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Ex1.xml" ContentType="application/vnd.ms-office.chartex+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6"/>
  </p:notesMasterIdLst>
  <p:handoutMasterIdLst>
    <p:handoutMasterId r:id="rId7"/>
  </p:handoutMasterIdLst>
  <p:sldIdLst>
    <p:sldId id="257" r:id="rId5"/>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36" autoAdjust="0"/>
    <p:restoredTop sz="94660"/>
  </p:normalViewPr>
  <p:slideViewPr>
    <p:cSldViewPr snapToGrid="0">
      <p:cViewPr>
        <p:scale>
          <a:sx n="100" d="100"/>
          <a:sy n="100" d="100"/>
        </p:scale>
        <p:origin x="18" y="72"/>
      </p:cViewPr>
      <p:guideLst/>
    </p:cSldViewPr>
  </p:slideViewPr>
  <p:notesTextViewPr>
    <p:cViewPr>
      <p:scale>
        <a:sx n="1" d="1"/>
        <a:sy n="1" d="1"/>
      </p:scale>
      <p:origin x="0" y="0"/>
    </p:cViewPr>
  </p:notesTextViewPr>
  <p:notesViewPr>
    <p:cSldViewPr snapToGrid="0">
      <p:cViewPr varScale="1">
        <p:scale>
          <a:sx n="60" d="100"/>
          <a:sy n="60" d="100"/>
        </p:scale>
        <p:origin x="158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Sheet1!$A$2:$A$14</cx:f>
        <cx:lvl ptCount="13">
          <cx:pt idx="0">United States</cx:pt>
          <cx:pt idx="1">Mexico</cx:pt>
          <cx:pt idx="2">Brazil</cx:pt>
          <cx:pt idx="3">Argentina</cx:pt>
          <cx:pt idx="4">Australia</cx:pt>
          <cx:pt idx="5">China</cx:pt>
          <cx:pt idx="6">Russia</cx:pt>
          <cx:pt idx="7">India</cx:pt>
          <cx:pt idx="8">Sweden</cx:pt>
          <cx:pt idx="9">France</cx:pt>
          <cx:pt idx="10">United Arab Emirates</cx:pt>
          <cx:pt idx="11">Namibia</cx:pt>
          <cx:pt idx="12">South Africa</cx:pt>
        </cx:lvl>
      </cx:strDim>
      <cx:numDim type="colorVal">
        <cx:f>Sheet1!$B$2:$B$14</cx:f>
        <cx:nf>Sheet1!$B$1</cx:nf>
        <cx:lvl ptCount="13" formatCode="General" name="Series1">
          <cx:pt idx="0">8</cx:pt>
          <cx:pt idx="1">10</cx:pt>
          <cx:pt idx="2">7</cx:pt>
          <cx:pt idx="3">9</cx:pt>
          <cx:pt idx="4">12</cx:pt>
          <cx:pt idx="5">11</cx:pt>
          <cx:pt idx="6">8</cx:pt>
          <cx:pt idx="7">9</cx:pt>
          <cx:pt idx="8">6</cx:pt>
          <cx:pt idx="9">7</cx:pt>
          <cx:pt idx="10">9</cx:pt>
          <cx:pt idx="11">11</cx:pt>
          <cx:pt idx="12">20</cx:pt>
        </cx:lvl>
      </cx:numDim>
    </cx:data>
  </cx:chartData>
  <cx:chart>
    <cx:plotArea>
      <cx:plotAreaRegion>
        <cx:plotSurface>
          <cx:spPr>
            <a:noFill/>
            <a:ln>
              <a:noFill/>
            </a:ln>
          </cx:spPr>
        </cx:plotSurface>
        <cx:series layoutId="regionMap" uniqueId="{F8507B17-3E36-4EC7-B8FD-1A4FDADB6E07}">
          <cx:tx>
            <cx:txData>
              <cx:f>Sheet1!$B$1</cx:f>
              <cx:v>Series1</cx:v>
            </cx:txData>
          </cx:tx>
          <cx:spPr>
            <a:solidFill>
              <a:schemeClr val="accent1"/>
            </a:solidFill>
            <a:ln w="3175">
              <a:noFill/>
            </a:ln>
          </cx:spPr>
          <cx:dataId val="0"/>
          <cx:layoutPr>
            <cx:regionLabelLayout val="bestFitOnly"/>
            <cx:geography cultureLanguage="en-US" cultureRegion="ZA" attribution="Powered by Bing">
              <cx:geoCache provider="{E9337A44-BEBE-4D9F-B70C-5C5E7DAFC167}">
                <cx:binary>zHtZc9w40u1fcfj5Uk3sxMT0RDRI1iaVdsuyXhhaCZLgCu6//suSrR6prLZ77nREz4utIosEkInM
POck6p/34z/uzeNt82HMTWH/cT/++lG3bfWPX36x9/oxv7UHeXLflLZ8ag/uy/yX8ukpuX/85aG5
HZIi/gW7iP5yr2+b9nH8+K9/wtvix/KovL9tk7I46x6b6fzRdqa1P7j37q0P92VXtLvHY3jTrx8/
FUn7+PDhor1tH+3HD49Fm7TT5VQ9/vrxzTc/fvhl/33fjf3BwPTa7gGeJfKASiYRpUxi7DHEP34w
ZRF/u+1I70B6UnqYu1R6LuXyZezj2xye/9PTep7U7cND82jth2//f/f4m5V8dzexpf/VKH65m/un
i+fF/vLW6P/6594FWP7elVd+2bfVz27tu2X7OCb35YtN/nt/YHIgqcuxSzEmnGAPvfUHcvEBwwwR
z2PPDhEvY3/1x8/n874jXp7b88DL5X3Tb6//ftP/1sS7KChuXyzw31vfIewAeQiiQSBKGHve7q/D
gbMDVxKPcfgSw4QS72Xwr+b/U3N63wOvHt1zwqs7+3747fx/wA+dbZtbk/yVfsDsgAlPEsGIy5CA
v9+EASL0gDApkMslgT++c8OfmdIfuOHfj+674d93vnPDp7/fDaq5nRPzsh3/glhA7oEQ3HOJizjn
mMm3PnAYOXDhtgexwoXknmAvg3+NhZ9P6H0PvDy3Z/6Xy/u2V/8DIbAuHv7K7Y8xFGWCkIc9jnY1
AL/Z/UIeCCxchDmhWAhC6VvD/3Q279v922N7Zv92dd/q6+O/f8f7+i9N/oQfMA5Wp7DdYbcL/hYK
IZccCMI8yP+YI4G8vdT/09m8b/Vvj+1Z/dvVfav7/wNWP++s/Ss3O0cHgrtIYg/S+S7jv9nrUh54
kIQoOIZQwRmHUPiKfb8mmZ/P5n2zvzy3Z/eXy/uGP/8fSPAXw+PDY/Gy/P8+wXN84GEkJEB7zIgE
0PnG8ojvtjtgHU9SAXVYAhJ9bfmfT+d9y788t2f5l8v7lr8I//5Es2hui/vHl+X/95an/IBj5FHA
mC7nO7j/xvKQ/RmSlCIE2V2IPbv/fDLv2/3luT27v1zet/vi/O+3+zdy+Vtze/chzJPmr6W+O6rl
CiQ44MhnsA9U6hXWZwAxAVsSYGJfA2TPD//p5N73yvtv2fPR+1/a99hv/wORclF2rf7w21OT3P+l
dEAeuC4mrhRSQmQQ8rY0A1twAacizsCPQgJHfonVr0Xiz87qfRe9fXrPNW9v7rvk5re/P4jABMnd
X1mwHYCniEB+whT473NRfhM4SBzgXV0R4KivLPmtN/7EhN53xO8P7vng9+v75j/+S8z/x+LR78Ja
cNvehs+K3Cv96Md3n5cIWuHeoz8S9r5W3/XDrx8xBhnud51v94o3pfmyazIQ2YqHD/4tqFP2w9oa
+PS7bPj7Kx5vbfvrR0cgiB+oR0C1QVniAsHbh8evt6AYgfjHPOJxCMBnQaQom1bDJNCB5EgCAxeM
AzpmEHV2F//Pt4C8CCIxMHeE2e/K6GlpprgsfjfNt88fii4/LZOitb9+ROzjh+rr13bzZAygOEhd
jAkX9homAoap7m/PQX3dffv/jW6Tmt5O8UIwnKm5K5axoYmPSX3R8ZSriWU3Yh6vOB3Xs1Q2jg8J
i5HCODoZI3KWVWL9yprvTAmyzXczYi5sf0wx4CIXmMDrGQnPnVos+nghE7bkbe8FntNfiUkUqibD
9seD0d369tfPXOYJj0ghwAZvR6ul0zftgGD9MWrDtGu0imOs3EIuU2uDwlZEtWPbK+3N57RMAh3T
s6SnRnnDeEWHnKuW0U+11peTI9eJjYK5oU9u5oxhbzOtxil/mi0KbD0t6inadDqsHPLZsnRVc8dT
wm2snxPOlIi60Cuae6fr/IGRPKgmb1walm5wP9yzPiBjchLrBvspKU9/bIf3jQ60mBKBmLcjva+N
jnvTJ309x4syr3uVxsJRxE2fmvYkKlv/x2NB5f/e5IC+mEsoo3jHv1+PVeuorfsRtlxUhK1tcj+b
iKNyHVd+a2tXDeP9jweEkPhuRO66z3KXAEi+v6WazHSEuTCim1RbaZ2VTotT20/Zwtjo0s21X3px
kFaeVdphK0rn6TDR5qTKaaJI1m81ttvcrU9Tlhx22XBeN1sdl4sxHleeCe0qcWjt72LjxxNHO7Pv
7c43E4fU8dpUg5VTnyXgFtaxY+0NV7mTPKRz1/tRVGgFSfMwivG6HMgqrYWndF+lysvHNuxrtkBD
qf5/JrRLSt5OHQQJ5e2Eojov3b4x8aKPy0tIFIOae5XUzqYt8oeiYCsjPE8103iFx3GRd9OR08ml
qZ3zpnMufzwZ/p5bAbZ4ksNmYmynGby2TjmNSUw75oS8rj4J7Jw4sz6SBdpOtXFDQfvPY0JLVUcW
q0onctm1iyyTnWrT9rrkw7YT0XnUHlG0aLu68fvc3LkuvW49SIAtBH5k6rA1w7AmMr8oxVQGgqeF
Ij6S6VNaT1ckLmvlRciqroAwno31FGseRsuPk1LfocG7dJ32GuGyV1Ge3XjEhHHnHXciezJRsxyK
9rzs8I1T8CssHeW4x6ZFhR/JHHwuc5VOnupiHYUkHVJVT8XnirtCxal+6kR/xRu2bDW79joeMgx5
G0VGBz82886K+3sQ9AFCMAbdTLL9DBl1yewa4oTJlN90jqVBm85XGLNR9Ri226jpWes600+yBHLf
GxfaNNRFwgUCDQzhtXdF1xGbQmYIUxukc/Op67xRuYickUSsBsk3PZ18nRfBBJb58ZJ3iHd/zUAN
GXYlExS2+t7YfTJXdUETvZhGZg5t1gZd6jnhVPcBa+ZaFVm3ZaYza8S6lbCXILKUR9F4O3XS+hFF
2QKXVa3mtDyqbGNU1WSTIrQ6zlMcpAOGVH5ixmCcZ6KaFGqISb1COTavfS9zT5LE1kqjoQ27+TCN
bRZObVMGsp+uGOrhatH+bMmIfB9NHtAAAaBDcmBtz9H2Cglo2wx4Kli8oIgYVdv80qXbjvZ0kUuk
KiLWvG2uBYJaSCqbqs6N7npnWXtQK/DM1hQVNw7vpJ80zQUC/EDEXRU1ctGNVa9olp82lC1r19xM
WQSLTfhihk/K1GlQiGZFSHxXZ+I4H9pxTTyxbNtx1WqZLnFRMkWHZKVLfizbbAxEiRdT42wc6l45
tmgVmwIuuq07Y6t4kp05br2ph+ShETLMTBSppm18JLogupeNaMOstV5AHO4pXokAyeQL0w2kT2GW
rBBPhrJIDdnoKsmyXg1cH1YDOLRPY65GV0xqNOS8b8mxiWEtSR9RZSp6aecpjCgb1wDbWr8uyiwc
vXmTus4tGVMe1njRyynyZ8EzpSd4NMdkhZ3ZWxSd3rioUZZpyOD9qbDmpsujjRtHp3gAVJKxbdrh
TaOcqCoXpG2DtpezX5xrS7JgrIxcjCMUBS2DxCukakaIl4aLy6bqAzORUSENBc5J8jDtoaTVIvGZ
Q1eCjkbRvhsUI2mQQw7v0iQLeKKXhPP7NssOJxZDlcvcu4xHQVZ52o/d/DxvszvIGyuW0cMs70OA
asZPOTn7cTBy8l0wSoQBIgtQ0jjkod39VxuziMjMHNTIcIjHMK68xVi45yZzr8oM5jpDO37w2b3B
SasSLZYc3WZTNK5zIT4DMsuxeYItOu1KfKLmuAgQb2qVeqZXRnu3LhNXuta573BuAXtALh96z8+y
Hv6w+s7kYt25et17p3NfXDglWZZO/IBZc9259nqu+aNBwq9kTVTPoQa7BTYqr/otp3CJkdlVhsxH
tOi/JFpLJdrI+CgtLgrJ4c21P/VOIJL2eJwa3xPjDStYOM3OqCKPLsuhvNBekYLXz8VU3fzYtjv8
8Da3A4HAHICvR3Yy8V5upy6NjEEkCgue6sDGGVe81pVPyuwO0u+1iZ6idJyfseB/OjKkdCKeNSIG
xzz2kI0nBQTEZKOQWWRUU5yRrjtqaogxK8aAUXfdCbpEA1ThHw+Mv68rEgHDBuYDPWjkiR08fbWd
4OrQOtjK0BlYobDjukHfRU9ZWh2LpqQLhrQ/DAbwnNttKavPurZWXZ5rxfXY+3T2Jt+xn3BJw6qd
J1XVp0MGGwLPVz+e6ffOgYnyHTFDFMAN3sPkVRJ7pexnGTYjvoOsdShKtjRJcdE4WdgwesYBcYxD
9BMDfV8H3g67u//KPu5sir5JJxlqGTnK2Mkoos2ph5r+ZyO531MBGAuYLJLQnAAIt7f/EGpH2zRI
hrEew6FpvzjsnE1W0WJaNJ23Tpzc79IdxpgRZNn0i8y6gA3jYsZeFmoE+SyqIazrGr7jRIkfF+hL
YvJF35SftU7VMDUXs3GMb/pYKpdBqeXNMCpmjnoM6XfiNlmSGF3FXZYrTdiX2bG96qux8mMpSn9O
3TyUzXyC62T2Y9FvU15Oft+gi1p6I8BDZtUY01UGodrOqsb6Ka7oWay77Rx7C9GR9ahLs+7a4jTu
a59P9Rk2nReUTq99mYil6J4y6JkdzgVMSNJlymwHiEd+cWvpBgVHWHlmAZUU8GF2Gk0ZVantnVAK
KIBsyP1SI6Z6mj+06V3SxNwH/jz4CRqlz5BPWOhquqxiueg9Oqq6IIlfd4AT2VCcuFPt+Z62GRin
cfxotjwoknpt3OEwaU0RZt3kqh0FSajStr8ciyZVTVPc5BRA7UQSFcXFZ5NNV8UIXqjjKvVNPJ11
tLrIItcqOaR3vc4eKA+dlqOwGwC8JFtDZbXUGHjTTDs/c6DUSaC2ZTpVYW2mys/jGmBIQ/PQk8N5
r6PTKYL62FeVXMxsx1IthbfP1WFTjqobilM+RBXUznRBnFU1j2OQs/jOxtOgMpoGunYO+8mAYbrk
KfNCNzHXScdrMEhqFE/L01Y6GzYDJogGutUtLK0xkJzsOK0i45pg9NyNtOTUZMWRVw3bAec3uewC
L7EXdcdLVcz4pKpCWZ470VViWaNiFp2mAw28Sl7qHCxX8QhcYN1s4ZROolC/6GqAGWJoszA19Wkh
K7qm+Z0dymkpdQf+826wg3KVjOAIi6vThOagjYxL2Y5xKBm+yErnPK6qUw9eGwyyu+t4HIosW7bj
TP1et9YX+Xoy9hN84SYfSxvQESxDjrNW8mMrHaKckQGMo12uhKxXjtPEYYG6TvVzftJqSMtyEMe1
h1c77NCmUMIa1mGVFO6JdfKgQGJDUTxAHQTU0YnuE7fwfwPQImk1V1pD9vDqvIfKmK2rTG+rEZ1Z
MxvAuflN6tArw+QmygBf9by+BqXmEkDwFk8cWJWz6R0J+KX1LmMGEGcsCPNtkT3EPHmqRCqXVT5t
4sEq69EzqVEMgBmqOU0Bp/L+sUDjfazbAFD2KkGm8kcGikOj28caCyVsi31hoQDSmq3x5BSq13zh
VV44DZ6rWIaDIqfab2YHdIoYyrsZ6lvebvVQX6c7rN7NAIKdYRxUOTnnuJ07n1EwhI6a1mfdF5YN
gCowUtnsZGpKo22UDtvISR8subTIq9QUp3dwchBGnuyiG8wU5sY9FFl9Mo5ekMbsobVRuwJ6dtwb
J/FHA6DaGWDsoeMAFYaH1GSA4yoXdLtpycUQGNJfVbS6trE4BEaTB+0QBRAXylozKGicLdzaSr8B
MozndtvJU07mi7wbXIXYqeB97HOH5z49SQvANZS5mUKkAZUQN9VCi/hUTxTQ9qhMc+kydo0M+Ebo
dpNExdphAJasuIxLdtWKckuwAVlNbOfyqLWuDZ/hVlxb1Th8VqkkZ0U5J8tsZocO3SkyNfWBG/Y+
8JJt7rEMqtAQmr6ofJMOQdUVp7lTT0svm8kyieNSeSdtOjwBtbEKJfiqxdFtJIojYoTxk1uQR2DS
bhuHIMeeEjNtwI6rOvO+lKiNgVh+4kkuF0PcuoHTJhesLkPeQeiwOT0WFQGL1bLedDWDGCvqwK3k
VZXH214Mn/PW+HwH67wWFL88h5JpGSRzSLJ3dDYhmqM4iKMYIBZmzJd92Bf0bJpR73fccJWJPFG6
OWFxrERTxUHBAuFRT2EPEgWfkotRRiuu4S3DaI6nEqYwmcOxFLe8A3yJEn3oOXWt2tKcWb0cjRPD
IoAxgXzC/JzxxUQMzMyBI7mAe5FIfY4bL+gaCEuKIAod5gOTm1RDYqrGLnCzC2F0tpD0njtkXgkd
eSpr0dJW0q+reVWW5YVbzgFlO0qUAMCGYL/Ro1hUMt9UeXXsVqOjmFP68UCyRczq6xEVFzbmhXJN
9wVP8qIb6JOsnMfEWIinVEOxskuclZuOoUihMbkrmuEu7rBv527Vj/ODNMkDHOoB3sYw0D6nWWfD
bmWdCaEXD/w6umQa9kglIfVwOazS9lPdl7AvQcSWaXouNb7tMjCa15o7VvVEWbfIAPURqwoPJM8J
1Spy5p9gHfy9pCBBzibcg4O+oOjLPdhJS5LD8dtShvkEIMQ+lSMAz4LAIkwrA3eA/IZHYL9Q3/yx
Nn4UN6cipVlAUwjIvooC6orrNIbM55LhaixSEJunSg2IHjczOU3n4izy9BlOZqr6LhHKmdzwx4iU
vIOdMQwDPULhujuZ4C02TOfUa/tcy7B2+Vr35VGTQ+DlTgV1Ij21aXNdNfWpacXk58ge4uYUx3xp
YsBpvAC4kGbpaiyG28iF6Jhbc7rTCbJhXmMdL3eqtqghijpHrLFbXrCyvrBUb5K8DnribPIKoNmP
V7RrvuwxIDjjSODEEZwV2J0X2FN6ai1JEoG+GM6TnEJeuBc1sccla2yQAW1fdWiZWX09e5mq5xGH
OxYZuFhfTazGfoNg82d5SfwmvkzTDC05SZ5I0rg/EeHoO5aHfjkAZY8yAkd69shAREbUgzwhQluC
ACSz8shWOx6547LASuKIFSCGcRKKKog1pE0RQx2LOufYMHYJqngCBBhaKJHLV6Lna2OLi52WKRDE
iZuDugQOUq3nPOKhPmtJ5GM9bl1ZXvRlvwXNN1W4i/2Ms1Kh2fdsFgUO0CALYFpMQHSHXG6clKh8
hhnJ3PyEqb7DFKAxvTuUB6fyoGmF3+48C2ywdiMmQga4cq5KZVPQ4zAUvmHtUHP0423x7q7wCIY+
lADl0dt54xUHEgP4VJawK5K4Oq1nyBYzKHpc+y7ObyGTCX9q5OTvRID/fGAIMOJCkwIwDtvPEi1u
kkTOAnhFPClZZDSgeXqV9tmGjt6nuCDBnBdugIc4/4ng+p6FGXQaPQSjQ6N/b+iZpU7ap60I+1FC
qufsrOn4eu5AcxytXwpU/CSboF1svVUfIB8yUCA8BGeg4Fj+WyuXOq2pIVaEpoYUXkj4q+/jVWJK
B+Q+/WWmjooR4LhnXaUz8pKn+emzwb+1lU+/Dve1I3pfVlOTAM7b+/ivVXgePv+K4fdvPPeP//1p
+VhCG/zR/vBL24vF5f4XdtP4/TUw7Ldp7XrKbz58197+gwb215+7/MHNP9fdRrvzUH/c3d7edk3S
3hb/PtOw6xM/P/Stn03hYJsAWQLOixDYL2LXUv3Wz4bDCZBCd6KKR9ju8DgUwZd+NpxbgMrHpQsi
M5y+orAZvvWzET0ArR260BSKo3y+9bLCN/6Dfv63z6872vsdXUFAxoKDvczdHZLg4jmTvordGHqy
hdDudduMxC8zA/uY0PMc50cWC33cZl1/UtSIKupEzS1whYc4RfEqdxOMVT2k9tBxWHScSy2Psnb2
hSPi5SSiC9xz/IlV4ljPPDv1psiBpnGZLWgDDTj3KvEivAFdS6V5Fx0O8TBvUwaYt2G42tTdptQJ
+lINzhR4Q0QDAu21jUsga3rJdMtlXqqInRR9Xvh2yOzP6gdgoLfRJp47KXDsGSAfhxOfOwe8zmkl
duJJ5PqYF9XpiMUDJtMi45StmdN9GnU8+SMBJsFqHisC8nTeVemSef1JR4YkBPU6VhHCh4wQYACt
IUEZN9dxZbepyJLjwus/8VpyhRx0X3p8DTLxuGlx5gtvAO6f1Aqnn2s4BeF7TTQGqR0XLivKYxzZ
Mx459FTnYII6S7Q/5rPe8gK0tbrEFSj0ulOwE6HvkEL14WKMQdyuWr+ooP8onJMZpZfCEnerx+EQ
FQYaLzpyfcGhdeEUq5Z79XZ2o6VOZ3M4ROWuUvZWpWjqgKD3ejFX3U1HxGfQ/+qwBNQZDVyEXjSC
0jH5xQByuO6z21Gbq7HWUHROu3RMQKGothNvrwxgsLDQBcghURqIIg3duIQKNWaJEuMDKApXeVKd
41me9V6RgxrReGHfiR4akZUPt82aa7SIqqnzjR43qBDwFsA6JkcBTqt2GWMNxZkMK5RI7QsEhQ8P
wzEbzajGGY3rorfLwbGbNqnRoiYGhx3Xmeq8uPNxAf2coRE6AII1g9yMnwz09FbepG/cyOtUyqJx
YTuwS+VF+TKbpIRCr4qma06m1IwnrfTyBQX5ReGsCXAZbb1q/oysa6CVMOBVB+3xOW1qPwNRZVFh
7ic0YtDZMptk8mTouXOrymG+y9J4VczJJpaeXZZodoMS2vJ+z0HI74D2lplqZpB+RrMguopDiAbt
OxQYHWyCc0vyZXziQRNiW3V0UON4jEVnl14N2lQMGpMC3ShdGX7UuSNoK64E1p3Md83gnbseX3Fj
K7/mxlUjyYmS/bKp03wxj8KoFg5GKDyFEwUukADbc8ey8bOCoJVF+BPumzhI3DGChhC56dpJrxxS
HFVaoZKXh91o50XdNnBagA3eJo+5WZY0Ovb6uFlBIvVzHi9ShHb9+3kNP/wQIMuAOfuorsJZSCDZ
4wRnPUanBSWKjAHus0qxRILUQPrI52XmBGiONRzMqbBfTfgomar4E+JSlWjKQ51mzrKP9L0ckiOS
HZcDdq8nOJwTdm7+hMa4DW1lF2mmqxWcCCqOurkTyrUJ9JiMXgBibBa5iLygJilSom4fZQWnfFCe
ihNIUks4OtQFccHjrWcJ3jWRukOb2kXZcIUJLU6LWN42pO5vM5dTEIscepxmx6Iu7WaW+hAEjW6V
N0Mc6iTexDVy1t2A1tAcbza25YsGN2dtIlfYNO6Cd6lZWqcjAQhJYh3jfNqmWZUrJ3UOWw8UwbaP
yrAH2avPvMNOFkaVfbGRKJeHrGsvMc6dMOpOY+1NAM+7SU1O5xNTwRsrAiJlLa4mt9oMU9kvMuiW
BVXUAtZgTq9m0IEdOLjtp0CNSwP6ZOZqvATh5axM2LX1CnqJGqgstAunMUrDKUnL3fAZsNF+gtTo
rfsxGg5NLq9qCxmpL9hRrW2ipikDHTmPP1XaPYncaVrQmG1sUQwqh/bvlIPi2O5Ol+QuCHJudlgX
WeC2RoRAqRvVzlYGOZ2BB6VrTjwgrg4CyD7FR2UzUX8gySIHHb2jVqi6r29G2gRsgpMCA2RMg3Wr
Ykl8x+EnlrnLCVUncFCBrG27AEwwQos3h0nI2DeC1z6aS9BqUdwqS5vrXJMhKK2zkJlQyEB3NiZ1
ESYadQDVbuqySZbQvQwi6DoGcYXCGo4vKh4TEN0cbBaQLlsF58fc5j7Nh5NaTOla19sm0ZDkBw8t
qtYdl3HtfdZu7aygwJ85YlymTnMr2hEFEi7D+YxxDobsuqK13szG9Za1sIfJHHEVR1ETttEDdvrW
J1W/GYoEQ6sSBKOp3iTkppSRGyDNM3+M+gQya5+s5wraySkZjpq4d1akz++zvDiZpPc0QRVdFPAL
RdVBy7DyVAlUXA1Rkl3UfTcte4qgjkmyiDPRHTPm4GPQlwICHa3jxBq09CKzjSyDzFfbTVHPdpNW
k1+ndbMGwabb4PEk0XMTUjFnfjV2sz+6aQnN4sY57AoS1jlI0ROeFHczGrZtCv1LgtrFGDWnTp8P
6yzplm5ajasRD00wTbj2o2zSweDmY+hVjV9QU6qhYNOqRNUt/BizWILkIFYWKmMJeWsohatiPeUb
nM/AvV04QTIXl3N9OYhaKk8MT3ieHJVWym3tLpEaOPPmaLSZc+ZuEBvnXIEqnq66ulzamvA1SW4m
CAlQH/IRVKX4Rk6jPoxG6J5bd+QLZ4wuscN2YCdZlLnBm7iPhmVuSKyGdrrDUYoAD8A/kaDomLIp
nJ3cKjMWc4jqFB+XifSOLClUCsFn3ePEgaM9WdsuyhnSQ+2hUjkSl0tGY+PbHmcgQVSPOWm82x4A
CjRY9LWO+6Pa6daiZ8MTdGRWpmEVtH5Erizpss1AnAc9SqbI6JMkZttcgL4EImooarDrBMnlGJdN
cVzWGfVrRzrQhaPZIUua0sfShXIG3Pj/KPuyHklxbttfZMnM8MoQA0HOlUPVC6quqgYMZjA2GP/6
uyD7nPzUOufq3pbaMhAZQRDgvfcadqkKT1bIFi/B09LnMrA70EceoK2tV28zhJ4nmwReF9s0+C7c
Cj8Kcb51e/AZh3yGvCp39hlI9ne+AYo+dg0aaq9G3LahUQjz9d3kOaeITIDtZ1ub3PzuKC65ZuGW
CTlVcbN/4jEssxzyibCURou6GNHNJjkO6P1A2FzU6LrXY4O2HNqu6s/qUOgTSyudusrkTjSYvB2q
cF8VKoRz531U3XRy9u93vPsxo8r66OeyzFznbLynKPTbLApBo+jI+YC67lxDdZV1wRSmpJU6bisb
Z7gPnycyVogqgX7rQ++9tfWQznSF5Id0w6Vhkl2E8e7UZW2XIcWqMySu8PqLAhpGV/tNt7U8STLh
gu/DytVrxxqw8BTR3fVN4ZNSnxEDlvwYoO58rTq/O0W2Za5T/9b305IfQwnpXV46kc7qMPjL7vsx
D0yJSwgOCYxoUDfga9QcN10Vj1I110BYcd9JEDVdNWQuEd6J9N7dcVEsNfUmWTfT510UORAS+R9f
P83XFTz22e3ipUIM4CMDr8Zn7QzFkFe1PyCPiwKkAxOA98UdsF3N90KNIp0aH0LVQCFVBG+kG3o5
LqfkINBt7pHE70APZcfVtj0A1KviQXpsdrONcOsMt022SDiOb9+0EJV1SwQGpP7ngli2o8GE9n/q
eapPogv/cF+/bdViTsTSQR6qWSc9gXot4GvUxscvwEdh0kEBFV9B6Ue4lZy5zSsrEp9DN/H5c2a7
skCR+BpF4gl9IVqodZYRyld3zCvnRyl9L+VOOMVB38dzHUDesw9sMPwyNMhuji2biZw79Yx84Bg7
auHseFMQt4xL3H14jFoWB6qiZ+R3xTiAdhSuFcV4ZglIIKrzYyjFGKV4wBHPvSd6JnxbutiQGuu4
Mw4pH7ctltYqdj5A5MdM70dni9gpLzcJMLeVt8afvzOJ3G9jq8p97kE37CrUGJPsLsdqcPzinw8O
1oWSeiUUYP7duIcMS7qvgQLXMOHHOT68/7UMkJ+Rcfuw1+3VJV0AfI/xswAfiXC7MwwIzulQhs79
VoWRHYMqk/emhDQGMjm7NPWF7wePwVGbcx9Y5XmyQrC2nJ572Ys4ALzGtsG+P4a2Nv/MxibbFqv/
3F121ZpqZxMpApl9XxO9ZH41gF7dNyMT3U+lAGrFnfW+9uf1vuvaH4Qq72IApNnxcSBitgshXfH1
quOllqn1Pat962wTpGNfR0MF9lTQTiApn4MzcTVyV6vBiiPb353bjo9eZYZnE3ZPx27gS/zsSZd+
voqO/lu0dNOTWw/8SfT0/XiVqIftNKz+cB4iq/twapaOp4kMfQHV2FisER0LqHbG/9g89m37gWOG
jAmshOucjj84Xnvs/9ffH/voFv0GEWJBcV9ey9AG8zP5MkFOmI6RvDpIgi7+6nXQvrs/I690C0Lj
idZjPLLud2TI1VasYE51YUHYSawIOAvEqybm1PBT64xWsvK3RU5r0gmHFj2ZqovThg8lEuFOKpaL
+awJ69KGVz8b6T5OwYiwypuM29vzNntuRqJyyqUm4OPJqwMta2ajSjWtKrOpITlrxB0vvawinX/1
pBqysWytmLKKndxm6eOhLZ8d6O7OJWO86C38xl/DZMgb8yd6tpiTjHALX3pbZ1bJn8N1hn5yq4A+
jG6lYh2GFUqeYUkbL24a+dvzyXg21fCwgFGVqFNOnD9O0CTks6qgqkTMlou8s2lTbOv6aHudI+NJ
tk0W2O4ZRd4fyfmJu94P1W0sG0Xub2EVh4sLTq4uOrO2ObKW1J4CFW8aecpWAzkCkR5dy4Fnq0Hd
X7PqpXK1iD0wdL0cU8vjI2QF0aVk7s9uM3XWU8JBBIKxdJbEE/o3AAcQv1UkYjF02Yhb5+L0021k
DmRP+4BLX+fQ4mWzH5k0gEody395GXk0XVlo7DOWpG+adGPmtaiH3f32NCvhBVu2vqjInIIe3PIJ
2SUqBVUhbY+WeAzWSzNEV5c1H9wO2kROlF3mxdwHtesU7Wxi5DpBsnZzl/SieaoDoi/guecEJyzT
gdVzcQyjHJqiGXFDYI/jDJfWVG5WbvrZWT0Th4xN4DlnAZEybgwzeFUujE7X1f7W2yY8t7USxUz8
qTDcsFPplviRgwRn2dxsRA5tud8mw9uY9WObDJGdziSIrp+PjGrHG+W/eov8ovAJZGLsod9ox6vl
l9ewg2Sj7XFuqAlyZ2MbKgENoMivkhVMf97sHw0psSim/eRDmwHecIME+dvjosnL/n8LD8wFHOH9
CgnvxQMDD/wIJNUC4caycxz7htivq+nFH1ffbfBLIC0s5YmYOSgMaJnY+HAzCC3vgs7Je4IyLUB+
X/hyagtIJiDKON5F+YltIQsN6s4COtNmpEN6EgT4yXVv9SmJfmwhBOAUD3q8epxl/ejaoN2BbFj7
QMs5VYMecm9flVoyzllXEqiImx7Z+5IAVhKnyDJ90qD/EdhM9vcSchTqWwMxzSJibm2/QTaf56ER
p5FVyeQu7ObULS2q3rZzn+HqNE+mBExqeshMwhYAHnJJgC5OW8XRnM7C8bN+v8503f4K/eBklBKx
Xw7vlXBQDarl76hNyrn0b76zVvlkrZnHlteQy9/77Rix/ptnr37MKNL7oZ5Y4jD6zTgAX9Tgp5B6
dWmEDBBVB80MXZPFieZC7wOd6/Zs7OZtpyn8rsPqUYUXBrPJud1XHtr0iVM5UTqDyY8go7qMANBq
h7zXe0FBpvYFxOQD8p3M4vXved3auCLmr/LNBv2/CPsS6aFFijCMKQP5gks49rGvL9a06sugwu+k
dB5m1y2h9pbQjvbLKyRj/pmHa1SglooKJdvyc1aFBmz8NpXJccAbUF1XffczHLdfloyW4mugVb8W
oW/+2Wf2TLl3yPXrFYA3bnbdtNeJA/mqmvDdFTwCH7TNyfrD1VJmDts1GqMVc0e+82GwYiRJbdyK
Eq4QBzgIWM6Y1c3ZbMo9Ny57422L0pJ2oAc9AQRqYwAgnb+4uwD47aZ7Gc4f9lJPF3vcbsYCu6tG
KDdaXj4TUrXFCGV3FjlyBhox5XVInLOLK7eoKkrFUk3JCNXk2fObx9JuWYGs00vqsmepLaEw8lV3
g+QQIC/kPG1iLN9Jt/1CWGZdi4A2MTF4a21GLA4LefEjBlLMXwvmM114IVd520MlpoebqEs/rbAm
rYK4u0xdZFgWPEoQIMVwgWj7x9yo8SSgsBsWG/KLdfag9TXAJ0vT9LFVtupkuwvN8T/eCfKjWXZA
3Na6uzhj9eIG78wm0JztmQEPZ5lznI7dTk7q015BNDrc6mFqst41b0HXZXpZdO5XfXUSpQtm1F8l
YMP+b6sVzsmffVk46wj8z6MzwJ0e6pwet/OxOgcdo1BqNb+525352MsCMrS54HPrnIiPgL9hZadK
P7iuJNnsoFKjJURQzAvSdayuK24UaMmkn3ajhQgUXSw7iq2KukhbB2iOpjXI3Lb20sVYDfI/IAZS
h2uCc4MWl4oEXSP+VAjnVitfZhuRZQEWC/KfsjiqfkgfcLk2fizKtbtwSa917eiigWZPxaTC9Nhu
ObIUK8K94LH+xkMrnhrA49Emo+QIXhZyuXyjkBlu9AfUOhEgoQDLVkkGiNCan71qz65A4F2t2mT2
/nv0qnvhFtiVSAIndwWEKMxaMr54VeEFTV2gy1eYVe60xTOMc2xiV73MJ3cGRuU33ZaYDRfdifC0
98pp7sjc4DZj+EkAMqm4brWf+cZzk2HwrzIMgYI1jCTWnlTZ25YrH5JLCaVa4vfqJ9xz5DSWkCkw
oHqJgnOhOL6/hjInHQcLSsKw+bGBBkN1WN9rhTxlDAjPbKqfUbldOPxwl9lb78dW/V07Epy8PwyQ
5JitWBysZhArMWjPoIqDogcCnvq8rqOIexWc3cpfLn7j35EID/ao8FOuZHrRC8LyZss6k0GU4H4g
+QZME5SYZGlpuMhCx72hOnlsFdQ/tFnWJEKx0QFbjeUkVIYyicfWWr6HBsnLAvTUjdrnRtrmUk56
gNrp21iTUz9SLzWbV7Suji5VB/TKLX8vDi7wasq8E2M2QySXNp2BwMf8VjVqpAhsfuLtAUcx+lEH
il9m0T7VqqFx6UKlKWp21xmvugLHSCou3HzRFT/XfPq1h0bP/2HjyQBaYmNlkHetO50Jbg1A1vaa
XXlZvtqj1tlULreutt14XBFlTu5EsOTIqCpxjeDVoU6J+0EkImq/BwMK5JUgIXemwKSAfNKAejAf
AUpLQdSlozX5aR2sKi6bKrOJ9vNBAlTwgEjlXThmWq8Pm9LiTGY/kxYBtAcuNfVDeGZR8vj7ZRQj
NLHE+WuZ6p8RNEFxKcF4LFHzTLfWvlhMsDtpUErg7vrVT+yDVpsHRWyZrsEG+LOuc38Jvk+AZvBk
mwJqqcTgNzKlCzgMFw5sOwwxuoRzaBUIepX9ZwXDEHtDiKgQDDc73HQyA9JJK2N+uc5covhZt9Pm
j38fd+220jKLVDXHFB9eyE30KlZjlUNsW0H2g3xz3ZV1ah+OzaCv+GlEPhMf+xYLgZjZ9WtDnLIY
kVGdDIfVx3JIeNuaMbp1AWrOILodSzyIUyurRyQXn8v+HhM/8/8j7n1Oj0O65peWjuv1+DvodlEj
fMbGPVSoaOdPIpg9AWViWTii6Wz6Oq1YBEWMRfStZHgM+BZAx9r5ErYgHZ3LKOpPX3DMF5b1r31f
tfrxkq+j/wJw/tfXHQe+yv6vN/jXvq+3P975eN3//77/10/7evuvT/uf9v3fz+D4i//1Qmh/8+F1
6g14OnEGLQTpEZa6jAj6pgQwxd7XQ9ZycJotu3cEmfK1GkQudoyFW/Z3vU7INMHKbMtvb3SemfG2
OwLo8cUd2kcy1uZ7xX07k8BYLtLY5WtPnGw0KRlG/V2H1QKAX/BTPXn0Ftp4J6cs71pn6Z/Xub1r
5xFpamAYWGE/+O530M4v0ATemAeaDTjitfa3FTwJF0ltNtjB3REL5Gis06ZoUu9/BOAsaRzRv7PB
6nNlEzfVqvS/Exq+MTqNz9u2lHcOnSMILLGfb2sEqXRrLo4bvUTQTCWBmIIcGVfsokvA96qZ5wuj
MMnAP9vr+n0loXiOLIBLYCvfWndEnBOLSqbSDz98MkCs2ky8gGjUeitnN6YNono7Tx/KqaJsNmPc
2DUFqCLJB9FuYg0Vh5NTz4j2ZEyO/Ru+bMIbixXSDNtbCDzb3V8frgvWYj+Edh9P1K403b6TIXzV
rO2fo6lb71cPQvao1+J5m6pnw6I62wI5xsqFfigkbfQ9XOjuSLPhy4X3aZ5VkxEq0yny3G8IxdF+
c4iipR0yc6t77sv0+Ga0r8a8Nu78uQkJdQY/JfSz4UNoSnqGgP0qPbbdz1vw4imdtTb4ElE3SOWd
NoohPQ6T0XKgUuyYlUU+XPxqJa+tPz9Xnmie1bBBqTiFv1r0YfjY2EwywcPyTJYemPU65eDMnJdV
lv49NAtTPA7GAGGGMXVc/iiJCzb6u04x2voLFYKdYHQAgQeejUtxIX3fJbW8eRqq0oWD+2UwPyL4
Lc33voMA3a/olik7eARndQk8u/lgUY8g1YNBQYpxxin+0GGAdGxh/MNxu5914I+PwnTyJYy866RG
c/JbASAa+oBka8H2NsHqXUqj7CtkgiEqwxFgx3DZWIPqzumHRPSNU1TjBoGGO0QfbA0ggq/5ehtm
l74HwdNx6W1QodfOzDQNmAw/lgnBbwHNBRG6R19gLYA3sF3x7doZDJaP3AdQfzbVDcwrwN2Hssth
yFi+OxtYYe2S+n5b1u66R6ZEBv4fEOTos2DTfB1J8MGhs1ndDyKZl1MXMNyxdwshZh08yNGbWU4Z
pcZ5Y9F3zyn5h1Xz+UYdrZNj0/gzbBqe1mdoMC9hADQvjEg6TiL8Fvq8efC8poWCBPvXcFQn3DBw
SRBYwkuFZ1Pz5S89Dc2jqCP/xRPVBYk1+zA9t69aggHfdRNX2NHXFCY9mcC1A+vShsdBmN5/nxo0
bujo8Op0g36wmP+b0XF5R0Wl+Er3kggcG+C1dxrgG7F2sIpjs12/bXRe3uC/ntMOdVQaVQilSKco
FPOzX4jGGy4+xKYZHm/2LvEfcmm3vc7KWR4B8b/QHjQEXWvr3lRe8y6XP24Q6HhrG1ZEio8PkGb+
fXzYOMLP1+zk/mywKFC0LngHBoHVeXHtwtm0+96yN7cu5zepV35rmL7CY4+FkeLBneFoOPfgq04r
G0EA9doDziKcYts3q+FnaK+xaBb+LWx09yDc8G/FjfXeuGjmsRuus2NzqOES2lznZ2OBRI28ib63
kDkIraFhX2VV9OXkPAQD/RVyEb5DSWPONJBN6ixA8WgTvFchiI2mX6s7Hyv2O10yj5f83QxdeeeH
Nho51FBIorgJYaAGvAsTh386LgCzpxH1vOzvhaAo+JfrNmjwXIFLUscoE5sOT1ppwRwQDSjvNmfO
xcoY3Mr221BrJ0fLFicnUP3mC7oKgHFsqnR0BeUQVEQUTC9afwyivUDn2efc9CBD9K5PkO1QnuE6
OzGI4ZAJdgEwsM/5cfx4/TH7nza3/d3+9RIor/EWX3/y9XfHq//jMK9w5XyrP5fTTohTECXHTAKR
w1KGYfnvWVnzmibHzmpaYV93Ww/YOF0eyf41Sov3eVVN+GTUq3fRAmoXVf6Qy31oQ5zmMTv2RVMY
JYONYOTvdKYAnpNDXRGkxAJLU+9EUEkoAj3ABLgV0NqAWsjisYKL/BgA/vwza3T7IRxoY5v9oD/j
e8id9Qk0CvnBAmK3NmrKw6hz0wpJarztm3DpA5Jw7Cn/2mzmlufroz/6ywmdE5/GPrBz2mhQwGpy
H8KaByd4rrccYm9QbAvKeb8yW+4ME/bpSJ2jsiygdeSxrOYRbWPwGa4RiDxz9dfxiV8f+7V5nB6q
8R4k+fU4f+GOOK9Awul2TAVMhjFKHJ6WrJ5yb2e/voZj37x0+iSNfoRSh3cQG15D2Pqu3qzBBh4n
stph1hHVXL6+sIKpKBwackZjHZBq+xDQHp1XNHrN1JUwNHN2hjNCD5izaBEndsbR3/nOY9bt/CwF
HITFH1j6dhBhS33XLBEkIbvG4RjgbACzyCBZQplLp9SFhTWxJ+rFGkYqfvHk4FzUzJKIa55vnsfz
Y/Y1kKbkOWLvW99EQXbcaTXDrqBChpdY42ilFar9mE9ySKjAk7rMzU4/Y5D/PRtgjbzCz1EicrQQ
o+PDaqXg290UPKFMmjI93to/ns2vT1EWKE6nan8eN/Ex9CaCY+trOwzreCRbdx33O/m4pyOoyONh
XOpUBwpq+uOmJmv5qzTL4+jBmhLDXCByYP7/DKQehqvgDMXZTguOvYLvsJSfs4C4YAn9uhjqgF5D
rysdFwS2j/KyIb99f+lpBpoV0oB+0hZJO2mz6wyYF/S0/HyfEDni5+zYB9wfCsBj579eE+4frUdg
uxbCdRo53ZIfw6bUP7NjM5wbmWiNSnxgIMitGaTwALfgP7NjX8jombohom47W9nnMjPr6YpWKU7X
TWBteeDnYJ19iEfA6KyzfTG1Pwl9ctFVJnepLfOxay5mF3WVvkDmuIn3vimX2IuaMUfeEZ22iD9u
vjbF1zBFDO5V9H45VZGybrwEYxLNQ2Z5bXXTto2OVWZ+GqzKhVJwHgvKLchaBmKl/GOx5XI7hnG0
4R7FmXzodUA7Bk78G0yYwc34OvicHZtQttEs3M/OGQRwF8Ju1v6KpguCW7UPx+w46DTd3RRS+zyj
VSIK1SYDUmbFZKkyXu3Q6tPg/LG2YTr3hjpPyKkfG1n9XuXKzw31Opg52QozJlVQ/dcVTlq2hdfQ
8oIOIWDhlsqDqCxCa5Hht14cqwCzAtP0orxzu1TkEc1vQjwpiTsjh9UjHBOueIp6Uv1VwQ8DD5lY
byjFxJPxbMD71gpSEvLXC5uhwh2Wpr1bp7A6OdwN0bvq5q+TuATQ/aS60eLF5Wj5Q62mABC3QKJm
26kEFPXQuGhrVQU6PB2bx7B56t7IlkDtBq2KkExcyn5ZHo7BGoi5h4QUKmqEUOMi1rgdPA4+H6DU
HfuE1htLdWQDkUB20ye+FUxppIZXtdXrJSz7BweQ/sW3FgI/5LhpQNh6zOopagsy/tcwubwrLDL/
gggbAOq+n5YM+qexhjn4v14FOGZNqorDYod1rSA74nrM5rlSZwFIvd9JJHfWL5Akr2cPpRxEhxhC
tw9ujkYeEwjgxptp/YxbFjhXQWFiCKXSidtPsA9tMy8+d5ZQId1skto7Ztnt6CUwXydpQaklxGtO
RIHnbCYwijx4qKKouk5w8lhi/h6hf1AGnCW3d1AlmO3w5tYUOFcDHFSZGheyFtdtgWYKOGDTLXjM
StLN4H6susC/yVEXjbR+z9IKU6iGL93OXCwUYF1tSWgJLIib2FD9GNrpuyeUU3wOXQOSA2wHFNsl
xC+cBKncdBTLHQvao25RyeZJIzWnITyWKL/056B6eOwClvsK2JoD6X2M2m3IF7Q+AQiqYmrDRcWV
IrnlrvZ59MN8bJj6HKhsKivpNO0B8wcVlJbyO3R0uL4A0HOwx8jT9lk42AVd3Pp8rMGucCH1BSqV
HikGoViEvzKOY99qj2HSOzL4zDjINP9n2nFsMntQMFx5v/pDUnKkHJ/TQPTibNoWChKE8Ui5pUmO
sA4mFmqi+hHu23+CeNUinB/x+5gdQ+3aidcKc0EkhoIVnorvwsMSG/Xht+Nt3D3F0ZZ8DJSnT3Wr
Gis7/pK7so9dPCkAay3boC5EnnBE9cWgzc1i+NWBxDYFoAm5BFpfxUZ7oKI7aF4t9CJKoLEEvd2K
W2cJnXPf4jz2hx8a/0xKVgXznw3+8pztx45ZL1fQN405QwaNgAqvL56aYzrDAXHxhJsaR8MzcITv
YbU4FN576CXVKYQ17foVYqM9gzxC+rFv7dUFarH13LmM45bfjx55I8iZH3WnDKS+SCohOENBVHqq
gmCOaTsOOlqllM3wZxyB+MgrbYj8E6lqAB/GhRm6mnzIpvbhiB/2Ht09aX7aWuBy7YO1X5HjYDv5
bVrWwy616PS5deqr3KU9yz40/S7/ObIeZDD+tfEvR75D9zxo2KU6x+zYd2xanUhHMq4Xu/RrcekX
+TzXQp56ISVIftumINsxdQKYTRfdnkBzQPZe7xFw3985COXH7Ng3cUslAfJn3Ko4cAyzROie9uHY
JGUIgHqDfmuSYPkyNPWRkPQFKRRJ5tRX08O/EnMGuXvbtEVn2c99RHVSq3p8tEZ6v4FNAQpgw42D
6q6q2HLvG+cDDlXrZu+tcVaoeWYSPiuQ7omr5iAB2BUhw+8DmpZ21Ccd2b6NIXqeOU753bIBGjOs
PLAIIlMJNaiySoYgperu7hisiBeBO4kYeJ6G525yHsdRAPhDyVHvojm+awyPGYVLDNIwxwZPOLv3
6wTtVjhDBwLnDAPxsF6M436grz+eWadZLug5UN9BWf2+RUF3mRXs54yWgKkn5z2EWkOhv8parkXJ
puG0tiLMWwhLY8dddLI00wq+fLsQiLaRx3rBfaVbJw4FUufQWnuIYv/u/fWyNECfoaeuH20GPS+U
K1HeIljCnFtmNCQfHMX7JWQTP6PXGLoUKNk8LGj58Dy47WvbYYmFIMzOlm57sUJ0q5KqDacUctSw
QLOXfwbb4T9cf8gq0G5wXK8AIakpFkttTy2izAxh9bsqFRawHrRW1NvfBIdBUWwjiQc/Eol2V5HQ
mQC+VGu5nRu9Li96jn5uNVPFsdWuqjxLDq4trGD/b03wgVY5TYoWR27uTF3wkeBmXJ/saPVTSobY
Yw2WvtGiF3tFA4oA8uBue0dXLPLWj0qDVS+D4tiEGeFssyh4xo3GvjE+pq6zkjd3NmmEfhOgSlz7
PNmyPzdq008yAhG0yPECW3qVDFg7k8oNwzveW9ZTW5O/SO39qCiXL900QBDcBsur59U8Q+IT3HXK
j64DfUa6OT58Wrs4BVE/+KO+w/s8GXiOUMo1SY8OO3Bcdx60Cpt1YV3Jbt3G22Lr5b2sm+duz7Xb
DoJv/NtCem8+pR+CDkTtOjbbD0bR1WHYzFvbgsLyVj29dVFXcHS1eIJFbHqrpIAdyVbfdNhcFzTN
uOvHvc9mjbVqINJ+tNzGfrSVZMW20buBfBOWC8Ta71jmWdrKm7aFM2T0TLZ13xASndcFWixkRz5N
OhfI3+j39m0yUXhDcxJ1ahX8+H7/NumtO5lFRWjMEnu2sB7RzeLqTYLcHUNpIMplGrxZKZdk43b7
sHqRQY4clhCyKrgzwg7ac6zCz0tVP0OFjd6mWoQJPDfuvev7cQjw6Doty5ZCLqk/qj4AvzlymZbj
EqFmWcQTyEQUQfZdA26Nz8tzuxh8G+MN93DTrFfduWhvo2pHXeDXC+5ClDR327ehG75VsDa/mAm9
9HQ485tHJg52FIp0jvZng8W6vyI7b5jhv1CCQ2bNaX8/r6Ff6JIuqbTl+q1p65cwhIgtcAFKR7p6
rSzv2xLR7f7YQgiFcsmdIX3dD0reN+msoN52JH8B4D5CxybLwrZcAPvbWUFMlrjLZp2XxYN3xbln
tj08f95eBu6lrBJEp3QKvRt6AUlk90+L31XJCBfGnd4eW0CFe+Ob6nOITPXHb90on9hPGCRIvDRW
cy1HUb+IrmPXLiDnvobisbdCNJOcq/fV759LR9JXd/NfwoaJl9Cfyc0FDpaCHoURA1J6sa196lC1
JQ6kWOjOESGizDa8cvCnvPUlTmzZQsjuV30ftCD1SVmFH2vQWGhd2xPo0pHV+vjVHUUJGkGMZ3Sz
jV6CsoplLfWrPYMS8WDsQKb8ip4l+nVZsjBQaBjI0DJ1sa94PSv6FcY11W/Ng+1vfcLL+tx0IXk6
BmZQ4ACQU5v36G3W+hq0firVvD6jIZN+tfr+AnpEPR3HeGsVs1rVjfTbbelGdMHdyvrB1j6YkWAA
PbxvVp755wAntQvwgt4d+4EEw++hYDhbNoffHYOAO34Xcu1PC1oKwfMEtxKS+ZKBtI56nz9r8Qo9
h3xx90EaxJs6MLBYrf+HvfPYbltps+ir9AvgX8hhCgIgKYqicvAES5ItoJAzCvX0ven1d1gdBj3v
ma17bSsAVV84Zx9vfGon6SBtWN7//o4xnhlvEglnbs8Kuoc7pzdF6l4xFwi/jj7b99m2+Ni44bop
5RmQ6NpG9nX5bdurupWu4mcYHLysXE/ANiQdxPWXbT2tp7+/0j13ORmr+WM1qHjy1Ks6Jj8dojhV
eMexhQh1/R17jO7091e5I0VUuvq2K4oZEcTmj9vZpCw9y8F6rYp8OtBPbeeslb+nyWqPG8qNe1dM
TdROPUfN9beqFts9lAfzxk7F298PVYbbpCHepwNWbO2W0Su//fvH5LL+84+Z7iIjozWzpNKtgfYA
kmAGr/AJ3GZ2V+FyTU1+9/dD9tUP6SGWPP39mMEreOQJynZ//+vfj6EWpZZKl3u15dOTMqkQ8mZi
wnD9SxbGWPelaYNv4D8uInvNckoYYedoxGjRa8c/63bgPY1FpaLR07REZZZ9DObi6nEZ9ZPVM7L6
+7+0g+k/gXvdKX9ZH/5+qAOvxIWXtocg7/0ns0KzCsCE8bQf+m4RnNk89GgMGuSSuOensCy2yDaq
9Yh9cGEBj/tikVaoL2LbBWXZJaBZ6nuJgynJxYClTmJMa0iqOLLQN190LQ01w1OJpa89zj7Xv/OK
1b+j56elboEsmjW2w8xrTm1qZzfSs/K7tIvyAYuSZCq6TAokFAYPfBNXxk0jazPurO23l7Y9707J
7PtG/CzFEvYwSL33Cj5bYhZ9FRlj81p41oMjt3cYtH7YLEjgJyw1c/WnoEiHhKMeg8obI1gBj7gA
7Wo7UQsC//XKG7U68FXsAnoHAsN1QLp4hW21uXp2zepuSVGupjVaIktDMAX1GrmX7Rqn7LEu1DcS
RQdiWW9G841feq9rD/6nQgmoqmAMO/u3U5tJV6N91+dZPJWdDREGH0XDw6ka79tRuToMvuzCzJff
0K2CA6qUMdqqdu+vznKxFFbZdcIoKtjEpmgIkYqdttUACWq4bTR18rdP0XlVWaZJZ2MJ1ahtAHNV
MzbEMvGFbTPqx4en0a9z6s4nI3Wvotl2iHyANCPImwXVILrRWu71FSxd5/82Gk+FlW11UH/UQ2ni
Zx5VHUvLysPCbXa+Pr9ZDcORuocE2a+J4+ZHbQRlVy5FGmZqPbNb+956boFA8w6Z5u4dv3oqNyfY
i8G5dCJniK0OTPFSRHX2y2p1qMh7M9ba9TsvzKdFW8yoyyrWSsH12G5YnG8+e5sWablwsI30CHvT
N2dxCrx71qlT6F1w6liDrg7L0HzBQ+qOKJuAhGDKnvlm7+dS+15PeTblIR3Gvnbk0Q7WIXEtTRzG
wnJC37hqLrBeTNtP22fH6+bNWOv+gprtU3o2u1/D+FZeL26tlApogvOHTMO6syfn0qbY9ZjKD/Rz
cJAGzVuizoS4rdDsdfiys238EUs7hSCY833aOCBIA4zDquB4ZNuwMldwXVyRQvcAypnmxVnHGiSr
avDKPIsK+tw6959SeIzZHHfdlYhQyrT17mA93jVuVYZeZj9Kn05Z5vmlbqbX1ZvFGc+jfZJXVJLT
Aa+rFhABXfGAogW95WXhS923VffVZf5+8Q3cYDwNf80gSzbutsYK6PchSFbWvhnLM66cORzGgsKj
859XVt1hg/LoMDvjA6jn56KdRTKZeewXLipERtiFfrda1V4WzZGfYrHzTP0r7WkfC91oo6JdH4u1
P7uDm4fO5i83QLiidMEo3LS8J56NU7tHk8TP35R1uKIIjdho3lVD9l6DDjhakpJgtoOTVsmc0dDC
wHLs9+0VhGt5cQ6ZPhaq4LVr+AqkmeRajoDcL99w/Y5JkGanWW8OlswvjQ6+Gb4TR4i/S2WVPZW+
fCmUe3VhU36bF31kVzs7Lp6ciSGQLFb8TiOAE8zmezzFh9WZeWwkZqheQ8LMAXnXmT9AkqyHzDZV
aHZVs58cFibG9ArASuxc3I+QlyEszhS43qBl7A22mw2bYNRnH6JZcahODJXxtA4hTnEEDpOPUIrx
1K7M31ejA/L5DF/Sd3j0KT7CZjP+dJX3K2v9bw1hG7OX4mVYsR6OWDS8Cj2Cmn6EvJIo2+G9qafs
MAgcOfqynVpoO/NqouRWnROqQbciZ6iCyGofKyvYnmRpnEb0i+adoTXGbqFyZVYItSq4a2sN+Iml
t/fg+T+p0hdfcXum4mTzk2KMurJFXDiSbDZU/IOXrdYk6k0KKE+W4W8qtDz0FrlxWWmKP92Xu4Hr
Na4gtO8AckTWGDz2+fRRY3S/hQXw2Y7OxZysH6WZACG05qHzh++UenLVmXSgmOvcScbuBrDML9Sb
5/J50X7ltWZFplZXdwW27UBoYt/PfhAqoR8LZd3XhhPPs1XGZuvinJqCsK7U2aOHdRZ9B7kz/a0m
zi9fixZtqN+VkkmzFmdra5Ost/e9M6KasyEb+23kuOVjJ70XmMF5uLnH2qC+HEabo0mXxxVJF5vh
kQvRPZtt+ZkJPY9EWXx5GXTe3Hnz6xYJu2n/AmP5rKc4fbfKvtiqvXZB2R65BXJPU33ajQ0b00Wv
k5nxaDhvDUXVBvWqT9XFYY6t+o6HZzQRT4/VpVJJZXK3de5cANj0NCA6Ro7Hv5ZRUE9GWMG1Sk3a
9oqnfNF17SpTSzJR83ZnA4qQgqmvKaqHobitdYOn3Ld2bsqEItDY+RWRUcy88+ZpRS0NJYQHOqhZ
HSoGeUzM0S0W3qkpV7RK5oFxxJvTSo7mzX4bLFYBCAN/AjwBeLMQqo6COQE/i0otbZxn7qu53q7e
sIcHzGWysVmzcZePLvroaYJiKCudeYent4d8Tj/qtjB22QBm1MoPQopnyzNxzyART7XlOZBDibXZ
5q02vDtTT/HgMJuj4t7pxbxvAs+KvLy/4tsDoM2bCm5fe4OCE2kuTUtbRbpZd6HSNx8PN2SSsedI
HxEdRoyFshAB6R1zoCTYMnIaMnqf0q93GdB8vMLZd7nghUSWwSVmPTJnW3fpml51LvmJkcMToks0
f1XvIMZWX1ngPGfZLNBdH8WaLc/Z8CRMX+yCTtyWLXdRAMWOSkRT7YAQGmn73DN1LCEuOl92v1wg
I5VXtqUdbgoLxzhwq6M6mldQf8gw21Dwzdlpun1qe6S1/mr9sGhsw61x1V7a8N6KtvthJJsofy2P
okXbD79AZb+NYLtzlIkhx0ZLUWpDxGx3uJfwTXsN7qwYkR8EAxUSOIDEQktDMWInjGZBkcwLmDmH
1yWblm/48QXUPQbmNJxEWqAltqjZmmCHquIgtX7fzf6JFlzFMDROQxAhdmGMm/fXC6kY5X413d9a
VR8qw3aTUecoM9ztzyQMnoqUcBI4JVDBhq9F2satrFlNN+11GeqXpwK9e6x52F6aMhtYUoujHpQN
/oEBTw05Cow1m9fUFr/0nGPLZ6KWMrHcVYheB/xhka+67w3VF8bEi440DR5ufm8r+QLw7NXu3F3V
1E44TsGPZea/VMnnDHKuwGrJkzel/QLSYEWC3ln8QBrQbRxoY16fG3wPWKTF3brAaC1m+6Z1zEvW
efNxwa8UV7r3m+v+fuzT3yILjN3Q4u/Vx0nb5S1Dgcy9LsNRx4R+Y/o7J/00czq7EQ/NrvQXFV8B
DuT4GAl4vIfeMvZasFmI9MqHvnSizES83BtuTWkP42+0UF0MpfVqucXX4I6vamP8yC5YZCgC60JM
D6QANODe7KsJgxvR0ScwPZZMTP4Yg98yzvQ5D02F0BpJYLS2/Z+hb05OsX6jZDLYE8LBLYMefixl
bQs/k6t82vuTWFECTQf0hcNuTjWqNw2qRY9UeF/Xgs2j1sTDln8KG9+HYnM684oxWVfnbOKfzrrm
sjIX3DtG+4aYKEr1PoF3GE2DfcACxsqqQmNQNpe5X7zb3rVu+g6cXFMZ2AeNCQsG8eSTBK3a2PkH
641k1hAdm4V+u4lSXnoA/3JLP9YtzFugp6jSge9Ba5QuQ8MC5U6x/GrHJ81dZtSSjU6zYsgH7Vmj
2IqdZcVB1FMsjS3vQZNx79QGfoTFladmShNZmC++Y/CFoFajM8pOA6/OjV3SiI4SK6bmjoD9m4tm
l481wKZ3K2N6uFh7VGGg8qj4d7Vr41tbMMS2lNihecCkVFPVdU20LGxSZ38NLYU9g97iRZp5cyO8
P/2ACcIrWrSvNi9DJQw7Yl/jhwAgBEtUvzhrqJdD125iQ/MferECGZibH39esKJBUvTW50plb7oB
F2aZrG9AuSAlt0bdoxxw966t4Wh00enMfT3FPBENn2QpdnPePIv0aCweMr0xdaKqzN7IJbgNVn2F
5zD9MjJavAK7RjlgK/D7S+YyVxnkWeY/KSaCJ/36XHZB1SbGtfKRcBkcpdd3htN/sD4vdrAAU1i5
DJ6F+8p3dKfyyThmDQo0tTX1iypyXAsivZulfgaJGuEp26fKeS2Y/+SYAkLJoqvtBKvIoOgjTk9D
iO3cjdulCbbEX+dxR4EHjXVMjz1Pj7Uxk3LlVZqe7vVa30KRei9zV5RHuvqOEY3jsPBxT4Fu/cqR
bHTXiXpJ+bS4bXESw/hrSf2djh6q16wTbs1xQRyoW48WmCbouYKDvHaTWWdI6lQF2nGgOS0yilBr
Z6SeAns8q6dZYtOqUwbX3bWQxJvWVO6eZQNHl+OFokxTliY4NcxWTXGuA7XN+Ht6x6ekqm562293
xU6frspEUX5Xc+DvuJ3EPshHFdvrYke6j8x/EU2fyNbO47F6LriiUBhAgixGQKC10OMig10VjI/G
GPDDR/TA0swLQFtSk68BOojNP1oEXfHMG0eNnrxO5Y/dot+jgkq81f/Spe0doKgU+7a8ZFpb71xH
/z2tlY0LhaN7GLd30JSxHNAr/P2wkN+MQhRT3VIL12r9zMZG2xWOCR93sLdjYPLGjICFs02JsOxu
uN1XXBbNFwqljpaxDBvhb0kjpX2gYf6e0wg20bQvzcmMVM7PgeJRhE234e3yyRThkt3rOoldfvrh
GeWVQFA9rco9b+t1qAroNl8stipspjKBbrNi0XfIbD1FE8Z1qFU9IG3JZRgQxLNr2vROidRKfA64
I9JmrA2LtlFk0y4EHK3LuuDQ0kEsy6oxz779K9dlRTJY8FmOEJXtxo3tzWFspbs8YecZWMs9WUWo
GQwsYk5X3LRtv+Crxffr0U6g7fjCcjs9bmCyOj4j8kS6pyrI8xACfkd2WDMkxuB/dbncMO1yZhHJ
4qyWl4xrYUccclzX6xp50jUSNfjapSuZJ1quIgu5MA/mPD5tzjY8wAjaLRlaUVln94tuN5FuWWev
AWEn14L32D9nqeEj6KUATK/7dlj1E6VV0+w2t68OhTnF2tJ/zB47sExZYFb6t8VwnyFgrW+IvM9j
o5K6dOUbOrz5tBZzR0uGkTYwv/6CCf8f3QgHeBq2xz94c/89kfhKYbyG0/3v5MZk+NN85/+ynzHE
ff5bKOS//bF/shsd4x+uFRC64YMXNGz9yoL8J7vRsf/h2CbURFi4kHB9BybqP9mNzj88B58S+Ebd
NkClBP/BbiSsEkIq2EbPM13b1m3r/5RGeKXY/iciKNhG/m0f0K3lmgQj/rd4Ma+1Sh+7LID2ab0N
WvtDVqQtdL68z+acrU+5K4fxM19hvWmWdl/X9u2sgYeeoSviL1HG/j99C/8HmqTBefFfPyeIktcv
zHQg7/qm/V/yMArd8TiS2YT32nCyq+oHi3YZNZOV780pS6ht3JxRCK5bVIC5H+wXvctjffkcZsZ6
4KXCLrOJ+GPDDE+MJrnXk8D3RGgG1Xtp3NSLavZay8gAKt1rKbYPNwMv56K0N2oKa9ZTGUbR9nfD
KnHX92pKglWxiKqtOz/DlIgDllnivF6APgLK+lwDIiAcROqhVwQ4L1t57LvJijM0qsX43ufby2Yx
/wiwoE+6kSYDgtw9IRIJ6J2R0cANi4pbgcMW0wU5SxpyydElicPfiMNDdq21cor03H/2SpPQgAnr
R9usO9cFDY4gYgnch4pNPCjgVMUp0rOmTv8U8aSp8nG1DwyfyXR0zZMrLeeMvJp2PVgTYdTI7DTj
Mvb0yxLtO9wmXDj2co+M+7Fysu2AsFzbZ0MPWwJBQOZxHcMXEXFW+YJKdoEM15k4BLCFDdWGK9Fb
T4NkmFrUCxo6S128rdkeqlW8tUDXY2oy5POID6qiYSSnyqjUkSurSLHi2PU5HM5gwH3qbXXiZr5J
y7sFNwQ/dmRS7Qrhy6ic55KpqTpByEOYtuaou+d7Wnwy+iRgcYXyIc4yjVp4u6s9c4y3bfsWTfoJ
0Z5/8aBJ/WLnPv+cR+Fllw/EPlYonIIB/3H5xbIpdsbaSXwLYp9F/bm1NivdVt1jAC3w1HGpB+V2
Q6tHzoNRFoQ9T5Qz/gjvMeAxy+r7wlK/yu4KC2x7g7zF61wGrleQqdAFhgSbyXjiAi8YwLC41e2r
4d9i9lC6Ny2uLbSkG4qCjzxou72bu79R4+4CyQXojLgMdHdN+sos4koaSAus/nHot8j08zJeXSuL
O8BpzGEpurnX/6AnOKYzzx9pZ+4uK2kgiX3Kw3Yan2wf44snwZqbmVEzd08Wt7lfV+/Vd9pvFEZc
p842H/FB+u9Eq/zBod1Etue21JqxbpWfQswqybzpqy4Rk8/T8FQvOfS39VZ3nYZBqDqrq8rHkf0D
/3rTPfZz/mxPnsckiqQ+Eh271rvY2OvjZYLnV6zzwbCZc8zA9plKHFFA32opoT8z/sHNvdqgoRb4
QCHUrF9kP5xWJ4EDAN3RoOVliHFrSIS/1uJwryv8i+2MOFDPw362u0hwetUmLijqygf2EtjvryTL
KZ1AlXpepItDutB06VPJCigQ/IxZzOCjrf5slv01LSBRF8SwzM4hrFn+b63TH51G/hmrLQg3z+Tq
da1HTf+UW76vWoYPpjpvmGiSaiGBRs/5gbu8C30HIolzYQchDjJmeWsPuSIXoYIIF7BWloE8j7px
CCabZAMbpqF+WoLphnqZKts85NP41gcEU7YgNYcNeRb96Q51gxtifuOrHfkCPCgfHRqJYCt/j13z
2xBTAbgQ26Yi0WXp5wi8BJGHAHZLq9n2a4u0jDSEMbdZvFj1n7xuiVzS14KMxOvcJ//jO+7ZH1z9
QXlQPtRkJcIz4SYaZxuIzW091L82l8/JzN69tDH3jQ7uzeL0DGvbuJZ2Nxxlsb0srD4douFaLMoA
6rZdOgUiNkFvJozZyY4onXJflCnQDSS1+eZPb/Oy/vTUnoWViyue84/QGU4Mm/NiWdUTxv9z4/Ms
Dz6BBG3O4Sk9cHk2a1dV3otqBEVi3CHNPBBTeXQKcKVa7c4xqWxsmx0s7SCGF8k30LJnyE5yHi+1
kaqwdPw+1tB11aV36ImslWlqghez+sRpu4NAKhEuzLCO0i9+TeNqxeOmWRDdJ3AX2QIVZBXYBmKD
GQaozGd2KMxCVb9D7PaEhiEUenvsWHwMsp93EC+jcWMO0S/BBTPvc+exVlny+3rWf+z1WRvsW+F3
jw3fHB7n5kqToWnCmbIxAPmpx84O++0632Rt7tlAj65QkkGh5uXhR+WNtEdB7HhNF9/DFcoirCeE
7AI6FmVDcRyyx6YUH66scamb9XFA6hNOHdEHPsITi/SERTPLW8ZwNciemQbDyPsdn2+Qlm2MThXc
iyBWqfHuRds9BCiWLvYsANmq+TkztTnWsZmXS/DgTdN8xy6V2TERG52ZZbcGCQFv6QbqsKw/Ztan
D+tIZwIcIl/1at85XO3j/KX8AMTZxvY6TYmmsZwuqoXtx4F48c3BCg2z/mOv87EFT7VzA+d9zIv2
pcIQeS9qdePqQGlzOb1r2L0O0CjeW8cOWz9d3jYOAOCw5b5cUYJ0yJSsHHMAIHiJqwVFZslMXxdQ
bgKcOrrun5S5oFHzCQuh/yB70izoOcphAxSo3TpIzAAuOTQrNOtKxbBtNGjK8da1kIXW2EvXZ1Ah
YVp6TSSGqjlW7dzuZghjoYn8IDaH4ljXLGH9mi1f45XBflPkK5VeVGvBeZXar6CY5lhY2ZwU5vqM
031j3O/5oVOPwcF3T50otSRL8zsC1OD0aIs4GViT/GLr44UiLLTEjEsPsPYi9Ms0e6RacFINi/XM
d5MH0S8f2grkaF2nvz3oe7j/mJ4jqbeKOVp6BlxANFmLVMo/tJLDC3epCbMflr3nkchDgExaLWha
6xe2Rdw5hrHBeE4RHqjr4r4FLKIQeh06Y7jRfR9/UqV9EJ1S3fLnjUgUwPPytL1UOfKlgTFkaDq9
uENdxhQmtxPe+Gnfuwt6bMlMwxXiqdjmkh2dS8EGBig2r6ppIk27hPVFf6acxExUyJMxX3O4U/Kv
Saicspaaw3kks+ndDpoH0jD0veecbX9tz5oDQ2YQHIAWfoZ6roElsSp1+6ORy6RAa3MybK4ovWuf
kGvuRtfOdo5GYPHKTmKnFj+L3Q6S19hvkDhmcBTc79mDQJKi83gekVV/Dg4rrKXnBRgNVcaKFdtt
51aHgRoVxOOa3wR4XYUxXsMwTBlpAEvDOWvFHZvz/KZ0i/HiLIbCuotM7O9vPa1MFtOj9+wrzToG
vkJfOAtBPahu03nd7nTffjeBEsIiQecxbAXjQze9V4F+exwJXj4xGoBomDsi+qvvbDIT20img8zy
MbtCuzkqnoa7GcxmCJl3DzKLDRHY08da0456Rm/rdYKoUfvUjxmhULnpsmHFPLIM6VNDo78U+YsD
FPiMsDZK0awfpVyenU0D3geBwR67hFV8uVtST0vaLbuXdeczosx+MndJWfwVwaUP4Dn4uI2FspgT
XwND6FxuWp34I/gX8RVif+yFbMBBbfkuJ4kpylCDJq2tH7KV5QcCtuaY1x0LZFr55gpzbDeiyatp
4uI+NDP653asVQL6SAKphcFRm5RoDJw0apGC+TDegR9NLSfkO0xhTblrr3+L01cJ454V2taM7B4Z
9ClXTaJt9vMqPP0R9eVXmyJMznIDYUYBI62slOKFmdYPvW1IDkrtECaQfcx87XpvqZel0/sXlGJR
a/vqOhqpLtnafqYd3yvlPehzr4fm4I1nw2Wnm9eYautMO6XYViNvM60TbSFNUfEjQJmSmFbqSW83
BrLhhfnfrPHt1bouaRQMjkFRKY9XRdnY0SwwRrJs86EvXp2G0ZgL8/la99aR0KHelAGDoqyBkFSg
ky0YnD1d9U6YSbycLLm0MPdaRlGDn/o01E2Hych7MiYbH7b+3Vp4vea1v9dko53QHjI/DnB/r4X5
vFoj4jPRU0qUY3Ma7SWpKjawTr2WJGHLIpFi+VbEv9/VI5lZXbF2e0ttYbphBQaP7u2LmtFOYwzO
qQY2EragQ3VTsv9eqQsNLCBRZlQfGGOCfWOU23lUMAqgfjVxMyzVzulXbTfMujr5Hz2ozmtIzXIb
6OLctw7yPgtqQqkbrw3DvpPnsxip+s09Dav2uzD9nxTA9b40nOCIOQcHd0MSlH8NJyymBVVB590P
sviGJ9IlhezXA66onkC6xovJo7EvC4EysjLXRyyDke7kTzw7MBsrbtQuzdDOg3EBonczGcunCwX5
WBExH7JxdU7ztnQH9iu3wE7PhQEGfKKMjy3PdZKlK7+5tUfksvJX3rv5M/AvVLpfvipIJNnEmbaV
ONaKXSbfmJizoY/zoWfzYQ3pjTeTmoQWX4+l3p1TA7HERDG0b0mEjbGJUVf1wUffEUymtPS7EEk2
Ke8Obkh3xi/8XYmVGGa/YEfULcmERtjVTfPEiYUtZWGrZs7BsAei+sTccT7IHIEEohuw2PjYJ+le
ykCrubnoQyhA94Zw0ZRo9k/pXcFkKwWWeK3nYr7U6QrISArOGPdcK74rJciyss/YtsKA3sx7Nx/b
g2U23wOb6XgAURY6jpfHGguXHXvl331PB44TOd97FLex4zaHtSM9zdoM68nVh7BMvToRxWideatY
UDZxsdYmIN5awCmlkt6Q5CHjO+Cg2I2Q8BIWdDJPE79eMZZo5AegN8c11IlPkDBvbYoIpO6PIEh5
a8GAJaUxPYGO2ZPWhO2TJDM6KgqGViz30GKdGLFbfWCYsEtN61dJKuURNPKvySi0Q90/b3PKS58O
bxm7ZK2zeojBikNNKI0FdM0TYZGRqA28NKVF6c9FTgniDjl8W3SF3k/DUjV2Pa/eSdqHfdmYT66X
3pdrfquZGZvkQbA6adiWpr7r7pcAem86s84uy2O2sFoRsj7gXOBSn505njODqqVprKQvhw/NbL/L
Vldn0t5C3FnHXqqjS5hyNJs1nHy9gtCtJMQDFyZOLQgxresP4Mww5MlpcILqZtHR2uUGyeFpPf6Z
Zgo9YZQnxvg3SztrxzLAiOGx6StTTAZKL9Fir5XcVaKuTl2GUlzK7dQveBzpbcZoydIjSZDUADor
8jEbReIt8I1M3b9vzPSNr/dxWcYXB5DQYeRkVDI4O6n5IsrmRUlGCLUfHOdtZryWnwsbsd4izce0
KN/HQTvw2mC8gu9sWAXLdwNtQ5riygdb8sJ12hyWjVzTmlJBdAjbRnmNm0A4QwUbM9imq5+GL23L
EBXCA8Y7zWyKTc5402eY2GRG5EO5GeKglTCB7SF4HXW6qdJhtbNOAWEIC2baMgg+iAQnVE+bmcCU
Oh1QxuSEeryfqBaKEl2LlWfvNTxGrWUfOYs+4YpIb6Yhe3Ct6o/IdHXd1hPO7TjkUbSoi4Z1jtXU
1hd8/zvkvXI+zRxwaw7qi3wWjxK+UHg05qm6ti/rD3fQGHns9rxhdcjDbe4M+wrVZnYlbVDaGXkK
bJSL61zI/MURShtbOmxyER9ASxyoqNUvT++8Bz94KVDuG9hqbrvVIhB+cVmZz81xZCzgasFzOZtP
QuE9NGX6AIh/rbf72eZy0Mu8ZVDlR0Zt//HKGUgfCqFZoclKsXJtwwy1AZwCcpu9WEoCBXTNJDsi
c3EIUz1o3UG6bgBzmOTCVG9+NXVeHytJ1MFEISIs/zlQ85DMC7yqjMjbIp5FZ9y4GJETwE7vIxh8
vEfqYtWPyNlxaqw9RnAylENmRrE+mn8QUDgk7SH8l1e4fqa8sKo4KkZYnf1oHKWmPQAMxyBajxyY
LMJLfzykWUAbv3jHxrYv6whzFHdxc+TS0i9aufxwNh28eqnOrTD3E9KwlxWgcc/DRT/KtHUQK+hp
ExZ5X3unybV2W95bhyrPoKThwOKFZ9s6Ogiu9PV11g0kxJ5+HtviN7zK3TyyHhxsjXI4o16eDCfJ
5jEpPRUPSyMPPPtvZHHFXAdd4nnXLnbwHjZybFWtsyZCoh0DbE135Vywjc69R4MIw32fUw+tKdyv
NlVowB1Z7xc4MXUwxIObaZFPsPU2qDWmMGCdTRXjBgIUrNFyupsd6YMB+mmT6Q2eyPFgiQdj2PiB
YqHWhS72FIYEdDeYyeoOGIOen2fW93YnwGN0QRBvQhzbArm/W48XuBTvdWC/4sO4T+dxuhTrdYqI
lsFGPcKwg17JXOSeOQUIxPQzmwiQqfEsgVBgdO3b6zfgsMQVzXlKbSLPdO2BdIY7IEVyNxMMmQ7a
ZZrGU6lGWjTJ6z6vK06CQAcPPPLque3wVeQLo0L/Y2z6B4xwcQWOyaE0RJDLFGZm8ba8rA5DwKmR
L3zaiV3bz5svH4s5RQLqBj9Tpt9jQ0TjtAXvWsuiTG+79NCmD35eFOhp+yEq8CEOTk2FGFxYB/qx
aZUXAUBqnZZbYAah5V7XeIbuR3h42Ws3oLwXWu946LtbZTHPa9KalVjKRdN4RdSYzRZVrpaB1ws+
hvlcMBzfTOep9OBe9MU+WO17b+5RNo0ea7wyfZ6HNkHlg0U11wt2xde3+0mJ8hXFlqm0S1sz9qh8
0Pmcsat9y4T2hPBjutWa9Vx0y7HGh/Cv7J1Zb91Ieob/SpB7NrgUNyAJkLMf7YslWb4hZMvmvi9F
8tfnoac7o0Npzon6OjPA9Bhuu8Risaq+93sXNnPlteYr0Uxy/nLcB9UiWSewB0NVXUBSws5b619U
1NgmjOqWf8HwnNtBIaRqMB/ZlCm4kVzTZ75roSEsMw3BvBr3UGrpq476HfRm6Ezwi6vgp6+7aNDc
b3rd7GXtXKuVvKNHczc6Y7+M4h1Emxc1dy6z5L4I7OTcVkIiRGsfppD3aun6FnSN5mppVTBgKr7o
hlLUnBxDAv1qYqGvwxRMz8GddiX0/KsWA/qoUW9cFYVPnLezHODVD5VPJgpWfM1lFBaPXWE/EMVJ
FqsLpObhBXaOh9A3zXF36LG+S5HCysu6C9lgpThq4pbmj3nuN5zVlh7dWT0cbcd89kxRndcqFC7u
BBaYal7mZ2MKmDimHhdvSd3l6eWl0UKFSzVL24ck5CQhPHHTfu7zRlm1FslXAkH4OpPiCZMcTAyK
4SdHIyl9XX5rD6Z+0eS3Su5xElu/ytDFE6rrSO4G6EUuus4dsjqSuGU7tOkKhN2mUrDhS6AHYFY/
7CwvX0rQ9HNQ54oYmGvVHb6FDvZSqpV9wwtq57T6jwIRwaqfoiqsFLCHw30IfylN+c2lp4WpRXdF
DVSxMBQo0vRS4uoJ/amS7PECEdjm0yYgr3Abl+QreI23HS0nvjZuIKvG2wJK3KKwgu8NtfGWChJh
l7FzXJIH69Tb8JK/+FLSKVfq7KzQfMo3K7wYsfHW40sPS96dEU9whm2WS53TSa+cYJk0nb2DF7we
k7o9M5rsUQhU3AiFb/A8Eyohw60WcI/x7K301FujaLXLOpDbDFM2h299XamSI9PZNl50m3U2ZJNQ
kxPYi4klrQ8FgfemRC4NNKpeaZ7trzSCp9jyU/oDhPr+7gX+f7/5X/WbNfq8/7rf/N+V/zNrwsNe
8/RH/uo1G39YpLKpjqWarmmrBr/1Z6/ZNv4AZ9Mp6DSo5Y6r/jMnUNG1P4jtc2zHgUjo0lXm9+oc
oOY//10xzT/othr8WceZOtSG85luM3/Rm2azRTfXUnFitoQlHEOY1qyx2+iJyFpSyfZGRmy8uQqV
XYZhQKHcvZmWD3rIh03t9+PMQnPbqOzaNHNww6tozNZqFPENhwq1+N8Yx6Z1T4/a1l1jFuBJRd1U
hWPi9xq1+neNrOFrLcj74FM5ob8fhwFUmt6GqRNJazCtb/IVTRhhvo1KZa02xqMeO1gy+DpOtHpQ
LWsFijPmdsGJNvzvKNB/EgP+HNTiZBa6bThESx4OWuuBVrVmHu+jxOo9Zz0qMHSWWu/QYvJzX/Wf
6XDTU6dvAIqSpkUQbB3drbvnBjYwNZcKxWFolmWOt+TWb0zCAngpETxskDpCC8gtTrYoZ2oJ2x8R
bm6DgowtrbOz42/pMIbx/ZPM3hKqIxKadd5Si0q/oNfRR2Gy1X1J3rUSkO8At4jX9nR8VA1ix3yx
66YGpcKYPiysDg4nsCmgEtqpMe4biOiDpdyMpos3Ar4bPi6U0k6f8tC+NHEtczDkwZrtsrfB5o//
FIdUin88+9sfYvbstRIr0u61AJgeZ6BnaOARjriaQcLS17ABpzJPDPjBJ65T+5vYI+mmyZMfPjWy
+FIlHIL0iizPETqlOVlhUe2WpBs6QdiuoDV47olB509pq4To6qbtWJpm6Lo7e0r8otKhT1obrZ46
rLgBtkvP8e19hIvE5lMTytaF4ZtQdegy8HlMZ7a1WBQJHelp4z7u8x++g8cImVf+LkZj/Hh8JGv+
Cc7Hcmfbpa0xzkgU1T6KEjO9MeE5FmLneVZeIitvUKHf1VpaQmXUIwWBI8FpHkJ3rzGaAe/jfPTa
F6PKkWotRMHBgT1Z5lJy5wh7EmiVfo81+J4wos4az0kV4o4NOV2ll4DFot4gidc6Si40GrgVYTkZ
m2CMMAol12+RNU1ICEnoV5ZYVyBDXrwrC/jqwdoM9djGzYf9ybroIsrMV7wNshh6MyK9QoXervYh
EpasyPJXmbsDPAmq6t63b9LITxRr1dF7yRGd+62PmVdbYwEWE7SHhd241ZTIUtcF6LC8Lu3UBgym
wLa8Hwau5vIaYjpZqQtdDiWWQliol5hklli4448/QnXSLnGFdINrenGuseO4cmMcNirbNS/LWH1O
tKGg390SdlXZQ4J1aCzJscBxegXbpXzIvYFmQ1Hc6ZHTIPPB4YHYAi9vrQ3aVSmxpitRHfuDFaS3
vJ3agz4SmIh+BlW5yhKCC3YWljo11Nzct5e2Otn6tVZVvVpKDcCKF0iHZxtr0H8Ze8ugos1K3E5W
GVTHCEdFq4nW3Vhiql+U6VBOXkJtuxpaQkq3Yoykhyi/dap127I2tlHjQeAlhxIZ+s7MYjyEfOEB
3asVjgzXgdlgjrexvEE0OI6b0LpWvhm07nq0lJDkxsRrzRqKo1PS1Kz8GJ+doDbtlBYP8tcCmgR9
y2Q9YF1QLDBx55BtXEFEG7LEOrvE9tEY4kVROqJN1pXT2c5tWKeOiiOJNhp0bPDc5fzIe+G5KEzp
mF2ObZxz6841NaIHU6oY+5PIFRt2cWnavhbcpobvxM+4yPTOdYEtJxSCVom9cyPsg+YOxWiV3NIs
7lJ/lZmRRnc57MxM+dY47EeXEWnDL6xki4bSUFTGHvcQrHicwivNexwh4uRWcRNyrpauFzTmbUSO
knHT2KMe7xOsuZWlJLwFwnhc1CUevwAjl0VE822XDQERfU6kuN+9yAFctHyPpqhWl663D5shfrJ9
+qU4H3lqSnNYl9mlZSUZnOPG13FWxX+iQIGZewr9YVVmkJzThChKCK4a9f1KWG0QdudN3EsVd6ak
ROQlJIgkuKwepPj1BoMRZd/weRqTTUpomQZJy8d5rJF2Ji6GwCmfpHB6D1pDp8UvInUKm6BLv0bb
B7pqGsWvQfc67Q61TjxsOoQmKsGeGRJ9CDGkG75kSqJhuoue4TENRqylpAzQ2tdGY3kv5WiVkLzo
KMuvXYLB5z0mbxZgZlQUU5ylQ3/WVGL8vzLPYv9QuHzWiCACmsGKTYTqph0NrHHCki9/3cqwKNdO
brXpCuUGtVY6sBWh0PITscSWAUm0GroFqKczqP41foQFlBAbbDHlKkKIiDtwRUEB1jaT47ud5Gdg
OJ311PdVXrtnNBc8g4hBjNQzJ73w6HaoxUaQ7SgcoIbMr6AhBMLI0XIJL3B3uESgGL3MKxoj8Q0Z
w1KCFydBgBcaRwYckaJs6GvQnmu6HgO53ElN9Mic7Fnk7Go7hJW0qME7RlCgzCW0Z4HOtRy0BXTo
DlW7PmCukSw7Hc2xT15Cj0P1ujb8MrvtS09B1plUFvFKe2XIwpQi38X76r7LM2E9GZ6tj1/rGK0g
brCTIfHC8eGcAQjT/I2vREWrHaisIuKDaRmLPuS9wRzeIhIr8JX0tDJ2J/VZmsqVLtygv1Bj3daw
2cQdBQ6JXrdsCxOwj9vsorTpAJQLSG+8jy3+sFrzDU/Yvl2VYii8F/TLEtKTm4SeRl6Mn2ZbKeg6
3SIhDYe1h29YsZFqbpc/mpJ8v02CajJ6kEHp46KGLrxFq9CaKvCYG7lXuJIH+hKOuKlcJ0YcEJya
WZEDT96gt0CaRkTK8wg1w113cNqjG68sCJOzYYPilhf3vr93nJIGSRK0fbsryADCWqXE/3nqnmUB
DTGcNnYixq9wZ+cO0EEOD3G8tvIAyb/bu2W3UXMjd/hUGoLCzp0CC7o79klFfPNKKeTG1zFtwXzB
6LEfcHNZvZSKx2nBTSLVLzCjSUP0fHTUUKJ3pAw69HTkaNq3nSgK2lFEhn/XkFF0e9IO6GyB1Vfh
yjbtzCaGs44qZPEVhkZxkWjoQiAf6Y8Qww0KdJrjGrQtFROa0tQG60bzQlxE8OAv/Y3aZpLoA5An
f1K8Qa5QL2OLTImd1MKq2mID2chbA18I+keNmsfnXWgP1S8Mq7zhzJuilbZ9BgXrrvcL6d/Uftw1
4GqwDQuyN0kSd0aqAK/WgeaITc63BSwlDFI92Yb59WjXiXXmQgZsbnu3MR2x8BLTiGBL8vfAqdhY
2AXI71oM+HeutJWWXuZOrdK+IlAOMq4WgS7UyG3ovia5mzuvDl+PD5VGdTFWGu1Ary8rpyXTjDAm
y5VrWRGvh69tndT1ir21ay8im6yK5VhXQ32mly4edJyQPrE5whTDF80rDNskZL2c0jYJCDUBCktS
pxCC+Lmi3udBjj88DL9gMkSLIfXn+s6CKiTtW2O6Dvgbv8OOHamTLkgUuePUsRApmqGpdMQfEkLS
+Dd0Kewuo69JftWGjUxtNyZuVeUu9xXaCgtdh8FhgasYecM1hgSuIHrmRqV6yVYbLUN/CExrdNoN
ZN1E+xrHfps9WKHXm7sAX+WS3gNbw61LCkgAStVC/SJ4pPHqtr3wacupP1BkVKmkpdlwH4dkUHHF
apxEIa6FFPWeXp2d1W6MTYhe6u55lg6Ru3eEnXkIOPGZGjCSwhK2hF6HmQrOWaS3oPDJHoTlUcOu
Opf0mnJhcTMgKiM3omH8EgWjX76aXE8Aq+I4tNSXyOhCsuLogGPdunIUckBgDLV2a150hVZ7EAi9
QIdihjVApafnAFQjMG/hQhAroTASh5YtfAKV7XJpG4aFGoaYYm8kKXpMTdwECJhs9RckxUNb0DUP
6oGLYBaWTLJWpMgnKUnGNCPlIHVx6EQWrk9+8XXo+D/GuEMfyzVX5uGw6GlkAoZBwWuni0IcGumq
bEwibFdDnWn518jEJQtqeq/mwOmBAHdbSMx1UBG3hKWjqfJ4NSphXoV0mbACsYrxAELJUUh+Btje
Hhy9xEzTbkTZ/BjCRKJOs4LcRXcT2LEGmMlFC2oQCmZ8ApZGU2PBucDmJh3FAkJ50TwZg9k4Dw4G
oxyJMBx0FaZqm9vpr1EI2lloiVf50HeCkPtBqdVbVoWbJ8uSk6p7FlZTkxsAJmvikWcXldMQIMJl
FP4XPvta8KUYjcZ8LGyMaL6rPgF0PwKrcmnLFgpcbPxmzSL1XnAwsc1q6XsNCXb4YNouzHQNv0wX
VmllFsS90E2d/GkjRydznpRqs41efXfU3WbVV9moJCgT+Q65Y/ldGCJhbHuNewt+qWQQ9n4a4mjq
FeRwrvha6vJFUcfC0xcQX6yelAcW0Q3Nag1BZQX6r301RsVWHiJqKaRgjZk33t7FFKV0V4nZQ8Gl
wtDVFI4Fovxm3zn11FmvYA113zrsOIfvzFo4PlitmgN2QOuSAUtP1LELL1KmQY0bWOLpz1nQB3Sb
J3H0CvnqhL0a0oI4aQ4h2yF3ZTCwJ+ihFfbAtWspkCQgESLULspJOVUr47CUVmq0+9DtalKtXW4r
Hf5sFpvpUnhUNl8Aohpyqk1Z+c6NSzC7S9kGPyH+1iqhM4ENYaRpsFd9w7Gf0qFym9uQyjgyp7hs
VZjLgr+6/0HULYyXiuzUi6EcXfFckbPFCpWyzr/gdqvKZhmJXKl+xLLJ8lvWlcTeyKiqiiRGYBWg
KuhppKX97Lowyu4zbIns2zob3AKGm58mrw60EfikNj4qCUl1BubeF2lm+00D5VKjFlvjl4FX8IKr
39iRRhj3iCzNbjT6Kz4TxXxtrYy+NDne3JZ56SUsuEVStPSxrtNRCprYKY7m9SWbpNK/FolbkdIF
BoqDA85lMQ5a3BQKiOmmSa7Hee/XpSzXWHqEGApFfVFlhIAYAWxy8a0dGqEpZ0S5ttrqRDF/CAZR
yrvgrtwANaBUF+zzEBYZVVlDMlfHfVd+9ScxMaZFfC9GegIJmSGf78aZ4Jk3UKFn8QAWtLG9Srok
0XCYluIMe2KQGaBGUCPIg8WdQ+c81IQxQ7bIGlaTUagqhOWRKDAUNcIQN3iO4Xyr7L24P9crbXl8
AidY+y2c9ntQw1VdbJLtCUieAUtq3SZZZurjXrEw9G1ycdYM/jNBJhs1YJuLi+wOQ6p9FrEPjPRZ
fdSrx3+EGbT17ifQD+c2HwEyVYhfe1OLdnFv7Aon50zwo6WI4vLEHL97kcyxgcZr0mTp2HTNIC3y
AENEB2KEv5zskGI+5bm9P/48p4aYXvObtZIMaGGG2hz3Ns7EedJsAmIXjw/x0ZTRVtI1WgcWO8ts
pYRZKDjdQcugffLR4ugwUATSdzIvjw/00bMIjTgLzibAx/nqkEOC6REq533E/muk0T6y2hNDvF/1
OpA1SK4AbhSaNUP+sE7lCmFUU/Piemr3iu62LG4TS104w0U31idW2wcLfhpP0MxhwYOlzuZOCYw0
G1QofFY7bCTN7siaDs6vXTucD1AHixzNCl5c8Aor78TXNgNUWeoHY08dobdLox4VQoRxpdvXzUuf
YLmZIXY9sfzer43DMWYrHB+SkVOF+SRtKRteveS5RztiPx9fGKdGmS1yr45Q6UQ8iUl8PX4xaaZu
EnpObZ6eeGHvl+Dh88zWh9QSw+8JdtjjLrrwgx+i+1wf48+XQg/Fon3GRjh7FJCKIFNHumcuahC4
RiMO4f2j4yNf0L8Wyqnm1scz98/hZs+jm64vNAo2KMMWt8gp3By0c6nGf+e7sjTbYKfTXCxxDtea
PsaK42fNtM71Rx0KvkN7CRIC+cFXSpOCrpw6Sz78kt+MONvIm7jsAoxz2CzA4moXelm1d/MXEKQF
oSXaeKonMq3kN6206cXxYFwAcJ2xhDFvpTlJk1N4tnKfysBbrCTWEssx49bTx/Y3g/yiE7vu/Ou1
NXpOJmfu1OllT5y9uVCh92QCvexHScrD2HALlL1fLoIi6tfHP68Ph0Lb7DqcyypWyocvjz6ulE0e
SZpc8flYStIrQfgowK+Oj6PNv67fz/RmoOkHeXNYxXg0Q+7o5b6yR/DkTkYN2c2u2T9FFTw+vSJH
aBdp+RIHH7lK9BSGv7R3em/U96Tv1tee7+FWoZnVqU7ph1PgmDqnAtcSZ94EHqgBEOlkUBp1xbnI
AsIU6iwqcAzwgW+PT8OJscRsuum1VkUCkrM3ZLWmzid6nchMPCg+P4zLUaryVUIIMGdbc1H3I6hn
gFmwlj7K1r9xmvzastvH48N89E6n78KwbYQXfP2H7xSbBz3CEUHdgzcpa9J2UW8lMJ2OjzLfx6aV
83aU2cqBFJb0XqF0ewNYBB1Auok9BHzhaP1Azhb+ndFYBrjBWQw8v4gUjo2sO/clTQWJGVc3dlu3
GOyVkyCXTV3pbY4/3YdzKBhQs1RoHfN7YsR6E55udvvE0H60HZCSWmNldXyQ+QbGFHLhMUy+c0NA
3phtKH3kE8WoKO1eYPI2YBbQ4K4ZJTtsORaGfqqba3ywytlONG697lRe2LODTvilbdXRUBPoMHTV
TYteCGkAcZAWlkQBXTYuPzYkY+ihoRTkxfiYMWWL1CHztV+0k8jnppI43yRLeu6aFiGlcCRxJRH0
8yw+b2kdRtZlEuQG3E88emPCy3DHGS9Sr6uJjcuy/ro2c5JWICuO6YjbQZzD0N17wSh9AdypW/Gv
fETV+RWgN4DC4EwWd7DFZKkh2FwSm4RCdNkAXxnL2lXVQr2obFgaIdtQXt9kltNgNnr8NRnq7KDB
R0KH9QMOApzMTjT7bnXHqSmAhQ+lUZAMHqHrUybIBNiyWgmFUOjEJFUhlWBdxp0f6kT9olLDDxTF
YLhgP1g0an8DeveYTh8LTNkrIyww5yZ8d2i/kRCMBjm/NgI2eY7L1xgSth9Ijmz6GAEeX22WdCfu
or+JEm+Pz+mpWICUQQ6sIWNOpBhyp+gsPtk9hpnRYqSTB/RCRqNfhIvG7i/qJM3XRgr8ljtil0f4
whAj0+PT4NtefeKnef8p8MMYmurCYNI0df4ppIkWag4Ez31MfsUSGfi5gpZ1qZn1leFilOiP2+Mv
9ePHRz8GfZdS+90XLgiVtvAdD/ZFEeAaFNZXJJU+5RXyiwGDMdeq9mNt0sH1r2XvrcFzL7Pc2AKO
ndgFPjiD+SyxMnEdbhamZc8qkoF+TWRWarCnOn0oShJXlfC1jfXzRL0ydHmDZnpRYQt+TabTikYm
IGKCWjqxXk5Myft1Pv0gtmVTh6m6UGf7kdF4aUHYNlMStWvgpJ1SBpvQw6MP48sG7ylUBf5WAHu6
yv3vsT9FSdz+zK9e0p/1f0x/6kdeDFXoB81/Hf6y/sev/Z/56qV5OfjFGhJfM9y2PyfLGXAL/ih/
0Z//5v/1N/9togI2w5eh+Pmf//7jXxMKeUn/mlG4z15DJv8ff9XkXAN/5i86oWv/weGPEQthapyf
rMC/2ISW8wdJ0QYeNBMOY/y+sv9pXGOYf0CM4Q/w7+tcsTVezZ9cQgtPGwoX1za5BrNJgYH99dx/
UvqYsn/Mw5+//jeSqW7yMGtqfrDfKNM/twUbKx1Mc1QXphGMRwOxzeHtoUglLACF9LwEnBALiEYv
jXs0YkCFS0yT03gTjMSlPqmZGbjntAAxz5CNafV3mlJgdr4gxnLM7sFyS5vdLKD78hI29MEw1jLM
5kqngaWhanOzZNUWA83DOB6APPHChKv7kBIRCpvJUoyKbhxda81GYmq7CVIqJOr4DA5eyF+GaQKJ
hrFimOlXXKZz4EkkB0n2kFUj0buFIdFLovkMC2sRD/AWtwP68XNiWqvgxaL5NOzTdsi8r7W0JB7+
mO+0V6rSj/nzEAL6bvLRjkttoRde7991Dtl2Vw3tWYy5o9L02j3t1XTKaNW1GnWainNCtsY5Ao0P
PQS055NwquebWfa6GLXrym5KXV9IHsw4t4U2yF+xUjjGQ0VekL6rawQ19oIUIjd44hPvx++h7eb1
M2SM3DzDlrsKqNmiuuBkwSkjl+eIj5zsysNdEA8ToWX46CYJxCJ6960DXm9wD0wu8J+u49chN93q
wYy1YHyqfIlj/xYNnhb+iK1WRLiP27TaiR6JQpc04owutUn6CQinkgt8XPEeGDP8EXwjx6/UCGSM
kFk14U7AqQgCb58a6OMf65ze6k3U5fjrLdVK8/Daon8liX93iDgq8ckEBvomSmmGd8JQOuW5RMZf
AimLiZXu0L64sf0hopOTjOXYPyYFXqmbMFeCLlomLmwNNAaeUNTFYEbk50iSqLv10KV58QgVPNW+
+ClGnw95MKT9DXKrzrpSDWj4az+ATiZVP4+TdaAndrhOc/pEmHoLazyrhdPK6y6mlQQmlGLLQB+T
3ORYMySiocCIzfYrNhi9c+/EVurscTaMm7Oy1PhxF60rgv5uhAUoCHRBWn3qhJhOgINv0uWc0qCS
YUylU+5OG/ebKg0iekk1VuA8DPphIRiSaM7TQV2yVcBcKn5kQ/siu/quTMx9RPpfroh0mUYISd9s
Yx9sD4dXSJalSjauBVDCLiFcrI0OfxACEBz0c525HjS/hqySRI+V6otn4RuIv4+PNZ02bx+aqyr8
Q/AQIE72Q3U2VttqTYchK9oEyPgYCWAXWq0FnbTSo+j2KvOxS4nGwfX0xEMe3v2nh9RUm3nmwkel
9u4h8RnViaVk32nZRdCPksztLklfa07UaYcVFGi7w02H0Aw2fWzH0M8fTmamE5ARwllaK1kupsjH
1jjTIHlOdN0YcMirTX93fE7n728acnJGU6mkbJjnszl1raDxUyEFQ+K243TfhbjpA+VzteH0ZPDh
KXTZD7lf/T783q7XzLdE1QiUhoUWPLqAQj+13JTfW0gxv6rYiR4++1RTG8hCUc3/UB1OT/3m85A2
2ybkkmDTljCb4kVK6+KL16dqS5NdOub9Z4cDr+ZbBH3niOTWejicZ0hWa9/7myofEtx7bJhWgfra
4fR74nW9XyGENdPxYZVwPaZSPBypVMKmkaS1bTBAtXaW2Sls1fgqwurEEMZXvf76+KO9HxC+gWa4
FpcJgZZy9miZyWhRBPstyJVrkSiPCiVKPxHRMX86PtThjX9aI2BpNBZY+gJhjzbb09BPk3xHUbwO
2nJBVB0t5yu1vPQ5QErlxBc930rmY80ea8Rw14PCiOd/n609P70v1PzRFBPQo7cvOPiv0hGXZbLc
8/3xp3z/weHaxHbCo/6mOE8/2ZulqSp+ntnpYJMkH5NGQNb0eO85GshFzzlyAs374O1hMAaIPXHi
XEObLZcxpYOPowL9dinyO4r84LJEQ7ukwVec6z16rE8+HMUw/9Ed0Fe+BX1WF8eVS/xvMFrrpLTb
lRJ45NIF8Cxd9G4nVsu7eXSZR3BXm0XJ/zVmGxecpFEbJQuz6oM1+OtORvaG6I3Pvi4sJel0UYzh
lYjMYPa6KMhbdO8ctG5w50bPwnnokh/HJ21+unCeUXFqLlIiMZVbs5eUcIMschxf1qabrsaSW1fy
enyE93N1OMLsXGkGCc0L6tDaoZJ326sG7rAW/q1BTINCARReTCabbxd2WBRKTVwupL/6q6/88qrb
UJx4Ge92iGmm7Amd4F1w5ZhuRW++nSFoB8JeBy4bSU76aJKpi6THsX7Q9C+xU+RbNyfG7vjcTdXN
20vH77djU0yxMwH5GLPHSlzhOTblzDoy7QazXfwf1Eb/0ppWvkhyWS5qSPOoEn17fXzgD14aRwqV
t83VQ9Oc2beU6zkcSrcU8OvCHYwP4r3SSQZwYk7fbRHu1OkHa8AKhR1+/trw5rDHqmjFOldxPkgf
4vFm4nXq7c3xx/ng3ekIuChyucTpoEyH7w4faJ09IyfOql4HAhuQTls6Acex2KbPx4f6YOZ0F7hi
ktNNlrCz5d65UImI9jTWVAGLOty1aryUxYkm4QfPY7AYVRfQm6vvvHOrDwase1i3a1f8rHu5zrAX
lBDg4/5RjZsTa2G+COn4YA+Dra1uOcIBxT+cPBXxVj9S6q4BaEkSRg1RX9ThgEfb17CClB8Oq+NT
OH86BE3sRqbJFQNs3TCnKX77pZnUWVbr+uvSleQ+4TQPt1xUJDTFhDy85F6cXXZtVeon7jfzvZCJ
5FQEb0JjZIKFz742IuBsOKdIk324zkuEBd2+wF37xHTOWv4sc/4L5cOkfOLrcubD8OpA8VDnrFQR
odHO7UQuSqkiHy5zazt0CojyGGV3QWF1Z93Q109qRI2Km0lSqp+savhZUDbyXbjo/6ZD+nCqBeWT
2npEGpcqlmq5uoSNsE2DapNgLZ4rWMegt7JN9cRR/cFMO67gcqBS39ACmO2lakSd7mOHQwWpiDP4
k0TMtoP/cHwdvR/F5rI/oeXUUJRus4crMF4uY4EkMG2scedPpD9SwMPvnx7FFdgYC16lbop5t06O
o5HpQCRrCxXTKm3wkbfT1t5+fhSTHt10zweXfYfK1lVQhlWKhrGXzjnt2OgSGtipluDvi8vbA2fq
BqLpm8SMLlbW8xeDaUMPRx59U0L2oV2SLkX5jonaAmOtXYr/Saoa34pYW6ZduRJE62ptfhnioeMp
90O1N7OvOu1Qt3757YqEPS3Ts07rdqnVD0lXXrpVjKSKsDSMMslyxAYtW6cRxqTG2jL9E1/a9L2+
fxgstmlrQe+3pn3mzT4Cpd5RtFiVa7BdzEKtMzULNxkWiaTPrPr8Z4cKZCirE2v73e5lqhgD0OyZ
LoeU67NRMblTEiszOiqJceOVI24RYf0Y5uFZhhuRV0TFicf8cEC03VSa2nQ9MQ8fs7A1uo7I+9Zq
/IQ36MJ1wp2MszVuGInyyesi64PqhWYuHbuJ4zDbIstuKGpFYnEa1dEN4ppvkOmfjq/06cc9fGug
wDoVH2vQRuY5+2p7mAzRKOJuLWr7V5pYO2JfLjGr2h4f5t3mYGqGI1DsIqQHGphfPYYgtRudzW/d
etYuHnwuVtHq+BC/i8bDR3Ec5Ph8TRyfYOWzba7RReoHvUcQhYGziz4lSsTLFsVYWuEAUmInRlIc
MYrE/MkTN4T5zYpHAqODD09jH5xenw3tyBqegj6FtuCSWmk9STn+mds/TPEmx5/y/ftiJM5pUAjK
6HdlF1E9QLKCkfDhDssLSVy9g5/M8UE+nErXgIFCb2y6kMxWRTmYWhzY2J/63YvaBNs4/W7ET0Yh
l1rxKjoCQTCnsOtT0NG7h8PKwOZyaqCOZ4ef74f4JNaI5v2GZLfqiWTy66ogGzf3TlE+3r0uzBxI
ZOaNTYwljB0Ov2FSXdNKlB6308jfjrjeAk5roMHEbk/uV8cn893S/z2YyxWEVo1LeXE4mEOHsYqx
xF4HMsPfqPzaufnz8SE+mLepqvzfIaY75ZutF39RjTREhgAyWuCYvSXBZCnQCxwf5t20uZbLuQ68
B1OTG8XsSYwILGfQg3FbeDRWEpuMm2XSqdm964aY1eRpFv+dEcGj6EpZH9wRfc31I5xSxy1CsKsk
Dn7JEDJ/Wqcv2NraJ17U++OY56OmdbmigZKCth9OY5UrXYqRpViT8diUzbrXygSFJSTsWNwYmV1q
NwTWY/KyRPkV+IiiEtHTINW8isCvHhwo3GIt1Ii1Z9dOdVXaoS02FQwV666tk7LZNJPu9qZIuPkv
DS1p5X2RGUTHc3KGzfeQtnfwiIALay9VogwYFlwIc4sYtG707NsoFiXedvQufCIvO70uXuEmDGKD
OtGEUiA7TR+LTY77HvSKz7/7t3Mz2+HyiRyHGzDB6nFMxwtKy7nd18W9qShYbo1a+3p8vGktHWzm
Ll4r7EDTXZnZmN8msiayqfeTnjScJMTv2I/OyP4St43SkGc7wEtZRyP+ZcdHffetUvyzNfAlcVtF
iznbGKwahaWLoeW2tZE9Zm7f3RNxSs7c8WHefa/TMNYEIVMIsJtPv//mew3TzA9q1ZbbqvIk9Cnz
jCiQK7/J5d8ayASkA4m32YgOB4Lwk0o0uXKrVMmZ75ZohqLyjvDmE2/rw3njC/1rnFkZLuxWRz3P
vMHgOJMlHJjC3Hx2zpypeNEnSiT987naA+gM1RFZAtuBFOHxOvAGjeAos4ujDVak/fjZ6hRCBtAW
l0qMWqjIZ3tdpqFqSfA83eJUEDygzdeu9LQzVp9/KB2gBKcguu3IWA7fDynpAq/MDAtvqZBsPnj9
hYKX9a5qQvPERfn95v2bTzmdenxa4NKHQ/WWH3pBjesygiSEdFpqdcSnSb3+gmAPR33/1Gnxfk3Q
/qHWNXRULda7Z3NT0lNM2VtbomPJoSRNkFDI1lsfn8EPHovkwQn1hoIGIjnbl9RIb9sBa86t1sKa
Id8hcuRwVtJwVhiuU5S7ZuyseP/5UVkXSAiAo03+cTiZCKhUOxlba+t2qbJAO/ZKqQAf3rDJOuSK
emK4j6aSR8OExZmEH/N3F8ss7BOjsrblWEQPAGLpF9ix8sRi/GgqJ0mJrlL5mqzIw4caCdb00jSy
t02IXaFWGDjGNcJ8RVMgrtSemMDjk/h+i6e0UacyGwRvqnIOx8Mwu05kXThE4WATQZCc4mZo60Ue
LpMhNbUFPnh49krZ4dx6fOjp/RyeLuyHDuxiXHW4Sc91J2pTyDoB5d3mmp5ltEwUvCmDBEnoAiDR
q05sJh8NpzMYI0175By0gHEwKI7a2NtsiDL/unc6HX/2xAmsva9kuvty/OneT+wEiWq/GzQTxW22
q6S5ohdlGznbGHIhZvRKq/ZnmpBwTKDyTNkvFk7prV843YlN5qORBa/T4lM0/oe0M+uJXNfa8C+K
lHm4TVVRQDE0U9NwE3VDdxJntjP/+u9J74sDAVHa+9PRGaSzhSuxYy+v9a7nxUlrdX4GRoyekCI2
HoE+BjmDyILh3mhwcDiLm4RtR3d6Gf9BzVAkR1bvxzsL2W2bGIsQm1wXfbfvl1PsoMIpmoDstmVq
YMYDb9PWvrgmbC32gV+W1zO+OHsfk+jzhS5wzjbYHsOKffyGlnLIUv/mMzX53+9/BDnqMu6g2ezr
vszzEzGbKOfToRt/cN8pUkA0LPB/v5gD9HpsC8te9AEP1cNjhODs4AbsRcHWaLjJn6MRGdPbmKbm
7kiI9Nl7DgKbe5NHsZEnXR8kneSO5DXBvp7ySez4VfDgGqmC8mSgn9T/jq2L5gO2B9R1Ddckmi8o
8rjeDzkn43jk2dfvm08YnpZPThPpKNWN1ftWbp3Ikm7ofavM+pELij5v7aHQaUvyUHa2boMpz9df
1/pjZkiGo7wBDnDpG1p+0pvgrcLAvZqFoPAZuXDgK/qf583c5E2+qTu4PEfW9XrvR6lLiLgIbhZd
IEns98P59gzlpxnbExQd89WId+fOkuS7vn6oD2ly0mfMgk2hlTPbREv4fpjAHF0JIjnY2qDuE9hB
QXVVpq796E8KZjBNjfmp48Tx81R0ysYQ1Cnn0HeHxNz6Xeo+ff1z1vvIksxjVnHuQbBCH8xqWuHv
W1rkYZysssfO+tFDKqAWCa+q2CZ4aH892Ic1tBpsNaGBlcajsNNoK6AnhxrZ5R3Omiqs8bRD9Nr9
+nq4D+tnNdxqQnu9a72hX57NwKyh/BE7r9n0++sxlgv/2/Ptn/fHJYbiDkjI9aLh3uKPncTEIhXd
PV0MVqh849qc6lNVpucSpxFMvPIjSbCPD+Yt4gMmjm0Y9OVq8wfqKmM8qYOtXqXbEoMhp65evFHf
ff1sHz4ISkZvhglW+zxCqcruzSrYej3gdtgxZrIXOnnZIx/exzWIiSSpB26B1KFp63//RaDQgroz
5DGZtrpiC0vxy85nzAu1MXZ3fe9hkUF7wnxE7PBxNaIGs010DiiEl8rcaljw1Dmd7/aOfFJlQdOy
jHFjm5pFl0hX+ze4LRXqyBfwySt9N+Yys2+2tLzFj5iMvrZtPWN4qp18OIcP4hyZuE/Wx6JwJq+C
7g0F2uqFRmaSGH45ett8nLFd7jqjBqsAhyOMo0wd6YD8ZPagy5nQVxcVFS/y/SPFRkXT+lh5W6P0
L/GLHdGs0ulQu9ljHzecyWZ2+HpdfvJ4S4eSzWUHBQFpzPcjJl3p19OcIO5p/FN9ZqYC/G2wfRNH
TuDPBqI2jE6bUhv16FXcnGhubZS5E2wbMQAYS+JygKKOPZQbm9Ux9dQKmOj9rZ1S1UOXsKS2jXV5
GIuxIs2oT21pbBeLfU77lAjD2sMAFA9zo41bvYMZbZUpWBqgeuel8No9bui3jlvnp3M7wBlMxqcm
V5j7yW0ZwI8Y6L2AKCGf8OyJjmxDH/Y+qJVIDzkiKM6gg1rNQ9RUgTZp1CGrwR6fNay3GqBrXWVn
vyeR3EUR5SlNn8wj28WHbwi9PAkWLmkGt/kPtRo5Ra3r+ZSzVc/7OgtS8EgnNDLmx/rIV80rzAgj
cU7zZFw/QQiv5l8hEm7YCaKt0WNfrfoB56UG2RyEvu5ECq0IAZJRCwTIsa0qd6arHi8V2t7FVlPe
vHFr0P3/cu2TpKOdfmloQLyAjuD92s8zvWorXapdV+RXk2PdOYV4WSwIvh7mwzvmDkxFH1kuV2/e
9PqjjitDVp0pd0PdSOoe1Q+g80fm8cPXtYzBtv9PVVFf5+YmDJ0m3DQk/fOsd0OVz1i2gsvU65ev
H+azgejcIOeMT4HBv9+/s8LDw0efXGwEtEAD8+sQ2DlWczaXwbH9/Z/U/NuAANPjJQfDcuG9mchK
3w+G72hs9z74fWZQKYAzTWZ4NVoD06XkrLS+9O8Q18IERFGT4xCTl3b8qnx84Qv8xK3e8/DPGlLe
upuMjQuOMDOCbIM/gF5cpwaQqitpFyI3zxphjBp0PL/tc3xpkrYIDkbRx8MmtRJHM9n+264+zTLT
qH4CkxLzcwAY338u7cGNH+Gj5sEG/Hs33uEzJ3IAeb0NUC2kjc2FXFXhOCWys17BxAFyI/Huq/kv
5Lqv9OnlBZzaTNnOWckVzO9DHwvd+QlEpOrGzVQmtX+pY6QKeB06UKC9SM23tREPRz/BIwmmUJ5f
udaEEHvQlIbX+DDgBzgD8ZtuepXlxi0FZ8d/FiSQQXnWeVIX55h5KHPrebL1HhAoeE1YtHPQ3WKL
VlehYVRpi4+wMlBB9yTMwlEj8Q1t2ibld8Apd5of554kxO1E1Fs/dgKMkryqatSjv6wRV7kwZcdv
w9Tvy4QOWD/4KToxudd+Wul4Inf2iDeYF5t4nk+jBG5UmJjKCD4ksY3SUqabkR6eEv8apLfGpsIX
Z9BOUNnDQoN2mWp5vjPSrDKwclLg/kLib2FIfH9JqtUby51K8zyYLGtKLyynT1Kq+4YUcWh1OADG
G1lG8czlU4ugmO1wyZvTCqhH3PNa4qi08NfVsJipzsDkGzAPyxyQEGdyP+GRWOPAbIZMuXmLRsx/
Muu+2UmjkriMOPNwk5hUizdiqszbgHXhnPe1HtT9JiCjUZ/5Unpnheb78Xay2jo5jeymN7iV5G1+
0MUUD1vWorglNR2Ul03q4LXVZjAfNhr9pEpB+C/6dk9ITrN0aGZmOQAsc2uRvLSyK9VeNUUDVMnG
I3WXVlahYcJaDLLZqshpMJQmwxRbj7z3DA1aOVhmd2DVzq91Fheom2wPtmyjikAcrKzHjqgb5hRQ
UccdHVvSXk4/6M/RSMbqxfzSTC39M1aRRxFG1qmP/WM3+heWGZm/28krmy0S9LHZGniKZhuQBIov
ItKgYrUaBhQhgure/yZB3ZYQ1Ot53HqTiASijH6kh7/tAnPjtFqVn4EALWLK/nqphXz/hhmSVBmt
3QDoDQ8Zu4bRh2n2LCAvzthqj4ahld+iOXe46AvPusMFsMg25PDqGo6x6WJXIGdHnIHfcx4Ds8tr
rKn0SG4br/fscCHYjdsINDhAUgw/WJiI5ouzMgZBeJnQ5XZuZL4M7py+l/gQc/HMzkop53wXuyYr
eDBrwzm4c6kEmvvB+xHVBZQ9R6+m4aaqouq3O3ujvfEHO58eIld287lRD+X02LhNMLH1WTCiYCvN
Qu014YzZL7w/49FHbpOl0S10oCgiCQ87dMt8zew8ICYiZCXaFGUPBSKyadvCEBG/PDGK9pQkV3I6
BK2219IFdudi7zI9Kaw6Ex8wF7i8nxCXXRvTsjQ1L0YrSLCLmihoR388vVngtlQuxtMyaP3udKiK
wnjMHTKiLwJGHqePtvBfLwysTgZQt6o6AV59lSFYsk9g5HTaDqIf5t0Yfmb9HU616XAVTcKNDr1R
DukFphO6+1xIlG0s7GGW6LRbzU39ECzqpF0Pgd6rX7DJmvGHa7ZFfW3gQO4OYLRMuAF+VEXBtSw7
KW6kxpvYOQpY3yUte7Y14ybViRa3jEpT5gEwnD4/1DCcxcbXOgOhbqL8+DEx1E1QuLOzJ6dUexc4
4jwoH50OzeGGgDFVRoOGgSPk67Y8A+waa1iIzUZ63kHI108cr+60c06ULD8xKb12l0lF0/qmTRKt
E5vAK+FKg9szf5VFwJm0YDIsKIsRCDK8Rey+9u+BLPt+uvGdzmLXJ9Mx5sZFRT4OZ+20eeCF1y+A
WQoww6VO9uOB6qLt7Iy508S3AGPAxeGELvZiOMmxiIt+4H7T8JtrHzLlRcB5Df8bC/uEVBOCVMye
QzNFTH7wXVFpJ9j1qOx0tJPYv+jEXHKEkumZN/HgC+uipuHuDKe6PPve9W01YuJa4VCPl4nyh1+g
NrzoXFv2lG1blpqD+liz3JOBOmWMN2/Q5LsiE2S6Eb+CR85DFzOi9KWYjSC9AgbZ44CMXeH4re58
m6Oocnwtw/i7NswHBIi+dT8mLNerksg1O9R4buVXWi9z/K+CUrUk5ONsjJJLJfvB/ZGWdddcxHND
s4s19l57IFajtQDkcF5h7cNyal/zVppUNb0+wHc5xJlCk6cR76TEUtVLOfvKyXZrSN0Ij37WjUie
OqsU/a8eFJDeg8O2hR3i3pgMZOTjNt86o0HLedv0PdXfvOxEaLGkLjys03wa+dws/9NNIotvDOlr
5qnWTSaY4kpRRLyH54vZN4duiQWlX2TWq3BNRY/gHPtLO7/GoviTJMmo/eFP1Am+10rzxr0saXf9
iWHfnJ1ndefmtyQyI+PKFYWln4FMQxjT4u+rP4NJwN0djb2MMDCSwvHbmQ2l7RKxURqtrpd9SZCz
GXHhcwGlttA1b2PdruNndPoZ/KmyQBWgdt6U2pjmmoUdc17UdHCeLf1O84tWgoz/o5d13Tx5nQzi
vYRynUHtnISsHtMmwOzO9jsbpqQwU8ApG6RKxXgqLF/DpylJozz50SYEl3PYdUGNSVDtMFXfiGl0
+5c+Dl51l/el428tYN49LYakvbxzUpumdyKbeBjURtKJjiEg2x17Q1jHJuEUOcsYa8dpTqlxbzje
je6Sf5rMu+u0o9pl5KmcXyByIutEWNIcX4c6L9COlDH5VU4N3EmdmyKmJ/vKi+ho9be979fad5Ha
Ro8Zcu1DW2jLvjtwyE/V1odnpA5xGj/j4qg/wKjIoF7jfi23synZm4gAaTYLY+ifvTwRghjppBWy
yJ+bqmjG7FzLSH9yE/V8jp3Qp493DDP6rufq4GupCVZyJOHKyzUGNxlYIZyA8UnOHcDcz70vp6cS
YSq9iFamx8goCVMln1XvTl4UOiN4X3ToHWhNiYFAoDw+dhXV+kZzxlYZXCP0ycYgLJpGFxdK5u48
oo0G3x9LSXK8Q1eB9A/cSLPvshIi3y9dVZJ+YnYtjOZ9U/WCvtok5s4dVoEKqGAkqE2MZymwiRhZ
AKMNj2Joa5Z5WFtW1JzFWB2av4SozKgNKa+xnMPKTyoJaLOgd3dr1uZsbgcS2f1NrQlv8KmsF63c
dssZcBv5ARSetCTdu60bz5zO3VjXy9+47mby2qncCUFpM1ioVMkDjIV714E4JotcQ77OHzO3p3ci
E9083+JC101X2BpPAY7rmRc8uc5ItcYmJHoCnuEO3+de68WukCDf7822wl00zil7wstSqAw2BF65
973JhHS/T36SzD+aBEdz7BQj24UuS5xlaQdzwK7hRU09rZRGxa63gSI6u/DWnUirEjpIhaHtAC4a
yTUCE7e5COBDR6cO5EwImgCfh3KvLbW8e1HqlMlDOZsEBWgXKyFOzZYU1mVA46vjnxpU8EoM7iCh
XBvSBK+PtexC8QfQLuv7KFiKjPtgNAZwy1wEVXyORZYOsrzQa/9kjgOvoZVGa3wF0K8V1Y9kLNr4
qh7dKb1Js8xDNomBGMsa34HgoLlDLC9rVbCLykjC/AynwTErVAqJ3n1Pfc62AltEwFhbY27ga7eU
HbduUDplvWnVAKdlhoOgn1LhcBqg+aOC7Qv8wzBTOwQR0MzsV7WgUAwEtxTaadZwopxyAor8GrMR
PbhvgXint9XkLQswtqU6SRFvcGny3bYndxn1PwvZ5uI6TjCg3/lagFseDRRRbG+MDELiiehrGv+j
oPHzqzGeYvHgznTlXNj80fnbUBKnYUJeaFeisc1iD3NdNVc2hsytEyZ6HDDXSR/38k/javp4UVct
nujV1PjRJfezGhzvCNL9hmuu7tS7EjGP2uIBy2IA4MxFxSIikCOdvt4/vAFiMeADFpR9/a4wupa0
a+QIbsTKwdQYt3U7gSRf2Yn8xp0Lkz4Hl44el3Dc329RvhfEuFWjhv6WeMuyQIP1smWVGyzPrTKN
rrio+1bZf3grZdJsswwm+f04S7zd8mRpHLcUbck3dgPx4Wx2+rE7rwkGObvBzuP4UgpwDHikgID+
VldmBgjBiKrU+qZPVSFwACmMsTopfZiGeGYGpjrT4erzQ1SeIQZP86byTiimee5FVejxuDjIBo40
t0GiO2oLncqrtbDKXJXu06TSY4jz3lzTfAXBZ5NidoAVYEE9j8uoBus6wvHDp2tEVT0GRLE1xRAT
ZLewZKANp2yeMZWhwtnyxZWavZT2S67qKqFhttxoFURp4wzktR/lWzy2BJGRMHJkvBuOoMy5AXQQ
GI9KTlbS3fjWRFs/tF7Xas+tAGbKIcPGgT+L8XOsk29I3dQD8U3bEwhnl9Asjbd1MvPYixWi3QIk
tgrf/12SDaOXJx/Ncj7nLWGT5OfTaN7ANRyt68l3UvXiz2CvfwBOCJxrT/IvPAvq2nAvJpKAOFLl
VZvUkN9nX8cKu8+iPnTcafKeIbeVZElUgCr91qlzM/FYCIOl7mNsiO17uk7M/gb0u27dTEXTzL/L
2oWQF1VQ2TeG5EbJJjGy4d4r7Bzy26QCsbyTYzyi7UdU4wYXVSCTdNrYGWLNkrtbT612q0+RdA9q
as3hwilIZ1wMWVOXdzZQ6eXGPPb5NjUMKUuqGLOTXI2z1Tl0ndBRf1/XfiEp0Y+ghTdZpMfuSd/B
nz5XXmLW9ItZ1vxYauhQLqTC6YJ8M1TzBzK8qgKlPeqjAJRgKi967No2uW+MfC56WBjEphhM9HZq
/pySss9uNDRA+caYMPfWd4lh9qZLZ84wdzUGkPSvVxszLXq5TykWZ9OZqabE+R7jL851sTZ75z6Z
VCT3Iss6777hipfLXeZo9rDVqXfJy1KpvvhGlyBaWMO4htxR3ecDWa9f3eTjZNAM8XyRuHOtn8iB
kOYab40+ODPsKfuDRbtbYtsQ2dU1If4Q3OVxoOvngxM77XnmNbO8pH4ax3sxjX5632T4xJ9rRA/e
JdgLO3c3flvCyNsiC21atTWb3OjSLf+c72mhCda5PxnG1MMFSLdVL8O6zGR25sJZ8m8Sv6owuRg4
pml2zOKgLA9Djql0GuoeH3AOALM2+h1IllS/8xLXre99nia5MFslq72rkGieqDpz4z9WSniy7zn2
gbvnbeob56nDbQ19VB7NjdrJyVXGt1TOld1tVCfqiu09DjSMcbh6Ogrer9Hp4reb0bb4ZxpAWkZ8
3OCbXkrCOXvT04vbHXI7KbXHoJf9/OpPhL47FwzYhKvC4DOjEFGVfMgKV4iHiDx1esdEadN930PQ
LsLeZB9/mmsrs14SWnnwYU/LkuM1U5gP4RaNmAQ1R1dy2fLSzrQgnwdDy+dNlwEBLhVasBkvVR5Y
znnlOkK79gnPuTgPFOIlfgMoL/xr3OhHsjTEeu0+4ujUf/tD3npnkWZ4020vU3XeScv97U9FX5/n
he+oXTlHEc4AVV+8DuyY6qxL+zTA2FoEJJ89empIv+jnjSst82W0XTxEIaYMxZM5OZkdwvVv7bNu
7kdI80QMwNcNmtDnra7lgfuii7ghdzi4o2O81nqpsmc71/2J20yn6PDxhiDNQqeNjYFaSRrb1o4u
PHYPN8YXJYSa4k8/2tjxIi9MxdxDf0fbZ8MsD7oyMrvQ5iZu/hATd+xl33F/e8FQkBix+gMeCC1G
1EHf12culMn+lU5obbpIjKLIn4q2agBcL/wWb5MZdhv8muzYdO4wJmiBrVt6q8N3W1yKJJdtp1ON
Q46X04uQ0g4q/7Wwptw5GQMxFwH238qj6aLjZpA2exrEolgPXb0QiuRn1+HCjFoF6B9K6i7P8k3X
uAFWf01JgujXSA87Oa5o6HHODDtJn8OI/6rjoovGLj0ReH6j+psyfKsSumMIv0Fs4Z4386rqvc/t
tcHGiqwOtu11W0ou3ajrIu4RLkYnznPVdUlzzB1uqUF8yLQvBCd7kaoiynifaZ+GLG8SpXIMfjgV
5aNKv5f2jdb+9ptrC32BYx0T+a4LXlSKObORSaAsRCu97nBM6jZqSNkpMhb2zo4w5ylMTd8qYF+h
WdXPiBvkWR/g7vx1AWNdjVnG5a6D1gu5GZ/yquhDvJq11EjanXL8jiuVFvTPLTz2/zBMQGMNhS8T
AaW7GsZ24NNDum93XZLfeBh4Efi+fP0k62LxUmtHRkQTFKwplFTLk76pf8cOVufGYOC5hrNy3wcH
P7i2pyHMqVA7+GL8/0ZbFSj7rO34DKx2V8dZd4dEDAbw0BTfcuK/MpQdt9pDRSz2b/k9y1MS0FMN
h7RHOnVdPSsCXQvIOe8Ct+l+m1qWYj/v4TQ7dcl8pAi7Lm79HYuWKDq9/lITV8/ILlT1Vqe63Wi2
h3qYTzR/+j7p4/PXr3ItlliGCahn8VQYb9BM/H7iVBtV4F+cbhdhM9Busw7Q8G87AG917TllQT4s
SLzSP/161I8fHCoX8DYsRgDsVPvfj0reEscq1+92mibvixIXvx6b6GA6VVoBgkzCpDrWUg8bgj/6
Zl/xwSJyyHLhBBZKftAz3w8aeK2tom6E2NiaLmiAlJwXiaapjvsq7GpyZHMY4BMgknOy4lr+M/ub
/EgrZ/KMXa9XQxcgbh3AXpnpZGe0XU9KC/OyMA/mzN8oO9I5h+ZvnkXm3tAd7CX9UnJckIrxWstV
99qgYiPdDXGQRWfSHPTo0fOjEU+QYTKFmRB+27X7rM1GEpzEs1ZSrUqnJkckRntyv0UaOxo7NKBc
Sl2utIAtu9hypXHaKFlUe25GMms2BKKdOoeU0rsXI14I6tKpyOn9gvAZIDhICacJ/zXZo8aZ45x0
ED2pA+FQJeL2QsvxUnnI2CojDBMDkXHT4xpiPlK69L2d77VjgiBqZOHup0IrYkLPONLrInQ4rbTT
tOFtwbdy0d5stMiNh52BJsa918o0iS2sz+w238djhatSXXi5ik5pySvmE4PYarko5kn0rRstq8wv
vExXngmjvzBNTFw59m91XRl2t+1xIipOpcdRoWMYTxvpvZW1KAfaifY+GdKMX49Pfo6RAIdfOhGc
4hsoRmM76NaIKolyj/vi4RQr906X6tYBH7fI3pp6RPf6OEFLqKhOjnF52aWKvqANHn7G/Kvqycbt
fEmYs+OYNdPfgz/6EbWkQqUWP9iK8kNCrcw4nYNsenBbx4ch0qf46Ty4wtLJwcjAGmo/nAerS09j
rxaSHksYWTc9lWdajyOkkUe+OWNZ32/XP20fi8wfzAOdZ0tf9vv1HzmUE2wcOTGhqLVXM8qMQzDV
845oOr2bkS7uRdA0t0Y7p6e68EfUgt2oDqR4aDg1umPM0rUMFguB979ntZt6nCWNHVftPoCOpHft
dz+oLo3KeBXmaV2eFaZ0wnjGfFak4ojaYnVc/TO0iUwMqBxauHXPM7hdHQ1u0e7Jhm4xIa8ogfHR
D8kWgUZ00Y1HjsfVLruMh8H0QodE4fFRAoR7sB1HFZXQKPUeNEwQg965I7S+GgP1+vXW+tk0w0BB
+UZ/JpQSb/VaaXvz/VwOcp+77iGZW+pMDf0x5PKHzVhZ10gc3E0kiwfZDF04GuI3Wc/xqnSjY8fl
KrxZnpqXy3+gZFyQDSt9hhHFIktMQ+6ljobG8+Yr1Zb/TqX2zxieB7zEW17tWnVbdn7OxhxgVq9N
O2V391wevqddc1KM3q/J6B6+frufTCQdvR5o66Wb5MPBJaLBdzga5N4eg2uu1vvJaFJSfNFP0x3/
fD2W8ckqXU5IZEpLo8UHIU1SchQkqI72rh3dWmOaHAozO+3JuJFFohDn21xltDI/zZzigCz+oECD
VrDittOYfDfc9jTvLSfk2v5gwSH5+td9MrlIOtmsPNrekQiujnAL94DR4xaz7+Jy03gvQh4ZYPkD
q+3q3QDLVLwJKZ3JJNmS8qqBdhH3j3dUswFb6urIt3lsnFUElAXebIuGcXSjD7GlpA74iwzDEYHo
56MQynFnoMngr3r8zdOQ2ldzk8RyHyTWN5NreYg+4mbo7CPi12PjrIKc0i0wEC60Zm+3xqkdT+cW
/OuM3MnXs7+OpfiqmZz/PY71fnIa1iDWJTwOUQUqGW2S27S1yElGRr9tLPCaLEVSBA+lmo+si1Xs
uHzxC/Hd4pO3CI/XC68cBN6yaSH3HlH3Np6iq2bUdkFmgF7NznNNnXsp8puvn/ezTxG9KAVUl7DV
XU9fYtq4P3JK7wXNjNSg7BzXtPgShKsMZ+DqIXf2I51Aa93o3wcF24U8lSDZRef2/h2PBnf/sV32
GqdvQj0ZLjWlfoClJZdDU8mG//fEzNWpEk6/cazo11wNNxHF6aHsLvRqfiKD44QeGEdbzVBR+urS
j6et44Ic/i9vx6PRgIPMsdZi+VJQjRGZ0+w7r9jEzg2ZgrBJflIlzrunr4f6bNsBMQpLntSABQj6
/UtZCBnsO7qz60s9xiByoDYa9pYhjtmjfLbTvx1o+dDefLA5dYspx1sV7U4uqBcXZmgG2VPi4nlU
u2r/9WN99j3Z8NIWRj4dumvyRpy4iYZOvaG/zSYbEG+jaTgxtENSvWq6u9frbouM5Mg1+rO9YmlD
4hvibdpr3hBiQWkMxHx72f8YO2qq3lU+//j6wT59jTwQ5WvuXh/gUXUzyaFeNgpsA3uZIY7DKLm9
U8Z/2WDRSiBYZwEjbl0dF9wojBQj52bfdFRdJbavJLLGoTyy1D97nrfDrE4L4Qk3yajG7qPxOaUC
KdoRqUUWIqI8MjufbTlvR1qF67qvjKHQGMkIhs3s37bWWZm5OI7/9tIjq++zLRWvjr+5DToA130F
ntFYeg5eYV904w0Jns08epsSH1NlZsge81MMHo9sqJ+tPZfWXxLLpI0+aMzTekz8ZqpIadqTaC7R
1M75pVBNKV+zaupPv16Fn45GdyPJGHBR9Da+/5gRfdZIO9tmr5Jm08ReOCSourQjM3ZslNXZOwUT
4p++4+xFERxjXdGJW68t/8ube/Msq6MXJUJiViPPMruvWfnTiZGWxf9hDGh9Npu5ZbJDrN5XN8nJ
12ciT32+pN2NpDVrgUT8v58VQukFc8iOzfb3flZyNFmzH0mWHf1wyrozYyT4Q31kVj5b3G9HWZ0Y
bqoSUKuKXQ6M3UGYpqLpaLhHWfsz7ayHGblAKHrnmAWO9dlJxV2KnCuAHHLKy2p5c4C0eYIONSqI
3ic5b4YxPxszfWfI4rLPa++kddqzqdWKXS48ikpT8IeeM+up8SUKYiRoG0Ob48fSnV5HlGebPFYY
/gr91Y8mHMTVn070YWb2ZM3Sm9mr/3gQeTYWlsR7tUiwQ9uEKlIjfuyM8tROx1+jHt+aXXqI/frf
9e38DVTYPUA72ijxmcz3TxrXJWUvUTd7RBQ3BAN1mKrs1h9aa/f1gvnslS7Wk/TusMFDAXg/EBfa
ZvAGXunMXdZPsh2C7CP7+8dvGFIF0RY5QlrwPlBTk7Kp2AzLes/tz8w3WEAtAGBLk+giHdxi/+0D
sQGi4CLziosoW+/qgZJ51oK2qfbt6BqhqrxvXdK/fD3GxxNrGYMyO4EzXS/rrqqipt0JT4Bqb9iv
vdOcYG20d1W2abC8/nqkT94d4KmlWAsDgdaa1a7hxKZVuwVP07tNX25FksZXuXLSZ7+PcTn7erC/
Dmbv74c8F0JP6O+QDD/AD7wmEIIqZbWnU0YWdxAG1XDQljcaxpqX5csuLIxTih+DdwhSahfcJEUy
HOI+nwxkBlPnXlDMaAi22AK1MzoaYhOPpHTONj26PAriwsu8UwMtxbhTcVXktwwaOyfgzcvqO5ZJ
nfnNFnNU/2yKTg+ugNBF9o2FsvBsmLr+fGrMKvrd060qnywqbNZF09JG8gT/Lk4vJ0OvDD5/HYGD
iGfX+MZ9rRifqgkHkCNA2U+n5s3LWm2CTpVlfeyZ1V6TAXczTBfoHUjc5sgH+ulaezPM8jPe7HnT
PHkYMuI1l9UznoyLStLBjsjEy/jfB6/vp38V75VlnVZ1w1ADAnVkiM3OSTOf2rt28vVC+7jpLAN5
wFEoD5KEWX2jkuIg8sm52puFhf5Jy19am+v7/2+QVbBHN0Nd9dFY7b1ivkkseW4La/ovYywwC2pK
ZJTWLWa2F+txR1vnvvXc9Ba/jOjSE5P2rw8Di+wy+SAKLJCg1sXGrlGt4ZSUc3RUdjvZW/Wr35Bl
RlScvn790j5b1FStOFvpicUDbjUzRq0sbxpzHsj+nXiXSf1dH//LxNhOQE8ikRBXztUYMq4LUQQZ
jzPPoT5d2c6RhM1ny+vtAKuZFxnaYWAt1b7OLuhX3qA7OBIAff6a/vcIqzwCqOo0amhA3ZNN26bT
ZWGimDKPLK5PB8GJA+4bhkpwO95/+fYApKtHmrTX7BeahOxhj/Dpv4wBeolsKNVXJuT9GFU258r1
Sz55+b2MDll8MO0jSZdPH+PNEKvHSDXll9JlNtAdfdPAfsU9YZTribuvl+7HoHQBs3FIWmSzCJtW
c5LrGR17QwWEPbL8P7WnV8h4y+laitS/rz0UNWHhJajFLa91Hr4e+7NNmmsy3b0kskABrJa0C8Nq
tkvG1lLH29V91+JcJ06DNrvHcuiY+OCzN4rMAUwvvd3QN1aTZrV+0Bs6H1CXlLRap/EddLNXJLn/
YeYWFiUSZT5WiJvvFwdi3Wy2/BHNMWU+jbZ1O8j2o36savXZ4yyXSEhqbKEUWN4PM/htCirGK/Zl
rfYdXizKNX8uLjRfz9EyB+vgZoHbLWi7JfW/mqM882n1av1y7xoFsqKw9FG07yZBPWCP0btlndip
nhUndV6lwZEd6bP18Xbs1Y7Elu4lJI3KvWPd1m678cpkMxvPc3zse/5sIL4C+rgA/uBUu3rIKZ5r
irdWucck7yExOqTv4inOzb0556f//n1yPbEgG9GxiUXF+2mr4p7eHbP9P87Oa7lxJUvXr9Kx79EH
3kzMnohDEgCNRPkqlW4QqpI2vPd4+vOB3dMtkQzxVNcFQyRUSiaQZuVav8ncSZRWQ6ouxOF5QBYy
lculHt993dhpv4AYsP+BYUJi9iSdUlceRXxfS93Ee8VVa9Em/gqryGULGejrlk43j7klKv/sTUT2
x1t6ANQMbLySugEsvC0EQsytgFeCo/66nbM9IqkMx5pY+yQfEKde02F+kKJOKL5megvATDUcPFgA
++h5vvy6tUM2/fPo5/iFNAMMslmP6bhbuTcBLRAL5rLQrbpao1biBM2mC7RFWW+Hwl9YErZ1nHcv
JYrOVE9pGj01xK3UOdd/NFBENSchqueZG0XTMDPJ9qAuq4XGmcCMy1cZwOtCL8MN2e6N4FmbSVCW
fR9cWKJPp/+nb3GsxIXwTN/oUjVDaQvrxpQ6b1mHeEQjK6c7hTpBFEXa4sKac+Yhz9sC/yhQsb4d
731VMYRRVEMU8EdzlXIuGn3tqdUmNxOr/sKIOl1HyS3NWASeMKCE4yqODqwuQeQKaqwUaM2qaDq1
W4ZGVY5Lup74F4bU/NiORhRqoYjv4hnDinNc8FdiqYsqLA/dLukRmNbQUVlFUpTOzM/oyvd0D2kN
JXTkMGoW7TDwlL8e02f6y4imo7wgjHu84YfgqkgHVYnbFpLr6Z3TKeM6hwT6dTNnniHNsD+hkowZ
4DGci8pYknpGlnDO0660/t1vxqVfCPaMXf+6pTNLDy0BGyPcB6N5rPLQRaVcDVmeuJVlwaca9WYR
TNLvgeDILLEOgOQisMQm5wQgOfZTKpYWWKHEuCn72WfiVdDG/+SeSZQO5gGCdvHRlO/CNrdiqO4u
1Hlrq3aq6QLBndZKhZFhpnaW8/WdOzsUSHmTbp8TZse1xDAtignGGs+oK3onVtrkCmqkgu9TEF7Y
ic4+JCII9iGOsCdYEDWxhGqI0sQdfDBQU6bbZYzQ8tf9Od+IyWCDTQm/5mgbt4IoLyqZoa3BKFyw
cm+Qm7yU7jkNmBkJnPSohxIvn2Sx1LxVDL+sE/DnigNa56rTkqWswJ8S1vJoLYQo/E8e05wAR6EO
waXjk59gkiZCwy1xja6v7+MsiZ2htySCFMl6+PoOnh0RH5o6irjAIkGay5i1ZKmwc2t7UXittEF0
K4/C7ddtnV0hPrR1NNrRGI4sOaGtwdCGZQa1cn5k+gLp/3fDM1+/bu2g43q88KoW5wxws4Sxx4MD
4oKZlFLL5FL03riJZ826tVX3pbU2oJivVL0bjXVQ9TDf0rrSGr6OonfZg5Q2Zf1mDqWhP8VRCjQr
VUN/pCRVoRDoS0V2201BtE0jKLbhwpcyvdo1iWWl2z5Uu8ApzLAUN8mIcMB68DEovU54osJSUJIs
fv+6m+emADV6CZQXMd9JHIZD7WgVWh+7XtX8QAzsL0yGLkzlY9Giw1pIBEukDAafNNSRAE1B0nEY
wkGzfRkqeKZdCZpqAy29izW0YAJ5CeZyIZQoVQvmQ4TzAJ7pRZBfSO+ciUz0j99C+hxIB1pfiWBl
OVrlI3jIploE5JQjX39B7edHbYWrr+/sueFKQhFFIWlW0DoO3LUGiBlihrGLnXINedZCduGqG5BP
QAmhHvdF0XIk+v02qUuSBoC9iqDjUR9FGYmNJNRil21Jv0N/J3KqQi2/aaWewtlTrAuHkzN9NGmP
A9BZRwrE88TGS5LWnXqzekhLoV6lsQ+TW/CL24pRZ3/dvzOjlXUUfUEdCM9sIPX5GXpBbAotjAO3
VmHALRTkASzK5X2XXmjoTMcYrip1XgB6CCEdNVRVcme1hte6gxwlDwFQTCcv23zR+GX+cxSEdvN1
x86so4Ar54IljcnEsp87Zvgp5KdEbd0kFB7IBlyP9fBudNrvYebnmci5fAaRz8h88TilIYB7izPB
a9w46Ldm7+3HeNxabXNXFtLv7wycuiRNpJB4Bsw5jgGKpooGUFUxhrXYwWYSqjBwKS/UFx7WmR3W
QrcLeBN1L2A8RxtD2GBL0NZh65p+VGKO0LvFMO18P7uVh/ApLcZbQyl/f3aD5CJuYBBjrnUMeymt
uFaUqGrcRBmkfRQL6dWEg8MLBdvcFuXykjTZmdVrBhzgmjabwmrHynb66DdVAtTYNbt4oSP113rv
JYZ3asYECKsLd/Rcaxpb3jxITOKiebh+qIYkgphYvZW11MPQ+POhZaEjANAbg/kVuR9tkY+XTB/P
PcRZ8lJizLAbHd/Q0eoNbUqj1o1HY0/qaJEIiDeF3/3AXyb1rzq+dI4710f4usCWCNUJy+a15kMf
/YTvQD4F48VIfxETDXJapMJHDZ+o+H+LcMS9EL+cm+MfGzy6qWbYQXiL2taFOPc8CfJffQkKtuui
71+vJefWLlKJGsWMuepznIPo0SXoCI5amKoQgTu4RKNU3CiFry0SNBn+k14BMDQlKLrcyePJVzRq
b6g8t9AwF0EBw1jM7SQbLhx1zq38WIH+bzPHMQQ1mKQVZeZ4O8WPetI5qMc8fX3fTp8PR8JZ2RkN
fGrAxxt2GFhj52Vi49bwVW/GujQWQ1VIOzH4D2IDmpKxN50XyFk58vPYmxpuEDqVjVuk/eOYylup
F96y1ntti8L9uleno+FzU0fDPOHs0QpIsrhaVXfJQby5WY1NiBxnUSfqjYQ/8f3XTZ67kWTnKWux
+qP8IH/unRoGMLMDsswQs9bBYJkLQxt/dFbw9nU7p2MCb2U4eyQRWTKAT35uB/wBrJwonwW9niT9
OhZ+fv33T1eI+e8TuAKYn6XljyZspWdJpgn0I2q0jddpSwnVDY71iyyfFrVyodB9rjcGGaw5gwdl
6SQtEeOSobf0Jk/HDaSLfdPD7f26R2cGA9skmWv5sHVpR08G9JWcG6NcuZIx3eTprYTwZI0gwyT+
pt0lkcZcqWVvn/0aQT0fxfy4I8WNaCK2hpiwv4TNW99FcNc3SKLhmt6L6RWaRHe5ikSAoDeXTBfm
Refz2W0mpiLRTn7nACH5PDLSTgvVUVYr16y7dekXq+FOKPaistG7epH0nELa9MICdQb0TJvIa5Kr
QD8UfODnNvvIs8gFBtRWIsV3jLyIVrEfZpsGbRX48zyU67ixZim7rHlC6Sp5RPkgcjvJnLb0QlwU
g5qvMPDuXHmcsqU5JqaDGp7sdF2tbjoTaQlC8WH19ZA4M8jZdvHMY7/n6x/vuxGniSCrxsr1xMfC
3wsxAms9Ik7SLyW8YFN+ZoRDCeVERGacEsNxgR2MownrVavcXouffN37ZuWIdX3dnUOu9/OjB8lN
xQ5XESr5JyGub8YafHhvdI1BfJxQIXJRAgjsUOmqpREpd0Q1aL8p5pXV+H+VXdxvCqHoFkVjtAvw
RjHiZNKFk+fpekhhmb2LcaGQNDtkGj5EGh5qNugyDQUjg3pHJD+LQ7Its/jCSn96ez83M0/+D82g
qZan0N0LfMiEX3EeyHaMEsxv5zXnRmZK2MyeoQz7uRHfiEoYLW2BN9dGM17M5jkyL1TxTkckTeCv
gD0Leqis7p+b8NogRudhKjAPAp4kebgcApxrtUQitpcexsG40ODpqkiDeGMTdhLQsyt/blCtslBq
PRnknF46uYKi6eihVa1Ru7x0bDg7FFCJpkzBGk864nNTsi9VrLkat28yN5bR3hNmPqFi89t7CTeP
3APpU7jtJztj35ZTX8aCajd+Y607tQ3cDFTlhQF3Fij6Eeh9tEFGHdoj5gByvXLa5eRMq26j2smq
dpNVssqc2C6XoR3b+Z33w3eVrewg0rTKV5mdO5Ub2Mlds8TUwS6uywt5iQMj9PMqQHL/A6jj6D4L
3iQAQo2gZtvZxnQVJ1gmK98Or2tnWg42cm3LahnYiMxe2AaUeWM7bvljNX+epR9n4YgRaWCOmZts
upXqNqtqwxHK9raKI9uirS6VVeumbr8a7HFFJc4V+aneqI5kN0t/ic7PhQX+EAZ9/kaEMR/CsaPh
jbJbayRkoN3uWfwmv9cv5VN9nT8pP8OXYR3cZLtoX+yDdbY1NsVK2QR3ybZ4aV7ym/gh//716nzm
7nwKC459Isws9VOO67WLy8DG2KU2qhVL3Z2eLSfelm6301fGMr1qHaQTlxh72aUTO76DoPtqcMMb
9f6SvdYZLu/nBe0oJCpjVqCw7grX1wFTu4O2iV9KeVGqyz5cpe2ivIQ1PVMj/jw5jwIFv1HbnONu
4ao1SmJmFUgbvxmQFZxmqfbeqBEirryHVhANx59dKBaICKkbUsjFhaFxbqX9sEwcntaHsSokgdgF
qli4nXAdhyikcMjWunCldwGmbZecD8/tT3NECOgV3QYYUJ9nBjGmhthWU7ilAtpRmBNChnFhgJ19
nAYga3KDHH1PDnEorYXoX81dSqHlL/pB6X6mYmCuVaGr92CAW7eR4+DeN+vQQa4l2xtqrVzY8M9t
KOCGCLVJuAH4Plp9jD5EfiljTCXlndn9FMZ8baYUmLJLo/dSQ0eLjZK1WYOGFYM3e68ymA7w+aI2
hNdzCV5wmp4hwfahS0dL/SQMIa48tGRONXT7UlzLdfazLuth0erKe59L17UmvH29XJzbLQHmEQ1Q
hSFJczRTCKlqI5EFRswI87sdEjefml3dkrv/7YY46CGPDzsFtf1jn95GtSI5KdPCrcroVgvqVViI
O2m45GN5Zr59ama+yR/m24AqoRTpSeF6eYKVjLBKk40fvMsmtHqMtL7u05mxAfWSYJtkL7j2Y4xS
UCHdXeh+QcZ1rYm40+rzcaheGV7y+/ETLWEixSFCB6FwNDZ6san9GAkE0Kxd6JRF9hPh7ke0sL8L
+nAJJ3BmIBrIL5DIZoeHG3DUWKgNKJLpMXNrtJw6Dldq8lORYPMmtqG0q+T967t4ZgiSDwJCDXRI
BxV89MjUDocTTIANO296yWkaRXRHpQAmrsjThdX4zNEFAseHto6Guy/giDOVdE1jfu2ztOhw3h7i
dR8k+Q4d++RFL5N0n0nlaOfqKDhpJsV2hnrDElMVfzVFORWKxigfv74HZ0YSLCfQ1zPXyaQe/3nY
Njoqj4rSa3buF+YWrf9p08qS8KCOVuckmaRduhGnMRQ34kODRzdiaBTLQKQE6PIY+j+9uBTQYxOE
FXor1GBwUOSKUgo2hgPdOqH8Rg0oSy9B1OZWPsdNfAs2LBxXZlPg4wKwkpnBWAw9+Ob6WTb7RYmx
imU9RsKVoRK2tQ+6Vl3o+dnBjRgEd3l29Tse3AM6nGUYBYULFujREJthFRd1t4yapgX0UwzbVlbQ
LSi6p6+fsHqmq2xXsF9kWCnIl3x+wuzXVRtGnIBkYeoXISpVy8bs7r5u5MzqN08iqpIQGZEOnK9/
WP0Isvw6kGikloUwWaaRH/wlYiXynPskRNGxVbNnj/zAb8NrEdkgK4NlIach8VgijSR7meNcxOlO
ItAVdJRNdbsS6/XXvTu3UJCGBPNDPeHUMqzOsTbR5jhSEzi6FlnXLSWjLux4HC7txefmIxEOOyIl
SpI381f5cCO9Iol7ZG5zd6oKY+cj/v9dqhLtZxoM2ZMvx8XvnyZx3pmreCQmAWAcBW6i0irkpqBf
CGqRbUm5DddmWVvPX9/Ac2OQ0ieUMpRtZifNz72KoBzFdcTUVlO2mmVVNTrRN8Kyg/N1Q+eeFEmo
uX5MjeSE59EryRBZGMe444A20saIUA1CmLwEQ9eyQdtft3a2W7PoCuRdGj2+eZTYrKZqeVjq2ArF
lV+OBgtZCijgtwegibwLw4FUIpnI4wpJ1UyMS7NT7SKNn4cx2ArphFhi010IsU9H3+d2jkbDJEW9
32VGjbxA1EPJSCz4S7W2C32v3tWCEmy+voGnjwttwxkSOCdWoWgejfbWgxnaTzN3ohQb4dpKxth3
Wr1sKrvNwOC9f93c6SpFAMiKAaqbdYp8/OdhqCJ5hQeXD4/CKkN3KCvlLtTy9h3lr+hHzyaJhSKS
XBcC0DPnlpkeOhegUHmb9Xk+NzviT2Milg0D0Y9u00RYFmiGLrRMWIH6WRa66KiCfxPhIrKoYu/C
tnM8Ro35BkszKIBTGdT2o0faBkFBfRcvRU+xhk2Bb6qDIcXvRm5zKxz8CHCI22Za5+cu9rAah6Lo
Ypfzl7LS01C5ro0quPZ8qd6muoxpN3uu25SwV3/vmR5aBoWHfg1BHM/oc8vCYPVSE6Wx25sJsoCx
9Gpk6o2lQfWJvUf4jr9p3Aq/AmSpAm8VigCc/eNawJhkeuDPGV5JCO+Iz2yTneDrPs1362N0cmjC
mDF+s3MrlI7PferGOC+g3s13M8VHYpZ9V6QJ5dhY+PZ1S8dBydwS9rAa2USIuKdBSYYGbtj6ERop
RbWIi2ydZ4Zhe7XCVJhssSp/cti+5KZ8PA/nVtngoDwowGfJy37uXwEJuzPkOnKtBhWJTqB/BIO3
ksUaKma3dSn8+rqbJ1MQ1p9K0oAyCIBrEYmezy12eQ42r/RJleooHu108FLGDqR3319Zej7ld4oo
5sZ38H4ZMCdZlKufgR/5OBr1gZBcUAc7fbxEK7DFyUZDSzuB9uaxEeEBaZpOo2BStq6H0JTdIG7b
cS10TR1fKM0ox6s6Cx4c6xkGS4GGgvTR7R6QJQKeGJhO0gZX4bip44dCRH1asOwpAWIyTquhu5XT
Bx2LBLV/7ztcdXJEuotbWSsXQn0nR8aiGr+jeI8vVIhrTrqA4bHwUDMOI+kazus6pKwVVfJubLWF
6AdOgmq8hkADla6lZ/Yu9tyOcgl+eJL/pGus5sx7Jj7b/bFWbZUEbaigFepkdeYike8QnDqlGawS
fbKJo7ZjUH4vB+taR7LMyeEAJnm17MLxRgaUskAgCE8NTQdqc4P5LMrV4lLxfzWyZYuthI4Thjd6
jj41xuZrqZlNefIL6/Ppw8EhCb4oSTOe0Uk6PwsQUsgCFPwVuR9toYcrowYzpx/Zef9hEBr9Uhnt
ZPhR9IaeQ5kH7DL5uqO5gAuHWgqyp3OaNwxH7zSRdJ2G3GZ4FSeKIDsX5t5Je+AVqeATjxE9E0Qf
tzcZSdt2PKMWq7tiAa6lfbfCqkgWSlik8gZ9d9mwJ71UnssExZVFnSVqjvcQDh3bIhawfbJ6NSqW
lDKNX0MByWUW8vptEh3HMjBYjCRWXfhRx9EB2aMUDI+mO0QPBq4VGv5OduuJpbBtYIoXFzIrJ0J6
c3tQTDh5c3yZM1Of1yTDStTSSBuy412mrEc9D10PzbJtJOiKrQYG8loYm1HD9A1hZ2Vj/m3yKk7L
oPK+4eqUZMumKkRbwAbUplCP+Jcnht8595aXnuBJDAHjiSANwAdejCS4jxaQVm8KmAGm4Wh9NKzR
ZUz2mA/JENxJBF1r1WSuTRxdsIOqFcQxa4DvUlNfC1MNFQu/ZW+nFYW6DKfZ3ejr0XVmcOGeyREG
59QzyltpLIttqZeGHaWpgYBAqJbvUht3lh2QFNYuBBvzI/m0Mc/Urw+tzd/mw+lMaUVBBUxtOF4X
D/hoGJkXLLG9nJ7NKnpu2sF/BxuZ3jeiIH5P2tqLLpRoT/brOXUgEy2bM1YQxsHnLzCxs5ZZrmqO
l2KZh0LrAuz6tErHzPaiTEEWOVkbsXcBWnqyX8+tsmBgOk4W9SRMT3IvsdLR05xU3Sb5vYZYvqE/
Jvlf6IJcuMPnmiLLSAkVJCS5zaM7TAkhkEDU6w5FEy9K7uMpuFGm9CrusJ8sxbevR8+51gjhABUQ
+VOQVj7fziAfZVJsBh3L9QDPOuRyI0H6FQgTewOR3sIwiwtH4XNPkNWFUwBHRsk6ie3wNEkiIdad
KkMOPB+/w5F8yHTxGXukdVZYa7gxF6Kf0znCaWd2hyXgwn/8eP/3lAq9wxD1/h6ZY/GtVtBA3Q2G
Edd7ciqqfyG8OV0tSOFyyie6mVfU40eoD4JQ+n6hOQzG6VuvVT2KDu2lDN4JJgf0EfA6SvtoxDH9
j7eVsFC7EsF11ematP8ZaXVVLENpwI2uaEC++AsMTKfr3lPD75VYimG5wGNl7BHxHmJbEcr6zopa
b+9nofYAu6r4ldQWleTcT7zbkjU438YZIeWimESwJQsdDFf/j8H+f34N/+W/57f/WDnq//lv3v/K
i7EK/aA5evs/7nu+f03f6/+e/9e/fut/Pr/lP/3zj65em9dPb+yswUbtrn2vxvv3GvPTQ3M0P//m
/+/Fv70f/srjWLz/+cevnMrS/Nf8MM/++Oelzduff6Av/2F6zX//nxfnDvz5x0PeNsHf/u9fVfjr
9eS/vb/WzZ9/KObfoY2DrQZDxhhRZ/hg/z5fkfS/s7rMZx3o6yBpmDZZXjXBn38Isvx3QlfQtQB/
gO0jAPbH3+q5La6p+t+ZQjOuEyPk2ZtB/uN/+//p9v/7cfwN+NdtHmZN/ecfpLs/zxVgL+g3AVSG
FESkMnNBP68IKtkOU+uwrWUotVsv6t0My9aHJg19Z7Sqh9yPG5xHGniM1qIXhhvVDLJHfKXz3RQl
7Sov5fGl5XO9L4e15MkicXYr3U7iUG39GDTy/K4PIm+tJl2zxP9XWJdF/N4Guuf2NXjROmXsSl2P
Xvo0A6TVvsEvNRUfGlP3t2MSK4v+cBlLvqWnaku0240fXY7VLHaW037wOFRhyaRg95EpT0IiO5Aa
zJ2pFI+hKgYPyeyuPXAmQnzJDx8yURJuSqu3/cp7boQ+6faI3VUL3wq8jWnm/mOMQZkrcRJa4mks
PLSyGtuy2otX+Sxy3mPT9mqizaehpCiW6UKfAv1e9CPtprU0DNwmDJ70ZMxupzjLbs0kja6SJF1H
2TRuq+57SiFkp1djv+sGo9+FwmybJKeLBt/PK0TR4qtMG0uHGDDAgEop4pU8UjTR8Juva0F7rILm
e9kIwX7SRu0xCqtkibKTQVxZ6Y9mM/zV4fF5bYk6Iv4QplNB9O5NKqpPvTBdeaWm7avquS6r+kYJ
5PpGHDVv0XCPHGgiyUpqiQjDuu/vjbGw0UIxMJFM1KURdtbazPHkS8YCPf0ES/HbdNKf9TLKtm2Z
a+sOdyRrGMudMb9ggl0UCw6n5S4IfM3Wpe4hENVr1A29h8MLJLQbuSiGfWX4ylZVqQ6EXXLLmUC9
99omvOnr6K2Y3g7HA4ZcuB2nslgmdNkGdBiu4cMHbhd45o82eUgt4kIgwqLd+bE2rUzWp4UchL2r
CIpxDb30RoiC+MYIGwsPJiFcy0M2fMM99Mkc8vu6s9t+7O4rVQ8e4pZCkBpc52Ld7aciLfBWrKPn
WgydBBjeIvXl8lsI3cwBmafa8fw2VWifJIC6pOFraONoDsrcvq06v9RGaqyFTMWErpD68C6rppq7
oMOp9cfvrV+nO9lXmqWstK99EnI+zssM4VFeUIfnJQ2ynYgj6cqfMMaZ1wbb0vBZ6vCbDmyjV7xl
C0De/vAeD7fCRger2mp9+zCBy7g9vAylBsm7j/dmmVa3SWf7daJfVxhArRupx7tb7nfiv14ghvc7
PKCH3eGnw4V/f9YWUbsVzPe2S8NN0gfr0JsQhZlfijIrF6NhTo5GfgW/dPRakygZllGmhY4apOot
drz9okctF3PR8LVlo76OEtlCUzu/y8NSuE3nF/CG6W3lbQ+fdKrn3Ua1JNyOyrCp00y0WcezhRbF
5RU6Fk9SoA5uOenF1eGjwwvZ1vIfbxmFcEmn6sdkRmO9MEcrcIwYg43WHwZsMuc5qBVKPjqiELyE
ox+zbvXRSu7lbmXUarr30KTdo0D6z5+0xA/sYZDEZVlnEC8Ol835d1p85RzSWpgDzm+TBr+CKpqS
ZaQqKP9EmicurSHK7EjAin2ldJ1yrZYP+RAtNMyr7mChBjy1qSSPUcDmGKU0XzZAWYx/XR3+dXXM
BXObp/mbXozjHmKUdS2Hmz607hLBfEaWLrODMcj3KYa7En4KMj8aArYVAgbbolHxdpgep9A0dkgx
XmF8FuxL3ShtOc5Y143ejbTA/Ik22g7Cp/QjLyyOa2PvP3K3JCdCFn7biqO/b0M0WEuU3UjRmgtx
Ag8QUMpaCsmACGPe1eumiUfb05RoJUklgPo2MtPbMo8WQRnpexNvitVkeNEq8BRPXxpYXO4wpGgo
lvaT5Ba+4FpWZA9G3T2GldY9gmTe+EIR3x4+KmR8wH1FDba+EYdrK+X+I8YdXrdtFl3jCdwscWCU
V4e3/76ArIS0zr1u7w16sIuGKNxJqUEN+sOPaT5JS0z6kHVMivomCnJ505rGd4z/rFWYSMpeapu9
njfZbSym7ZOixcAvY6tYqaNk7HQRo3gcEm1hyusfWWet+nTyfooi3uvYpjY3nVmGVyVpn1VTF82r
WWADaUtmiBc1IuxYWxnjbRqhWI44A/zdCgkCBJ7FaTUKKijnpPO2DTJ32YKMh7dVEU9C9m3+Ea/l
e6PX63UBLv8aTxjpOhj8cIuh5zbIm3RcHT7Tw0G+zj21s1k1w+U/Ppt/Oc7GDrVrNqWoF2a/skBV
HUECpBMIcnEda0F+VWchsm9VeqNEucPy3tx3YtLchyQanUavslUTJBI7lRD81fdZsjtcrXHuXo6S
16+8oHoxJMxJxKib7oc4WrKfUjeeP5JQ7BSNMAaClBuLw86lzTsX6YTMUdDAXx4+M9u2YU9vObYb
NRZs7SQ+9JY2uroVp5tKCdM7FXPrhVdPeH/34rVklMmdmhZYXCZNvjm8PbykA35drVyOcAv4lXBK
t0GTilddWn0rhkR7TqWsc0JYr7DzeDthTpKOUvzgU773BT/Zw8V6kyUzefYBFjjI5EmOEHTJczTb
ydZy0NyEbd0/imBMDp9LCH3MMOpidfhfONH1uIepza6syYPHWSjsa4zKBvQ9v42eEjHKBHwpjS58
5gAbOH3SDnN2OXxupO7HJBvtLbYtw4MUC2tRq8YtCmrmioxCuSrEVN43sZRsdSEAVGo2JiqhAp6X
utG9tTJeknq79c1pWGVCbe1bWdzEY8HaI/XTiGqrLLiHsGom3ux7rg5KHjxAy5VWvq9pKyDB3oqM
Fk4uqDXeIqEM+UjBut1M9GSHE2Ho8JXbzegP3qMeNreeGomv1B+KpZGP+b4aVHMfxmOwNOcL2FY/
Wn4vLoJMnPYKYZBd4+KCkGxtPVb5dIvG3ouWicpTwk2xJW2oHanT5ac07gQb2ZjaOcSF/34rz2Hi
4ZcPV8up0e5ZJ5ysFPLlSGXrVjWJV0vDitaeV/n3M3YLHFrdveHP6KVVsu5GyXRlQy1WvtZ7u6hR
/HtsOX38/aTiFX6XvIgbbboRvErZyFnEed5H9s2ctGeceG5bqYn/GpTKxowm+VkrY7gM4RPcVwFK
00lODSmr11Wqe1uK481G95R+K8devVVaacAHOcWxvMnF9VD5/ZXcF6qrlxz+JjPznLhItD3Z18TJ
0+m7ZwhzACSHN54XBITfk/Za9NH9NPj5SipBvtfCmK6itq+pDbaJM4iRfD30vriGT9tuQ18bdlqd
yW5OxBuJZr5VAq3bYXo7OpqJdy4RfDzKygpUbr1t0kb5BpWPMLJMnxNVXypwSxdMh/F5rlCuxGQQ
N4pfjc/pZKBSb6pPs5FmmDaFzVKk/TCLb1rkpa+QsTO7qTcV5nd3zWxdIuGg+kueUttIex8fbF9Y
IdRZXRmo3u/DUfIxVML3F0FQrGT0qd+1XqYuh6FsrgkW41WhFDZIcuR806HepO30sygQ/Ry8Nn8q
RlwtDMEX3lESiju5fOn6/EVS3qZI7B74Q91DYfrNEp/qcX14O2KRvAtSK2BS8ithgkugKSMJZOiT
E1gbvaWBWG6jlaIlxnVsIgVDxe4vfLvjhZTV3R0jorNjJUePYfYdBidU7K10FjQzEuMqixPyI7gl
7TKZTFSILOWyqIwbKara/eFlmn8SY6YTA1FFAmp8UcSueO/EctkrUhks/D60wyms3lgG30chEr77
TTcuwzaq76G7ecipSuO10dXxBipugRek1i7Mxhc2TH9jp+Gn5nZea+xlPLrsAaPbewp13lIMFevJ
8iG2Gkbnv6Ce9oyXcvummDBUcKRA8n01aFGN9rYyOronSm+hoHxP9LbY1AqrA7t1sIqtUdzHmh/t
lD6PHC+Jim8oX32rY314q73guovC/DnGNdxOjai76lBjuw46T1uZrGE/sr7fVGo5vJVy9FPDaOup
E73BCaa628qJ0rFKlN0qmap2Eald/tL3rCjkDK1rDMP7uzrU3vIhyF/kBPtYlqv8yuv0/kGiSI4d
av7SIUSJGasmb1mhxafa79eHz8vYnOzA6t/6gMUuajzvqTfSbR4p8atmFQXW75hbp75U3ieS//aP
z2vZW4Qk4/cq9ss3sLYQmx2T5FUWhXdg0sE9rsTroFY4+3nRCywO+VuTpyGxf5cus1SXvlVTI7pN
XpX24WrmcYpRBZaiw9U6rYiadUHeHd4GQK48qRZuDu/0BotL0QAML1VXHcmQNYGVsquKJmWYpsY2
0dh9AgoAmykKzC2jItmUmqzujACGmyiW8lXrhZJbojZ8nWut53QWm0j9rZ66FjOYLNz17UCw1JVV
udSA0SE5GuX3JDLETVD6HYJhXnPVBionfdngPOK1ojOMUvZUjf6vvjb6N8WLN5o8lD9y9AtXeZal
195gNVejZ6R23InZsyBF16PVaKvKMJOrwUJh0Pdrzgh+I8OQb9SVoUQJk/qmt2rvRY1L7EZHP9sy
bq37oVDeD9dVi7p5iyX5vR5IBK3o4qpWKNhBhEdHkEXyTsgl4/9xdR7Lketas34iRtCbKcnyJe81
YajNJgFaEPRP/3/VZ3Aj7h4wdqm7pRILBNbKzJW5N4PJelKTuyal72WfHt10FrbErPTXumjZ6ftN
fPjltn0WxPMQnef1T1jCF0zcqvEiJm1fWj7QxO7yj97w+vtlxmfLzyt0JszbHwZzICPcyPUR4iO4
tBgQn4zFEZeo184pC1x1Fi0bcIHJxslwCdEN2zI6llOXX921bo+6x3u8djaM1MuhenH6wsUOxCB1
+vby30Wvdlpsrn6UtVe9hEEx76m4OKZ/Gi/KXkTQbPdjND/2ztC8MvdYv1qr3Df0Q4+jAuZxtsiI
1zCxfSt7aPpMHebcty6LMdnnYa7Ko7FN3v2o2bt7015fAH2qxCcO8svypq+SO/G3nsckCtqpiLtJ
pVaf+X+auv6VN8r6FDqixNV1/cI037RTGztj6c7BoWknRImkucOjtN5ZhKs6musk7jdC33YRwZlP
2YxI1Ouie6EsOkDy43Qa0l7PcbuMyGcj5g+CsnYOW8ee1uB/ybZf/KoWx3iQWzG/WtEAmsiXxzL3
ztniMJ/Aqe0P1fTdReaXp93+2ZAM160zhfvgFuW3fsbuuD67OjpYNjHbh0LY05E+7ynCvUfHqz++
Ys20YZ24FcwOcVuJEObChOTj7PflmQ+3OFr9oGJzKqeHwfHGB/v2f76dFQdUV17872v/7w/YT6t9
uOJY8P/9geojtVNDwHbsEHeeufmjwyzqc7P2bbryxvb/Xv67rN364FdsqegCmmcykLf7wrt51Lfs
6LcvlRYV1dxd+MQ5H7RanqvGXp4lLWzcRJlx/ve1xhjG+9pwTv9ejUKszw5ZC7sJmeDu3z/4dyHp
+2LMbnn/75Vh93GGMf/FJGLxqmNc3KPrJrbsf5dGSWKLOojY3TD39UVr71hWVQt7ZgapZ08xqpHh
VDUSnsu3iBjKwrMxd1u8DG6f8i6HMyZNUapXjFqtMlrOZWEYMXupmzSROSA2MniQs9fSjOo9D7ib
TrnTYSOMN/i/iw2CSJLQ7bU9DGE6tBWhzsytnictmrOV526ycWfioQjUeaqZ85rs8HizDT1NPfE3
dsEQVltWe2+bZez7ZX3otWudo2HZbXb+XkA3XVreJa3E2Cciq2inZilj7f/J2rk5zjpPiswPCL5r
sThwS4oJ0xuTFZu1QIhXTie9J9367GNoufNXnUQzScWGOX/a5hzGDj4dTkPIq8rYhOeJBCZLi4T6
PlVLY9N74WzGFoOiBrjNDPO43bL3HsTjrk7sot1lbfATsioHw7UTKvaHOSOFS7K/6HXPRNadO41P
w9C0J9lncb+szUUhQ7gMt3j7xjuqcjpkUb0lWUd2Y4js7KrrqU1c836xAYGtkQ1TcZAbgXXCVXuh
/pooUBv/stFCpwKQMl7unG1zLk1gG2fCELVSxVkWTWLTUFwq3f2KckyAAox5eFSD46KX4uBU/gN6
B3lx5UTxBZcZ44FVHein7q0SUG/zCcDNlvHJW7qnf6uFZwkf/LCRH61sEG5sBfBPKFzaj6lFnhMW
3jnAPjQOgWFj02seIU/68/8uZtSfm2lIb1xIarYLEdS4rC3OWhIsUSaD7Qq0BTfcRHf9XoKPFv3e
UZiwC+iYdDMIBF2UIBjHXBRBr36+V5Hz6ZnjeoYi/AVOr5M5zA5h1T1UpQ9BY/1o26n21iLy2Db+
I/Eqv+RGdgCtqE5+CAa4bvP0hJL/6JAufl1H8hsNsVvd+W2WoD1FH5wMO2cQbNimnVuFT8CQ+bGo
lyumQ4TndkiWLd1PaD+2OCv7vcEyZu5vfvp3Edbm7b06+g20szOKPejfumNWSO068Cwg8MLfT4x7
Azodtym8mY/ce8KOkgZqbMcw8h7m40GFmFBUk3Reeu05O6cJQhZAyc1DjhFUoXkczFGnnis+ew/8
z6JEHBnTSTbplvtyaKcY7Vt9iewhxjG92CMr6p6sdiL0LFunByyoqAetfVSBKUWd8OJohf5Sm7iS
vcxB4y72rvU5Q43xXG61SpjrZjyM4DwBdpyUmfhl+qV1bPasMhNy62hb2PTx2xWgO6DsG5ZnHmEC
V4PZss3K1T6z1+HBXMS1avV/kadfyrILd6Gyv9yQcY7MkpikLUGbmqr69Agq3gc+CLARpDQNcrct
nHhNq5Z92xIN3nGoJYPvHHyg4BjNmJXiCnAXGNB64VyCNY0vTj3Kc9Do/q7hg5VOEFshYQKTkx/V
UBBOxDjepXEeG62ycyg+s9CpqPS8lMN4OrLDdpzcXGrQ/FKWw34QJW3GVF4yZOvNvMUb3l772Q1r
7CqzGZ+c/NqZ83x2wmK+5tra4ej2WutguAlZ1mR1N7hdzC37fPlQBJ2nCz1mqpmGVxr0wfOrKvWi
bQ+BYj9Y1vBfEzYnq6umFK1icXRkwwc7Utz6kvKQsOPYYu/7CJYoHsPu2Zo9YnyWxbl0Rv7lDKDv
I2a1L3VYBikGEIetrcMPePnc9NNCLhepl/IxFGS91nJ7LSh4ErDliMzaOBtV8OZrhGjaY8wGuV6y
V1UevgvqqNgO1H8MIbU4UFZm6km/x9itZ9E776Fzi+vVYkkyi3aC7PnzWqP9gGX/OzuiP079JOLJ
BNwZh7dbesldJZ9VMarU9fNtj6on34Wm1MmSnUAQa3C87o5Z1kdL2Xuyd/tDM4/H0mRxVJXzyahO
gC+pf+rnwY0DnYk/vbXgr9O4PxIiPQ2CfNnNwyaTyM1o4XDoxYPaTuaOcgm3vhP9Vv/A6NKua2py
lR1qKWn7WUpnkOaDvoz+4CWtuTqxkTtPFenKKZl2YSpU+DGr1Y0hoZtkNOXZA0kgrdhnJGm466Lt
re/nPz1zbvHsbi8RyskSfe19ixOHXS/Tlyw5qyb5WBYyPIyN5iHJp1eFF72RR0fOxSxxWhohh+xm
/EoNzn7AxspqnwcMdq2oOUR09btO2uOpXXo3tqJVQvL54dWkKRg977cG7w9plVPd1M9eaHU7FQT2
ftNVftu60AnN/pebiZ1bLvpdRLV/Fl34Zk5bDsvXq08tqr8EyxwnFvvd2pQQYMJc9sE2pgBByCDk
xfO78YUTLS5u37VFfg5+7IOMtruom6svzmjixmzsOHRm7RrQnWl5URpCCsbz11yGLQ5C0nrqOBDM
KmjSys63gyN1dRKbxt6WCDYZ+OU+kJA9UaZe/HD42TrMOw1yLtIhwm9clM0jCM7OGiC/Wjx1Y8ML
ulMgRrZNd/bZO1HStZ1p01erPrY2Vz1U4ZDMQfluRPJ75L+9ZTJv7ETZPgdXyHhMKMfzuLPUeJ7z
cOdHrdxNelmwkl53ZeVWT1bu3ZlOFaTm/C/MtHmxRxJkZ9M7m2PonqVgbMLtxyO4l30RxQcJykDA
NthzyVhd3DmZiOccu4O8mNFNhp2VKOXWSecUO4KlmQUacC6ZVPWFlwUeZ5GRUPPQHzbxoL5K0mZ2
pRsxVTv4S2yI/gsN9kOA5CBVKn+bVLOd28Ggtsj+87OIFqgyP50StSem0Yz91nmCfpjugZvD9nC0
C/+GJ4tz0eznYN5OjrGeWP1nS3lp0UbvIfhT0o5tk7qNlokqSHdz5+7dJgE6DpZ6TOf7aCz6k98s
O7ctUfH13VFaI1yDa1aJ6+hr1wWftK366B2XxQOvYpNJ13FJ8qnfGIoMj5B0f2s6eFGb1GSVRMS1
EQc84V8ke/OgxyA8tB2ks67TftBT7ETbLhBzzqfWoM5E2Z6UdfccLMG62zLrlFHpKHNeYo2VFFIe
XGJs33kR0/oLoEPvg8zaI6L2T2srD4CA1FKVkoksq+ySFd2+Kqf6uEw9mtjJ3jlyXeLGc08uJUmy
abh8Mesdpi94wGjzAeRXHltTXtU22pdAtRDu/XAihaeM6eGjGL7k1VTw1IAwcjfPv5gshLZx8ikd
nCh1cjIv8QD1KaqqeyuAEJLiEE25d3LnBxlG3sniCc2AjQ+lbt8U3Pd9JkI/Xs0+JN62vxArUCZ+
UXhpF2TutYsCMoYH97F1zP0E6JWM1rrQ+PnnbOj+y+ayexJWdB26+qPBYfi+6nt5kIV7t9llCrnb
811b87MTRh2TrwuIFmQPAtsMCznsdeD+3iF8e0XPae+qltBu8yyntYFLtKJdY7o3SaAdXloN00Gu
/b7I3zCSMmJ784KUXlIexBpypvp5tlsycvymKXvMhvUAcB2dFLmlVsbuFH4ZdeteRlPXDKtzpFvN
14JQ5MQL0MN857deeGjE1rF8ra+5XSmlbt2vKTPKAB82wRlPeeTVL1VdNpdRrziNtH7wIKXa57bn
Pw+ABrGlSiftwmWJSxFG6WK4xC7RrgalfRYMDV/+XXTze0SofbYlqfe9F/KXRX03C/9NyW2iPbiu
je2l26ianYEFzDAsXVpW0bAXRvfZ3kyAwizQx7k0xD2cebATff5p9+zqxWCFsVFrsgxGX8f+LPEL
c4MTfpTrBT/cXTjI4r6bxqsisoNqqdmx4LuLoawvolPHvZSQymMLR+UO7bjD2L+NbZTkZ3U/ed2u
U1MV64BIJe/ab+BSNeB+G+uVM78X5tFn6zEM37yI9dWG1DKqsT7WEuHk9HKTd6VVPvfpZvv4LYIY
Ewb6uKnGTze+lATavxjZTRMelCPMgnMaVZSnoXQ3eqTw92L8QmU97ppuehYiD+8Gbz6aW/NHYJuE
pXU4Pi3rzfBzNL+32rqicRGXKbK/x2hSVL+aNp6Mo3hYpZGKgud8rJyneZHWfeaunL9LdEHcdueo
GmPdJuzSWqy/u8WnPV+Ue57l+psicHkiaG95EpBFpzYrhxjrsuWpretdF+l8b5YFhoR0AjEW5cu+
e+hRr0MzhU8Av+GT1LqPsa0Ru9CqYZ41GRedOFRdj2diFGUpKvNxJ0SrLo6zvRu/KDkkzyA0lQ6T
qE0dPlSUogH3QVZlGmkxpcY881B2wTFaHKpBCgQ89GO0Of/ek6TOADMWXTTcIUreb020xVCGFXkN
R+RQRRyWdX1slUCZMr8iITZOPjPccbAblSdjNbVGwrTnswAoffx3aRU8eQ2owPfxb7hk8D3SkKVD
bg1x1fo/CC7Ck8VUnrO2N1x1OwTe8JDPhLLXzQFCJoqLgUTRVutrsz2vlhyf68xKkK9vcVUF4uzr
/NHO56dlGyCchiyux/VnlCWZeLV89sPN3WWzkSeT7RkJ4e/nZWbH9MS2h3r9VrPT7IuCrk52x8Cf
HxFakWOwcowBkjDDH1N2FHHriCfTHp8a6u0rlMuvQqrpJPxqjzL/GowB37ko08l2j7XJgNWCljZB
yJkCsq1x7/JR21mj0fObLNZQnvzPcZ2hpavgPvco7Ko8OuGQmeQhgg1veIq8vo9N0Top7CUionZO
55moh3qS96A8frIF826Sxp+FUFRQp2dM66yEfOSHoVY9Z5nTxCrbeOS66sBchJf4NjrdsCMngpR4
I0ZH8T4oeTKrXuz6PhuZAZivcxXOF7gJYpSN+VxaRU2lTDWmZ6TOc39yFsA2O6P+zKKE0gGU2fQr
TKHQL3mYRJS4YdFMbjEGgW4KK5PmtmapTponVnm7JhuT2arqfV3bePEPZpjMk5lUzKMZA6liDRhm
YuovDOWGJFTUIn5vUxtDtKR9uL77a2udWKMWDNyWHXvkp3GwxdKxkG8MRpc4Gau+m5CzIAQ8RKue
0mhartgW0J43kJ1QNHvbuBn90pvHltgPBumuVaN2W6lfInu7N80eah14nIMcsiG08kOmm7Tb9CeI
Y3YOoss4tuLS+PN+M+380Kns6WaoH49Gyy4qzPt27TR6GnEop6+2XIeUmBwVu+H848jR2tnjdM27
Yi/D7t6I1HCp8KGqzM6LS9TUaebNF8xQ+c2y4tWWK8ArfvV1ZJSnrMf8wOXnXId2RW03hnFj9UXS
3rAQ2JkxNp3ovLYdSbVRJ3dmR7PvLXZFw7FVKYKN9zwIixilFGm91fZmBuj5q3rGJwgvC4ooLtgv
tbtWQCsxAXZDdx8bC/ydxpLWLWvPiNLQIBJAYMzlH3Ma5sRTQWIuw6WdUGFlq3+GRD6U1ntLNjh0
SAegVpoMgWd4uvtOUkAeultH0lLQzvESalre0GiPpbf8aTJxJNqqSdZCrgmWg28YkNVJNkEuqyxl
+1vumvIM+ytOeFBmVLYkLjQM3COSM1NqFfp+9DR995KF5l2HSjA2QQ4iP/giGvaQy3VKwDrdtPoI
N5XHoYFVoHoLtflfZrgHW9hrvNWkX3BQ3bfD5MR91j46gX5sx/xAuGfs9iEjlSgV1Wy+G8HgJHyq
xJCbwXZkHuUw0rIBWnVrMgqOtm0sdmBwxd4x74TM249hih4qhKZ4x3VfndwOkRjeZ4sKdfCymvsc
7tcXeA6hWqbKV++zXdhFBfLZ47bChBv0Q00AbICmeDVS9DHcXy86VmXGQ1qV30XLsGcTWdPe9/5W
4RQX2QoG2IfmYaFjpg/c595kxnZt+WllTC+Av1SjYT/tfDO7+KUXxCjNTuHi6bSBBr6ijj/OQfZk
Im1KpoKteV4/cu2IXYZlZqwRlyest/zxph1U4g2/WA4uz2TkzW+/UUgvkVvGtF8qQSXdJqOzDHHW
5P2eWuogQQ6m1gnOXmk/20Z9V42OeUR29V0WpDBf6mhW6eq+zaHXxLOPX3ALjH2bJXOdIt/Pamsf
x2D1Yo8NPMRgP1lLuZyYoEOqsgKLTL1Or0yqWgnRFjQOZv13Ctpfs+nMhwULx8lB97l0rrHv+vm7
yIvvaGvCl61rE7Km/mQydFOF6Aiyck1J2mSnBWQEwrbTYAYsGu1MsNV3J08BIvVW/SCDyjuBfty3
m2txHDfcpLzTSR5Q1HZ1VB1n029ih652J/Mvcld+KnOJ9rD7/ln2MU+VeXbIckjKMFcJdXVEMTel
VtX91d2YJ0AiSRBCAYKwstUXKa6m47PJMczoz/rotg8azVGCyoMaz8f3uPYMmRRD/0I22Lpf6l7v
yq3pEkPbzbEK2yzdJiES5CPXcCLth27diBsNJGJns0718FkIY9x5/fo2jcalbtV0RXESgV50bPzM
GTNFTKgZHWKXDiBVz8hoTlHYxa2srLRwZHlAvlLEkNjPul+cNBvCdm8W6D5Nq7zHTiHdyrM72j+h
iyiiNtAa1NX4OVqxJZv1aHb173q+Hyzn12Do4oB19ceQ2/VJibHfLVRDU0uz7oGtn4ttfd1qPzit
mFAkfemdp3yKnnDlf0Vie6kt60pRYCdLP76jgD5iFLBzhPMqavtXg/PN2RFWE2dGf1jq/BT0gIJy
+pGcjAmHPQiTDcjvecU+D7DRHKE95mD4bCyffZBzfZdNWRTj8B5TvIlk6jLN7PeY73sb4RPBvb+5
9e4+10OR6rB/zaXv3q/jkxtRWtumd/SEyhPvvHFp6n5nhOZn298FfOaunpn1N1W4Q334O8uXIyi3
xySOeexuJ1q1/ZbLdCfK8RsmxiSypX3u2xUlyCCuNvBK6jni2pvAjOzub2EbkOThmJ+WsNu7nGnG
zJ5kggyI6puDP1wviHU5ksc7U6OtUDjBpph5fJo3tbJNEYb5ur1TRtclc7YckfJ2MekgQDFmpkiK
Wj9kH77Mi/m1bBZ2aOZMQ5aLk11+l7kbgJ4vnD1ODtPTC8rA0RRJiYO827kUTmL5XL3xCXk+vUv/
h5HVd61MGo9P3+hCpCTOsSIHhSqnPbubvOuQ2aHb8PPYcaMTglWR2Kb+YAoX7lt237P25W70oEfL
wPyikDy5vdfeJApPg3WCy9zuGif8WGZ2ZzUwUerPwFEa6UPnoTCPmvrE1NUQh4DoiWbYqnBQja9i
VOcya5PeHfPdiPCKH4+gslPRrvdenaVVJw9KPzZmcQy36SsnTkG54if04XqW0NgYoOriaDI+iiHy
jq3b/vaMh61a9rpvIKIM43coo5UmFdt0WfOdMv5ug0Bgv4SUJlKhIyl/ckxJjXYKDkJGd5VlP0ym
flF9/jSNZ6urh7SUw59x2mjkVyVSR+1NF4VeH0SM6RO3XLSAZDc2PvX77TuyeZpnG1Kl/TNpTG+t
bWqQ1W2JOjEiSehejkkXexnduiXOlRu+RKv9Vrr5b2fin5re8KKRYLEkYUy6IgtSS+c/rhxcmP7i
xyxIgbNC93c27MqiuJJB/j376hVuZuLeTX+ioX4ZA+QFjTH+NPy2serN99Eb1xv8NsS1P35abn0Q
lf2KcvtnI1kcyCZPDGP4MiLvdzmVj6jSHXAQ88/Qep9NPv4KhvVZ2HTjszumagro3jLyeEcrEfn2
0Gvjgkxj+9Eee6A920VSrN6DO1i01kO6zbWRaI9xQj03YdxWe7jbz24yEV5L+OXHZfS/a8f+RFrw
sIieOr3qoMsVgtVgfGhUIeIiyB/D2j4EBQGnE3Z5O3NzyFHTCEh966cqygbXQKYcRYHg3WybR6dz
bkpdPR3wlV2Ok0mdd5sl3a3EkpWie7V0dpRiauNZgBURNX1yZP1xO7RKmQaRoP7VZgxJ9BrmznHY
1pEarHitnVkgJYCGWf0XiQ/U1ZdvYkUiqIwaqKjJntir7iTTJPATzp0nlrhluupMs/Hd194fT1iP
0egXCGHF2SHyhBYGlYhonrvAf3cVeIQ16idp8Mis/QlHgeCeOYvjFH7yIy+r2E+r/2qOBvSM0GlH
/7mXBNky9O1aMTN4KMEjpycfoPg2xMTJB/LIRN0ZIunXXA0COky04DQNEESTf3g2/GrvyV+k7V6F
Yq7K8MSXBDgYLWySy6H8bDsqrGi+OnUwJkBiYjfbvUa3wml8A9DsqiBertNenDkqsdr/kHQivijq
6jF3GgpwZr4NVx2W2XwpQpQKSKszIPjuvgyB67cWNKLFgx/mEgDJ6lAu572VyEK+tLM5wVeFLIEB
6ncLYIp7e4nIkxRWDOaUxQB+39JzyTvV2SvzDhQaUXlnlsGPXnvFN534VSrzYIKOnvrRua9t/1HV
i7UjA/Ry21sb15Jx6+k2ZsRnTBHhZ/FU8jWji+wdMseFn8nbmAK2Tz9cEkCnmCCZs5LMrpTu9GR3
30HOAG1fEmLvh+t/aKKS4rZyoyJwIDlfygliJouWFxNytMHpIvIMc+dkBRmBkrVl1BDhyzjG8FnX
xoZbjIbmRdLspm73xTzPkcZKJau9XNZ8gPlwj76LfV1Y14kx8qyYhL+z/DsjGatpjWXP3uYyx6Et
8TYimICDLfYQD2+Vdu291k86z6cD46s0H/1f1RsA9NYWN075tmE8yUkXHGzNXgvLtV+IXaXqYfAS
2zHnmKvXwEOdZEzz92o68siSuaDqUqThLUDmAbmDpdc/m8yIHuvarGOCQS6Dfag92/xNvQgwU46x
hzSZ1dAtA5eBuIIyOpQbGQYg8JNv8h7K/g2XrK9FqCTr9RiPPYPXmZoTzunugm4r1dIprgpjYkZt
0RBt/pm8WzBFHi6hgg3ieKtRRPXlpbPWDxi/QzgUlB63n5/VjgoAogbniJrkv25B3dYcA7E0KdJl
unh0i4tfWfdCB+a9q5c7RhqowTkjExeHAdkRUD3I4L4J2r+lWV5psK3DXJQ4ckQL4CZREylIU0xB
TRuvHExkrP+aZj7Yk66euhIWx65hvixvhmyTGUB/c+isGlJ0EfvR9Ef8j2ti1gmPMLuQvu0aIMVL
w6M0KnmGCeBjz5t07YzogE/dclxxq3EafVXDAAo02q+9xMgcVwMwuL7SzCm0y6WsuiTLVqTj7ciq
hrgTnBuxCroXitenTSOXHVb0PKpmjK7I2ujRltjum8h1E0+vb0YDe125FqZv/860oUm3TppP83TA
OSgBwdqeSODEpC5qUQ+M+u88SAW9iThn6Sp5X1HXOQqNZaGqtz787LxA4qrQfbQWcvNym6y7oaC5
LZu/ee03d44oW7ZSLswsgf51NxZzW86GbQb0luOYmIN3KH2pHwb603x20Na106M3ZfJo4lSQ6qL7
LPKyOayz8nFSCKq4yGuGoJwl8Yp+TA3EOW8ZvjmHZd2i/71ExCBQGlk3uRXUAXrPg0uPMpKd808H
mxRgPpfBH7L3jqLdKJiCWsb5irK1OvDgDWgJGCQTaDU+h/V7GKmFYVmig7FlHhKYEZvdoL2QOXSV
Di9Wx98NRn7rO4lRrgP9YBO/co/5XBcHqvbvtt7vDqKwsqRWkNg8luhDUDistMNJVfnDbp37Z4Fw
/KD7sLlkbU8w2+yX6ea/yn5hGIBZ9DBjRLAUz9XEZFHUPdLO5UcxmCy0YjprsRJXYmtmrH0mWVTw
dyCzPna0aV6DZXyv5/42IPe4Obmb+iv9MXoEgUj+GPFUxUv77uHzBqRYNKlBcdhbAWqIyH6sGAdk
0BcdPur+IlsEK5Uji9y6B7fIzktl/uTjOiT+pr46/ImBmOrPGsncbnNuSwFS0Yye/Cnv4zUPgR5v
+s8liJq07avdrcAotPmTNcFjrxc3FjVmIUZ/G8cYnGAPJ/fNLv53ybHWa0qGBsq6n86LDl/9vsJI
ZhriNn9Gs82/WqJfIycKcpwCYnLa9tJomHO3PQ1RJO6dBcsi5J+MkDIs7co2i6PZrjngVrjWsij3
oyiONnctClCoz93wIpeBvz7ywYV9f+y2X1glPhkFJ7rVMFYnILLFzJgQYZF5UWeHHmL9WESDk4Iu
qS20TkFepI6LZmDanmyzbp9dbZdnXADaOPvjRcuw60hYZv4mkVP5Z7aZeOJzBlUK6KjAPwAM08Wi
kS6iRG+33DXRGzGajfcW2suxhuc5DA4++wIdCO9cDddJq2ffL5iYrE81+LgrwSy6hcbfNCSMKFxO
KjN48CizHg3X8L8365cexK+i+WxM5A4qi36FUzSBGBGB65lXB9FT3FseuqTsc7LsNFNMRM4yukco
mcdmsP5dvUdm1w5lVNzlS5jixUhQwCT/2FYNwlZ+8OOfjWV8rtilFCkOqbeZ1wLENfGcGhi/kEcC
LVeKg5tlp3hGt5ljmSk1WU3hKXPnKm6HEasOQwPzS6YGCpfOnVLBUgav1lM5ZJRMq0YoxoK2y3Jv
jBxG7YMaq+LaD9GHnrYQ+HokIdUIY9yK7jidrsqY37K5CJJ5db5dDydMZMB7dLhlghieIZL61pdP
NAMZw7O6RCkY6DxKpuHaV+qBmhoh0rORN7uVsZSkU0CyW939DidIVX/6lB6Da3Xe3+ejuls9EBtP
Jn4eDsiybrfX/zQq5lkpFnsx02y3NTTBKsiohplc/o+t89ptHdna7RMRYA63FKksJzks+4ZwZE7F
VOTT/4Pu3qf3aWxgQbBsaUmiyKo5vzTnN2Fad3Gs/RSSTP3E/YqrhoOmaVdXL257z662OiSCa2T6
phPOCx5TzZetsqk9Mghs74ME1o3EL44zdqpDDWwko//POg8rZ6WsfolyuJkM9YfDtQEZw5LpGQDN
cIfe7DmBoPOcUvQK6+ys7GtKi2pfas6VYmDaaASfM+spSyBxtcJCohHPflxrW80cY9+mAe+MgsnC
P4j8Kc90HeWRVMKKdSJbSKXKcpyZqbhjMMIdosg4XP4ggfxpBu2ap8Om02qGVaKnzZCgTWjS0fL7
iQppXveSY6efWhwLdPysexZ6MyNTPmKoKwgTN97odRxktvIxCzHinYbBc6v7HIqELBgpg7mIuqDt
rJulktUx2gq3wwHg2Qg7k89MbSu/TFCDRWy3oizv3GH+at2Y/tyKH3TEH0K/rwyACzzV2ymCE7C0
4k7Gm6iIr07d3BXkPBL0lW2acTn2wv6q1wIxghINKpWjS3H9jnKUktPGz1hd9A6deNU4H1VzO2Oe
6qR2mnvvD97gEq5K50wdH5Ja9TZeqe3Q3m+HxXrCqwsAVkWBoeBVZGRKosc/M2psal20FggW0PQk
dNSds2vENbdMFMtOmGPPwuaDEKbH4eU6CLgS5dtI0mpLgkDvWxGEruzy49gPd6TOGMHYNLRckgzZ
3Gw0qKbHwll3sqpYKC0pCwCKv5GWXUhpOZOj8kbSQJDxROp9/IYjk4ZiHQ9odPQS7YxKKD00FTU6
+IQfl3jo40Yb9yjdATupwGITtKinFESWNuBqrDctur8d+v/n2UX0v5IdpsZJRcSXHYBhWom0LoOH
YUriifZrbaRJcV7ltIQiRVxGf/AqvORRmTAOWniEZoxRO2+9lwC+9/rwziDg51ZGY1go9UnvWhbL
9TJpSYYkMEASQk7A4DZq3HM9FgwcBe/GIZP5UkFuY7XwU6Srf0WN+tohFthQs7T7GLpNUYwzHR/N
kWX0QdWiMJH4ZZt6oQFbWn8x72OTdwROlW6Gcgba1JZrIlD5R/l3PnIA5iLm8mvKEKL0ENnptCWN
dfFjJtnp4gkX8bVkZEs5pS8pOILNkqkm1TPeZfh88y3L5+52VnL2hnKCjow+CSZ4qNELBF1OIBaz
DTO/f+b/n3co++4R5DFkM6EbRbXTpcyIcnFk99iRlhYRZQpPq5CjTGRyiUo4LVE46EfXZOLH2vrt
W4zlaMfUqx0P2nF2P7tGeTFIDkMVJcHNDQt8PwN48tb2fOHyTsZr3EwPRMxlQLEZaHaZ3ZZrXrEZ
d36WqlOglECRbjMCw1ZwnPazMW0aVUyhV2AE8dLog83Lw747x0gv3W8Y4V3jLmKXt2oTNI3YjQly
YobMnlSbrqtq+1dJa69bMdIbR0Zb20j46psRq1dG7lqtvJi3pS2+aV1Rhwt9p0bDXWLH900SD9t0
Bv0aksym07WDKTO6DXT3wFbhGJiP860lnrwmfjOmkO0pDZ2keEIreaMTBbCJORi7pAVnsXBi9RM0
ZS13yZJ9DRqYHrqXPOwGA9jGC8qRIirOpbHpMb4Euj6UB7OyngbaGhLhkAazYo6Wh6066R5bzOgZ
bm81QslGcpV9nCWpOzFnJNKR8sdhWIXJAmM+aSqi646Z9u30abZdv/VQJNsmCs+56BsufPmQ9Cq9
GK10EJk0o715VZiD5wDW6238VTnFAwWWpiOwMQcbekKA5SzattTKLJjYLn0dKVG5omK5bT4WhIBK
E20QY6l9vUrnk40xGc3R6OfDlB8rpteai7kj1geJbYLMHHp9Y8LEALHpxM4Z5d7mxKEfMri+J+uU
oMAnktbdkvT9h1maKJnmU5XbnAGRctuoCI2oc/+oJIFQR5QKYNJUbcGFmSlF0llU0Zw6RcRJDueB
eJEwumgcA1dl86rV+KS3+R+10x6zOTt7iAGa3B62tgrSTpwHxSDF0txxrY39dVgGk4/r/XEDU3B9
GMTK5ZEIF1MssEqPc1aZR610H5uJGsm0tI2B3bDBRaW3w3SZR3WHXperVY4vXWVW29IgSKREuDDm
D7oaP2iZSSGGELGazehiKXqAtf51UBYA5f5zqqmbS9yG4JZUKU1SbusOqFoI1mhStS75ILuQ/tzX
rPJYFpN+jOKa5pSiKconYgmzioTuacz4PqzvIauQt5RDKFPrHpBoILqyONTgbcsSv8yyvEHuidoy
Q6+c8R3WOhaQ2qQFrksdmSIJXmZD/p90hmo76oncJILeGBUNKhEEABkustQKoLjsjVpNYVWsK0k9
Ij+3MS0pNKAz4lx3YY3jMcPR6NM9SGVgl9oFGUmHiEyLAsbMhhImMpjm1EHrNzNtTttLUxiBM+R9
2BrJMem4BjPZbIcmaTco9YC58/c8Vq6J6d3j6+hDJLhlw8dHkl+cM8yMVHyFbcFJUAGc6IahfXTr
sUplkOicM3XakU9Sr+i0cfZMZQl0QOddJQQBD3p8sW0Y654MjQIQhXlazWV9qWJh1rVN4WypPeKy
kukPiks/JcWybOKotXczk018jB9RMAglDYgxCNpi+lwA+s5OVDc+OtU06EZr3CTld7V6LGaHmDR4
qzHIGt7wqBk7hYDkg9MKGZBZYkJTOWagtwi9Co2uQ6m8bGtV8ftcmsQDVIgSBkqB2Es7zkqJtCOJ
z1l9nRGd+kTLgZpnXLLDdGo9UMNOae5ZWdC4xk7YdKrr6ynq8s4WVthVrFEJUAJt/Tkvsz9Vp1r4
RLRzrwIGWO9Oq6poQWOuaeuR3Nxnrm96K8FGW0IwZuipRDrLq7Qb08+UuxFaI2RvawPlrcrJHYi0
+b5wckAvz8NzUKBCjYyArumNHALYklzOvm0t7ikG9vcR3N7GYUHuPZJL3aKc0/ujuoC1KWYRuNaD
jZsUXrb81lL1w5hR9GqzQnZFeXWi5gQC8rEs7k9EvuKm5kQOrdBwK+2IDSTfuFL3dsgS8E+Nn86g
DkckmC9e70m/tEa0CFWxntlGsJgSqR9yHTd9hse/S1rtJ0kErmuCMntAkAHm48+cNvto6Fo/Rx4w
SMk8tSW9uPMfp1Ccu077Sb2hvXFtDBpm5OobY1JMvxMpZqBKJ0LUTK9KFFe3iY16lyxbsK5VQV2I
K9/MEPSYglzzzuJSvp8iT9yLLB+OZpY/dNaEvjdrfXtwOPDje2MVJ2O+BQ7aVfPwKXWE7QZeulML
swO4nb3jO0d44yrSn0dF3eg6QGWuRc9qCR5lQFeFSeW8yUTf40x6yyi8tiUjQiB1mHyiWfNLW04U
ryjbORH6n9G7ylgh7teN3zqhRLceMKmKjg47EcUbc7JoeMW5ttGnRrrdB7qrfXnNV1ou5QYkODt1
NRtKpa4ZCmWJdlF4z0WF3DxV2k9FYLCwrc0U15yTurwzaE8T4p/gss2ORgzVX4IoKRinzmQ/j/bS
UcyD7jjHhnEBD0qawc7q1a+VZ1/NMZ2w3nxqjL/xE28/kNq084poCgu1R3idZm6AY8W2BqJoaA/w
wSYBRsqgTafMR35bbFX9j6kbmPdUuKM5jt8dqV30rDz2czRdMkOUWNtxMfa99ojlzvYni29YlPCX
i+ZtG3ooDQ7LcWidjArP2szENDxAJF4U9mfbDg9936gbqX6xaXYM78OrMKijuVEWDxjR1gCp+1A1
HfzRusYsBiJX6dkdH2fXtsN6B/8ClJtaP4m5/Eymbh9l5YVUy8up1DNYsCJxg8yhMKsMG5zSyc+k
DV5xxgo9RcRQDB9u0YGpYNvcQFzBwI1eew9djnZCmSI2+eXCC2krCfoQqdhvlabvt2QggnQIY0Nn
uYD86rs4B6nUyK3xob9hpJUSQTxCfX8u+3NqpbfEaNiBbN2L2qrfEQSUsKkIYpMJZeBpsJr5tvKa
q2wsccrM5xmHmMJ0gVtncvMtvTBZsMsRHcH77JGPkIvHIVrsTVKx/88oaPv2UmUeZ2ON3wGN2VAv
SbB4ZVAzjGkLSUAwEq6hbC5/NLXGM6BxHY0tizihQoiWaNw6rX9URu8mSspAX5xnCP1lVyuA8tCr
27nMEOrI4qBSPah5+mX0I5KF4gAl8NLrLuCzbYeoyS9DBprRO+iX8FK7oZGnU+B2yUVfh2wU0fwW
kya1aUgaK1S2jNbGPpQYCKamtcMsNcDpyOeN9Afd5XpFV7OxS8efiEs6qLL+ln15rzLq5mApy5Yg
+kCmaMfaESytbOaX2sXpGqdN4LgVhs2x+SmHtgumGqW1NU2XYowvZD04flKmj3YG0Ko/FThJH1Jx
b0YW3hv8M9TG1idyLcRb1k027SxrjWADgZ20fdvAuSnWcIP2Fzt2nock26cbVoZmM9dPoi+DckET
prG0swEzaEsvVQNGMbWQCnR3ZYJPdpySp8oq9p7Swg11MbNKHaBEL16W0OBUm9FqE4MHnDfCujCu
AIDSPS24AiIm7Y1rJNAU3Ve9rKgvh3O96HdeUSIfn+TXbCg/lpJwmSzjCqyY+3lI6UgM9wpJM24H
JxjZ4DaL8N7q1nkd9Nz2yXPXrwIzc0p3u8Fcn56h4sS2HxIZNHBEWvraO+oLhvCTC1mHd2vjVMUR
YVW2cQHLgrysZSj6dEVQevCSlSVgiZ9abRfl8wN1+97N0kva1TcGfMKS5zFKpvZxVIksnUl0YyeM
MHnx7Rdu9D16zmawRoWeM8amSF+3kLGyWMO+ihMZVl33Yg7t7HtLse9oPAMMw1/KjWhx7M0cuXrW
jg1KsMMkL1Ge3ERzpu1hkOEvy0WEc8WqMrme38wtTvJoPyxYGBQkK6VArm028xjM1tT5nlqBVs7u
vqutOwYev9rGeDO5z5GWwnew+hLSjM+RmStvdi0f8vSbagd5qi5XWSeBG21l3afCBMo0rO9Yiw1S
+o4uRjbkT0wYUBVixRYj6IX8k0Z0GNpZJxwRE7t87gyaZDcO4s4LcmO5JbrxQuH0pBK7vUsRPsbL
eFNl7U2uE1e9HpJsAAgsktCwEwpoB7ZDDAoiQqTji2r8dIngkgebT4hqKjRggVnq39NkP4K2kcRX
bKexUzbFhFY8n6rPQuRn1K5Y3EFE1thXrXM5F60A5ayN8q8666PdbTpW90C36dCQzHFQKgxUplls
Dc8gk4d1P+ueMgT0QVItDGRsqdWA+O2d7OnD9LLFBqkwcBkJYHIkbjzoZfxe6MYQIN6YCCmKiVyy
hlMxjvNugs5mNfZCGx2bD/p5O7QISMs82kZmfVwZNKf+XP8ZkrXR9d4KB8ypRZyuSbkK3hn31+SE
8prDB8pDYqjtnqgLKvo5IlDGwdhVaUtYjGqysXJc/9ka1xUnZEtZwkRsoq/pIRYI7xxt3ZRvrJsI
Wo4166GYuvYgaRBlc0wR0t7NQtVCiDY0c9O+GDEp2ASQ+Q5noWtlP8vAuTVw4MKy0x70En5aTdHu
JBjjl8awwkgQBc01q1BtoZOuVtP1ZNEXya49mwyQ2PZmXh9LGT0nJSDa798SojWxnawP+73xvlN3
SI44yljYCh09jDunBABq5fo/xsWWa+GarKZuypDqmK0//XPXadsH3Vge0AgPm3/exe9D2/FUEAZx
iGoyUpfMu+2yeN6K9S2Zoic2tXCr4+/dLiommO+S91Vfig60yP/9H2pSDfwZoU4AAoODvCv+vonJ
gDC0VejbTKuRXLH5g6pjKtZZeX6f+3s0fm/+eVv/+t1fn/l/Peb3U/7z6P/1kN/fCZT/OFHXA/+v
x/y+h3+98n89+q+X/tfff/+Lf176vx7+v17hf/0OXoH3Y2u9vWsVk7D7//+N4TEu97+/RFGBrO6f
v+uZi0fq9/7vmzJhEReW0f88//enspy8vz8t3tmsI4LzP6fdfz3/r6f+66P93lV/X+Sv/3+SS7n/
ff5fH3M2QpJG/CK2CdIYpz242q06aYIICtr3MkufCERmaKqOIN3qUb/raT4SdXfnKvOww7XwDHNe
0Ge6+6FxFUKY3gZMVBuBYgiKGhWF9pODgNLAozpaRFQcM3qrxXS7TQKAmWgptvIFJhOFs2WMq7nX
xTOOyRaG5eQwqoygQge5ooo0hl5xb6g1VUsdeP3g7nKTMfd1BfWAVBmZgJRI6PifutUf1ebvk0x/
DLJggPad76SX+Q0cwgsF9Y0mUkqsKRF+P8WBmPKXvKNqKPvpK9cV7exM9mEdjoVqPdO28Vc398YW
tKYLjKJzQx1f88703NCrDOeF5Cnaf1Uc2WWMy+xEP7Kb+uM70zLSU8F0vsjTPmlTh3H6QP0HMDfX
t8Izu0MyVozZwHCIxaH+HOGDjWFO9gRKQsGMY3tjadMWAYwVxly/JI3d4ahuyAOFi8rdKd7i3KJW
6bsPW3DR9ph2N4YxTCSy9BfREDjnisNgo4Ucq1V2McYD+ndrr3WrKiKZ8AQzlSPsmecbahbOMF7d
F7bdbNsMPe3Y2XI17uNjdKi7coF+e1q8F1C1maAN/SPOCyJNaxgGMs98Twd+t2U2beLizWsgqAYd
ZgOaBmSUupqxXLIMxoycXkLQBHGsW7cwvuViBmnv1NdlKG6KZPqBD0ifCuQpwUxsGsWf9hkZqPr7
acTtoD6L+Tb27H6TJFhBI23aeEZz18oEQx5z33fQo9kmSu8GUsU2We2M51SqG+qcBIkM1HHqwCYP
mD9HjU61Oo85nmFV9d7wMH61pvJT2o0eEDJ3ah0UoQx+hyJgCF9gRNrOxKHFgRgVZPj6tkUerg4x
pFtLOdyTPxQMTKQAA+LM0nQVgYtMP1U4x2OTEX6b54HioLa0LAD5KYdJRtCuIcOQfhoD4nFe3Uil
GTE3mh/Exh0WNfog8XYMGxMFd5J+aLWl70WmeBstbXh6M9DXg7ouAxCu516VxHWDCYVlGIFKWg6t
YFoQiNsuRHfiX3E3c5uv+tdWD9qelrvOhLInS5f+svD0k8KUGb/PRLexlpV5GWgTlXyvTuUzDfBL
TxTWwYleoDOJK0KZ4UdTfNM1DlOnIwJOVIWhTQmFi7lUeO+kgjsZJ9nJKndlAtFfS3Ivmj7zzkpT
PnhTn2xJcMO9Q8ZELN7wjElMY8OuHgbt1rLTL7Oz+j0WR8JybTJNnCjCTjJD6CQcXNKCPmObtdeZ
nMdYM2u4y4VEUEaCmGXlbaRVYPA7LzbdTwvKFJa1eHYkUJdU9Wc8QRx58YkLliiOFJ2Isic2AA1h
5JYbR8z7JkmU4+iZx4VaZVPMUVg36OoVcshe9ENeQj7MJBSHKTqwfkAIAK807GEMGOTHJStj80dz
+z2qhMHHTFOd+Do5HgoTCjp0AUUPjAJfkTnan8FcGBBK1x7Qb1zmeGBsQIS1o8CLli1I3nRzOnQe
IIoiykd46Be278bXJKsbQliem8L8pl8e4FyZt9hrjeUsOpUp2BgjNzNYj5W7KXbIuAHam4B9zfpQ
ImXaaHTIqipPcf2q1+rTgCiub1e7LMJmPaIEz1NlRyjybT4kXyMhuKTXqiLMh/k8jx5HAFCdgW9P
KMlD4OkWUVfS+8IdbltdvHSdB+k+E0SgwnwzyM6uNxkiJcb47Aw5HmgAGVIhZxbzkDUi2iQFccMe
wTXTlqBZa7cM5bvSF/WZhvTJtq2HYWpoEQCh/ThEBFOQt8AFz4iUZuN2OVtObt2PdoOiRu6NJIde
UfF/wA55J+SToQA33lmWKfzmXY2jo9UAz6+BpUa9kEGrpI+imbZkgVhhI+sY4RDIUFEsG6D76+gV
z3rUJ75NxN2uzZGulD3qUNV5GoE4kHShhpuG8T1t9XgvNfFUFcXZNlG+WnCii5zeTecus/UFMSh8
zEIco12WhT8qFj6rAeyoWPGxQmihNhiFnzWMc0hUgTRg2gsFGr9TQbwrNAtWKbetKOWxRWDDqY5K
21LCXDPx3VTTt6PZtyjE49lDn55CYvNFPDcacUtm5mYbTnMb+TaMbnfAxlhiLm26E/3HfeSZd5wP
JKOZylWow94qt3PcyZvUbmuM1j3zh6B3Zk3d5kq5aoJplVsXr3zX5mybphIqiuts8upZidMXwhqm
XeL0fhU4s/lc6ZMFTkNrQOAJuL+S3UvbsvaRsLZVYs7ExOEEA8gKWo1G+0HoanVS4v5UVsoPHJaF
iIu3UTvG22sy4OmxywF+z22WjTuaSxhjIdK1/IA+u72B0L2DbPQt0bwOonCPzrDmWFOx9Pqq4ZZP
nsMGhqWdrI/qD1jFFz87gSvZSEvEIfSMESA9PhHIW+fQzPFtBbTd1jqkR0HCQVEpCHBgI3R7IAWx
D2KoVOhLb+NiMh7jQ0RKvR+1CEKI+kJNPiX2PQSZYRlPk+5BF2SLdUj71t25DUiHHcPiNphSwP7A
YQvVsW6rAuGqquyRaM2AwcWGeVr2oUkniCqp8xaKBzISP22Ddd5OviSE/t6cyiekkdLPllZF/dw9
zpqehP1ezK57csaJYF2FOAgzQiRjlt9O0p7FbD9gTdS2yTwL6sGzwOR6MWeMxmqXMg3eQHdAbpLf
LU0DUeK30kIFt1hhhtTGitGzNMQKG2Pnc25RWhn60apwQEwq8MVnCasdV/MVtgViIbU/lhRISCyg
wEyrSIJWne/ztDgX5mNiI51xlS2zdtTNBGUu0gimgoRVjCPuu1IPt5yQV7IR1k2GLt9OsTMa/S6V
WMYV2Z+lUxSHwaoLqFjtBfOiJVL4IbPTsPhAsSpKfhys6RapAnNZIkhgKUjLN2yiU8BTKh4Vsbrn
3g+pQZ1vahEJpZoRc6axfY4FWF0z0n8S5+HCLCDKpBzJVRKlxjjMrKrdzuy/nNDQS12T7mvbRB8C
3xpbg7739OSPbj6Pdvas91dk2EBpU32XmDkBfhakfq1Zr5FIznqMrj2eQYAsSam+DGHsfZBOKPzC
S6dT5lFIx2h90rl9TbzlrAwGednzkpC/hoCvrAMrQpzUpgCOsmJCwKRslsl563X9ta3HV3XBhmRb
BTroVNnDfqO+aqkwOcG3eQswZTbYcNU1JksPdGOmhrQQmhDbbaFtwY9ZKS+rWdaW7MJqMRON7RVb
AgT7naPLe8Ami666IMS8yJ+LBZsk6yGwKcS3MWTkveQGowya6mIXaIr1zsIsRYh9mi6V792PNckj
TChbIj1i0gNuq/GjihHFiNg+lMVsHm17BLaSbnubk2UE7zuYjwuBn5huOus4JF4Sogf5TrTORr7g
inBkthWpTbI66VGJXTCGKJ4o8bac+Me8Be/dRGAKnLu9dRRa3GyrAYEesqGEhSeO7gfhuaexVpGL
eXn3XijdznMT5bm0pl3TWwYql2m8dtAkt9Qgh0Z3xyvG1fTONdKLxnZbRylFdj1O6DPU7rshkxF2
tn2N1wy0ktSZXacXZqAZwGu/N0Ag6p6wkqNqm2DgGcpnBlHoT2aKJ8gxe4WlIDOe6qb+++6QaOOJ
6D7AduyvmM4y9aLY5vjSupwotvvSSBlfKlvS+eVw9LGqLgdkwM29m3hQyqOjYDHmLmBbc09AUoMB
JSX0Z/1ds94gVdA3nBkGzS53f2961H8BqiVA8//3O6IsZ+xq2gzb95/HibLtMACod0zOJQaDfN5r
l2cqGpfxQwPRwLxlzQcp2vnWVHrratipE+hp8i60UfNRzU3I5tTp9vcnT1avfFXq4V+/Hxr7yIQF
BLOWs12I0XsmdcEMZ3iPbUSM8bMYNDOoUE/utfWvXTq5m8ZSwRtjpw1we9AZO0ZyUyOCOQ2rw229
J2sH7ipSnnQwQHZzOkm87s59U7RvjZlGrxMydMJkDfdIZRk/V1OPf16JiMfQum0sGCn++zBm3Eyp
aF8XKOK9F7c2hsHU2/JaEX12m5+jxiSYiTJuxsNx8LTWucTAl6FCrMd1MFXKLuYSvK1jEQQowTNh
0I+Wg1lcWb8UK/KYQ7DepH1phsZCAT/g7Bgnp7taVRJfo+6vO7Za9dcGsRf+l7zELrmqimrHPE1R
VJymGOHLkDfqnaEkWVAl3b2lpea+dbT2KW7NZ2Yvzzfdei/N8aa1kaudf/9IEDGBBwLwjD3I3Pdl
nJIDJCHUpeqeCiHHXaW6+W07Km3ojKb9IArUyGkHE0hcEJ1jCpuYp/odk7PlQ4V9je7WsfHwNzYt
v4sqpV2+BE6bVi4/0nZOTY/Tz6DzJH23fQPp7xG0Gi3+Hpy0M6Fz7IAUHEvbePd9BqiMgXEEqMwd
xGMVWnPD7veshOXJsFtUDprTHiJF5uclp1dUWtrHaJqce6wmzj3hCIHJ2LT9WHHJt8IZn+uUzJh0
cF6JQ3e2zJiad793Kw0lN2vlscTAgwZK7x6GHBqCqQbZ8fcuuldvN8zjV52Il7jICZ82DKiRWqF3
KKT2WCRFQ9eBwLOLYBdyzhetUllBylsd3P5RRWrKG+5+8M1GpyU2593sGA/E5kanVAwDGVrYrFmu
xA1jpcRNaSfiZnEnst4dXC6/f7An9kY0M/yFJIqTmcDVTqPcjVYzBzkxG2EUG/I8jgbzYWTYE6Ny
LrWFsmWs7vXCxYbZlK1JZA8/plNyKxpcuYxRuMnqtrlPkvG7tkglJabcpbQ0lBMRkmsD5taE+epP
g7GSw22LBpzq6wLGZR1qkd0VpOqF9PYN47ia+cZj6E7g4cukpvUq6Kg0CtvarMJ4SDEusE8itiMJ
xS9S9u9SU5OHuhxLvjqv+aBTftdTrb/TDY+VsJjZFVsSJNwyN+5c774Udf7weyONzDpELqRslyH/
9NLm+HsDg9AcGRbUHF3IAGCPLY23vc4eSm662agAhtPxEikGzQ3s2Dljgo+Tx9GBQZvqueMDEYzr
+jZRnxfdbSLENOU2Ja+LedGEhvoK8ECgYLB8iuDfocHoJ5JwxHJ8KwsGVLQGTKXdf9qIfJ+1gqFC
VFPQDpQ1KuHOO82LjSdrrDTOTktD+WrSHsh+2Sl1QcZVJvWzKZs/+e9MD69zn12JrL7GkXhXcm4X
NiFzJIMgEUiZyJkTqnRZFC/ZA03pp8lUVSAWER1s8uROkWmsPAuupKFbdlrMOlg5yJP5IusPLTfR
pTfRNx/+WqXEYwvYcSNaB8atN6TSvXLF02UOtnKPnMXyx6i0v6aXZpYSJyXizJbAmPu5xo1Aob8B
aXYOpmf1Fzx9dEdC2leVtEHfkLlGIF3fnpr1hqefeqm/uG0TPzUMAd9ayowgLpmUR2yfNw61qT+u
i7KXpNvGUItn4TXmMRHaSczVZzcq2Q1O6lQPsIhLigXKlniRN4raTPcskPo+b3sDq2s8vZZFey9J
Lw8g2AgFS5Xu5AKILljsLxjR1S0Zy9NxGfX4pveyq1pp8WPXFTtY9+GW1KHKp1qwnue0PtBiRic9
IZNCXzBxwS/TxNsO2oESkpZsauXIHDxxZi2ot4SfKA9UQbjkU+QX3Zi/ZnMzXMsU9qbIsuJkVunE
GBqbHFhFKI+Voll7/Hkki6mm8tigUCm6+KpJjnM8YTN2OFOVMl7RL5L5re4oPJsMnUW1TmSY0sKX
XFQ9ytsbIhJN5htoU9BdRW3KmyTr0XuuN+pkzDdY7K+VXsmD17yVtN8lmq2ibIgNJfV33022RyYZ
lxdaFjSqnLoPHE8Ag3HAS8RoJQNLiI/i0L0Rplreo2n7mupU2eDYjPEFl7RgscP4txyL3XpTIxpi
IGN2P08lUQiAqJ2icZrNcXoLnl6fagOLy/qr3xsM1uTsl7mGVHuyz783xcLal2pMpf29m8TC25bo
xVFO5uoxjpqn3wFSgOHV3e+NkSDRmGpP7gVJ0ydLtZbwGnGR3y4CfA8EINvV6M53dtwT0pEVh1gk
FORYahjtYvcXg3gZ8k4yiZcEA5LJlJyQqcwJShEmCfz+BKpDxRvjhZ7c+CJbLmDbM7wtsca0lDbO
otAocjdkvPjy4EBHzgrNor6U6kPZNsNhkITZ/f5xzlFJ2HLElAujc9L1BUj+98dlXY3qIetJqTeJ
2jZV+2ZyzPzQydbY28LG9IXIryP+1CNzOBmD3M2aUCMn4K5YChSMMSFjltFMwNiVS9jDmeqRSzeP
tBMh+9GLNiK8IfnhyRnzCMhdZ0xYLMQ1IwXAJ15iOqRRk59mVPV+0TolE7egydk85B/ZW02AjJcg
ROMPCznZkMOLzHSFFN6i3+RmexPP1T6bIuNSjzlu9ZaZKsRBmJduqf++yTu1pLDSZ5qDpboofUmY
ANalQxXRDig0EikKmb1AehTM/8fYeW3HjlzZ9lc06rmhBiJge3TpIR3SZ9KbFwy6gvceX38nqGpJ
55RG6b6wiodkkolMROzYe6258GgdKIY4F7cU+FNXPziOHX0p07huaf4jU2eSq3MARDWbH4c4tG4G
vYw2oQyxjXfmBRpHAVYVQLIELH7tS/gvotB1cChjr7lWh1mvm5sW1Ky0JKt8w3YE3431aESKBr1A
HTmUS535eBbvdCyVXK7C2SOTVdweRdnZj8WWMum999MSFmlJF/O/wqoZfYMcIliG9Nn7gOIWxYzB
CdA/8D7+TKWGvmiKtkyP37irCDD2E7GqGo/eCcZNdlPXGs1qF40Y5fuaPDHwfxz0sZW1sj1Nar2T
dlptemc0F1mHPpVaUkMxeaa9y0QjMxlmtK6tcWfmU32sBk6nEnk8w7FVXbHk6r5B7JwTrbAPgPaU
Q0qHi3eoNMeHWkzRkfPrR8YQfqMn+n4Y83xnq6N1HEleXmTQn92Z81ubBFhRpt4NmjIseyyWyyan
qqtz/odhkvQzc68ZxQdvzNeUAM9YmcDKp3V0zNuVGb/HReXdEYDuHHKasBx7q43dz71iKdT9QHOy
jYr7CO9jEjp03XVUaxP5N6Gzy4zGXgSBffTTNFozv0HNnDkfQUuBl4zGR5u1QB2ID+iiUj/kojsH
0n6ow4Il7FD3p0mSFMwNm6w7gJ4SQ2HjRfha1IbYu6C8U+Jgn6hIWkAmMQEng6mNu21sAeNH87nR
Sk+6ZLt8xv02GOVtmQQoiREBLxvfBB9S09GaplhZR5YVnBpL2JthQA8VafJpslIEiG0DutgE9BEI
qt/KvhGZ7jY+hKEmtZlCNNFn1vRvoXPEJwoYOWa2lZXVujRMtxJoSrHBXrFsWYH1XJmahbLNYYXR
EYXRyj7ahk/DyuIAlOsc+GMfglCqxUu9KM46um8XB+sn06Hb2ETqo4CyyytnZzW8ciCH3gHPbPu+
uDf9ekc5BAQipu/uHxSzfbANm55onS7atHkLDXvN9TYhy4U4GrBV0qZCWzSp+q4k8Qvr4qU/xT4c
OCRl1ZIWZnctlzVc2otd5vmaQ18jRyzMJi3jwbR5++jBuIuyYdhl/P3HPp+OZU08ukbRGii0TXId
mwt6kUEid7AYMi6IJz0AzN5Qe2dXO6cwitABNhaw6IL2jKGl471uJcVJ6Nl7oJTHpu/bAwII2mxK
fB/2Sb/MTHRddWjli9IHpNI7k+LKVjk6kVpsnCHt12GcTKeIyN0Fba5iHYHL0HNxIpN7D1Iih6bj
X2QCm8NXIcBY2ToPwDqlivNVEsu5AL6NSSYyyEYSGplbQFWJ1nYRmenXIUjeO0TrU2dC3EX/h8pi
Q461vxOd/+yot7jS+5Tiwm+qO1aZs5WhBWwEXYP4Emr1CO5eecnz5gPfJGrrUCeUDY5/KeefAVxk
1tYD6ox8KVr1pA+RCVGg3efY7oHqTGrsdsP4WzdEp75KX23Erzu7al7QDwVMKcKP4ZkTN8MP0U2u
L5lKeSbXKEZjRyebMZvG3ClV360QYmJpEENeVcrTgHZm4dcgBtPgVejjPeYJWrsaHGj4cJH9Xig6
CBGdllXe0N61BnHXKnejF1sLx6nYrwuU91GAWniq60VSDC6apUwT256SqSc+a20041UPRbghAwMX
bOQ/aGllMW3gKvWkgpcl4ydNna6WCtpcb2boTsaOBtkpUMtmQ0vwhfLN555nbZ8HM1aDbcBhmL8h
TS/CnoJVpuvgKNUY3DsvRsaFi1hRr52nnVMjeI1m7nRNEMCKWdeKmSelyPhZ1OPEcjvdZKS2ZR3b
tkK87npwbhMr99epl6OnLlSA52pyFiHOKZOq7PsYTOvDektJaXOSox7XLxPiYNLThleKjH2LO4bc
jbWAChkWX1lbx7jZgdqxoR+6GfqW+v2rp6Xa1uwAaISoy0zy087oasQyzd/VbvxEnvwRjRrrrJ28
BZsxKgCW2NxH+WgfhqqzD33QfkYhdj3a1uHKaAwCNEJ9EejZb45KxhSrxgeCu8dGJBpGaapjpp4W
VE4tixdsaeho4rZeNlW1TiosOCUzJdWBGZ6qnGBL5Yloyd+EiiMrb65Rz7mxmRM3tKx49fP8hiL+
SfQ4gmUEIqL2jr5aHMXcfdTw/pel8RXgXYYc35487zzoERrkYjv1nOOIxl2NgVqvmYQhvmega5SM
38f4o0+NN2HTiVBqdUl4GA6+CHV6qZTPTahcaRudLLvinGbvAysiHeEmah3E3pW4pR4xttVQbmC5
7RHOBZSCzX3tREebJg91vBb4p6A07kfP3zcBBN/IwTpCGsI+rVIkoQ1gYzjsPB/mLXV4E1o27xNw
1dYmZSfj/R/h9RrrfhGMKVKw7syZCMpGQnSm9ZsSsHyUTuasbJcVahdaKJZDHLDI9w0TEzBasmzm
JZxIFbjV0Dq2NlJ5y2ArCgZlXIfCf/OrvtsW/X0MGwVCvw73qMO5SK8kk/ohIvumjEBYxYiSUXE+
6B3D2tzKZ/EzllXAlFumlWeb24wRKJ5E9dZBoUvETL+3UucV/VK5ND2QxTbjayZ2+Kf6/CgBnYEI
hjYu8s+kETEpwN4x033a6kPLnRjIZKtH5Y1eOy9JW96VEQ7qtGHmkmGS7DL0toCiF5NabOspeWtD
yboXpmjqfPPiV8vam7faKmTcZ8E+s5wWOTHBeb7N8I8Tp8EJzjUqjbcziA0V/FnV6r9h29bWCpsS
EbbrTkvWvo2tXjYg04kUXGaofHbIsAvf7NCba1Ra5IFVU4BAxEo+iTBeBpZYCw8WXdXsDImklRmv
WwXpC65dRBxVuUvC17bw3pKil+vR795yZYyWmVCQ2CVGRmgAwR1tucPFAfKqdD7rnPxnasm2Ge9H
M3ktjLhdVQU6xSjyDpr2qMToVgybmk9VQTY13KUjsGr2GH2IiTPsUS5MavWlj6q3qgWRiaHe4cGO
jjQBDqoPNVdh6puSh8hiquRYwQgjymW6ExJYJXo+la1r50/kIff0QthWVXC/FRM+QnfydaHZXwgp
CwAMAgh1TpnSCDJhbPFIwCNISn8y0FR2aytL5RGVX2wSVmQF1VqUDJ7i907q/SZm2owtDs3FUKg7
RUZPNVpxD3qWgnZg1mvXChaPWsmvUyF1MgPu8x6/mND6O0wWsLpBDAYhhoGwVO7EKBghjPmz6tw5
uVIgArKXcmjx4cCu3Bj83tSc7sKpBATZ2KA8/WQNuqKFM2IwCxxoeWoaJ0VVJ2GHpnmQfHQFfOuA
aOYFmQ/+2StLgHJ1jHfhwU6VU2HWGgM5OKe8HXw/+W4+VnOxBdk/KM4Jb1/luRTWIs8zB9L3Yco0
cJAOQeta7bxVJctjYOKndQrxUuEXWeUBgX5K9BEioNkrtuLTIhuZvlfZ+0iJ0MMU4Jq+OwHHaSN+
p0LoLih62Z77NbAARNb0r5WG3mC+Q1ScEmLbtG43xqe0NvMNEop6IYS8VZWgJjQE3ujUy8/kZJak
bBjE+CwzHZlqX4dnNgsC3HmRG4pGgDzd2g6ScCvp7C7BrKXPORFKZdFdtNa+sbruS2U9Y6Y513cN
5mfkSnrTPpoDqiQvslzV4DRWgLwJbcCnacBErqnxm0NZuFpFVFEl2grTnHFb0b5aSRwYK7/tVjVh
3tdaOlcmVnC76S2ybaifyEE2lNjkCzTTqvHsYeUHARbukM6vHbU3IteGo62DfrB8+x2/xaz6jXc5
dj98XulWTmG+qmLtqbeHGyxHCHkGmktTAh3Cso7DXLg3hd64uOOQTYl0WUfkHpDLAhAgHlQXyine
eh1AFnnFK8N2vkzObCxx5X6a9AMRdgfKlmPtKx9e1BywRa4NMsG8vPtE01DsdDN8RcCj7gm84E0S
B0sMvMGO9Fza2l25nVTs4XafuAYTMqTCFJqIy04EPz0h4EFSTIZXMRWLiLMMIQV0oRtYUZXjc8tO
vMpEBaOAgJqRGZvBuPPj9NHE+5CodwWCB7eM0hcl5LRU6vYWsP++ARK+HUixqbMnP0U4rnkVwQoS
/GIbSBzmFUg5fSxcaMw1cRhYlivyCdLmIyNPjIMAgiKrEw9006olWZskaYAvbTOMADH02aQaiSkw
4NHX1rnXSgJGxnscXnea7FFoUrHRIk58sgYf8QZaQbO3EhHsFUV7TWJrl9Qz01BYSHrsjgxKJgLL
sJkeR9qdaT/dloLOYTwhPzaAZGUzsbNv5hRTO1u05oTSXcwKh0SL1uSYP2glo2FNbT4ncLEM9ndq
2FzGajJXquVvwVaOB5zoLyyHmxp0bayME+sVIwM7sk+O3mIRG/FO53G+MZ2RQUQNqlLk3UZO8j6P
jRez4Y3UhQPnTs9xVqXt7H0NtfvgARcdaDQs5aguIYBqrhiZrARk+mQQCRJCRQi7U6CoVdy4Sn3O
fAiNpgWOb5pqzm2a/+GU9AMCz+N1hcVlCiqYCgBAVPQclCuGMMBYOHyrv1lkUCMg83ZFZ/4mYwWN
MQIBO8ExkNPdI3PlDAfxqfcqoksIzVJDPeayjrhATIagfYdyo+fuj+c8l1A0a6T8h4z0n6UpbSbG
YY0tBHDB5MlrSVwfjxpwSJzUBtR7y59APlWTYlJXgVYGBBVAFLGPvdccZlp57eUq/EHHA2Kl0XP+
sLQ8OCFh5kZ/HEiLJM/0vSkcB+YUYsnB09/0gg2fjjTimdnyxIusRee0Mrx9i46hi9vqIEbAqKLB
PhYCzcZd164AmJkrozbWsZMgo1cjlQk6XX1sbUPOetCrTLmt1kP0CiFy7O8oLQXUHAYM3lqY7wYZ
tBsiUf1lNZCthW4l3yKyXOCH61dRaSPAMPIHk9HmrlZnLC/39Q4gxjppFkEcFG7F4RS7F2c6h1d8
7YtVmGdPgda028qGbxMECRBpnRHh+OQZCixL5CqMRVcS5miXOjeOF6fHGNxoqpnXoaI1VHPMM/o2
vokx1zLm2zHZv+2IzilqcvCkdx2VfIYPVe+BP/l7k8RnUVjtse4Ssn+wTHfEdG0kT5FUqVwuNIPM
2kx9ZU4Dpk0Qptl2CAm1Yq4RhKxXQVFwMrNCxs7Tbiw8xgxddZuSNpHAmaTdgiJXC5B0UtuWJOwJ
3vtqALOjdUjoZXiBBcvc1JmXbHFc3gXSITEukUtV4beLzNkrYUi2AXTQpfXCHIHgjgx9omh2vk3r
ibcznaV6wqHYAB5Cb1CzIyhQFMJ+oSuW5B5Rs02RWRZngLFcloZ+KnxI49g6bZxe7ZPmQHqr4l0X
DeChi7kJkTMmas3oUikd0fNSHL9/cZ9S0FamzvkUAQiDnmLHuYU7EReujeihACYHJIHFF5b47VhE
yiZTKVqk1N9ESSxlS1XEguARbbgLjOiFtvAVFAYYRtEQAa+G1SK0BISACeopEi++PaKN9stf/vtv
//sx/I//lV/ncLA8+0vWptc8zJr611+E8ctfir//8+7z119szZaqaguO0aqOd0lYJl//eIM65fPd
2n+hmOhjCz3FMg7K8uAA5DhHAEkdg9Y/I97hFABU9IBxrYPOOHoKjTcxaTR1JbFqsqKZ6QD8DXs0
kH0FOxrprtyRhndrjduhjapLF9vWtTF1nmSV4bGXs0yi8y7/4XlYPz4PnT9fk5amG1JTDZj89k/P
wx77qEgzUO/AWzZq0dVbbN3dQgRpd4VdGwGj1fOVYAp/U0bxEwQJZMZpfXKEpZxL23O2gyzey3hQ
zoG9MarcPyZmeBfZ9rgnziADE6GWa4xvWE8wgNpar9xZZuadtTGDgRg01urPn5Lh/PEpCceRQgrO
XpY09R+fUs9+gBXECdeAzSIuLJP2lBMGM5zw4HuJ+qT6uttTvhIHFMgV7M+JE1d9A0My+Qr70tU6
i6Uhjc+cCuSg6Zd/fiD1l7ZAGD2UVnJnJo1z/P4wgaE40q6vceklg95dQB7SBEZpfz8fnZZlXhiQ
+YE1dR0JRH2Kx2yoh3qbF/WyqtPmWqmjv9Cp4Oe7KXlApsoxy7KmPaO85LGweP/QgGAaHQ67RrQF
reYoPLcatVMSkDX1/amVsehPRoIQJEkvRirtXerr99+fJUbr776v9H//cBfU33fFR86zD/2g+enT
v23Xt+v/nX/iH9/x4/f/zf3Kz2/pV/2n33S629z//A0/PCi/9vc/a/XWvP3wCVg6ds2b9qsab79q
xiD/dxvP3/n/+8W/fH0/yv1YfP36ywfE9GZ+NJ+d4pffvzTf9prJbf6PZWJ+/N+/OD/DX385fSFt
z//wA19vdfPrL2B1/moJhk/4tHhr6kLjfctZc/4SZ5+/SsvQbUTDmo0Sl7s0I3Mv+PUXKf6KbNUy
oAjZjHuht/7ylxoGPF/S9L/C3WH5ESoQT9Yg65f/e+q/r2B/f7H+/YpmqD/cNiALuWOkqaqmqekY
9eyfbptKdlqYZUF5yucemd8Tw6kmzW3aDs0t1NqFrKxrYOnDSbfC8e8fzH/8HwBIIh/miTACRXeM
z1E3hR+BYo6E0zotyGKp7lnxIAs3jJ973XvgTLeOOSw69PVCcaJ+D6BnQm3t06q5g+jeX1O0hENh
OeC+Ozii82/zaA5tp4Tj+NQSYBrX+leUDLsuG6GThvXezEqCTANM4caI0LW1+oBIsam+mB0d5nwg
YimcPw3a4fZfXut/syVoqvbzFeSFk7plsSjTujflT3sC6eYwepsC94VJjijArLy8ZEoFGDAY7C36
vPRUenMAhKS1JNUmvXpxPJ3TNLQZz0ftClxFEKPw8416Y3+SOPsezPNXbxTp1dHTbh+jdI79mQfF
ro8oZKAdO38a6gwNCyuCoaF31iEmVmLZwuJ8UkvGyA1JGE2VJ89KeOlHq3hhVh3u4O1hD2BuingT
QJZoDBt3ttBuuk5hraYbuciDoDwQBlKg40DBhxB62wpDOU7IFK5jIIerOgtHkeROa6HQuR4JgVRk
HN/4zTi4dpx3+4BG9kny8+uwR47eoq9Q9GFYZW3V337/X1hImPCQlFLPXjalSbQ2E0eO0r7z0TP7
shwSlhYyTNeVoA/mzUpr+JrGxWLOOcEQxl825hu/mw5RbKX33x9gkuwqiRkw1zkpNZ1VuyEX/1BP
TH7bIhxfO9/fReWD4hX2l07PImeMDduK3JtW9NpvU0INNCrNW9L0NcbuUXtEk2IwPRn6/7Rj/eHW
syUCZpsNWGWe/Yc3jlCl0Wh9gtdwKrDQVimtvxYYy11nNtGlAYLgfU/APYHvWck99V0OSr1M/LTd
IxYzGBJ13T1aXe3aRcL9/kxHQrcidHU+u2c0pdTONh+STrxoqhVh+E3IEoPzw1wUhFh5IN45jMwv
qGUwTypN3DfTRcU2vqz6Qj5Is+p2ElPXstM5hlKWd7u+BMrTN2tmuIsuCPeaVhLsWQAJOQA6/+gt
qVnLidoP+zgJm6aOEd4bJ/VIo0Q7atbjn99+1s93n+MA1heCyswwNaH9vO3HaMFFIY3i97tP8zBO
ZBpet9LzmDcTo3KiqCG4L9fFCe1GOLgNwpxNz1zgtoWGuQxDLXUp6rTb73+z3oc6bG6bhDUsAhvH
6YNXSFgnq9KqG0MgX9Ziya062sGb08V0+DoTzrkRMBtBArYCedqxmjXGPbKO51COCYsAdUmgK861
p8OBL+vGmz9URIcttWbiwTJ7dJBy0X6N0495ugk5N7rtZKgyYCXhDFd0dFVjuyY0yRyuw4BdRYxx
tZKWXzyhMCYwDyXPNs7MZS+l+ghlddEaYfhOSDnHRsNPj8LSybL0uxPgthG6UPP1LfFAE5X+XeyR
24wBhU8GX1+c/vx10n96nTR1ng7Y7FxYTOi/OT+tkhqdfV0ZhHbwtArtUjW+6H0DaAukmq3U8Wc0
4/dsOzXuvsMFhd9YIPScgjYjx+lEg4oRISg+JJFNZEql7ERJz8zoLj3N6rtp6jVkWKQuGlgYQiwb
KiPj4JBaSnZubP3O0GS+MyBw2dJ7KWemkxeW41maxbAP/DkCkaGObXhnU+uny/eHwM4xzKja1uos
/iluze1/uCZzlf3P04QBQNjWDMO2bYt9eP6fH0tW1GLegBKtR6L0mbXIpk1fpWLFs0h3I2eMSMbf
pp+FwxTS9Dg6DV3C7H3RcsKRWD2QwOXBU0ApeeUOxJaVtMUpmYR8MoEXRtln49jDVqmT/BTmTK1n
Mlx+stte303CnB6wHTF/7RBBaXlaXnPec8uU8/3H6LxYfpm8G6YSrejE4Geq0LCFqgPEIuemkSTa
vqdYLYfST1+LwhSkRvUddo/cuQG4XyzQVgzvIp0eJOSj/3DhxB8vHC4m01Qt1aA9KeaV9V+OYdkE
GiSLxuagwQm/kOA324UG8rX8pNHexwT9dy0VBYbtENxVUMxRj805e1Kpb0dwTUtLz323HKrmFu7T
ExOJDJh1VZ5H8Pmr3uqdhzTUsWYwNQL7gMaNSibf6mVMq2egMRjbcrpPmeBuAiX2jxVbJrIDEteS
QY3Xpd/kSwdAxtFJIaMPVXSM5xela9FVNH73YI4NAFC9loDPQO3iwvfe//wSCfmHS+QYGHO51dhZ
dOPndTEFjtbVWU/ijp3Fm6Kx+1tkxcc8jxTGf0m+axp0MaKfpakD2ek0+OtlPLXeR7iXmKyRHLdY
BCo1vKJEKVjnfVLpzOTBFLVrV+iP50lvvh+pRqYlDFp18+fPQP83z4C9UWNZd4SuoV/88UWW2Kop
RIr0YKvzqL+x1urQlbfNbAnwJlA7jLZuE6PZm7rTnImXvo+nfny1fUTeJAaNK6QbOCiiYbopVci4
GgyEN91HhKCBfrhxZsOaZRP4MCE/17CoOjDTmRdzPhdxdv3nB0oWYChaYa0DsHCs/itZqcr57wWl
VT8wePB2zhgQSoQh0KVBIM8BRKqNkRJUi65dP/tN+/Dnl0f+eN7lunAGYMOzHcHyMR8Hfrw85Hma
Nvlcwz7r6QcPylDfyFGSgyPwj3QmIGQWjZU2QXUyDKU/1a0sVoFfV6iNFHq+TWU9VjEdmzaPgO9k
HqxpxaCt09fpBfruNk8i+SkEURCkJr0BBKU4SwP1OQsTaPxOAsrNANuoedxnVaQ/T1Y7IkGlTzcU
eXpDwoLbCuv4rdTNUjat+TMRqLx6ELoWf345furMcDl01LC20HmrCy6NPndu/mVJwPaRSPLdyr1J
OtzgsrX6Z1K90l4xbosAq7w9BhpOOIjHOTpDZmlVfp4mJuWWhjNGpW2WhEPlQtdvbpOs5QhEa1gg
JbRsu3jKc2l+phM9t66FezsWYDlaheyjBAjhnz8V7cfmzPdTMS2OdqZwKGiE+dPqptATqCuZFXsP
2dhNEb71qpyYfVYXWbfMgoaK2UM4KEhfGSihKcWo7ZNzUgx91i4nmwETLiNGoal1MgGnWKs2o9L9
D3+lJtR5z/7X/YszLa0whz4mtxj95vmJ/Ms1Z0oyeMwFUbMSH5Tg94fi/NDjXaiGqxi1bdCc2vzO
DnHZh9q2sjRMcBmOdTIm4+TcgcwKRmTbc+qeCl2rKU7wsrAm4wadmjvkfGR2so+IAz96bIR2Dob2
HFaI/+r2lbnewwW/0xvyyItAeR6I5hT19inVWFGbo6ABbwKaesE6vmZGdU5EjD/RZ45mPzekcDXM
1RDZuuRbuwGoy4bZeamdtPJisJ1UCjapBoCsRZueAAfR9UgXHiTmkVFnzdC6+0lAckWCYCbcGiPe
N05i2EAmYNDWJekyN5ZyHVf+qo+/nOglsl/S8UGGK9SLrTwkRI4XW3o45bDE4YcG+gPjbMq4JD17
cMG68pJcc54sYX+hel8Zv/U2EgYK9cBzfXYZeleVchl0EqVdzXEr511V7jyyqVr7gBA4ggVVB1vK
CFrbib6tzWWEeMxw7R6qOp1ky3c20m5W9TLMxy0Q91MbcKgaxGaYlKeujHeqHq0gdewKnd9QH2jN
b9FJ35hq6RYhWPp8tl7k950hT9qYuoUOikjf+bG1DUeSWJFaLNjytiEaYdWqb+pk2oup5pyqE9po
3es4TTos3xNScGzOi6SuN0V3qAPcutarryhXaD4bK32mM05+EcF4DCH9VCfgSF/XFks6qpU7xugF
6RCGBBcQSwIo9ZSKUpxRM2xCFKzomyjuIL/nzw4pzsMu0YeFr72yvTHRDxaKuA4Y7jVsPYV/ravH
mKwd1NqLBrSmFfBgYf/sI6y3p0sSBVu99Y7BFcHZoz/Jox8g3enj/rekpdPhmO+h39Fd1xf429Zz
5Lcg+cRDFQtLd4LNaFbYbMmwG0feLv7Be6z9JxtbtDSgXjwYxWXAhRFtxIOOslZ/SzHdAgVYKuNn
OyL2MK2NQ7JaHDF4CeEt4qeHyDnh1yadxsE4McI15Hyv3zfVSzw8RM4WuG5tXrvmvpMr+5ER/QaI
rZHehAD4xnAP5I4HC5gVOAgsA8AhB7980CdOFh64AKchhvhQYrilwz15wP/3FhcTnFLmvZgvub/X
5TXRXtgvKhgLr3jI65yh+qYhEDhBBmXUFXUTIx7dgDPgv3rkTqFbgKIT7iSjo5z7A8HyqogdHhxq
BkLgSi3WKpRQs6mvSijcon9UY+8MrHRpfwncr0OsgqVgECeU5fdRzHPI+3QWviQtsjH2/Jen2AID
ydZBG624DKMgTlQnWoqiq574rnAt8Nyq5JIaSbujWGICGpDQiVKUQrJXh53k7Q8diEL6Ji/LfVZ2
rq4ZeBWy9UCwoVnSWXLanZKoOLscfEuQkvC9WGhORg3W27SrI1Q9mXY1PXNXCmiVVXesG7HvfMZl
jX6Hod+FMOrOh/Y+Ze9OVGwL8dpnGq1E/tIE0TT1R01nGGRQaq/teJcolzS4qTDIEkme7/NgW0rY
Ae5EDFftTuQ6+UcY5H6wF9wVE2rj175Crzo+ivgj1LS92bTIjFFzBAzCJcQUXZ97eKdhhJHlkRZb
UeGMaQe5lJvuwBSai11Fj6llIx3QPO8lg3IRarnA5D3CQx2br2QYlHvKWG3DMpP0aENFmVJ54wFP
Q6RoAtI6W1SMKqsD0FhcItsjGTGhXumVBDlrp7WEHVTvcT4mVwwK/Z0z9DtUU8SHBAbrA5DuHdOm
cKXa6V6qlX5bkBmFT0zdDeFk7ZTMzqGJBOrWgj7Y0aF6SCy9vZSWs5OORXdfLZ9TmzzG2iN6kDFV
vCuq2l5JpXuhFaXRs7s4qtpu9LEulqENCqI00P851TMesARvIr63KqnqZ9XsMF/NEn41zcQjQ8zF
97cVdmft8fnblA38lD+k6jINa7osDUkKHfDsY0Z+ngiapz6rxDHNqTWtqH+Ug5ne5EPZrSjenN0g
9O5Zp6ru8ZA8DDYcyLwnTQQPa//cO5A5B9HmO3p6CKa14bYmPnoMGnT8bTdsZMi7ou783z/IqEMf
nUagZed3y0Rs7EL1/YA3Vi0s1x4N6qF6QKyFfqLTi31EJCp3pwG85R+PVBnIDIXgitXxq6eO6tpW
PG0FYpWUxzZS16Yfv2Hb/P13fv/g94fvf/vnp99/1j//DYuui2FSuCA6MLAHoUo3GSjNEoGeAotw
JniRjcchA2BpgvYTxT3CPDlvk5mNw5wvhf/4EGQpf8n351kzn0/yGsLw0LZzlqkku0BJFFeE8mwq
mTuPFBNMFHkC60SXu6i6MXnwFBNTZyq0+0zGt6AktWFDjc3pg9AFD+tDNaw7gnTNinvfb869kGys
9Yr482WLKzXLycHD6qFmYqeIl1alJtJOvWW5rYKkFfKYh9DBbl1kXq6HwFXQiGhQWyYJMAd1Y5T6
Bon2fV7CDgSQYBBTMVUFC6dzW+fTPq8Dt8wCV8L+7x2xUsfKzckfyPW5R1u5XMxtXVIL1O68XOWE
wpUqDGzyDs3CItMiPomKgEP9kNgBjgMS12S0zudZflJjuNFdS4kYOCYrn/57Fk0nla7wnB1AAwrN
tenq3L8JZuuKkCl0MK6mx24aaS4SXBd/7RpMIq4avzBf0f4eQO1vQPKuiq5ZalF0miZll89y5EBZ
BaF5LfTogm/2giNjARIH7e94geMBVr3cp0p20lV5103VW8mxq6qekpZ9ypsefWt6N5KH1sJ9b9tH
q67dzubvENolUJpTHhbX0Gx3PrDRMnEbK/l+8doO6iwLX5eKrRIpx75m1yBWvYJCijJgI1DPDER4
k3LLrGBtAGZJG0GqrlgTocD4HbULVHoPeldlT3vu/QujM1JZ4mcnGu8Idd1qWY11wQ18w3VgXjhM
HHow51+xiviGezYedDeoOzf0MB228mhVYgNX12UQH9jNnubiLkyKvcWCRm7peiQroJL2RqlB7yF2
zqkrDMdNsmKdMnhvnHCRpUf0detalmshXnKInpExzWEnK72tILBqC1WiaOw6t80V0if2SiZnQftq
HO2Vre6IGN0LPyAch8S0VN04jdwbOWvzc6/Z1xKVa8cr7Ku5q3AvJHLYqH10p/EH9iq3ECHrEbqh
oXUFsV5Y+Q4WchRNSTZWwKiiYGnQcpdmE4Rv/oQB6pv9qFJhaCCtHGjRFlmeKhAYxiErs1EIp6Na
RV2o2fXBlMMhN5VVFpcIobGgtdfJBlQQ4T9wWB+ovw20uCKJ12Eg0Abom4IzXw+GVuM46/jKxut4
W0cVjQy3AnpsTUxq8RuRGsVL6qrUL/+PrvNablxbtuwXIQJmwb2KDvROpqQXRFl4jwX39XcAdc7e
tzu6XxAkxKJKJEyuzDnHdCt1p+jjyUWCzAeA7Ck6Istk5ErQPVRnPXJ3BcU9FepefCWVD12/PE/B
SIIosF1Te2NltIeOc/RVbSvRInGd3qCXPkzDsLX0ecB86EucxHq3ruSXC7WTBTI8YjLrfPsyquGT
FcU3tWivZRG+kahM+/Vq+fmuEzVne/GGXXpNs8lTBZmsHf/ljrjI/llUkTcbGqwUUYei7GqmZUE0
erooKOG17QjjLkIuExE4U/uruMNbOk3MnO7KHG3WmPtsvseGCO9SYKoEaVSy36BsPCA7eBRteTLb
D2USp7i/NHpGRtS0EROq6oBjzTApfJyDJmNcnyNFj0W4sPC42e/GeDzRenqtYK/lExkJBZLFHI3I
9MBe+jPFfeXKiBjn6sY31Nkw7X1zjVR6X5r+3mCExLd5DGv7Xocbf9cn2i1Mgp2eDHyt9U4YyTnS
sVtOAfJiQs1dOhf5j7nOR9Hn0fFd64KgvUTxQMZrarStuP4GLpQVhysM0DFEeptMS3cZBRJsoa6E
GOY0GFM5mO07o4ANRJzvlet7AF6x2fh7XTRbK+X8BzPbcm0e02ZFCKacyNAhpWH2cWFyqr4zNvms
anGAL3eWvr4f/Zx7yQGk14rby2ZA8miNRwcBIJKLnV2rsBUADqffDA6QLMcJYa/7Pt7W9nhAmXvN
x2s4mb/7/gnq9sZq9YWE1scIAS5y9gMS4Ga6VSI5lSNkCATAaDXRwvxQa8sbG4ypTGDQIG9oIGww
GuyqItkgnF8rTse1CbI7rKtcHrKy3zNnXoPveph2ibDvFAsWBV6kM3kQTA62PiMTJGPUxNsa4XPp
E52ecQAzIHFE+VX72zjSYdv3RBOULLdJou0RgyJp6pRwZanZLs9tIgTMle2358oFQqqWLFUr3CpD
CPpePejCOA1kdAqGH7S/P5BMvJHnQQABxYpvlKB+mMhAgsXzTb/BItuP/JNX6sG7qMQjETTpiZct
3Acz76sJZDYbLnCvnJ774VZvv9TA2FjliWBDV1nxPx6Sq0P6yA+/v8/kMc3c1fGrrx+LdOeozVkl
ygItyUmNijfSAh6NVq4I82CGNh25IO8j1TmINvuWavavzg4+xcCNFYBrWIfbFIzXfP8bKnmYew1p
AXXabT3b4j8TirNm2o+ctICheZKJcCTriWQsApsRgqWrrkNdnppe8xRKsy8scz0p4wzk25t9+rBr
HEdVv8c9ShB0+Go1n1o8rZVu3OttsVfVkQ5Iu40agvHslpzYDvJXu8+yjeqztgwbULPRtSX3ZsS5
R299q3TMG3RnV/vTYcjuQdN52fBZGO5JmwpPQV1mwvjS1BSWt7VJ0tSrKDZt4z19rSfu7SY4FP2Y
p3PpEhPCEhRvk7CuQx8fSzM6D4QDZQ4Rhj06GD86x5oDM7i71FjN8ZKtoizadHCxHJ1UBW6fKR2S
XPdo01zQXT0Ywe7rsHuUynArWxi9aujZjwmLbZ6cFd+GeGeoSJh8iEHBIVcp2MaII8/dlVV2tpKZ
P4ghXvHPoaJ5BFngtcg9ExEr6I9XRXPedde4MeN5tIN1jarkIoyYBrIF3D3fxEp7zzL3TM6INxnt
AS7eWtGwZ8fE7yjarZzXy7W69c3pluotxJDxgsXtDawyMsKJXNmXVGlvdixe0QCcUpMaLjX2omcV
VHGC0ahymi1ohX1vBw/g5OfIKU6Obu6nmuB1oPKKs9MKzSM++83N2nfH/5lCtQuA12VBcyVUp0N6
nIG1S3NM5/ZwrDgKCNheiY5cyy7hvj9+kJbhkXVPLGj+WcbmRx2O90z134gOe8xa6GG+UkbqOWPN
OBbqJ1fKd5eqzqx8kteTtcUgwfWbT2vyiVmTe60tPJb6eoFdqSruaqsdnfBPmmOqRAUylfLW5MUu
QvRkheVZ0+NNWXlqn68Bc3qBGxLkXN/BWRxg9nAhIPOlsh/oZHiX+h1E5kWXYsMsHov/vhWW11co
AOPg7pD4lYzppVbcQxNpBDSgXR3gchXjiXHdS6rmjyAPv/LQPliU+vMhrsbBV2p1+0TKjdbbD4lp
dTD2SsfkYBqOltsf0zS9ObZ1bFgUDsObyq1RQrbKeQe6hD+nPDiUFb0I3Sc/cYW/dK1xermVtjVs
HxVvfZKxvmfelcr3EnoDeUyP3mw8kB7H2YzeR6jj+OYF0Hu6qZBMFRwK9mftGNt2LCGB0RMQ+lGO
Kd35tgB6A3or/Oia6JtIjKcd2IspmGnRtbRfIY8cbRmdC0ffkxx3YsRz7kz7pAr/AAwHvNVuRIxt
D4R4YNlSMUKSvkkc/cathh2RPkCvRpwzrW2tuhiLbzJdZaDeYk5jxMkc6OgjjHMQMm4Fl10W5S61
mj3zqqdU7WOA/N10/HOi6JsoH7eB9VFYBEGEw85tWeJ/aGI6+kO1U6ngdSfF7DsRZ1peSI69Sxay
rPFWcUy/zoqP7jhcDKz5bryLELiLie5HNB2Zxr0rnG/9zLyrAs4rSkAFIr8CJrtNmSpoB8KEexTw
puXRwyFIxOAWGoEJJzthbNHzFeGeta9iaze77VcVSXmVI89ak1+zhEO4CYgbDvaFYfzq8vbI6OaR
0KZocEgavr4qIvXWuOrVNow3uFZcp/vf3WBzgXXR4aSeTDbm8J6qAubDdGVidpZRRx/OL1+qsPLQ
hm76rLgrk/OGou/BSPCGCHI7askjZbrfGSBvLvCpXro2OShxz8KdbjPewm4EXpcYJ0HiT4KJzs6o
tRsQYLiru2x6aG58ZS1+SYnMFXLYq/V30PqnzhefI15csGs/7VYnQnn0+s4/JbnwjA4/Km3ZjuCJ
fjQPsfahSBiz5CrMf0BpMPcASjEiALYxVuyxGR9tkR1tvWTe4axtpdoJaXNby09xyj1Bnb0d30zX
vOP5/Jxy5VskgxvZKht6q+MObcGGdtcwUG8Nm/KPNOH4j1ebpptB2E1FMVFx2YtGaiAR71rdYu0m
L3Ds1+jUCM5UvKYLUcz+VrI/jSB7WVWvZI5RYJhbq0q2SHxNWh2KvRsCwrf9Zqvp2I4cf+Ors49v
9DRFPyb3ShTfqzDYO0rBUeiiTSJaB6CMqR+5QN10ie610B4R6b524lxIA2DxeEHmRT9S2Wq+id9K
8zAXe5C/sVByK7Jm42Z3il2I/tr3ofKvdpKd/bY5JT3FyjixJmNRX9NAyQ25zZSB0NUg5H9mirUM
rkpn0BX9p7WydENcVJpwS5cOzf+ji7K0bpafLhvZlOlaS8l2hNf0f7V7qn8aP0uvJXFhKPudZ6t0
jXs9pBWw8M/tkayLvmcSAOAhp63ApvSJqEIgTkjSDN5e9i2P4LK4yd8XRgn2liEKYIhpHeKVZITX
Xi1YcKnlrFic4UARXh3aKKwOlaSfpDY1t2aIyHsVMc5Bm5lCy6aMbRB5f5/TM5gLq//+3GdEjyhx
8JZdYqYSSbvk1f++ZNn5v9/n37eYGoKB6iYlGXn+NJbmz/IxZYSXvmR5zBV5/kFhtx9G7kZbVTG0
w7KJC2AQgjvkyp4J9UHsZ8xXtezvoxSF34s9wrSi0/8h5w+tnT+q5ZGcPwqlC8p96lNqzh22f7/l
Me+qDZO5X6nwYybn6UAHpSMOjCYDn+3yBrk+f6J/32t+ayD9P8Fbtxs4oDSOqnKFQM7d1/NvnEwA
+8tLl0fLvmpB7/sTo7A4ZSXBW/z7iuXRsi9GPDH+/TXLv40bWH2umgCn4+Nve74en4QvPCN1WW+V
Eblep7gvUzxeurLZEVmxlWO5JYNw4+vtrm+JQUU02P9pWSdh1dpg6Sa23WR9AEW6qTaZmW1ibdjJ
Xm7UdlgRP/Vaje4PpTz74I3IjAiudTxue9zQWfcHpdfN0BtWZf2moCeuzn2FZLyMf1pc4QQhYvlt
jlkstwHuN9OmA5QctCBd2128GUvzyAhsTzD6HQLslenszthHDEIhrvHF5DewRsdSDY9mkZ/TWp3j
DnaKsQIH1TUU1SN4DwkujHypQAaHoPE38XwLSpJLcezLwEsVjkry5cpCXUtbP/rxcEns6pV2yh9T
IeK0OHYDYgJZF08kBAdJvFwrS8gpuJx3aRyt8d8CUBpXYEReFD6PNCp2DOKPkONPBcWDih1Yb9yD
UD79zrpD9n3pu1/zxzD51sbKCEadeTcpPbqp2vitvk5UZ4s4b9c7ksL4d6PWuzA+0l/zYjFtjSrc
SHkyO6pGNVqnUGvgW6wNLVipFCdjk7HsCrwS50dJ6ZEgwiwxa7bkRlnV5pemVKSWswaAFSENTJwT
3G38u93o7CrYGFKDEN8mG/RRL8LFKdhBbaKV2drjLuiJdapffVZXSdxsCwwZIb8CBvB+dKxrbDCb
Lx+GPbySZOXBm3ltRUerPoVQw9o21O5Q9E/zyrFNDT4kPnISmpIG3IqOaSIIMUIXAMSGuYBkdDIx
0hItecK9JwrYlm7KHUPbgczEkTZrb0y8RcMuYdCqEv472fkKV8AKb/Q6yfNtyJ/XQemYhZOMbDxL
+WhUhfwmOmYywPPxqjkPjTUK1ul1b8ArHrp1do73dJFfVKy3qaND4Eu5ihI+8BA92apEmUbZr8j8
ZqV/jNZY6Q6F+0CcIHFwGIutttwC/PJK7GtKKtcROjdC7jAJQRPKqg22J7KpimNl9Vip9LVd3TEK
oG3GocP41MKHpAOLHfCSz4yAasRUz19GXNW6CEoISMYerPumylghYnnOTdDV/oUpYWjTyUzaG2CZ
zyjHZMIvi+GvR66N9dH8PhUMP2ZFuEM2Cq52GzyDOiXriFtKQEtPTt8r2k02sy9SmhKN1MjZa09f
PIhf6SEoIc5Vl8mlxQA6cMGcCJoIKX3meh0Q/yYFc3GFBKqeZEYxgYRuV9kwIFgdsSraP1i8IUVT
cO6V73Zkb6QTHDCApi+ljr4TPGirrBQu1ho6QEUOs1SW7jFpqba+jgNzneziXyNAcLs+64STpP60
KUO8YdnZCZNNDA00NWt6cqh/QG9nxSkKEtI4dW7RPZFu8O4s/8Y8DgYPp49DYdPzR8QnFJkeJuJd
iK0Ndwz+NwfwWMKB+dPgTcc62IR0QI2yPhiuewhjlQADKOttg8uT4rvDDUcKSudPa+SwSbyx42rr
1ro3jOEqqzBck4ZnIpNIMPcrTCia3tzOhmX6cuuOOHpt+q3KHxmccYdf3fGxyXSfiUMwRGttjBmA
qOuUTii8Gy+a4RGJ9Aie2NcldYgtyVD8MxJ6CjGQzhlImZzvFGMUgofpOo2wamB9+yLZ2EyUBy08
uckILMyBs0cZxfU4pl+Upn+AQjxw7nlO1RJHrNPCa0hQoeA2jnqKAIU2ZpilhxLIQGB/M4YQWI7C
WUWAn/9uZiUDfHtbMtQLUeQSrrMysfLB2F9ZmPYcNCuFne+ErawVLpWNK9C56y+u0mEeyPY+i5cq
dXessOF+FxClf+JYhWXrvkhwQxrBB2hMZbUZexon2bE11ddwthrreIPJ5hWMUuUQHLSmpda9+rF5
12ymEVX5bKyETLaqOfbEp44Ow+JjRvcKG+OO9MlNMiEljN4L1dwqbrspiYqfL56+m3iahBQCsi6o
boL8pdlW2WGlV0ZAAm660iGL0KThmlussIvurGlOzFY2lukcR4xKMM9XGg1ByN27jAtvGhocA85u
ZltHjHz6XiXii9gq+wplbFUFhJJH8R2r8zGyQtoG6rrTnUsVGxt3cmmBCpYBpYeHmFYfeVlECVgw
BCSWokwP6GBqdyUyd6HU90Pr/wkJ6RifRBhCnbHnAdRMFTbeTaPdZNC9BZ80CbcbByNDpp8DI9hr
XEGUevxWyuhtaME3i+IbUPIvo60PWOr3eeJ8Yzy7IkODwo3Vx7wixldJt85A9a+9JPxhQr8UEAEK
bulWax47xE6ldpsGZa/l8hxlT93tznE0PkO3+9Qj89dUswoqzLcaBpNZRjRQJ/MU6uqjUSx8FliY
CeysWd0Zd7yQFyFjChsKpo5Qv1BZmSNew0I7k+T59DXzWvvBZ6Eorw4ponCtXhvAbjKyPSL6tj4H
ArFTmT0SWCBpUBF1yjV0RICA8vI54S3Vb1jcj1UBRgcwXpEXkFGTrV8NG5aca5+GeVFzu4zDHWSO
0uHWLZR1XdDc1dzjGKvATAlNHffkgR6snh/z5Ud6zNgZvXh9dyZj39n7QFIhAHNKkLmHIzeLLsYx
Lc5cDufTfpuFGHXHG32wlcFIJRhGT5H21WQQGUQJ6ixlj0vyUBU0Tawzvc63WtdPuWsf81I79OTW
y9i5xKF/rFXGYWVMZKwP5+CLsPnDWMT7SJd7x6G5GHC3M5xNTTu8p/GdxC6V5ClWvnqD3G+8BWkb
rn2L6oJVj0zIPhQ/cQO9dCQ5BuVP6TzH4mZr7xkVOmm2Lw0JiyiR6m+W9qpNN7gGiBPQ3YzTOqXB
Eh99+150fyZxqzwlvEn5G6PyC2tNnLL4oOWr0e8aHcw4xz1QzndDQdK0H981/4UbZv2KCS819+pv
EBHX4hvZeVO5bpA8qyv3h/jufnBNIfsD8dqlvJDAsxcvwyuaAIqMiq+NQfuTxMFM4JDfzqnLLyHO
5j+A/gCluMDMMKGurLjmfte3t8TG2y27RByhDgaXQgEvjihee5VJ/4x6HPyKmnONKdoHreLqYA5E
NmuW1gDn1i0mOXPUV+vosGrCGXRuS8wWuEG0Ksw9MEMEEMxP0yiG55DznxKpegqktKGbqE8zCyB3
2l31swollZdv4NMdByiZQisUgG9Ox8nQktJVkvfSB+fM7SWoGV1v10IxKVLzyN7GCaVtUic5Qwkn
9LdJZxQwJPH95AMDdTEON9Mm96ADVLyLgyTnqqfE7+6kn1KVnls/hc7G6cDJgs/r3hJwxBsu0NrJ
DbEqFWTHgWrFuRT+s1FGy9MzjTWLP6JSt2B9ReZEqAJKt/OyL8mzhtRXMsrhVlYnJcRgUlT6+KUn
5b4h2BlguvZKTmxyX3Q14Gdel12JVq7HNvc5jRhUq3OoQy0JoIzQxXInVI46vcvLshEExtOXQiqk
nawyKE749MZLHQfTBTfweIE4SBelEl/LLqbCLGGz6AJ23LhOCg3c+ZtZvi3Wk6xdE07+YBq31Wyj
UalN19jAyMloleEJHQppJvM0uBRIM+d/uWzK+Huk6cbdT0yiCkbVhYTn1CffTpvT8shU6pM1pJfK
SrTD8s6IUOgyaLLeWGr5W4Gm8ZRtxTSwCNt1Rt14FhFl9mzfU8wEdzKA3ZXOl9vJAiqMO9nHHhPC
VimL+F6qir8qe8bsNkxHUE1UcJ2b8eraIavjRW0jprhTNn1Pwu/CGpXPSp2mrQoZwoOT4L+hdjim
0A7DLCsfKm7ncy2g3qeQ1D6yjAF5H/1GzTKzRkF8Tjwq+vpMR94SdKrcuzqAbmX50DxZZJFhFE/Z
z97xH0RXU8Q5GtZa0R2UGgBO3NGzrzDG3BKDM0tpmPA081PIEZAZVHHz7XgVmm1zSen9vFAVJutM
iPEb3A361n3Vn2xi6T8UApzqRD/nNeHnapCC25cA64I+6EnYsOMjlkJNk9YvWZkEfcY+0s+pz/hM
apETOQjwt7Xu42QmcLSUmwoKGABPVx41O44vhd83axy/0abtVdQz0XBDmG/8MaAzCcYwv4ZwpMet
cG5FsXIgHbXM1nZjwb4xlT8MUs6BWRm/ij45F4Tt9LWkqZV5dhuGZyevw/NUqS9lljLwx3mUrWOZ
XJXaNXdRS2iCaVX2OoVw9gMA1cRajyG/nmyWw6Sy4O7F6VPIjrN8cOuXZMwhRQg3OCeqbm6jBz3/
YuMi3D7VdONBJdSkf1bhlyVquTfsOiEIq4dRD2fDS4qUX+8AvWxdLb6RksA4tDPe+j4dn/PEuzEy
uRtEyUCXdpQlCvEn1PQdrST7u9VW/ks+ZqRA0ztYL0d24MWxg7y60Y03euR91j8Co9iQDKzDwSXN
NvLN9xqD2iVw4bP4dm++A3RBPNURpugK0Gz47h1u1uC1M1Hja5Fa9xrkPuTYgu6mG/avLROgFwzp
JbFqU/dKhXlDY2Re3FHpXnEO9yujsAMaAmTBWdHgH4NHwgUkfCnj/GwHYf990EgqUQl5fTNypmh1
PnADSglFkUJwjwk4ghvVI2Ao/lXMR2Qj1f5mNQjMzLJIVr5OLFpRJsGrUNEOJ0Nn/RKsFuh8hz/q
mttUBt2B0hD6rer3oILgaR2UII/O+TDjSxq1eU4Zf4WOQKO1TTyXhdlcsXGYZ9yymGJkcy2CpL3K
jAAl0oUmKDn5sHFRvNFrrfsQYoONWma2rpLshAADhbEUObOTVMlu0AcdJncjoKzZFLFs1AAQaGO1
42p0EIYZRO4s31PsxsUzmM+eyXYI1ExtBobwZ5IJdbNTZeEZFxrGQ9Bw9wClS1BKguSX32zrHXG2
ql58EaSwsgHL4MKB/u7ORODEGINz3w+IdKcRp6lLimvTht2Lo+fGawuHyAczflo2Qs1BxyBK32YR
zE5/tigS9hff+0n/KIY+8KYYyHM3z0JVyfAuGvAF6g0VxeLnwEibrOuWZTVX829Vb4oPYQfFuoxs
7WoGTe856fbvFUBvfXySk4nZowuLI80etAtSXOJpGtZ6TQtzMV6lWjCx6Mi2zuy9WnYtm87RvDRT
1ZNt+skhF/JnU4VU2wxoqTSjQ55zHaRzcjTQ8RPkNlb+cQTwvfYN4tA7JwXhZ5PMsGbCQlWiDwli
1og8WYtAg3oCXsMh1X6kUYBKKYt/xVJ8dtL6/tdnnEEJW9XCCp+OYg1nwzRvFkzf57LhQh6sMDkq
Xovc0AstmFBjmtxUVaA5hfGwti2zedCs2mVjIi5GGqIkjLV4W+hjAaIVaQdV4CQ2VtSxzPFHy/Vc
AdHPBCW0dq2eodlixdTAha0rJx9hSrDReoM2kInvrBz/s2uQGoaqnjqcig9U/Fh/mUCa1kT2ZWci
BKwTv9da45FxGcL6moeOVIm7L60u5Y45TrXrg2L8QiVUIR4lUULZcIjp+QEwDH4e8ltiFDVmPaRn
len+Oejz9Lw8XR4xPVFQWurev7skVpM1Jh8xOwi00yAkmR6t+M9GMeaInZBEQkXYI8nXzax/HbRq
PJD+sa5Jhj6V80ZTGmdnKs592WXhjPi7f3n0n336juyV7ABiiftkngaIYpx1ZpjVGYUS0GyClCpG
0zxvlQJ3S+ojDKurdVvVzTWZmA8vG9fl0t4VNR2k/+5aXmHP+wtev+w3CNjY93NIfEcu5bPE/J9E
Zn9fnhEkgESHjMFtL9Po4Vg/skyvrg4ryNEoUDDNG+5+YuUSnPZ3Hzl61dXnFR228jW+rMJLS0qO
Us+o7/rU/ox0GjqoF/Kb1eXWtXJJegMYa39CKYN92WW/rVoROxmq1akbazR5wFyvgV2fEObYXq3T
7tIoJR9NoqmPfi6onbLtDsSdaA8jLPLZ6R4kjCYD2mcI41gmTfQ/LbNKT0bSn8NcM27kQUDJrjqQ
AZA+L8Ggb4Jm8u+tQe0onbjb2yHTrGVf6KTlqXRHQC+UsYlWsakNTmKVRC3HksTqDIEOvMYqh3Os
x+84CcS2Ev6G+p6eCLL3dT/MsaBCvHfD0Lz2Uxswl2o1vKkkc7r0Ro52VJNronZkvPkkBUfxdK8D
tX1zJ5F54qcOLRsEaapf69EmbayrxYcaO98g/E0H8hqg5gGw35LWmWxRJBlvrh/98zRai2LILnYG
5T4jJmDxubmaC0otMP4aZtUo/x1rdLOnifC3Osxe9ZRZ3YuTkC+HHVOCqZRc4llIo6Z2EuTw8OdY
TtM6odh5D0TPeknVw12HDo8KNiMXguNi1us0ZyBkxZaWWUMnk4IhNfLpLQM9g4vvpTcBTRMgsGJx
KP4AnruS0Tt8op+eVm4xUaT2kimzjLtDWsr87AuXXynjR5JZxUdh0IZ00pwwkPlp0hCmBOzjgBgD
UPHU6m/6dCPWbHpdLNs8CYX+Tnqmf0+hxu4YfhVehX7nPRrjczp3gvxC2ocIfv0D6WPzMhisyBld
o31wnoyg7Rm5tryZCx4KiOOOlV01R1CZGz3Py4tS1anXR5aPvQNE+aiqiYdXHpIh6vRN47rRY8pp
nIYS0FpYuMrZKcun0jn6zVDM/q2swfQuf0zhnFuIjHspqWfrIS8/2ipXdlOfVBvFavhzky+ktsRZ
jbRdbVWlcLfyRL9q0xkNFjQal3mOrWfFpWqd/LI8CgKiX3sXiWPcdvAFdIn6U69hzXO/80AVD4Qi
5DqaQVkdqzInSzNAkgxuFkLEvI9EiRJgXofhqI6fhMlXx383DpaCv0+1imRKJcuQsM4vKWVNVm0Z
iG2fQTLdlbC7N2qGRybvCYMkuV7fOqHTH5e7QlAo/QGG/KmY7xGghUv9RRm1az8EmWf6pnmstJ65
T0HnsxF4bO15n1bW+FRUkbza/nOx1bd5rYHl1fqLnw3aMVEOI5WYp5tWvpOERn5Ie2Lm3IQ/HLFR
KkCf9GSLnVbnxlupd9mm6Hnl8m2njIFXoYK02iL/B+EprZOi+8/GIrT8aNbZRjA1UMiqatD4NUR2
o2oIygrLi6Rdb7YEmVYZjbV3t2iV+LXU1WxvTiLH/RTFl84gJxD3zH3S4uZeqSK6tP/Hrsmt93bJ
EdFZxUUQsHiPlcS/G/YUeGIIUqJJ2bds+OBfyUuoGUyIdBPNi6dk3hCGB6ePnHF+MBokKU3qsSKx
JSUG9hyN6ABr59IziD2zOBj+7h4TNONSojWM6e+MVuHXkE3LYYcNmXt9MWF8laDLX/o+70Eutt0G
Q0n1ZHL3cBwGS5pDa6eYr481oQMvfSnC89DYv9OwSj+YQmWQNqPsphiz/cL2I5qD0e8JnYonbD26
w8bAVaVFxfeSQKAEA9LgJtemd7NXXyFsFItCjEDNIKxnVjpqPfkIZe79pTeUdoPkWzEArWSpSwqk
XTDpSgjAICxVkGyHVlado2VYHNYEv3D2SWoZu9GtXw2TSkgA+Y+pdY8aJlK62dMSDB59I+9g4+TV
9Mr1uEdEpv5p8iT+xr/DWqwEJtkxKcFSQ2g8eAfLUy1i1NaJhdQQrvRvWHUcET3X16NlGfcOXCDD
PJ5R/GS7KbW+LzAYko9os+Kq2UWNiEiGhRKz7KtsfHN5HT0ALKp1kD3CUHbPWIb9Wh0mZ7s8ncC3
IhMK76wGXMgkHyUQ+R0D7A5BvxF8Jqm4i9aWDyt0qmtsGgSs2E57xG/RMCWBoyNi2vjLB7lsxrHL
165wxpekoQG9LAF9eCCY0BSHKQi8Rrqz82LZNWg16cNgf5iDvw+GsPTIqeIHdJCgw4QF3oLEn27L
o7gqVaDtEfuq4FtoFZZns7o6FBX2oiJMxdmpo9/IyV+btBu/iOIM11Orccr5GcsU+Ahrp8jJv3FI
D1ss4dwEIubnlVKTa/uwWg1lz5wk16vNaXk2mBpaNxnYK6PrQdRJLOSVAe8e0G+Hewb/dzXJ2nPG
rl6hpeJGbvrBSU/a+mQ6pMf0un0zRegAErR3ED2b87Jr2cAhQSteQtHx/dw81dVEqprEghSOySmc
ivAQdL3jDXHVz5DsjAw+tadJnnCnTrL4Xebu3JoA3UpJe62LprmLjEFBnmkuhubRX9dBMwe4Zf7G
VEvznrrENzYV6W2GoKOqub3+ldMaikfL/t3r3SoeYOloYxk+zBhteJklf4Ju1q4U/Vff6ZD8rFy+
WSmVoQ987sYyr8emoENoxOUYyzLfDW0nqJX7fFdgDvz7aJr3hfNPg8EU5//v64pi1SiT5mE3MT60
enrQccvvYNiYJ5ZY/YNERCzwywnn+RStg1KbnkVGpujyKPxn3/LTf19XWI15gAAH+3F+yTS/wd9H
Yxc/RDdiBwz/NHB1WSnparcZa7rs5RyFRQQIl4oIaL3MBZG2wjwuQBimBibRlM6z10rG4WiW1jKl
0C7w+hDwwyWnNBCUSt8hCruzyieesKmo6zPpTRxx8zG2PLXnp+0MLkDuQMmaRMO68/FNhHMImiL5
78Y1IjnAueO3wHzW0jH31WzUUygikvXQFf1RGQJVEsEJCXJcSEzLZqCbXdPaIzgoPeRT9GfpJWIR
ruykQetIdzEBY44NyEw3gAS2f1t6qc4M0Miht0Mo+oJAQ4Yi/91nNjTTJnQy40zirQQE05Pblzny
khY9jl/Zq69lJYF9F47/vUaa6/vhk5FN8dZq+GrLyPSftVZTdxYMS6WTmMdGLZBncV18htA98YG2
3bs+Wu/pVcnMALRyXhwA4Mv18rSv+Ku7utUuAz7Mp26aZ/rX4XYoosRrx3jadhrRFGUClVnT/Q33
9PGtH638VLt05YPMLT+zOnRfYktODIRcjbzVEJNralqEpQ7TdtI0OPptZ50mmqXdi1DxKKgEYBot
lB9z3lQAw17aIsEiUDb2GaC33MpUL8OtIDz4GiQDU0ETHrS0uLBxpZ6TQtWCqh/Hxt+GZk2GX6DT
VDa6FC3H3JQWPp6XvFa4r88da3MMWK26CTPwMP0fos5ruXGebbZXxCoGkARPqRwsOcv2CctpmCOY
r34v+v13fScq2zPjsSUKBPrpXj3tBoOJwv8peyIZ2Goy5YttjxV3kfuG2Qo2Pc0HwlmZrTLX5UAH
GKyX+sSv4cnV34dNKSJ42poJktsxY3IMKMiciNQZz85LMXT67u9Lfw//U5ZNK+q2+INDv2K/Xfux
leqnZHCJg9PJeQKv7NECgnjU1/7fV/7+wt8DzuIJxmXKmHDOxdliwMaA0YrhjkNPXgdZDq3eyZeo
dL586Elpnf8+H0LOFTlu7ll29t7TvUvLrp936ZCZd6xy0kekp108tajkpCkIQI/bPKXqNYiCLlqF
iVHc89l/IpYd1X+fpWOuHiaZt1uqtMRam3qEFwht/ynx4AHybZPIdKuWY1EXocL//WkD9fPl70//
+5RSGuLUYb/zFk4TeSuojG11zZfv/vclpdG7nSXV9e+zP/rG8rcSCP/T0MwPpUiTS2QwFRvCLnpP
gzpbM3oVnBi87i0f1zBN1P2Yml9ZaNq4g/WesbWmMxpvIaJGslhP5qS/ironkeYNBu+g5U8Rvn2X
QAGB0OGYFFr8FswOZzJNPoPtK6+AP1HO/77u8I9w9CFch5v/niSNGsvN3+d/P7CcDBdrPzpCrRPn
T0Lt///Fv8+VHm9A/WlsXXXn/Pdgh8H/ffS/rzVWtNYhLm1nTG/YCgT+nkawcTSIN6mPusu3Rkhv
dzya6DGKt8uExFAyv9JdMyJNjfjpFTvdQE8u9NgnCfwKdnonY6PaaJ1HTdB8oDgj34Qi8rt2wKJB
iZkw6N1MAcGn6L8Qpb/ZXzL9bGG/BM2ppLYip6wPUxIVLI1x32ld7IuGGJQ3KljLsr50lfWQ0e3q
21FxtjoKFYukvsGxw3oW7BdBHYsNRzw8Tp5mXbn1kzhl984ibGRUqsdYPnXTZKhU0+qYAG/Tqo4h
YolQgn3XCwKG19GDFCw3cJ2YUBGh0THhljRLu0X6SVLmkUHy1gzmkiFkRRowWfQPnO94bkdvOOcm
uchcFo+2h9UljO07G08hLxfzmbhsOW8l/T5w0GEiVPpcvujgu3i3yacoH89RgmpBHyRlUviDY5Ya
v6m996Bs6OE2Xpa1ZKcH3jpvy5szwnLq0+LB5vKzLbHK0y9VhPdj2H0tL2liWewiy6VkCFcRE8DQ
f2sd3s+Dg5Yxze4lGTSyH515nqTHkJUAbEpkz0uC17mn2bPwrszYiI2kIxtEJ/oy6/6N9YzuIW18
IBtd7nLLWHfMr2th/lqR86OVb2VIQ1Jed2QU68cmSMhbqRXy3s9Qdj+1lp2rhoOlN5OIkMC3+Z+2
DmV0EsA41eJcTFm4BT3ugR5GaTJt01pbjLgF9sZ0oWHQUGBS2nUcsmS1RJ4D5uFZM+/0dMDw3Kht
7mSP5Ww9BYVzQTNLVg7aVV0T/GrH+LluzFvsjeHGENOxd7FRU08W4dh27s1Co+yI0ksLJGEydNt4
0K8yGa8wbK9ZqXBVUeoh0Won0gWYdchayFcmcLSofKre+62ETfU0dtuJ1Jfh0v0XWYxPCS90ofUl
NbKQYHZra9JIJ6dUGxmV9M2gmdgEtvt6LK9IRp82HcBr3JXc5oyQtqLsJzTBHdVteI8+1uG6qTdR
0r9VtryZnobCZmcnRsm0KNCHbVTtUWNl3SQ5aPWUI9u4+NGqwPOrrgvXFVoALNt9LKtdWDuU64bc
KGfdOJX6tab1ZSOmbOeNORwR6nm6Ic530Ltbv7fLB/Yb5zhA52taakncFMK+auw7MpGg70GLrZM1
W9F28a700Jzr6r41smfPjo3NpKBLILGt7FLIUzgPkIwc0p0U8fgDBcREc/FVOVD/bK71kk5dZwx/
KyqRsU2vuXtUKGQ5KxszEZheR97LFYsHhxZVP+oypowmhWhseqR1PVpKckLbOGOIvWcJ6AM3RhnN
zvxoLD/LBDDFkFm1IRb9JjqSVX9IGvc7iylviGfvzhj5zgWSWjH/eHjYcFiQSAYSvVMI6tsOr7Dv
NBsr5Ug5kWQ0iTCPxn6yCZuN9VIpj9W9zq9BFVqr0lU3LWp+JQPXBfMw4GekMKNYzYb2qznaW4EJ
pQzxRDnNcUIs65pjNzqn0i4O4FLos2hpwsR45PhNId7tlNUwM6evUAYWwUSdetIcW6kRcTR3hYUb
Udf45ShaD71wF6NdsftFmJzTfmcltGkIp2VRndRTnbU3Nk+/BA8f3Sj4Yee7oy+MOz7BeDGaLYeg
Bu7+F/mox7RNXjTSXE3/D/mSM5ZmG1hNCJYk0doqsdqYGo6lMCT6mybMlK1yGXeoj67p0u1Q8aLo
tek3scEvGM2kFNMvkavPyYMQQqja7jSMSkZF04HOtdBnuEWEcQDquSubH9vN6azP44dARNuW1Rc0
tbdOIzltTYduPdG2Z0ZXn50LplZGp6Kesu2UYjXsi+d+Tn/CqmV67aiblVodEoH1CxjCpsJh340T
aUmv2YfzbNz1+fgU9YogMVSYwdrTQJz7E33Fm8RNYASBFtDdhjs20VN4d9oqW3qP4yA6eSk2QPgV
lgOvsbB/tXG64WRHLzX4GxK4HRhrSalZcM2L7jB3bFZDxuk9fg5tmDcBwhPVtNnFK+V7Z0FVYdh3
Zct5tFwblyHEBh/h79kI+J6lZwAbzYKVDppAJuaPYWDKigi7m4tcXifjS1DiWhpokcQ/T4ojxOEJ
zqv1TGslLQPvRE+9kzW737ZDMxks3xfqdCmGaJciyfY0ye65c1YqZZI4WtVLXUwh0ahkZ7jttHGk
tzC342/pePZGi3zIMDTvQBl3O/NHKvy6kgWIiPK4muA1+dy/XzXZXhtD/gvzQFCKkUN2smmTTgPL
ICTa39P59m9AKJeCZTPK8je2Gq9cPd3WtJqHCb+fMes6GfXu10TFXFX0w4xaWtGxmmHFzHDyMW06
YqineSG4FHgvswanqVEeNaeH89ZMa0Lhv2amQXMvc27/GtU2apMVhK8CykrX7AeuAwUcI5Ciui44
lKkPwVTeTzvjFfJgvqJWFoZi233pCva9CqZzMyTXsCMw7EoqDznNZvG28wAq4tVqLkZB8UZeIPpn
zqOrRd2l6OhRnVBgfbBuZJGJzEKAGvHDS0zANugu9j24dbB9gBAJYerOWXExHYLqSTrOyHbdc48h
4oBZa5gFP4NX3FWKTr6+QSaIYsxl9uzduDxhjFp70zTdVQtSbZ3E+i3t4mSNHZMxbDVwbqDVM52i
GXs1mIiWDtSikJHfusGIc17JZ9SaNc0x0cXN6m+KMBXYFQ/vm5ovyR+geXlgmEPf0zLgTNJGXaAp
Sfa8F30svgc1Ns+hfQFNpSdAbvZti2iR5No3oKs8LDvEN2qMoV3Gq7i2OOPqHseoNko4OaRbY65+
KIWq7s3WoJQuKbHWQBRQZbFmIB8zQ+bJ62MsseC3nKj79EbBpKZxGFJu4nYYLiZ9gxvLmVhwK6o1
/zAYS0lQxj6Q0rIjvTf3uct6LKtsn2L0jq18qyo72zl2lMCVwc7fBe1jg7uFAFaZbon+Bv5YZl8Z
K7dpg0+iF3NvC1ff6c38paL6V9LbB2OG5G/lGQsjifRnGpkI71FbY97LuJyBaqnInWDdexjdh0+O
cwS/AwhxrbJfhGydTWVmGGTR14dQe64TmaGG1+wBup8MiwOtfXdNFgFds9X7qLSfBtN4WFnFSkiI
Ym4SX/tD7GncvUfJuaZFTx768ZbEkhuAR/Gs1cf3rbL+QVPL3P6dundUQTVvPfrt8Qk23OUH7Mp9
7KC3s0AISDiuZ+4LTjbBlFNlIdmoZ/o2r+KnsNZ2MoREUdLuCQHNXcU62cG+L+bjhBkcVxEgxlIX
K6NmCjKHeJO41gHW8RvjbKdacGaGOMtv0F5yM2ttCY0OE22lB3KjxuhDi4fFfU0Lyuy72tBf8mS+
TFWlNpqGAYHNRiVMZ1tVfG8gzp+Sf9fPo36kZvB+rEgtF/XDXJo/Oju0dnY/7cr4cYR+rcgiEYne
ViO7YJtyDczVZyxzi2JMbaoqRASn+8ggZ08Z97QukxxzT0gfFB1Ocu8F8tWlx2LFdu3eatmazk71
Q3kd4XSvgU2CzhFtpeyOXgc2yciDTzunH3zQ/k3xHGx01V4Bd5dLcIEdaUCnQN27/Ysghjok043m
5Q0gZRjHXf1ZRVG/Dvo7EdnFljJLC+/HztAwJtsjYjjlpntqFMuVZTI5MBH6qStAozOraas5wVWo
hoECby1fW4acTsl+3gZwF5UPXtWOJ52SFQr8uAXL/gYvYTuFDsylFLBVY1N6oxz8nMX4SgnctHA+
ZmQEAzOkY+S+I5JbZNdn0I/WhrYjqmqneiQ9QdDX4P8uFTte2zo4A00s7KlYdbxVMapg1XFcXNWZ
fI03RYseQTIixOdxsiP+y6pjJNGJjCCbC0C5N9BI3Yach610b2MK7nNwjcjoOjMZzRh4RapIVPQH
u8ShXNossiyR5AEgQbUWJSwaOfG+51gGnntJ8WCndScgH3URn0vdokeP9o8qcU4EXPMj3ebIerFK
josbMixndCKW640MX5gmgpZNSZXKstqPkU13l1C0yyGkg2LgYJEWG71OXM7Q0Iz1rt4GlbDA/OjX
ZI7vZtd094WbDz463bbpCHSjZWJHpFk07dn2u3pdHUzybH5rI9bhTTgPWNVRue+cocQmr1jFci9e
T6xrD9yrcejCHqHKCwSMQjxk7jv4fU0o2EWzPlB1GMEOwzvuRTDbcIa6q+a+1yESctotmUty2OPS
6x5YcbCnqKNsqK4wTHZXebuHYwGmuQs+AACOpv1loBCt9HZs7ucZPq/jwJV3SvOdAwow94w8b1kH
W1xCFKd0Dcf9tvhU+jxuppSNf5ejHFriYGa2RxANlpTymEBlSX0/2tWPGABIVZR7RyPpl5zJjobn
K3Mcg1675bLQUM3Hdqz8VjNJOAFi0Jb9WTG02VqHy2hI51OwgG37UJzSMVsZdpPudM25WJVWHy2M
vIPJv4Ko5PAT9SyswIVSV9/H+HnZZzt+0rn6ClrIzsgJDgxG+BYyyFnTSow2q+c3ENHPbi8udrfU
jcUndF5756A2+vR7lqvMK0mO6cYty0ayETYGPC+hvadcdkXQqyhJwEtsUVcmMcZrWNG5pb8yW3yq
Y1ls4LOQMJiXvjALZ3X4L5ncuwCia9R6FgcUgXDEvg7ybEU4zcC/DWkvntWdZuX/5JgQEM7Z5KI5
vOFEX3rnmw3bVNc3XdZM3pEEGtKIYFIYsQ7vA50LpuzFL9yNw9QwQqimllkFb+G+h9nSw0QqedtT
6GiZvq2Hw0ofGbohPDO2MQGU2dmDTZpCjTYGQlf+ZCY3ytC9qkqAcpOHMvTIWlU4DEeXuNR8LYR8
dIvsTFatAMCM58ilH8yTr6z2wmEylaiOcaTFVWkI7y7AmhGkl84zb3LQHQam8ZkR4iGdagKNSmAJ
M79l4H5TKcqLqJ1il2apVtbY6IuLRzXUCmGGNxOGdWIccPdFtyqC4MvFkwaQDs70YPxWy38Xkur2
2zh7T3XIjrpiCe0Y37MXMz6lO5HFDv7ZRu9xPQ2HxOFc2rfgHDnGf2Zx+zQ0007hiGOoyiads8ZO
KOdV5XQfyk7wngAP6JFYllan7U3hlGgQZASl+1G5eUof8XRw3RGifU4k2RMxxpfxLY9Qmdy8ZMra
ws8uKvNOZhRG6YqewDT4F2r5fjKs/PHvIWGesAtxHK7+PlWctMjqULU6Tx5Nm4GxyyUooSglVAcW
JNyGeW/QMZXjVZ5AzyT2hOeVlZTw/MLZGeELZNExytNrreftoe2jaxnl3h6K3XO1mEtT7RuvO0cl
7hFo5EwkAnrd52pete3ocQikQk/LvXytE00HETevPUu/VW6lXYqJG26sh2d9Iryn6QTTPahf/WSn
G2WQyQo9RvxG2JzJKes+JN/u0Nvuu1OdQdK8iWIO1rLK/RFV6cAk5TmL8+8RQapvxye47tUejjH9
u8UQ+UMRP3mosBsPJtU8VDsoJdzLRjYjCMzvucifMqs+2YpS0w7cdhcxFSjd/Kq57UUO81vvyp2T
JRfhAYBJGrKTliRMmBbYZNj/sk7VbxSK3QPiWovs1cDjeDcTfbc02u8mHJbceTwsWc0xU8BkY2YX
2QgazHUhucjeVWsjIq7QkzXqXGvVQGecZcEOu8uP2A8uUis4DOvhJuDFrxVhlaBYQFNodaYLKye7
OQzRk4DgR2SOV5rFPyoz/dQa+6Rhj9rSIAbEn58Ew2xYhTtmZQEEX2Gt9cHFJpL0K8vtixWtprfa
JNxoWmB+S0yhsBfR4vKnHKv+yR1dMBpc3nAP3PrkNnO7XX6pzs3trYlgRvPyQ24mlEGnyVdD2QQm
9ayBTDrEb2MB6sYw2MuCXxRk9S2ibjEnGeopGO4MZ6kTp03ooEVkeFysdJnCmWQXMRPw6CO0zA1L
wDHJ8wVUV0brUIOJ2JmsSSYhkbZqBVHCiNyhDlScdkauT9F/9MSQ00rhHDOczy4IPzkcP8Wqu0vL
7qKGYkXpF0nDAsT0bPQ36j4/OgoQ/KpAQxia8GDa4VNPEXwipu+ZCp51PZiXkJspS2lvrlyYZHR3
9DJ8tsBD6oX2TC82PW5L+nGwHpP0SoFA5DcBR+SUfl6rBKwcXUmwnlRsb+KgYNxvfeG4h2yBdrbp
GcGlKdKQYX5y1YMB9fqjqrMDdqdxBXT9MsW70O3CLWp5tY4liU7Vmj91HG1hKx4ZQ6CMZt9NOXMQ
qC2q9/rwd0oQJPSGE0HIC91RH+iLnNZTmYkTdvEnj2p2ciloJqJ/GOrmCw/lETup7vdF6e1NdL8i
UHeGTpJ8ybJKbPo4tlmG68F7ZTSwDQf1rSp26nFTn7l+0OTDs9YwV1Wt8R7NQUZazvMlV2rTXQyz
P8g5JsGX8Gw3xoBZmACqPsTAebkz9639pVfTWy3H/WBl2NabWz4dM0CfqMkTnuzwLmBlcSLnybbN
11YH5Nqp19AJPqufabKeRvqJ2U6dRQD+kfcI714L/qvbn+covp8SkW0B/zzXModYrYgO1NMb1FUo
YuQ6oSig6YYt7hzj3PFk1WJT/9Ib9wDa7b4rWQ+K5XgoGFpIbjljw90pgODABIzWQJyKS2wmtMVz
ac88Da2cN/ZygSQEJcfaeEs4cK/dzngA+uL6U9yANK81ngjrFeL4h3hvGmcbjxHuWLZvvln273YN
Ui0lEWqc2oD7j4d8u/DiOKQSZ6cu7TkejNuY3rroB+rFg22mgX+fNGKnQlrPIm98AY98KGZ0YWJE
vsJcIqqJUyfrAQbYhEOh1r7aOnexKJ6+IjxlW5v56caYhvM8wSWdbCIB6G4YA9kdNeKzshr6V9xq
NZNO5f09nrrUfq1IR+LgvOPM2ftdU1zo2fuHqWmbTOmnY04XCJIf8l7RO9da41VH8K+lxrs25Ow9
SQ1uTgluZeo++yn+Qc204RpWP7OXc82QWyNpsg+t6WNkod3NPMf0xBbj/MOM2OUcgRBZWPW+t5bz
t2J8m+ZQFilhPEfxT0q301rTID2LoGGYI0ATOYiZBQKvWdAOM02B5ld6DtZzixTPZdMWvp1ZbEAz
N94EpcdTZw3ldioG8Ez1t1GxU41YZ6LJ22fD/BVpPcklO96qkFNgXlxqFHOck99jJY9GgekVZQC2
NWjKklcXCQmC5MRpmWBZ/IK2cFHuDk5u6g0Y9yVUNTWZKE3oAp5EO9GxyJHb697sBKYg0MRGpdwJ
4ToiQeyEht+zz+ACdtMh6DuLOwZRbTr/uLtoNz2PfnJWhZVneW9uKdjPKwCPJeHesI+pHXVAU9iH
CqVxb7XdlQbHnrGfcjmChdnO2NS1SXizIW5cf4eL1bRAxyPvhbu7ZEWOCpNgR3IUcnzLTMAAaANi
YcwMFatgWGG0OyQRoiQZvJz4wBSz02P/XFeRtYHEyHLOVq41vSMvLBGFO7XUhdELa0cxwqx1LOxi
HVMTzVXwt7YkJ24J46rEs+y7jmb5rvcI2vmt65MAoASDkMF+8HS9X4dB/6h3ZbHtcu8lEMMLtlHy
JMWAlSg6WaZ9jQ0mAjp+ObYurZ/a4kytzZ3hBmtSoiTbZ7buAc6aXR4/1pr+bFlVhN/eew97NinQ
He7mJL+LURB9N7YfVGo+yc5XShWrnMz+lsoWcnfUFpSRJ8BCzh80ba1gq3Kxtt+o2u8EHR6GCKXR
yMm6TZrz7ZU/WM7eCgQ4jsJ8LdC2Qs3LjhXYiV5SHtQQZPQi+1i0PF1e/tKUeEfowL1axKS1vDpw
znnTvVz5JVukVW83HMuzYW/ZCP+enuzQDjCU2u1a2iawz5RhClZNgx3hKsaitE5M4xEgrrcyIcwP
bXFwEjAaHsVURaF/QrSC8+wuTnGWKCdDMA2M+SGmcmjFVheCjARZaDe/TCLgcqTWvy6OSGGBeong
ObUNM+FKm7wNjZ6ggBugAJOLPRLPWIILKtjkU/vEGwoCSWR9iUi9m5wFTzXIj2LGbCO1LbkzFi58
dFrNIiwIszJ4Im5ApyX1J/g8tpY6lXH7ViZMmMMxWLWpfbPr7o7SVW5CJNX8aMzv7EFQ3ohJOahq
wCgup7SgVi/6eEyc8YPJ165XjOOQzDMShN4U/8tEjLAVVQNFJvmFgdQ5HIfnAYoJG4OFrpTAv9PN
zwYRQ2vJ/cYulESy7qu6IDsukhOTrNhv2ArLtmD2UAUvtXDpwgE1ajRMV5ul0Lvrqw/dKo+Ia49T
k7CM1O+g0OGO9+H9QqKdyeAx6pvWyQhvgwSeZx6DXP1quUvtin0XDAm/s1zpdgirNGf+EUSor0XF
mbMmExMBOXSs0U/K9NCN9icjNNl4d7FRZxQK1zXgi75euVH4Rb30C4cb7r0aMeCo32GYG1Zu7l0T
8Ew7OQxfLgq6Eyb34ThWB7e7Z5Yyr+ZlpGUTNkQyoKxzHF4CG56sUy7brUydmg2i1q8LpZBTNlVd
TsaCyHyGhWdmWAm40qy5fJz6FkYJNVu2eBiQXAi8f5pUoXtet8pkP15mu2h93Ry/ndCYfc/hsBw4
xSvbsteUbYzjcSLwiP9i/nYGEpTYnQO3uMuls60xkOGmwJQRuTPKS/GFJH7JrBdiM+FKMqX3OeP9
60VzNvN813Yl+FmTqtSoxtqZ4lCYk+5qa+WuTOKzk5BjLSZe7ja9Q3/6qbgH+cj6ZCNuxdzLQ5dD
XNT1HCtJSGUg8nODFLUqdW1fJQifSrJwRIzAPaAeA9QsNC/n1GdYEobug1tyjEu58U1up/OA9UeJ
5hm93d7btsLCl3bn4CeYB/mQI2c67TNna4e44SOdRAt0EQZMzj2weBqSIScYSLy5N5moFQYaNri9
mffhEMNissC1gCbwQhfYSgrHv1c3oeErygj0I81m8Zm3VUdQbi24aKTq79y83nILMrccyNaLhCQU
Y6My7E9zhJdTWiMqt+49qkg/0NCb7RuvezHNmneVyX6AM+gvfvxnOWNAcLoQ9kjCXaINcdBkkmui
RYDpbyCr2Q44vE0jyO/kyqjmwC8C6unQTO2O4ybmqnHTsMFkIxvdqMdyfN1h8yvwfLZwA/0iTntO
Vw4g1Ch5772owEJQhMsE/kN2pGtQ4S2vvXd40eesunHypbBn7o9DIn/DSR/8lhKMHPKOn5Xl0+Sd
DTVRJ91iZJZetu/JEsQTT+PoyvgjoYPYZ5XqVmnNtrKllBqZrQzo1Rj3IhYgXTq0ivDSd+6ZtYqF
M+0pDdFOxpS9JlWKMFLd2Jl1h0wf3vQB9xiJcjc9NRWinx10CHukdQNAhk3WwdcGsxbH8daFJOkb
FJuvqpE9RyyR4OaC84/f1trB9rydOQ/2JgsXLGtXPXRBfm4KncYuVCx4MpyIsTr0bcovQh8pw1o1
o8a5v6WkQ6kqnGQTdd1DKxXfjGMW3p7MsLp1NeMTthH3d/SkPYEKhiYTa9gksB3levk4Y1tc9SJ/
1mmjHkILHRScSj3/ihrEaZK9tHn63cXmeyt5s8lMe4kUsuzcjh8itD88E3BrMjjQDiacY6ocfMvO
9t+i0QBta82aomnI5LTv5RN6J+o7x2t29BzJPGNWW53jKef4d1SifaoPr8hEvlvxvgmz53huPqZP
vRkQ2bR14uz00jWYuasD23yXQi7UQxBX2LwlAcUaMxu8CUbMGzcksAciZDuAACmnBzxENyM0v8up
e55n1MrCzl4bL3lulSI1K33ODPmYHAdu05PuXuY6e9czTEi2kQHZG0GRV9ULQQGGAGIn21zsbNpW
ZiZtnRO7O3saTiK2NlSLk70h8aRZ2nfoFCPdCfSYMYVknRjITS7KJ3FSHNQD5+V11wB6lwD1hwB0
bNBCQjLY/EPmxTCS5WtGn/dtXG2a2vksLPdgevW/OisvUrmjr3LGTd7B4FC9qqig9qnwgaLFmLWi
uqcOxwO5zHs21/C+acjR9erKdgYeVIsug2sZ8Y678kCpmVBg8rzcYso7n+Mc0GlSX8aJ9xIBM1TW
GNZC+ObhGfYTA83dA9PPzpkyK9DUu547GuNssGUtWfvAEt+Vlv6kjviZQNrFLekeB6m5vQ0jmQc3
MR9aDY1mKQpQ+Lh9GjeYyxvzOh8xdDvttM56x1q1Kr+xM4Fjhc0QUbMDNp5R1VosPzAtTu5I7nz2
XiBwsGeJZjhAuU2ag6dAlaS0XHluRASzZBcLg2b2kbKCkKgidbcGa29v4GtJPi2p6KuJBaSrZlib
Rbdp+oJ6t5mogwbmGnAMYUWmMmz110Y73ZtdAbHLGj7mtHyO6RX5IpwXUeEdodpQ1sqSS0cpINu5
YB10wQ0JnZekMIY7YkPhasi8c5mNN0u3Lp3uvJeZvnYD819K7TER1s5dKdrr8cOsDaf3PgMw0cu+
yYBwpIqTV0cvhLQI1XN/yKJv3UwHTvVvWMN/TAtxATPOZ55Nt3FgD6kibhvSCKkvqIDlAQfLM07d
jcAUiLkB5O7rUBuPjtB0zuURtEZOXUFYguoyRp3FqjZW8Gl4GyB5rcrAtlb0g77qE+w5wWjebMkQ
4CYOmAq1DctIm9YvfUOQxeA+VzP56PXPopkO4eypjWPN17FlbKhH9Nli5SghrhVbRZXY2kmw5sdY
ueF2vc5RVm31euzWuud2W7Ld31nPHUkTzD01TloxgNHZAFwa9c/Yp9Z6yzcMEv1B8AvA/LHig/SQ
jk12M2If1JNOtGJ+q0a4VqGJbs4W5AesE8sD547RsDAT9esOy8hq7nEo6OFnnSH267X8mg0Os0Du
HvqaXW5n3/Uj/K2ynXukJ+ZAJEHEx4yUHBQxnBYHuT1OTfYT7c3JzYb7JINwKqIIG4lUA0Ocb22l
xrVyOBilCnAeop6tJ4KOH47x00SprjksABW06VUDbnhVmd13p7nBpREfpUJFd0w3Y1sy/7KatHfM
rrZqBKaOvBtr/zr+kNe5I2caMoTuQ8PyReRysKy2RoFBQQI7mZbpgacM/TzF7EQz+RAV3rS3RMFp
eBqqjd1moMuNYUcsrdnWmpPydZnvW+7PGxmkH70ZUgaSB2isgDkFDKfHMt2B2B5jc/aDwMWQEt/n
rfppa70ksA12enKnV2+EmD4KNLZEAJELifh2ZrT4dap2z4gWUAQ4Z51NWIr7eoX7aW6iW27h97Z6
PaIsRD9zeB+JIiaokRmr/5QmDB+9s6Ylhu/13nvrAjHL+vFfKyfEWC4qjVyCXqFVQh9dwW0BCt5a
+7EWNWcCEW8NjP5c28ZyoyXnkIDPK5q0RCLozpy2jKgsMT8ttomQXEnVdmcHSpTJoH5T0cezbYb6
mCjxngH2QIhv7oTIDvSkvmgJoxrT2lL4uQicYOVs03BWkZFcqxaAtokYEuKe283QMnxyWyxI4XZc
hjD4TJkwNS25VPcmHHbY+sCxUTrmHk1cf5h0RqgYLQ922gYPJtkXzOyQyZwCQLtX2+vCwEc4Tshr
RPboRGPNTHhiyrmKzmSumX4Dq/CjlFsll9BsBPwyemH7+cAkzEV1MCsPVFM2PheG/lOaerAzJPUZ
wNAm7pc8d13JJnKmwwv0EQ26WsI4W7k9xSWcAJTG7u1kckmmcVJshJrqYyMgn/49/H3qVE219OI9
SnRkeNMWQ297qdj570OSWw0u9RIbT0+AgJgdrtSmn3icQ0leM7A5vKu2xJ6ozhjktG0SmqRZly/9
PWAd58gm7JPTYfsXS13O/x6ipRgn+WvHoX95T+x11S3oUBLQgEH/PloQof/7tFxAVxacZu6AY36s
eIem/32oL7TRaXkI8oDpN8FLTqmgUf8etPj/f/T3qVzAqdSItkDsDlrJ/abKgQeyeebDvwfKIOj3
EOW9WIC36dLNk3Bz8xEt6fRdZql/D21QNP99lEuvNzZ/XyRkpzDyLn8pM8yaH2j6yJc3XRM5Ayzy
8f8ehIg5VA9nK480gj7mt5cBOHT5CTlmGCsXUYwNggc0MtD0hh/C6XmpspG2KSYjIi9RWxWmx2Bg
iNU4IKnMYaY4YHlm/n7hv4/Y6vAktMlV12ywBkRC5zADCndMiW0fcbRuHXs85cur24uXRmEai0Kc
eJOzcq2yguGfWmABQsGYhnJE6PinQeNZ12OaL/73yvy9Wn8PanndgpZKB8xHVPh8/F0H8SS8TWeI
j0Thwy9O2q8I0SJGniTHeJqwsv4/us5suVFl67pPRETSw63V95Lltm6IsquKvu8Snv4foH12ne9E
/DeEQLItS5BkrjXnmMs0L+nPsRbX1V8URH+TXafgNcfo2vBbRqWt9+Cn8HWVE/U5+p/PxaB9Rqru
dv6sHk/T3+amZbpMAstG0oufIL2VMOHHzQ/7WAN0W6Z9TXSi9f041qHTeTzdzg/90sr386ZPJ/Zz
aSEsmGnCod04MRfZdMJOp6mpjTYRb/G7VrPwfJxM/3tezSeXF6feGoLdkXukV37Mp2TTqSBvc4gv
qowiBFfBzkfgsJk/Umcm8M4ftvz30nhcH//uZnWKVBURhsXXmoIK2M+Pcn+kbFfRZ0QYQUm0rKv9
YyPcfx7NnxjdBNq9FR38oGzGfcLEaT/IGB3TtIlNpUEiyJQkQxfDihsoYVeW4a2ZNrQV2oUDIWdt
2B7rxsEgirDMuE+Cawpu7hDx5WplRCObsm5YUhox5GhjpXStKz0k89iHw75JdX3RukGDmgncSzVv
qO8HtKPPf1+volN70pqo3s0/Pj+hBQ7xEBllgvmn5ieKIWy20UjitBqq+sHU3asnfPda2hptWgrD
acYhktBQ1dhAX3U77S7zKwKvcq+G3v5ABj5FKP3nJ9MWVrhfMFoPWrIsKDvfTMXxb1bZixUloeZx
rFelf1OcjJiXMtfQerM7b4jDlQcd/sz8U/PPYz2qLwM3ifbfVz1eiscoK9L2HKTh1RG5dYjK1riS
bIkxAVs06+TIuAbTsQEf9Cql6b0cjSSAjcNMnIGw+pxf8vd1VniAAKlc5l/UjyyOOQHGFZoP9Lvy
Gham9vgj8wtw4RikJI4s4PBJMgry54RZOBsl8QlPRTCJLiBAEy9yj1p7aK0SQV7VU2LG5tVQ2n05
evpxmH6W8d28KmQALFLMuJv52Lzh9msyxaEQ8PeYOkTJcZoPDmHp7WQp/1CLDG+FHQ/XolhJ6l43
B+KmhfzuDM5Wu1rWcI9ikR2aJtCv86F2oCtokxK1VJB6zIfmJyOU6ztLYzEwH5s3rj7UfNn/fUQp
WfP5LKkMjXicvy/N+hq6UyHp4U8vmZ+ITLKoGst4//vX5+MwjZ7iyibE5N935TL5oiRNX35+xTC9
+bRpqnVrKeCBCru8Ql3OHNO7FNOmcuDVGiTPdSMGIMfvzaua2+ZVMCIvcmsokR5yDPyTeYVxLidS
KZ2w6di8cSFFHKZscNARf0+vSDGTs2W4NNwOPYWpp7hs7ZUyAiktO9Ihkcu/SiuKDhL1PF1hxAOt
TX9YMhOF7d1fm/JuBOO9apivj7ZcYvr7WTexci2nTVbJYB1oXjCVzr3r/ITIyVvWbGQ7JjpaHA0y
iU9Sdrv5JY9jlXcoWfNfH3uRot7IuTj0mqFtiEsPtoVC0AZ24/GMLOBpzImfmTpdYd4f/cr8yR3r
ra6J2PJYZkUyRHlf006PzyZajCepqOHSrXti3qvVGKovUae5T3lJL1aqzmuhedsaYGrt8YYZNZ7M
ynqybJQktXvq8ScNON0a6f8qXFiNYWGHyzq3nkoydurUc9dh0vzy+nYXqRjGytCrnlotrp7cPPmW
MSGjuHozTf62ykQAAt/5mU7Vy+pIV/eKn4ar6lvdD4n+QLzNFX1iqDb3I5P1gl9zSuX45SvkkXLt
HwY0HCUmXR7OG6txBPO73lYW80Nj2p+fMZMctBDk5ya+jLVk2Jhf4CaR989r5/1CTVSgpvxU9e8j
LxuH/Zj+Ip+EuLH5yf957eOZ+SecqCY8PhW7UlGgrv999eOPtlCoUdNMv5v/5i0pGm89/9x//fL5
2ccbGwE32E1EXPH0lihs6k/VoBnLwfH+87bnV//Xr338YKQ3xbIqQrxP00/+fb/q3//98Sf//sdu
EFVYdt3vv4f+6x/730/KFIOzNUgLQ6vNd/D3ZyR0sAXmO0Cag7yXphltQLmbhSFveVF0z0oo3a0/
ePYTaQQTY9dAsgrPLdrpkdo9G6Ivbh3VmGlnPhLZldwUTkCefIiRkl71zk46dAk1I8hp6NrhUOT9
VR82LWEdb9JSqjNiegKBI2k/G0lHEWLyyR7MsRroAsWDSTM0pGqqswwfKhfpEa9fKsbYPc+P/Az9
Lt3n6IC+vaLK7rZroSv1s8UKj/IW4BkWGirLrszq7i4q0ineu0pUbFgFUcaq07uLESnpZv6peaOk
2TKujZ1TQki1iL87agbdGdc292bcxUeTa/mpVB2SYEyT+naGHiwwCBTqXDnuSqAT8x7pCSMNBLQm
WY1RzQc+cAlhdK+zIcPkPD1Scj/a9fSLPHp7jkt7qX1OCOu6g/dUiXyacIWixZSHBYNb5/Cj8PrP
IOWfdzIW+EIgFy3M2jsgCSEKUKvstzSzN7hXSasLJeFOvX6i5eovoOvYn45On5g+cHo2Yku5KZn7
0dNZ+CwL55xqyZvneMMPI0IGRHvj7rIsOCSmVlBpLNwz+geMSrnyRknXvpXjUF74YXwqCUUc1gOU
2czxQ/NTbEBeqb/bjECDYoTPrpKRiJ21E9RWBe3gTH5rhWbsKU+IuiNApqR80sTAK9uDOZ8DSUjr
ntOQYiKW94vJrHRbUNYD6hOs53cJEWcxahrROO24VaRCHZ+SF2rZGktHJryXAlTB1KTrTz7BpHtr
EP7CSNVfsZkNV2q+8rEpYypzRKZveln/gYZV6ejVpb21BSWYjNBsbxxawOW4L2xl2JRC0se37Qh8
b93gT0AIpKC3d4mWOv/dKNNu1dfXNE8W7YQxawCW4EYJaS1Mu1UjDM4oV16BYFJUKF6T1Df+4HZ6
hUlRf9AEhd+eFc3aC0lEyK0NlAa7XgTSwUROGO1Rw77/1Ay0aQnuwXavshI7eJbuHZqu9R6PYuMr
ynrlGMRDoS9LZGxPo6EWz+aEokPm/Vp5insr6bFwCSHpU1oLsmcpVWwOEXNLz3NMqDUIarvISfda
6vUnChA1XjpvjWag2aEUKt75wOBeE6SoGdw3i9iAuYb8u1eS8lbrxbczxME7VEW5RBYdXVoPoZ1Z
0AbTC/kdonEgkgDASmBpa6MvSornAFf7gEqiVtMfMFTMMGFNHWSIW/fS66yz4pFpm5h252NgT/Zu
URKVMfbDj5D7hlE3n70L4D5hgreOmVExpgQBVbOKoCRMaD3BQ9f/2iTVxXcK52C41CZTaUC0nYaR
MuQKy0ZxTayoOHWl/0yEAMGQgjbXYdCBiuukwV4IRrb3NInDdQfV6U0J81scIkaG9uiBGmo/VEO1
3lujyJZFqemXqjEJH/Bj2A4aINrCa49VJFkF0wJaE+tMbLQemHcnyP0Tjh08N8Muc4NP3UsmS08y
0MwpDTkfa4V+UhsYE2vmnM7NVxAbmxiQJd6Go6tTtzJMR9v7DrHgyYS4Cbzf9F2cc2MwRQGRFDAT
su0G/hjFekNpzLtnVtXKQYq/Zm1nH4sg/Ebrne8x4YFmUQIuaNCIPx3pIcek9HHTKxS3LOr9H6IH
6JB7OoVKKz0EBXdFYYmfJPji/FKC5tYZ92J0OG2NJEZsYtc9qzu+NSwjmH5VaxfpcTMNisxrm+5V
jb2Bib/zPZCuQaSp2iKu4eq1chLluWXFu/mKHjqt2mI+657kxNXUUngFKTzanF79cginCZzoqpsz
8QbytKNM2nnokaZdnB/mmVXBxU08+xQqfvHKMM09pmMSa/tiBwia95mZ93q0jbvulX8IKsqMWD3W
E9fANGFlq0WXncpp1552AxHKBQYLYolyKzyDScLUFcbpt5lt4maovoYJjRqgtytVy/1E/X2eybWQ
qhcKkNi7wodPiUowpLVZ/gf9yiT+Q4j/FJoRNQQsa0fPbcN10NXq3R1jnbhgv114tSR8bKIFFlIP
KdS7OacpuyGaw4Mgiw2MOZe3oi5UUS0c05yIkcION56Qv3THwnhZ1fR5DWtKgeWuDZEjIVK+N+KT
9cktraxWgrewUO0qPwOZkGs7RHAMv1723T1sQLoUwgUGzl5Q0/5UfPzPPadRWMX3x/geAWPfwVjz
AXlazWdpFifbiKHQx/R/s6zjv+bMX3A9orWdR+B03ro90RM9ldHHaIhpA7V2ot/Ggf6HTqjaqsbq
ePN1+1hiUX0jpwxrVYojd97F2aM8oa6EihVx5c7DYGkA6UxcbReFuXMmUTfdBkOQ4q3ojnjRxCe4
DJe/YliXMTHpBei1GaOmHM2XDM8DPeup3Du5Hyztn0eKP8gF5j8QrBNCyoGZtK0s2hPRUNCknw+S
VvUeimATk67Xm3W7VkXArFdKdRH4WKyDzM5Wtd6mLxkyYejA1q/eIRdI9Qt1haKiuRbolVCiaK/z
nihdeshrRaritU+r9GiZVCTzCePSKPh4eg33c48U8DJawwLN1/DRVCg1EUkXu9AQwT0SNgGsQ7SO
pNgYXY0MfL6jKixZu5z6xHzMqAvAgv1Q3bo4cNfVQCaIAqawL9NvtbNecqNP9gbRFOtMYKQpKwuC
pWXp13kDOYYoEYpNqKY4FkiMDA5ZzfOkTBi6vdXUoFoMUYtTXiUXL+gSIjMwZq/k9JZ7K0dimDCR
wt+oXnUf0z3njPXLGkBRdv53E78mLWCCXHWCr1YnAlUdw/xZG6W5h/iCN3C+Y3r0HUh0c6sb9FJ3
Pf9n864qYIg2tguiFFGpYA151wP93TRw92SwlzcKkNqbrToUnNArL0IulReygJumt+5hZXYv/NFf
WlN5x14hajmMQ6d77uOQTBTfqU+FiwstKxT7xdWIemjCrLwQZoum126fs8ztLxqr8lfVqJ87c5CX
+QtuvP45V8fqUCblFWRteG39mKlOZyffXkBl1MjUT80K8Le5YXbwBa+oFAC0hI2DfGppJCiMZmTj
de3B1xP1q7FZuweK0yHpsLIPr4AjL5083ipVnX3U3PVtg5lB7KbiZifqs6F76Qc3EXeTlslat1CF
hUgcCbSrV7nBMBtmxWE083WveAQv5t13Z6ELajo4V1nWk5JW+sZZYH+kJoMPMSzr50FkP1yXAh9i
BmiQXh6fYRi/UfpQXwBXBi+gl5Rpx8J7dYFoBB84OaA2bO5dmbUXND4ROoRrX1XJ7zK5eZiOfmv8
GqbbmvMKxXRpGf1kWQqLdz8UhIukLh2nabdmFgA+oqHnVWKDNZsSVFjpxkfLHok9TPB5Poad0HAt
ejew8guVfO4iYi0y786bmZ9P/iXmS6eyQH2ChW4qaZ+UwnX2I7NEH7E6LIvpGNmg3F240Z66SsOr
FMcK1KSK/Eg86EtngIT7pCh3uCz2Bf8re3o7vCaGnRxsSgvXFufHXlXHL0qZeGmKCj71dKub73c0
A1NIggUOFG58RRXVB730X4XI2mPaTwrd6dak/d/dv88qwYk5zp9ORvK5Hp1qp450eAo0dVTToevN
p6EtBY3+SCXcNwzto6WMJJmF2lkraFvl8y29DgpuldaQr3SDGlhaDdGbF5EODfMjamwkoaIOqMMh
gejMKD/rY6Exf2015qTUvZ/iHKzTA10nciT3lSM6KgeMUyqNto+4G7olSlux06fdzje3ZHePz1l8
IV7IvmQmqxDWh8NH2sdXbn0FvVlp3g1Nf5eI0XDw+b9R6JcIQsGS1WGVI0mGelLN1LImhkNR0yvs
Brv4DEUM30Tv3k1Tc/ZpQNM8lVm5knbTMfnNlRPl8w2Qh+pmRQTe19naJ8HtHJY2BCprrJlTsDBE
j4pu3QD8qea+erIFHXUl86OXgGGKQB5nDWJULGRNmBftEPbrqBALC8rXTUk57+YPNm8DRLKkTiws
LLJLP6/kyVaILqHC9IVwAD2x/UOJvN//PlAU+VWapXGcf9OgivdMyPwwj1816itsv4k4xbHh47jH
M0WwRgOboOh/oFNmFH6OwTouUWID8HIqxvWoeqmK+IWFOhG+06HeplRWmjpek+lJWRctPBpspPOz
keP8JEkhWRc+MtV4IiCmArFFr7r2cYRJ8kqa12o+bk6DPCRr97Hr++a7oGxA5bklQxLB6fwqZzTy
VQ4ok7JmU66r0CTWuTM+fCCrv9KRZb863YBJ7qoyE7kG5u5taKXmd97G31Gqxp90rKkd9lWwTKLB
2MmoQj/iu7jQ2+6caHwUdIbWBrnzuNoAqLuydb868kojw77HTuB8d727ShU7QwoHGtnTova3qwDB
iBrzgySHgsAwBK2UNZgQ9/6msZQIK2PbHyf4E7QoGtcJ2gTQQSVxH/BuQKYBWmRjL4HI+qwjveKl
f9dCncKb7dQXV2nRwleGQ8Uxr095AW4jUEuHBFpbW09EuQQUZRCr6otr9Z9kyKungUSQlwHiwYI1
u7cVdrEeObeh+eK2siSnZ1xL603ECstwI7p7MQajdIzR25sGy1tTJ35pfgk55GdanD6axlrbJ6UM
7riNmYJaw23eAzuCf8WhmtmRVTMfMko3uBvyjz+9yInFeK1HDUH0f5an/AugW1UV+O+0Wh2RP68L
E0VxEhfkUukWk6zcs35SQKUrMTH+hO1YK6WycDhOu0OJHsiBhRqnWfwZ2PlLSw6E/+QDp2GC98fN
/Q/8IcfRc+UxjfP4Vc4VlkSrK+ZbrYWHH6jv48JKOuckSwLlGIW9j7r9CsJWfWcqyMKbr9iNy/Cr
aZVLl2bNq6fpYlsW7UvfWTjqygzN4piIS5YGYtFIfRk3iXmHEGDyjfB2fCEVVjGpthjJv7vinYL4
z2kHjmXt+A2OMDALP63yOypZBAAEU9cFtzwc6nH4ZgT9QmnU08jMHZUgsTYI//WTo9ObIEiX/CJk
CbDWggmpQIbJSORZ2PkZomUfhpbww22XIgqHE2oTpVPIk5eTedW0hbtOpGKfC8WhlqNpr0VlYQMw
GOsVe9I8pVV7xf2E4ND2af/i7KcfgNIpLrUN8155VZirX6XbxVuZkdojCt1Yeb7DZMNsO27vyhbn
20TyG7tGbOXYfReWxULaHzWQ0fNfIk9uZXg+qRZh4wVbndMNXBReeekFBEfrWf4B/yTvdITSdbNO
GQo4Rc38rDa9Tse4uQu1aHZQwMy1k0fWnsqQgTiurm+dmBgX5mQDHe/4WusVFDIFBo1ZPz82AN8x
1WrggHqjrNZ5tDRCYie6Jmye541MCgIk42bcBFny5cdp9ezHCdQlvfgNJurxYDrixxBLRy30kNPn
w5pFYr4VOEnf836bOy7rLwc+h1/QnFArHknOqbxsLnVl55cuThsoXJ746vk/tmSlEqoW+ccZPEuA
BnQxSxshHLThGXTIiby+YEraoyCl8FGB9K7US4i8zOo85fyonjaFSJZwXNBCdNDIWLcG/Rq13IZI
qAlsrdfUFWWOR6P3d4+vAu/zsAp92CNNzNTFSdUj522y65mNQD1k9uu3V2oFw61Os/x5+s9wXvi9
sL6nB7kz2N9+3FNPg1Qo2+7FssRUf2yMjV7Y7lugDztRZ7+6MdKvqtqkm9qFBJTUqbN40DIVn/uP
nRWXskbJMEM79cKFGpaah+AbcaU8owRE6T/5xR+nTyaSUxkqCqkCxbkN1HiRAH09QAF2D6GPy3BO
oyk8cI5t4gYHyPHoODL0N3HfAQRRc7I0ZRUTsukNw1X8TkpmBLSryKcthbqdT4NhAKaAwChYIbKh
7kFlZN6ocG/QcuPs0jN4wvR31r4u42d9mrt7foVPuOHeppkaAVLD0p+gmVpaOZsQqtI6IfTkBKoP
aTbabjcpA/4uH41ElEIX5BbEpve76f9gzAp+ZQoyrKJGhvXIEInQ7VY4gtNlG0f5ltSjm1R59u+b
01OK9wS8PoYByIFCLPqQmlNcd/UBxCTrejMMvxz1oCso86oYDmgjwmc8uOozPfKla/bp2XHkS5t2
3Uugh91LTPQQ/OW75+rVPs9ZDRFCkTAD1bX6pRLc+VQLg0oYtGgkp8uIdrlKRwx4k1FPwnBj3+WS
KMASo0FbpwwVAnmv77Ti/PjH9FYPNrgbbdRertyUyFw2iYvgL4oxbeSJ5WyMaepONaQkATw1Tg0B
Psjtcis+iX5b2VBRQf6ZWy0xlfdWYppi6bIbyol+3CaAYP7Pk3Hu/tRH4ZxnjGzF9ONUohieAZdJ
TxUVRdLR7ppqkYP1AomUoOUcREIega9d5286AsHaiDig6VZpwyHIy36vRixOZdj/nq+cTKfHFEXZ
rvYd91QakQOBxokRZLUfTZorWyK38Jp7yrUFDfCZMCjhqg3cKx4sbWMo+rVog3GpT8v8UhD16Xq0
gbWJoF1SdJ2h8kxiIa/MQxckUxINbHdfK1SMXWnihcrasdxRHs/qdmIyULHo+gknwhE/vgWpzRmL
sXyp2MZwkL6P8zDGdU5BfvzpUKl6akdU64qTYDxuNOVgNMW4clytvAK15CvEbxFiyQFInOcq46ET
//77IF4FnkanMS4+Ii/2V4UxYhx3xS+ZhcMqQiawo35fMsSl7ZYSUf08r96jKVRp1GoIRC11NIiW
yLWArD8lGDS+ND9cu3pv/OEc27tWkm8sIHkr002HE74r/6lWE+cnk20ib/AdHQKnMLbMKHK60S4t
Ru54qoEu023azWP8AQVIsEFqtm82yZ6RiMcfnkUkgiFjqqqe9GjaC/z4hqlTBHSJi8g0DE66e28q
zBP9VEig/tqiphx2xVQcISFjWZVgIOJqBDypcR7bYXqbB/sy9G95rZpnQrsmS3CVfkfytxCi/lmg
I1/ChV500hsgFjKT6lXO34J4GBBJ9XK+tgCSNc99Qkqqaoctwht0eBPomOWGtkz6aCTvUCE4kiB0
wwypJgwioLkOH8s21fU8UtjTWNaPIwZ35LePsJhRyj+CcfFmCPldJrC/gQL2Cy8YNmD+me8oefLe
um9d6oxbeBmQPzVP7nMNW1uTDdoJ4AHuQ6V/Ta1RfUdspC4Nxy/PEDZbaFblqUWzhG8EfB6O9bIC
fuV7C9lbI/a2/MUCEf+nUr+o15lreKb5SoLAPVFUX5pT6pIshvSkd2hMe1KL5k092O6Byi+ZvuYC
REF4qc30+/EpB6V2mucDtY5+tW8ARFAB+sW8XFnkrZxY5J16HKyE9DyfwBG46PtQ4x40zTE7+u6n
Glm8EABkikIR1448hX3cGQdr6Khe50XY3+HgmyhV0+qUYi99IkJnuNoCFGBK4HZuJ/YvJ9ARZxUS
MnrqQbDwi7tHyiHuKJCSA1oqFF0wedWqW+C+9oncgXSjYavZyAyT69gnBBtmOIQdDPPt0Ih9E0gY
vaCasNpJRsyy2cyjauRDCtPM8eSGtQoex0b87etwdpzRvY8ErqBJ7++K5Yab+SyqjFbuY7tHDkkH
+Py4r+aMlCcZ04QALOWeR6X45TIvZ7Lcg4vMasr3qbm3CdC6x7l2n7N/zByvY+LGt8pNbpFOsyaw
a/f6+IVVSHXED6u1SjTpMrSonlHc0FemVVGUbSIaOMWPKPQPjq+2u8w2/BOVKx2VLpMVTGJPsRXV
l9ax5FPTepiEyAOyL447jhRL34q2JJFgzC17CcKDPto0mXJ6xi9mMKQCWilQEi8oVKq4NrbgsnwP
upwAmzAclqBOxCdr1e/IoJeaJ5CisPo9O17tsmiDRJy04V6qZo/YC69dXoYt3jUeRXr3z6Pg30cj
YhMpcuP1///aHhQ93jFcWhUDkhxzaAFCCz/oIilYg6k3z6EGlJJhIjr3OtM3sk21HV7+fK0ZIv4M
CRHDx9t9Za2GuL4zlFPp6OSP1CDYqMvonhr/aJJ4F0lWpujGb5me+B+WjZ43wB94Ig/PW1MoPHkY
13eI5+idpu14Nhvo43EdNS9GkE9CEHBWg0LUKQWEdTZppeZ5/7wBvEi7hOooNJZvr8z5ZhOSfswI
9oOhgBxGt8LitsbvMhiCVK9JhxOIpF9RU61W8RTsw2xTPZZj0e+sUnfKTRCZJXBnOO3ptMZMW/hQ
TTXiuk8LeLAhBZZBo0hEH1h7ClhLAknFNaSCrN0naYajCyvKWzegfsa64m/mXRhQCJn43kNWr4Ro
eRCjbdrGQh/Cr9hn+usovx6xBZigqq2daz1lfzyEA0alg9k73qHwpqY/GvWZbyYcPT/Nj+aNR5GU
cHMyw4LSCFeaDhRPHw2x17DEzv/ivBnSN9pm+Uekjgd7um/pCJozOMZfBhipwQfksM603liKTucO
6iU7QXAZ3npfO3TTZj5ep/+kyGWBbq2JKB4puNK45QySLD44reaAtnn67hXth6wJfjbhaJixkVxx
b5ngjFvca7GPA0GDGxHQRcs9F31ObuXbjGLxUZboyGMFqwGYLXIXphvNPFjIwH17vFO9IuaJnEAH
YgPi3LaKDoOZcr+UVMGrRIPQxQZ3nXqoi0KsEjD6QHdj86ZgwaO/rrwFPuGgwLshkE+7eCm9Je1s
cyU9TWLgCnVscSPKtO2j6wMkfxeiKwewUsMCsueeFcFVIXHJKcCkBtZnTnXgr4LD4JbAG/0xCxE0
8NkYSoBmBbJIb9KIkVEMTDvJzo5iO31RHDNYBkOCQr0h4S10jXqZ1c5N6RP5/X8f+EydRiXwjgaZ
FjR8MV7OxSlNw30wKbrPtkUnwBfpoausScGvwjIzBc4SZe6rt0EdbnS/Gj4qvAWHxyBZasnjtLKF
jv4rEpwfmRfIx1mXjb1cNBX2LJkmB1kW6WvGB8WK17CJLnBuRHhM9Qu61XZZRlu/wDIRBAaLD6JC
n0I8mOvMkcVlrlEqeaie1ZymXVzvDDQdq1lYwiRvpVeO8uaxhN5FgN0XoPNySFUqZXbqgd4OvBLr
qDKzlpFtv6sjc/q5i6MzGb+GtQXrze3lypx240DsRZ2b+2TU65XzndnQhPVp+mS7ivYcEYdXZvpu
VDg8BGp1p124lVGhv7t1NuwDKouop74JLfEOWj0F9JF1xEP8huCYQ6oaJElSQUpyMiVa1H6z0qOc
zBJc3sTSOyCJMuH4aysLm5NXUKeuqSf50zwJ9GG7U0paiSxCgJRoE1pVC3D9g9Ta0/3LzyLEv0GH
t6ecG2rE4CrDmhojBfrMWSk9LVpMp5TKHvlnesgwqNDPKcZMv2h4kphvTePI1Hd+rMuDIrVxb0TZ
i9/Gct20giVQqadE7GT+EnU931FT09YfhB5speUezbJmPkIoZDElpZicWycGjUNWRzmEZj308B/D
r9HBd0Gk6IY1obfa67xbBba2SsAYeFVZeAvAHseMvvwWZWG5yepanKgO/vOIk/yfR9lJ6tAoXSWm
rytQnWCV+DRMBd/itMncEsJUMkm0wjI7EmtSXJIyfhEintBszYD7PfD6VT/dMbHlgo0TpOM+PqGS
Fy1sFX0E0BVlabhBcMx632A1kocV7zOKT8Y0yZtv90lA7b0osPe2AFJiQ23vOIDzSbkVcVk8m6qz
ocYWT5/O4yPKAuNodP2hK5KPIRqUS+Io9Vts7uZ2D+qx9qwdRq/+pbahh20AIREd/Fxd4FVdkmQJ
4UPJBYyJNPzppPHd6tZ2oQZfZsXiH/F4euhlrN9wJG/Qj9ONYtIudONcgO1l+RGOOsWtOH5RNLpr
Ztrgf2vtLt/Yqm7syNP28GaG1qKZVgplmznb2kvxXM4zPtr9JygU5aYxNSYXXaS8tkWzwG5JdXes
aDi5Fp8090VLBsYeZQRyMUllBTZZX+JGjcXXRLYK/JVva+IrarPPWcXR6L1+J1rBMZXTYzGYuz0F
eS9Tji62WBenbA3pyO0C/dl1rWbLXDzasq7LKPzQAOoUgi29Vi7VbDF3rUl2TK/zowxCnqOumtFi
vh1zXykqltiU/8yzHxavOOrNN00Y4ItSA32WS1UcpEHLML7uyJp69R31NzrVna9zL0iqK0RRanh6
xtk1r2pbJ2z2fhLVq4ZZxw5jTIndMN7MUhGVquuCOvaG+UXyrBI5sAitZPiMxvi5sX1qwdHAnCJu
V7Te3R0qhngjNYy4kUuP0+2n9QBFnvV8ncyXzbzrOBTXByNbmzJTLvg2g0vbB0hRoBZBKaUcOS3t
qqnl7eResnn0x6sBs6BvXLys1LZz6b23pbHGxBSv5l0nKO19A4SDeHPuDe3wi/wmIrIn3ZwbRSi6
/dC4RJ5W34RwP4sEoW5aKT+5Axz6iqbm9GAYneFKyEK8GIXhTT1wwk2mRf+8iZcgcbcROuwvv3Je
rWxQ32RlaSvy+6xDrBf9qclGDespZHS9oFWlqLa7VDQlPHlmnx2BOT2nAnd4TBX6RSEZkKJGRnaw
V+xkHUzVdVQQFZofwiYqNF49hcw4tkk2i7r6pmkdQg2NYiX4Liqw/JYNiOB03zTGbb4JxzlKnVpv
VBao2DGzPO+A6HNB10p9QJudXAxabNC3TXepTbnhIXEuZ5SY8OvHMlhxZWY7I6iQeAkuWwHf+qLW
5JEJKZr3IaOiqYlj2SnOzjRymxTESXaK/oOikGhJlTKCg6OXwXm+T44p0ijMKu+1hMo6X1BmCeGx
xt7w5ts6KUNYXYMRmGY8X57ThVpN5ZTHAEj5P3w2tVbdsJyUi/k7cKTmLrNJ0jcCBVwRDZghMrK0
V0Ts5pEJ+UVtSGuWjtRPvckUGduCeKOl6XKGuQbi7Gl3ZO3rqwiv+LdCgpybdkmm3Ejl0KZKPa3a
NYb9TaW3OL2nOltj6O+DMIJdMmn81KpK947e1stYY8gsbWW8kMaaXCLB+TdfPPMTQLVhgg4QJDWa
J6dGgRYxGi4lH06Gro/s10bhhpGm8EWcijdr+wbV/kmDQUDcQW0hGgZOi3HfRkanTxaLArFii8Hy
1DItpjmW7lxySZ8ctSqJ26ZhgOxvuJotDJrRTki20MDYITXg2Ukl441showWed5++v+PsjPrbRxL
t+xfSeRzsy55OB02bl2gNc+25SkcL4Sd4eQ8z/z1vUhHVcZQiOxGAIIoOSxZIs/wfXuv7UQqZPBO
ua1tc9JwIF7tlSdNya7zZ5BmlnnfAJgP3bDYD5YLHRyP695VDefk2Shr61Crrk1OeSSgpvqpCs1n
whMmnVZjgwm3KCYbQyHPyHqssgBFMg2qZY+5gGVqfIs5UN+1waDvVK30L72frbuwURemzxJJJ35v
O9UDoSnl3rOuO9WKaTvYq2FrrMiQCdclOdYXxcM35shu/7FihWeJSSyOvgyNXmMHx3Gra51/89eN
k9PRHpTmy18PYbLaFEFbnGQMOnVeqmUdbUw1hoLqsZxZpTJot8Hs5Z3uefO9IaWTEoZ42Tg9uqwE
KdFUkPO65i6nIo1h2mgfNMrpjibsayWraB+0slwpFj7eTiKfJgD8bJvQhacjMsgI8Ggx2zXlGXDe
+FqZmLJtUHOHNCrJnk+VZ5N43LOLtWhpdnbOX9qLFXIKLAs4LY9dw4II77r2YHSOhCxQEmOmyEXO
7nfZE+S4+Fi/2BT+oWn9+aGzGjotWEfav2JgO9HLfatXO33qLqUs/HfArTN49hxqJp3DgrIPG6l8
YNfEzfDve6MxMvI36i6sHRRGtvaJFSDZPESFgG3Vw3AbIoH+NMQWNgvVf6uorqDQkyu9dppnzdKe
avh474ixln08kGOqpei1Jb0xHX/0mRpN/iwpPo4Uvx4tm8K6aToF9ghl+yHiqT1x55XeLuFsPcc1
Y8+kriumG3fQLXJR2u08dEWmUFfCJSgn9EvkGyWGEelM5QEPzzPNPbRf6BzpvRiXdjoKCLi8jQXI
B/K3aOVMh/MTXugsyPvt1n5E7Nj8NiSt6s18qE1V5InoQZU0vEnKCZIx7YYgV8XnpBaf5yOT8ZUN
NPqllPL1RvHG9uave0o41dXJxl3lVQghMLddPFPjp4x64NVr/eehrsMl112BFI971J6Zxqd7wfSY
0vVfnw1a/rS0yz9+dn58/on5Z9MASnXU2+8VpYudKcdorTmx8ayHBjXEGMpsl1m3s7Ih7EzEn8NT
p4Ol14j+3swLp4KI141KNyKO5DhlRAHKnQqcrjPcNAqBj7YdZPv5R+uqKSiaNxHXFIGFrmj9YzDk
0dEW4C9ihd3QwAbgsa0zZZXgFb4A8WDeS+DK+Gr1ZgZV9dzrDMCTXn9op6Dw3Ij2hIUGpAKP904N
8DJp/fjWL4f2JIuUOB/VTp7KTDso6I5NtS6uuRFWT7So7NhRHuNA9+4l5ZD5Ua8FxSuH5tHSRPkU
d9F4QvLSLgaywB9H4+JRgthk46TOtlr7qklGUOLk5BvMh8cqDOJH4DXKFqqTsp0P+zp8nH+gdiZJ
lWnbZPLw3+df1BXdiMh+grG18q2X+M08WXobR/rIBTXNPSl9jiyFvJXXwHFu+zGoH1I/qw59jYwy
B176irYAgIvnf3KwIO5sBbclmX7Fk+lTjQrRLNXdiw7dfk9sKW3h6VCJ6geiVOprWvfNpSFTEuIl
j/tuNUBrKJLTQH31UUsokiHdpfDqnYup+9uMQtkfcN2yIs7pegnUGvsmDZpdCZDsZFjJNs4Enw1K
vNU8PPYN68FSITHRQF7E3q6+DrEJZEhToy8tESFCrd/5bCcSQFs/WEFP2pCf1cs+VEFV1dQ34sZx
N84B4SdtlcYr63uAhOopTViqfRwrHp4HF4543vSPSpFTymf1f6v6g81OQylPaeQqe/5Yc0cSgHUe
RhZjRe8d57VFnJXhrUfhZT7CQYb7q27tKb8U3QiL9E7gVbCyobxWdqntOPPlthsZwXL2jVuWY/a2
kq3cC8NIL30G8yruFO0p1fs/Gogcf4ZEurB5fx/QtCxgkPhx5z92RovIvmDyEXzPx9LuicpIYxKZ
M+ai0WjUd+elV41x3UaFcmIVwFq2Ucu7huH4lJKetSp1vXxNNG3fEQHyFGBA21FHhREN5QJJqsfm
ntNCIy14EggF0kSWI3Im0Tr2X2jOk4zF7UkNQlplJjliFQYQxIzhAz7GKZTK8L/AZYW3HlSkkeiP
nknB0yywlIA37RdGTYcvoK9Roxdr4MQc6exXsEc4pBTQr1xEbnuSumq0GwTbNi58N0w9/c6a1lqa
SY2rsJDtzMuO+bFieJIORAc/M+ONpsrw2vXquDfwnhI9TBN5fqwsis95EKPzS/HDtzRS/DX0DY2m
F8dwRidJ26TZb9L80+wqakTt72Wn7BRfw/tUJpMcTEyJOSxiGkBu2bLO42NRWMOFICKF7pRTHMD2
YLhrkqe8VSGhh4W+sSHJv+hAg7Iq72+y0JlEyyzOokIa21kRDAduDbbGfbSsKXvBprvrAa7PqvQu
sSPlzipEc0Jaci0nKM580xgl3vHYvfRgp544gc4pzeG3VLJlDbw4x2Zr2EffVECRpE5yUpKByJcu
cxYCYdSURapedT/McFnCzisi7UoTWbtGEaojRL148Jzic3Q/r1BZP5NZfY6vY+6NG5FE+nOqQ2J0
I6mSkFXX27r36X1g1Ry2hEP6GjKcXJ4IDEUBlKREJ4fBpBjckY5YnDiV6IfUpVIdEGs/sgZBrjjk
wyWqWfN5vbR3Bl6K2zASoA89ptYuE/GBrPrs4uX6J78N3EWrR/bT/B/QH9pP7MTcBS04udDz3rjx
J4qQFyZ/6NSwlnar1zcyqqmxVv6mHD3rBKRZXdM3S5aW4zw2dtifiXZuH2rlvoRW+Riy8jtkQdqe
Ys+403NZHnk7OGBgJLWrElXFKpmju+mMLlmNdneFeE10F95V7ymHef1jAOuoTZTJgWBCisg/W9mx
b8DfkFvR6WhDbbXaap57DUpW50KSlBhmCIbGdsri1jsQlCgcV1ofFC9NDkjBbUVyE08zqRdp5zxB
ZnFXBPGkP4nbDjcX2kqzy1+jwNJPZkXeB0GM/q7tLKibmf0YsZbeZRWpZPO9gBoIbga72La42rY+
rpfPCFqypls6o+FD31S/PtUojBYlAj9WifP4BjAvgvSlN7dt5vkHRWgCXNgQPUCE86ODmV4TMQ43
sRKnqCp6sM2j+tlGT3w2kEjuRse8EpyZ7CT64QUyGu0xs4p3r4iad1PQoTIr/W1MaV8SzJ7fRfAZ
dzarkYpIrS3XdH6nZiiuVdK3v4hxlWW69aVXkLUJb5AIbNGjRxC2MnjMaxV86Wv5DiQqfyVS0NuI
sev2opnQy62bHgIdLqadJ+lrY0BRnhoCWWhsUGN+psk8XBOjJWoNHA1hMM7wyUclmVWd8iBMxJTW
MD6hr61OYaUhvJ9KCHnJ2pmpqjk7kNJI8zLZC9poLm1sg5ugA2e8JHLmUWrdjjqbelGFI8/5ALIB
A1LwVsSoVzP1rhaNfp8WTbDG7mfsmqk1Jdr6YjB4XQ2JEjxJrDumTX+J9TE7zLv3WKFWiZksMljw
tjp+osjsImwhFDInd1aCBAMXACyslLBp4Ljjk+J1HhmDpfqUeigLleyVzxytsDWSTqKjAm81PNa5
Y4ZXzZyqWuLOGmOGVb10D3FPoaAIWEimkhJrLJbUxSduoRV/Yh/nHSM3f3LU2DwhDGA9PPUJ04qg
5RAxBSki3mNBle1cuiRZA31YGap9misCDsQzio3lJe/L+pqPDGvWKLoVq3XW9L3D6Ev1AXyEOVDM
yUd1lyYuUtdec6ap1P34vEoudQUx4NXxrPxOy/X7THHUu7CLrpaoGH0JjdgETYCTIbbf1T7xbkuZ
mlfXdc/4IF+8ZFoVF5i42H68RAVlgSgy9duGPv+iEIhJEqRFOPnYduYBaSUQeR3YutOmFI4EruxU
OVbxXdOV+k3dSLRHfKuPSOrA3EvDeGtim3JlmX6eK4VgK+80vyJ7g5SnG7d09W0bJP4xiZFdd0Nc
bRt38G8NAXC/b0kmKoCobUTYE8wsQc1FHh7I+ZCSGm9VhxpjAfKbd3JC52f/OlSnQ6OsEig7hrNt
xloBNO8SFYvJbz2fTAFVYsqrDjisWtt/fOiaYL03ZoOynY061YhvzSPycfbulMwluZdBoZ9SvfIp
x8VuVaKjFbPBWTI9qOKKp5WQkyE5HQrFCm8oDZ9LPXe/VoqgeJKtLg7zVszIu+hUkeCWE5ZwqxTh
Ix+s8kT6jTi0Lrl4hYmvyGtInJRx+0a1C5vIqJb3dV6pl3qMTwar0HzZCjLJKktND5SBy3uPtdRB
lNAhVZLlBcrpS0GdwIY4FSSw1qNh93FMRhjCGKKqlrlJrE/YIEcXwDyMTZnC2wFSoh9cJlkD9xVS
jjxeK5li3ItcKhePEC0HqOi8Afy4iRS2gnbyYin21NhiYzjvH2XWu5vEwek49nAUCF2KNwG2sKCp
YY01jmOjuKK4F9kEyupBIF9oDO7sIIDCP6kIhc1V7bQ2xsd27ad08RlBqRzYRIFWcWXt/VgtV/MQ
4mVUGWI/yI/VNKJorcr4G6ZXJJ7Uet0CTVNoNTtpVO5qLtb3Nk21jiTqfevY/a1d618yf1g2VmU+
07GVuxAF9+ajEsLM4Re+PLrVmKJYQFNMBpCxmyXvQfIwcEqvILKYT4VBWkhqOdp+PqzoxIDxmyo7
IrCeSt9cl2pzzM0+OGgs08+CQbFHhLrOS+aDoCaIyggYKiQnOEpaxciwZ5RpfJjrX86AegVa6HE+
0qZqmIRvvHJxqQJTNA7z8me+AWp7aPO8vMxHBMfVh5FdERj6uGb2ZKkUanpGoVZVb7LE7cmEL4t9
UWnKviz1e0OdGp6TfK9LK64u6T5HbpUgFCgAVE29mSJUID7TH76zoKwd6EzgO5sO5xvkWQZxgADj
jIHAYEfQ55svpbgaziH535ePy6xzeGXLSj+enH+ioaFv0xu5zEdexOZiaEhUCEZ6sqpIsdb1PrEb
HZuikt5ks0Zid3R72hSi+HryzWdghs2JfuyYosD4V/WCLFyMJAR3RComNzNJnaVfS+8aky1ysnPg
kwh0r/NDXls1W9pTfPXTT8xPGEqqonAas+382HyDOuLWwDgL5TaPgX+K2tklwPD6QtDBBE62GvFm
6kSpJe6FTLD0yOl3UDBOsWWTxIe0pM10NHgeAY1jlAPu9piqWFHmBlo7GOe51j0pzMQQlkcTnjCO
weLVdARw28lCgvoqXgVl6B7a3m+eU+aPpiAvIUjldRb+J2l3dEuaB1xK7YNTmiwjdb1ew1S8t1uA
w6x5kQRCp8mgzaC8Bs98SFxr3BVWiWSeMja0yukmbJuv9yqgaXuA/Bgn3W3pig65ODPxbJZ2iOw4
jGb3FFRJsZOkiyyKrOvPH93TySw/3xNFclU9ulQmC8KPh4KYkNmRzdq6Ngpxmd4VVFz3Np1JRGbt
3qp5u66FE1zmx+cbRdECdqCsYHPNBQgS0IJQtcChuC+e/ChT9jQq1Tcl69st4enIDMM+fpnvEVeR
fNz7eEww8lKoWahpWd2ZAVXuisXeBudW8Akr8r7QtXJHi0dF69hulSFtXsbAcScp9HBKRdmedVs2
q8io1JUZFSgX3PGznuKwmAf0NkQDA7ubPV18F+RIODv7kGiuPHSNqZ+b6Wa+h4knOVv59uOgD40z
eCCCiAIkbmJ2zwZG7hDGgctyruaVQ/TZLrvsbMqs3sLmbtekAdKeGTVzReEvp1+vq0+D5dgLN6vN
Y9hL5ZTkpUZpgRCJIW6exrDT93pQMUJMRSU/Nanv6KjsMwr9LqrEXWvR3fIr38VF8Fa2kkI+Fhr8
NJ6zN4IbBub82UTw7tA9+bDpW7F1N46xd+3KZkMcnnbsWKoVGzEwK1TqKzsBokIcNkgR9ICFVtuI
h6cbgw30cT4EZspZ1tswL6Z+bZ9Gn73QiDaOU6BaF9hDwc4SWjz9cpVu4bFpm27f0uH56yHdIZRx
3girhYXBblr2ITPX911ARXBe+M2PdZEkIxVwBWIc8sYwDDVepu+TIA8vbUxkKpUjFbCfZRxcE7N8
T5r24qNBNx8zcFGpVfmqUt83d5qjjyfT9kKKufQ07Jg5Jxm66mBkcXcxIWWX68qto6Vnoj4s6u4W
Blh8Ruh8K4dYPxutsfxmgUuXMdyMt2VP0pofODBUph7UXOCd76VSH7BJoLoR081AcvXKVJ1J+5VP
6p+k8NjEuIF9j4dWPEp7cieazr2ZqvrjmH89yqaWkqG2/cnKvtC5grxg295F88YUMBGHrFJukkGz
r+q0hUsy84gbwL3Xs8I7RCnCwtSdgJFFKLfoUsplVHZi7cYjFpJWTAFoamButFjBSGFlGgu9BE+a
0VhfjyXrlo2Zm+1SayJ5KxM2fIniNquemubt/Bi8z26vUkohFmx6LPN61vTAI9UwQ7POlMlHejXG
AkuzoXq7SHG+3us65V3SoNjRDapWlASdF59mtJYSYMDCob3xwvyYd0b2OiS2ZL4MxvtAjvBhhqbd
KEhlqUO06g2CV6QChUC9asB7jh3rNkoi1JhovQlRskKT0KACVXYTbpAPwrdpc9KQkJccnelmPpxv
xqCCjj+6t0Btu5NTuy1cae6Rmgm5Kdf7o5tiV+VhX+27k+LaiEpmdoZCCEZUEaStFmj6M7ciE+Xf
N3WkK+cAMNqppttEmCS0yAl/l+Y94HnkzAC/tdXHyGv52Wmk1vax4MIaxByrYhObl1w1+bm7YRIU
sr7XlijIrMMsoSk0FgQauzmDYL+7iny6+eGoTdmtsctwmuF1KNiXKHam3eWcX8tMSkyEZq/ezU9Y
EynPKGp7/9djvTXeGtJrqFQS5IbASCyz3i5vdMh0iyDU3AMKiGoZZUQqki+nP/suHeYo6R6YjOpb
KyHNdnq4JA0Zlw+OcITVG53Z9BkC716ACHirTQpGgy69W9ZQNnKf1F6h/oneqgr1EFOoH6KA6uHC
yAkuItndbouskYfSmoZ5ORUoSX+9V/SC0dQa5KtRe0Tq4gqzaFbKhGgkv+tpbpsGreeI4PC+YAvo
GbjA9SK61eypEaSnChgeVvYVDtgvWfTg17V4p8GIxjPxS9TBubW2aorQkHPyU8EWbU3CV/dId3Py
EDrifWxfgKd4X4Qmsa3k1Sc3Ydcd08nE5hSNdzqhxWvfYDvb013ZchU5J3e0xK6GxHigO9sfgLMo
O8JEe0TKVrENXYIe2IpJmh99fGe37O78aphmM+2O7jWAT79SX0pd0NWO6ncnJDsTRI6/MADFo6cT
70lcPBEHIF/UwKUiRif4IZC1WKWu499SPUMlweL1ZEPQO2C4Fju7PaeZ4h6VEEngMOTGab7HMlw/
eYQGbed7fz0WfP+YF5nWgWImObh9um+pYO3M0OovQ28TZzNqyaNPhxsxgBv9AXydRkkPBXIELuNF
vfbGprdfCKXPbgrdugnx463QlLU3ekhDXLdxs3DROAfq5d4OvIgkQxpI/OA7/k2B4XgwccTLqu4P
lLoADNusUzvELZz/Km4hnEZ17nhXteDUhc6QfPT92PV0SqDc/f7bf/3Pf//R/2/vPbvN4oFd5m9p
k9xSo6urf/5u6r//ln88vP/CoQlHEpuwtA3TEAShGAbP//F6DaA///N37X+ZAJJLq8WHZdg1WAAl
7u8geBJdQMz4Z90yzg6l+T+FIB+oEdUfliRowzG9/MHs2JzInPApv+jqVdKmHAZ2+tCWPiQiM6n+
oCmwavoiXvmNl58tGtCEWTVUOWLVvsmUcYJx19VrVWDdrLKCCdbADEVFqlvq0wYPYk/9mmUCmqrn
viNLvO2DMKQ17FUjwjMw2xL//IeFPES+h1b7X4cA6vVjj0Tn41nTrjBvzo7lJOvg0E8KrVmm1QYg
+1HaLebP9b+++2Cr+YP+g/gT1OKUKr4//J/te3Z5Td6r/57+179/6n++P+Q/ff2lq9f69bsDMmqD
erhr3svh+l41cf2v73X6yf/XJ397n3/Lw5C///N3LMVpPf02L8jS378+NZ0HQvC9//u8mX7/1yen
P+Cfvz+iRXz/8tv/KV/fflsnQflav1c//fd3kIScUdY/sC0Iadv4pYVlWuL337r3+RntH6aua6at
G9LShdR4JoX/7vPy1j/wykrD4X8aUgXh8vtvVdbMT4l/WOSGCHKjNINijSN+/9fH8PX0/vjY//Pp
rpnfne62Tn9JCsuyVVUCF7Knd/ft6W5xDeT0F9nIhqG+TI3iTGeiXiiOeacbbrsbB4zuiIcpiSbP
EbwQTlF0BnhiMfK1GOx9UdzFeeftvvk8/8N1qGn/4Y1h57H4E1W25I71/RtLhJOYiJ6zlamTQm8F
ZktjKXJvtXi8QQx7VUz5DIjkmIelf9LN6IpKwDj++k3wKX8zFnx8OAafiYOejxA19Yf3AFmVxXcm
81WabIy8To5geheqgnijm3xPVKf3WkKiXyXSaP///9KmYzEe6RRjVTl9b98MQ01ZWUaXaLw0tfHl
0HjdWjfbYTuQZoIR5cguUiGHqLmznSL4mz9b+34MnP5uBwGtgcmIP9uyDfX7Fy8LJLIkOOQr+IA0
bIuXngjA0qREbpWJsgGqklMQ6rRVxVtc5K3Lqgs82NrxEJIQyf7rj2K6Dn74GhzVEjpZDnK6IH78
GuxR15GxtfmqUzW5a3zjYubhsHcotpyDNNvGst56qc5Q19bYEdQO+gX5vF2O/enXb+XnE4IZQdV1
U9U0aajqD5NDS6hdZ5pmtYpx7iytTsWrkpTFZaTsl1oR4gHWsnBCiNiZpE6/fvHpbPtrZpq/FUPq
lpD8YzFiT9/aN6dEZjvUKkiCW5XGoGyGUn/rrErdOx7Y5Y4d5uXXL2f//HIW54DNAou4QU7F71/O
9YTMU1hHq8wz2oXXZbCjzPyPRqhPiJhZYdPU/PUratPH98NfaNlUt21wMrZOe+P7l/RbtHNJ3xLl
rg/DbhTShLLvRPh40hu3wizk6Vh/WfOuO0+c2B0sszQT24TyBWzbaCkUp7359XsS/+FTl9J0pCr5
xnlTP1wLhG3rLLxD4uZt0yaKChVkVwhuEnw0RRpS5sx7mikeg1QR3QHw1/eRrJ40XUepOWQwWhkx
b/OOfiPxP3O2jnrsBwPEEf6EVRUiAonpI+7aaxibhGJ2dqqtraZqViY//us/R//p0rZUfMQ6uDDJ
yO/Mz39zEpXCLKyiqCmbOw2GTTvaQayKDnqTEBRgSn1Vav0rcRTsCvzxM10rJU2CbYMihYwXaxcr
KaAUSzzFJo7TQEteZRGgkrcl+BH8XoUlBKyKyjnQkbcXbWeWe6GaT44T+fh9VaIgoCgtSgWjKBIj
8PksQvBYE4lEEMP613+s8dPkZnEOMXJYqsPkZjk/XDHNMGi44eNmBQOS+paXjkucFtlmTCm+Z8JM
P6MfJri5qPEvRePxraRgdQDN8TS7m/C+ZuuKGI7DMO3JZSwfdOJXjlEKA/2TIF9064z+tYhab6ey
hfUKP6Y5Lx6UQW0ucD3zTZwAww8cZOUWqE9fs4C4eD6u9mCgcFpVIfywDja1OeU6IT3YmHaUEHvl
hFMo3Rd2tgc7wpLUqMEliUfjb04H+eMFZ6m66li6pTsC0d38AX5zNph5GoxJ5NWrcajaTd7bw3r+
a4iqQbpl0PGoM94PPm/vb64r/afhhZfWAYWZBuLy6fb7a50qusfUW6KvhC+0geTybhI/p6tGgpdL
OXdpSwVTetY2IoNqSaQGEW1RHbKTsuTSQyKKOT52tkpOwGubW8Yab+F4BE+igZ/oR7KDGUeESMpV
lki0fIWPPLN+r+VgXQate7RMt1uEBdYFRVFAfeFMXooiwgQQJ/uusaJjLplNQtknmHK6YVXjjf+b
E/TnmQ3AgoWuiyuSXQfrnO8/BIt5L7DklAav6e05xD1hkxEboHIA6+Kqy9EhP2bmFFqyofxER5Jt
Nrk5TILR6tdXi/bzN6KzDHQMYbLvoZz7w4APHKYLi8iaog01vO5BfHVBCdwCiKuek2mFNwI8wMqQ
tBNd9t0VebQng5mMGFJmAqtcxugsNsIMwDGx6f2bqfencdgyBOolw2GlyvlqTu/+m1N1sA0IYDF6
wEiP91YsmB80TtLIhxLUOjD7fv1pyJ8HSj4IE60SL6kbLD2+fz03jjPstQzCzqDf5FTqnX607zDE
NXfppL/3c+B4bRBEhxAHxCJJCZVC8Iq/VYuTBUpj/FUNsYPSfgpUtoMJsVqDrhVne5XRBzj7BIxQ
sXf3foZUFxEvLd1x+JTWhNRVVGfXJrFFy5FsTWJ8QE6bksg+2/SobjNS535zMTFt+JxCd13Q711E
2096ZpCGRYmJpFb3phPWFaNfv2+10tp3yLYXTC/jY9LDyDUrp1igXzOYyIJTjTPmhT4VsyBOHy3x
9j1e6IXGbLE1Bu9S2LGC2VSEu2pU8xebRG7H94ZbjXJaQPuDdle5RkaYbWF+leuaBKK1Kx5tq+9W
0hbNPdN+QWij2t5bRhQv0xKOKnVvuSwNL9n7urmdHTdMXeva80HU2dRhPRn0f/O1CsHX9t0SgzWN
oensm3SNFcaPI15i4f/r/Lpb5WWkbKyccnLbi3AdKcQQRanwNnjRDraTV1ssDrSAXECfTUtG5KgQ
suhr9TkStkR+4mMyswfieCP24bVp+GiKDtBT40Va++1t17fO9tfnpPh5uDYMhgnDMliAsiKb/rhv
rgFDOpKciaBbDf5o3OSQ4PMkvGLdUE9a49kLRYUIJ83qi4I/cgF2UHuskjc9p1y8YAlN/irUq4bQ
ONzSBZKEXNtDM7ag3JsmFpgiIs0RrGYIzYR46FOFyG1p9ZTrtRHSL+mfqEboZPzNKCj+w6VmWKbt
qDpLTaaEH/6suK+RK+Rdt/KK8AZkVnmSkO+JW8ALZH/pQdAuRKzvZR2UuLbHU2yDrkjQaJZ2srcn
D5cJvhQcK94IhbwVNMtrSYPvHLTOZ6cR8bMf6W8F+VPLX38hmq3//JUweluSzbjNKG6IaRv7zVeS
FK4hW7Roq7itwn0Z1Cn6zVC9pZUaT81L86nvYcFaElV7bw7q0hyIIMUFF6yVhW9V3UVjB0invbrQ
ZyL6w9BfJvLUTpPhRdYqTIOOJGxAMSjSis5Ypo17Tx+/ZK+uvIWZGhCwjTonx2aD2UIuu35YOSTY
0WA5dlOWNXi8nG8xXubB8O5ZysFWKncpnDWozD/h2cKjbd1n+E1PRldoC1Ih3o3YeRtRK0FeEF+C
RBKqArBrDc3mTwmTZNn6BCwbbv0eimxnzyhOBLoLelC9DTccIRJJ31l8p8N38oserEsaWavSoTVG
spVmbBRD0rNs02eZwJmILBntVHd4SBxQ5HajHiPFXYZNP6ybcJB8jOldo4w0BQDZryZOcIfTcMGa
7k9PKaJ1ggh4lXV8il18div/IR7bYOM24alqNFZeea2RbYwczzJVlMspCaIvA5jrS+M9FEUxXnTc
Q3Wt3LS0bgnkMIiOKxl6UL1MkC7UTkPuKOuxAsudyOxldEWxhrgiljHR0FaEai6DhBPC/kCg1WKi
Xlt9VR3SzA42lGe7haEjD9ULugWay1stzS9+N33ZUX2wNfomtUaOn1m0eIo9Zg8lG/BkwkZSNAx9
oVpt03EcdnFIq77V80Mrmt1ohqybyQYyPXKtrcnhZDQMowaEs9a01kExUEQMne4Eyz1ZxlA7JFHN
0o63o4LDS3XyZQq7oeqIXHeS7MrvucgxRxdScdZB4bN3gZl+SUIpFlLFoR8b0cFprYb89u7M9h8A
i6f8mQTjyqw8WBiJvogoXJEgK1eYyJIlTTgPkTjhknkBWgDSMkkVjr7JRXHSvaReh8NQU2jG9+pZ
q6BLNj36EJYRlrvu0RD3Hqs3K7K2sb4cRBes7bZMl115dfTeWkei/VMhDaErYCCHcbaKR3mVfoHh
oqVbVlnja0JHfwfB4wne5F1iiAHKTUkXLEey4o93pUoDTQsCMn9FcsicatmyHlvQjCEK3W0/d4Mz
IsjPwzXRjGt1zLKdpm50LwuOWTiFPA7msEYUs9MHMMuKokdLq8q2BsHVywLR5CrCNJ30MN5w6EHd
7v3FqDM8UemOTnmLb9lP11lh8n9JceBkMpNFHIr7yCtDLBohz/NL0gGlZklXbuXkHdaYSOGS13AE
6GV0qpPavpTTDfyB+6FVP9meq+H3Ec0NcZSpCSpj0AT8Wu0tJh5dba0/cxVUQ5OjaaKRuvIM2vlN
H+2SkhmizEZWMD2YS2EHBDTFdBCLdB3aAMqAEiyR8ZN4LDIHDJhEU586e/yiZ+mzMG3tQ9jof2JB
eVYKhWnSITXPy2ncYm5npQSmoGN2EnepPUXI1jTHqmaX9IQp6hgkVmUpiVxrIUeNqbHhDBoXllv8
UUa7mD0AV15FZdoCgkzMaYpocFHorcdQyucHbXw/UpNeeLjWN2pAR7kd21Vd8S1Z9cplSYENhzDM
Cv9vizxRVMz0hNORCN4Gr73pPHa5QhRNbuZcgqlYko5AP6ptHjaZH+aLxm0QjfeJvpFNfSqs+klJ
xRc7qR7qgbqTEch1kRUEoDQe0fXCwm5paBnIHL2np3IYlGI6ky8iAaAWmRjQg7zZS0PxdmBhlrWt
OBQHKCikFUU1A9pPDuOKAXUEeXqb+36JacTjYiqOpZOHGyxIKJv1Zk3/KVjGDh+B3jS0FpMQoXm5
rLWGcMqQX9gxUhMO+VQbFj2VqFrYKeRuUGbBKh7sG2QzL7Xq0x2ONoMwj2yPpmz0PltmVTLhCtkd
m+mzmeXKUuQOAknzEvaw2lw9XRW8vaVuGFDUmSKKKj/GofeCfYF1yRTaK6Jk7Zv950Cl2xg5wwpH
Bl1DEnMY9NKtgPqXjO7nspLRyqqIs3PrPwC8DjhyiLbJ/y9357EcObKs6RcaHIMW29SSSVlqA6sq
dkFrjae/XwTZlSS7b/ec3dhsYAgBJJMJEe7+C3tcp3p7rpI5QV8RfqOWPc4xCl95wldFXu8IC+WX
hZzCMgo+BzNSosakITuNYMSqnbWz35c8xMMRPaEUn3V1dtHk2cKfInVnpc4accY7MMDVIvLjP6BX
PlPibzeIzxuTN62NOUQnALaOOror6rhLZ3AQrQfSQF6mOznIfa/A/udrZ761Wwdnn7TlZWvaa6id
wHVakjdenUDvsxT+p2n7NAQkA5LxW0p50o2AdqJ3zpMSoHgRtMaiagTVLutZFMME53mDxl+tHakY
UumaIeyPcJjiNv3WqImxiufxHpZyv2gsFEmSAe5CY49bo+a+tpJPRXZntMaP0i/OqJFDHQCeqE3o
Vzv+MolyDEmxb4Yu/6vrImNjaFAzVOTjjdKgLuoW87py6h1amDe2C+alEn4Dn0HrJYukfRjHyFlF
WR6z+dKQK+D6x6xPaaKT12FYb2j4epm+uzGhIjuB9ocbz9liNLpHZ8Z9t9Rvy0kol4FwA8kBm7Pm
p0O47BK3nNhHx2hJig8dnUPSjruRC0cbHN5lxqrEEzJDCnUx5sgRo5ljLg3vj5S4fnRCYiykMHth
vYW4Cna2MPL1ocyX4+hZS9XquJ8qnp0mPyrK3heexSehCa9pcEyjDCaCj4XGsoYP7/lfJse6UHL+
JGYk+tjAb1GdZeipXy0tYll96PkKziiVRXGB9y0wAcMkyCKIRKfFPGIyaq0D8T6qh4eh836imtUu
9C6+BBB1DO3BwQGAt6aGFFcRf82QccJZ1xpW8NT3iRk9mHP7aTRDyBxjsxry+WfdgZiIrO4zHhrI
9yWW+QP4SLbsM31aNIm2tRGwHS3M7P3ERMsl88+l+YuLBPluFdPgWG9BAg+byUSzOkXJYW0WHTjZ
ZjdhS7WiiHtnwsXwufkCc3AgsIfeilfiT0dJlwAEMGLree94zZMDVPscYXx7HtTR2+HfcaMbsXuU
m9Z1nxoTaINsoTQd8pBA8yos7flgh7F6aABXLrUEyNEg4DRxgScBJWgqkkGFMBA1gMUk5L7auXmk
OqOc8gjwRDCRCm7FUhChtUDXrC2w9MVg5TsqpNZ+tHXgXWbMg8+xHwHIQMZxa/T9vR0+k+OlWqiD
NZzgkrLMgXrkmr80rYn2dlZlOwM9RByl9R4BJPjbE2yBhRPq4cqpxnTtswQ/+60D7wkETkUcu44N
B4HQ2kCSSQF8woKVii+LHyBf2SYhVKRyzITOAMDm4Ng4+PUm0wdl44SXQIm+e27iHGvgDzyLnT/a
oMb+oJizg1eV1i5O0ngxswBcJ/gCjzDAtRhbyFyPzMPsps5GiZ0Hv0shJX4aA7c/21n00FiT/VDB
4lsHmoDb1+43K3ODrdPuzFgzbo0wN298LV25VRktnayE8ZI5mw5dsWy2s1Oc2TkYuSw/ezXBd2Wj
29S77U2sFcO2MAfE59z0iC3hGvROeUowIzPRI0asHV0QPQjyfdECpcbIyd0Cdsfqk9fzDhmYsLDt
vRKyjEqUgYSqE9u3yFVf0IENef0qNY5Lw7xVOi2AtnoXeOMfDai+U+fN46PedMEydqYNhId0iyCd
ehrgryzMgH5VLcJNXqgx4GK7PepBfEcY0eKnnDZ3cIZOFPUey9YbAYq2w2ONg0kaDMN3KOFHdVBW
eWG6P0zohosmUreIDbvwYAVRx+I5ia7GLkMo5QbH5DycewCGrrue4xp9lBBDgcwvjhrg2DV5DHup
R2F7wtDD6xHPmAphfoyjnEEUhfyXXmxHHvAWyn7LPq+/aboCcdjInnQwG8ukH75i33z0bDTryzL+
Gmt6BiQ9B7cPgHgBtstfTkiLhXFbrpMu1VehFYEObua9a+fuYuxiXn1DecTA46vfpEcXw2SiF95+
6pyTbAmiBWrWv+ArL5oybdYKN/M6ppzIEnbYh51GQVOdgk+IH6VI6awMdZ+hq7fTDITtAwhYiFgh
BqCo6d4TF3NbkDYNMpSXejKUkG8oHhiZUI6qiIQB7H9vbN9FO9eeF15pd3vsuAnjdAsnLO1GKbp+
R4Z1ZP1ZtusUANqprpNoP1RE/H4YHKpQg4JQ8gbRKmXCWSvw8HWcjQOX/J052BoCFWayndqkeURf
N1yQPOqercrd6BpkIMxFWWKEPU9GnlP3MStitNRGuIt5YB2HYC4Xjg3YIjCi8NYujQj0vm/fO61B
0TApoG4bQ3601bJcKZ0jhBEgN/mGth7yONtUFWFgXYCc88pIewSFsS0djMg0qynXRZYM93lWTkjQ
qwfEoLMNCzfvm0HoMWfz99QL7mpdqZaNnXa7qEzar7i6LmocvD4XxaUpsvaQdbXDeklrH4k919ns
KofMCi4WVfKlatsK2OUGQknPcqj3dMzaikvW9eWJ3JZ5GzrHvsrUpVoX8R10DGedtsI/OoqecLkR
j8vkpGCftQGCW6DYYZ2ryjJWTTmnG4xQ2oXNZ206rzF2+OQpzTNJixoRreigNr29bxu7WKKJ3hH2
YrA29RjnRrY13BVTfHbhnK6rfp43wJp0hLJ40Vp4NJwohRlL+DDZQrdq63aem4duIlKKMBvbzRHi
m0XhLHF8Uigy8WuaebLT6uSe/194F4foMTo6uvGpPpvnblSfY4eyyzR7OBI4XvSErGH0pKXd99L2
AtIh6gTCzdq17eQ/ZP34kyVzeZ+Dz9gMDrKZa1cN9pqVOdi345UTT1F67jO4LVqfqIs27a2DadTd
eoJ5tq6yqln4LvRPCz7FqzOQf0a8Ltvmhu9s8wDFqSDkEQBiJ1vqaszKwi0NHJCSehNHUXwZ/IYl
ednsHWEPMdnhaQpbVgp1bjwpYYw+NN4gSj1EuCODhLPBfC/cPMPY0k5E1iHeiHOtAyqgK33UTDhz
+L6rlp2tqzaKb1AAv9EVRz9kuu+u5iiJ9xDHockA7e/KlNpoKMJja0x3nNYm5+oYW5e36XpIUPce
ouG+NQl3GhQeTojH/QSRgvJX3F+mFczWBFMbsz0Q5P4oCtI83dB4D6XtDHuLfzkPmcF0v/tCcChH
+X8DiDPdTeAVkg51rWRykUmPygrlPHx2dZNXoKmkGs9H11s3pQ6BNxccUxcWYmSUW6P3iSUmIVkF
Jg3cZ3jC/BOH4WKDBTtVst61NoaJiL2msr6qew3VIl3flfg7YFbbq0vCnhQr07pemjneaAXLlFMS
QG7RdeJ1HhcsRdqcWqXZtzxJA16nhXUXOlG5GJBxWmV60u5Qn6wWbgcM2QKDtW+FjF+loDvYhWg0
qrxhtraj/SAur/mlQyCL7YhiU0cpyYQnVCf+MsuaehWl3WOjO0W1DHrry0QOEdT1/BTZent0tLbF
OzBBitYCK9w6I69iSDxPZK936Mh3y6YzggtClaxPWadvDED0y74w0q9tNT/XfRYsNIXnkm54w+3U
5cMtwpMBmn6wriNUASYVobmu3aVWnVBjhJta5x3m3Y7r3Xo6mjR1yutrxN7eU3illcXA8xppwS3C
P6zH4tt5/Da22JEkI6g2rfwRO11yduaFUhJH+8qM2ok34kOUQ0cpk2xjRQr57yzOOuCv/R6KWXVB
mr5ZGJ09bxJ/GDfaABiR5PupMlQcXMRegWJ5awM2CvwZzD5yX0ugpbweXFj5s+XNm6EmTx87QXTs
HdhH4h5oraE5558rN1l6EeyN0EXNdW4qYxdA90f5jIynpeLUDhHyNp9I1FslPkAlFzlv8mjfRXN5
9ophU4yfyYaf6m7CcgkFJdIHOsLgdSqieU85KANP86hfsFybZ/dUZIYKxBUSg61Na8tAO77sk4A0
KHRxqpcqJBPYym7iYoJhhT/KAJ5aRC7DUOAeexZOCL2CyZud289JOm11VidzjPRBj54pj21XP1cK
kaOLrALLbuSIQjg4U73SJ2SF2xSoO/Zv6GX6inZrRPbd5LrRaRZqTqGDn7PvHVCw7Sjmo9I92h60
iRa/iLIs9hYe2UteEiOp9M4TAmbezhx4NiFHVcMjiSHDhOEjgjMBd/+tjYDy3QQ2fjHUCIEpACzs
2Xh2TYT6KQ/Vi6Exszt3Dgk1qVegzubaaONFSIggNhwHw6FXQ3dblOa9yTvvMQTT0XW9vvYiQhR0
5pAcVfGiKHVsS+cGnaDB2A1ZFZ4cFz6+kk/GbR9RAO3RwHbNWNmUg65QCiaEcUy+oj55xGwzqytv
8oz7vH8alTY8xV37ZBMrC/UGllDaPOxtxFMU+jatjjtMnVV3VHKeCapTlC1NJAzRV2pMH/a6jRGF
OZJ9G4KNK0t8vRoc8wSNahI92zZiVVEgLIGtpKdsPdQT1NZ4LFSLLEKTw3tNE5J4mhMe+7mNjhnB
IhdPuHHwKf1cEwXiAPAJVSV4tEM7C4WW+WIG/cavR+uIXTsog7G/9T2z3dhdRGQ99OmxH03Q1GF1
AbGcH4rOHG/mxm13StNCzDe2Yepoay0Fgx3lY4/ZCNI6mijWTr2v7fw29mG4zfamVOtuAXQKX/Uo
/OQhSLdKiWi5OqJwqUy4Z0ywRxdD3hn4huafTL056Qk5oMxHiw9IE35WBLacHo+UMcQivUHDo54B
IClNjzURTNH2YQrH74gMKlvVbS2UK0fI/pZtr8aqgW6VDYgzh6W7tTTl++AjOIJc0XCL4Ey7Rckg
PhZpc6ujYkDgo6sXivBQPbrgAsf3Z5h2eDt0/XTHiz6/g/pb9tUtZMcvqCChV1eb5PBzdTtYnr/P
Q/UrNjAgiM1SJzCkXGuYnrXDbxQ8tpK1lwpRz4VZYITRsWgg05uBxgmCcKGbyLGTBj5Qk56XCJpj
hRRHJrI76Z1AlyL3XJEmSZBrIOhFLAH9DAXTwwIkKL8RhV5NJyMxdwf92LtBuCffFa8c19DupxG7
kYj0iMdjySiehzbnPRXrHdZL2gUlQWG0En5viO62aAQ0i3Do63XfDSCFQCZQflfr29a1vxcW5hBQ
GbutxaJx3dfJp0G8KJSZxDIrUP8mxB7SOXdu6B16izp2aCM5LTYi/7OJS6s65K55F1Sqhwn6EO9x
9NqP5P7SBSzM8iA3fZNWBy8YtEWhmv2WEsVt0039L5W1CKWT6Gdbo5LTOfiv2VqA209ge8ewwiED
GCkWCrrTo6Ot6FQ3kugnrjWorUfDr3wMbmsvKb6qWGxRytLa22HwU3IPQhR9HIabEUbNyrFN5xOS
VT/mKeIzqeW4jkW+h/xqRyXkycKuZW1NjXqedRWNDR+xCaNt2zukCNtlSSrmWzTFR/kXo0m0JWgz
v+uDC1lmHLr7Pom8DS+r+DhGgXmaoslcY+w5PZpIKeMVaDbPNcU7ebhh+E/EFOEXGELFikV3f8nA
DexSLXB3ETfPRQ7IKUEYfurEf6lBpgcySPtMlhsTOcDujxNJq7VrgtCXH2y4PbZ23O738s+Sf6AV
xlv5X0Im+UiyffjmZIgIDK7Z3smvmEVNdZBfG4GJfD0jg/EURIig53Zj/lEna/kXi/+bJ/6Bk9kZ
cKPS8QZE1LRP4yzb2WrV3sp/fuJMxVfxu+bJJ0J5m/x6MJ5eNqSxTjxgkm5ByD+eRrFxpvE5K1lM
h7WIA+REOXA9RO65lemvixFDZtmUJ3g5l5x9PeHLMG8LKOPH65nk3pvPkNMMc3Qgm+HC/nIq2RmJ
P1PuvUwvZoUURO08XE92nfLx68SOu/M7BC7/9q8SX/jlCPKYiKcDzaNI9Oe/ovSQrkR068+Pl6fA
vSOFm1yuP/S/+QPf/NWpDrnRw2v0w3/5zWxjVLV1WSE3/nKc/Hl+f+bLV75+U4FZSpOKJYf42a79
H/4aJ4S9rzdWg7T5n1/nzT/7elxjtyxSqKFfu+Tex9+zBeGy+j8x+g5mrqDYq059eEB3MsMssI55
+K8zp4jQlLvPeqdYNdTHd0lNVqRVhpiSEs1wxrFuGofd0PwqGocFMgnzRa3m1ski8l5kmlpd0qaf
D0FIkrXooZLJgv7/rywFx/AMWwMp9b8zFe6Ln8n3NH1LTvh91AtBQdEMGAWgDEBWAyABfwHw64Wh
IIYcC0wjEEGQULprAM14pShYzn9s0wb6gN8fcF3VBJD1SlFgCFoCGGUVUIQDr8H6bygKzH4L2QGH
7glugup4lgdLwvkID3HBNjusNlxk4jB58Uo36jZ+U7jH2Rhdcl7+E16yyspLASyL0nl/7GHEbJtc
wZOGTNU2RolokTlKfqMJwVK5VwndR/iuKddfFJ4H1DQuQUlyduKSQ30QGrKQfGyz+//+CvuMmWj5
x3P0/T3z5QNb5vywefw44R1x5v8RpoxgSP3v198rU+ah/QtFRhz3egXa9n88RzU8SWdBfP33Bag5
OpcSeHDbsXQPLC+I8Nfrz9H+Y1gkKmzJnOGI14tPc//DZWJpnhDEFJQb57+5+LgP3l19pu1y/QKR
1QzdAUAM9v49wAcHsjrXhsT6ozKghguaLwQufVWGs7eVHGBkz/QVeQPkXcSo6iray6gu8jtylKDg
dfTvjpWnkpP/7ljN+x4FRbgKBPtVbtwUoYTFtS3ZsJIX+6EvJtP550SlOdmI1u0Cc65hUf65SUvv
bTMyM+UolJcrz/gclGl2Mlhpo4hPs5pydT0MobPV7cr8rDvtc5K3wyUYEdRHfLtw6niTzMP0zSpB
OLWa97kPRtTq4rb1KUDO5oqarX8EZ+YL01b/aJeef8x98CvCO/q1nfiacUB5epFMKgVvx58WbW3E
wcoV7PRRUt81wVGX7dDuLtJLpExQnptiMz/FM1xcqNLFKfQxj0kRdcSn+N2AbMqNjSnTKSkTBQq7
2C13rHXJa4r56TgqFPBEQSWY+s1ozO5N3NT9Bi0f9yYUezMU10XtWQW6CduiMVCCVCu0cNMCLT8F
YvsIzOOmFxtfqLX7DtLsoK6HRdsOQYfmfEa9tKwCTyxbIYi3AJdLxXzQiqhZ43webGqhvRwG5XAO
yuaJWARuJRConsAvbg4jCvrCLq9TU0LBMul3eRRR3fltoSfulYWHQuZe9iGVFNz/00HyRClkKwO3
qj0MXNJgVtRNx8FN3m5kH5E7erG/B2Rfb5ZPr7+5a9xMcb8ztSG91OTaH3xfsbYNiGhSkJh5j82k
QRHAUDDWif6qpDWOmqZ3h9IZ+p2rVdGNNaKem7tzca+PrrG0UJb4jFMIBpK4Gh7LHOsYZGtQAxua
+JPcS3/vocUVvfRd9xyDVGGchjbhMnV3DR/ArRf6JCplG9Q5VcXMA5ahIZ7Wz3gNKM0QPjhjku/m
uq/ILqnufdmQIeuFniOxyrrF5QwHi0lbhSY63RbJwhNMFRPVSlxcCNetBfFYgHeBqloLLvpiU6Z6
cfNiYIA+0M0kNpUzUHvyMAeXA7WL3wL3DSNKSFWKst1Pp0Plw0+/vRD+S69SDqL5YsReODMCc13x
jduTL/S7KZ1vqRVpxpwJKxJqjiZS/ceY1GOAtFPRro0BtInsfBmPG+2HjYzczskswlosacDAKqgR
WMpPpUVqJEHe6CYTkjGxk86feqDfCxW/LGzg8ctMF5pVgt8VYtJSDUVucpOiiBe97QlGFwkAKMBS
cnpMAcuA0tqmZPqIdArK40K/PwJ7Th5s/Gw19Y2TV1vpNiE3CAH4R0s8R2Qzkw+Ta5sf8OLPVPCd
GknRlpLJOST7veJ1M38JfPVkN7r9HKJQYM5W9DlzEbxRLT8+FXOdnZF1e53a5/MpNrPi85tX4e0L
7Pgt2Rh/vw9vF0+F4OlZNu7UaBoB7X3/dnG0LCJ5HLp/JHaUoiOXxCRVSJcflNIuDhC/acvdj+2P
U9+0/7L78dgGzVIQNaO5NjHWe+qq4L4SHuYZxYonCrZ+1mQQkyd/nYqfWW7wv6N6rGSkbNE/kl2Z
DjcKVR6muOKIUan9tZx3Pez3Edd+TOXBW8gj/v0zcG4FJD/kD5OLKV7To6dIdrY++eAIVpbdotyX
9IdgNIJPGYpae9Sjsg3F9PJ7f2zBFHxvMnhrLTaxAgfYfFKUDMuvBDwNMBbkOG4Vu7Xus7A7B5PT
kZ+3wt1swyZhrdl9ySmlLbK6CS8ZEMddHTgaVRtN5Pen8FsvFG4zVR1PaNxND1lS3Tqiv3HHcK2C
bNrjrZB/niGxy/7Oi53N1OIXiKVE+E1rLwP8+i/+hNpD39U4s4ruoDf3LQm5p4AU8LE1SZBhNh19
M/R49S9XnyuA1VcwPKxiB1ahoZsG+GVb41J8f/XNseE2LPGj51gjWkTGVrmNhaeeiZcapWGyf3bp
G/fd7PIqL6ZvKiId6Cu1eNg2k3EfBsrniRuWnD4ZMGx5klMtkvpo4rzuyT7AOLdJPiOo/b5fzh2p
A+O/Io69Dsd2dVsbSHD/3elkn9rEWzgQdxCLcJ/rwL2obWZh+ejG66wA3tEiH+eIm9vyrdvKNtXP
cqoemq9T+xnU/++p0gIO0b/buMy0z7aPMbqGrQh+L9CUACeZ6Jbmty6qONySmyEWpVSxpwKKpRTe
ha9770c/zlOQvRjxOX459jpauI2G6BxFPTf31JMyzW83HjD92LDr/Yf+61y0FNWTbNoWaiVj5u+i
ZJo6qoh/PZ3ss4r8og/puJOHyhPL/o+HZZ56ryTIK45FsvFnJIV5ecboSmr1F3uCZBC17vAjKNvz
jF8Ydh4JGLgI0dUFgj+L1vLqew2PjKVi5U9aPKLrF6r60+/WLKTNo6h60vsM6L9oiTHZ0nlTXWf+
Xx2HjvKbs1w/L+ATZOv9J8iWGHv/6XKmqFvvE2wJ8AMmPnTLwFyOll6sMuF8J/vk3nWTyIEASJqt
ja/z/m5yOGIh/M93siPIT29uZGInQ4gIiGyA6Ymg5/2NPIYRfm5YdD1HsfrQzrV756KPcm4Svwc+
zh3NkuBnhzbvHUufCEjln/0k6X7iX/fa38/RsCyEJI+YPzqR92a+7DcC52fqf49q795rKUMLpJ12
8n9fZi97og9v52otCEYLD7UTJoqLWg7Ljbza5J6cyNsRHU/D5Iyy8+XkrgYAv5qF6anQTqwwOFzk
kL2OUoUyKzD5CVWDRLRYI6uowt6hHP7Skh5Ehg8uPRozlHqsb3OLOr8/WUek/BrIUQBFZDm/ssJl
jCvat4xl8vo6w7aefevQ9K69xzoD5JlmI9B6bWOB9c+/ovWe4maKX1EEu5Shoa1C8P7wK+L3QKJD
MdxnJYB7pCwsrdLXMjAstG3aUUKTjSTZDVapPJaRXTxE0/c+c9BVjIOzbdfIQP1ulr7KHwzy7GXU
i5z6DgPNlcr7xpoRdjLMlKJ/qeonS+wZok/uyb7raAEhc3udJ/cEaEDL5+iEoCgxiKlDAq5qbKHm
4HUjB4qO+vC1T06Zecku5UBppdjI1eI4PCFeTyNny4leMnmLf/4f23+9UxyCQ9PVBSNYJ6Z/f6cE
Vh8p6hgaz1beAs1CwenU/d7YwMAwQhZtSaqy4S8YbdRgh/RnV5Xzw6RRbyBCY5k3SpSYNwnQ5dgI
m7M5deaNLjayPwKIsPbgIC8/DMjREYhcW+vRmlqs0u4L7OPTG7XoQdXq2ZdqjLS9JYy2mrFrLobY
E/2FaU+7l7kJEm4XEy/t3uwxrwGUf4s7wrEeSuPJAHdxK8Yq1X0z1oiWaQ6PRZFO6wIg0r4ZSmpu
Yi8eKJXIPZTWXveuo9e9AJb+MdGbevvPv41m/PUGcB2XrKLlqpDBEP54/+OETuin8aTWzwkmSI25
dkpvg3iOck7d6rZUxn4vWy9djoaYDXgGpHMpwi8pgYq2mC03cRJNh8Gp9xPSR2cjC61+O3nFm9PI
ATkXNIaJueLQLvwS6gV4VOWrpef3RVlrwYIEyYRZ1aIOjNtRz6tvA7yWZdrm6oMaziPUYQVAUKnG
ez3KKyB5oXHGmlFfa0NcPyBzHi+nBp6sOGOYAGbjjKYfJPeuEdZbUynJgQ9V9hO9iW01InJHjdlf
z4qDSXVKzVXOSGt7uEnjGH0LebkKzt+IsD8aUOKaHUDMLCwjSDfd75HrxELvgHbj2b3MB6O588YC
1Ck2ZSbomgd9gCtA7R6VUtH3e0Y7VgkS4/59BbLmzoI+utF9H/6xaMq+CEXOTeWx9nNkxBn8biNj
Xd/JibIP5AOalAKiIAeu58ryXoheU8jVGoVCL/5RVesKYtZIPCz2HD0rbkort8BaooX/vl/OkIPi
SDn1epAljqzFkb9PK2fIfjlNj6i5i9PKrg+Hvz9t4xX/8s52/3KxW7ptCh0GoQmkk2V/f7G3dqTG
U5L7P5MJ8KDmIC2DwzYRukqYDmk8O8pmZfkaUPYYMfOZmBBYMMMfJsYuGOPly3Q5CZ+D1xNdp8tT
yqY8pVtalxQM6gZP6QmdT6OEJeSn3U15lD3zYCC8L7udMkboC6Q3tt5NpaMhxxFynKxtt3CcNNnO
KBrcvAy/nkUjiwS0P7PWBX7itYtZRa909UmTAoNyV24agNLHLFjLhjrgPfpm8nXaJEZCKhhHJcVU
tuR0sutl18d+HBUKw6cyALm6yfNpU7JmXzjk3uAE0ic3KElC7JO7LhDjUp3qvR3CEXnpu04M4VC+
nEH2eaXl/avayYfg31GR2TEJv4j/eUIZ7ofHXYCJi+WVrfIjoZ4JXJmwWKndaqUVOPnJd8T1XUKZ
eLxxv8mOKC+ZKt8pU2ZUq2SeX+fLPnnkHM3jTf+TJ4k4q3hLvZzr/flfPjSKnV8OP6n0Us6EoXLv
3IeqWd2+rBnEwoEQ/NoTINJ5W+LR0uGxxO9yl7Sp9eApfQB5qTBBUnvWQz7b8RGDCiA4YnQUHgTi
ANPnOSC7yLhyAJiztGmgA0k4pJcge4IC6042g6xCxCHVip0qRkP/z1GZeb+Oysy7HFXF5A/HalCJ
nwosYPdzOf6SSMVQOJnJDZjp57lMNKzY6ZKDqJ30+1ivf2Vak9+mKkYCeCIafJOsyDvgNcGqjxLM
4Hu4sJM+WZdqUrsjdh7l2mr84FvjUMj0Q+PLPPurIKiKrT92IRYmdfjQV0b4oGG66QUwTmXXiIU6
C9kyXA2ALvd1B30Rz/t8EyI1tbSArIJV9NyLAK9eUBsH9Yfe6v46MCaeCWoMqIqYdu2XJ+naHEne
3wPkCsGiqdDdbyLfnI99XZHdALWsxWVxqyr2z3Zyxi8AHPKNo1mYZpbl9MXviovducN9Eob/8iB0
3osqoe0JEd80ER+hWqgRwnzIgQFtcWsV4sIPBP0J7hf5iMiMbY4WLtjGXWFlPk4dLW7MfegdpYYA
adtmlzjZsJRNuenLRzufq3vZ0COuG9NBBVU2Qy23zmDa7mSr8/P+AauQX0ladUe9V8obcqvmS55r
mvCyQOL0KHNYL7mq1PXCTdhDS7rOM2QWy+v8deUB3sWFRCzCMo+VcgLffiXXXajyvm2CUoPq65Qb
yl7W2UiLB5nclxvQk7dBX5c3suXzE6xTw8E5TlYD4tq+zi+0yVj2LFAPZjwaK7mX2aP7CErwJI3e
Zb85JeYB1VP3sXXLj/3GoLIciuFkDpoa+P+2krNEVYwlI+KKQj1P/KbIhtmGaouCskl+8/3LzUUh
qZ3Aiv9opsFFttKv923WQR2cMAMe83A8B0U9nuVekeTN3q6bG+K5BmsTMVk0X3xUAPalauoA1Yyy
Xel54QHAQHZ24tleO6heP/BmAY8fRdl3JxuPSVfigVlDF3L6BIbmNEEWVa0bnZzgmSR+ToYLfrZJ
eIwqkFCaxY8UgCj8Nc+Zt10Gmy3s9ST6Q0cDEPJtiPS+ePVcN3YYNSdXbK59fQ7HThuxNdA9be2x
vGvvAZbtc79Gyxw1JSMOQQ2VprW3UsX43Nruyde98r5Lp+E+bv0jj8AE94KLgxPfiT8lOck9uXHn
Ggxt3LfHokm1neyrvZ4KkR6o25ewmcLTI25OPpLafwbaMja/NmVgLePu33Nll5xhA1jxrb7dN2Uw
Ha+bucecL0PFOcNpbmcYAZDK6+hL2wkpWNk+UtLxYF5me1h1CCWfDdGSXS1vnaPajmfZ4hnz2t8X
arSZYnVYXvvkFGo43zQoAiD57Lb+ERsYbQ/taO+N3Cb8Quzga2bkBnSIaDoWU5Z/1mpYraK/8P1i
P4VxvCYzF341CpSfMlvzsC3N7TvNBBsq+lGnolrpjf42V5ycIhKSGgOidqOGth7uug+5UURPbbGR
iSezgfNHQ2aMzNANfzdSMQ385nVaEG2q2AvX/xwcGVJ+5/0txbPR0VFKwf4HvKS45X5ehUkFJ6X0
8tn4AecUKoGpuie5UdxZAOZh/Fz7zLDFZ04nEf4yJ09T9cSdZ/0+Ss790JTzLXXCITbjKzlV+xAq
83SIe4/EqNiAX1+C1xhvrl2wFVSERfR8V+mF+TItNOxkY6sNNHjRZ2BeCP7Mqzaq5wpCW5PttbHy
HitbUde2ATlANsvZhHPauiFhB6PxlFMPLMp2IZuda2mXXjXPspWEc/GIBatsyE1m9zs/jp3bwIt+
xmqWH3GqCXaAZWGYiphlEgHIhz7pDJC8n3ftU5DLX7zU2j4c1xnudLQGXZjMB187OA/o9fbKWtND
XilT4J8hGMEDxfL5qzoHuO129vP7qQnQ/KMpplpV36/wrh62LkbHVF768MYVm0olnauqIVLlaXhj
WxB7kJ5nQLYHd7wh2DP3Sq2n6kL2eb0V3tR48i2NcMrXb46DvOCglAgOoArD9GLM7bcZSZZPsc0y
zcSaYCmbdYlOmZNAa5bNRk+jteEO/vZlMtTlpZ72NQI9HIv6xhcHmaOLDXgVn4AGko/1B1x5iomW
YT1MVhWdS1v7It9isova3JH4Nro4hYeccwI2fCqoc8qATMtgZZUauaRrpHYNy+SoXpFQ+hCv4QNS
7BFEdg/e7PP0abspPlSRCZBUzRax7lJyRwrfEJsgKxsKhuzNRVLwtPNW1y65J6fJGbIpN2qLnr7v
I4tF1T1axEGHU5fvGOuiiKIvdlEgszJPIGuHwP+EVWXo9NEXFToxVuZ5vpRNBE1NAK0qckdiFOfN
Y59r/n2MgZDf2N8TbXJWge2PBy8s/oey81puHOfa9RWxijmcKlvBQc59wmp3YM5gvPr/IdRfq8cz
e6b2CYsLAGVbJkFgrTdkzyJMD9L6UrZHc7uOqcg/tTvk1PeRYkwLWQ4dbJg9MpQ1UVkNlR3Xsum1
rZ3ErpwwY2hU4+SrYbHh5adS9Ca8Hrzfoa8iUmFVJkrYc1tA7mO8jK4rPT5N0Y1fVsYp9mIEhgYz
h0ZvuCfUPCwkJPvqncTBtIxC2z90ZCafy9a/2JiZiWJuYz0VG6kwVenmKeLN/uiaoXe5fJql8j9d
nrXKSrazVEIxC0nsCA3zP+APRoGMRpw5xl7CH1gJaHfNpPF/ADSBibFAa49VotsGyZ3TPkeDj2Q9
u3I2BxQbV0OEvUAXU8CSbZatxfhUPntt8ZdhufWWQIYoFmGpeA/meJ5I7hVLzQMQn+g4SUknFtWr
/LlTGrf4nf0finqalH/68w2hs4UHIoXCo2HZFrvKv74hnEzJqw6lwi8lpsEQJhv7oHYRDHUj0jhe
zm3fsmDRlOpSD/ELsGTXZYDsuhxqqwQ2F6ULip9YvWUQ++SmqpxDl3tzLbdc+LKU20JpUrhz2CHY
kKYuvXGXFQ9YbG8kfkHiGeQZqpbPtQP95tp+hUL0/+uU4yUm4jrMU/vneGrOBdYKU55Ez/jaIAiT
TW86gms3YZQppLjq8c3roSh45HhvE6+/DFMm9NFhtOpLueBhdaFufJgZl/qYbJMHuRL6VNG4Dv60
nPoUXj+Z91R0qWJcP1QfuqOALHDnDeJW1iXxZHjQlKR/NWurWiNgI46eknhHrElDCLoxygpGfRs1
JPhbmSDO0Vw++7xLF1opYE9brH17Xd3z1h7fjMbKdg2SRGsZymE6UKZjqWH4XvgjGi8UQu6v93Iw
Zs/oY6hICcw3s2GXw87I2OPKIfIg5hs/tIvnti/U/bX9OlZ+5uWhUazi8nlxgdRSM4U1bCHc4MhE
4yKAC/Va2oPIg55FX6bMHA8y8nvNvfeTNxnIa0I0JW4M4aG/MduM/NPn4GGi/scSy/qENKXyApgQ
5WMPkJExp+U+7VqSIWkyPyzKLyJEEIi8XHhKZ1d5gEooRLH5QOnIylH/nRv/qVt2iNJ6b1BuP8iN
psByyw66swySusYyw3dnfSE2ocrQaliVDOfLJjdJ1B9V4QTHrnaxF9cs2E3ojfSr2GuDlVGVxaqv
R3tXxe1rxNYHWaIQAM80eXeW2WsO+UPj1YW4spdt9pwuiEeFWpxfbWU0QQWYsXZgm/quZAYsigbR
GehGD244reUvhfVSvlETO4Trjl4fAvXhA6XqpV0E/aMcUZsochd5WtzIsHJsd48mLrfY/EdpEBxQ
b4v6bWpO+bE0h5VgtXRrlyNZw0qQZ9RCtV8jpSiWWNPn9kp2NYqK3qxr7kYvQKcVHs6uQHd1FQyD
dg6xXVpNJHfOQYL3LzZo2jme2wofwtzFzcNJNI93ZEQpPQ3vrVCnbDIfmor6kmxn03cvI4zD19Sx
vYNrJ879pHTvcupooJluulLJtnjQzY6+MQZpuf8gUOA4SciamJW+Q6/2KVbipigPSuY/JInTnGR0
HSEhb/Kq358hR0TBMC5gsKaL67woJztda8KT8L9/apah0+nhiVSVDK5TppwfZZ/ffr9OlvKsMk9d
49b27fx8l26cHKEnhUh4NYBhYqvHFgt6egDhjHwfekCDasUvCIt2i0xUxdcqE/deavo/bfHR5bCW
EYaE4A6C8HsjtC94tOXvQWKjwETBY1/qbKh1xXBOox47p9jBeDaymuImx4rUxRB0WoVzm+zI3Uc7
ZA3Yqcq8AR9w98nxQNteU3NDnm4KrztxFzxAoDK//T5JEXmQLdi4XruE5tyhBJDA2k/dkxI27bSA
NDotoG3XbEVo9DQQnKtK+OUm753oIYota19iwLMI29lMr8GxaKWoibeRiwNmn/ohnp1K3W0Ffu14
nf8cvo0N671seZn6uuYs8B5cOxowyz5K0ifGv2m+2X60kY32Fa6sZ4wnmr2jQgyvampISEct5Iii
hSEo0D84ZW3r3Nq+WS6TytFvFLfgpet6eAOxcz3U80GG10NdwXVDHv/m2oRwbb818GeYXrQa/zUS
3muSbyGebZjdDVSy710lRt8NNVPcXU0FkRI3Rsa/shH9mrvNeWCEby87j4BCZhVv3Qgfa6MzvG2c
1tNeQ+z0mCZC27Razc2D4uaysXzntXKsb8Nk5T/KBEN0DxgfRk/jDvGr4QPZMhibLeaBI0nxhTub
LRYKil66bj+kjVs9FjGWpmqbJBvZaUTCufMVbyM7ZVOg5cpCkJC8kaGipv3BwvgJiYxElORp0uc0
NtLTVJX5qsQqtkGVSs3WUUY5JEwpriDPRA1FnspGeUjm7suZqlvFoswpvlzHyJDp1t665qDsEz+E
sAqvKdqHUfw2FIN351eZd9fNZxWmbnBby3EtO5CTGDBznY1fswlVBz9iWnGH8U3XqZwNzmvZ6f4h
GBAfzknxVJkZ4xubqyo3rh6f5SFQnlu/8qFIRslZYHl90Mb6y7XfqE133cOWXMk2XW2+usWAlenC
AWC2TRE5G/ug/CqszF4hl10cI6SMbjVtxFZkxlf+w4gyULVNX5pvBtuzc0D+02CT8SyjGIGIazT3
sdKg5DyPLDRlfY3mPixxkh8ZSdwD/sHxfQtm7vK8VejRbQcyoZflugQe50138E0Ae36Z3Y5CU16g
QCJlM3VPPgzTs6rlNwjzKi8mdkcwyFNt0c+j4rJ3tjGae2vZm8Zhg1B0Cbq4BEIgPxo9yvReg1Mv
n2556PquwHgPoykZxoGRbfG1iNFSco3jMOnnNnMm1GpRiFh3NqVe6X0hD9RLbwcMK9fCb+4sCVyp
GypkYSRI3s94mEtjOiIM1SEsjQhdzCvMVtibzWYrpdHlQGGV/i5GWn1uuTZfh4aalV060kwb5qEq
WnHbroQbsYsKVV+TI2+QxbPTHw3gMq3wfzgZylSaLcQzAtlA9rV2Og6lph0cTKnQGoeLvbqAedJo
79lT96wGTr3vAvePdnMw4lMxFR9ZkBlnXj5LNTW8J5lpKbDo9HB0Osso9p03rcMXV0Y6SdBl11bF
XoZdILwVhbh0K8PIsGH5Rg7ugvOn2WM97h2kK1AFhWDcaUVMStOjVuzX1lE1qazUjoZwnS/CD569
h05LgmfT4AVWIjc5C/1Vp3GucLGb3ja1En13UiNbMAW3j/4UKNt2Jp2DQurOqEO2CzkkRpMNjJr6
BTtg/iNdCHhNz7r/yIFLJeHijxQ4i0lHdRycGkxuH/hTf92NGeA6A80r0y9oRC/srmrvNaTqzonQ
k33ZJNUC1JLALJm20mk0Jn24vDKUHZMB0fGvV82SPGPhYUVuofuGmD3Si1mC7v71BGwFbHwVQ1qy
UUACHEM0B3nwM6tCVFH9OilYGOSBMyDZ6WBkoM4HOUSGZi64Tp5eL/7jGvk5w1i//3t+U5Pgjr98
X1iNqpDGwEGDTP3b99XUahP2mdG/6x12Kxl0SyQTWE+gcOGc5FkJ/xt1dFWc68iJb2RbNC8q+sqi
gzpAs3UUI17IxjaJ3FOGrcgx6Ry2QAXSzo6t3X066/RUv7QNv8/+/8f1SEYIK5i2sk6Jsq27CE0S
a3JbLMPAjJOD3EPLEJGB+I9Q9l4HX68VRecuPg2+hkFT84NSRKTUQXOOboGGkDui5TkjOeSBfL2x
zPCB2JKADR/TycvvbMdYmrpafdTJqCAol4sHeBpIqCRsIkPXTNgXwCSPhw6JCh/HwrH+bietssjS
Id6XGlOyXTYYIgxp/haMTPkK6kpbGeaD86QUTv6Q6xTjQOfdwmHM3qK0aHah0kI1kGGMsKXd++Op
j7vxxch/xNmU47Wdz+au7nxn89EwDaJV4arNXvaOpoLqeF4DGFUHthP8BvLD1CxCf2D+DS6h6T0V
eGE9tF5enZvOus0CnLksK45uWoB1q3pwLEoapY933YyRTarog4fjPXIL49FQY+PGjrRw01hx/cV1
PhThhB+fLvRb7fXf73/dnqv9f97/hmNjJQEWBIVvTJ8kOOqP/P5kMGsqnp292ANrkRcTO5JNE8Y2
6kLpqu1azN1mdYCwqx7CIDC3MpLtVNacenGNYdOQeQcGtut7M7vBSpE9XmgW2dLRW23h+FNzY3TW
cK4qu7wvEKUM6nQ8y6Yci9dNp+RiJUPZYereo123AAbnixzIOccmnJ5lJA+Dj1FR6pNV6YD8rmMd
3pIzNc62aP1pLT0NWWSGy1oV6RF/APN1iEAluNn4DJIuuKliBwm3rrPEDIeaUAly3JV8iC+PvHyU
I4G0rlkfglZFTYDX0jb20Jc2KXpdDrijoZeBZu0fHeE8RF7hzFfIwXlpf2iGby9LdKFK1FFbilNe
Uh3E77NZMQr48hxT6HVnB3vn2wDdmwoGA5UBB3HVvv+UB5DhtS0aFxMotqNsKXgd/ZEyEDi6U2Xz
TaRT83APAwSv8tj/YjL338moFXepWbjPaDplDyrEVMpOyovehsMBHfIImUrszSEpRVubVGvTg049
Q8DJz8zV8UPDPyRMVOtRiTlUYV+gVhZXB9mWld62ENm49eOyOyi+0h4kbda7MGh/x7LnOsadR8uQ
bd8tvjwQ1LRhd9nEhSQvsOotnyWMQgIn5JkZttVsTwvSfCzZ7AWkkq/jrAIGGL6XE8sDNH20yLKW
ds0KSkr8yIMqAusuN8uHGdG7H3FowRCxS/xT3fmLT8PiSuDeKtlx6uSbh6Spwzt5yIc6uXXHexmQ
DSTtTGb5BfO96SafepT0ZY+DwONKQ115JUOPm+ngivjEjBOfh8ZZpJjlIThCVKL7Tf0immej+CwP
WUqJa4JfxfLif21mGbKWL91llswCKXi6ND7CFYldujIqo9h4jhE3v0bU3C5Rk+n6c5L4f/R1kKKw
HFWzVTCraaIUoe7lmegHaPG/2+BhGgu1R7olahHwwAWu3BuF5lNuc9ocwWV5rpnwFLM4zdG67PQb
t0IdYsja9Ki7Pnw8ZfRvWySx1gp1z3ORlYinIozxnFsVpp2IAr0jHfUjZj/5zco1bucB48Y4Qre6
i9h0NHW9cBJEbqF3tMesUtwPO2x++rZw33IP/1Cz1LLnApbYynchI/37hPo35q5rgKhi88ikymRK
9yd4VWL7eOtUjfMcCtRd5Ku3L9sKffE43cv09aDAVC1VFb2GOX0te9HW+NWragiWyd7rtbJXt4ab
Vi/Kh3+6/npBqIMwtupaHw95NYBrEThwfGIE2C2QezbDnb64JLHcWbHd1KNmyX65fy5rv14Gnt0/
m2za0RRZKYp+Z5pR+Tq50bQfnGKuyBKSKVTXbmCMTJKEduAApa9EdZqEVrxaVrGsxirdtpbw1oEI
ES13m2prdbr93E7WWW4ER4HyNDYLzWOMzdmuCdRqG4jYeVY64xxBldoFVmjujKHaq02Rv1sK0Hyc
M7WTaeT6IfR0a+0VdveSNfaLzHL/Hpo1+a+hDppEl6Foh70WfamsYEw6J9OFlrzSUrhTcdEehBey
pmuxHzzplGBPhujdDz2bzjYP5YdqVD+ccLDfjVnrysv86RXWGvJeto0KlAMJI/OwHUnjHAH0liSF
qgg8RqvQvMtzpUMIsA5v/bpUt0NriiPmTM4OA1NvjzFZtjcwOr9x+l49uFVV7EYbMqA3u7+2Q+nc
lrGlrHHtme51YMGUAPv2nMcFdg+RK56aWmcvj0T+CxOXsWizQXuLENAFNdErX5xpeuMvqb+xAEBI
DelXC9l7sy3CfUDRZlf1/Dmdmad3YzFWD3lZfeDQoL1rgamukM2t9gky7K9a2i9kezYIZ1uDbdsM
gaO+h4G1C1M3fOrbu4GH+2byxnhXQpWGKdVgWtN0yTezahdhlbQ/xsoNFq3dls+RnwY49yjGQeCI
dHIDK1ujGBq8Jr390ntT+0NJ4k3bIpNlF7G+G9nT4M6ctOes8JGPRi/h4IBmZUIMMCfC8f6xyRCi
TkMj+7CqaaOVtTgkRZQunaR08VFUnMtBhjbVONYgVriSHZqj9TUCtIxRs5hTOehy6s2XG2LKD0n0
x8fIwfjw9EtHLTDhUrxmNfRqfeurEYKsdq5vAlCLTwAeseBWzPyHEb5jiTN9y3kxL4c6Vx90JK92
Smy6O1MJ9HsldHn0Kqf6aIJ6Ka/JXfdnq2PMjvVKsmm59Q6WATNb0ZDe0rRwIB1dq7wWY1zvy+Ex
kquP+WDMqxTZXrfTI8jPX03XdqqSjzLqfR1SRIoIpPyM/2eb/BD5E4YufUOVbnbJdK0VNJPgCcea
5lZk7r2uxOGTbLItsUckerxT5ybXqzMIlEiayc7YcjPgZBQDZOjpI/k4Gw9cjB+WDQ4e0OtujXQS
d7ZQxKMIo0OAcCG1ty7dVRq2yt2c1YI6jYic7jV3lWG0jzpihNdhCCJ9nzLv1UBxaFeSpsu8HhSv
Phu+SJVReZBhloz8/ywrX5E+Mu597MnvYyRILZ98pWxSeusL1mbiV9tk86ADA6jWspdVRvkfppjk
Gf66QEeDBKtU6PK2xcOpaeonAE5lzK7FcY7ruwgpxmyYa8t9P7lbm7zbQzW/yCfP20Lb/BXNfddo
7pMjxfxaH/4y8u/XyZHN/Jm/f8Lv66JEqbd9nU8Lv/Mpp/htT3nFO6pNB2bStcdb2SIPI6AoxMtS
pAj+2oEALbsAmSh23UxdeXW+DxMLJsNccuMBL26t2t/JSB7MJrJQbE3rpWaFPSYwwm2XnYcdeYgo
0gRuCQ5g6905Y+TvIyN+iLCpuZNN8kzBpX2FfpzCG+N/HWS36k2eBeNtjGGWmU36fTCvWtGNLPFL
UCpgJ7n1GGqxemD9gLZ/pn/U5HmfIs39gVN2+FxrHYrmua/tNT+xbk3TCEEMB80NapbemmwU7C1h
nZ0yKx+TEqGlzC5e7byPj1ZLblCGA3hFZi1LbOohL1/HSY+wXtnb+KveKmmerchJ6eDvsZhDit4q
boN6PWkNkNFGUW5YSqC/lkGC3Y7T9BWSIE5LSSfWZKbd57bUzwbF1m9ZRwllwDjkEWgQTooGlfR/
GEF2s1gJX9O3EHm0zVQKihp6lp3YA5frrFSzF95l3yGK+D90/b0VbXOfwixGt91BbFo3S4vsTWrd
92mh7WMyJWtIF9abWiqbcLCyb5qS/hrBb6/OYtXO2rEpXzWl2SxDZJzZ3QP5nbVhl2nNXlkvAbmA
OY0Utz9cIHJ+2AbHaByQBEOynRRBtBCoEbLoiy2UO3r9Z6CZt6SZk48abu+iAwr7ijk2uo99mjyN
XaStfP6Y+zTyxCYHOn6ywmzcDQIoC1pv4cEfrGJXuIV7It2YbvBbiR74jyHKgMnDCpVau9mwBp9O
RjXCjdAL4yZQlfEtGXgHlINHztyvTwP8g4VsN7GWWRkh7pxyRhqq4Y9halJZCzHPYMqY82nC+jUs
SaB4J95PXu3Jq8lXiIhC/R4gd7BObTc8iriqb1MNtdcAgt6HhvJIgGB+hDL5chKJBzLK0/eNqCN+
Wb16TYrsNsPS5luWpj9ypa+fnKoq/2vpa31iFjBVeZph6tqswYQNnPlpqsJfRnPSthifQet459p8
cY2WiRe5jL3VeTAGUAh7z6K4XNiKaO+6vjIeBl1DWoN2/DbWHc4wITyMpVEOmAXNM5YMo8b6M5S9
diEOVVQ+eJObHn3syVCGG8pzWmNEMpDteDey6SGSuFzPvSktp/rZ2OVXY0zdVwWKJ7YwWnZD8een
EI16UNSG4k1bjl9CJz83KE091nN7CBgftxpj/NIdq9gv7nqV1Lvc0RfJpG76CRssud+XeQEKXMMp
0tHutVPHFFurUPMFUtfx1kk7VpYQx6lVujnS3jKZ7mBnDFq6OzpxHrBAUrG2k7EfFP0xGKyWqsSA
1clfO+QQu7S5RA4UXj2sM3d4FqZ9L5GEEnsIyz09zk0KpIGHsHRSJCZw9IN8qZ5cR1RrR503Q6pa
IgESDd9FBHNVD6yfGOedY99V3hAUsJZJXGv3k5M6zP8aubjfl0c+mDF5Od/c5XJM4s2fddSdJwNz
MCQu+50TDfldA60ApwU7f6vxK9tgCp5tlbrJ30LHfm99ExVhhB0f8YQ6yObRy10seBokfuaL8CNy
MMmq/SNWU+I1Knam4WdvXlHaB6rEqFnO4aCMj/Bv7uJZEAi7v1sntqqnoBfpodeMDvsS2oM8uANU
Vz0ZYlzl3qQtVLwtTSFYgrOSPwIe//NwbVMd0WNeURsLOeTaIUOQov0azhJyuH0zrgY9Sx88JCnX
LDdUXpRRt43irDoG1VjcJCwL9xnIhYPBA7oz4rZFIyTTNmrQwaWIp2w9ZvFwTlPPX5Zu3jwnWDQu
Bk1r39SwSVA7Ho2vuj/XgMviR102mzHxcXiZrK1rgUXFlMZHrTLAnUgtKML4jvjWBtGj0U15/BPN
Uparc/1saKgL+G3yoM5R4UZ7n/ntQfZR0bn0GTMp/nefrML9/TovmT0x+xynhpk94JkRfj2FF+4k
AhNurIFEcAg5a6ZNi8BBkbtPS6Cu3JHto4c6Osv44CdMxZvQxxiSXIjGRDEkt6mXGnsVaZtNFuvO
o1tTxY6QZvkR20uefud7rVXqYtJz5exqU7EVLAb2Q4BcUlCx3qz0dHwvquAQeak4NSrStQ6ZvAWJ
z+AnkNMsN42fSineC4rLr2hNl6vKbac7wymx+zT08sbwW6xRFfwbUEqJNmnYaAej1qKTKqp0Degr
eTX69AUdgPYHKJcNHjPh1zFBt6O0x/AeYgQzTZWHu6DujAcnTEK2xbr14fRfWDLjlpfmRn+KJE3B
xifzMNcn+5mvIDtABP06M7URbyGrmBbqaNn3qNe+16U3vHXuOG6c3CTXOOOyBLrBaqt4T2PaV0d4
TdFSFWb01hYxcDVuj50Mvak+tU3Qn2tfiIe+SB71eZSH1PcuEyOiNHNI8o7MpxJ+y62+vaWewFeB
X8/qCpKaohEt5Swilz+v4uRhRPZbQXLqTkbYFkW7Og231AqMQ5oMEC4C3L3MsmFmUFNl1Wht+5TY
g71Q667/IoLyIebuCBalsk6SpAgXeVweRsw9PsSEDR9WzuazOt1eFgZK8o2J+gU7QOMV371p12Z5
uJah53XtUlF40i69/Fl9juncv+d97L+9+2xM5sBygeDXPPVvDG+tn6BI25Xy1Hu5BrbJwDyumro7
tc+SfdPX/ga6ZPHkFyxLTD1zvpfgAgPBQ3wdO8JrvBmTW5YFDI/K/KnE2xlXK8O+Ds9UFKnkR6cQ
XPeXsfNHWzObpPGFvrwQtfOpBVKfpgdBxvcHdiP7oS2SL6LpzGUk4vzeTGp9V7Dv2AWFFt8HsEaX
tlIEXzJ42AixXy7qcOsmCwpOYwI3oc8zQWll0ZODcLc+V+dDBK+eEmwEJE1B9v2OxmT63DdfB8rF
+Q9ZGSBznzdKME4MNAxU4HQq0iqfYHSkb3wTOKGDW7birJJ2TMrX1EITPZySLUCx5uCqPdxMeVrP
jupXW3Xgazhjy8Y+bahEIgqLGZsFkhTlYolzkXAYefYJE/Mp7HtrRD1C2CZWECbaQG2Hfxf1tEdH
01l0ul170JTKOYrE7tYN0hrPSJUEi3kX9CMrj4gxWN/lRZkScZETtxvVYM8vL2pwUlqjb248O2nJ
Uj+90/Uy/N72/drVG56SKiiW9ggYBnbfV0fY05uniWYJl8U6q2MCLTaJ7JOITWUH/1C9SdQkPFnA
BTbm1Ct7LzRfQp+EWgrI5kiKzjuAD403Sjb1TzmcON6V/fgDM7dYmNwg4PHAe3Txc5941jry6l8X
kQiPLhexba1+XzRKpECNVFed6tHlonj+SfO26fKTfF3pnzB7p0QCAGjbmV62zgF2Ri+TCL7i764d
eyOJ91OJGYPMMjY+a9lmGIKdOecgK0MtFlY1epccJPJSi3m/+VymOHiq4DcVRbPfSmSS0278Ilox
bGryKTvXip25uTLi4j4wk7fMyXzk0eDqNo3+ioyhj4gnTfIgQy9LNyTe4+OndrPR9WWb9eh5j+ek
NcZDOGsfUgGBTDyfXQ+yLQm6cpfkR2Yot2Pfpj7myQw4Tn3rKP06HBs8re7m9lGfU8ayd2xV61h7
j0E9NDd6lhivyYQ8chDYjyq+ZA912D+mMwmsMBtvp2V4oSqTbqyVFj2goqzzXU/+fSWfWs0d8503
uu0llL0Zpoe+Nm6tUvy05q3ZAFB/QxrHpolQibVTBf7z7BffjdHBuNcbnZNc4IbaJnLU6nRZ8+qu
LSay8zpuDrpgOYO/0LpXY9TTmhB0NUsydpnBCrmC8FhivPJoTfGf7bhLHAccrh7n8Vabee+mfkxH
EP6ZgGOb4FVgyt8oysoblv7uChModWdPFv+ALJwWmRDuSSQh4vwiWMt95pi35U1GfhjvHb19HIew
3JYupieyUOgn2Ioiye8dE76y1zy+L1VtfAF99nRZt4P1MlaToagb1sbOPvNb5eR2gu1lLKo3SyT3
wZzr7OJyb2e59d7jWQVQ3IvuKj/ybzylabZR4JnnNE8xOgWr8l3oGzNpfuZwHd7z4kwyGAe+3yeK
8rnlz64c9AKa33+MySvhvKuQ+2TJAezLXCNySLfOjOa8oWSkRzhfyd4OmmRVjB+us8hH9uo+/84l
VAJxm+Kwd2ytIkJ7rXHe26xeN6nQvmVFqy48LZkeUhZJAAFtd5NGvfecie5JjqiziA1rlD6LMq22
rZtHN1raVud2Tr7JEQ7CEziQjKeSOW0lZr2Rej70KmQaNcy0lauFI/t6O6bRwZY8bZ34ORuiW0NP
q3v58imIuKC8l7fx3HeNhBH8Ef2+zve5Ef/97e+pzt/f/zPchsqPRqHu71pIhqU0SqAO49Pk7WtF
w6YsysAkeZ7Zrboitg+SGCHPgtZnA2TCcVrFjY/xgej8TZsj+wM5BR4+uYlDZQ4u1XP1KXESb20z
VW1HU8Qb20e4X4KJJcg4nnVvRIE+UQVhLULU6GAzs744pveSu4l+JyM1wD0hj5+SiKyNZuMXwbxd
r4Lcsd5hXGMoCnyn9BrlNpk6DFBgmN2OHnZRWTI8hKJrIP9hdIVS7XtNZg3sQje+xkYbLaM6vU/G
oL8tYljokesWt7Xn+LtY65ubmt1pxh5yPbZV9zjoKh7aUftFm/TucaxwO41FF2xsj6pCybvuu2fj
2MJ3t0u0WNlVvvgYa3TgMjMr+T4CY9VrXv1V42nP9dJ5NUfT30IHzrd2VbYPoV2eUqC872lmrGRd
SRXoEo19Ed47cfXQ43l0g4ekffBzuCjywOsThGJRIbc284RmXlX3s9d531KhiSrvLSwwwBSGWh9c
ZxR3lMR4lbYRNp3WgOtA4pt3NbPTsvdxAXN7EAULWNuoNrWJc3bxCjeAwX3VAMzgpV3kC98pSzY8
46ZQ3dfQyrsPbFSKRdXXzTqe2nhr1yrGSarVv3o2psC4hHTfAujwdTB7GbfGU5eb3k+rUx7YFO+w
XXbxHYSxMGLwK4QmFn2G+UliCu9QDM2ws7Hx8qciX2sjLHZUzBcq6OrXKW+HTQcublP4LTvwXNzp
KFwvGkCHH23S37sUW39QciJn43jLwA/dDXJBYp8Ci5FsPwb8jxaYj9jUJWOKc3IYP8hDVanaQUmA
8M1NiaLUONfhLlpahXbqnRH+QV++DW55X9l5+QQq90mrvfQOESX1uVC0lyLQnFs9LpvTaNX3EAGA
9GdxzBbuR6y2+VGNgrMHr/smcLLIhIhdmEeFBLS3nkI7e+9tssZlq9YbGSqjfeeWbA9tvetvW1tg
k6nk+buJv8aqVtvwoHvtCZimC/4ZFTHJoAk9zio0m5IyDLaYFv9ql50JSUzSNfMQGaM29kVxinzV
+eMzlZH8rkrjZ2qgze04xDxJU6/t+77pXlSXmRpoeLYlSfKd927/kLmdcRoGZ2elZhgtEdQioWcC
QZ871dHvH7rBcfbllHxQY2REj0LCjRehS3aJIxRxFyOsyYU/5N26JLP8wjKmXQO957U2h7Zh4+Pm
ae1Njj7zJvJKbPhEg7tYaxv54XLqmC3bJFZcGLrPrUnAC8rF/Sbsb8s+9PZ5M95XY2zduZnYsvtc
m57xveg1Vnix+OhNq7ufRFZiw+7Wmzp6n2qAvjE7nbGNm5+9+di7Tv/cJKF3xMYX7nCVQqtIsLtr
Y6Z0JPz8nYoq+qLkcb7PlLa8z+czx9TuMyb9g2ySnR1Wwdu+NzChn0cAbspuFa3+SCgJF41jPdUJ
XlB9Y9eYChM6UTCReUu+xkpuP6Et3J+ztlimc1QWMDajoGvXgzoox2k+gCb7dZYmRrftQsxPfjdd
h13HejCKKW3w038Pc+zmAIr3Z+WX7n6omvjGbX0PSuiQ7SK8zxCAj5ptWBvJLaXEcYMPbnU3ubWz
9jKkPfo+uPd4M++KrMgO6BGLPW6a3q6NCvdooJS60Ud1wi9WFGsf8Me5nRKkp81efSrTB/xtQR38
H23ntdw20rXrK0IVcjglGESKVLZl+wTlsWeQc8bV/w8aGkHDCd9M7donKHT36gZFkSB6rTfYU/qI
rnV00+lVdYx8p7kfQ2yzMyepvqpedpFLvulxArZAyepvUdVqLki99EGj7HoDkEq+6Yo2dstchW5H
FvWomKzWG9L8k9GXrm1pyneTjYUqV+avdpE+KzxDYEsnyw+9Ju0QFyl+w9nuLuBe+NXveIV9EOcP
Rha2N9XY3Nl8lQ6xavcHTGTHB9myyS2YgfoqG/UvqplGv2XmBZQmAgt8mR/wU7K+WoFWuGWn1E/I
vbT7Mmnysz1Ut05ETdDzpfoBhlHrZjWVgDIfMAOtkl/lgG2Wg6nrJ9PWsz30wvx2mjTjooIj2QZO
r3zR+/FCDsSmUOko3LL3tWyW38PAmHa9jdULaUrrKav7X+FWcKOkas+OuDYf07qNbrXQR8kv7ca7
FMPwTWcYv0RK4UPLaMYbBe+9g+nziIRk0WMLSveHA0xuo2Tp+DSmeg/CvJL3Vda1r6QnKJAQEc4P
znaJq7LaY1zYDvWNbPnJ0cL/8qhMUY55TIsjpdyY945eOrjZz3JVQ+TcjGo44nMGHH8IHe/FwFXm
waqGUwwztdd63JQo9/pDk1xCBPgOVJCbnQB3+byXW7MPy6OAfrUIm4MUsRtErYB+1a2N7Y6hv8hy
lz3JXk7KtDFujapL8Dnq+iN+4P5uspXsK0SMX6m6DA+lA7Uj14Kf4XzPNeLZukwq3FAlDzs6sokt
VDcehi7Onny1d8hXtvUPE6cvVIqVXyVKFqUcWp9KWZ92ihJ/tceq2OaZ5jyk8wGCfb9RIz6onimp
0oZEkLKdKqvYBV7lPIhAxzH1gx3pzmbtQ9kNfovBjWVeRYRhVmg+2Mvay2KJqRx8UA1dP72Okh/s
7LzAr9YnAQg/kOfnTkvOTuR8s2LNuYQa++ugfp6wnnTVSUWw1oHljvO75djKpYCg4k7oawM9QRTf
SWr1mHXJeF/Mh/AmG9Nsz+Y4vCnYKWx1s1VfkTv9rlXD8Bv1uQmkMg8q7LYrCSP6unHyXU/um9tl
4k8nKeFGrUvG48B95EYeJZxjSlP5ZEa+hcWRlCHSmPF9VZIvYGaS7WTjjKXJxXiePNAjqWZY+8jU
BvSA4nxvy6N1zsu27VBSap+N3EpvRN96UGr795DaxqSwt4B/8TSCImFdv9p1X28ySw8/d4i6b7vU
0B5iJ2CLChYCPPch0iYoAhASwPcgBNmrZb+ZwubSVxpbQDJUzyl1pg2k7OEo+pRUMzfd1EAqluyH
SAutX6lF4YLgNp5vP/kaT8mhKn+XJWk8gTydTroE02TjoZ0cjnNqopR6HgTjL5iGJ197OQCwDhxo
Bi7bJMCDE6j0DpkzzcQw3a52Jhh6IwgpSPppeJaLITuGU8b3oZClbWlNKqU9x3sarf7JN/0L3Gg/
QBxIIsEStwdPqfJH8mlQkqUyg8fWQBs3eWqCUlt9MvMxugzkNUiFNNWnuMjtOyfWX/j8mC/TCJsH
OvjvDHFrVotZqWAlu7ht2VEAFgRxMRCVtXfXFD9EwwwCeZdbfby1rGp6iJHG2mhKM8BM0KaHpQ+1
j4Oa2GAv5hAxwG4BjRQJDRh6ij6KXdnIeACeBdQGxyrPbZu8nSVaEe+QjTSQ+eprfH/nmOWUOxGf
q0Tu9kjmo4toIDkpyVC7U8XxLuLAx8A5tjCtsEmcLkZl8gOQRo9NKcV8/bkt8gRrPSrTgDgK78zR
qAzrUfQ1dn5S43q6ySNbRWAKZlebmFThB9Tg5AxNlXK8o+qkPcjjaLgaxr6PAa/6MFpjciOxtcRG
boKNNs4phHsQrNvOkHV+pkFuOoUKFyfSv3aQ+i5B93PUcgqt7VjsHZvEbRHG1qn2ap7F5jMlRj5n
6RRtcWisO6q8475rw2ZH2pQSRQETspeSr14cxN8wE5gVUaTmM/d7xcUlz38GixLu9Kjy7k2ZD0UY
f2dzRQG+rQDvtwY/LXNTHHpHBVVrOGQH4LUxpA6Wecr6rdQn6oNWP4V6DbFRNpFewTv8HkkElJNl
p0qOnqn28DcUKXSLiXyAHhvJNpwk7VEcsD/msQBri73iy299VdNihTSo5XFIKn2J6xXljoKeeY5z
w9kX0YwTtxT91IRkWhw0rF+UwKyf+rrfyIjgvuhWt3NiWXqcH9S9tlZeNRCrZxIE3tI0ijR1o7GP
sCovogqtXRwwCuT/D0gwJdRi8x+2F+U4B/T9ie8ahrWNPjwaKGm4o5NMB3z37FtsfD/jiRc/9TAk
9baqX/xxrF5y0EiF1ih3hS9VL47WG26HRjV3WJq4sHgHpSM14zXenZEDqoK65d1lkflTmabo1U+j
6hjKARUhx49fTdgyOx0n8BsxCiMC7c5AL0CvMIrNBCq3sfSMsZD8xO8HMBa6B6uDtxjk5sZko3lr
SROAwc7QbgytTraoiJgwpuIawSbQY/DAzU8pqQT8K2x5S16f0VFWDkXOz7sUWwYplgD9TmCiOzFX
dTr/UChFu1vmtoDO+LUnzzcH84RX7/MJZLwYjTtyf/o4lUsTmBY/WOMg70Vw1ifUNwcdOcP5urKP
zV3Vkhhb5g4DjsgUtA8iWOsadVsFtreMJmbdom+RljfL3BDrVOzd1BvxJ8RTILlUWOMDZjw3huV0
9x3S9/s0nIqzHd+CPglfpNrtFLl/kRSre0mr4TMsKueS69lwU3aQNyVt6O/bBgm6sHPgDkkhdp1z
X6N8Lyf01JauDrGCO51isycX6NxG7JgBmgcnu7f7exGfVTi3sn8OD3Y2YOac9TzihdhYylFy6/sQ
v2G9/chITmE0HGAHkWvGfeoZ0U042KemmdKH1og/tXLsv8JHVk/4WqB47Qz+axU3zZ5c+7gXo4AH
apcaoXMSo7lePWP53D34oa19br/XZerfqEEub4veqFAMMattDW/1UEcUOfG0QAbJKXAHwTbd+v00
mU91JS1V90PAh1M9VYp9PJI+8I0nDxLmZ5M/j4IsMN7B8T9rfNoevSQ/iZZk9Pp95I9PohVNGRKo
Wf9DtCr+aOjbGMSHQxl8niq0g+yBGp1YNWombe+BTNlGpqTdj578dtCloyX1/v3azQN/cUo8/5MI
WvsTvVV2wUil+Gog93HTLT3YAmuwCCEfwV4HHbP+/XJex4bRqBTlE3z4fdg341d7Mr3t1ABqHpVM
vsgq6S6w01sbrRf47zjyhmOQ34kDvkpvZ4lm2Hy9M37DLfxPxKjyfpbkqbMbOgglVwMiWIz2reR/
GIXsg/2K2ddkJci9LqvWtb1J6gngXgupmATLOGGuih37coh4VDgl80GcrQNr3DpwFfcvQtblJwDx
8Uasv84TzTVmvdK/CLlaap37t6/yb6+2voI15Gr52p+BeVfDV1dal1lfzNUya8h/ez/+dpl/vpKY
Jl6l0o3lvg3Cp/VPEP1r828v8bch68DVG/Hfl1r/jKul1jfsP13t6hX8p7n//L787VL//EoRc6h4
OtRyF4EQHu3C+WsoDv/Q/jBEKYpZWWK/zVrarR7nyypLe5nwYdpfXkF0iqU+zvr7V7RedY2RqTtP
u3Xk40r/r9dnM8PWu8cL+8/v03Kd9brLtT5efX2N16/jf/3dyxX/tFYDB8Io+26/XnW9xlXf2rx+
oX87RQx8eKnrEmIkmf/lV31i4F/0/YuQ/74UmPp2O+Lws9Gjsb5rh8DaVSDi8XemGXSzZICe1SB3
aILRMly5tL2tZNe5ekhqTP3qyuGJch4WgcPog4kDvHKGpF6d1BzPpq0Y9rudrifOBcwvDDrR1U1O
cls6PAUWaqEe1FGztjpFJRfen0uZAejlbNe2mLkJXzfh3AZnD0lPcWoMUyxhMxy/Gb2p1tvEtWu1
gvM8LULluE6+e2EtHXUkn90sTeMDNSnyUXKaP4HKvNHLrLlDbCl7ksi+nA2neRBjIqrkm7t3zGrY
QgvPnkSYGmMlFpBsOYkQ1ZN5RMp4NGVVEZAUORguPQIsOF9EDPzLq6t292AZqkcS9S+u7IwoL6ne
L36mkYHL7P6CsTJbRBPtj4toYzYZuEPivA2vA/p7iKlLhOQDIXn/Nk3MFQcR57yvgid2sM91yLtK
AaNFqyKqAOJUHMgSIlK6tj8ExbZ9AX05Hj7MAXn6e/iHXsQVE9sdNLlHpg8Nf1zezLtOCa07cZbg
XdF1WXu56ueBKNzyfMpn6GrC0ATnLvZRa/h9DREhDgXbW1SgzO6w9omzILG6G2iQv171i0WK2r6t
isk8iUHRZSX9PpXH/lgqvQFmkjohRk4Gb5HlZmblLP1iUPSLs/UAvM68Fc1JCOCJU5tiildFb3PF
tFoPvW2oVQ2eZ+mwBwLQuWE0qc4Gfb36YVMqJEkwNZL41AKhJm1nDvvIyZuH3pebh0oprJPV2S+i
a+1HfuvFSBubvQah4pACR96but+54zxT9C3XECutneI6tuWPy3XEgFxMX9K8qg+CpivO0IF6fOPr
zo63H6i7iPA5xWbpWM4FZ1ewd5GFBe3QbB10OQNquCe50bQEXfMyrU9SKZmce5Jc/eG8UbRKdkW4
11TdcNsoqrnx6y7d1pH2xp2OpdaxyW7Ajl4PWlEj1kk2X3R9CLlmXotxP7IhXX8I1SSvF9MFERv5
gk2Izj/GaeSsdQ2idJ3Y5m0wgyJwiJS/pTnqQLOTxhoRmIqCaHCfuurxCvQTp4DP96LTmt1C4b8a
JEC2+Ts2CE2j28z0qRzNGUC+KU8hVVSEK5HFEwcE2XFST5puEc1DRxOG8xzXUA1b4oBa9DtUT2qk
44r6cVYo2IcNhtgBUu9YX1hxBhwkjba951SPRT9Wj6JPmftaSN1YDpGj3Yu2GL5aZ5Cj+7r1/GNn
1v25k43u7PRUiDeiHaFCf2urd3mbD9l2GSD5BB5gsNpfAsxtKNyrHfrLfrFdV2iz6G2tq75gXs9T
7666TTmUDpI6PLbvPx4fflfeXEQrb3LJISgffmGWnx1KgLdLjGh/mLn8yPReKLs+oCcXhh/6uBIV
0zQJX3t4YYdsNpUTh+T9bBSmcmtbDHd9vMy46hdNdtDdAeT/l7pv7WlD4hPWlAOJOdVD6bIeMq9+
a+p+s2mBiZzFoOhf5nawcVx/qqbdOo2surftilJxF7VbHcIhNKgeMUBdC0NAwEq5k6z6qza2qX9q
Mqs/Z1HGxjSsMeaZkvIYa4ktP/UGuQN5sDNXxFRzYCwYCaMDMrql6kYe8k502YGauzyM9siD1Iqc
uo5qolc8WNMNP3PKPWRW9V6cpfiAqlPYXtZ+Feu2c6oaaBcR6siAajfKUBgHi5cNxY/O9UBaj78E
1Pc2lJy5MjAPh7qDVOX71URfPV9yyCVKMlxtfQFBldXnrtaXq33oz5ISdAy+eP2kHqckLNH4wHfH
aVOEKiXP/Kli5xG0af+L3WS9W0Hqf/DeY0PNmq5ie+tLxWWSEj1lX6EE0NaIoyVOTTop82809Jr6
Zbg0QzKSIB3e+nKIVflQ4rAzz1gmi3X6YE7qlYG9qeeRCh0zZStWNIfgRoRcT5nXhlobovrODDGa
G+U2US1rMO/BrGc7u0ZomH+d+dMM4IngXP49MCN0PYw6uS+rGO9fzAz3BjyXFxEr5Fr+GCt3k0GZ
BuiDpFbSxlL4SRKcgRrXA8gwMc0ZRixr6KqJUcE2EKOWDdBBjIq5eUsdUnY03alcj3VcnTr5ppr9
pMjXk4EvwU+tTTFazk5UYjTNcZWpdABNtYLKr9NudC+p7xEqgcEzn60Da18wj4LgUA5mBFtBxIlD
jxrzMgB34+dEhW/qe4qo6wRxiauVxCVG1E5QhGZhEbxeO5lfFOir+lICa9IsvdiZI3C80Byir/Cg
sIORv/q8ARQLQ6SG+1b5WhoKIKtifB7zHn6eFCdUwn3lq5XJFsVP2bv4ySRjgMgHdp4uVs2arDoO
5Hv/3areoKKNIUn4+/DweDR62zgoXgczG3zWBv2w7hyqof8aFNPRL8n2N3Y0veRl7g6zMBr8ufxO
bbGN8ucoSIs8O5t4zIhRJ1ZL/hSWFKNiSVh5/VmMhrr8YclszCgUs4bd5D8pKSRUGJwcBL3VPskI
jh9bOzD3mF2Zn6UpvBO/w2tEAvDzWISWsQ9qA9FlHXWqflNNRnkQz8lTFGq3upW5V8/KkCp5Ap9k
Wbs1orfRtz4xEtbVh5Fx4OdnszyqU/C50fL6OZ7tG7UkQUVHr0+N3Ev93XuToqh/EYcps46Qo4uL
KeFnx0L5Ta3Y4ZM4OAA8ihgsnmihbaFeSr251TodA5h0TIdD2vYdN1kmTHz/n6w0adzZf+uQI0WH
SUwjn4qmtS4iZFS9/s60p8M6QTWn+IY7KKx6McGTc8NtkE9fYpbrTvF9kefBsoiGvON9MFL4FK/C
AoaPbbtnbESsOACRTrZgm/q9Pi8/SXbhDrgiPEvJVo7Qds3bun8e/Up1wx7jW9E3gLg9g4r66cx6
r6KrzHWkglL5Ys1dPej0fVyZPEXOzYJN35NmfBFjIlyP4JE6KZSdRvb005h6X9EO6W8d3+9vR28A
hS5OxYHbuyTha/EecB1Vvo+IGNH08sYvN6KN1Fm4U42pW9ZcY9I8Gj13nS3WNarx7XUsS4h2kVov
cl/5h6sQs5b5RfWdT4FR4aTSOvrJ7qQQ7OAkcyoOa1uMi0gxbCGV9RYp2uYauQyJUAoSo6v46IyI
ILGGOFsviTeBpLl/eTURyR41QHUQZKKs1sO9hcDgNhqUeCeanRPQ12nDfWdP1qZHg2J/NeD1yc+A
esvxuj8fTkGRKrdVViUmdiosMtjP6lj0d77qN4CTUmvvsLN8RNS+2njV1B9FUxzi1n6S9S46i1YZ
RcpjawzbDAOh+3xuObrvP0LMXKeUqHBc2ta48cZ6Cl2nbVAZcNLvCvTv0EXjZeIroiL2J6bPFx70
oN/XYQpOqaxc4D39Y2XJwTNEAHCV3rM4aJHZgCAyvFMy99k1QNVpkjB3mZtU69v7zFdPpe68TVA7
IAwGRoKiCypaurOmDtnYOR7sbXbucuu3NR5qIPAuE3e7OaDsytH1u2C8Ec2pKVrAaGboiqZkJ9pT
VnxO4+TtaqgilaQvTeuoJU0M6ibXSNrYs28ZWqIRf1nkb5FYzy+iL8wNQMRrWz9qEOXQ6p8tzuZJ
Iko0xUELzQgcTe5vrwbWJt4t+j4wTDCCnzXFxidn1HysUmyKTQM69gbAx23T19OeKnzw7Nlh8CiH
9iYai/RPo2KujiWPiE00238W8yH3X88XEQHitEvEeoX364vBdQ1AwWj5AkJ3kPrfGwEaXnGFhd7G
hLxzsaVmBzPDR0jA6H9UTeSfohljvRHRrRla7hhow4M4NKimXgqvRta+GR8yE5JHGnnpQbwmJKax
ZDCq89KyKaPVkjFsYvF2vI+KV5f+xWhCSuzD3Hae289vXSbHxg21ah+GUwL1Ji6qE3BBtKUAwD4N
gZuEc8F/7snlyDmZQ/abGFqCKq/dJaUd7tY5fp8nm7Hz39YRA4gZ/39cZ7328L9fT9tNsqsZKJSV
iaGd81o9dJFqHBtP43kr6TrtPJYsw6NXop0TU4tOAxRgbCG1s+jqxegSI8JLSDk7pXHgksxTRKRY
WzSlYZKBCPgIPjVxOe5EpxherijCB0hIO8hX1Sa0w/jtLl2M4Hw2ha6NN3hi7HC/C3WXpIZ+CsvU
ALrNPb/x+cnDYoK2I+7vYpxczmjvirJpbt6ea7whPJLlk+74gvj3dpvY+yFvNLSOf++T5wH872Dm
VOrSn6G8g1nyHIIt+ZdONYqjmC+6xASFj8+WTwqyKPN8MdB3qX021VHaR+kAn6MvzmAlyvOkGMX5
r5piQISMqFqb1QS19n/HipWS0P9umSiiVeZzIWmSK850QCvLWTb3FYmE+d/76D/H4QcrgQommWkn
uyttLNFUgfFKWQhgdn6OE13iUAWd/8GGOwFakHgasm2pf1EsH/IZ9WVdT8E4D7oGgDl61uZuL23j
08he2hVNo4R6j0aSBIB5yl9VhSQ8WSAER+dgnuiXNSaeaR4iK3j2ISu9coj52uo8x+BwYab4vR3y
wnqqPRPnsrWJ7vyx8xE0OUi1s4z6iJU9RqZunJEIHx4mZFKMUWtvEUEbHzydQx1KqGCXobq1uoKb
1xCZ8Xmy3yaIWeJga8kyVbTE/MGIo50FlGZb2GVCrrMdD7kSao8FRKtdW5An0w0DS725z5P0xi1y
s15CxMDIAhuU2bJToY6/tr6hnEgNa4+Imp7kKJAvStvYoZu/jnDFHpt5aGwb6aKYw02jWU6IkXY6
nmJJ/W2J1CFrgU7Xc1dcc30xiY/WdwQspgDDfiv6k8Zp3BKLj8Oy1PpixLB4gZGVLC9kXS5/VZzY
OmaR6iOYwMZOm/eTdih1N0D94W1JbOk3a6cyTuBuxX5RhIP5JhLR+iVmXWIdWPvWZXD7iTYT31O8
7ofPpNBeIVRKL00+Goe81YubJq2SF5T8flEBPv74Y8AQYnhR+aRlZmGNYZThyWgIeQkxQDkwta1Z
ph+b+twUwWJUBK9NMXo1NzeBpzdgrN2+NbRLGoMHGjz7C/hWxTv5CnLpkHhQ+aoKaSRNE+kXcrva
RUTXQ7ONK62/zZvfktzQTwEST7cwSflXlRI+lTBD8woRMXrxMR9uSQmJ0XEOEWfiUNWQpJaR67YZ
NtrJ7H5gaWbCi57jxHKiTRKphQpdnqLRR67dj7sUGjQHbVIC6WYoSdhP/I64nVFm9m9Joqe3oIEL
Up9hmt7WIKLc2PIUV0yq7cTZhW0b8myVWZJ+KQsMjvx+hAE4O6TPTVSjxnsn8FpMyJ23UUPuqscJ
a4ALBLxXdp35lzaNpo2Sh95r2wJHUrp8fPXK0Ng4TZ29eha2g3nuO7go1NJGMuDsthqMJsoGzknB
nXbhaetR5C1NRUg9oFbzobmOCl7dv52bJH7oWj1b8mZmf2ot8BitChWeFRzrYs5qJ5TPQLGP1Axv
e7/cib4ByOW0XYbnKWmXK7tqXkGH0LVzFLXa2ZVU3CCfYu9iaLtf1Tj6XEMxeJS7Ur3v0zLZiP4s
7fRtKgMjd2ZQL/RnHs2UL95UNifegBqnkjT+Crut3tS+492BBZyeCql5FP2+mpb7xNMNEmNcJKyb
fasDJ2rQ2XwNv2lBNPzsJx+7Am5rj13RTDe4n5Q3sp76T2wHwdCbmfkz/KY26J+ISOTNxkczQhbm
7ckavUmYT3g6bpGwSOBAvdvPi06oBsluHK3kAhrPus9KSXIl3+DX7P3Mz0iVir7w/WwdXc6iIb+0
GeJYoW8+Bjy9HvksanfiAIldvzMiD9dGnAM3VwOiOUbeY1Gk9lHErhHovJMJM8Ccdon/hLhf9qxU
SbTzZGD/eQ1xLJKKwjU6K/nRDJE76ePwzcddbDdV8ceIei6R/GOE0IlKotBNw2D8pvsShI8Mqc0D
6jYp3yJJDu69ecNRB461NWQ0wRYT5UBsTqzVc9mH3yCFxq2DZmi7deYBMeokNl+apLqMUlFBCpn3
NB+mzWtTAx5u6+rSzFa7akfCVyud4mkEmHjsbUndD1MhfSaDtURokH426YjwkBlBicqoDyuztjou
4N8pPSu3KOs2T+gojndon99oGS/blfMx3xuj2m9FrDhocvIdCTvlVrTKNpzgVHY36LnXD2wu3W6q
KEt6mLkJo9ymJg+Xa2RHproZP1lqthUUaORR2Q5jp7IVLGdbtZSNbZryBYKimwRKJz2H3jjuUN3P
TZgyyOKKQ2DK8kky5gNY85S7CKdga3UVSkH7S8q9kUrBPCLCZ077351mPiaQFXRYeK/lODyG8/0a
sS+DGk5isK2HuJD9OnlNtl8tPSdwt7j7lXgFjtaN6L92/RQhWaQNt8kY6JsJFY6tCBQD61LizI/r
Q/S+1FVYbN9LjpLW4QHJFTXaNqmxbRozezCKhI2mHkeHSm2Sba2G7DTlBOJ8K+Mzqle/9EXq7NVO
nrAiwJ9aeFeLvsbpJneQhvpRDPxtnzzPheEHNXWNEVOSqu7ddhyUrSg8rgLRS9nyQx0zwL1o7/X9
J1G1XIYX7eg/ny/lTV3Dkm7RnG7z1tx3efvJDreIX24MdUgu/dh1wS6WoHpa2Z+a8cwyznoydEnX
HETrPbThcfO+mg/v/WJF0RL9IuI9XvTrs0HSe7y4pAh1vpklAkzFrFotDnnhmbu6q6bN2ifOZv3M
i5o7yNiKGMNGlxC+/tu8xu4hBYnIPi6x0upja5eX8ceYdcUG4bUD1aifOB+Yp7I07pb3QzRRvYIW
zRuw/kVU2ZYw0WVnFlWA96lLU4xc9ZHx/e75VblR1F7e1Q13NqEuUNTaTwD13b0PtBgMq7IRGgS1
X6ZnXUcnVESJSZbfob4wS5n/eVJTx5e3UokSKjh96xl0tyIe8ZDysYqMC3O4iLaPPc6+Gyklij5p
jvkYCOt6x93KWmaLYXLCCpVF8m9grzWEh6JfdSpvRykbtQdxmJrO2lp97e/Wvgp6HSVE2d+kmayz
LcaqvZ+Nw8SBbDV6qxU572zwUHCcjcMCM9Ywo/4mAj50t52yR842dUXfugY5OXBPtWUta4gBM1Oc
i+rzqDlfqn2/HiigZD9Nen89wDPHD0qv3XFdvHT4GhR6y4fPUW9QUEISZjZyRdSwetTUHJ61pd/X
GQavmENWj3OA6BIB4hBZH7tE6DwRsLKxTPzjWuvyf1xrzJsvThgpJ1sNNpZp1E/iECk5jveK1775
2jQ5okjq5OjHVk6ap65LnYcuDeYcFV4yvY+/qicTvbRJXFGLz5S3aAs6zkPOVuY6er2emCHP64u+
UR+ch4H1RastlNcwDV6HOLQeh57HvTLWgqNoCuqOM1m3sNDqi+DwpJHjP0bKrWiIoABleriM+ks4
835EP9HeIe5ATVUGZDC3xTpvq9R8c8QMEQMD+e1S61LzpSySuNhu82KUJg8evQqe37yGDPPq3HOZ
1JkrW7KX7X05AGQBTv8hSLu7akrGW9ElDgWqTgdMsVXEHAkj8wjSIiJONgAPxJJVnspBjyychLHd
vhFbiVj8xIlTcUDD0ds2iqJsxDZF9IltiThb+9YZV31iAZ2q30a283YXQAAFMoRe2AfRMMii1rGS
k9tFTgy665tgWD5WO8NQkcjsMBfcS/An99VcIJ3iIt1DM4j35VxNXUdHX/0xKCBoKOmFLjwla3cF
kxdNMVpQclxGV5i8gNNTpQ2WuVcDy1LzaDzxScbbkOwWLCI8jT5PBUpdnoKiv90pxmevVb9hyJTd
i8G2UTeI5KkvZVo5T6MaHER3kGLEp/XwcAc1ND8PuVwfM7mIt2LU8Gtp5zsRdbT5Ah7ex8sFliUH
6+oCFBM/XCC0a3uPlCmoV2guzdkIYpcmaRfRTA0AfaOiukncnRDwtM+tN4bb2gjDX0qIHJOK/ilG
cPq+V3MTUYs8/jRI1aMIAEBpIXbha/frTOwBg19KhU2w4+lfkik19pi78LEyUK1PhhR9mBmz0s1g
l/Ug+jKMV5C3zQ5rvxNW/b4EKEmeC3Owq6miKQkw5TwXni5+Ue8Lj09RyIfJaP2q2LSzH4U4mHlL
okqcVhEQrGY+rMOib5z8YDv1JILEwPUSyzpFRaGYLPRWUyvzvB76tqtPXQF06b3fB4101gaE9ra/
n0I57Kb6Q0zehMMhbpxfOn/I79BKVi+VtBcNpKGxeTZ5HF/6y/Qg+kWPOGvmOX1cqxeebdZuH0NJ
NO0osv5h0Q/rrf1/WNTHEKvL6tC2XBXm1LynEBsQw7PNwzDE30TXerjaf0AU/oLpF3jaeSb4MnUf
RgPZ4rm5xlrzamUQflt2QGJ02c90Zb8F0GTfRlpaktLJquc6gcAnSxNklLS00BEurZfRhJmOYM1v
WNjZnxTun+TwFO88RVV1q2oAIfEv0p55z/tNIDXyT6m5Fz5f8xyjVN/meIrknWs/xJo7zsed0o/u
mObsislof2u4P286RFzuq7pDzkP22X0F6fStttB+QC9ydJMaLUerH/MtFZXoHujxcDTtUTqoVp0/
2opTsvOBh6U5yC3P4mFj2D8MXa1+uZqkNJWE2qqePzYVugf2qFpHvXfGFNcJHiDhB1XWPjYy7XNc
DXfJaCc/Yi2GScnT2xP6mhUcUyICSdY+V313J/JnfxXxvsbfRkBis90MFvDWbuNP6FKkDwLo0O5k
qlufjbGuIIAFLwJQkQeyeRrQ2FpgDmmhAfXEDWOvDahXtejtHgot69w813HbnpEQURYui4r5zVYs
OoKWFIsKDAXETmtZtFXGdhdhWgK0mMcU2eoffLnMzngbsAPBnGxpCpN6oRur0EXuBIWV+XFH9M9d
VSRnZ7HE+zqiC0NP14okhbcZ+X4T0CPEK0Q+/PNkqvF9PRvptUGQ/WgDEFON43wbJ9nbJmy0lgij
kbtNAEjHAWm3N+sIAtV7PhU5gPo+LxKFAWzkRpE/XTsNdLCxuZTYuojZFG3KjYrmw/yD7JvbfJhI
r41pep8WaIkKX/O2jAYAVX8eqEyJvcQ84JNRW2bEncOneB7wo0I/qxo6xJeBVFWa13L9/Jbf6TUr
3Q8UqIXf3dbrRvl7E7/iFJr+INMnu6EzTncK+KYzBHYkwt4Csi7cVYkEnk+K7MPYtHtDbqxbc/QM
a0u6JN5nCCmCMsJjXgyHkmrdhvw9yA/hV5lAvTsmKiR28ZcBs95poP9f2wGlj7UfbZydnsTB61/E
m3O/Gjo5yMYaLbIceY8krviWzjlJ0ZZtv9pQNjYwtCN34RTKsNHNtMEyttReayovVUMSkuTAXVC1
xUaobKKzgqSVhN6haOqm/s+TSkUHnJeNF5JUOfK380FCpxJ4If4ZzfR73zwQYVOGI0wP7Ek2dyPq
xoVil+eoHsfHYD5k/8falS3HrSvJL2IECXB97X3X0pJl64Vh+9gE9wUkQfLrJ1GU1bKP79yYiHlh
EFUFdFvubgJVWZmDs5ZVCXZ3PaILAP92LLHp1JYg78y7DrViGoHSEXwcQPZBEjk63kzJ0ORH1Ztf
yEQXtwvKvW+ydp4p40bsi8b5AYme7gjuTx8PxyHtIQ5adksQoTuoMakK+XZtJA9F0t0cTmM7yn8U
mWkCL5MOJxyZrHU99WpBWEtLofsG+3J4aEwxdEcXsKSBtyA93cyg7wWAs+q6twmNhMR2PZl3KfMg
ZWS0gYffZIPhL9c14XqsI3+VpHx8kr1AHtUJHpgJLJcYKrCHupZxJOekTBMNlRBaJ68P+qcdRKvD
JXl9PGrO7uh9RWfx+OSAC/oKOYCyaZpuWTbGXa3ALUaRpYPu7HoszD2twxp8daSjxjV5mezUwUK/
K9gw8Y6A40juE1YdaFmKABIShH1G/UijuAARJY6c9YlWQ86qA4l9PYJGy4XeqA09PMfqcQybBHsO
0cyKgkcMmigoke4UPsh7DhrdM7qy8dPcRNVTDXKMhamgzFbijxYi4RNBLkiuzCgZdl1UAHChc6o4
TlvLOBY1WPEwzFkp+AJohvSMhxL4WiobzTaG7a2SNrGWWZj/Fig8iACEdb4xixoqwLoEZ+gSXKhL
cxlyQEE/tBcykdOVILAxA1ttKIIcbgciJ5pPttsiltMBo5t3F7Kb0lCQpIFmFvr1rVPT1cWuEuFD
OBk2qL+I0irKGYisLHCkTmHyPcezHOQq2iNkgFtowaQbF9rBCzKCuxnhdDuHgrqyWHcdylKQp14F
wYso2/HulgIYDRttAWFs7ChxQI5Y2gOEsGWzwg8svydHxiRq3qX1AoKM7OCVZYEfvoBt7bwLLlUL
XYPciSGoEE7T0my85KVVfrnwpjz8Wvv1RSkk5BfD9FrhwIe/atmig6Svf6R2/slRafHaGfivRf/y
+IzzQL4SRSYfur5EQsB2rLMvhmk3Rl53qM1AQZWX/euVy8H++MqOfmVDVJdqLJFnKbNXFO0/vnLf
pZ+SKjeXSWH3d1NcbEBiBjbuyTa2djkaX7nC5zzoUgYy7MZfg+I/OKHnvz+gjg5RQZWY9ykIzZae
rKvPjuxeNGgb83+C2giVzin9aliG+RL1Xrpi+NLfR1lobNG/nRziNJHnoU2mtRNM5ZMnQhBGC9v6
BiGNt7dh4W0YYRR96ziSgH+8jXEK/vU2Ytsvf3sbDTY2Z4598rIb8H2uFeQrUITIn0AFWz7wFj8r
emQHJi7A8hXeWFzIhN2WXAWSd1sa0nQxAatEw5YP83T0dXtyqaeiMQA95iBF9iY7XvVcOBCIt/IH
HLUATGidK/QEnGsf6SQMRJCOZGuiSKN+NdcVSI6vQBjlD274Nh2SYKgnxg6yCXZnnrrWfrtIfZcC
/u4aPdCleuTG/YTcSsaRONUekPNAtccy9yZYKlek62BbyC6gBDKdwAYLTT3zO5mhLgqpGB1FOjUU
VUzjeKpq8wH7lnAZVxX4MEdlN6deM6jQhbV9j/0xyKBj0D/ubw5IIyDafI8eh2ZdtuEOcp3dkiN/
tqfiXZaC+woMEz7IUIGzJi84r4M9Ff5yNkGO1we9rBuG6xk4MCkhFmGo/G0ZWw1fkd67pY3QVPC3
JOxOYvF0R14GFrdFq711C+xMp1qoroMk7G4S/IkRS60eja75RBS25NOjm09Hmu+Rv8+DwPAcWfGG
o5EMsLBQOeM6bcGhRFvAeTdIxiGuoBOiN4tUKqfLHG23HF2+KM3fLsFojOuxwu5XCXeX2AYHSCEe
XwHsWlVZkL6McVOh1Q924qZN4wBMFnU22/1RM4z54fiq7bd4i9k/sH1T+A1D7mXQjO10aVOGbhHV
xUi3wXbzRjou99oJYAc6LRZZLi6RhQdX2yp0Woze8DkIwmg18JwdqLrjlffTNMqXP6KUl+ja4iHD
Cf7BwH9ax10ULvzYs1d+IVDg1MKsisvhoR7xX0pljZ7hzEbltYEb3kNmm/wKlp21gecNNFOc7mRk
OK+RUg3LLGznmEATkdaxgexLAWi6kEfytplzGEFb8RhFwqY1yNxDWvQkcqxBS3LkwYBHSvNFLsoU
CladuFZjXYN+B0ClmsfiWoK4H2Qt/nIawD67rHkPTcMw9Da17b55UxyraSqZ/jZfR5DTQ4Pd2oEm
DXoHGq+t9D9FzgTmXmnXJ/xT5MxZbjqiOZF30pVx8qI6jmABfvObl75NNBQe+zj3b8H0XcOvWnpS
xyL2hmXhBsaTEY3/uhsH9mZT73d/xBkJtNwH2QxbWaT8KAYfpDv6QwscxONYDePV6Vt+rLoxg6oh
PpwN6L45Ti8f7PRhDn/FqwRcoFNfKtdcV66HBBFITI6TFOw4stZdQRKeL8h2c/xtiFwCqxc07+bm
xeSuWgGF7D8cll4/wxN31focEl+GJe7okpfZE/pXPSAef5noDrxuwRKc8tm6JL1MMlaJBG2K64MC
7ffoWADsnrnfbmY+RvHtFXKvfHsFzwF2S7PGBUsWiWxNM27BrpFfI5XvDQMsm+heShZ1PiSbFiqf
0JLz2b6dzPpi6kqvIfLgaHaAGOhKL5608lEi5wSZhRq6rTqCHLm09xZ6yOZJaC/uVhLiZqM1hRfI
kbYLIwuqL22FcqTDcnHMw756gR7ZbG9GqBRBkMhe12lTf6mwV7WssnzkRQi2onwE0ljbez0dHVDR
bXoNydVr5HafIHJRrqC9l16ViXQL3ZFNaduobXT3/xNnlEgvFCa4podBWMuAT6Db179oznbqx/az
zcR4HE1glsmaZrm1HBR+USrBoV+x7iaQYAcQ4TFAkLdpZGJtSehi8vjFsUrzMc2H9D6W7B8yU5Qf
++a2sO3xs44yA2/Lc+BhSsO+Yq9ZHC0HPwKoxztXspVCrAY0OT5whzvXBELNKw+o6y1F0AR7RLpT
C8BeyaYn9C7YW+c8gM+iGCC+dA3WbvECuHSzD/uGrYVOfXmwO63z0V7iWPSq4/9mV1MG9dk6XIhB
dJe0UP4mZX25LguRP4PGkO+gSxksRdjmz0o0aFr2Im9hBBgmU4ikRAV6TAq2OPh8+lxdyJlWyfSY
goQswtZJQWdrlUcle2Kdih+U16pdn7q+iTSc2x4qPCyzhbKicG/zreVI2f9DDqME3dUxZ0N7mMMh
2we9GYhQAT1Vg4VlqoaLHZfdS7tyB1u9mIZsITg1ZAsaRlWnGSYNyMBqL1RJK4groJWFhvkABbPI
UVdUpoMHv3PPZMZfFwxFEUDuVdpgSR8qaDmEYHbk9azxNbTHdpNmON/dHrfIjmTjIkaGBFoAHx7D
9LS9PXzDYa2bej8EkE+QAgucE2Re5mc1TWTIQccgQzrZYHfHGdJSm15X2fJuaB/jKdy0nYjuyNSZ
PvSORfMP+ch0m3Sz/T6pHab6aHXqH4r/v06KO6DFwPaAt9ZJH3lSb7gLkghQj0oqXn8bm+hoJNht
XouwLZ+KNPxp6V1X7TXxwsdm8gw6QT4P3d+H5L0FI2Mlz7ehStFxZmVRvQqMfWjrzuKB+9M9RhH1
Gfd/HXGvKBYqc+tHQELY0skFe/CZNW4gK92cQATXH5SEWE7g+fIO+WW+MgCYeJ5qCGmMZd1882ux
lxbwtosScG7wE0AoNOffoLwjPrvMY8sU5bZ5yd7QtI9e8bakmgBY6pTztiRayk8RPrtxK9Vno2Q9
qBlxN6IHbwGdA/W5kHhNulPa9te4kk+giQ1AWLoc2lxsSBssRFrl7HqguKhBnLymYdM1EAqHIicp
hZFmWJUz7/xuJ2kxFwkMPIzTBHvBs19ANniBGzvE82cBqY755qPrf4kxAfg59FPMN1HHu5WYvHAf
B8H42YOcdafK6pO0yuScgSF6MUDX4zOFxXFq7MERDJ1N21tUrA92ScrCrUCz4gqNyfY6VhX+r6ts
6la8zKD7QeOxtTvQitj2eoCoEHRB3WnNTW8LLNM/oTNGe+KtB+iqvaO7d/vNRPbJseZ4orgnk6MB
IwPseKpGe7KTiZz/1f7H+viMf3g/v69P7zMgRMf72oo5mwBdbRvLcG18IH9dehDZjqy764oUvO+1
8lG6KJJvDffCdA1sO/I/TQeSET1hjuFTAqGXxIMqTIJf6X8vdbO8LzdPT0Dp6w45FMK1GoJdOvpT
JKtlYPnZhmykndCB+fSiMnPBewZebDxKuR1Ze5RGzRk3pvzMXjjS784eWOaf45q/PYCT6i1shpHp
sKAtuzNYQ9zn9FfY1A7/Wu33MJpehhH+i118+vmEgzEUmO7ayoEmPa+9h1jG9gPQngr9w/igl+Yp
a8FsQZHS5u3OdbkPrkSGQ4mOb6YYVIeiAdctxYyG4y4aCTQdQ41ljtGvAPZl58MrmKs5PFPhdAJt
xD1F07JDgN8tPheHTDkcBg+oFTs08l0GHcxPZoWSROiF0ZmGoPrbNnkbXw0o0l3zka9G3eOaZpyh
60mWCxpOk8V3IGM2Z282CABhhqLYkZeWFBDcONNQLzlm4OSjJQvQ62Rd1J6dKAQtihEgWSGWjPIm
+iKbHDBxyMGdKJfSRdUETbw42tDQSoU6MhOaRX0tiqcIdaOrnc2pFApoalA+36ZLWZvLwOvWVsuh
UhglwcNQo1WNabXQSvWgnfBaAI27HuwP/45QfntsBjzq/4gAcgppcV3y+MsaHs7vqyHm0IfHniVn
ayBxkFJxuY3rpGn3+8TYEJH+bJv9INUHyX7dgAXWKQxr69Q2qhIMrKaog9Unj4YomcxDQtgQpkYo
ZzbdMDXvkwitQ1HvJhpR6PtEhnaEk4jQSp2w8q7L0iPkB70roMHe1WPsE9q4mjNIYj1Iltf+Gvnt
YU3O1jOC84iUVaudZCqK7FJ6GQMrLWansZOs0VLfbGi6b0oLJ9Hm2zxbT4KUxhbw/vieTKbfY1MF
4uctvYOh97ujgB7wgry0BkMNrjBZ/0AmVRnoIFJeuqO3AHXt+uAw1wQA5Nc7AukPVL+MR7K0Zg7V
p+lbmMT9nhJwEgS526nuqjmBp2LeXvCgfSAnfchQjYXoeyIe6AMm0hZtH79Pl3lVrYTLQN9cpP4+
xnMA2F1/3wZ1/uSwpHjKsU/iQzrcRTXHZ9xh9tJhQu7ICYT0tOMgSljShPfp+L3KQeI6emvfLZML
51cCTTA8hFaA9E5g3wHffVqjqNyoIf4GGtyvbgd9HxCNBPtcQI3RyzLrFRPJTxPHyvBXTgLQTLEy
zITtHQ3Bt4x63KEsbmnohXxAXdhZhFWTbXywFijIIH3u0piD7TRDBSPTSlJaykXbgaxlH+y/x6Nm
eGZBI7o9WpcHQFhTIBV05u+PHGDlxdWSxyho3BwfkoUNZQI9BVbNIsZveN+X4NJQ4QNUvMIH10KV
BdvjYNtDxvYBHAHI+bto/VJ+cKIIFibW/dB9nUbHSZZZIFxNH/4j9JSbLB3NDtzoJSmW1qAlnbqB
Zp9+hbpnSN52UO8OezS96ZMdfpdcyPhF7Z6GDTNXAqywzzFOHti2/DuMHhW9AwXtIG//Glbr1QjI
/B6mzzHzamSnFzU6W95elFbrejAq96kCcALCZNt2StMjdMGyY24Z9nYECuFOqBIw9tLyr12I1HXN
nPILi8WXWKjqR51A7y71BrHgAyDQjSh/dEH9ZTRE8SWviwTSOKl3HRm+zJUhsjsIVLy9Sm0NH1/F
teNkjTpYA/rj15qbb6wxUJpWR2C2iCPmgxnakDOtzN9sNElTcPiRBYmNwF9nyL1dIRJTHhyUbCDM
49hXskXyc6vs/lFZeBwEDmSHmwlcWLd4SF8B0ihN7FIbq3mYLy99O0G0tLTvnXFwD1xvVl1gNzZW
OiYoY0/yDsX2AWjX342zeDwZuY5M1vZhkL7/T5maJxMsJ7cbz7VmS/Dr5reYMgnGT3Fbv9IemXbL
tFEee4jNy9Dck10F/p3gPrAP2fSliyA7cEvvUhpY220GsXPbjTbUeTCqT1UEpQpIRVirGHVGSM4l
04WH0lxSgBN8StvaXooCzeqNjLKlnMxoM8WOfTGAuJ0vVsDEKZD2us9DpLfIQSEKckvLAl+yDdl6
9P+tTCeOIEzXybtegS6kddJhUxYSf7+6NJCAlOMBm8bxM9hzPUhUOsah00PGNnUweC8VyGuOjg/1
PqFF76188padBIX/5BkFmLCqH9XIjVd946fV240FftxUQhDEsVBdLKzM+lT7bbsSnbTvlAVtgbSJ
8wMKBmB0CKdgXTGoIiRWWCyzCuQ7kZanK/Rd5wPtDSAPxqaFol8ymNb6P8dQIF2SBGwnQkffFqM7
kX8tijbAcYuf6MjZl2K6Z8Z0IhmyNGHjvfbRCZN8DcOnRR9O333/2zzwoYDlfrBfG8gyLEB8JK6C
h/5m9IGxUaAxPLMkiNddLa1PpdF9zcsBauYxePCwq/sOume+GPQkg/2aBPDtcEZDTwJmTcP8NA3D
PAmyqvOkpkRCC3ATI+zTY1w7xjKbVLJEzik9RuEAknbytGEyvt2Sa0pNJFCcfDrwAQW0QrdVlgYa
wWMLwuvQAotPQQgGDSOXzaNhJ9WyrKR4HXN15zno9Vr06msv/fYHWqZ+Ct/xP3kZBw+zP9h3qWem
0H2S4oC/bHVOR87W0va9K0vkSxxG20nXj+iiyjEAtkagb5zGGUe5OHWGg0UVqA8x727hi/FAo9aE
4nw7BtOWIEHlAJ3yvkFGb0YIafgQKFn+bpMuGChIlJqCKW54n0uoI1qP4v7jek6DPbqftifwb6A9
xfSM1S3D0tvmE1jSgbnRSZrCBiiwdFxQlWl0tL7QpBDaTuubbUqCi2W81jh2H2I/qHBKNo0Bf8No
NQ8Hlbt3o8oTdO7GAdIFIE6K9YUcYLILF9wpxPZDNHbLq2bM+vMt2PE0sXdaXT+EQcg9Xg9O3oAL
/AUEMcFZlpXDFy3yAfuAhy8VY+FllDi3rAC/37gcDGRzCHqupkUShwZ+XcZ8BTwRRA1uv08DyyqQ
Wa/ph6kluz129qXI2nyldDB5wgwVuIUpARBM5Bz8x48frZ4zboFsEW3pmu3Q1fSIESvQl0m3JhEf
3lxkVFZiA9UHbIaeQhp4H+JEb5ViRYFObKE9iFce3zNbzbZ5BT5WuwYybbZY5FUOuQnLsu/jdKp3
Ttxm+4I7490EIUhoxCX1lwFyj54RGT98Ve/cknmvrZcPS5qUu0m9U5kF5pGgG+84lpwn5aZ7pl8E
u2h3yBG586QQuLb7IBnXDAp9i1x3Kri6U4Eu1VAvkbQKztxWFnA1+mgPrg0B+iu0HoCQ8S0OpyYw
l8iqBt4cKZ/F+2SzjNUW+miQN0Y55w6Y4eEuT1V9Zi4U6iXLXYjvgALFjJvxUAbmA41cbaI78JZk
u87V7Ql6Ki1CjsKI0o1ZAX7nhU3xtkqQZe2KdcikxpYfxuvCxkFzSBkICW8vhdoS3g0QNDtabRiT
XZgk8iJBqrD2fRWv6RtV6q+VGRdXKLmxE42aMGjPRd2B9w8+ugS1qdYuEBfrpAzebOhcfQhLw5+/
i+iqLc7VxO8onr6KII+X60ioen1bSIXynkO2+EzrIDkM+o3RS5BkAqVKpfmvrDT+KVXi3Ts9xLtl
CNZ6skvX8ZZWY7FjExXDM0vEth1960umLChZF824pbAUJfTMwsG+mXp2+E/LTsyoFq4CDRctm4eq
OHCCBTZGx3foGgzXuTO1G2Iho2GC3PqHodBDoiwzmzpc37yhQlLCLH5GeCw899AUOsgU/0oa2gLZ
8tL10YigvYmjOSJFBVyiHpoJsIdS0/TTECWD+JxWbToPo1GZ56gyfswroeJxSaLiK40i6TiXvjU/
edM0PbeFbO8M6IiRT1hc3DdZcCHfAOTifTNycAbgFcGoUT9gg7ULQbDyHBuTAUzRuCFf3jPr0QVh
IM3rnK65jm28JF81RfGTm/+s8MnbqgRY9y4s+qvKixS0XFl/dDW5E2DDfJcwu4KWDvii5hB009Tc
cR5olBQZAwYwtjY07C1guIs0uNCIJhXYoC+QIOiPNKQlPb978NLkadS0J1nfpI+GztoWlbC32GD0
kLsR1X5A7/6FQlCUERdoUOxvE9pcmls0AgBBoRehS5fHcl4kyut+zwFdXoBhIkApu3IXSR0AzVzZ
trFghiMgsiWDld1N4X2VleE9uiWzXQx5o4VJMTVDm11RdRfy0oWCx0MRRO79HJQ2+HFp8BmY100D
MCWZThrtbpNur1Xol7ESUNgGaeGs0HAFDEkQmezo4I/zvhfIVQy0No0/PP2HeMzWnYckeNWa26TL
+p2LbqFrJJx/RDLl3wszQOXAK59z0KX9LSBtvOdgLKs5AA/efleNOHTpFTIclh498MgsYhea9oUV
VWcvM/gLk5spzOOXqh7qyxBHwGlrc1cosU0BHN+gGMVfbpPehtitJ8hkTVN5nJ+MAwvwHYlFifY+
yCN9uHQhAG+iH6HyC0ejn610B5l374IDT8yHYEWWgDHsc9Ky3IZZATU8xw4g65rJtSNZ8ixzbAXj
Nmr/KZGrMpht/5QoY1XemHxxWiQ1MuCzcdLucDzE9vtgVQ2a7fT0EGI38/TJN5tnlDz6dZJht99o
LISr8RGysfG49LoLjTwTbApTm8qlNVrAd2hv56s3bxShXb52SiCm9NT3+YE/FBszAINpDApr5ALQ
CN/rHpWMg1YFX5Ar6vY+uKJwFug9Zr526on8IbjdVowH05EmZnpiS80t0/BUZ/F48HRbRd36xcXR
dzSM3BDf07A/WRO0tsHCAX7GulQnCqOIyYjKbduBLHYP8FG39J28RsVzNObegDBLykVsmere6v3q
AuyLATQrSqeuqkp8PistTvprBo/S4AGEgOAwz+zvnvTlkR5OXRMHF8igbVuBJ/2yYVG/AZNes7pt
9fQEV2XtkUwKNH0b0+cASSM9KhN3eA2zag/iHeOH5VgnCJdOXySYBZYe+v3vwJtl7JzO7HdoLwVq
U0/yHPQtJma9nwZR3k2hXSzSsRDnTHelpjHg0QqSQPPo3e5Ip5CrXOWHgoNL8UYyA1godH2MzgO7
qlkcyJHh47UuMxs1fhZCybUzx3MNhrSX7melrO4lYkMEjlywogV1wF8k+L82iaWGDQWBtfVtDnNr
+8X6bkfZTtVF/NDVXFxZzgGMz0zQVzVJfM1k2Zzwi/OFnJMQ1RkU1edicLMTH9NsBWVcCCzqYdDh
CbigW7qERoKfMO0ZhxQeD8KdWqjHXZOxd74BEpc92KNXXzLgRxdtH5ifRTMYq7JmxZ6GKSoWUMdU
z6mlj2DA2S4EmGE+h0k9AFth+ntP+MkRXafuEtuhRZdK+WnKI3E2jTEAgS5gABCSbVdG6UeHUg91
mNRhZlSLM/KV0ESLGhTDgMJagcpGHGj4Hmbp1QAWAzcagQqm5hs6O8CwVZVfAxc5dZ0xT8xGAWnV
+ZchKMoTOuLc1XsEShJoAUiUWro6ImxBKU8R0CQqv0b12xoUYUBxDlxE4EjGD5L52KKYtp5q9IAM
ZW09opXeesxksGmQpbyjiDxOOBAHwbBAdgo8u17iTgv82ox7CrY5erLl2ABzhak0o9FrIh3ZrO1S
Tfmyco3N0DtfGDS19inomBatZoZxprA60hAiNfzZ6eTbMBrGeBOjVXk11NLdVQUEw+is7uJfvZOl
ild0kCcvDem0fgu2WxUekdRJFlTVau0WVMFJ0W/ixjcAUs67g7S5fzSB2pqrY2kISq4BFVaaQHYq
nTXjEG9HYIDmlW4T/lwTmSKoEq5SgW0PywB0E3mf3gcpnmjD5D3UYQETMATHgfmvN1OfuJBEsHO1
jNqsS5aeyOUqMdp0M4+raNKc5THfz2MrxMO3LosLLVHmbno/Dh3Oh3oy8Hbz+hlabEFSNxyy+JhH
Kj1ht/N2mfwEYJ8/x6Ks+mPeHMlOM9ow4KBRNYlqhl88DTaf+hCCwR56KXlosAXZHO3Af3+5LACK
Wt9oQOgOaXSUUYG0E3F+nZzReRokYDJjfNdJw3kiCzemPegjunupTT0360VSdd6RIgpUJFaNhBJa
YzQudlRolZQ1OKRoqoCU7AHNWMGChmiJtS7/5ZU8Xnf3MSAuDarwQZc56JSe6vzY6ks8cIy7UeTA
DE35ke7IXdrdAHJiPoC38X1OROHkp8hqqsDn8+ct+Y2mr9eQ0oq3dhalK9IN3+e6O6zC52TFGlOd
OwDwz06WpavMZPw4uOUPGabdyVLd2yVK7O5ENtcHv55jZ0dyTjqiA1sD8mjvIeQZ0EEHSmfwquXG
w61MNfWeOJpj/UW+d5bbKDOQicpUdDFaUFTqKBpRKE2cRDtPnCtav9a6Lf/7WmR/f8XbWuzXK9LK
rCj4Eb3Y+PnEj1GdovOWELz++xDHHfactPhZuXmxnfg4JC8K4iJjzdl2DHUemAz3eLQdWpYAsUO2
+dYHQGWfWNaBbHQp3Ar9zPqCNgOQlL6IFicI8HZJb3w2AL/3E+OlauvyW8H9Fx8fhG+ggp5vgCed
b35zmeHgfYJUxkG7Cz3zvyzx/x4DCTB0eYG/e+10jnOqB9deENFDLjKxaaBTO7NDcA/KLlVlOpcW
/+RPzH+KJ8Zf/jYp9Fkzs0P8e9KQVPwl4nZ8UgWaL7vcGO7p0sZeBq3M5c0yIRF378Z6Q54KLfpq
ajbLorK2Vowzqqus8cPUrFsaYV2G85K9Ba4Oc9BJCf0KOqd3X4fC2qYhiGDJZqNCuWharwA1aFGt
e/TU70NPZp9GY9oWNQOoVdtNngY3u4rKN7sHxrZ9DXzdJ6fEGfLdfov/3V7W6F+j6tVc+NLVK1Be
QpN5nItlNWhrT13QPN3qZ1nP6m3v+MPyVj9TKGEiCxv7m1tRrLOjL1lkD0cyzXaxLEN0lFHNbTLC
9CR49XR76Q4/ONu6FuPytkwT9h+XJsdoZfPStJAJKuf7zmXLyUKHoHQnJAYzQFIuWeW6S6OROfoA
hvAye/ALNe7R1/KcaxvFNSyEgiIQJFtaYZ5LC7yvosDug4Ymvej7BdvTeaWb6bZmHadbPG+8IzmB
A3tMnKw79WjjXw25hx233sjMOw88+KrRRmlWm3zwTO/KbARVlx7SdsUpItTaVJgeyeb6IDgAKPyO
nHOYXtdFKXxzsxXs521ZY/Q/LkuTAgPJrETJFOcobINo2R6M1uSkS/u+bChxVBgr7KqG1nD2VYud
He1n/Ag4CBrSfoaGrt8rNCKhNHEbkhe9bPi+pCc/wqmnRwfxNhymr0GLI1Hkmf0JhOLY49HY00a6
o0scFpCITZstTQ3Bso7Hhp5C49sKYQmCf943j3/Y55U/vMiYBfHC8wu1QYqj3w9edGV2b756EGIN
Qif+nndJv2yGxL9A8Lc9gcYD7YRjGXy16jMFOFAlXpYeOOXroarOBXREVuRwtxwaU9+g7Fyv3FrF
50BE+UVMwB6gtBV/d9lTX1nTV46m9BV0bAu9bQ63KBEj9yAh3Iln7viam7ZcxCmP7ovCtS/kwBEA
vRXaYaDFbnZUBviXQ4Y+iqE+eJYAtaKjIVCDVI9kU60DlN3Yj481MoMbHhnqLswEu7Ma80HqTW2C
UhKNVGuIjQHGfCgCQ+Qx8jx2QFZlT00tt0YXGkLd2TmA/Hx2UjzZ6TKitHRwYnf3p10vC3Zo41Ba
7e5DvLbTC6STIY5oyJmdf0xH9y7qx6aa396t34bCAIksjlOVbW/LMmDqz4mvlrUhh7ProqAzAJN/
14d4XKPRLH6UaQDYbwnFhqEJiqVlW9WLJxu08akme/V9oACUKr4HKciTCrf72dnFKk1zD/qhjygG
JTilZHJZBTz8idIZYNxZ+m2I/0GPXv1sd924FvhpPNVmUR4tVFc3k29jUwnygUWU++13zqKlMWX5
T3Bwf+qc0X4JjAHJfWTeL65hmvvSRuu+hzPZQ1L4/VK1pvU62v1euVb20/SmQzcG9StAmxDoAvuh
18mFUP10NVmRbEO7Tg+1J9M72xfRygp69Qok/Xas0uyHOYrPXZaMn3o1jDh9WsUpsDr7hG92ufZ6
r3zxOqQDdShvp33s+eJYN7GzrKKkAwW2I4+xb03XVlpX8HQ4r9BohppTaLcn6IdVj6Bp+0Z2/GOQ
lelrdS5AW/fQSAEgdeyvjADNdSDAjC5GXsTn2hI47HPef2uctZvExXeAayCTpQOYdMcteijFOmFp
cY/ml+K+DNHghYRDhXy9k99b0F7zF1WOdzxld2RCD5eByrQKuFgMRrmLjDbZKA36wH+18cD8LF4g
bawOXD/3ZkeIboEpLO9pJNywPOdMnG+TshJP/VHEIPF8X6hAwXiFL1OyMQgigg3128IU4wlLLnK/
+U5kb5Pm46zSbjy2+aJwNOXbTPw2XymGLh/G1RBNRwmsa2f5B0jYLBwXLB5lxi8zZmGCNAaSA8mG
MA5RweQZDRqfyEkmV1hnxvu3eAmEO8pkkXM0Gt9ZEh2FXTafy9i2HhmSZqe/2Pu6+GhPWPvZyeRb
fA0A0JLYK/C5+RyECXscInRTzZmsIuzlG78riiAnzwU3KGESqFUtB/9C27Tgngjte/xhyucekky7
9n8o+7IluXFlyV+5dp6HNiAJEOS1ufOQ+16VtUgqvdBKqhb3neD29eMIVneW1Dp9bNraaEQggGSl
kiQQEe4OCPemHW3zy4QHb6Bk+A2vMNCnNIlxGpWY7qBS7YIoA4BkPRI53eJ50CObAoGhwCnnkeQg
fIDAaKSNioo7FUN0XP45kj6TSZQo0kgRuuxLg+IjcsBKD9iLYJ0FNX9AhXi8wT+Gd+qTCHzDEK/e
2Y1dIi8Q2lALVwx61DboVW0r+Q7pos1YyikAJjFcg6PL/B5zIAtRMRt/EhPrV57VW3dFHxjbbura
g1O14wl5doiPy6J6qPCYBzyvy1+wjHjyExT3LsKHSdVgDCtlqVVF+EtjsHz5u2ublP23awtK9uHa
IsOAyK7GfhF0KxyabNnYYXuYwVm6iar59kCwr8YyHoAjafZlnyT9ApFVUMhRuM6tZbW2IzAGzEYH
adu1O4TGAmnsHLvWVm4GiJktw8HHt07Gpojwjg7EadIqXoM+5IrJTRNA7FyWw9YeZH4wUBJy7h01
nOmMDiouwFDmO87q1lFV/reoYf4iq+WwsePA3ruyDB/cUUPaRlD9ovLkBIhn+Zk8Rm5byG/az0D/
9EvosQeHAY8S+5bW/xDjn0/JaYITpQBkHIlNP4TY9oONbkRwV0gXGBQ/XVe6rLixm3ZhtqgM7FAW
9OQIlEjzZPpCbj4DzakoS0TgOuw1oqhtL6126wJg+fTw37kNuPO3OUoRIWMl1XOdZVtAuZHXw523
sUQ4bTPd7NNyGUM35HOSV+yQWA5kx42JvTAx/DHGnnuPRPNwBzZtINa1v216zrJREpkrPW2m8i35
j7F8n7ZA3Hg3ZUC2g1obDLsbFzVjS2QXoz1tbalZsjjezxtf3QvERvShiVhmtI8rhkx0BXSpS4Wr
QSS6hWl2Yu3lHjsJqnbFS6JzNoBn3L9/ItRpjkGLOE06We0JIBPQS2Qgqj5BoNO3NkEJUHkhh35D
/XQwZPQaO6W1HXJLAcOCQ5QH3bloqgJQ/lSAQcZ1hgUZo6J597EdpZZl0yD7q72pQ8lgAP8llBaS
EslbaK2rs+p9FBNCX2rZFpBo7BNU8yN1j1OsvNoNGN/ahYvQ5LAgY6176MxFpcy+qOTdzV6aFqg/
5l5lr8wShYYDVgYCr/FjQzcabqHw3CYc9xydhu5jaacxFM4QN6cDclRpj5Dun+0W/EI5eP3J8mEk
tackMqFZvqS5bmMgJIRQvD5YmbTXfEid9AJ6sHbDwAV+KU3fPjP1bOpyLzqQmc6msLeXTjzm6wgr
FYk9iO+epiBbkktCttHLa+j3hHx9m6GO2DN2JyFo+lyVLwyokh08faCzIBFtDiYFB0bs57w1Wdup
5ijf1V5CciidN+OOfMjERfHnaJry1iYfahZFJvjy1uOYsliZDgQl6x4Joz6P3g8xopE18PJop4Nb
gXAo+GO2pdRD7qKWxabLjB8UgfwQpEyiCCo/IcjTW1Szn7B3/BjN/CW4SYNdETwbkfEJVdD22TLA
D9jb4Qil+DE+V2Oag3tJGVeA0Kxl1YYWYjxpsABjZP42BMkaRYo5aj8iCNcIP/xDxdW3InDaL/WI
vL3hhOwBCx4X3JMNw79jkezx0urAglMDzS+TtYOXK+4HkeO7iPvxNJ8atjIOZo01VZ5UQBLpHjo4
PSqzRtDiDdgNtpEF0B7oMF5QeHmFWGf96E6ldwJYsF6S3VAgXyzqsLpLfHu698SA9YseEIIrABmj
Qhw58MVPbgE53Z7lz0Ex1YsBjHwnOoy9kZ2YPtxs1FS9apYitTbFhILwPm/OjRMUzx6qYB8a118y
qw5R17KqnTx9FkNbPCPyivLGUj2QY1CkF1RJuXfUquP6bcircZ4EenWgVU1D3Id6zkJvaPEg6vfU
TCcxrVALxLfUbN0S6UEEuDfUHCO/wW6sdle2/lBwhUZ7ZDfsJfUiE28cqgL0FtTrOl10blusUKmX
DVZ9h5DBlTqxdI0WpRjZLjMMewLbclIDkFEfWiwOEErKEv+M35Z/pjOjL7+AL7vfWWYhpoVV+R0C
8COY4M0MG8MMysz6jA4BVAEOfoTDrfk7v9swGkEuNOzW/P+f6vaRv0z1yxXcPuMXP+qQTa/2nfno
hxBZNqASUizo9HYA8YdYFXY5LCCUkB5vHTICJX1VZH8Oofat29Uz3pp09usHpC0ykqYEy+E/TxNW
f10YfQpdyWy8fSoZnbrixcLh5nVSEfZu+iJuQ6g5u9ApDSnL+DOUN6u9YUfFfQtpSIFU0CnXjJ10
KEeBKhDDL5ejZb/bejqLk40BUaPzqO8A1EarZlOrBFiJv8bSiCJGtdwgrfPNPjFgt6cUTyL61FvH
CHqd3umTS+6GWJmrsHPWSRl5y/kT/5oYUSoAt8Hh3dNnpyrHLrky49U8FQ0O1Usq+/BunipVZrkO
I6OaXTzDu9ggIdqCYUIdHMXUYT6Tafd+9hsbuQwulylubIyjQ/7X2c3m6Glus1LHzVaBJXQZc9zx
oHfzHspOgpsqBJM6NX2ReA/KgoR2n1h3ofaoIK+2C1vRLamz4q73UCDeklU9O8+DegWlQIB4EPlC
iWiumvzOte0LaFKqt3ISF8Nh5RtX8hJKnOSwuH7cnGSUgpvJY/5e1sMzFaRTGXqga9ERCZjtNxN5
kD2rpjugzBdsxIYgFfE9CPT4NY5iecEDaU0tOhgT2JxTu33rxiBBpq9FRV7pVc3SdXywGMgsONYp
1/v5ynlp/zpLYvPdRmddyp2XMBzTBSsy+TL3Bltmeo+JUslVCJFcwXvtnJp2OpIJ4hDJtUUh/p2P
ZxlU84ZgSW5ddw1BxnRPXnRo62aX2EV/ptYQxcm1zovPhczBpKFnJtPQgLPCMaxgf7N1hV0v3Zgl
W3KhjlRlAF0UAPGQjeYMK8iJBi1PVrdPDaSyt8kABurbfIGdWntpDqjXMl1ccFxM7pE77ZWG0Z+E
uogKSqXlh9nNCjS88XwJtz8hwY6yB/vX5WbK/fp+8GR4ul2Zkn60MEGTCEwqvjDybZzaXxiGIz/8
VZXlo4zUAl0VudDBm8AB0piNOf9VNKnsPIjuZZla3j6Wtbm7MyrUrd/+0q7ujANz+y+3Lw4BUvD+
q3R/u7ohF95dEbzQXPO/oTeUOuo63s3NqeQHMGz0GkzT76UFkQSjyIbXuGmfrDRLnmJINh4kY6jQ
1Xbo2dlG0V4mrMNR/Ok2mxZURns3K/mzAtEdOTHHMpetw+pzZAtjZYgiWygI8D12g/mpb8f83OuW
U3rTBrUiYE6uPPOxdob63gXpVesm5iOZOhPUXkEWREeyDV1Q7rKoYMt5gLCCx8Hc+EqZYOJEiR7W
1V28p8nBiZscEBUxF9SkAR5+LIZjDlcydRNCienQ1VuaHGiT7BTb+R/USZdrROYRKdzgbv701u5R
bRY5a5rMlUl/Yby8kD8dvDh+LRJpnqg1YHm49aXVgU4Ef9BkDMEVlSor6iRTAYnMBa/94UDNZCrt
nYwQrCMXuoQeyDg2PZLBkNB48aqJ7egCQOvBDoEasJXEnqqPPrPI7q4Tl+q+nPo3v/e8L5B2H9dQ
BBx3wYBmqIwVSLdQoxl73qmsMyjwAUH9BTyFHJS4WXssuwila9Z1NndQ4FNVBb4QxGiW7ztuUKjt
5jq9W21+gtTHscvLxYdCPTtuICZu2g8GLrsM/M+Uvw5Y/k01qngqkWTbqQYSP4jSek/agVLbWAN+
481XA0HOb7FAAWTS8x+Jnd616Wi9qLgdoQdq5VfHjrqtW1nDwa+cBHGKhIE1kA9PyQhl3BwCnd/1
cGiU8h8RhssMwWD8RP2Nb6f4aaQMkASNI49cA8wWZgLwWRoOn6BRAS5n2G9uvUafp55EGhEBtdnN
Afae3ICOeJ9t1G632aL4u09EB5A8HkHzDXiHscjGt0yGqC71rM+QHa5QlGhmu2Zok09Vx0+yNMNv
wPOkyxLl0RclLXYuzBGpNXuMvv01sk8hRkEjCydA2bZts5URx0gQBXn6ic7ywEnms/43tt/5Bcxk
eG6W6Yc8m+HY4xHMYLsPWb05xybGR0NMzp7Sa3OvRJZsLYwKMJO/cnTkTLOkVbMj+xCni3xCYvdS
dmW5dUA/8NnKypnPykldc53Ybr1HFRLEedNi5rPCWhr2uAWBtuUZn7S/izgZUGooUxBjAR5lq+yt
ta6dX4aOBx7sKkz+TbtfxmrhR8o/eglkR1AqkxSXbBJIuJj9ijqQJywuETQE7VU8DSvUUPnHm5s/
inAzBqlcDhxozh6FGkeVdd1T2Fv5Gixlw2ZuTiBi406NS7Jk96R6cwKBa3qiTjr0EoRhAHVdqUWz
DYn5Phs3+/fZAtsINp3KW0S8XCtZEGcW5IdOvWvWF2o1LG12sZfVS2rSAUFeEHMGzYVXHgo2tUcD
ArEl11IiZPvNHLOHHvDzHL/7FLuC9mvZgXsyHHn5aCTmkbgZfKiT7hJgrdaDvimg0RfpWHR/V0G0
+5H305FB/HWNh6M8hk0QLlt34qcmKexPDHTpM22dyosDWCjLVYCquS/k5qcVP5ks2LpW0QFU73yj
O6ZpIFxRIWZxbRlrj23QuSsWJNE3lZ2Lyva+dgloV6d2ig4sS/NHPZD666SAho6FciE7Spx9kmIe
p7GctwABnzBs+2/IlvbLjnvhfeKaJsRcJ7CM2sUEEeXk3VdAkUVBjjFfmUiedmDoBfcHZ6uBzmxs
VftcuQgX4Gzu1Wd2+CraASruLmBC+gBSTBVsGxT0bkXLkZRVeBK1WEaA319OWw/PmWslkVrXfGnz
P0bYjqvGQdCV/i3TsIuvUJbTGlz3wmPiawquXYgp9l+taWBLlcQ9tPSCftc6nbFjyHTe9YCEL5GX
m16qYTgRh7aXg70zKvqvrEohBwn8hdHH2VMO6D2g2zgL6hKyoXgkPxmxerfdeuksZ6xZ93kNZiCO
ByUgGtmBLtl30vTkVPXrfMX6T3FKkH2RRxaqHRQL4mcvK09FYXhPMQifDnii6LuwH79qe8rwtrDC
kB8cCaqUn+0TEhmLwmyqHR5/wxkL/uE8CaeHPjQvtolVRouKDfG4oB4ZRtOirUS4LfoRumYGdBBc
Twe1dPNmk0k67lDbVl87fWhArI/sBWzUpI6brWhks6l8q1tSlRvVu2EPfJXc8fdU33azGzKetgy1
w4uUaFpvylaeXV+RW2vWucLTIzBM6y5PhLGO9FngjO9nZPtdLwpLQZ+DWsltjF/PwUXqYNNMsnyu
6/zNRpTxLaqaDQJx/Vcz85MV6qfGi3JdRPbMotnkqXSWVj4ZC9/NzJNLjAgUKKa2QEQO65zgQCY6
SB1FpjOkKaDlWk4QokXx6iaWCmhlDbijIi6ygQAA+je2c0Ygp7h4+vGbK+vFmlq2i7nAI7k0hmTP
mYG3RJVAA71rAg4xHTN+83FXuJYjXksvjFemENnFS5h7DKeiWQ8qV8B6Ay8ONc833mQ/xqJrn9ww
are+X2T7IBNQStOTkcdkQ3E9asQrQvvxypdTvpLMHXegEKQadTp4eV6tfSmsNTV7gPcenHcHbout
k2UoFx/bxyn3Ae1PomyPnAYAhlB4uEIZ5N1WybPhx/s8dNa/06zwbbxqdeekU/EyD9kKJYu98Yjo
Gr6FPgrKFWH/E6Sudsj1WniFQeUJRIr1NUQwZrZRkzpQ3d7u7KUhQYDQ8c56Bgy8O3Cr1NzULsKH
NaQhbk0HBIr4Xu1zbAeokHYdb5lohnFItX5ymjp4lKJNT92Y+Eti9Hb+tKvCTk+FreWZEIFfg8s3
hShhucBta34D34ZCzb+V3kvljOB6wT9EKqLukbk1CIf0o3YM3327EIzGtqXCh9AEebXykcjC3nD6
yhmUeQY1foZczLudCjHAkTnbyX/KY38dGBMwBm2b7HgfhRskOZDXcyc8F5ErB7sNQCFJmu7MJGu/
kEfYRnwbQ5xvgcVWtpyp51uDDdvftol4HvkyoGSE6+0sB9RwodNA/Yy+UlV/bFIvIv79nr7/Kur/
1vvL2Jtzp6eqXENtp2A69COSrpBCr44DIgCbvDbtxxwlYZA5zqe3wr8rh97/w56qH7Zw3WeVmthZ
BoN/QhV4PY9RWWms8xFIJbrf2MjrbWyEBWJPeg2k9IKn14fUm+wlY683zPQNV12CTGKfVRD34UBe
907WQKB4VO9I7JsfNBmwNu+yZ84aht9pX4ObJrM3qUBxcZRU5Rkg+HyNsqfqUy3N7wRtNJzveGwl
b7cxLJrCleGLF+XgH5NQa6gwrja3ptcM1QbyyOEmlUFwEiOgV2L4TNXvRdFBmi70x4vL3f5kKWxk
oso3X5tkdrCHRzaYC2QLKlSI4JYosMJEWJiXJ5KhyXRT6Cb12h2wndSLvaL1TL2/G5s4ITIXWQ4C
VSO/YJmAdSUEaK1qcI+VYlhqantfOyAMGNuXSrmF/UMl0n2AHu0KDLdBdg0DDWBQ0QlM3YJ/z4Eh
XoFWg98ZJVT/RkMmz0Fa1GsoSU1nQL7Sg1MmznYqC/vejkux7IQTvnRW/pClBf8BYD/qGz31FlZ/
DpehQvlGl1gg8se7AvwIHkIxXnYSbeejemD4RLc/2S2eO1tZ1rP6kDda2T2w3cc8hzDSTZAoK8N2
K1QIMtwJgkS3DrPkEPww7sFgAyaqElX7CK4sKhH1R2q2Y/HeJOgh3g4fe8efm9QbM8DD/u3YYkKN
TpVnK1DbnkQj872nF1ioRoQim1tl4ZnadNAufjHl+ziR0cnE4pP4DGLV/+GLIrx3+oE/sCm5EBmC
nff2FmWj8Ya8xmz6Ayi94B5r29mLzNZow2tI4aVXrn/NBf6K2StvSmej3MZeI0KJAuGhZp8jG9xw
uK/9ax424OPGw/8MjAxyUH4XIujS2+cJpeIQR2zsh7Zo2mVh5sOX2LNfO08mf1hVi+E6DyXSClsl
lrw5HoRWh0AwCLIFuKeDBtwo/Yg0SWdGZ980XlPD5/OCskvM7FTE4Sst02iD4ALlunDtLjnQYs3j
+A0CDF+uic2LeL3U4Kdno8arQjN/kb0dFKAd2s57d3lzJTtkOlO8GLxqAcLeaQvQTPZZQl48N93w
W+YDBi3BxXaJ07C/uABQo9SgDb/FkAYQDNwbloz87c8jEzOa7vPM/pxjZXMGBVN+xqo3P2MHEu/E
YHxy7Sg62nG0CaysekzTuLt3EomClh7KoANiLsvaZ2xHvUYn2lMQuF/nXjY6bw3AH0csjrBrcbgB
yUtEyMiXDiCu24g+N+6oFVWes/rXf/3v//t/vg//HfxR3KOMNCjy/8pVdl9Eedv8z78c9q//Kmfz
/u1//sU913aF4OCwEB7YRxzHRf/31wckweFt/q+wBd8Y1IisR94UzWNrrSBAkL3FuR8AmxZUCN16
fGd7mlUBSPqHNhkBw1VKviF1jvR5/r0zVvM+NujD5AjEyjahFVYvRLdDqZlIL84UZluXeOUgl8oX
4VhF21llMInan9rAEV9CFMLclhlxIuIVsjEZBELATESHIPE/2si5ytIVw2/8AHliVM/qg8iz4Wzr
wxC39abAQw+MTH/2prX6AjL9bCc6hhW7yJwa9UhuN7vQWHKmCaCmwBb//NVz6+9fveNwB78sIZCD
dvjPXz3o8Qqjb6Tz2PbRuEMSOEDVlDmtM25UL3WCpIleTvQTcNCVy+t78nCAeQJUm6FM7Pdede4b
hyx0P8zTM02zYQ8KYsXGQYgmfEmj2lrFdtKfJSQxj1UJnowRualPE0if8fU6b9oV/NOo8dauzIfS
SJCOJ7rNzHq8U2FsHzi38MwFpEH+h9+lZ//65XCGqC++HY7SEEc44ucvp3eTykXpfP44L9KdUgCX
X/BPyFAUVyjKdldA9Z/pcRg1ubGhRx41tRfKtfLrWEKr2Aq9V8SA1doRWQ7WNDyYwryBWIMQ7RdL
1Wep14h4KT7kMSs+C6OEZFDZw3Us+LGR96FR1PcotN8gYS8eC82mX4HbFnQHiX8kGyjDkm1bgv+R
emlAHQ0boXn5ETWDam0dceD27GyJ4FS8n2QO1n4/B+Rx8MGZYfdJvWx8oAjD9hHa9eLxF19u3jeO
tXeh3PHL0p4U5iwlvIPuJPm5qQuATuoR9MDyl51MHv1R91721OoDIoVlLWIQgKGRRU636AA9PGRe
mT9Zyqw3hjkVa+ql0X2fzqMLkPfezfFGXlpsbfE2+UAu37VSP5XNdkMdlcXC//CL4N5PvwjBmGvi
fwHFbAkYsrT17fThSYUnizWCSiZ4FHhFQT6ODZfeBL0y4Qyj6pPpNdYrLcK40Q2nQPjDxQg9LNGM
GlKQcXImVdlZJZbEY2d5WDqtvbIsF61We4tQBAjtnSqGuExSHWkQdVDz39rmyQKW+NumcVFlM9pu
upP9ZB4Zd80jnfEhsatFHo2otkKiiO24G+9v3X/zmQ28Vtv/8Oz5+bGvv0wQQDmcOa5ngYjOc37+
MpOwZmaaMf9BDs2IVGzmLUzgF+6tyPBQ9J2Z6y718peCiTWtdcmjrkOg9Hreg+EWxLNII5YusMdd
uWuQZ9DP2Vo/XT8cADI6dwribXAgMzQ+EHQyQ4TTgilf1okJeleLZVfTS6IFBVuog2XGeweyMxGi
BKB1N7jKl3FZgsvG99KrgzqXf/5WPPm3n5jNJRPStEC5y7j9y7eCFRUP8jZ1Hhjkcs+2FswAtUmC
EjatckucqIETx6uhvEbOlK4+UC8XEDQgumSygT8PwFgXVPJErezLEXVwg9Oumjo2wMWdNUsqBSwE
6DkghRwcha4YjIOtVKX8fPNqHFSnSQbpxl6Hhko/BilGZAQ7aipt610glMLR/puN/EodapqdtR/Z
xsbFUpsbL7Wm917IYOKPeAxDV8QKYjB1OdWeeqIKGlt+DRku6v3g7fGmgUAu906hsvRPYPyKn1O5
ia1m2uUChSrazorBwTMCQUWwpmDHD8J+F8X4wl10jTc8WhpAUgKIjNQtdkq6pfv6EQpKaYuwHCTC
wiAHvXNv+nuIe5cX1UagmZ9a/+hm8kuaq/aBTAVeXasUOYwNNanDTAGhYubrP/9GLPG3W8eD3oZn
QlzAExy7cN3/4Tk0egyvu9GuHsLQ1FHn/HPc1NG3vEfRoT847B6ZnwjleSgABr9e+K0EIwby+/5L
ibTSBrqpYMmQTvT080iv7hg2MOPJy4wIGFdwsTh9XCMmBbpaarrRtA5LNT12oQSrSJBvIq2IVxZG
cQZNLEpNdRM7jHbnSs1yo5tZDfLRyhXDjpoAGr1PSU1IIa8jlJqtXRu/ckIERb7VrKPJaT9Ar4EW
x8qormfgEAJV0z7lgLrN0GuRgUgCSmDmDL2G2lxx59viA/S6DIZmrfpMzR9BnzMCmIO6byuRL5Yl
1dWxvOAu6YB/HQDiebGVBaVwxrITKhTkkxlUez8szRewirQbPFP9LbnFMfjPS+S6+tZFvVOHHQTZ
Hd6+3qa1gwkRYD2cpi1VESAUX54axSfUjUK6cay68Amc6xz1OYjW1bLZjw0yAoAVyCXYL6I3LJ/y
RTZV/nPSTdbKN4b0Lkdt6E4VnbWnmUSLDOBtpp5lwYNXDgAnQyer84elBdE4BKeBTXb1geyibsd1
I2y1NJ3p3UYd5DdglM2YPc/hRluIWDV3boAISs5V9hUE8AdShmzj9iiGyXtBEaOzjOUYAj8B+VTZ
1uZuiBCwNy3bxhW42Vc3ag6Nnz8DzJDcMTwOryM2RtC8gMC1KLon5LkCyNkFxVORTQ1kAspuS02n
StW+6VA4Tk2IMNv3TcM2sbKLKyLs5qpgqXywqiK9Y5XcmuMgH8g0RH678i1/2tjaZvGqgXLH7O73
aX6xynxPwVqIBoHdMHX2FDAKKUOmbe0gURvdMQDCsVhyQd32YuTmNaoFgnpFs7f9uvrRWcmrHU8u
MK+Nv8Q2nd9Xpt1sedoYqAeaQNcAFOemjFTx8Lt50mQ/ZGW1RcCiW1cdJPHyqHwoNRoFZZBQSdZA
lNwoINrYpDluKdjoICAcQL7OhKeUG1XIyQ/jF7coVtNYjM9xAoCGWzkmci3YsWN1ywHQKPAi1eSG
Ii1XABYNh75ua2Tg+q5Pzk1cVMvGZN4V/KTh1nbLCIozxXhKLETnUZIoHx0LiQKnCN1vwFSt0yzg
PwLlHbsWGRkajnIA78qDMNqioGna/POT0P71bYlVA2c2w4vBMU0Tz5SfH4QIQ1WtNRgdBONNhFh7
H+klggyAbureC5W5A1UYIiJk66AdFbbd09Q6FQRvwJLvyNK8xl2O9UBfZd8L/CpRXMY/3zxQwx8g
Ue1HO6kpVohnRYFkFfufzlsTqYrSArZ0BglHCOMug6bJ5nWEjerjpeJjclFha91TB0MG5P6fvwbz
13Wp/hoEw7pB/+c4tMP+8D6Qw4A6b5epy3tNu/Q0khS3PIPyMUi8EAawrQl8mbebPg3sFR/s6teH
AY0oUxT5090fluCzQ6YsXv7zJXPzl3WONF3TdfEv5+Lhwf+28wTS1ITQYBRf5gX95MsaTOhB9BUx
4VQH5cG2k2wrz2fbP830jq9NlFL93RyAt3E2M1tFXyG1cfNu4lauRFTl4GhaU5gzk170bAlwuRTp
egwbEAcj5bHKEzN8MILq/QxCCHzVK8A88sDkq1Gf3fxySOT9h+047R9ukRCBdzq2wRwbC9vxOEP7
559zP05DVE8i2Y0+oF5iaUOUpZsgtS2x0EQAST70Uw9BXQ046VVyj6K3+tPNwzf4hPyQNSz6wIdq
owUoQzQMkHIKQTCd4p0DFGgRPgqWVYde91KTDgESwaMzBKeQM2hV/TU+70UCnLBpfmP98Z9/A5aO
Lvz85+LmdSVYQrglJTBZP/+5gFpkIzJZwW7GcNnlco7IILbvna0gR+ISHCq1PiRT0IAHHPZuzIFp
A0H1InHA4hioDsR8TCJsHVj2dgSXc4j9AqC7H9q3fsKEufV/+DXjH8nW0YAPf4xgFv4Sz7MtRHi4
6/4axWJQ9S1kFDbbVCX8oCAXvkSlECrYehF8iTIPFHgoPHdlDaQkH6IF2VEBJDfgYkQCOsrDLx4r
UogdCediIufwnCEvSm55IfJjECLsQs1CgJa6iXsGUscIq+WhLQ/ImH1DsVX8IysvWDTijZQHNjJS
vvuiqYaXiAyqB+6n7SZjVXVq004ekETut23Np3tgs4MVHuXWZz1P1/rRj2l6n8cywPToIJlYlhcz
CPECAYNkd0Gh/dkNkuJg4e42dXhIgYEqUOfJeK7Bu3EhLzJTc1TVtAP6+ZXsZKJOOoxd5a9MLPuX
8yeQsdFTNubQLVSeB1uyffgwV7ZbNcbN8YMt6/Ls1LJqJfoKepM0hD5KAPy1tdI6+2gjH0PUhdZA
6xCw+PtVQ4oae0KXeVustKp9wMCCmAI5BhVHE/hMN81XQPtZ4hSXFsL1iemDJk8Z3ZHahVsEyzYw
I6xux3XqNw5U1aZkXIJAGW8Up80epQrleeL+ncNDtLRJpb65aFomoBUiMuRvAn40ePbj5tEL9gMk
2BKPdp5gvYiRSMTJfSshs0xzeHoiEKeDtECJM3nwtEp2iI0jAK07yWYnfI3QVXg/f1LmjZtsHKfV
PEeEFW88xXey3kZNAqY4Pc5q3HxteqZczzMUfnW1oW95m1SaU7QC0LPc0qx8Kv1LlAYHVzBRLAEH
hCJF6Y+7lM2f0wY+P0G65TO50zwD0vqLFkSaB2r6ocs1agd1nfoS6FAF4NNIHetEowI3MHZ1iX8T
uiqy2RbgCMh1X8g/4hHIOXwzXNF3Mw7+V7toopMLbjg8Y7qNFXL+AKJH/mBPoMKCnoS3bh0R5svB
SBZQbMmu5IIaAxsQNqiRRpZVrK2Yt1uvA5twk76mfZpuholHe25Y5ad08rEAkekrKiCbldMW1hGq
o8OD0XXfzMpPXlEXhaVE3poXN/CSO6xOnQV15M7wo6ukcY38IjlNTZuu6AMQGT+6upyx6MYLqPpA
Yz/gn4I+JPWfitKzwb46pNu07L1tw43yC6S3lyOr/Y2VNoCWekjjGO2xjyvkHhSCgUs8XeK9mUgG
jDW+MkQe2aIcIlYtfTzEfDPIr9RrOlG3crDz31IzNDzUM0F4dZ6qxm+4Qozm4nqKPUIQI9r4FgJ5
1Kzymt0B0ribfdsB+GxIBRQbv7G/02yylMYWIrtiiV24+WgZA3/I7CP1zZYcSIgMFW/zpbpGmx+w
Z4HUir5yO8X+CiQigA01eGkiHvt+zTomGiNZt6XrUAXjJ5vn79fcO+4dyonz+Zr1z2EDboNiTZ+a
ClSwT1Iik64/QB/ouhFv7ufr+qdrpkFDY/ztmoOkBmE/8m53bT5seiMRW1V7+xK5OWDQVInCDqPD
0oJOx1TVKFtFTqSMpNh51OMaBdCKeQpZt9mzBagjFm4A1TZdF6Ln6FFRvfEj93NihxCSJhsDvWh4
otPZWnYWW6DUzs+NZBVGeAHYyWPcVMBz1GB5wxIkfQTuMn2sMihS9t6VHFA0YK8ZoFRrapYssR4w
mBxpyP+j7DyW3EaiNf1EiIA3W9CzSJZ32iCkbgkJ7+3T3w/J6qZG03FjZoNAWrDIIjPznN/gAOau
BzHkW1nXuCSLu2iFFep0KPp09TWMeRvRgsvpKnS39T59VkOrvZ80e3frkVVTx5/ZFXs5Vze33pl3
JO9XVVneyX5yaB2O2LGpY3OQdfmoDqfJjD/nau4OrlGlayK78c5sR+uoJnl2Dseanfq4DvLy4CYF
9lZqnvmpKKefYt6mudP8mtL5L07Q+ptbkFyI6yAHE47w3dyYHCz1NnwcA3Rk8l7PvumaS66YQQBm
Oem0+vfYMhDib+fsST55nArrGMejfUAacFe6NvJC+uzctbH4aQx6RZpUQdzSdq1zxKqxNctQg02H
ZfaUVN5KDcA8KM2mMhHmSEFZfHdD9YKE9pL+JGrjjrzJMUABEenF30oX/lXh7Pphj2qyMocpeG7Q
p1xjw6BC+5i/ng2Lvzz+8dyoC91H+BDQ5oQY3kAJQ3DWQBT8H8/Dohs+X9GUW28qUTBH/XxbowGy
DlIsdPJeY8M99dp3iHl+0OvNp9dAtReoxu1VYhlvnmkfq2yZtfa0lTtjdGSMvXafRwm5HDmSWGQg
quk58LTy6GAmvZEDsnw367H7DWpJikHO0ByA6bsvs2c/yPbZjonpatVwESXhediN+J0vT8q8EKEv
03nha9ceRlUk20qvg29Bvb0ONNx+o3dzcdRUIlyY/H1cXwioWV/JeeMSDgRnnfzNqlgmBLh0LKIu
f5tdMe11qODbrO26z6ScfNlBMeDn4d2X3SG+VD15LuZT8lGNBXm7YdfwEIKBONkoYK5lg2I1W49f
zffONcydi1TpTiSj8l6YfPLLM5G4q9azcFNSuCB+8Eiurm9XgbG6D94lfLIVHGqCxURYjqhjED8E
kj7b2Q5341zWe1xIpre5wGdleaOTDF0FBDCzsz0rHhC8WPdnlqRXklWv1YSDRwSeYF+ECbZh18Q3
2W8L7QTiWTapy0UIRjZoofOsjJhzLqtprcTWU7lc3JS9XWXEykYun5HX0+D+JeyxuS6oZRbNuwLd
n5UcJHv1oHcntpNnWbLHzsN1Y2AZLgp9xzZXO8Kg8h1QMa+pqSiPSVjeaUEfvo9OwZsD2fMai6xr
DZiTmo0b2WpnYbpWSN0dZPARJOmvtHTViywtM+qgKF7zZUbk6RBWJ35pVTz3H7J4KvCbhBRyAnvq
njqrZ3faV6O+H5zuXl8a4LpBIvutWRnLPT/69mEuYzzswGW5p8DS/7mdhI3Lzjz+HWrfBjNE7Lvr
M4JgnpGshCPalcsauasM1UxW2DHu9N41Lg18k6e5VsXZyNT7r865QsJv7LL1tawTL4ShWbU43SyT
NTk+pGr8mEZe+kRqnIC/8H52dkqb3rnZRm8b/s3kgxqz+KsrW20DEl3dgHc2UOKy4/c0VOxNpngF
xjYUqwFJ9kAk5UkWR0Pfg0FjF1UE1nM+l5tiypP3UNRkMhZTLzbSyTtuCe6uVoOv1jgdkzWKTdNB
tvaq890sRH0vhyrhZjZUGAtpVT4QfHmVz8lyszrKF5Ut80MZ/+8XJVszoo/yRSkofLJZSKpdMM3q
SaI8r3jPpZiTAPcDTjJXsQDZ5Soj8BsyNFQCAuxLJ0eKCdwmunaSc0ZLJyvL5nXVhhuO9CtgSfEz
OJD51QDtnrSwg2VJHQq2aKixy5KrGQdjVpNrKS2nkxEWw4NsC1rvHr0u916W9FB9rpCWvJZAVb53
o6NdZFseZj80YUVX1XAVh3lyI+Zwvj5CrVOf70ZwktrgCKzWfu5NAEKWFxd0BZoFWureydacdd7X
MpM8jWzF/53vVArStgvVV9vx0lWmnlu7Tg6kxoqX2XbiXaKo2loWw1Rtz24dfDiqHfFfjE9pOKE2
JhvVlkcVRuMd80YpXsakL7Z5TIhetg6BkZ2aiV+069gWnRQ3fZFdsxypcgL1bNyXh4pu6Dc4PqRk
35nIQ4HhCPo/rYfmkhpYC6RJpq3JrzcXq8LnF1AOt7EAYzHh2LC9VlbCo6lqtIc4680DoYcJS7hl
DhUgSGZkH/UgDuMMRh1xxPxZ84bsUkXioiqaUgAWnTmwaQZ2QkurFTXtXTCBOAuyqniWdRhdfbMy
HSDWUhV5A6bxy0FokhNMGqwFvWj49WX8qAGdCgTmjrIoR+jlViS9+iRrNMFeb7LSZCvbxJQMD4RB
rt1lj2HE8LoriSTJokvYE+H+/ml2xm9I5bQnWd0qwBr5B+2Pshg2lQnTCLqALMrLUOsvRpumZ/kk
b4ZeEbF6QVnihcqLaq3x3ljzj5I+DOaobgy16zf80lTbvC2ctRzYF5ryNPy8/rVN5c3rCbI5sDxm
mWNDv0/SeKeLKX+W3a2cxKyuzvrXy3dDkzOQ9e4l+E2t4IvCxw9XODuh7O0YxkPiLMhsxT3equRd
MjpbkHzjWZauVRhukDYcxx2E2q/h6PwbQMenfoXSwUGUo7NJTXgOEyjYhz52s+slaNzFcCE4el2B
zEzWIHc3jvlXP8Prhm3nYOzniTJaD0monclnt2eQgNk6GVPxV3CQYeZbu2r2/2u7HM/SnHH4S4st
WS5nXZEiuutauPnSHf1WlCI6tyLUIeRnls7QFOnM9vv11irHNsAy17WnjgeXDNZ9Y2i/ZErYdgUS
bXVt72RKmF3becKI4KllFyp7BbHzOg3oFYfZ4G2vHkq69tp3UfvomV71mBrpm0TClHHobp2y9LYd
SycpWX+yoVVCMi52N52tVKmzk+DYkiSRKEEB/dNFamwlo6jWSOGMm2koksl3vPwB3cP4IAFS1zoJ
k7LHtllfzd3w/AYgUo4ooNuqy5uGkLKYTSC7OcQZdP+MV9mKxRgGx/g6pMkQbseQOF2pDKhpanqh
nkXibTSyYw/GcplQv3gIs/LHpNfJUZZkvdvpX0NlnbyotjKuJw5t95aB1nGEOPXd5DT9i5V0zaat
RLMdlqKpaM7BjsNoJVsLM/buq9o8ykZZVfb92jNU7VGW8MtBnnfKijs82H+fTdW2UVjbjzhlt09K
cu70fHjUFvvzISOF7gWt6ss2WWeHCjZW0UBAaOkv67zk3Nadfurj7HIbaE+j6sviHwON3CItziD4
YANhivnrSXJAnOXBvtBdN73k7BMQXdAIYYXOXlFy/S4PBvv/umOHv9WcAPRXS/SISBpRioWFADxg
qHrrJEvdqFh3GGN8lyV5AfI/rWKczndGNiDU3bvhU088dRkspwmiVlm+3dG6bxJUt5cZW2FZp2FQ
xJMtAEmlOR6Q85su/6QYWeu1KWwXCVTePnmJ6/ouNQzlLEvTAI92HLQ3WaqdoT/VhTvvUjJnpygU
OEoul+TfOyvyul2bVJ+yR6pVXz1kcUrTlWWWMbaEZosELSSgGcta30Mt+zJUqXevLg3Z0lCYgFkR
hIWmXwzePWTjrxGwXX/NpQ5dx0oP/QJRMLTZfDRRv5z15ilbYAoOP+37piSMIjvIumERA1LAwl4H
NYViPjreNnfOtjWu7ESPAEvn5kVeBm/Ehg0P3W2PoRIHehqEuwCdp6XFhL84GoTUZD/ZCrjwpceV
bS+VtXLPxhLFdu+ksJanobHvywZZXlqVIPwLzCf8e4GXUO4N+vPtLlQmsS6XOiWk1Uy831tv/cbC
OmF280MMQ/VJcJZ0CB//hbyr/lSRjZT1NR70hM2acq+OUfUpOCZlY2m/9R0bHiQ4OXIv9bfhOS41
dzXQ7IdWR7FmxsfpnYMEAujLXb3UyTtZJ1tlv6GvxZ+trjd8jS3qoF55g9B3ymxAkmsFIkko8R8B
oGxk1a1e3hV2G54712x2npXML2YanBVMOv5eboBMDvIGU/hrjVPj5Hu1Ig/4JLq4E0el1h7SgDNE
JD85edt4M2Y97jQQIOEztZeLbDBmXRy9f0a4/KWXKxXIwbgFjIcxr/VibHeDW2kvfJTKbkjDfC2L
aQPS2CJs48tiMyYc09gphHWkdytD0bfDEMdghxjqgXD0K755d0praC9y4jquCKwuRWEzsZcTaw+I
8KITPLkPCIxtSqGPF28hByUjFqGqFa57WE+ksoPWNN5RDEPSMMnKleal5rti50RrlbyC51YZ73XZ
fE6WkT6ExD9f/mOQok3qOi90+5xjq60occJeaR2GoC75xqwjeTPMa1Yse28btrXNFD3fTWC8iY+z
+Mqi0ZicrJbFVxZb/FRXcyaqx2lKzaOeesoKGajpQ0U0adV3VnYi5NK/g0nLTTwTZC9Rmgp0M2/8
8FxEexF8yk5Gr8hecvB/9TIUuCC5ZguiIUn/bipnOUPZdl+PlcU/HkuvJh2KbaUM2pr8YXa5XWID
PbhSPd9qMo113AeTtaprqzzJBtxF8gvk9+6kIuz7kWd8l1lnXnEJs/fZVFnbhMznR18363TBLMUO
JgZh2bqnGCXY+7HH8vwKZmJkUMfJa1q1XyO1ILuOlB3Sf0dWemZcR0q0ExaTj1PR7iO8Kr43+W5E
sOpXjROlX5W9/Wqh0rEp+iE615WS3NXKqG89yy6eibSQ23J6869u7nw5Kimmz07M0XtLMH4Nqkxc
hElqVbOI30GCTZ7iJhCrMEurH9HgovJA5iwJWFGVsvmYI69Cs6UR98hF9ge3Lj7Z9GfrajSJRWG8
hN7T5H5jwwmmtot+LUYnCay3zzzTnFVQWNGD1gb63nUTe18YGkki8PfY9A7jp2kX2NiwtmpK8Nmx
IHSa5V2CSiteeigEqxKPkL3mFcWLSqoKuqc3r0pTlC/DNKj3LW6JfO+KF9nDGt19OE/pg6yya69Z
xa4rDrL/HPbWrsq0dC1bCeK3F+TRHuWjZJUrxjVWO92jLLXC8OAb4WMi546iWtnaeCojDcuLsUOj
AARbfpN9xyKrL1lkwfiOFAMznSh7IXR16dO8+GZEYKRNJH2OteuCrZ0hdTRa8W0KJtQ8O5N/Crw8
Pkr1h+yuaGCTRpeNvSyiy+AU7fBZGF21x1mv2cpqfEzXrRlncCky/VDootrISXvFOhZ8GV/svIWS
Z5gHMGTJU1KY+PaYgLsbp8efqugDlsKKtZpo8lPZgjISUw/JKx+SlR3W3R4VL4UE6VL+fxx8nWp5
2n9OoIW4gMZtgfrKotjQwuxHz+I11hAj67TS8mV9ro3zugwH49qtzsffurVu+ns3m83SQWWffJ4i
aQlOEvHvKGk9v3E0/BLa2XxXcd7N0YN+U1VP3Nt2Jfx5+RFlf9DvPLgZG1m0K4s8PIGCkywGxmsf
2u2bMGrzMmZhQhqTyXrbgkzcIXEY975Nzv8v2OxrVc8JTgBsuos1z/tmGrjJYZ2oPiHW0m/HpFXu
Aq/q7iB3u1sjKpXHeELwTcDx/mb13UWX4+cEGaghqv8ucywqRqcdUGjFe7gMvPzilFN3QMZ62sdB
095nk4KqMFYkbySIfmZxL36F6t7SDV5HpemvbuqOuNHw3VMWklkcV9oOZkB3bMWMW2ufW5sI7c8X
dfmh4PQ+/lDsBi1rYmL4Rfb7xFCD/aTU4bptdOM1j1p3X1YEIWRxAlK2T5QkvhYxOTX2utck1+IQ
8i3NsD5bq0VsvqbqSLbcyHPWV4qtFY8U7eLa2SFdva8wUry22nXY7h0iQtexonDY56UCq8FlbGmT
PWkmDfvH5VVB78mwjVP6a2tmQSTtXBUVyqXV88poH2rKdG1NvUDZhb2mXlvnNA52pNghYywz1w6J
ECzBjWurpeH0bOkIjsupRKQaO7VFR1UWWdu03dw1yBYsY/NxmHe6FWCasjxX6/Vxh30bVK2pOTRu
2e6DKX/Fe2gcfViWzVle+Hi/7mLj3mnm8fRnD9lNQHn1SeSlO1lsSkyGc2FhmrTYR2am7p69uQVn
VAb3LL6GgziKHW2rEPFTWSn7yUtYxD+cCGSpLMlGW0F/ssuGbbyMv3WNU2JRaUwu7FYn71pdfdFz
LE1vczc4s965wjo2UcCKJ7sFMZzbCq2ctZxYy/jx8SPY4xks67vbw4IC+5FKKR4SDuS/PR8KR4PI
UR5vZN/bwxw9OVhuU55u9V2oZEe0q9/kk29zR7nurgiMadc5nOfA0aCKLnYr8qJEOK0ID5fsaWGV
/VOdpsJqfVnWscr499YilYZ+C5IDhpKtVQAWp+ut7NqWqeKLFj8+2fK/TNem0U4PQlILyyOnZR47
7DgVybI5KS4SI56+0WKXvRk6uN6geYcq5L9cFm0rcTg3ieKsWl74VuPhJuu10TUOVa2yjQV89aE1
UMHsBrgzKGfzNSMaIOuTzBsPsxghB8rJseUhRwKukBgIG1qNVIC8lG3snerlIotta1VbNYAoLuuG
qiJJTY6/9FVdNYlMxc45dlrnnKTNuvOM+Y5F2CQ2tjTYgdNvCHyxriQ5+2zZUbZoEbaNS2+xjL3V
yzsv0L6GyeJ1bB1aR7NAc/VHlTa7adKVE5CG1DWzs7xMZoRg1XKRd7IuImG0Bgddr/5oQGocAuIy
VnaOlX43qWVx/KNe9pBDSZMH25rt8vWJ//UwOVarvR8EEJfIHKHfdAimrbrYI07LBVzX16WUBoop
tJKDHaqbWhZvfQYjVFeqpww7vXFi39KsCEPpOjw4ZZbuBhGmb1GQPEpKydwEMf8W7e89PMDo/3uP
QKna9TS3yMN6KIh6XUvwqg3zk646G9PAa/dW5aQx4gi38m1ErSfd3iiqM/SY7CTrr52dSXXWfYaj
ndV17QNa8zBbTBw7RmInHum+2tljS1X41WS1D9fKMm92APoWIVfqiuXS1Gm04YytruU01wbNwT8m
QU17Vhcbp8XbaVQmdZWmQbe61cWucJxruZDeTbcmTUNO1ZcjZeVv7bLcNGhh/DHdf3Ycl1cgW+RF
zmhr7lfdrci3joVd9nHzCkeYbQIBbe2RcRn9MpzK84gbI5mdolLvKrgpqiEoypYuaPRuHbY13Eo+
5a2stGt7MQWZjHid1GifGkPzVEUqvyV65BxcLyFcMtTJo+5+yDZZA+I03jtEHle3OtvCxyPKYdNp
iVU/CbACT8WT7C4vqeGxbVdd5/oMWWcKNUY0RDR7vXCHvZapYGCyLD0TjEvPDbGPvUAFogoKbeB/
1+UqW2QfsJwteOweHeelt2yAO6lti95AMixL9WNhJX3zEmQY/loVVnieGz5nVjR+ahmY9drKWvLQ
FaZ0aQhAIm+m41RBqmfjGD4gpIlBowIDM+Ho7A+ZOf0N0X4FCWUI/bQbwBoZHpglE0GBNOpelIAk
Xm/USHc4SG+raRIflGXfBXep2BjjNL6UDWDyyEZZX3OTw3UmjE4JrgQIPnZ8/dIsvwRzhohqW94Z
lk4e15nSkuzQP2V5Jy9N1BR7szEQewrDs/3vhdAa3PeRn7UscvWd6jafsvFW/0ffeazEgm37zzlu
Q0Xi9kc8+TZy7lu9vLvVzaUbnSJks5dX8MeTbnXyxSQz0ssuLoT/dnVzM9pVdo7QVmg1Z4RhMap3
QmM7ulmzqeMZ/H726DkQOZWidV/KXH8osV+6V0mkvjSdNvuz06Z3/ZB5L3PQNWviLg7vAa1mM9hb
g+3/Rl+K3uKlOytAcORMcV9r+MaI77LRQiroKeDrwp77VCdWiQ1byFcd73WuwSJnSwYKLIMsy1tk
0ocjiNaF9zF6r1mAz3c6DhdZgsr5nOXqcH8tCZPAljs+XEu2s8/mQn2UJS8hQmKjG5Abzjv4c2jD
Qzvfy4sOEHaTB4YKRIG6vDK/GmoQlViuuO6mVa3OhuG/tCCq4of8Qu1vM1ToBNzHodjlaYQZ/b8z
Q473NrkB+tLDhBO6U2Zu0B6zH1pANw9m4cT7yXRglvUl0JLlYhAVOWdYz+sBpxF2pdR1Rrgz6nlk
e0pJ9o0jU/drO4Kujr3PQ4dpUqyMJzWahnVGZOsHKjyVZv+oUdpbq0mmnwyldC5TT1pNNlSwzfHt
VD/7wYLDObc/IWS5u6lpi2OGWQMigLfbGHj2kbRuM6/iUC+OrWbj3TUqwQFLB2LOECptqy5fRA8M
nBW+PhDcK18yNji7GivstWzNIBee6yF7IxidtqtumH23i5qnckmqojIz+5aDi2MfepgCwJDCVqTL
1WOjBfP1kuTD78UfymxnCP0q4R1RIXgpy10wF+K3omz4oy5d+pVujgWtHKLN7YbfFmtfAwcahSDj
MWVi4wi1hhUbxY+aVcOEqZrqR9PbL96oGi9JN5r7xDGDbVr2wbsCjWAESvOjmpEczfupvcRqZpxH
sp2rqh7z+zESarMLQ5hoOSgv9DCG4KA1CV6RjR486MuFU1N1GRYiW0y4fwMGlk16M+AaQ6PsxhL9
k/B1fJRzyIuwI0Dg4RZaKrg0Yc54myNlaBrTN6MsUdokkY4rVBfvoh5EeNBb4hKj43ApKoHmaxPY
RCIo3hrEUszMFuiTgQnTrUGxreqsANx0qhzl3LxxPowwQGtZ1M6dDbH4feh+2Et1gAfUoVuCg2QJ
Kh8Ec7jX4LqigDUouKPaygnysLkZwozEz9Ig62SrpXHMRaydPsBhqxUahL6Szc6914IQdx0z+qFO
6VNTVcpLCbRr38ymvk2rXPnILWUlO0w4bK+7KjFPcmSQA9WR1ivYjDxlmkp+98sKorVSVrvEuI9t
S78nIjlsw0zBQeTfOnlXx6JaLeGM7eRNPRxCTkb9NLr8YzJWXqw61S9e8SILRsEPhJ8B+juMhfO3
U09dsmHfnW5MGHzr26hqGR8aZe83U+DsZIN8KQHYByx8QkTmF1dsByq+0jXibcLz/b4vtdAnoU/A
uZ6nnVM1zkZ2cwNSBLbpse4urf/fo6w+ql47zJcUQ+8fECfqH2AjIPVh4JNMJul0q++inETxPLsc
B+kmG5JUVU+EWA9ykKzn70X0oR2WEJdj3JPtJsI+uPa7aqkfUlQn9nboDjg/lbBBvl9zyzenUex1
74GvM0LRHhoco/Ygs4x7q2y+RvOOfoAe/mWE3U+mC89XnT+pAOgs0jTCwsUpCjD0vEkDyoa2H+/z
NFHXeqoBBm7c86ShqiYVqeJe34Vq5J5lSdYvVbKXN4tgd0386nkB4M+0xXM56cGjkj0BEobyslxm
LJnWcTVGW1kELrrYKFfTropnhC3d7tRo7XRvzRlClmTdV1Cq5oNsjJxx2uLCnG9kK363412W48Mj
W+sMRa8JHJdslFUwLYDamtO9LFkBMYagOQUcb3J9vfhNp4udRg+gdJ0CSF/J4s2v+mp0I8vj0qep
lHYlPa1Vxx3hRmvTs+si26krGJmy5Z2fFVg9HCbG12kpySpV19+QiU3Psn/Dv+wOm3hWnaWHC4zo
sRcmAXwm8yBTILIBUkzHRkePLthjsQUc+fUp08dJtdk9mtGZvJS65gUNj8ja6WxsfX43H8e6LwFX
6slqyib89pQel4DuI2wt7yE52vzYPDpwu9NpItuaZs7OJLq+dR3P3ppF+lHGpQJI31ZWgvTknnTs
ASHg6NEL+HHX4Ch+cwl0my0KzZpuGmhcmONF3ikWcKOqRMBRt/lYY2XIsG8vF9Fjb0X8iVWaUCyR
M5bkQQ1wO24Cc+0WOlHcZEGS753xcfKWHZGHtG/I85HAmIqjodfz6lWPYHkjn3Hk+z/6wNj+KpDY
eypVIzyEbvbp9eF3EYfeLog0b58ECrEtjsOskhH/RfOrFU3pzl7QDG4zHuK65G9FP8eNsCk2LX9C
TuqhhIm4FcgeJAHo80p76Qztm6fprq+CCFubXUC0U3H82iBBpE4Af4awW/UD3x6iBDmeUy22XWiG
qA+epyJ/Tp7Q12cBAYhExAbQswPxtBybNZmOzTB0rMtqGt+NwBZ9UbTnjnB8SMT+78TKkZitjHYT
Flq1LVsl8wcTgKme9it0JQE6RZ+a3c3f26rb4V94aGbr3ihr9c5rwLayOPUbL6pzX4umX0H3vc5R
X+bs+xMpbN6L5hOVwV3s5e99BphELzuouMWTDlrNH2rM5XXlPcyTlVVXLCtVi/2YML+n+Qe6X1uD
dyb3MM0bneanyjZhbZlvsAGqI5BjTieYvfhm3BMyUJRhpc95CsDK+qZH+gzgmz2lFxViRYdPyKSb
MmeBnTLMpqoyuUQ2yOo5JG9nJXgUjEW3Ay36XRny/KULflVI6O4gob0qREfZJ8yXciSAlEWL4NSY
snjMzlrV9At4TP6SuUKVifACEMnhZxqH9UWbDMzQ0peu77VXwzn2IChXSiBeNHgh6wJlg/XIbwAR
T/OAvfjFnMdjIVScuJLsMrR4PmlQZDZzwodBorffReBJj1F48Kp24+iYJwZFjUWOOTx2WlSz+Wyr
XWQjOtj33QPQj7VZTwMoZPOoFa7iq1GUgbTrnp25IGE5FfO6C/L6KOLhUHdgc5FaIjULfF3p1P0w
wDErzBzgK7guZOvJ9kcOFiolaaK2wy2ux5UhCuyL6wBzxjVHdJW9a7sI7cxIXdkgIAXSC/t5hsdg
YgHka0GuHTmWu6uhU9i6B/WBGLZvVu0EikM9xp6AH15Vkb6ppqo5dgnC6ffytoL3lvq/tc26SkVe
2P2uUbtDURLoAh3JKDmLJpuvE4R4BMWB7mfjPOwge+Swnc3ax+p9REdjbo7Ci/St1an3ql5WR4Dk
M9+wyMUuhfPxupkAmXT69JO1yoYmM3uPjVjU5NkZ+Kx+4dHWEVfIw1VQOnhQpe7fT/g5fcYuB7jJ
qSI/13/otvMsgs7XyekdQriqGyfu/yobPh7hzQ+laSPgW6LdTAa+yBeR7N67r9MkQj8Y41VbvOTR
XG3SDiBy3f3MHDRLAOo6yKaW5WZWIve+r4NDNrvKc4DAbzBFd5rRveZWW2xRLvls81TZOEHDh4ew
I+o//Vm1RU8Kn0S11hTPTdR/C2uzRckwsneJTUKlHLpt0Nf5iteb3GXZuPMi3pCsRLNFz6z+XBW8
WVoqXrKBvL5ecXQJxC6Js+1MQHlvi+aUZQXSPknxOpTqSizeMPhUYhOFZxoZzWTbFsGpLlGVSPgy
qlr/UAbaR6Q7hGqa+k7lvLHq5r7fwFy0joquCGL2iXlIBSIXdVv9ElpR+HhSG2r9C5We2B/NGGvy
JsUwNXxsc0Pbo9Bbh521RgG5cJpnNRVvlalGvmeMHH3d7BI5dritjQF94RBsau1lB11jk5C4yUdb
e7PfJe60cppT2aa+a0+2L7wcw/esdLcF6Z5LB2SxDpv2klsd0VzkSBBTg4fVChVNyqZ7JaYf+6K3
PowihJFFyOleqN5+SNE8cZtjoUw/PQf9K8v7tIYM+09jOORknvxIkC5mcR5XkwWcr9A9d0UYetxz
8krJrqFmk2bVXTy0/Aa7o7nFPEP3u8Xp00i1NwjdI9jV+mROrreOyx7vjARyqhjiO3nphRXfkR29
S7PahjpsZ8B4+2c3gWBBZMnPbMXv2vpXbFhv1jD9VestObDIPAHGvithIToTcUTTdqs1OgjvDWaj
GydPX5AVty4jy73f1mm9L8Mme8gmcHhK1D2KbvbNLks3GZu6tQ4xC1GsGIcvbQBLm9mrTsNZudKF
gSCQm+zrzA1P2NIEqP0Y0d3sZdYhYKd2FFGiHePBgKEZ5fNdESfDPkcE+QQ03NhpQkznPspCNrPQ
WoHHVNt+wBiRXJO2KePEecjaMNqE9bnqoPWYwiaZigEk2hlsifMKn8MI8d/VgoJctYlK3twEEm8J
Yb3Yhodd4Cyq16bZ94qN30Aeu68tSftV7VgdavsRGsMdMCBjwpIJiXz1fa44OWlVX3woFTlRL2nH
Q2mZ1hrKa+O3/Fx+jBZMnwheywe04hZwMtgHcKq4/nXC+GABw1kRqtbHaHcdHr5CxVvTwj+DuMhH
iCCKz8/68EE8nQNbUvUfmhf0fgZK6sOzkEKyZrf+CAt+ItAxrD6gkI2IaiPxFirGEcNB/YL+pEdA
wgnWshiLWb/kCiyiMfqY26RcwUsywXSH7bYyRxZZ0zxGNmfiIDT7S4uI66Xhb70b3XoL4IyzMgvQ
uvQyqJapY53ZaxNR8h6UuVZe2oS3bDBXvc2rRGIoQcp7HNBIRhSmC40lCoqaD9AoYL8hDnr2aGor
G8j4VlWVBuOU5rvbp6SY0QaB4188k9OZtj16ImuQQvYKNyzD7zUjva+swfEnkRibhBCwb1j9Ti8S
D0/yeNjO5aVPqmnfNXFwmflblNg+gVl8TaNAPBBI7Xw0qViyakW9RwodRb98frDNiQW7qKcVgQTQ
dSh3k5jiJKv2cbeCzNBujcUEtcvjFYz45H/YOq/lxnVsDT8Rq5jDrSgqW7Ik271737A6bYA5x6c/
H+mZ8dTUuUEJIEXLEgksrPWHmz10xdGbcVpF2hEPlnL+u+gKfEaKeV/hyhdMpfcBOHjb1UMM8YXn
P5xB/E6VK/lXbLAhGA63M2htxw7CJBKbMCXR2tTo4Ehe7uIYypAM0fjShvTVVpKrvkzdIiVxZWdd
ve3QDlXQYWPhlhAfSAigxRpafudlzkbNCgqRLA9tHNqPofRIqlvZrumMcjMUJDUKT7jbBAO4TUNl
OWii0t5Obt2fEOqwX2Kpxdx0M7iFhnSZZjKh5oTQN6eIL7lRAdI1LhPSdEFvTfEZbke1J/C3+GQ3
dNOqg4ZihlSa8NzyqCIOVf4ynbnDiE1ahx4pmiiKSSFPjha0bVjsCyFT34zfG1urXsU06hsyan8z
e1NhHuR0yq1NP/XlJmqEcrPLpruO9qhscsr1L40cpI9mM/+46p0irDfygjRP0tavZLsBN3QAf4oa
BcrcwkDb0TSU6dG83CBK66pacoXeuOOWGK9tQ7URG0XvJEIXx9TMfUHIfd8LJd30rnozSegEhj1N
G61VTq1XvEtpO5e8Vf7UIz/UaGnGi1lWedBMye/GAL9TIyqOc85r0dXxJe2HcaPEk7MZcRloWfdR
hWBZUe3shJF3GEwh7kGyhyndhSGma0h3SEf5Y47mcDZD4FtjGflRN1p+I7lPulLPTorsoYAaJEan
sTi6U48ziFtUFzTHrmrNlsoAKmJgiahjuQFYlohMZva5Hj0cXUaCJ63umz0k2yAaFShrlZwPmZU2
QCvLt7Yp7ooK4A2B7WbvNM13Taa6b9SayROW8vB55m3uRlhyszi6AteiJSfa9VESIAdNBC+0aauy
+yi9SJ7gKKlUr+a/m8YAK0dYsOWhgEOBz7o/jyPuQ533PQ1zc9M6PbkOZJrGFG3oxr5RKh2vIyBD
NIuaXeqKDwexmmD0dNxMZRrMo7DZDPd8QX0vd7YI1UA66QeGQOO2ImUWILmqBmkEmrBQBEIrennJ
R/SwmpAlKrNNY+MgCbdT4t7x2yxufRlGe3Jw6SlBetdWdftMjH/B7LJFxjx+NTRN2Zc8SJtwek0B
cAxZLO8N+1lhUWg2XOomEl5JWzXsWNVaJ9JnZ1caYtxnpa1tYwA2G+kiJxvfhBwtwpum9zMQklvL
Se6RJ8+25dZBi0QudetM3fXQ8Q6zo3owfhE5YQ6HStMn2a5D+H3u7AI5rxgvBvTUd+GkBo3j1hvo
yuku9CxmklCKAJWn7xq6O0HVNcNTy0gLZbBvKl3H6svz8Cw1EP6qwnjcYv745KdyybG4P0h/pjup
4HQxGVsnBSMjSMqB1ndqHE1qBO30MAPmM8qPiPwMPFdfARsIqL2t/Z6QYldZKJhXKEGADi/aR5VC
4TIoBHrU/OsRBH06mtNGJZI2O6zBmH9+IrMwnGWc3pWwmv1e1cIX2RjfbZM6/NyXp7hL5DGfmK5N
BThXQTWjdM4Ou0yop2e8d7caLnR+VWkoIhUh1LkQnFLSnFo9B+Q1pmg6imoTIrC6VxX2LH1l1Z+N
NYOCMIsMayTbuodeMu/gaGKGkUBI7WaFnfqYxQABvOqI5WV3GgfZn9ZXX42wze6UxUCn4NSwUjuk
28G376c8dff8uOXJSNXyZJPv2rVzcZ0Q+z0hiTSf4oxNmwcvyV+v5rYUA7p03FcUGJGhOZO9cDek
+q9S8+pTUuUftZuRQMnNoT7MUcYW2YPV7KYTssTddBqMDi1zp8EL19aybGNZqLPouXnslcUQr9yP
05yfWEVyNkFjGFhd8WFHoALaXhRcn1RLg89uZha+EhUReyk3PK0N4StxaJRcLdLuu1BR69Pc1ehl
Dda+Zjo81WoCdjEiLN1UdfEWJ+2vps27z+9qfbV+TdFsoX0+hbOL8ksn9+HiRrnuM9ZX7tJdrPn4
vbd1mY98aBp7DIeTLd4hNZVMdIGG1D+7C6qynhN/GLnINb9Rq+TYtjMF93mrDcldU7wYN3v+MYpv
FjKUKEEQwTdNGPpMUssHqG590VwThekCCV0/SqYw20RqGO7ntDoMTYWwQo4rYhwdhxZeokKwBgx2
NE7rJ0DMg7qwM79TtivxqzDc2V9fNlpUsv0NjU3UAqJEKgT691uRe2ytBpN8DYZUJ4AO+knCMfdL
Bx5b9dOd05/kXVy+2RANuV63XHbH9PHAwgY1ksf1tyr1sTjVS7N218ZEzIPbfPkp/7/DIUb0/3X2
4HjNbhokycV8r5WDj9nydzYnnd+YqMIFtmIiMJInh77KPIo6nCBK/L8LN0YsfdrUXg0+UzoVkDua
HsTfbvot8ZSgAjhqSnsJ0y46pkqGnPutwyZw10X9PQ/LS8I8cEIlG4e0MvuBnJwgUd5A0+rwmJ31
W4M2POlwxQ2cpFY2AKMpJ4h4foRVljN3z9lOG8TdoSoWZk98199r1TX2/ZImUC0rO40Cmci61s+T
hrXNHiKC8+xqnmGvd8FLZsWbt9IgsR/IBUTKfjgqhZ3w6LjTVU4IslmO0hA1kWf0EG+o+vQUqhJd
7lYhrIKMdearOaIFo1ibmarzRhkBabmGvkk8YT5RPMrLMjl5xfybHxt/GkCrR3PI8dbU43YbUSLT
h9a7DnI29iSVS1hjfswWYmvVTXFTM0iNPdsoX6ZlvOlSUdysmIozQlaI9ud7iPbzliqMx1kIPhsj
yrZ43OjunPwF6r8+h3ls+lgi59tGmatLgnCGoRXKR8k0u3PG2j2m+BLd8c6kJm3N7a8xkXtnbvGe
b82n48hizyOQH0Ly6B9FHqKYECs/utAsfeRpexCjMr0qKvuexuuDMo3kD1FG72SSfBy4ze+9kHcE
UZ0/mSSfxrqg54p9S0PCl1zE1aZWsW0zG/snmXmXXABzlKO23YFkyYPSIByXroJoRbZkW4gmOeoo
zm+dzJwPqJjO+5nSwRaUprGdlbYJCB+3RTnEe7Va8h0eGamcTGsrO/sK0B+7Qtk/cvgkRlxE30Ol
tGGCU0zQn0mpFgt5JQpUw54fzaB+bxvtr3xoK9TJIUxS7acOg1dL7MYeOkBDvkVzObnLOMkgtyYT
k1TQTll6rrJyOFtL9m4C6jsYdXXw+lp5x/o6kJ5BShXG3jbs0mAUsXgHKfhTYjT1Yta68maoloJ9
hjoEbpeBbLSKaJfWo/u9Jn9dey7Y+iacziQ+xTY1kVPqqSAfUOTfuii5/2i8wfCdxNFu7ACMY11G
zb6Be/aMzBbWO5XwPzXywZYX/64xJCae1oy7V6Tl4j1iHjyjl3ejCkltKDL/lZZ/kBWIqJFG5Wau
be8J2jjciciBMFzNeGzNyXwjxfB70tvjPMn2OTSte+8Qtohy8MwYTdd7lMCZjtb6d8qHPa0174Ra
Wrr56n8eXs9cB9f+2qynf737a+z/vcR62J7DdZ5HrEw5CjKfsD8WU+PPl8WA3fHaX1+t600fqZy0
9v/r5dfxr9PXsbX5n7H1OuvYpLX51lDLccPeLkX7Lc9LFtXlpeoQwpBO/feo0ZsEBMvxVAGyG+DH
9q/+51s/WzlRBlQsZScSWZ3WplyW2cEsEB9b+2Yz/buPejVRZB9fikkXD0tTeRzczPABEYnHOlZm
NrN7bA77dWxtVLjpajSEl8+hzE5eBdPY15tanBuPJmr+n2PrgbyZa+o7i9bxcvHPsVhpNprWq8ev
MXacPmL2xq0wUy2I3FLsrRKp8UKprKtamuo1zLyIpW9sf9Su9pEBRH7qqjKe5lBmgY0B0b2YZrZP
Ytog8VZ8j0Bc7GMMIA8URmAtw07EZG+r6V6/7euUXEqYv9hF31zMON27rLFnnDwJkeYkPcIc2yds
+c85kq17xF3e8zp1rtAP1UBh28W0IuyXoR1jInz1JRnbE2Io2Rn3XomlDkBuUFRzYHiajelJhn5c
Mf+QDrKTfNHek4T+S97W6nf01vKtHOw8UGftlXJzxxazQ6axSEa/Qd1wb9YFlR4VQSZNhyhH6L1N
+l59r5wBwGibLGwKMkkp/lBYUAnjr7j8bTRdw04ZQGMnrI95MMttBnfukUaIFJRj8ZNc/nReh2qh
d1cvzY5rb20gCotdA/V7u56/jrWd/u5ZfX1Ze31UzFSYxpe2nTxwaq3cFlkyPHIZ5tBgoyFQxDA8
1rGoINgFHHVdex6unOeoyv4gQ/OvE+YRqWqykmBQlmusTab/Ew2WvK+X8co5OqpYF26+Tug77B5M
pU6P61jFc3tplfDqNdTwp2KLXqJ41eZMxcQzmXaOK5b0BNP2Oias6J7lVFDXIavoQd2mxa91Xl+H
omGefLXU9P3ajaemeExkxT+vkGOBrQNUWjGvK8gVOOhrXMbOIW6YX5Fs+Tfo9vOUZiY+18JvX+P/
ex4p/hw4pKHv1ut9ndhr0XOkGsfOJht8FJyKFyQDzaMxLvo5VTRu1rG16Qu1eGmXRsQKcE59mhfN
J6g5/znwdbKWzM6h1NXXr6H11ZSGxcvXmBtnf1SvJvqpI2/j1k38UuiUjCVmvZ+vvsZspQVEUHun
9QyFCtPnabmo0oOiA4ZpdVTH49LEDEXN2ndBIigIiRl2a1eTRYYbQgfv2rGadxmGC8hnyRUuJ0eD
zA6xlICql+4guxLHYHAmSDWx95L2u+Gl4NsKkwzz0jUpqh/0BuR+O3T2+5jXw0EqRGzr0XRskkNb
l9NWmHDl+9Z2TmFNUGInZOdURZOIpKX2m9PnbME8+bH2rExLnkudYO1Fbmi/GaaFSlKb3dehohNE
E1k5X9YuiCnTx8Pxe4XOw1YfK+/NinoFSbBICSzPc980QqODmhPUrd0CqRf01why1pMNpotXGAzn
9WAIouPtm85t3fvDZPBcleWrulw0aQl3W8/LL+uJ2BIT000dzkgYF27WsYGVJ5ANKlQe+3svKntI
NCx547qwrWuTqzsh6c6ljNP20EV8w9bng5M2O+n0KdhPEe1z1ELexHAvyzrbeQrG0Omw6F4O9pMk
gUXxV+uCAlTWu5L0ZKdS9VsnElb3Kc/eLW2ciPOZ5TCNSYnFDec8R9Cd0RFN33tlpNjihR/IQWPB
MSL+7HXmfu1V5VC/OcaR2TEKbLwsHVBBJ0fXPehbCVLUeSjfm5FMVlpRkoJGox+0XDi+pCawZPkc
vwfpEkSp2e1IYy25MZdwPntOnZH7pp6Jg6dvER91X+3FD2Zt9PRgmMrNyOtvna5gxeNW040PjQxH
MZKvTtm7KAa0yJjisS/sEqqhjoYgqlnFjzbvX8OwUt9wMlwRN5va9MJnRl4rqYjVVaXi+5k00EVL
s76SS4xhF+aLyEX6OaSNYXRSjP4RN+mv0naNQ4ONxVVa6MNNhLjnrMr+IvZufrmmvPZjpv3BZmOX
eI3FZunWTPOGgDynht22wCWsZOMhrvxNLPhrmdcbgTfGuxk3xwgg7y8tQxhOeU2xMXnodnFGmTff
FRp52lyJ88Ad4pKid/SNoK/a9y5EBtl6En36pH01+6ImEWBHv2r5QxWzvfcabUHn5+52UskR5rEs
MM52SdqqIGPtWb/P8ZC/DV28sAtTeVq7aYXeKKCJC8x7+zXsJupQ3VDB1TDG16g2F35Z3OxABceH
pkIjxFLyA3ZPmDikdn0g6VcH5kIrZ2duPAj9+fMzNUgKFFtAUEGsUOinqJVuYr2NSN7YG1O/4zr4
EDMzkMFUuxOhXuD2nYP6UrTyXXdaNGuz/G6xW3vvZ1e7t42+W48hfeqdOzy0N6P9u2Nyfjel4z2z
Enl+LDLee8uYcNHGhHk5NiIER64ZV9Olp6K3+Kh6MvdLr6dY/Mhx4l176AGXj8ZLdjIsrfe2qDDb
zbP9eqzzLPXuhPXhs1ea1b0d5qOpJiqyFvohqdL5mi1Nqw7nOW510jX0yq7pd72r2GgZ6fZ11DWH
Pe+UbcjooBmwDhrLkdhijZmm7JzptX1VB42j4dTOgRlFPYK1S389tDYUMLF56q9r5/NSWdVYFFUL
0qjZIA9Dn5GWbCSGaa5VSwhDKIet3WL5AxQBbN69wJ6pWgAnoju2OmfPrjofOzm9fXbXI1pd9qfI
Sq5Z2v9lFnFxzMh4Xfu++leDAqYT4CtX+f9zYFC98UXno3yd2xqOZmyaUas2AMiRFlmuErUkg0Y9
RjDADMXNSNxxJ3vIlFqqihtPEiQBu5+ny+JhtI6t57lYA93WrluZrzDuyDIs7/8an6sG+aLaVtBl
FDWhXKht5RRKGKc0edzmAIyhWA5pSRF5GYtMZk+EgARwDrt9y6z8vQwreV17njeFC7QSR/Ll4NDG
yl4Z7JiNdN69qXauv9j4foAYaQG9cEYFLJXN8XPtyJoaE3r182Xtai1QDsh46X7tllMeH8PBAzm8
vBMZz+w2D9HnH16HbGvyozoVj7VnZQMp1gFNlLUb4f0e2OaSiF7eLm2rPMHFsDdrN9Ud67WGgrv2
1s/XCv2Q2ln9un72bMF5jVas4Ke5fO4FWDTpWhms3RJzeW7NHLeb9bPZGTJIMUJQS2+9WhT2r2lJ
ipfCMqU1S8tVX6ma+mRTLCCRPFXM1WbRHFSbypDA/PPdGYtpEwvh/ABAfK55hScdz1Njzf+Qt/iY
yIR+LzvoIhTl5ROfb5Z6QsMNHp3lFQRHeigLOzy1xizPYahEB+qQ+aFAxPOmZ/FHijzb73ZyHuaE
X7vjlr/zrLCxXE7Gk1ZiauzGoG/I/US/jxTiGzL4bAw04cbXdMxjkDhCnCmR7uNxfrPn3Nggxwl8
o0ztl3buinmTVRq3N09qn2a3tVFsO72RDUUiO/zhoPDo9wkMdHeoqKeJqgdwBfQcDp2KxmYHi8Vr
xzNg+flYN9VPbDOVo6Vl05vVVdx246uGH/wHvmu/8tn1KdCj3F2GO2nLP1WXJbcojtCtTR1lB01f
/SitWCNobXeaq9vv0t5TEku/GfM87AwligNXSc9C8X4Rrqsns47+mFHxsxulSXmncg4aiFGqbC7G
WQiNjXWcosAE+cGTRvL3QJEonSwXKFJFsdLhwU6q0dvqkvJSBRDgURR7MvIxJT9Mz9s8xvwFdWKq
BNq3ahbewfKofAJ8T4NKIo9pOoCVBrDwTdOHF+tvF9b3dci1h6E2J4jo1YYqlNipBRkxC7lLEi8j
+V6V2Lx2jNs4/q3jeGLci9Z2D1PWIX84AlCuffKMykFTqKvBaap2cOd15EFC4/QLqId6TcmAbdFX
sre5nS8+svOR5RGJTVt8rzK3fs46izZD+s2hcA+425FkTGkUc5SX0Yt/TTmmi+OAdi5Wi//M0GDK
VvdwAxSNb/WyvVO81fZWZcmTsHKy8lHpbkWuGh8gP38OVlz+Y6KCSS3oT9R1FeRvSbK+KBGHGNpu
oyJSd8S5b3iohRa9VqBU1t7aVFar7SDOkxxbzlibsNRBuozeOYSs8kBGRQP2Fx/ARgQxXgy3XjPV
50RpNfB0at1r10JI8ZrFaMEvB3vQhc/BgIw92v1lHTJgH+ydyK62jZtoT683WlCeAIiW3jqkGRaC
b22anNY3LKvP0WBlJnaJDoUWLmqfZfecQiCtZlTe1x6eVCJI3RALneXgyM6GenV7WnuernXPSElB
CDhI0q9jOh4hx97LbVg0vGFtCEp2PBrYiy5vEK4yBUmVqKAROIOoOn7tdKoPy0FlacaBxJ8CaeC4
nkGqeziFBSpQX5cUbnpCfDX5/MxZNBR+5E3PKSbdMVma/mxCrNHyWp7STLLSFW38j93a6EoTOz0c
aT/S4XeJJ+4bOU1/MqwRa5LceCvH8pdMEJpYj5GiVX3EKb0DiFHzzdbwM1R6bwjWc3NDF6cKmxp/
PTqoVHqwX7f2ofnKel8Chqmn7ORJIgioaNFjbRBHKYIqCYsg+c+YPkXZRlQe4t22Hj0mMYLyCj20
v819KiPj6Rad8UxmhUkfTMtx7caK1x21GXjIeoo22MaTBWxysujz/LyhjDyi0nqwl7dXot4Bdw8R
RIfbVimd81ibJG6Y7ZphPDoidh4t2ujXMVagmesA0ApTwI7GkWa/nkxGUN7RkmNPE7a5D+q3CfiC
xgBg87+uV3f/FJkSBjD7AUZhm/KAS6djcdd0n911rDXrba2xnq09TEyL/VwBsPvs6iHvmrN9CHDj
tg6Nxkw5r4tVbD0q8VzHpjk8aTkPxtqrW6U/tFZdcAZ/dG16e7qVgENePodgQeJoNXgbw8mjV8fl
MW/RzrIn3dxQ26VSbAzisTaeKvdqYczXtTeGbnONandf6GmU+HOzZIHrytmsR4uIVT61dFJnTRLv
vsYML/njqSqLXl82dy2CVfbHwVt0bNTH2nAfoeDRU63+GgvN4b2O1PGCoo/66EUYX2rN/uvrhIR9
CsobTbP/GnOxK2vHz4s2/YBgBTJCvjXa00WP4td29LIra2B2pYR+6iFBnNYeRpm2ullfeql8aK3Z
Hv9rbH2b1RQ/6zYUW62sMkA+uXNfG7cmS+hACIChzlipKoB0qcXUwzaBo/qs47B8hklJes2Lo/06
lkU5ucoYiLnMi9KfqlDdcO+Hx/Vk08CjtUCl2DCB/5Qqdlgp02wguqh+1nP5aEkUvqD3Wj+LBJFb
Uyqhr0IHxethODud2fMFcFACn9pSSAUppdn1U53q+NbE7nE9uA7hM6aRvG+8ozYN5XUyx7Ndy57f
czDeG3MoT95Yd6CCJpG91KIM8jJQ1KHcNo1TbzVLzACPwmZnKobz0idQNOI+TBb7sQAft2+NERbw
4ftLWPYvVi9QbJfUpOAl/Ay7eGdJBA8Si51OQQTglVp1GCP79+zmINjqo9oLmBOKBNOt9vq2JQbx
G6KP3MNfSM82Myhhf4wUiKQhq/la7QMfA7veBIOuKsMJxMS7VjvRXrAgkOBWgaQDUu57/azOaM21
mmJQXICd5Cr7dNQ/2Hcx2YBe2JaGes269IgZtXKpuhJ6bD+4x6yHAGcY73EzxGz/XPbJoD2zXrrP
ObO000RFm3xHSzLRKDZZPrVwpjbqiJMu6sSUbyfcALyyTzbtzBrJZvhF7e+abLzXRYRvgsRgT5UJ
71EYF7OJ1Z2CMcqmiD7meX6jIrSNWq3cFXbrnvsMNxgSAbz8aqYBBXjbqM6Iln0DYTHiQtf2u9KR
+Ljqenjt899cRp6QWzE26D4PvmMaVG4LRbtkxKqZNap3I+XKQ5XNZwvBWSEBiWQKlouJDidvSg6N
NtSnugvrAPvIYds4jrikbj1v1Vb/Jkb8A0BMdYGYoWioc3m3gH/cK918V+KoOmSoNV6QSQRXwpoS
pI3TXsqiIEuiD/C35tAX1dRfABIcuhpBxrZO/Lwu9142esfcmKptStzA1sqUGwM3Lb/uu4NVLYhA
0WmBOdjJDoDwT6SafixmogeTKrnPt9X7wOE6H3U2MnjcN3ajANdL2vas0aKTAFwLLQl27J3Bam/Y
sG3Un1WiT/DqzPo8ADQ4KkvCw2jua0StLWE1IQq3UUcdJJUIs+QJkhHR0Krvevajt5VrmsLzRRzF
T+M76OV/ZteoTtTfVFbCpEZzTT1NRaU9TBgeJrc95V67HhLwN07lG7mMLl1eiZMYiTAyjed3kvjy
pF2J3N6w3L1lRsrK6dGkcKJ3jHoJMBNyqHZV13tpTz9dU3Uvo5u0PqnAVpIK/QQ74K1Gbcl2jqKX
OEIIyDRajmlZUS+Zkm8QAXJ/iKPfTVbikh2ZB9byPgGxgrxVveML/adOsYgZScNTfcCUo62sVxIj
+iYGXbYN4+bpuQ0cM7fB/U01iqOsmQdjxfTnoW/8siMnUOevaJqqlz6KtEu7NI6JYaUDCTPNN1IX
YWB2IPWkprNDUZyOuddqApEkrg8oaxcV4rdC5QElhghFIVIZv3prKD9aZM1ZtA9djo2d48Jp0gU1
EHWEnuoRHr+IBiDPfGdH0vrUPavSvGJrnm1wA3hPY1Xy5x1rgVBvJ8jFt9EjwV7r3URVWDwQVmH5
bCsQSqHagcM348sI8nKDbRZRBZvCLlHh8Jgtyes5FTvbW9Rnq/63cMMMgTIDeKOrp4AYzBzgYbiX
M1aNOoT5TadBZWr/DJAGI2C/QeMB56tth6yzszHzVvURmi4CtehAKHcKBiyaqiAfiV6MECGFhdJ9
TtX0GKXdXEg1Zv7cTYiiZe0N9vKDTHOzsdCTP3qTDgpUD62jY7snJey9k5KE7slacDpV3P1oXO9S
RkyzZqMwjaVVdZhRWMJC9e8BIOq+6rq/8T4w4ATbIlDKZHoZ8Cq6OCSPi4VALFL9mTruGfzDRJQ9
hnyDw98ju3ayGwL4UhwHutGFm6aARJHFFYmKVphU3UrrULlVsbESu90DXS8AxXkWoBsWgx1k5pOT
U5TSCzS3kI59llbnkuUptG0Sx/tyas19X1feX6n3BpepU9vw12zXWzjvrKXeApFRfkVG7+dWJk76
KPBHrNRmy07dO/QAz/YWOFBwJ5SklJDNWwfh3rEKkh6quSVmfPFGa3hNBzSKHHqIySRBa4q3PFPs
81dTDYXz2bWJ/I92DUUMm6+rFRI7eoMFjtHNAHpWnrcLRej50kN9TWPq89kyb3RV8CiGpnGe65iy
KdHH7zTXg1wk00mdkW9CKOquxeKPtThEQdW5oFu83ozszliIl2YRzzHzUbuoZt3eh76drm28zNz0
vFK09zoi1K3qdF8KR5V+6vAzggk7Ki37j65PiTys6CNJdXQOzeLVMkZ7N+YR+++lCd2X2evgobVa
HDTdPXWa5CTZHpzS0Im2RgEBADZ2dLZs864LA/aGN3JHYfc4gLgivxcHg1LfZwwqSeyxOesWgTMt
O6wYMHupSEMVBpZoWovXFQjM/zRKR72oR9u08LDLMCSSWmEJUmPMvJY0C34NDrLnSyFAmfVAD7F1
xXALjgRmoB4ca9GDxprEMLHjDHkvqZELgtJHbtTi3JjTqyrnEWpHaG9HVGn8aekiUzD5vcmPZaYu
QDNHpvBKOqQnZw10kWcWZxAZh2GCkQJc6dqZ3V1p8X/KzTjZ6phozv6KmZMLgd8CfxY4w5TDKZjd
65hqGqFgl908SnOnuKk+ZuBG73htgDYsfsghSt/VHJcYr/3tFiE395olcJZUQT3r7HRSbijHc7WX
tZlYwgBYeco2XM9GAxx7tXJtFcCeIUiBqc7N03oZXCvfolrkxywumbLHztli2A08hJICILhi9gsU
0yKnsHkubN9kynsZNCi9NUAB/NeGXdLw95AcCV9iEqyHZJYfEik4xEd3E9ZyW8cZIbgveCMA2ttE
49dF/zdV/LSv/2Ff057bIdvXY80yCSowcbC0VhNIQi08zro+OvJ7kZfGNyTkUeQcH3oirEM6KI+Z
JMBCb1X3lbkYD8R/q51xiL1RUq3fevHsHWVkXWNKaX6qI6vUqjnCfwaIcfvsmvp00dL4bVTZpcpK
IKMooQwvJk1ViK5N0vD3gAJ9fCpAiKzudjYFb7Bcpf0pHJFO/3SDoz2B7bpIYysTGwGTeVpbcPV5
2jfbIrW9V1gAzk2d3mYQfK8GYAQ7F82uipNvJYEB8pUR0MqSYuranVM9I+YrMwCairJPOlcSPxkp
8Bdrm4vO8Kuy6A+wI4q3zqybwwhbxF+7euI04I1rC79QpXkhXOb/aTt7q5fi92Qr076I0/mM8Mdr
PwP2Nl07uQmkXG6i0Woqw0hhOr2TBlZtV/sSGrghYGcoCRJzGR9vYWq4A1LBjqTIWIiNM49ZwC76
ZpDnYBbfZtmtk4DFfuT2G6Zl7TFbMDPlgquTICyOpnOLFtxobUzqEWCEXJCkazPp0YeiGGEQ/2do
HV9Pz5bHrj6Vgu/Va6HTbbIipV2Bno0OclqrK7ENdxOOkAdLvsUNSIHwOTYi3QnovHZrwC0axidC
5agb4nn3qauxYoRW3FBmsmFwYwcl70VwYz3QhSkkyfHn5DbiBC7LmgOCVT7J+nJ9oq0KLtlhfZnM
ZJBgYfHvDXUB2tdtdRSESmU/LZBCYtnsVPTArUWD10O4SRRtySMwKsBiBVRVvjtKvk1UgUPub7Mf
QDEvX1yzXHF99YVPtLVEnYMVqrgOjnM2ZYf1zMhp+WaQRfw/xs5rOW5k2dpPhAh4c9uWzaYVKcrc
IDQaCd57PP35kNDe4OE/88e5qSgHoBsoFKoyc60V/Dm+XU4ivbRQnXa2k6UH+ZUJXNM4YCE+W1T9
zkGjnoVhxPH2gNyHCzGcP7vl+Y1m5NzksFGLD1iSRO6/ZGO2yLi0EL6TYpZV57BUdPRnlt+UE/cZ
oJ1xI5eUn4HychhVA+QkfXX0yvJvOS4dAzDmy2Ncn7BUSrxU7uN1sRbQ6FY3lnp3hmoFTSaCPtbY
XxkNwG7xUI9TOh5Vvf4h8cCSDIRRdzX4OuypUI5k1WAjRlQ5KXO82xzF6b3GeYVq8L0HuXj0mpAn
akMhemqT5kWevZ24jwN2n9NcG0zr1hDBt8fSHfdWcZs6bP/aEM627aERO6wTQt0EB3lc8jQkV6Lx
mewkK6PACnUfv3K384o+v0XX0SP6TLJLAhCBsaGcK7TemVuGZCYQgTBnpIYRAn2XlaMdFCmIRHaN
/HbNzmlPNJQd3cj1xqbBRt0c4jb5Mo/6rdy59S4BLd0VVjod5F7LXUnagv1/q0G+ssQAyDORIyQn
detwkLIkRopiSNOFhGhC+jh0n+TBr0NTbs02GqSlxvK5q4hhP8itkB+p9zX3pw0KfY8FnVWuVf3V
LrIh0F2u99fMnX4m8Mo4ZawGGHUvWpW3IG3DUz4DdG716ZO+TB3y2c5i2znPwUwkMHJ8OxU4J0y4
DXxCVpIX/8+F3/0GySJ7BdhdD/W15/r0YJNBobQ39INMAfJ976Abv7EJyBo/pWB515u7hlO8e2ve
BVV8vIMGbrwiAjU5NycjzLX5GLvhd6XL1ON2h5kEb3XHBdK9TS5q/5QhYnmS39L71WNqz+oJjsZ+
3jdZeNcOukKYxzIPLa+1HCm5f63zunKGOCBMDjIS+jg9sYRh67IMBH2E2skEY70Nn6WDXc10MPX9
AAXbjYzgsbOGmym32JZUx9wZED5yl+DKf72uXaQXPyRW2MsNwhWWgJRt7M3xvasvAYxGYdcLvQ3T
2zIty0iS4lZXYP1ZZiRLn52j71QDMSvpkxMozJHSX5LtbX03RNestM+VN9x4jbmXkbAegqzAWXlr
GxwEMheyYW/OMHRftjd8G8tSJ8VgGYVq358agvTOoROdpM2UwS49tuM/DkEpy1OT3HqMlNfsh3Yp
fqhbh21Z2fafqQdZORz8qXkJwMrtUsJjipQgt94mwnn5cOgeQNNAZ6M66Sd0KPDTsy6QJz7YOsKg
zmM+t88OawP2h3c6FotZLdDYTp5zglKGurtaS6zqPJbP+eB2J9OcWUo0unpQgwLbTQ/BzA4H70lw
B1O+yEWa81Afgqh8dBAv3h68XFWK6+u0laVyGyYfDimGtL3pkR+UwShJvUzXktMT4EtmDOZJ7r6c
pCCecSJmhWHX+8Dq9/KWgGqnVrLvagfX+JpbkCjJvmVCNfgIqO6bLViKkBvWxUp6wQ4ONCRe4hvG
RP8c9YS7Q2NylHssiTz2eFmeQJTLHnlK/8on/daLjeykzuM1MUsIyrzuRiYZjVm7BbNbwp57CItg
/QIY7d+A8rOLnFCevOSY6dsFDWNHw9/z4D0hFueuMct+Yr/4aJ6dchkR22Sgaqpz4bjt9+ntqB36
CeD9dhfLzGEmTZbPTOZm1sG3gAsJqARcwFfikg1W4h70o9IF3xqQEwNelFGzjiuPmSy2iNetzpPr
XCYCc/DnnoFHwlEc2fsMxbB1dbXuoiItKPC56do6CYOlfqiNxDjJ+eV3+XY0Xlr9cTby9qSaxrM8
1e3RSi7vup+xMUW7sShg+gdC/meDtk0cinz7pbwu7NielijSsH0gxv+oZXYOOr/Nh3sI2c0bQtOq
W0HtDFFX3TIWfpdhlq3PV57ENsdsD4YP9K8UeKY5efXBAiANLYZjoHBS8BK4zOAHGAKPJbdMnowM
60DF9mgRHuwX6Ib8dzKXDtuMvj3JdUAv8/12E7ZWyUmX//+pWKuNoJfut6lefowU17X4VpbcWjlH
yH6woIWYQRa6SmffqGgsShe57LrkkiwKm7xqaxa/9p+w+vVDKb/z3SpjPbbM3T1hAXc4BJHH4EMv
61ecI5iu5TWZC+hg9sFkfodrBXty2Cc3RROG6lG6r1l/+YJGBIN0Qbqu42SkyopuS7a6ac5wOWgw
RWqEiS2LMPk7W7JGSUr53Vp2/fXlPILEuR8LeN168g3h6ScbL9W8h6+3wAn1lys/xKxvdVdXL7Is
k0Wd5CRZT70sC6WIIwjO6wAAyNZZumxFyW3J9hi3uu0aH46N8s8dRB3MYcyZMnF2BALkN1KWN487
nrCNX9rXHz+XWrGLlEF9t4yUR7iOvPlHAND+IsM1gkmXoOnlGYRdB+WGjJR/zsrR61RFUE5z45bp
4SMUJAApsm3hPmBCBOAhrVvDtgeUBkm2flIc/J+DVueX9dcvI3kFe2zvzLqeWQez1Hp63uE/+e97
J7m1l2Q/luWg9azven28wMejFA3HRmu/ajNUszKvbKsHOfaf6rYu0rqusyW7JfI8tqLk5Lh/Peu7
7Yz0lo4fLvVPdR/O+uFKwTLhIzRXdyGIvuUVR8MZX0U1r3tVeeElwZQCOBMYEZv3xcy2JVvdnKEJ
CvyOPlVrkF07yXQrJ9+6vmuRrG8GRAjhgl9HtLws8p5sL8v2Uv1r3XaYvHfS75/q/q+n8ud8AfcX
MdF+48FFoY1l7bIWlg/Xlqw72a38zlbxT90/1K37ieW06xXkPB/6rFcYEu9OU4bfaueFe5kaZA8q
ue0bLXPIVpTctiDbOn+o+1CUfn4PYUD/U6uhREgKGyAfLye+d5a3MoTXrNRKecaUzbY6q7KT7hUv
2/ROMBWw8a2szAuMXMoy87MWCrAoWZnlrqYjP7DaeS/TA9Z/KFkbmIH/wNXWScNWsSHI7FKUMyBM
yN8O/zTdbkPBkU3/1mcbBlvdh+EiRWkdgybFZOGC9BrU2Tx0jp7Oe9n/JgQYYC5KxtegHaLT+sbL
TdmSdVrdynK7/rUoDdurK8UAQ8qf6VvKH84gdXOWEDuhJbxG22S/LqzXdnk+25ENWiVs3rKLhWHE
WCwk73aOWzc5VhJZGGxFyX3oJ5PoVvfuj0vLh0MGr1KOs3FPVOBTDZQC1QDpgaXc0IjkWD5cJYp4
7YtMXX6WZNmN3Jky6fPsZladXZM51o287NsTXd/9d8bMd0uFravk5PFGRY9Fb+20GrlyB9ITI46g
SdHhyh5mr8QdA5uLNj3IK7raKWUEjLMeN1/lRf5j1arV4Ih0Nq6TBudgnmeXBIpgUOKA1iSpG7yV
u63sW4EC/1lo7cqFd9iZLQTImJA3y4ela8HZ1P2rYLYtHACRCneN3FV5LnUGlEmvitcyBmcieHJ9
ecBzC+lOu9ozP9x+uanvHtG6dV3vuuxZJLu+5hHOydkzp6PcZbnslsgP2IpyYz/Urbs6afkI5tx6
SvP2l/Qw1Pc20no7ZAyRigty/60r4vFsQAR41EHMUgR6BgFpcUFnklZLx3dmOND0LK2eR5inniRo
N9XBS6RlZ205h5rU2X0Z1O1Oes1dNt4oc2ke1D4jSG8Yil0T8apL4mWuubc9Ajw1Yoru0sQ9qVFo
5UcogxBcZmd/xCpJ1PDkXBo9aB7BZOFrhjQW4HnmoF4Uq3epP74uEe2fAmhgP4G/qQ+wxo2wclCU
ugzCoyzBPVGPsEDEdpV+ij0HZkGzu59iuBAcwhZOOr79s2f581NaNT/BO970pla+jbmJqlbqf89L
luQ1OvC3fqASKZ41r703Wz88rPV4dv0Ah4PWwo4zDLugqesv9UxML1vy8rOupvYeRh3CqyJou9Ri
kQUwMSXPuVXB36SqhwqKYJihSuK4EWKsHsalBVMSYgIDigJhop2bwi4f5impHiQnSVYUDrxneQ6x
MEZ4q4iDQ1lBP+RPwzcT59m5VRcqv0ytDORIYOI4LAbgneuzc4uLGNZrFcCn4SMkqsJgeGizgpgg
rx3YDzeFe0ukBu41D2N7C+vX1E/R07AkAF2iJ19NvkOrqVykqswQ6YZ3EVauAuIzw8Jb4wRPDWzY
Tyqe0KdU0bT9NI4BOwgaYtsjtCq1uZc5kqJoyO6mYegetKTzHuclqTPC9mzGFuhqemwNoZ6le610
UEUb8M6YE2Jz46jDC+P/mpJoflhLRHPA/Osw5rbjq8jyHmGZifZV2O7gPTWOjmaZh2lqcjjeCKYv
DM28tR1CnQlr1Q66rSftDil4aDBQAC+9sLyrgNrdNUuyFRmf56TAhjpAbWSDTSv123w2U2OvmYZ2
K0kxBf+pLPpK2U8eKHcvTDE2Q2rw2vsEjLr22H9LhvyrgSuduHDg/rxbJnhmIhOJVigqWGL6+Rfu
zi9hnujfpiYhWgFCnNdgzAi7hgfrcdbwJVtTYl0rN+9v9T5ub9I0Lh54BBqQ/1b91IwKgytLzXvV
6F9rWIPu3Sh5HOyqAfqq1J/iHseRA9njUYrSgCv0M/Tr+bEedz3CHbtp6R5rKaJ8MbFcy3F4sKly
FGC3zBmHdwdb+Xcnnc2rnKpuTO3B8cIbwGEodWbQop344FSH7Re0QfI7DOdkPW9tzO1j07XHXIXW
Zu8jsdwH2QtChTNG+6Jhr2ybV4AWzSew5/0DpuOLlBDabT8hWgcYKhsha1p6SJ1jlB8PStxX1YWP
C9VAArWB/WCxWLIKCLo7+NP6u3rArFymsJ1IgwOTxQUazIRoNm6FbirtGbJNbS9FuT1Zqi6fKoeY
sOX+2ONIoEu1LPTisz3+Xv9OmuT+2S5qMGfL/YN1moi8bPLQp2fMjIMJc4pkJamCGYT7VpbRNrZQ
SL6rlGZp6QB3HIZHAmeIwAuGHXFdSCqUFZOSXn+t6yC86e0hgOM9rL6X5Una4yGsT6kOa1M1Kw4G
a8VFLRx74KUJouCuW5IhgffENfzzu4a+T5GTeQt8Oz4CYYiv5ZihYbgkkpM6k102kg02jGqxFjXo
Df5LRzlk7b0d3Y2IA/5fDkndgfgKVTt/PE3bFZDcPo8PpYo1cP/h10lvuchUlHpzl7YLjgK3o2m1
IGBhpLyPliSHYOJeipPvw1gY+QPgdTXGuL40lyrM5butk+RQ0Lvy4evwI3Nw7GJVCcvKQxNjUpRb
580iFB9mKWn9cKgU5cItrKM3DkTg66FytXdHZLp57EoCND42LL9qKmPAjs9zYX9NkSclcml202s7
VenVHSMCTjSYN7sMP6OKt+KYFKH2opbhcOfq9V95qKkvg12oL3pYP3RMsA/4pkG6QDrI16834P9y
6la/2oSWvLkZp8KZU96nsBm8RZXyBTxy8CiNZhnc+0VsP0kbkcLHFEDdp3zpOdZvyaCZr5ofFZ+1
5CJd+OZkL2rTAL98COt0uusDLb0flwRyP33YmUlN1m7mHXM20XhLUfoANMWR47u/1GRAvdTFdgly
KX3LvBoebc1o91I0+ma4MVBNPZSmBSP+zra6/hMyVlAXWaN+jABUvjU9sggqeL3zgq98IxSsPNiZ
b96MSGY+lfb4SghN980qf8xu436xFLe9zcoI6iRb7741M4EUqmPlT5DowKUb9r8Dx26/EbKlH+YY
FXG78V81gs/gsG0H4j3JxWF7nJGGBS/8nypgkX8aP9TplkNUbDbflYNXH9FrK2GYc4rXTLHs2ybt
Jji3++JVBzH9Cen3nTQqhLG9EoHxBSSvei9Vtt/gX3CH8izFETaJi+ZNyV6KdeyaTzNeOinJGbtB
vVfhetNBRF+DaSYuobBC41rDFQMsuvZhYbPze4zucXcgFg9aT6hlj5U/OLfS0re+dzS1wWLcoXYy
+8w8EMZEb71a9XswPtGtFJ1ItQlTiPqrFG2EiNCB1P07Kc7K9MPlm/8gpanPnpiv8ycjJr7HH4Ob
MBqU5zRr1fvIB0Yc+shVDXn1RKDPEdqJ/rn02s9J3KpXghWGZ11veVViWOWrxL2TDlIPL+KpVOrs
QaokMWE5imwADHWnI7haoB6b2cGzdI+Boz3l5nPTFCe3cysEC+sjNObl1Z6c4hp1gOUWsuDyqqgk
TVe50Myq0yH2ekjH7ah5DDUHKfDJeoUhLP2mWpV3hDezvJEiGB1C6vXirTRHKCmNnliCpZvWT/4O
Tj+iavIRdWW1JVC8Sr8RRZ2dgeM7Jx3fxzfbMq65q1gvZpg592ViEWCxdGsn9ddEtOSFT5t2z7JO
Q42InLsks5b6eyx4DfG7/6nbukjOUtpfVa9r5386Xm8JgOns+LEe5+ZhVCrCpQsX6juiuky+RL9y
1f9sjoP91jgj/EC5XtxloWHDbFylRMQN85e+cp+l62ikd3VkeF/rJlcPbh1b92npIcBS17ClwAv7
GTjSTwXyq2Nc7F3Chu7UkpfKHeMfnUaAmGW4zaNndsGtYjvJOUpD9QVWlXonp3fmr2rpNT87/EaE
EZkxPIyTcYPNtoR1t7SePRvOcV53B2JLLd8lWV3AjAtH1V3JnHpnl+Gh9/X4toac/E/D2keay60W
HAnBz9D4H9Q5UOODtIfEPd7J2WLHpdKugBNWjnlZi9Kse1oynni1o7VnoOnPlplYZ9UewG5vp7Ac
82oTXn7rhJZyTLVCR5ZqcG4s4n0vaN00d5phOic7yaanCR2XQ9+qzWfeRpXQH9f5ztr5GW4e5Xfj
vbpDwpJ0LKzT84vdFuZPMImQRZrM84w+XtoscQCpBPOxrqr6Idbb+sY0quE2clsLdV+/RJagc+DH
IliViQ9kpl5Ci+X3/rc4GD8nkan8Uoi0XC+U5RpUcYX195QOP0JFcb5qdpPBdqzNL6ENNzhLlOAR
CLV7zhZScVXx02ufxtYZc0D66AIFIsa5sbCfMZHZ/hx+YwL+DvhQ+VsP0EEmOokVNovwJHDNXxnM
yHrXvwZIczTtp74jZhme4ubVa9kTdn2lPRK30RGeg8ISuCvngHHN92903UCDanQWSgM1RS1O67Kr
5BynxgUIBcJ9l0Drgn7NJ80ZvNc89b5qU6zcm73ncQ+g763DtL6VYmfAPJc7cXfR4x5iKo112aUr
CXUrGtf7HABI31VDqN73Vel/jur5m24F+oOU5iUC3NGtR+nqac410iz/SUphH5zbtEw/mYXuf/Zn
fImF1byUhuN89s+jnznfYj6V53ZU27PTDsH3Qj/XQ21/L4nIQjKnqm+GYCi+InO3763I/cQ+8g6R
h+Kh9hXI8wPAG10faru1bmmICjzOKOsuSJbxDNnRxEsE8ZoRGb9E7tCCTC10gu7z1qExauNQ2Z11
GpAUfOiWhIExHRq0kQ9SlAYctsVDM6O2hWT1lWAnrhx0FdENCI7usN0VD8aS2FDxXl3FuM+dav6E
FeBrV0bT9ylaAj1a8BzwQEG5l+pf43mYvo91ZO3HpT5a6v93fxfKpa2/7/qch/C0fRO4EL795/xb
/b+d/3/3l+vq1QBy2zOPZm7F+4EN+3M5TPWz7pj62V7qoMuon6UhZ/O71kkXiCKb53Kp+3AsX07o
rBTvHOt8EyWxFrSlVzXqiZGR/alTkY/2cvO0dZPGMfa8XV2DNwjKRyVrLQCTYL5GrR6Co8O7fujh
sTlko1Y8SjKaPK+if9N3WlMd9TBR74IKIB6TlBRgaFfv2iWRom0ogO7XclYderZrcD3+p1Xqt6Ic
IXVw213ziIC2rWo901ZOmfTm0X0suV0/euQ/YCTzviXgmRhUZX7xfLCk+uh8muze+2FAQIe10Bse
LddFcDSBb6VI1QjvK2higMeXplROhu7NX2BkGM4dZxXC0zdgWRe5RpgRztdXrXWPErb34Hcajq7l
3IhXPOrctc/EjVioDhjGSW/a8VavQzi7F8EdUdRZxXWssACcy+ZLGiTp4eo+ugRZgUTvnYuZmiXk
Oq3/nDmJ8gxBdHfQbzxkxJJ5htPFgDsGEnLH3LEEARcTj/VZqbL+zOYPWnzjd2W236EYGb5EMUrw
Sdf2j1HTazdq3GYXf0zNhzDQ0cRQyvktDdPfBB1mvzk4RA7+VjFN2LGQ/n1GT+ZsjF3wUBVN81ws
iaGyPAwL6BKXDoa+QJEaQjastnzQUnDxUCarx8ErugfpL90QeDoiGjkhgAY5TbJoshMyj5ZsnzwH
kHWgq9akT5AOIRBhIYxmdOp4QgetfrCCLjlXQGvukwxQhTGa853jElkMOt6+OtkQXQqojK+eGVkX
zB7FrTfNw21WjeNFUaPymhkFwj5+H90ljQ/F0+C4d0k5ofVaYySJusQ/xW2rosCg1ifXK0aArpAu
QwDVP+GfKI9p7HTPPmxP8AYTO8iMQzRQ1fcvc4fUD+LO42tkQY/cmbu+CzFKBYX6ucEHvQ9H1Xgb
XRcub3hPv6A90++qaBrvfXSooKDO00M1hRFMWPDH8W0C8OGn819J4x599Mi+4r1u4LWJFqz9HL0Q
S/o7stX5LyUx/sLwC7zcCjCUB65+ylo+zv5gnvvlDG6MfgdxYCUSDyMbKnuCpJMQk78K4hL1zvzh
EWvAFjAbrnCjjk81QuoLG/8M6Vp971lTBxUybwA7o/ImazSIZCDvGx9i2FpYlI83ualEr77iOQ+O
BppWhOBDswdyZ/nDTZ8O01fTZu+kacGrW/CmaFNeQBugjl8jAgCPQTn0N3KUHieX2hi029zRhgO2
xOIWRFDMVnWJDLY8BDn8drdWmROEiNJFcu8q7aVFKj+2bN3HTPgJucB2HqmrKhccGg68fYZi4INV
tkg5tkr31iFgeTv6agZ9Bbckg28bu+UA0mMpwmjnHae2QOdyKermBGjJtIqLFP201nagE+MdIg+A
5GyHTcGS6HmI3lNpTuV19JIKBQtykmx9JCd1KI3Tu9EJURpyorH+D8fNEEaVANT/17ml+O7SDjoC
F1ZCu3d12yFy/TEq59ss/dpMYfjKnOvvitixLroPtqLPjRfVc/yzMYTKfs55zI5XxE92VdxISQ4y
De+l7TLv3rKUG6iL5geva4AUtnn7pR+damcMTvCjDZRXAEXe36amnXKX6QAe8H2g5XpEB0h5uyz+
jTHjEXaQ+K8qqmM+O037dZG73ydWV95j576qkLjfAxSo7nOtCk/Qmc67xFSr+61BWllg/elnIslT
tM5e7d4IkUG5eTmDHCIdt2Jvj87OGWp8lv+9yIdTK2MCXkj331JiVCHMXC6ynUCK6aDe4PyKbw/u
oDh33RggQIR0KIovSh8CIdGdJxMmx6fUXmZfrSDCwAzdtQ6kL5JKqXvjYCq4d1SES2IVqv+1uNSh
1D3cR0sidYRgakd00fCCLK1bg/STuqpWs5M5oAogxdY28mMELcyhiyfM+1X9VwRwwSvU+psWTMDf
+nJ6c0o27fXU+C/5nPcHQsX6Z72LYcN0xuzRNSBViSFxu5+sfrgpiKqFwTEiZh/ZqouVenCCLLP4
4KjRQ56q1Sljr/ukwrWLxQDrdWrVCob1IvvMrwv32LzdL4kNA4o1m+Z3NEW/+k1q/ywt/1bFkBnA
hAOuKakTltKfi7K1oe/DyIBDo/s9Tt6dn+fFT6OJfygmVmpmSwLoiRqyrB41LBOqBQtKz2zOhs9+
PTRwmrOBkNbRCctrmAEFlNYcCc87v5+bnbTGaZiheQmnnLROrZ0+1Ir5PVnOhMcjf0zr6kXaYtPF
5gTREmvy6LFsVeUhRkmIfGDN0aPkJFGz4Nusq9Vlq5IcaqjhIUbHZz1qa1WdzDnHOKJ2Uuc0IXST
bgPuFHLQ/dZvu446ZPeNWdi3/qzTd45RpQKJ9DImXomLyMd5oqXa1XM77aqCowKzHmnndIYqRhok
GV1Yg/bK0qdWlKk6bcdovvKznEuY7f57mnddLCcGQyYn387WI9Ox752pPKznlWY/jbnEu56zrSh7
5LDMg2F7AMGW0ytDDUQQBOu7A6VhvaT8wDBT/ZNnmm9rnSG/YLv45CUMQd/p1EsTtod//E9b7z/n
1f7OAngb1t+w3AXJvfuxy49bf5O0rBftyuwxhtgVqPjZal31WizdpINv1ph5JCstkkxy+yVruh3U
DcNfHh6he6UbTqw2kFMbm/smiap9jYBFEAE1C5r8h1U0Exx6xDT26sUO/fnseN0vwnKnQwqxohr9
7PUE6UjTRo/Cgx/MG7pLmLZ/15nvnVgzXV0oTKNKjw6aPS1Utt5PW0EiO+52Ss1EDtGsCR2+62Fj
bFC3cuvkjX3mDSC8z2bTe7ue1w5ej+m19iuCi7vPWjByMmB+MGInD73a3Dkx+MuKqCcMOscU61Zh
6j/CYrhT8HpOBZKIExQM5eLwKxScDgl43xtwxGxTveQaKdpz3SbKkxqz5S3RM3qq/KvJWgR5uaVq
GHtgUmlyv9ZpiLjs5mLILttRAZa8Q1ZDuYRuqvIkDWDQfrQziKuq7YFyzi9N9dKk5vA0sBBqnRou
9Jwt+TATMgJ5WcwPCT4rJSIrKOQge1B1DswO7bgbgZqaHvGGVvrQayMKYEsypf5zPYDjz4qrEwwW
Uf8kBdbiPRiz8aQXcI1JXQ4Dw3lGZQ2D6X/qupmFBJSm+rlCRa9wLf8xWxLoKLzSqZ5aG7qmtIUX
Z2QN8zQvSZQa5Y07OdNOiswgxlMMGwWAoWat2uob2/wSWa1xK1WuUunwko0zcqFNcZQ6SQzd13ET
wdkoXd41wJhnTM16Yam29AL/7lTkF7mw1PnhsLO91ji0U43HevmR0hglan61bAgIlyoLs/qD4yiH
IQjj56I8FgCCn1pNi57xmf8eo8q/DJpxDxF5ejciVvUkiTvD9Q+tlXXa6tKpzxFxg5k/UZVYAdLo
G2hed7eJlVhPGPut9dguso9z4aN+FLYNKloumzY/RWNotkr3vJZRSKpOdZGae+J8aQ9LS78ui+e4
cR9nj9VBP1f4iqrOfPK8RHm0omuwFIwo/pOMVv2tw2p5O5npsi0E74P6H4EZW78xgeUonZl65USO
WthoV0RPCN51D2UxHdYRNZdRQKxxu4MVuXks6ix4NjGSPetx8VL6wXiVbpKwJNN3yAKVN1KUvhos
6werInJcjpI6EBUpkITknj3cuPfUwHtKc8N7gpd7vjWM7nvg17CELPW6k/UoScU7P3ZB/ks3GDAv
eO7De+nByu9JjTTjGs2Mv2KK2hsl8OwnwKLOEwpi1VELXbQMxtl5kgathdxTLXHOSFEaIEwxH6qU
BSPKGwrMsWGLK9kw9n3E/Jv01t3WN8R2iphZ45xTvYpP7kTEBHSW4XMJGuKAPEtyNByY0fZOW/kn
wzNgDoe/5Rmq5+jZbBuwoUaC/WDEHuoaKaJCi5aJJKxdZtSyUPPU55HVRhkgh6cgFuIvTH0+xMN/
cksRfr0veYuWH9oaHvF3i7SKjzj0reSQa87wX9+2C0qoW0IYJSfJIIGSS8KmlsBJqYS6tjt7Oh7v
MYbwpZhewzXwaonzVll2119VfcbM0rKLXYAPW8IaGaiDlDNBPfRm9sVcgEfdgqSpl5+ANhHII1vw
R1YFsRtskBgF4N29lUSv2nFG4Khe+Df+m9VT72eU6HBgNDm0j9Lc9zMIUcnG0M5A+Z/EuDkgzsdp
B8veesfcCQmSBJ6R2LVxIcpdXJshe7kuVpkz3CfIHYAwA75gHpXJUIDYdb+mzvzbhy0iLarziPzX
wdJeAnQdb4uu/+pwW68RcmCnVjO/h5PpHcclqjbhNIV3ZcbJjvJ/t7stOXkC+LDCoxlwrxRU0q5q
px/qJDBvWoTabm2jKC82m4SkiuudonbnwbQ/p/xryxpB6APqUHnCDAGtZk3uQkg/K9YhrgExL6C0
fIm4dpaHJbkM0oZjBS0I391eu21gtggqG0eXUcLEl6Tj3bsbA0SZ+2Z7DRSKjrZXlMzH3o/BrQqt
n2YWKkfDuiuGerxtQntYE8OMxltfX+5cNn3PNL26BfJb3Xp5Bem4ZHPX67WjZEV6VXKSJI5fEe3k
wYaxxM4XixxLaVQAdFh0/OPAKj0nv0QZRAALRnT5m5LIH96KXWbALKOhm+kvGKZ5iVGU21EI5lSy
7YzBK8+c6bA9GRmnW1FynjYgbwWAl8m7gCeQxFjC/rbE6szw3JnWNVli72UcSBItxQEXx2mOmjup
Kn0LcYfAZTUisga9KBrYSs/z7YviU6o1NeqjRg4GbEGNrVmn04dLAskXIHnu6cIPUZnIGEgixTiC
hViLlN81S8rhijBku5sbp0cVRYnHq+MWBwOZrrYYp12QIa0bok99UN2KXYyu+mdsP3976fiqlQux
LusRdGMLBOeA0k+4zo961oMbTe6zogp3cJThKJ3L8M4mFuY+8Ls9/vZmN0zZQ6bxici9yjp4sKxe
1ardM2WUuNCxLJZVd4FuYNnazuoz6Hv9Zh5QELJdNGmdL23d5icTJwxR7F2PFksTnKIWIUoz3yl9
hn+EMMEDH1wmjfjR1DV7P2mTcvSVFlmYXj/B/Q893fzZMNNLXpbY75AkihrzWzVUaBZO6Qn6peho
AfQr2u4uDGp1x8cRZHJYFIcGQEbY3UH8SjxJjEtXUXG9BjFGFbBUe0jZotNQLRrRrUEULiYKnNP7
udQH9I3d5lBCUdG42Br78XfjcGPc3kMqhePn3rsLpiTeRwhs+XmswmuKRGmkYa7uVYhvjRh2fEQz
q/537IPIVomk2o+z5Z59uG6Usr1p9ZCbAA9dZNrcaTMEK94MJnExw5vnLqZLhCBZjzV/O3y6l7lF
0+COcexLnpwNZQIIrBDv3w3KmRXFvMf/+J3Fc3h0J/D7pWIncBMRpuPOrD1NsDku9GiEb/LHg9yb
bhL3eYQC6QaPp3pHMC3qGS4KDGrOgy5B6YKZ7wIIg93AVdHa6kw4p0A9hcrv1kdbph7vlxGkx3Z7
n4bzL4vGfd7woazYZCuO/1Do3c8qgx1J5xXda0OPWNM04G8MHRRz1Ng8YBC9K5IGBVwbnBgI7kOK
OcEwAYXPiZru7XahFIFreTfq7Ref78UBltcduszog2a4cFyuZVdeBCfE3O+Jyplg9LLuu0o5ZUHj
P08wrs+V+1eZoqoXqMGPqVdOrctGcND6w7IA7G0jvBIrd7K88G8FHtZdMaJNrI3zV6/CYIEBUlN+
OUgkwmtkRBdDw5LnxeozjAvu3pjSgx/2r5PmnhDCJXwkJBRLMVW8reyQlORnUmndaa7G7jCFaXlS
3LdQyf+Hq/NabhXotvUTUUVoGrgVSEi2gnO6oZwWOaeGp9+f/O99/qpzs2pZxpItQTN7zDG/UW3s
rIy2XVGhz0zVzpZafVwTnnAeUAZTw7jEKhtAUy6HUf9k55/43uJM27F77HOiWjvyutDzt9Jr3o1h
As8CIMm1CD0ephccuRawoyzxSfEsN1SDhr/CX914BKZuhkWVm8xJ9rbQ9M0Esktm4gWQWCswSYL5
KqiPWj2oMtJXXIihujHuDSu2+d7yGnvTZxS3HVCn+idb31YzB75WJN+Yc8ugN5+JUHye8EvSdYGW
Ot96IFOvvY1BjW6A1qaW0UEywwQsI/Mf8g0IE/mezfa5VjTtC+8oTA4rjflk6VT/rOnZdiJ1eGj6
Y7SOBMhWS0g8ryRdtkr2yxfJ2ejVT3k1fhgjgfL6sNyJjMp/XK+43hohkGh0Gn2CFboCMjniGQZs
GHNO+F09AgTLPifepE3XEAqsWdqhURRZiTBafwh57/WgcBD8iRS4tZpdV9rRPdmGw5bWTuar1nmW
qgysamQh0MDQFsUbGfdFYHg0vPtuSDd9X77iF2XIcWAPrfKUvCTcm7IjSPiaE4szWm17rXgB5n8P
Os3d9K+ThEDXpjlz9/PBTc2fWst/ytT87luLsMAOMr/OHgqFO6zmcdm5Jc2C1MDL7hb4iJIlfjNQ
QVUJ7G9e6kc9a8/tVaiqlmsj9tfqHaIXZn7hBKtsP4kN3LtuqzR5HXduLlOSbdJaopZcjbptrA61
wU2hxCMkgffBemHVlLGfGYeuTC8ORoxNU9TnMq//lZZzaFv52adsvJS4S9yiDIRe7DGqoAdFA3kt
c8RcvTvfDKSZxaCqgxYH+na0Mog885QHUiON3tSGZaPZlQoiS/t2IRsl0YQRPbW2glApc3BkuKju
iZg32tClCFEBQntFyUyq50rpO0Gq985NJP5hPCupzWmm1W+eXmc3kx8n7pUh9jBZCbTx4mVZhyKA
P/OUdOt3reSrWS/3k/TNUrY7GavTCpozl5DnevInDSlPNRhrt+7hDNYmHTXRH/IowqYtwznVAjcl
6/59SZsPLy6eZDMelcTTqM8vyVDsezw4ueKcyIZ+B5INNM10TAAHYmgDjNYVdpA37MC1LrA6rk+o
8naxb/t6RsRdYMbBhwYaQHZFbH8sg/ogm7rcOIX23LuAbIbUfO/L/HsGp2e16p35sl9su/hirXCd
0sMoyqeFMXK/0OuHZgRensJhmnIc1bwfj4IQsbCmDYDnz0I76teQBiQwtf4Qj+M9mUZkCLro4/Pg
/PaiB03BHZaMbaLeKwHyF4DyRhMzkZd6BbapOJpDdZ+D5tkY62xvheeFSnqH97IH0Adt6FAre4C3
n2OWX7BHJORoksZ+SyhGfWZuGAufAzbd5IpsIpQdVOHB/tbL4Zjr89vIL8XW7zXFhAHps3jxOu2W
le8Rc1mzGUeHtz4+GyTT17YZDtm8V3W06/f9XO163hYWCXb+9A7Vht5eSv0/gwJ2mnOKSrUfyFPT
e4LFlHfMa1ifo5XTT6l2c8rVO7vRb1EQoZzjT6tU9yrH4Wh6w93oFj55DvfNEH/YJftGRsiIbpiL
d4eZevik9eTTmiHlQRD9uXJu0BEAG19RNnTGTEWjtq6lYzAeQ8E+4+CxW67LM9GjHXVAqqNVcbmM
r3JAVF4LV23g8FyKTPWb1oEIqAsMR1YZP9Wy+G0G1W3KoZiD1htJjGTosEv0w6R7D45FEbkkkLOr
eLq1eqrsZow+xoHrbh3NnQTm7fTTyUK9g5ySByDupFbQDW0jUKJ4p0DuvsIgxOgUI6FZaIfdZPEm
O7yNRJ6sLOhGGYym4zHw77qbKZvLoHzsSxhRU67pO9OC2dB36QMB8EME254bHJXkvfejq3E8GoDI
2I3ZezcanjSxgN30xg8xQBpftBTfy/jR9d4unkCK9ikZxV7uBQUSQUeDo8AYH1S6xsVDEdaKzG9j
FIFR10sU63xfrpN7IGTy1UmB93AHH6fmxxiojZeZy7OGr5OlR6HVJMzNMBQzTpc2fTBYfgKmk3A1
kd+zpu0xTut/hIwmG2GMtJWs56h3CSqpvgzIde7aMSVhkAgWpS75nNVpjNtbSbEYD9V58mgaki8C
6urEANELtfaLS9PCt+NrVoSpvhebHUDuTursetxq5BLk7nhNGORuLgmQyno4qu1rbrZcHbMvu1W/
2FOpKMaLfCNcajBZ4NuI038TevZwa9dXQpat4L2p+dmu561h2orCitCM1IHtIMc7bVbNIdXyOyum
ICeTtjLtKrRQptp2nSlokylkSNvqZRkgCD3LJP6CbwU7NcezlxgtVwAnjfYP0e8zrfNDJC1FMvBA
t/JcNmDMQNyLTYHbdr/acRf0EDG9OfOz1T51o4c3dfy1tRuilo8pwawVIjTAR7x3ebNllPEum4TY
6VX7DmThZqxWiM/1FdH80QqCq5VnMKxfJ8+NcKiE8EC5iASbVo+pO+sUzCQW9MoNMS3ZREM6s59J
hnvkwlSI/ZmNICCneSGzXZo7YS1Ppi6PbcYVmPAO54JQCbqSv7YTTUExQBwut4khw1Sqj1Xd4Jx5
LnCkbsgFabelwftElPiZSQxsIyv7dcms0rBcJXj7VYPMd/W2+dBD3sz+VjN2ksCjjWdrj6IWuwnA
7XWRqjdwUBmFWjBQh1e6HOkfOQubZt2CDnyfEuvLlNqyi8wJWDIjpBAN2Z4WBXg7KkLb4+yvNWYH
KEyITUyYX6HGH9IERlJu/bPkUG2kQu63oSaxbiIh2uAFTf0+dXUTqpwT5KScbjSPs8SxzU8El18y
lJvbKadrbdK4X4gqyk3jAWBfGWCVYYDSMgI9r+3rD2xTNOLANGnsu3kobLi0hlJ7x5hc6oCs8UHN
9dBThrfMaMFRD7daytlWd2LTF81zVlSMI8kbwJjBWlM/z4NHqi8ixUYWSTiTOA61cz1LLOyN+FkM
77sp1yzAyNZwmo73TjW/O/38DUl0vy6LL03jo1apDS15BtHL8EWkOhs+yVz59EH0RjxOuXM/9i5j
GVl5mtyRBkqr08j23jN7ING+tJ6i4WEUOqhuGKIkiJG4oztRoJLqVNjiKAzJpRsP5DnRx+h059Kw
65jqag6SVL8jcOTZnEjF9MZqFyfLQxLZE15A556GCgEuWQSzeX1zvQdXaphEzCuLrxyUPwwZBTYF
Jvi6OMjMOlig2BJzvpm6kX5DEmpNdaqKZ7B5Hs3OaM856XdNYm1VZrATmwwONdNqq5nS8t2bPgbY
ieiHd4FscG/Ec1I527nV37SioNUymmGkYO6piDC8Agxa64x+PA3fSYv13rYO1Bd9VVBgzM7Gpqpk
9zVf9PxAJW1DHS5IqUo936gnycuQh1B4mh/hza1ay/BdN/tZnOQtoU+5LGPpaxNswMwzl4OzvNYi
LbaRGRaChnTFHCozqPFWkgNTi/Etr+KrQs3OP8r41DzZ+dwQ6JV0BkoreXVamDFEusj8WSnu3jap
3rtmpuSY5ECbsKc9nBAS7TkeDOWfJiIjI0+a8xAnO4sgkZ23qNsmN78KjYHdJIP8fuUNtcM3jqRn
GuL1TsOjsmm54ree5rA39LiU5rk/V8vOgwK8LMjt+LnaIMpj6Gw1Y4EtkwgFXa2sZ/aviNBC0vSn
joqj7mhAzbOGZKHIpvWU9vsEwMYG05Kz6WrzZ7bAThXPhnSqMK6ND8fQ9s6q0E883DxW81PXoE7h
df/Am/mkop53rZmcV5DDkH3z3CcNFgrBeukSIlzvFHdTLkUGDqtPLDFYv6d/5FueI4+I5ZQ1yiDo
vJycF89Qt0sHjATOHFnyVneZOvFZ8WGBRLlPc88MtWvkctIsx8LWob6n1bhLU/ZpOrV/08wvXKPY
QDDVX5dDue3iJeTn6IKPMeDb5ECs0HNumFpAAlb4wiBptJnbCPfQj6deW9d6Rdt+csqRahNjqr3i
OCO6mtGJ2yL32KayREUWBS/XJiZbtN62w17zrkvzozXwUpV4JhBsH2revE01W/dakSMZCuttom9p
xPMUkP5z5al48TGxxVO8yr1RUKCLmFA+VicqAEh77GFdE3ZrO1oYjSEJI1jdeUl83/yy8EZ0fmYm
K1Uy3ReCnZrsmKfJZmJRhP6WdAQ1LGZNHtT8BIC02OHhusuc6UhbgUE/rTiLIh4CNoHH+UpuXaxH
4zOu3E9n7F96nRMzt1/Ivng0ZRWImJxCIoChgBMku9z0HVcLY104xPe9pb+Ng/2lORO6Mk633iK7
LtMRYzLu/86aWkxMTId2POctHHAWAGxwV3iz8R5dN6+uFh9XSIUgtY+5KVeEu/67adWudbSXgkji
jZNYsz/XFN66jZsh4myhihmr2mNUXOgbWxQ3dTR8VYIRimRcgVJif+rGR6cQt1Ype9/URmqqCvu9
DqBaZZoWiGs+7+gZW0bBiaLP6u+kTPaAK266NNnpuf2TuB06VUcXkCRVohTT0Fyacy4JFO3a4tBM
RKaOerPFFf6ZGz12UZOEbjvdZjmN52zA/xZVgIPtLb/C7ZhcnLTCJDwfK82A7ySNZMPQYzRbD9HA
CEUU/Vsr7ckkSkjJOnnS8g+YiZW9mr4W67ixZvO8wB4LrMH4dsbhYHrpYz3TWWcC8GeIrm92Unws
xvSaV8xVk7YA/armb07n85LPpzrDnhfFn5QQnwSrJhunnnZ2s3yMzXUuT+dGrpUejsC1hj1u4raj
Nr8qlSqki5cE1oI0q6cmAfAmakLy4dkkUuR9dSwL4pRq+6F0Z0EHXXtf4/motyCkvepksoQLxw2H
unb9cgZyVw3bdE7f0qIT/r/Wbr5tq/iKmgavpVnfl9AaB6dkcZEdaUv2AB7vdq3mbUR+PC4nZrWN
5pY5o0dTmzCnM/nLlMV+mcESJmSDZpmOqDdWE2cjnvNVWIFOTxUGV8wsSDX7uj+sKiMpMc13a+zc
MkH5KUX7UazrZYLzRVtNnrhCXmUOrU0bA6+q8WC6cWh2me/MI4ZjjbSobD0zvHQDtXYNW9va2uAN
uP8Y5FEWvmtydU2rPu3JdICijw1cuSOQdf6oxvIelIN446CnbCwqOs7i6mQVL6PIAwJU77pkeEsm
WuDXU3BdiJjCWKLvYsmJwvzEeS2iEEX8LXKGM8rtJQKUzy6BObSiNbakEN0WonwcEvO9VFKw0Uso
a5mncj0oT2Lgxlilj39WgVhHlEE8bvbsxh4J1X5rhuyb3e8TU6DDAWw+mcprFDD38mY3x66J3ikP
8GMklCgRQv1Ro5HTGYStjIudb93S3OMyQtbLFouSoY3Jh9SOtdNoZ/aar6pE211HZ0dedhXUtpzZ
0ytvV66gaFZR5PuqO1W1RoOAJ9i6ufbNvnezMAsh0sjdq1VjbrIEWUlIVqzc+GZKZzaNkBPo7Wt+
k9nEFi92uPSlcaMVdLBaJhHoRDhs1NxEZzzDCJfFaw+Mx6WbbiGDSRlW+aAtPdB4J+/Dvy//8xgY
+ozrsi+iwGGEAxB/Y3KvGggbd8qaLINr+pN6c0UKjJsAC+moxW+95VA7jKQz5PQh0ZENgf/UsUZt
z9+zWw0K1VFEKH1A7NnavKxF14cTFXo3cw+bOgTIdHgkX/hzHIrrZBd3n1WbD8KYvNCJ/jlkdvpL
YXziI+Ne02N3y3QRk3NcvGsjQNXaorSXs/EbVS4XDRV2GUVfViZGH4nIDcAGCM8C4qxX/E2SZclt
b9L5WrIl2m3i4OGLnO/EM7+nHvv2wiIcjdEBEjOAdBSrwTNfvRzot71rFu3UXl8uvXZgLIl9aoZ8
77kv8PPAHlYkS6yVPy3ZcdXlQ9lcmkxMm6yYH6uY7nPhuoeuEUiaziU3mSZ33J9O2UD84/ZusYv7
7No68LQS2VB1t0KPZ7/vLK4IjxR4pspuyMeogjZuFT38IaC4nrmsrUM1CQJ1bHZveytOBLAJnB26
hEhgOA1M1NxyIDTG3Tazm0uXTW+qvAYtqmwKI6v8N6drfxogbcTI27rNTtmKPW6wi0V/wLK2XqK/
pYtz8uJ/Zm/Rk+3IQ3PZcDapW7E8Zo/l/BJZKXQhlz1aElvxhhHrjRpgOaha+a6XsXd27HlDTzXM
Ut14zT1Wa9ix7G6RWFRJPpSR3ooR9UVO4swe+0nq5WtfusVW60SK0SJ+gzHCCLtrhkwz6T5GD5bB
q+nQIXYI5RCRavSvsud2MhlWN/mMzWu3ddUIhrTzPCTIlJ8yby16YTvdlZ8rk/zljFQZTTRXQKgw
4k7HfR4UeziN3CW3Klw/l9Jgoml6MgqAgLoF8mWqG2xVCFZ285NnLeyXat4XCzqzUdjewRSHoRzG
zRLTmOpXxCfHyT9HRD7uNrW2qTA99EWdHOJsuhbQ5rvNiMsGtTIGd6K6O70saayY9ld9bT1FHy0K
i2/kGrXrcOzRLLHJdjcxo4Ejxch9JDkrqxqxc9SZO5nOE/N1Ph6VZutVNpT0hbaHvCbWjC2KX7qO
M/0yThjICHnYJVAqKO82qsvH+5bM9KAn3ugK5L9Flz/FdusXI7qNgqhhzMia1FLNIZtaiB/cEZJW
RH47pvppmPVdSU25WRwmp9OVxHKhX7xGWKHQx3YHIfKwtpmzkXm1TUwCW9aYm0Mci/52Rm/PXQzu
Wa5eZIXJVB+e6Zrx+Vcr1h8U2Sjts5uiRlZn3wqnNpNEr0w7WAxQJNoqPQ4O/dO2Q7RvLKUxFAsP
svDK7TpY3Izn/g1Ez7ayr/VnzWjcOh3snJW0SOuXSq7W3jFr3MyiXm5Ef+0JddhpiN/Aw+fkHXVt
QZ44sxtbkXBaaLNgALtHCORCY5sl7Zey6ErfMarIB7lS4eVk6rXJfCLbKgBQ10vyUiheIl+4hK2i
s30hxDVPoT3aInsdJO9tZAxyn6U5BiYue8Z8XjrJX9zavCTzRCgxsWRZoyUj3enV9myMxXl5BPWp
buP6XkdC4YyqNhGfyjbJe3Dffcd2j9c2mmVH0MhE15kqy6HXs5VuU/tZPO0FG3fihUsiVkdRhTSL
LRgxO2861QnhLczKfupSDA+lGW2nbHm1ZqYuJ2d67iNmPbEBdWFFEA1L9HBR6cpB2j9BShCyTvzV
WHIMHHe8iemhIhx6JmCUeEE2l80P/GbeoiW7m/RRI3zaZQJmcondqBhMaBv8tCYKnUnYyEjCZsWZ
bEfg1riQmPpvTmIZWG5UZR4AldQrZYXNOSca40fF9qdu/pvU+gN6hnALQOF2e7f2UoeME6FDR5/A
t/hpYcqdXjBBQcsQek3PkAm6hzZP55kesyTFJ0umbZ9o714n3O1odASupXl9ovPnbIvVJR1P0NOh
7eXrBpUO+xyGe6lY2deGgH2EDxMjD7htHzIrWm5kpNPbYOsjKiw5TlyrnQYLHh/y46AV+q5z72Bc
UBjqy8ukjP3a66jCqnseJjoich58M656X82eQaFYrPz28Snph/dC0iKz/plTeuey22cTzF1xmhRW
I7YDo6IBnXgaNfu+Y278EpNHotWEWRPuFMy99tPV07sVk+tVRKd8xFspxp/ZRdBvMiR43JVPA6IA
eW8e3N9KIn5Yz1PE9jCD3rBlQOdTu06vJc5yqxyiC8osu9dEAz3fXjjl1qbe1FhRAmNiz+dcmfh9
U/3q1vw1TDoVi5z3BmtPeIVuz3XxhXeD9Erop/R72RmbTvfAX5RxViUZ8otdhAkIXMyGQa5l+1In
0LmLrLu297Kbuufcttog5k3eLI2HPZAmuNF69jYZ5vncuFsL92zgKkHaxvi5LPWFO2xGFWxtRMP4
XFdX+ECa3ZJdB3YH9h2EtmGQX5ufjCErtgrZo6l7kZ+0SK9Jbaf8D+GkiOvxUkkmc7VvtPb5Q4v3
dF910E7iPPW02VZVfTvOlc0i2Bp1Pca6iU/F0Ncw9tb+kl7/sVHfSpy0N38PyaIlygjlocklf21/
jaCJ1L7E/ogn12QtJVjd1Two/t20BE3LOhw1xlM2phnngf7ag5cIDNN0/Njau1LagVi91zhNBFNu
aNp1X87bLmIjU87MQWSbTtXtoVX90+Q0a2hmVrqduuKssIzRO6Y7Z3VFG3LxEGzsjjkcYUWvlk4c
JRxrLFP6YCpQh7dW14/nqXEfioo3tFqLTdkY3XnwhoYM753LTd9tYLIMtDegjl26aEHkR2YcEvU1
jwYUcYe2fDYaL5bEWdj0H00LyYWJLkqhcut1zqWkIxY0q+h9itZtxOjgRIsVZs41aGP+zboliOQ0
EF94k3ej2gH+xrkYnb01PsWSvQrbsl1uNok/azl6jDHfGOQPUOSoX5Zc4FGOe2dY3X075sgwMn4p
FvqfgvtSDEG605Z/ivzgLLKMc2pbUzBUZbzTCpIRWsP959h4NMvhRQ1TtBFgkH1n0X2nX1ifrfVH
KHffWcRkZ/8cyQm6lsV3q5it1Z2B2k8jxKha4tvZap67HDPFwMll9k/Mcdx6HQ6fOEq2UdpB8RjN
jeOJ7+vECYU4dJLeMy0/Mp2jifO6oP+ynWJ58LD83DCo+GxcY8bjRqPbXvMGOOKnLxi2ZI6oRnzd
qcgFapMVT56kT206ZBTBArmR9XKZLLoHtojekzscKKwqfjSv29HEuj91p2XMixBbxmGZogtxIYy+
oEXkhsKq4/Cc8bK8lpX9263qJMR4oUoFW5zc5hFHcHZqGIL6XS5Gzu5rdUYf5SKzRFDO9iXKibVv
7eFgKHLQS/WoLatxGvECmfiAd3W6LztK3MGzfs3cGjeV7F+1eljRuXJuBrxvJpOZLaanzk1uB3pp
aG6fphiGo0FYbJa4y04bBi/o19r3RMLZkt4XkBn8mLW+7kKwSgc8k9zKc91kvr/5KCRxYpGySJzW
fmN7/MxF/jV0ycrZb4Zzy+ciUsILyVvfybX/iC1EyCy7jtNndNAsMp7M2o19AaIMhYGOrc3bPHXT
DuMTK+xNNmTPfP4PzlfXdF4Qoxcg0yL6956+0Wa2VXb8q3r10JvOb1MMr+7SP9KFiHwz0+DkOwRn
eRCl2ojtgDCu7h36qBqpwVJgySbywN2M5dqy5dfpOjuRdQso7cuIZtdvK3xi125WNTCez06tCIjd
OUxKAn+4WawldLiCqrgOSxbuSGpv1pj+A25WoTy3Kqx1bG2Mvyfdb+X0r+RMoUZX9aUVOyPizsma
Dl3Z25dign5cfZm5izddbUc3xVKni4ZcBuZOm2v8jLZgsIuMH8f8paHpbpPVOyksaUFlgEbAep22
Op5eL7lR9mpssjQ5NbVGaqVVHiXTannVluGw2PoW25xNdTH7YyVDY1YxtLGmJYKlfTB5YghrXP65
uOnYlMZMdJLumDB47bUDK3y4NNlvUrdX6NRwsCqNv5tUTiFRcShv2YRdM9CW+cVYE+8WZcNXPdnj
rp0aW+VUT0nT3VkjQRBgqvk10mAu8bq6qOXMe9snmbMVammX++miE1xl5UeYevfYv4H+qYaOlaKJ
oQh3wjkVtoPWbOfmMqy6cVuV026utDhoc4qypt/XlUHdiiacVimfnqq2brKe0pIFKEraaqs3w03s
Etwe68Qu4DgyPK3feoXGuPL0Vqhu2009JcAQ32kGRf9c1T8xDb02I4zSi7U00BbzUw7tRejDvvSK
ZTsY1LvFkEv0IIthoQIiSzTfDbH11Yjb2GLVJCfQoR32z8PjUAubMffJ+yUj5RPxS7TuCx2UUBED
x0zLrcWmNIkpI1RsXhhYuSSzfknnEbeHcWjiotwZyAOylHfK9K5WHsrRpiVIccHr2nTma6/SJxyW
lKNwqOxhYlCjkudqtR4jK3sQrCk71xnDvFtDrzFuIu7kDIv6Y02DjGjKbZahRpLYmaXdxmyVFWCj
5Cs3pthp8MX0Jao5s9xpnYTLZOycYaAqQWz0yCzYNFpxFKr7ibLpJ+/pVWTrxmgfinYcuWgY+Yvq
NzORP6myf8ephtdvBpZeNCHwe/plC2CFll27TL6QZGnYN1WHeKZdrHp9SmznJXPUXjetQ5tQqmqD
eQS/w7iHwKMzckO0e3fcHP8ZQtu2esMNAzTE5Imd3XKH1eevrgIbmH8JS5DDlh8Qde+lgxJXDPXr
GnlBt6wiTAbj2SOHtW2992S8OuLT5KjNGCkw2pECUaqjXZJ7WpsI3KX7rENxG6P6AvBownk1PbYT
WswQMwxbO/LE4BiBdlHzUDLIsPHW5ViNXpCuNilKHELH5GjBSaHN6u5st3uw7PKz68kq03QH1j6G
NH168gTysuUxVmC7j/NgULDZAUsuHWgYCdhwxXNOQCfjJuDFbKv7rPQx0HCptqSGqtS8SMMhMxRu
YIbmPjbR/nrLoy/wula5vRFJxWw6oz5Ra9+3Vn+2O+X69BrZdhNat9Fa664YZb+t8PTMLs5HNdya
I93gmHZKp31DciDqEW11M3cQJPGlmg4f7Uy/vCgM9qXOAQmetTE1Gu5razga40upI4FBRbpOpIca
g929JylKKBRnplWubUB4UinYCT1eEAeofqP+o3WN3diJ4+g48FAakiFz1myAFk6NoDkOp7kRw8mo
0/GEALHS1pu1PfaRedNrjTqUvWgeMqHlD2yrr///e6DumX+EU8RtU0awIKMkNvzO1vvwf7/NgZqa
tsQatpe/h7AD0Iewxft/nySb44x13FVbe+2bB3SY9gG72GOjA+/4e8gi3vXcevr+PwdcjyoIMN3x
2ybBf58IIZ0p/dnUDn/HYbZW96olvv76rH//MFuyTxiopG3Nb/b3WC/7wcdhZ4Nx+b/HitT1DaA+
l78jYHctuF0yBG07ny9CTf/7D3u7e1dU883/97igNgClM9PQ+r/jjVZCsRBH+qTm+b8PF0SrnWMc
Rn9P+vd4US9ETyX2HXuRXWO20V1GpudTG2Gcqpt5uPn7Unp1fs2AW7epysYnr4uLW7NFS6zieeTO
Mbj3ZCD4BeM3g1856jTrLL5/P7p0Xu/HmPUOf19mhZeFDDaI4D9PHEfzkaxCRLPry3YF1Lnc+M+h
fy/les0rXRdx+nulOSWycY3cGEGCw+exLfdspzX/78uUydPT7JnPZavxe+j6xWqN/vHveQx+Eimj
a49/T2RXmPrayot2f98dMttf8PQyVVPU93//2EXb7fKOSwtUVpL4o6xhXcxl7/99G0dzfc8LpvuO
DGZW8esxZbomuK5oav33efJ+UewHqhCRwtwNg5VekNiTXT2r4o4W/NU50DT3IOqcoI7T6SEHqRn0
UBUel66VfsT0zRO1V+fHsyxeBtQ3rjt7fk1WeHZOYTtvlbKrTaGN9Yfoml9CZRmX7KpXd8rKb9VU
jA1m1k+1YmQv3PrfoKgoSnoqdDhqf9IbFo5Vv4sUFc2mO6JWYcktodAImWE/IJqYcmfi6LUOE3oh
vzQibq1hbX+Kzrl3cPh/pXP27lZJ96mzJ6B66713k97tJs+KZZc2MdEontHeEyYPV7NwWIKugct/
j8V5w0jlqlH8TG17//cNIzYcFomo2f59+feNLkUcyuJCo9zhqf5zXBOrrcRiFvx9OVyfoHZMdzsp
F6Le/3sNsp5r7NP00ey5rRN/7Rx9p1kGFOLrMX/P79ETDFVrT//5Vf++UfXRGFY9Pa2/Q/6eX2k6
Pv8pod9ft/jZmEjfr1NOXCQt0AtpQeV+bO2MSNAmOXGZadtBU9kjEIPU7wx7+CgL7WzazRzTI75f
3Sj515b2JwZv73WWpksE8sDY7OwUqCpee6tVtXXrmLO7Y/M6cf2XJn1xa3qbo+nNrkG5JPaW6QE+
oDVf7yunke9KmrUfx/P64BlpvfNkCW6n7Kcb3P1uSGpzdCHWtA+sNtdfcBRmAJOSu1bPH6rVNM9W
UwJasORMa4Je4Jgn7ZkTh0ZRXOfnnK1TaMFaOOW5KMKxhZJSVDS4ynxeTrltDaFV4SqoBM3/URjl
yRgXM4RsE58Mz5QhF4pzzHMGAWoWXK6ymwrTSdgw2r+37Cy5pxqhpDMc+R0XN3Al5M/APnzTD/Hy
8Hfo/zB2XsuNY9m2/ZWOer7oA7dhTpzqB3orUT6lF4RSUsLbDf/1dwDKKlVl9z1xXxiEpUiRwN5r
zTlmKEaFqswfu/at/GVXA5vzrUrG97atBVffJr5DPRWdyD7bdh5sU2jLlDPmdRQ8t21ZdMG6Iy50
VVQqXT+vu0l1SbJy5I1rPRy7m/mBeFl7aYCT2MyL2rSf1uLE9Y1CbAsubQR3R9Syofr4ez0s+8/j
goiisqN71YEm+PtImh+gKir9aP0vdeGCvcGnxGzQ2eWkqKCx7DAD40u4MaAKrxDt9Ot5XZc73g2j
ezT6EDfpCbHfvM7ujFU3gGeal7rAS69AlO3mpflE+NPcXUR6HnJmzjE/CFN4BDfzG/pah56zopVr
6fvmz/3of6x00HbX86rCdTKQbtUur4hQ75OkXql6h7qCAkq9USKT/x1xkMEaNyJ+TGWMqWXp8trm
toAQYFpJbTJefi7LsgLARx33c895EXA+pabp4esU84Zc+PW1RUsd5rQDBqaT15o3qLu5cJ8pCX8E
X8z/x0pfWOpO0SjxzwfOO84P8wZ8qLSDp4PHsUA+HrvW3p8moGVQGVct9Z9rPy2RtUANfKFqKGny
iPyiF4AqxIgfJ29oOBp29pHpuXsT+hhv3JJ6+rw+td07cB/qnTsNd8sSW4wSNOyf5ce8gAolBtKm
vSEr1/P6JmBG1DXFE10cGzhRT7xqROsyFUTOakGnHKXNt2kxP60HkkuzvgVlLpTjvKqKYrbOy59P
57Vf21sX41qSKj9+WT8v/rJO6I62T8t43TnUUMm9Go6BPvx8UFV5Eza819FEL54GtvimRZgP1CIu
XmjavQuzsF4VO3usNa3em5Zhbh0tCtZuakD9gAH/aOYa7TMcHpnucD31NbhMVRI+kXhJqDEXTFQZ
yloaw9GBsuUNkbFCFc71L+uvhrJMP4YCqGcj9W++kCoK0txhxt4ph+5pp2stWFGV1v1C7Qx/56UZ
U+saa5ejp6+Fqz2TT67cAszOj5kOZjC0RwQJfbMp0yJ5alWaaIOSaBsFC9eL5S05QbpuntrKLw5a
WSUbFYPYPm/89NEZhj3FyOxV64wc15PnHdOgjW490/8xv9yoO/wHyz6/tvO0vfJ8ugz9dMD0d6Cg
pKcVoQ3MLN/cgpP8HoEkPc8PRtY359JskNcKB8SBwiy9RCB5NvTQ7BfzPng5p6fItPHAmcefi3+e
Yt49LYqnNE3y3depEwNZsKm09bopsQb0/biH2+JezUtZjAHNbsHez4tRhYoFeeq+c+SVTUOw3ksq
IKjD1HCZl0r1NLT0VaPMLJ/tkb512CfyNU/SJ2Qe3RsRzeeG8eiHbC0sWZlPgn0+LnIHm8BCYSI/
laNdH39L2qOQcXxzstun+MRrfMoTXC63SwhzulYsQqKlt/Pi14Y4UVJykNFZtpS7r8NHpSVG3ABI
fXKsoHQ3skDi2/WW3AdGc5iX5od5FzHtNy+Wk7vI7HzqZbV9E/aqss8cfF0pLnVm6S0QBR3z1Sqc
Ns/7VIqnLpOEmmglBPtwW31jSq8cPg/RtWRZ6b64/tyZ/9OVRrKEqIR9g2GIk/z5Gp/Hd15a8c3i
NSSSgmNf1N1mWaPDvvXjNLv1pilHqFZodf5c58imXsWUwJDugITDuaJfKtVxTqUeVSe8LE/MicW9
iq0K3ph1KaQNUjZCT27zRTzNGwVU+xU6kGKnFugE69YotpmN3jWpDf8h9HJ7XbTAEfSox0eFvZPw
nBarW59a92OCysbNfeVjQ3/N+8hahqRGVYv7lHOtEcjGp14YwaqIEgxEKAXuqGaue851MYQh7sbK
o3Bq68wwMdkxNwfqbph1tJi32gadzqG2vRPteQCjYZhcFdKqrmwUa7TQq/B7aaeHKovEY2UUNp4K
HxzImIZPhUIBYdrB/vuR9FIlRXUn+I5e5PNIiyvWshikfqG3RMXdLpP7LsGhBMAzvIk8D26UVue0
SBJ72w2Wfoy4RyCHSRs62lF+4vpWb4dUta9MPp+1HcfGTZ4Qfxeqin3fT8gieLyLsjSdrWy8cVik
UwZDYw/amVZnQuES6ta0KkPBfy6mh8/96srMybZQfh4xb6mHgYTkzvSIIMTcTo97jSKxubWMJrgr
LJgVIaC39bw4P7CDaVvNLSP7yQUEeOhrh3kdO2gm5UAqIN3ecxuTZNrWP1pZUp27oEvXcZrUj3oY
vc3/as34EYoueI/4rlJMHwi6mI5xQBUdzemYxKamUEWmfByNqX3QeR9m9nlM5ibaQnfSn8eUFrqU
OMmOWKrco1YP7pGWJ/2tTqchUUaZv4m5N1SkYbMpmzf9+pRBsLFSmnCT9GXaEFJg4uMjVXchefdQ
nslRH3wgDAuhOjxm04qvhzoJCQBG9Xo/YqRdNz2J6zLsjVOe6fE6FJHyhEn+uuNb+C7C9mLKznjC
t5DRFpf/tquXNtfz0NUM+kvhhj93/eWs5qiSsZ6XMWXEV73KjAfVq4p7v/3LQti+aq2lf27R3L9s
+fWYwi26raw8RChj2ZIsLtWeeyyOfxqiqrmen8YaQIBweijcCMKkc63C7TpW8TRfm59mMGgVMlX/
vnZehgxfHUaDkrU7KIdM+EcsI+Y2oVV8oCuvHOb1GN8pns4rtbR34CJPe9P0c7PFvFdjaY3YzTvI
ee38dH4oHUGvzG6iRQE54+f+85ZB818atwqOA9f5i89PY5f0FOa0tMwuXqZll/kZo9DHmmbq4Wt9
7/nazjFo3M+H/n1f1KY/961h9y5gHDRghx3/PD8IQJ98j1JzbZcp7JK6wfs9P/3aRw60O37dZ95s
qQJYS0uwTIjM0L9XgL8fs6xWqU9PT3UFxdf8bH6QPvcu5EnB4mtdqztDef5ajq0x3kQpHLP5YCyO
kJp+OQ/lSpo0Ulpcrhx6ZH85BwMne5kNvYq+psCrBa6vdcMLIIPs4qtBdimTwcYj7hkrd9DTv27Y
1S0Av6+1hWHYKzqtxmo+cH4ArZxd5K6a9pxXyA59mMWQY4tPIyVp5mmk3XgmDKFczItYmfKtNCAt
zYu6iWVUwat5mhdDK1xxg9TvC1fXL3Fq3s+ruxB2a22SIRcN2fAkNVq9TCHs/bxVEeo1SZrjDUHZ
5p3Mxs9Tu4nZHLuoKeApcRAdj2ENV4j56PRnaQk0wVwoxlVHrtKT7pFM8u9/rTn9tQzDgg2dpP7p
66+dTxnz16YSQHOJS387k9BTbhebOvfRRU+w9E86+sRT/1osZYATzUVCM2+dN4x9wpV9Xk7U7DnR
kmw3Lw1peeRSicUn0dZuxFgXW2AYXmC79StJPXvdS3tAyhSkSw9QwVXOUIjoJE/QfqjAZ817fx5o
GwHa6dKZcj3Ci1BkeEFv5jO16G5i8i9OAOSPjdI7T6rOyw9uj+vIdS9lGz/IaXXm4rOpYtrpdRM7
T31tREsK8eFp3lpbEZkYQ/zoa6ina5OInb5TnKcK09gmq6J+Mx+l6x3lyCaKrlwlcR/H6DS/pKO0
6gnSKx3A6aW8KKKRW2XKdl4c4uF5JHcWhpUs7qXvreeXdGt6Y9pI8nXTJvqjiWssDp1znRh0PFQV
czFBVmeSsu1zVwp6L5FmeehCzbthSExwQ39u7hU0DF+HjOM4cBEFsS+4tRoC10nQ3vlB094RtETp
MEEc6vksgrwhQKYbXr/20BrvoYuM5DzvT+qJ3BotRst5sZpOOHVxp3PNx3RVKpYwRdyta4ht3QzV
dZ/ht2cAgNS+Uvi1qkAyG8Py34ObJmjzdzKcUnSC/pQ1YOK2HWsHo38XPQhLfncNJXuPPR35i1V+
M3RRrmvIhCeqkda5GLWSDCTXfomUcjXvWjr0+fROdW7HhGy4QQ25k4iqux0Lt13Mr2dhUkxaq3z1
CqSKStkzGFNicZSYKtd5aDlPCAfO8651pD+3jooHUbc0/igqOvN7yL2uXNrMo/54DzFzqM/3kKeM
qeb3UOEaegiz8jvy3XbjlbG5SdR43CEOSFc6YI+HebGt4mylB6r+YNby59bR9Y2/LKqxXu5oGqUb
3M70SQwlelTJSV+pg1pdIYbv9qUWyx3YZDiiSpisbLh534ahfUICbf5w5FEmyvhRl1wmgJBHGMo5
enS96kpSz8wbgAudkb12aRls4WWl4O+SrjhRmSMyanr2y2ID5JmYYbNeMg9g77LsBtwRxEB7dWpd
JZqx9nolPNE2cpYJddf1vL50dLRAGJ2zkyHydV53REb4DUcYbkjwi9s7nyfo9oZtkqqlTfF6tq2e
TBMt6LRURj4qnrwaPje2VaCtq6qFSDBtmHeZt7qtnh9pIEDRj2hQQQLbJJUvzib1zbM1PcyLQdJZ
x5FwyXlpXj/voaX0j2j62JCpswjr+3Rsl5NxFIh0E5B6s5wB7DhdHwpA/3ehj2BSaugsZhC6PcoH
y3XiO9rpwef6IrGXjabLF2gbuM3bd2jj3MOQv9z4hentfNBBWydIsru4o8lRK2r7bnTqEgB086pC
bVqBcdSuQKeSgNYk4aYvFflYqdqDX8UdSB2CsobMfRIRGSqRZsenpig7MkCMAWr/4F+YY2DGzvwb
bOXdydBr60ZMD6aOblHkN0MUWhNRrDkjwTzi/0NrWZlxtddHhhVf+zdShhu1Zso2r5sPawNU+EPY
pNt5cd6ghtUH2Hpx+NrNRkllyzy9xrxp3SSlJ6+dVll+7QBZhqFZNLx9nUYadrmtR0x980HzhqYJ
+1WcBB6WC040r9PqrCfsOkz382Kbe9YmCwvUECrZOK4vnhymdMfORQQwL8phCNaQatTdvGjH+UNN
u+uCmcq7w6G+kXUjnorBx8Dm3mp9ZJ5pXYDg99UfyLDUbVQVTGnmdfNDGGbyhOcK2zL7qmNubLyx
KvZ1mz2jBcZ67nr6SlOd6LYbMnEx9e8NtQWMM8RV7MGYYXmdNuZVHt+qZqiuVLpD63nd5waveDYG
XTvOS6AUxcXNvs+7z2tCoal7Bq1/PU+U5CqqiFpZV3bbYiSt5bOPh+rzHEwukGuX4zPmF2dZuXSm
I1r/2nQBCuG93n0ted7n0nyt6qFcfG1r/7b053HzRe7PPefj6Dl1d3pHr3q6AP655+frTdsm4M5/
OM7tfdSPfrf3uyE+42yMzyL2bpt0aHfgWOLz1/r52ee6sqdh1qFsYPev1VnFlX4xL8uxfUt8hPnk
M5y9VOTn+dn8IMsBpoqeNASI/bHB09Sw/8uyaYe7XPXTQ9SRQ/l5mq8ztFIZ1lo0sfum888P87kY
FLSL3/7xX//6n7f+v/2P/JIng59n/8CteMnhacnff7O03/5RfK7ev//+m4260bVc09ENVcVEKjSL
7W+vt2Hms7f2fzK1DryoL9w3NdKF9dJ7PX6FaerVrqqyVh8Euu6HAQMaz+fJGnUxt7/WrRinONKL
Z28aMgfTMDqdBtTYzO5dSn+HeB5rZ3rbcoNBXjvvMj84aeksswq9b7lQws5loEJIQLLxo9i8qkZh
fD6ko3Zlcmk90Bvms4aWZF6hyi+2iuY3i6/95g303AjQzEOQyUVIUVRkuzJzurPI0v48PzP+fDbt
ATklYxiH7jRganL2dG1fh01+U4RIaT1z+MuSm6l7EbjD5n//5IX76ydvm4ZlmY4rDMfWDcf5+ycf
igEdnx/a7xUxrmdLT/OrrlGTK9Itpue4tyX9jWlNuRYDyWTINnrQIdPDz9VR5YINLKV3VmhurlJT
FQBvennjhnYFQoF1vWcJ5KRqG+Dq+2O5aKq3Mqka0meCxxK5/nVIN/xR1R+TuG4eDExTtzFa7nmt
09TRWfOwGM6LiUZTpTcU4PnTMQLvwdpPZIV5vxGPaC2S5WhnyXHemuXxX87fF385v2Ko+66pMFp6
GqmnnlcD65Dtmerz//5Bu8a/fdCWpvI9t01Hw/Jlmn//oBsncxiw+tkHFZEOXgyf3/wJ+6nLhypA
WWDsg5Y3f8Zfm7scLKrMssPnfoFscArDET0E5lidKOvgh435wqXW0BCaOa1snUk/PD/1PHN6aus/
9yqE9dGWjLtKv3D3MKuMdevU42tdLwZJPXwkIGajpnqzb1LTuReedpm3p8xyqJjrBU5Oz7qqwBsv
ZeuMr56M73tqzPdcA345YYL84FZ1DYSGyz6BWzqK/tLadnBquuI8LwEJHC4/17cXcp4h8LVF5i1a
A/IjMhdj5Zlfu3BobWafh+qKWa1Gxie7PELlEYAOAWEf9reqV94PvaYR8NZSS3Lq6b34yjfbXg+N
UJ9V6P87xELW56I1hFcZHtY7wyEkKMxFSmAqR/+ns06HVwYshPmr8V9/u/zJ+XL4lhdDFfpB/cvi
v7Yf+dVr+iH/Zzrqz73+9fdFDvp50tVr/fq3hXVWh/Vw03xUw+2HbJL6j6vvtOf/78Z/fMxnuR+K
j99/e8sbupmcDbxK9tvPTdPVWpuuIX9e3afz/9w4vYHffztzx357y//tiI9XWf/+m6L+03UddPBc
bwzV0XCi2b/9o/uYt2n2P1mhchNAyaWZpuA3lAEtC37/zRD/pM7AZQr+ky5c2+IOIfHXsElX/2lb
AkKcjvDbFsKxfvvjzf+89Xx+2P/5VqSJ+ZL3dTMSlqMBeZt+pzqNbqHp/IF/vRkVkaSj4pYfo9kl
cZigdZSZR7TLmBTFGK4TQ68cuRyhFjZvmu9hYaPpRisFTmQgPcApPYA37XbQQlM7xanWkIqmt5q1
hzDTOnexGlsT5aNnQHUdmLGX7rGdAVYGaW/BG4n6jhmS7znpQXGgB5hI3Aej2jMnHjGRQOzsCmRP
cQVxxYplslFIu0CbgdlEbEF2aQI7UlQWKcZZClhEU1Cqq2RXW6chrumYbjMtTnsPceDojxEmrcgS
H5FSCH6LRZXUDyocaaOCG2JSTI47Z2u2RIF4Wdzjz+J/d91lgb1XfM065nGKEHNSG6elUApij6P6
YgeVvXVNAn5KqrT+okt8byVqZThj3FBQoKB7rDLX3TmUb3e08Jod06ruMAS4WKMeNY9fieI4Sq3b
EX8Ns8hW9ZOWKyJedFpO688kZE7YsXujBHimdOE020pVuy3kJnelAGB/VJLRw4Wk95t+kDaVFSde
GZ5W0wqR5TX/LYamTsqlZkyD+K5IEPHmmaqZC52BM+bQLt5VWUM+FZSy5eDhBy01onKH3h2vx37M
nvM0JIdSa43kkpBNe/Jbi0xoX2+vEh8Ue9zU2q7oHeXoNz5uHiosSMN7c9cZYrzQUwj3xCQ3+zTX
TQq0jrEJjRQAk5SIbBbWEOjrvkz6fTXgQvACROU9vfp1aBEp7MZcJUEoafHBgHG102JP0rvAgi1r
b8pm9GV3llaR0PzInbWWhs0xqgvj3hYY990IoRe2XVShERrRrewicVCNaHjEGVjtR09m6Oy7xDCB
zLZubMlVGJPXXFdR1rw6vNfNYGXqt36kmwgfqy/0d7cq1Q/TtH1lKXtaIysHj17+YMSUS+8rwsIU
Qn1LS7kvdXi0F/JO4+FW+jFcYxGqxjStRnuP97WipdP6KNSlgE8ZdTTvzpR/wwswAmSgTTza3jrp
JkKLlSDgqtLCFkcagOEd/HqG30omcFDyE3ouEFQcVTZdD0ZdY+g22vw7SFnUuaaeUhdMXKalpVu2
yYbR2/iDGbI3kBlldFN4GamjjAvxca5SK8nfCXPomB4jA9CeqzAsHui+GB5CYKkn/bUTZrGjLbkK
KFhX9MGqtq3pTDIBIyCaGvAMoc66CxRpM/JpPI04++MNPjz/ri+jlnnVoLakd4QGTdg6TuUBPjoF
zximHOhLvxSAUWpBCFIxAlFQ+AUtCodARhzGtgHYsctj8Kl2Jx9KfRxfiMccgIOaPexirXNo4IY9
7ZhDXBr28GKYgU39URzCSDApMevhACbSX1kR+dPQnqJzDnF8bapU9ZZho8ort4AHoMs0fyo9lebn
SOLo4NFKq536ngAaikC1528JctSpU1nX2J+eOk29z7r+pdawRvjg3TcOl/1llxY45KNcvPD9hexS
Jt8C4f9IO/UFjpG2NBHNHHgBqGtw3dcUhjVEQnqzbNG3MOTEZB9m1ciALXxj0A9Gqhs7vsmOR9dZ
67cKmuGdxS8QrSkx7np0FSuZfZ05BCfYXoVDw9Q8jHqqu6RqqFFsjm4tJOq3IgM5qmOmfLRbzXuP
fcMBhjMMH5VSvEtnRB89KO3et9PdOCnzg54rcO71MM3GZOPSo9tgv0GdohIfXStaclN2nr+LJa1m
DdaJH8T34ciYpMuc4pXGvbOlw0n2RAvtTebtebAxaMXuvWo767h1rtEYoZjBpRprNq4nxBrNAIqG
lJVdzkRHzSd8SBAT/0DHnHg9bxkiu8ra/tgg/ViAkNZWdW5vxoTISFrkO5mbB9PNHvXI3nUk4qRO
i408euO//WF0xF0rUOkA1h2mzzwP8xMUMUw0wVtWxifF1A5DoVEUsJ4Lb0SznxXfgszZNYDgAA/i
CrO01t8laEbeQelhATcCXhNbXusK0taYNqtilcjhjE2NQq1BbUDixqlhwEH4i7QDcz/sQvlaJ4zT
FvFO5ZvE1/Yq17IbvTK+ZTIF+zUgkBz7NtlmQQSR3SNHi2oy8Cb0WyfNjLZ6id0AzXA32bwc9S5u
4xBsEvXzdIjwW6q0P1s92qtjTeuzsusTJJlrUeKcRHDQoP4l6G3bZMqdoYYIRQDowsdbh4mlrXwZ
3+rFsIZN/GEV9fBIhEB512h4uwPU8ORRO9UWcwIg+77P0bBn+V2EixofnstPlm9qBTMFHx/YOM3T
vg8D7Jnpox8s8FBxm+XfsiSw6kWLCxwtBIDqfQBGYht77RIifPAGjcdOIP5MmWpGQb8BtSHKg/57
EI/fYCerVzRNX3Rt1EG0iWvPITwHbNDG0QPsKe1kp8weIiq2WGTEMqVTebCK3LuuBy2FPqPF0bcC
BscyAFnfjtnKLZ+ox63U0Fo1WJIHNJ6Vlm5Vd4oNta7ykPQNPGRGCgcTAwQcTyp3dL6TE8llT3Si
4d5chRlIBWdhKT9a58rXvlGIxqYmlrEf4bEo1hJXr9CCvQshNk+sF9/u90GGZ9EBFVH2Z70k7CYg
Ceg1iV9y+a3E5Ty7xUcMx5lwH0MtX2NpXlOFX6JcWamWzws3i0a0C1hJ67HV4dfn9LS9NV/cdQyH
FdvoKQVOV/XkiYngNSepReb9M2BbfA/ZXsdR0U1ZWIPyGPc6WD7qnFTDDfsqhJEVVeqaPIuV1w0H
t9DXBuw/3YCZHGwS92Dr3ZMlJ1yY8oyrdktcKCZgoBiY97OuPZXJqzYQa5Y4DxEoq6ga73GbLZg8
HrquYvIKPPjdsslzMeSm7e5BEGA4lqcyfo4BWNeDt4wASubWazQCCqA0YXXO2gWRENe0lCp/1evK
OjWsZSGLJTcyZPw17EFxY+N7UG2V2IAcEFK+xiy5cUNuMOVEkqpQRlDoxRFNWT2kUWfCQPOkQaXI
KPGFVqhsyJ/1sdSW+CRql4hDitCBtRq8A14kBmiHsqRPTYtqGVjntjsiZn5qM21nFOWwMFqPGBfM
4db4NJrqjkD0hRT+qa7LHfeApUQ5EGCQ0ttuSc135buvQxefRzGuTGKsK/U7Hbp1ku8rt1uhkEAx
ScPUo9wvklWHdHGqA36ILl0UQXCB0p0uuWVKMJcNjJHhI5oAcq1/VuL4yDUdLGxxI+3mXikdPh5b
E9SJClhqwz6sX7r6sfcOI+IoDVyDWl0YkZLrwRdfNTAPm/dGUb1a8VOPKgeec9FIDOfcFDTAVu1F
azBmAo4w7Utb3DjjuKiB9SDRWOkxFaLQXlaxsbTCB41Bg5wAOiYC1PybbarL3n2BlLFsq47/08M4
kUua25jeh6091I06ISiOAeD25mVMlHXEMLduJn462ErHQ9B/7VKxde1qObOGCyz0DQ6GHGSGuJJ4
dD37tQPR5Et7jfce52Z6LMh5TxIoCaq3KKER6eEBGrVBPq9tMSOXsI7p7pXKlRlelGDEERyRnHnQ
kYS79RUQD7J3vkuM2Rk+IEOcQyVf9il9xWavicdggvdh3fQYreiORxOBfi9AdUG8bLmTvXPo0U6R
BLPGgg3KxsWui0MOOKfFoDCFFopEe00iN5d2aw33FXkZ+LshgqnRnjyI4c7QLMJIXUAT4/3cC/NY
2odWe50s7fQafc9eRON1qfyw6VwUoGnSiMssPpxmysSFcpNaCA50fYeOe6mYm2JC5VbncOwXVo+3
rf4e+weggidhdyurvtGNcKv5R9E+KiRMk6CGEV2FfBYzRSt2Mkkxgb13eMU8c+c7D1gAEY26vBUV
rCvAqA4vUnRNTPJa8m5g+jCGOndQi0WYbmPHvjW5bXcxbVhtXPopntkAW3U4IM97VUcuHZa18II3
vibwDwTQwGs9wWjNH285D54VrKaEw9SloJ+9A3rAoeQtC/+pG1FxumQhYzLtsBsEIP/80MQn4dCA
uFXKbhXCmLWbeOFBe4bJ4MsVPSNOVUF+Z65rmmvL/BYQs9wxKhSEvnDxdZDpVaByiYhWs6sgoaML
81F5lcozHMtljEq6UIc1MmhsCOYqhX4BMr+t3ug6rTP6DAUnUXNsYmBmnadOnTAV96H5LhDKKR2Q
NXgrAIKXJo4dvegWo1WDd7w0/fQN4h+X2N8Voz0m2Fv4ZizGQD+k+sXDxWjA3EAhtXD4Cpo4zSyS
8MzoOXceFPvJTYt9gn8m4hLidxptIIOC2WTfBXzbNO30eiSjxRs7AMkmjc040vfi77HtJ8wzj1n9
ombeEWNHpzJtAfsW8qF6ybXS38peoqv7PrgflvvS1AOUm2TV9O9VeK51a69i04loRpPLWrrZUu+V
mxgPh86/LceUHjjadee96e4bQzYlxIJf2NGmCO4LXzN3lq9vdFU7FdbK89o3vzB2I1QGpD7Q17Ol
Ux3QYtj2PWZjKFrfpfeSlddjfamDs96T+ZIpAOb7O6cm0DBO7lOve5y+6W5brSbFQhbUSzAqFyK1
zw4zMUSLC4/sjZQed4mRVv2W5Y8RVUADc7gj+/4mMWqxspLJvFsaOsNv4VLRKG6px/6oK7RaVc49
S5bNOWDCv0i6ytiGaji+CNfY2hMQY3KJ4GJE+M0Elqw9IPd6It0VTVBcdOYU4uqOKlqLwl9Lmx9E
3gVvvUXvLgz5K5hZOjs3bi4WkPbYRRyTxOuma64MzQINISRQbmG267B1LCTDSXFfxp5xilvVXMR5
YD9oBFG91lVzggnAcE4qYIQaxqJLmm6MjQfclmamQ4h1z6qA80in/ZpL99EJfCAh8bCoM/fZb1sw
oKO4K7Cd7HBQAKtXlQaNngz53TOOiToaF+l4ExiBdqt4IRmtSf8emVScmk4APXXj/qREtA1Mtdjh
LrsKqj6DWzs225RR4YJ+1YNU+WeQIrTCMP5QZYSPg7bRZfToFOIQGWBHQJs8NQ540IHOhmu2r5SG
j5AV5UJVEZdgIimJVnKRLwSU73O7hTpn8SNJx4+QyCD6WAS92yqGXKoo8BaEni6qqKoZEPbNIfTd
7hjr7sswjmt7nMh/bndnoefcgJhBKyigSaTKrScmZwCgz6IUb6ocvjWqz0/Du0aEDPwTPeoIXJNB
YTIQr1Cb5TfaxB+BPaSrqMaXP3q8rOXKDwpJ28ghICLE+sZUdiAGhjoDzD/Cf8gYgZ5jXAQYy6J3
22XucQ2ytB+YY5ge4QJjUnmnV+aPLnm1xxQ2eEv52EA+iKE733ayWSWFuMuj9NlNoucyS7Nnt1G4
lleEdDGxriHOCfCVMJW99Ni2SQ9TrGU81znkHEqGj+Aii+oK+HW/wUDaH7UGlyTRVwZqTo2klMiE
nNJI4xAhjjz3mVKtm3yiwoUO7jVqcAsZymJFdkN7ZIqzg996HzWUwmBeR/C+oqCjN5UcdKQpdE22
vt4TIdcaJAfoGxXibGP24H9EkGKEqdMedhLzEdUNnoWSmyfRSmj7RoEashq6gyX6lll4Ki5ZrD7p
bVUdvcrA9D6kFVxuyA40AfiHF4X53DjReJ5UFl4qwbEa1RoRNvisWFKGKUU2XtzcfW4YQeEmUH9Q
m3In0/bOTJQcMBGqDKpr6ZQ4koU7R21uhtRn9kUXcG0aab7mDRjHpA5I9LbMnPxKxuT8+K1NOE1u
VZiGKOImtp9pLjTZ7p3cHM9eA0DB1wNGj81YnIq+FLuujAATNdq7CtHHacxjrIV8q6i/LYdmmitP
d9wQArfNjzVutK2KftcFGJVmDN9lv7Cx/PD1XoVpO139CLloy70tGSIgUM2sqfypaMu2EMcW2aUS
IqWDn/WcWXCL3XSnl3i/WobNUJRlQ4ZCO7xkmHYokHr9UQ3KAlOUtyUvlcZjt1WEXCoB2RGknaat
99Ka6nixM0ggSX/Mg7sB5KqivncoOoMQp7dtLOjD4IF81rmj2vFD6pwNBGHaU8MgWu860Nr6Lsy6
m7qxdxYX4Y0yUlGMg62XDgcTappruqCV49Z6iKW2pva+8Kh2Bma7RBKxQHzxf6k7r+3GkWxNPxF6
BRCwl0PvRYmUybzBSlVmwXuPp58PUFYpK/tM9zqXc4PFMIAoEgzE3vs3i9Kr3qEtx8teinaf6vU1
ghiPFWWpzE9RxJNhGrNk9n6MVQe6L01/cvPoKcBNDjG4lUzG3axiDMUE4FOG2waw7dhCmrwAv96u
kM9AwQGNYS2EV1ktJ440mVdikO7CvSgV7W4T8FsVZC6tSL4CB+LmxitgqIqVlaT92hW9uVByNgQR
aGBFMdaAjg9FRsrWTEgA4dso2GaM3VddD14cMk+Y1T+2hjiSw0JfRutvWTAcVE++TN9BqBEnSgjj
4hiWZAqUeCtz94mg4hK1twHF1z6ypm81XWeKuop6ALQ8eT2WubIPxFHNvWMq4Nl1j7DcNoVLMt5V
/8zRnBtQ2FvKtNu4UVASmWUnbI2vvaQYGoUnc8JCO9Ouj62yiUJYBAB1FCN7j2zRaMg6k8QbU5Qd
EVqAToi2vrm2Ugd2sMqtMOkteDjYIIWkEZmHVrTV6u5eDP0ycXCwAJSNVaezsOoHV/VPSZC8o82w
JNGwstlaWea65mMPNROUTrhC7WhdDKwlKhqjowtNauKWOEaOPr9boLTe8B8EsS92TkXkXlJx3aOF
89XSq/2IBlcYg+m3jRWQ0B2+SGsZt3snic9syIBF9QuRIg4S1au6vzd2ec/bZGW3KJ5EaNH6KBuP
QCTN5D0Z4YFGpfcQDP5uysHmRXUG+k+Jz854VEptnVTdvcXeYwnsAy1ir/ha2se+hcFvUXrb2l4X
8+TquzIgA4pc9gElIDhDap6rfNFlmPf9wpNWjrCfpDb+Gnp1Lwl9yedgChDJotOwbTEcaKqIsoQy
LcEml3a3trxuWgYtjQpDvkxCGKGITgqv9465qYTxpk086w8xWuprMlDHIiLKB/zjC8dhJagwL8Pe
DWvAOnmouxBf6oUx6Pg7hU6CE4nqdH2yl+zLUUYLMYfgq0/d4Js2gmaHyYeOkoVOcsvSG/OGRq3Y
Z9Nzg0+UQsIG9YVBbnvKNSFRlWGRYcndgKoAqCnXZoXCMrked6yTOfkDVCO8Fvu8KiVa8mpdeQ/R
T+l4kHDHPJoqnNwFRpi9XS4yqNHFQUR9H287lJaRk2sMN3pSIpjOBMYQYVDuGoxO+SoD2CLNoteN
jiBt7PqGB3NZBOBvW1eRWEiSbeffQF4KoXy59SBi6DDzgE1PoZiS4DBmm477WiqdaE6N3cb6HbNG
keFJ6raC6NQY4wpRKZuNPFq3SmM1cQq8YIRWZIsBel5tpwLHq9aNnKsCxCX7L1gVivbU/36pD1oa
/7wubc2SJm7rUhr/rA96Ss72pIU1MCTRsEXIR9g3H11XouqsdPwHQxkz87teRVibBLDOUJZBdsfi
k0VKDFdt7xT6uMsWJKpyWwbHkA8YiZGhdnViZPYh7tUtBF4b2DFw58K8UxsnorZWGWkuF72C991j
rhiDijiimVOsW5Wd2li3oKaA41yypMPx5Ag1FLIzJjCFYvfWMoi8yeZlKJAMK0lT2I03MWYLHUuK
OnBThwpnO3hoOyLu4JlBunHJx9RYFspaQYUpM2pCvKzo9GjXK6X5PXSa4XtFwtxeCdFYI9+gCufj
O0zlJL1gHdjgulPVCvnWBQVBqO61EDpGekCq1fihd3Otubsd8dUBDYChlORAG89Ydj4boXcFUeAQ
LbHawioGeqPTdd91YyDQn8yxMRMNCpF6t1JHETNqa+TvZZf14rurRBliU7rjlWDzVBay4ntQux2Z
ItfOB7RmOsuRFiu5zM9GqVLJTWGcVce8AyOzIs6ySLvxu92Yiu2850EpspWmCOQml0qlIg1OCYFF
VSlw2NzXNQruZ08xx/BZRIoBdR/8UEOixy+Vtel5infht8TfkyNXHclVBqm4E0d2wHk8cOB40EVe
enL0oiNLWQZqQeKvcXI80pra3GhK43io/GSuP5DqEjw/Da+X2n4oGiX5E9tD4H8L4cHzfp8Sw9Vb
ifwygVidd93Hnf+/wins1k/rf4IS/olr+P8KyKD9JxzD/2mqmnRy8O0fSAZO+QAygBv4l4NqPLgD
Qzdti0XgA8Wgqtq/2EZpAmCLqqnCAejzE8SgqOJfJori0jHAl0wwBpaWnygGxdD/ZSGUa1sCbsrH
Ff8XMAZd/GOR4iqAubiPdRPYubR18RvcyO5axOoMvT+OuV8eIpw0Zt5Y6qJW3EjnG1U4KJvCF4+O
2qHoA3BhTwya7h2z2EeIAj/GU12265San/tfYK65r0zTZqcJjYdIih5cl/hHYXf5NazIHMqhTP5o
6mbt5RiRUAX2kJYJo62bW94Wmez8Czm7vYdO5V2JWuXE4wYh3jgqvtSAo7A+sOGCjhiXuUWvDsdf
vsH/AWeoyX+isGwUdaSF2QT4EcmXo6t8n79iO9xUQxt6LMZTIKy7XQUdijk40GSTnhPi/tkPlmtM
LeP4j7IE22oQgj9iAdnu6qJVdwJDkEfREUfwfxnvOCciU6tkPwab1U2Trn0PNawI+ibwqP/Ih5Fa
y9WMByrehvfgDOSn5i5PJ6vQFHqxaqtaPXheg2bl9Bk0Djsera/h3+NE8NgNzSvJOFzVnaxFL4W4
R4uK7BLobnb5eIWyezlkb0rhyFfdSss1i1CyK6xWvirq8HUkNL7aKPau1B5vH6fY8tTofvjIxfAg
MfNnEFQ4iPpNfMbTyzhUdhiCgLPTpy6dENQAEb+l+D7iRlr9aQcKoIwh/pqEOJXgjAeD2GyfMziu
Sy/3f74ag6Z97m1y7pkOi9OoTlnQeve4auqdaBF4m5ss3/q11i3kNy3vPnflTvFmOVl+VsD1Iweb
1ZTZmhAFP07nLkPmWdQ0VYMylHAQbsNnBy1G2GrnRm2bbQvpe4EMB9Ihcye32xrdRng70xS7iyGp
J2parNDPpbAdQLTVnvHSQj68B++ROuTUqnjaqoUvnhDRRzcLrLYZW9gJeOmhT01aOqhG9TVvEjyR
RK0h7D7hygz5ze6r+lEWtv+AlC4OH12qfkFcUSzbtKr2mHN9LcLqCed1q1q2QInqvk2AsYfpnRJn
uKyFMuwpEBFgS79cq4rln+G13wdJNKja4IjytigXOKudgKfBe8/HeCcUUI+NW6uvRpwgsVH7724V
aKi4Yrtzr6Mx2FiUqboVYs53VCmRMTCa0EY3oxiQgHcoYNjjgyt06+6Qmd0POgksPWrLb2V9MgY7
+1qYPV6GfdHvtNYGXBlO/JjSe7IaJTtYVtrutJ6cJRYArb9OuNuJkPnuYp7B5/mQuehqRkPqfzRN
iMh7y1QouzJj7scQ2OYLMWGqWbp3ng8IYR06ren2n12hioDfZ9ON9WhNrESVyHWMG/R9/2hgCLbo
1d64zYeQTeJAkpWlamVHoj/NRB8D50kEUgKTOwqzzyWRde9q4QetiMAhXPm2hMInMYGPu+FN5j5V
QAuKWt1byd32wl3gOMMbsZrYwffH4PHvaYnb/PGfVy3790XLMDUNdLRjAkuTGg+Jfy5aQQn8WZSe
fyqH0DgFKuAZ8qeGyZ6lX6GZprzkFfopemySSJiaY4/qY+7jBTa10D1YtMh2PrOBsx9rynXZ1I3+
anBS3QYFJdkpLy3E1W3ppUAu/r4iC9nwcUUeMz+o/BZIDhP8DpPbbt0p50CYClj2psFVpvdXZuo6
42LunIdHGwbAQKDZZrq9KYStPfuEEOsigtHS6q327HUOmmFT08sF91XhF6syNa0HMmcYCmJiQI0H
BWvPcPOjIAy/oQgc73z2ssu5qaCpdxvh3juNuH30ONhUWI7n7sYyVW+Jxia2bilNfE7xIhhXXqpc
1VGJSF+WKBWW6hKJOkAGrptSfomDXeWjn1CUzRa+y/jNzyqkc8ugP+HxaFxBuPgf+6t/wEB/RcE7
/8Ri27YqpKaawA41Q3NUQ/vte/bjxuiqylLOEQ/1dWc2/RnGPe4gybmZGuDWfxR1hIjnxHBwMLCB
160+SQM2gkLLqm1aExurcpHY+ntM4HveZAjiA4uCvAQndkUOMNvMj/kZpN2gRPXRNzd1bWv1Ba6v
WkO+E+Zwlh+RNU7ucYiBk1JY5YnsTXp3sWddmwU6efOomVb7DOSg9lCwT3/0zSzsvrYxpi1K2ziv
LjUfu0u+QTco1+D43EOIHv6jXxJFh5HZvMdBcUcHxrkrSaji9PEtqPBhwuEnes3N8DDPsbD0XHZj
2D04WtdDkNCq1Tzw71c3CNRJELuu8TZ20j9nWcbdI4xHNwvdK6n0t4D7+62nHjKloqPt/COeZhUg
nVCQ8B9JDFDkbu1oOH4e9H6MlCXRKsuHbCsQJCh5R6wLlWySe2FAnG304dGfugqVOFz0EGRNLHT+
y3bGmnYrn5EoNwyQTmEIy5K6RtlNmzaBv9AmoBUSYnuheQlr1VuOvujWZj4MF99GxXQV21CHSLCe
5j59GphfqZWxqyIVIrds390M3QUR11+k0kSbri0sUhCD8wR4hmznNAOY/vcm78qb1tb9Pm9R4rWN
TTx/rqS2+qeR8qWWqMGVWNe/5UmBd5aJGy9ZcP9m5LF/Y03jCyfr79bmn/4IS5bAn2SV2b1AHAIx
KanzIbXxQrLIO1Z+jgTtNBhmXbDTbN9ZhRn5zko9GUU9YPUIN26FRCVZwLbOIpyDsOWMNDM4YwCU
5eCiLKk9Q2uy3oaadKDXKcOjAQNi06jGeIzY2x1zsQsGQyXXxC2CCldknwZUoEyTdMU6o5L/nxdx
1fz9123xBzTwxCYGWI4JdOOfX1YoI7tsa5JrsLPEttB0lAumQxm0A1ohf72a+8BebiQbfCQhGZy7
PmegjkVRbx4prQphpMob1p/XU+NubYNteqIy3OITGchDIyLvVe2D57Yek+vcAs5CJvGliMLyivPr
XSml8uKVqnlwCTyXczMfexBB0Ag3c9OcrhclpTzMzel6TeMm17k1GdP/dT0l7x5M/xCL4GqyCl1U
JfT5cYD769TA2cAApWnDBOxhyQKIkN59PpjROm679qb3PtZyg01yWVjBZT5kdhxeKh10SgEjePPb
wNzUZN4sgUGgSo5P8yLH7+jVMxtli6Nzs56buT2yLU2N9Dg3jbDbtsjc38KiNynoF5e5O4kr/2DZ
LuLtSlIcKjTK9m3jXf261n50Vr2LLGf4qhaeZOegRleXWs2u7Mx6BzTbuiLajfz1YCAlgfdBHiAv
3w94cIRpNN5ix7pDVKnPiOwMtyGOjE1R4dcdT4MB98cjt9BSJgFE48qj5smP0d77mmKhFoFknKm9
FK2nfrGL3F/7SO7vU6Qn31Tn4tSD+CJzfEFS1/c3UZyMB0zLs4VWa9Y5poJ7roG/nkHlbyK7QkBi
6ue7mOy+SDYHwnMeBLTvGKDPoxYqcBxHPzz6Ynz/aE39laYkWzYqWDwWGtMq4Z8Hrz8b40Cxyqqr
Lw3f+zEA5frRjJMyOGaJikdKObQnRDKoyDk9WPPe0E5uihTxqDswScx4pw6Z+6L7lFLgFP03kpn8
9x+go0pb2gY4GkPVzN+oTqIpgTxhj3JDrgxLmLHDUagySRvW3tPHoTlh/Bo/ulMPn3t8Si2QV0mG
zFw3dD4ywuSn5qk6ZqirWNOzHX4l8lr3J3S8h0dY8MNj343o2WPEEIf5VoJ79EZ1PI1uOfLv2g2U
vIE28F38kqR/kHw1D62ATTq/QtT3BXSPtf/U/mefa/6XvYbxW36AhIVj2oZ0NIOnB7Hwb3uNJpCN
3qigIz01/4F5WX9D9364oU0Nxsqxr/bUyiTKmAFPcWSsaQoIAxeZyqsy3btzF/LBf6BlV5zmlnR1
qmsYDD6kVersAot7QNNc5Wk+BLJ6qo2atBv+WLccd5B9T44CYAk6Qd1UXJWV0hwTqAHohfQZwbIB
GFMg9wInh6aYDtkw9JvKgLA4piQppC8fqkTTnqdWN1Ty4YM8lxQfY3+3bC36L0s6bgi/PX9t1ZTS
YdsGiURoEOl+W9JFElmD5oRPToLtJNoqVArLHOCHcDTwx2a9N8E7XYPEGZeaEYlvI4aUdhkmP9IU
o6kmA8wVAdMrk4ra0xBW5yTInJWsm+7ZM94kULNtCO0EKHTLUmDkXvSgD2p1cqmaWFNLU9XwYe6f
X4UjsltqiZjuNIhxRr+IxgjHLitxLyIKgLh2jgU923Ivc9/HAS2lS6tfu9EG62IUl1F24y631OZJ
4lGwiNQaLGJSr4o4174m40RJlgNAjsLQqKTgg5wpqbYygd9to2nX41UiPETomSBx1Qa4pkiAtqYd
u0cW258HMv8/X+lhD2ZnICUSp7I7x+ROVwpmuvjyTUqLQp6Lbhi3hF7oCcE2eGg1V31oplfNEGQr
w1HD9W8DJShIcPIKO51pXukEO1HEOPp6Pcw51O4KkYzfKOJXqHS9s50O1k2kRZhwuqcKz2ZT8ePj
56HEHPwIZQ7JU/TfkTk5gFJTT7FXyGtmuNo1LdN+GbmZ2Pha0Rz0pgzWXWfH91EMm8otvbfc6tKD
kiFUMjd1XB64q8VwSPJMX8dNCS5yaIAmY4SS4cSIz1FiFPklbT0OoZpf5mbXZRRuqw5vzCTEZK1O
cDCvGnBwoHDFKW7Z8w7C9L8Ime5j5AO+KxbGCl4h7iJvwm0gdbGve6BRDkogQC8mhB5E4NhyXIx0
UrxjRtErp6jpFTBjTrhXKVbsP5rzSOAgKTC6Wb8qLb/DONek7ukEmBKgyWAjr1Oq60iiEf8xLLLA
vtgxfmkyvWZ8xouKes+Z9GmCOVCTPCgYYdmdeYGRYkC/mfpVL8VtM2QtUJ1VbxgUio1SPrRREW8H
0aUn3ajMPcbwmLI2lXvSSmRTDXAz1yxFMCDARYMKYaYgtR3GXyo3esc6hV2ol26wHwXWr2S9PIgm
kwdM4qSM6kNpNkDl0HKRh1+mfLycJ36e8nMqSuib2Odnfe4CvzxZBd7bY+WUOPcA9UbNCIAjbrFn
DS0lPoT6oJGA2rJNsB7LEXBsqNTNt8RkB4Jz4Z8WuTUXtaqvdk2+CCsid/mfN6BT3vkfwYJtQ7JG
6Q/6HYQolvZ/LlYV7Ng4k0F291LQm2bXQHJUyYN50s/OEcSWm+p6D8gNq19Amcp1hvrBTp+mRbij
pDhlJGgMups4hpjsVOcxtsVpMGP1lFCuaMAZdCCDuWMuTT9BHHP3B+y5r3GY4OI0GsrKCUbtXAUE
VLZSezwicKLM0DzfBnqTvdqAsxZNhyFSY6ZnkcvvXmCiIa/XVNfwKDd5Hl5JEdk3S2bByvARlJ0H
oxrIsTKZRMxNKrQV6hKpT7IsGU+lLM96WaWPseKljwkYuQtObJtU6QlmxcXRAv+B3GZ7qAqpIgGV
6fdBoI8okcrdWHprs2dtybd0IARg9jjjKlAwEYmnRC0gsoFfbqR/yf3wYWgkj8iu8s6yAvZgl5r8
4rY1yiB4Za58RVEWdVh9iZQm+Vor+sRZYTMHRqZflqgb3LQeB7rYhXk8lnjp1WO31pXauLWYb93Y
86NU5oYoHxRBfvvPtwYpRDE9qn4NJcHTCB0Ovjo90kg4/XZ34KRRV7m0hntrsLHUnNbfWqVeH6Td
oHUfm+3KpPT8NlrRg8Dd/kdYZoeGOwfo0jhtOZ0JVNgh/Wbnqv8+VuMzMu/lndWg2ENDKjeWN2pf
EDZBASYZrgXcC31XJfi/Qc5W3TL+YfcdBuhhK5/HTgTrsvdg5vamvpdBH+0s2GdXSmswtryse6Gm
QJEXb2OS4sK/+YYdPEUOiXEaboditwgDdw/oAnspNar3RQH0lQQzMe0YDhfDt5UXkCqLQnOcu/RC
OECBc0CZSHkBCofUv8gN1iK3fapwmW/Nfjz10yFKsvE0N+dXXTdsfVnI/dwqQgSBSJ4fBjvtn0xc
MSqjCkBxecHdM4GWKOhinua+Wgp/09QaTmLTlELUysnr82/DiLy1LcVwthzNRvpE1Y6mMOtrko8Y
yndGcNFGaqBGiyWsknX6KcIoJbXAd9Exv7KmVx/jsbGE3yxBPYX6FwIadidp/q4XbIVaNF9PLWRH
JNEp0nfTAEVYjJWH+iUvTHPbVPBJS4ybXypYjHLQs3erBlym2FrxYI6me4LzM1mOMJAL/GgR9EGK
XE02A6pv+8j3u5sVJu/zhDIwk0Ubed4TkbGccED12nZF84302selPUdfgerQj6XotWsVmXAFpktr
obj5bm/fnbbWd86Quhu7LMM3/k28T5lQmiOsvawNLvXkSOUMbb/8GOAX3FMef9NdqWyIdvBo1RwX
Jc709vE38b5laQ7F1UHT6VjHeHkUUeC8ASwB0I2BrQ2cm9LVSLg2HZwir89zc36VkitYUamPAI0x
MB/8Sff1cx7eXv7WVCbnPd3WW2xh/roWFljKAUrdmlhSRfvl7/N+uQxis54dREcLw8wddnMPqQwM
mI9NhAx1QooQouE+LiO8EX4ZmV92mR0i4ehVxnFuszn4FgxwN+PpEnPXR39j6MfPab/01T5CPt40
TF0Coz3o4qt54tw3T5yb6EXtwM/YO2RpzeN8iKZXZhCWfFXGj8/+1ps0IOd2UUnwU59DeYf93Nwk
hZxD6gPbOjfna82v7CzSd+zLbhCLihvZ3FMd+ebbYAXdViWw2LRTczTbF2so20eZYf5mtdo3sxiN
t8CxYPyajrKdZ7lVuLfs5DEjsXo0Os9ZAQvFccu1hjNWLeN5fpX6Jv57ZYaaThCAtdYt8kba97rW
UUiroia8BH1qHLEkQZZyBFxUf0PDB5wlNIJDZeE8UlSHApblAGhK0Q69bRrLfNJr9XMPx+xSjc4J
dvRHsozOulUQOYml+oeaVemqs5NmO1r915L6wskC0nkDqpHta2AJC5O0IMSnPDph0NddAsdIbnFQ
j1sD9CRuy0z+OANbnxjUGDkJulA9jdAFEspqbmpWHezQgwXM4OntJSoH4HyOkrmbEQ7sgqvrcmtr
JFX0KGvWH+PzVCHq9tIM+TVJaxv2Osi9En06znaK+Aws9OfJpV9jpqTg0fd52jwbMUvqBuOGz4f4
T1TD9lMzUnaJeVR4jH52laConVxBDH4hyrBeoyZWP4VuiKQ0voSwxXCq1tMApvnMmZHpd2eE7EWN
sX9WzMGDgKtXF9GA9R9VVhF216+ODQGH9EPxMB9qFHkfHpTGKwx4D/SOrs7B+q4oSXCxsXM00PKj
a9BwCbRH8+RzNxuQCqhww4I9RgkMvZht10V4nnOqVSJpHYGBd3xqgz4o3xHhUFdoF2YnluTyIUkp
wOd6Zb4XjVzjjOG81YUVbMqxCw8B/j644YSg0uYZqfGYpJ5xRTzhqMaj3EY56ZKKOO0gO+NlDKL+
rKiI1stsui/sDCwmVvUHh7v6lqGMfAR4FQDuBD++RCT7j8DVCDJyyj0vEcynE8mbbJt1OCQaaqvd
4G9CX4USPLfmQTvEuE6Lo9N8sCFVnizkSo9Ymn92O39PmPs05Guhck6d8wlG9GR6eX5UOrQLP/o/
z5U1VEXAdUxOw3qTpcjfOIH77FH9XBluR7bAbYaXrgLFB/jZPM1NURSA6XzzOrdC46lP6upZgRDw
JHGZnXvNHhnExBn+mFuUNLyj1VAfnZvIgdjb1tSC9dwMBCG04nlnK9e6vfBQE1pUrE0HjG1+HnCC
NQ84N1oHNQsZnkfmthjyftGa8bj67PuYM59jcNvCkplOn8eTQYVc0HdiV1B0Wke5oR1ahNyfxinl
3grjm1tiXaSWhnmFY5Mh9Z4VADUZCK2R/HrbvIWkKLeK6JOdGsbipUZUcp4Q+UgbtmAGz6oh+Yg0
11nMA7prEwkFzZ36d79n3Qo2ru8YeNDBBebKDj/2KQ37861UcfPLW+nCxpxwGNlJG7FKCaPQ/Obz
VqhM/dtbSUznl7dSDOpwzlEceSiE8qNEpRTd1vBkqaJ/abXkuWx7OLhTS1KyjdBrRsWlre5RYC7m
7kBtwisyxbf5lFgzypPq8/yeB6skivdF7SIeOF3C7FNUWPUWD8McxEbfd3dY4hCaotx67lLK1JpT
RZcqGjUU7710h+R8dA1NRLIjLS7egtR6RjtZ/1OPb33f5j/Unrh1Prvt2R5bsfx5NnXRZFfm3c+z
8STM39LOeUZ3Vf/TMJ7MUMl/CCziYWHZ5nM/nW38ffb8t1NqWx9/e8zxG/1Y5oawcS9pbrs7Q6NU
QnDp3wFDYyw2NuH3JstBjKf221CiDK2obXISnW4jc5lk1EVwg2FZWs5TdbUSi56l/dHMhbszcZT9
uFpcYzEzT5mQpJ9XC9IkORnk6c+pwPqD8G2DKpL+6CkcXJKmnRcIbv9AfxwBGKHvVGyx3C0u86xO
U5wrhgHz0DyJOwMpdKe6uC1R0tJFwwsR+A6C1XTVjykD5Y7UMT32UcCtl65jktWRdrL5vExPQnXh
81jYf7yR6eSSp7xIdNJh86VF8aN0oop0PGPZGFtYX/OsmN7k/GfQhwsIn/z3zzcv1djZZggRLHXD
PAcOEUFTBPWxHxvrATH1kJ0keKaRLV6lu+6XXOD/9v+aoUR3LUxWNcRgGPSRCSUXxd2LKNVuRcYK
rpxiuBdyUu5lHnBIbR18TLU/u0a0Gha1HjR7LC7ZJWRdcoqV1Lz3Op/OKIpyF07NINRw15YGRGaS
Pfe+d/3DGLZ4AUzi8shFFRcsdJ/nU0cjKm9Z+X0eYqNWLO0Aelh+D9GlexWFGVytyHieq0JxhVGe
EqjYIE4lowac7qavxbiZmz1x2nKMpHMotUI+Dvawa1MLp1WnRQK3b6qHzIvqh/kVPB915Q6QKXgk
VQ/GdPhtYJ5sKATbUd/p/IlRHvH9kEczTrBRqBMYhHNnXPSvfSTdzS9985x59ucpijW6BZ7Gf11C
g+S7LR3B/zZdWi1Skv3A1pQuc4Hu+2ivJXJYDEkwXLs8zd1Fkq4qJYmuaC0O17lfozAIBzsR258z
XCPZVTrRyTw8H9xOH9gKfZyKl92fKSIjTyLdOhprSF/IN41cxisQmxR1tE570L0Ki3i3q/bAU/uL
3wsTT64G0wHdN9dZVxfHkF/lEecspLM/2w7r3Drrjeqjbx6osrr4OWecp5vpq4gbeUqmio+te7jL
ArQDAZMb9TbL64bkcLGQU/HHGoNs3VsWG6Qy1q/QCW5h1OWvpiKjA4rS9nKs1ey1cVGuJT0CA2sa
raMS5HzoW2c8N9FdBvWxNkysW7UohmklBab2Y2t2K8NQ0L6bDn1c9pB9OgXCes5WpVdxr/fVlxnW
UCAPdKyBTysqemALr6y0U6e+eWRc7t2A0I0ylE/YSql3BYNehMpqeZoHTROWa1tTLppH+UvxFnSs
gSorpyow2I7AecGjT+f6QPAWBZvWJe6szrN0SdAOVv6lCYW+NaVdb+YmUJszeHxCVxCCZxJk7E/h
jh/GvMZLwYDWrA7DvbQN5RDHwbiKxm74OvXDwx7uhYv7SVi0D1kzvDqTlvl8MPwggjg+tdugiPal
lcWLzqizV8OCyjK/qnzI4Z+v8BuADelKzMjZ4Z+G6aDWTnuyY79bG+g4YehjtulKHbufI/OcJNcn
diVmql6iGvuPPpyTEIw6zVNTDJFgVf19USW2AACaMB/muZ8Dv08M+6LcWol3S2S+EGqlX7TpoFCz
/zhACZFL28dS9LMPsUCEsdUyY7eXNvykeBjEfrWTbV9f58PcDwg0WVhR7e8/B3SSJbuyZdn/7IMd
Wl9tA6kazwwvcz/ZJ+jm+The9bTfm1pNrDdhqRsjYyMpTPesWmgWh4nXfDMgP1nQSb8LVqeFHVrW
o5d53r6T2rDtJ5hBbbX3oS33JEXkk2YFWNip3hYaUf4q3AZNi9FAxmJq9lWsb0K2KKghyf4xUjSr
fRpqfps2Mv7o1UdZtWLTkR1tiOqB12DT1VmbZKrE6HAWXKdTTzA8emdlB0mzLAYDass0mta9e5lf
DRGU1qis3j/6TeMwtFFzVrs23oUavqaJbohX5PW30ouC99REP0crHe08KsK8qJjdLOd0HIZlJx71
ycv/cOY8QQaetvRz8rMOWYpNg1r/EowuXvWfu1U9kO0Bm4d56/rZPW98c0g1W6HV9qrVq2bfUjGo
wQXl07eun4q61yE+cZibWYo1+NAr2nKo8oDyktdURy0Ijg4b4BXVvvjZt5DC5EeC2K0GcA28TwhS
mOdBOTXHuoT0HeT3edBS8eIjLXB14RK6dhE89xTAnzV/h5ZZcfcceroIWzhMO67zUGTqP9RcpOd+
kMzuItijQMIO8yDyz93KjlV9O4+CRe5JfcKHjbX4ddrd6+lrg9b0Q68Z77D8s1e97GL074dmNQ/2
6IisFIiTu7mJkxyibVmhX6CWmdwuHpnop74dSYW1xldRqGw3phYpePcRRmAX4MGWQBc5Wqb5rTcL
/8m3qq+qBzLZHvIKLbFy2Nqq03yJiI5M3/maOxl7JfT2dlrmh6+jg6rD1I8G+940MWfCiC5C8ERT
/Z05WZT0ULgugO0O+LpA8wTPoK7GQdgr11JJMYdmd0UsQlvkuJq8t26IT5h0n9GrdrZo4JtblKfC
F2BgF/53MEQajBz86qur938JO68lSZVl234RZmiC19Q6K0t3vWDVCq01X38Gkb271l3nbLsvGCHI
6k4BEe4+xwwT6xiIwV5pxfDeKSl13GYVvTaUSE51rH4zYyXehmmTbGXTmoo1ocD6pcEAZl9WvPSk
Gvaty/BrCWYBhk5hk2e06q9gVL8Hlp2+su1u15OnGVRCUsuo+WOwcZxeec48FIFB46m/ivZiYUT3
M9NH0JoWvgpeOykrb3LFRYsohxzncs3Q7FrMRpDKFpHhPSuqirYPmCX0N/2c8iOnLkmQqM7ZOeBg
Pp2UuIqeHMq+1Ln+zouAjkHSWlqDO1RgKZJv1vxQlU/WyIa5YbTVs2zNRE08uuYHsmyTFIWqMRCv
qVsgLmNtKWfKbo1tzb5/qwhv/Cj7NWx08c0ig0yEdAq2tQFha9RydZ0MXv/YFsWr7Q04DOlj/+g2
BF64Cz6Uc0t2KaYhVhoxv7Vs3i8KTT7AxDxhYrfoTd0+yAMhoT9nX035C++DFr3X13BgDdvBjLPH
PFWM8RQVRPdbK/RXPb7syORMPEAWWWS4x9Bs3CN3y3brqepTMnd99ReR9qoYZPmVMq2dVaBjg90o
/mlwVR2efWIfcqN9L6W1eC7yK3npem/6VbQzHT282U3ULHUEkZ81GCjeEu/XAH4DIIv1MBWK/zQG
mbESllltaiWBPjZZ1bTv4yE79X2NRpcC2nerKfwVlxiHRgzjO7ZgFhY6b3JWRxHg0qca+z1QgaWn
SWAeJhIchp6zMvMD7RT8PYhW7TcKUjDS5KWGnVPfnCKAUKuhhKCOS2S+yilZffKH5n+dkRwGxPH/
nydfZZrnkTD+X6/y9cpf89BFZxXP6X9xkS2jfeR251PUA0EsdvzwMKI5WBhD/jTVongoOsN6Hf19
nCcKxbm9cet848h/23qF92KcADENqJFo6k4C8J9PbCWvQfkKuH0wVQBkvMT9rmP0IylpmR2Up+Oc
MpxkylDglE3k/rvog6VRlWuvSFiid34F8tVPfiJoszu8geP1RNHN29DAbMlHw8fEhLNh7pNnsk+O
/td5fl+fII4BpW96nsILqn2blSV4HyPsx9ZyAdclwapPivHNbvxgX/qsaNHPjB9EyIDM6v/sl/P1
ZrgWhpoeOkoX/7EEUr2m3vqagY3D37VRktnGPvBarEfxnWXplZU4GxCJt50yKLj31uNiCoMXWbjb
t3Bp8Dx8kkW9cytL5tT1fMPJknMJkLBdoeuVW6mxDlndFIgi/+6u5GYLGzj3rGP+PBRk2rMI/yG7
AHE85vqcSsje+bLyxR7fa8JORxc90BKHBxKSTZZcvKL959SCXej8c4kmM9iTvCBr15O0c7RcR1Dv
hzfyEDjGYz6LmMJq3im03dmdk/z4moHYoj0UomIGPnNvfQdsAbJkB+NiaxQiXFHNYq0MfYZYaXja
b2eZx9KldAGBtH2rkiE+awHRefmRAEr7CUXeulXQVM71FBAtmtfg83y0TvbN9p3/Pj9JMNC432Cb
7KeIK7FVatB+lpOynREspylfvXsaScciVacu3Grhv/QoFQ9Fi6wPExm+pSxTPtNOw6IX4jCuEZPx
2Mx1SJ3ADDCdbPcom+z+h8Xg3lpbjV+ENnQrs1NBBcwfqFLXf5ry0y5C+6eNUyak5+JbVpcvmmOy
jZzG6FqjG1mYoVV+GztQR61auAffMLs3bmV4EPEu3ROqoAh52KNMyxcKn8s1KN2jLlrkJpFeoxkE
hnkv0GHRhN5i1HeyqXftuDHJnDrleG1CJ9uL3viBhgWMIErX6Rr3ur4pLQx871P0vNp0QYD6oMVt
a8A4fdDMK2L3+atBwHxPopBVDwyVeK1WuAVlrMNtk9W3h/mqNcx+vRnPooD96TEuKceNLWQsjWaF
DwW5kCW5Vv1QzWZpAFfVvQt0d1EZYfDUkP3agt79xK3Jvdrx9Bmj196LTFfhO/m6uo8N82CDC/AQ
vFy/Dhpr6XXdlvN3/T8DQFHHDbeFE1XU+bmuyvwsz9rQoQDVrh/u/V7f7pV4cKF65eatVUx/H4QA
RGVTHoSuQAHxR3igeIvj+pGqq5Y7WLAsJvHb1BDKfDUn3tdD0Y/VjZy8saD45Rd0OGqP5oM8q4KK
pF/gxkd59n/1fQ3Iy8JByxatUxVrOUD2GnKI5qT7quw8FSQOwFiPHSYQM3dQdiMuqyBJukJxlkXK
l7Yskr1CsOHQmOAOQdKX3yByoDM3LecKTTS/GZb+IfvNiOoEovMZgiYAqkgIre4RiJ+JYbLqQy6L
s4so8+lhGtCHy99mm/VQv4gxXkY3NHZ4a+wTb/KO8lADxwTM7yUBeRn7kiE+rsBYuX+GxwJ4gAjz
+jz4ZCecNP9hNyaVYOYQP6e+bmMXEmEuaQfOQa96TAybTL0Bqm+WBHGSD25xZ9R65u8WFJdpG9kP
R6GQrENTf78cDqF1ItriHNhIZdsy6MN9j1m58A3l4IStcvCByN7Pvvqi1sJe7ast57A7U9a6qt26
UFlUaWbz43Ot+0E2VVf7wFlrAmTHcnNRzeYAoUiesCM24Q3TkocsZgM1+Q0CbSBkGKQMr8Ogios7
aJ/N3HJRTx+HARqIHHS8Mt9NbmKt5KgR4ppmmKwZ5WhSsY8zGwPYDkjUVz+nAqc0w/QsRylZP1My
E9682KyWgWiaTSis6AxvJjpnRhSfqXJUAM4lsJnnPjkqB/7VRAzSLjG5A5HhT9xW4b7i81Qo3FRN
JOe2qiZLhX3EUR4Ch7Owc/iwv9pDXqjHtthMOaEVH/P0fdRV3VutO2+eHaYPVhoOL+VMG5q7S/CR
51xgY1Kya30D54sDj+1UGznq+aWYCzCqk2zOOdUJm6TneiyDW+ZXjzqhdIKY4igfpvLJ6dbqmick
2d35iepoAfSiuY+F7UT1r3cFoB2uayeOUDC41a2fD7IviRUCSnMzC6/4WoR7TXfTkxH5ysYiJPMQ
udzs3dopXhRXQGMocX4yff+WFH0Ejyi55cY0BovB6bemngw/asUjMFqo2pvfKiOMFqWDbd9bCDxb
5TzwXNr1HWE6NVNTvquZgjBSax6C+c+IOC//9WdqkI0+gdZ//Jlq0vsfmoBrBqoo3gzUhS2tXng4
DSfKMQWgTbKbUHDfEg3414BsysNQtSuiHPpl0AZlhc0BDhhFglperyjoGikM3d3baRJdMZmhSmWu
I/cKYd0+jIgqc3vKo9OQgUFyCi2FaFV1H3iQP4H7Lp+cIA1PiRAebED627h58yvTeAzaACXWUBBx
qq3uQ1T5Z6qV3fG+RInhO6EP29qJbT21adc9Z1r300GSfernlsDIi8JmddrKwbqhqH/08TiSowmQ
4YsbmC9WOl1zFxgOOVI0TjDFn7tG6KyOqZdvW2t8VoMouiZVf43mwckLx51a8T2nviQhD8JB4Ha3
Gt0gWH/1pWOTPJQfsZspFO+uBlLnJxkdJPuf1atMW7R6YJ6Mrlk61JwBnXKdXdkXxkvKgmf11Rxz
fGPLXPszWpTmn1GqziO1nhNzrrhFGhtyVLruLfh75sf1nz45OrQXQ8TiVVFb2PMgnZS0QoxVYN45
6QbyqzQ/juQbl7I5Wf7GxqPiGPX2u1+kyc6cfU3s+SBvYIql/27NfFq2hgPvKa+/FfMjJdaSai0o
t9rLJ4kdE+vys3dgYnAmLFa2RGudfW77gioJGwqyR0xMrlCw4PNwoYaJ4fZZ9twYKK3cSzQFwf28
Uqiy1Hqb1UtmH2wQzydIYc2qTpzye2FthzSaXhlyzN1U6LfOeBFUF38vGug3E7iPS5IQLTZG8NCE
HfQ3p1bPMlI4OuOn10fRSzqx/S7NWt3XYWud89jZkB8aD8M0iAeVEqNFE8bpDwPGBhztnu8NijxX
ey5KxbndFby2HW0IIXgreHLaZbAobB507RJEZrmIZimalU/leixZlskmq6ltNI57ZSpWcO6RnFQt
RbAI70RhZ8eaMP8qb4vxY8z7f/QP6Ea++pWuSw8TXmarRMN6FGoIoHIew8OhdUYglVlM+kBptQZq
bVjohO6DbZfixIFmbryEUYNtmVE0Bwpc8OUT1H+lpvGWAHDZT0M4rjWcST8a0LigcruXItatQ0cl
JIhZPf8Y4u4xhp3x1GRFfYLvzs+1sbMPrXN+RYNa3QJBlZ9ITVyb5teZgvKi5uZnFBbgs2qfzWHh
cWOQbazcWFC1gmXk2Pb/GbdsQkWyHcnx/u+4iPx953fxsXPKhv9yUq5z4ljce5MwBVHJYQx8hEsD
gshUjrTCSEjO1enF8ECjjsDLlnLi14Bs9qBMFl2pe8c+YVVTCCKtAdLyz1F13hQiEk9uO4XHOIfN
EmRm+qkm1pq7cvNGmoAYWtAkxEona4GsPH2osWdxBqO++IPnwPmMJmtdV627HGd+QD5WqCHMaNPU
Qn/Gf/NbO9npj852PnogK88emHkEh9bDQMDnRPj9IVBA5i6zBH5IJQqFMqQwRqXXxo+pwetTlDzt
ZB+q2GFDys7ZDrZabaZ4DK+kCauNP/AU+/dZzKbDSpRVJwtiNRviWj3bWBGSHRdqKlaR57oX389H
vBRixD2a4lvggeWmsULCXqhvbaB5ssg7u2ZYz19DYuNDqRUAMRX3z0BrBg8l1OfDva9qovwqBpzJ
7MaNd/dOz3XavR5447lplIFcm3JDG+7fW15ShqdaOO+Y37HjTZPXZK7GHqEsUd+nmpCEIQOtXCxa
L45O6TuDCTbaa2XCH6Gv68jlazZUx/upLgxllREFXfptKgBR5Y1xDWptVZqsLZMx2OvQbHddZWRk
LX387Mmc8UufT8PaQoEle++n3H168omWs5Kd8iIzDVKxlKfE1WIovFkMGx7TOGPwxYPZxdmug4cA
qn9srmrkx6uoVYNvTeJf2eYrvzqInSjW08/ZfmPZhqxriMSEu1RoDZiZkUr7dLypeK9ac0WxmFpu
lGZPdTc35KVejz8jnd8ne3fryalaaxMUsbGScxsjsq8dc4egTaul59U/fcqLDuNglTv57W3DIX2A
dxJuuNUQ05+/s3Igysdw2ROeBVRphFfMAXXAptyuwjHsF9iYaVc/a6L/cyCZwuiq4P60MNmHHLxQ
MZel6YqrTWyFYGN5Ib7gUjDCAasUY1cSGmFVywyT/5WzGIAvLBsiqRsQ/WuzUtjTVoN2jlrnz6Hv
E/0M9FiAkhPmuixUcsGyU85xEt3YW7YJnIgo5yIPx/Go5c5IrR4HeSb77ocuno7yrNX1slzYWaYe
+uLddBRi+Ql6CVNkVM7H5RsJ4HjZ1ZF6HIRXgvewdo7fYfkJoP0JRyZymXRX5UgevFJCzO25qMQM
bsM9z96g+AXIXuQWX8O4O8lR3yzWTVIrT2bt8LATxiFPq5ufVc4bBqBi11j8OGXT8FMo10VPudoI
Q1e4E0SR0FoiZYxedDykUG73Py3DdN6MyR22CbvetbxSGVt90cG7O8umVoIwVOs3LajMcyYoyZIX
OcpQbYYQ02U5a9Id3KQDKjHs0VReMuClst8MrOAEgYlf1PyPzLl/rot4rPhxu/ZbWoSvtq4YD6kx
Wfj0wbqcZ5GX7w7Z2IJvpHLFk/k1ZTL8c07Q7iyaIDiHZaYtyUeiH/o7oMxUQ93hLbKcNuS/0DUP
mgsjfbDwxZVZiDwzo5Va9NkRT5v8Fdt3fu4+Mgj8GbbWzKhHZV6fSw1n+mloxlvusXsm7h1+5578
A+JFSE1qkB6sHEa1S67gU+frBm/4ZpMI2ojGy4/wyst1hvLzwxsoxaoS77vuqv1SYHJ+wWRBP5la
h91d307fjd/Ar+yXGBi4a+mw85TC/pamoIQ7z/9hTiWGgHbz26NeyMZihsK+oqFaeW7XSGp/B/xr
LcyTfjiD+Z11kP2NiAtsZhCcD8DJTKo84xxscoeH23yQzaR89DOzPN8bk/WnWzaV4Kmt4vIsZ8vr
ZDf3tmSVBuNIxRzZT7WJ+btAredF9aPsyqsoWrP41dayz52ntY2yHyJRXmSrt7Lq2Pb6TzlhdFLs
bhX09Z2KMuQ+f341gQVGpLbTg9c5xgahgk8sqcSLC9MklIHu7t5CyR6eImMQ6n5OhO6jerzH90Xv
AGb1iA/IcH+edI9EF70bYgTrodfMb7JbziJYgIJ9Dnqm/5klSB2oTu8c7Nl81ZwP/ICcRUFV9zps
e5LU0mRVjmRqVZA/Wn/N/Zc/KymkYh3GXraU8+W8r8uNFOwIWGt9NSiKTUS+sB/8unFJbRXGVjbl
AKY/uN/2JooIQ7V5YnKw4oJbsx1+yJacm7ikPat4IRtINwqF2+T0yopUOcg+ObWtqUzGHaXYyNf2
yJgsWjBIh6KCvJB4OTJzwXZrqSnFQcClvRZlUT+lqug2TWmaK9m0Ij971JQn2ajkBFZAmMoOzpag
W/Xk6txARBW+ykE5TTeb33FbOUfZ8qzG3vVtnC0nVe+pA0+IdhokssZeCHKjBnqanr3JhYxYvup6
vVlllDBf7iPFfEqens0Pko5N74Sz/EYjTymvSb3md4Hzw07Ok9fJfnmoBbekLG8OcHq1Q2GaeAfG
2QOOKwsFs+VLYXTZg+xCZYDBoeW4S9n0fZ7oCe/nRk+N7JTofn7K5oM8K1JWkOkwHb76v6bJMzsp
Kaf8e2nfU1GFMyixn78DX6Otqx6GZmaWz4WHqkOpglvWSD0d9gimUtTvcaY+tkj/f1cwPIGI9t+B
AymLaSYPeXWabD0X0WGUV8kOzuxDGHfhoZzZDwbx6nfAPhtqB5zvQ+yEyzZK9atuhe6x8gTJ4UqH
g6JeQQA733uth9vaNGz7DIoFx4pyajlgWz8x9gk/47qN1g264WMNrPch6ktIIvOV2miDP6jSd+Lw
1SbodchjOnfgxm4hDdTc3cZEd5ZAI9gas0DkxjV35l1RnoOGM3YJNneQ8lBpapFsvwb8on6Ex0nE
IfaDVVg7+qUKUAY2jv45Nlq4yrJePQ1h1j1kkw1eFmzJp1XmP3I9EI8Gyc8DZU7pGlSv8RmryLqz
9qNSqCPtsiTbZ5kevAxJ8SBfkOcHmNGO96XIKEwvK0Nc2rZ2L9005cduNBAYBO4FlTVB3vuokr7h
AVWT6GbufSC0a2uNkLZaOpqduquiVwYq30OqfrPRg+fkg7vI02Hbu6hOzR7L7M4NH3INWrbjiHON
DyJAeh2Rr1rnhArmUbud62u7kXfdMl5DV6u4cdElBxUcOA8Art/NDovMNXwIe2ET7N7eXwp7VR2f
Nt5628AsmupYwqfmijrL8m2gKOqk22T7Fbss3zCpc9kqWNlGjipai5pQR6Mmm1k37RwFmHfhxQeK
3S3sGdxIP5W5wbMupzqmRGqF00ajn+TANJ99NTW3PoeWj+wZo6O3UMkCgrZue2ca4Xy9AIJnPavC
Sh81hGoSYqRkfXlywF/imeUpr5mhadtJw7zHCikeGf3UrjeFj79SpSvYZiRdfAj4ZJH/Q3wvx1D7
Hmrai2mlzvOAnxhyowZ9kut3ry2SLDmhx9sPNqNjPgyhUe4aI1ymBK8u1KY7F013EBQlMXhqWgpi
jEvgu85lHDww+ZXwIAh1Nml5EBNH1Ct7ealImtbAwpKJws5/Y27U7eQLyC55xrqILUGP1dF98tef
NE2WN8IN4bfNr1zl4JR1dJqrtrIp/eu9lECXJg4N/q6HSekDaylP5UFlSYMN9TweKG23G/MR+wq9
XQUBvlyZmbQHJ+EJQ5Fv8t6I0oSoOboHOQrcdTnkkfViR1VFuIw32Mx4mLIXRlbdj2sh+uo6UAb1
6OdVBgMi/JVXaGUCTOwXimuAspx3I1Xg/xqGqDqlOcE6uf1obaym5WDomNaVO8FOtuQMGIo/kkRv
T/k8P/EE+POBfbYcBPm2dHSAzpboxMmH4niCVf7nTDblQKKB2VbhFpAI/s88OdqW5dTdL650zHnT
poWQML+AaepHS4+Obe5oGy3TUxS8Gne0MB0oOgCDUwmn2KPe0Bd2LIZHq+s/DaUaqDzL8hfYxZ+I
291z7075S6dWpHBFZB3lYGqqGMRjbLmXoyRJ65XfIcpWYhxTAl04WFq41rS0OkDGxNWoHvTjoDzI
thdx9tW8z5RtpTMyJJWqym4LNds+76tjGSSIaZzgm1mm0W93aL/1NrUwwhuGZQsZ6lGxg3qja5V6
Io6BDLuZsp1fi/ja4Fq1yr0wehl9cpp51UXfx8DYI1oHCmURf0s8ZfxFWva7zRb1HdCyzr6n1m92
LUgvgjg9uXrZH0hDocJS3e7aNjn0PNUft7WJEYGnCm+PVJGv37z6qjRS/bqBHZ0W9CzLB6xQ5lKN
IFWZpoaIaudpJkr6+zS70uqXWlkYykhpe21iK2nb6dVP+uwqz0bw/MtBizN4fgl9qSUgPVe5sVI7
7kdy4n1kvg5TbNRfM8AjrvC9YH9QrHQKsEhOWs5rh03bJiNrtZnK2nnVhaYsG/hee21ueiV4MG00
istIiPu15SdVp0I8dWloXpPmV6M17TG29fZo2OqwptAzXcg+eZjcWWMvh/su5JR9SXQUw3PSg9hs
vdJ406HRwdi0ddh/NEvBh1m4xTWLXOvFQWWnu4n5ZpukP/510UBNyDZoCeL9vciaGutaW5gK+qkZ
P5safMC4VaL7mWJV8TNSBGcpR0UIy+Zf8/JQ/Syb6CRj1JlJZrcGMwzdUscnvXGMLd8WG7AIADg1
SFdZpVibkDLHpQkI7bmtcu8UtMYvfW5VVPo/xuSUO8HbtrQqZZeCkXiQU8sQC3MXItwxSwbt2RyT
BM4A5epJDVfH7d4Noh0/9Nj6tOyhfEbzzCopdAVWoIr9NcEd9E8zMwIwRQ6+PWVwlPEweYgNrdtS
/TXg/UnITPZR3lMsReqJ7T22Bkt85w5xc2GXvJhGyzuYCNNeVSyIXERL71Ft8lNT8LBiwxO+i0Et
cJa5VUYyHuShJuN+P/tXn+0VOXaAf4ehBLibIErDA9t91M5NEvDDrLJTp5QCEn7sPdc67pbF0Hu/
nC3B3OzipTySp3x6bGcRflU1a90W3mep4OjBFkq9NSpFZVpZWQBY+hSDxLl2NezJgQfDSAl2acJI
yIfG2yBfHc5C0R7HkWpwXJPUOTI2vseEqpdukvXHVrH792eoje6B4uduNTn5h64jr+/GIpwTzcEO
Iuf0jInUtyCa0h9xXX006fTPCeUwttxpYuj2RXwDHYqsbabipJ5bnLIJ5rtVo5LCBKB8yAWCZqfs
8g+lBD+p+MqvlIAMfiTim2JXs5MPEgCWDY0epoDOnfixarXqjIggeBJo/4pLTqntMo5r5doD99kT
2lO2KCjtG+RlfB2rovqRYopV96L5ZWRFiDtpEb3MxKoNJtEqZG0FRzIe8+umrdK3KrBe1DZ2d33i
EN/OgcXJQ9I1f86s0Bnuff6g9MfZzJFJOWaoJQs2ZnXQhdbd0LOoa2oM1BJlwo1zjD4QYj037eA+
suH3TnaX4JkE2oXEmUVY0cOKq62b/soeumURxwWUXqfLvOu7c12I4nGY8nd5weCKkq06iJNWb8oX
NJr71XPBreAYemN+TjyHH1ZppsVZtq3QpOx1cmCDq4a2d4fwI+ZZ/FymTsatpXB/7ZXI8n6VEwun
zLft5zG33bXoqJEOkp5QrZZDoeU34YXuNqUq8QNkQr5WWsPbZ44Zvbqms+Ud+NPvuYq3nxwvfKWA
czuya1yUA0ZSsYI9S4eZ5IbIs/FmWjDUvYjbBRQc8430GdSN6VUQigGwM4gVRFhzGdVV+H3y8Klt
J/FmtmG+jShG3vVFpbyYLX4C8wSK0gH8usXWCnP7aqpas1J623qUZ/HU/u8z3Kk3Nnq+eyW/TNjl
9lgv1b7QV7J5Pyi1sq2R5JEju6XkCh9Ny2CdA1oW2EZEgU+hmE9eCSOHD99gg1q0mwZh1iKSaE/R
mLDGqRtGtoquMwx9ax/JogFfzb53fYphhONr56wpwpmbk/4IDzU2xj+49aXsif+v8XGs/wTiU5dn
ObHncD8QnNlikZK/lpH5ELAQvlWe2S9TrSvfQBtXM0Q4pd73bProgQEYGG9j1nYbqyvEpphH3Rop
Cbeb8KJQZz1fJGf914vkKJrK/3pRMrCVSmLbuulzXU7YdpicRb6x9SwFTF+TW9HO17ABdaRPvPSO
BxxVo1w85E44bY0kLayzp8GMihC7rQCNeERVnyYN/9hTQrBjPN51r9PUw7ZUFeobhZMgIpsPWinQ
Ff49yL6h7nBwmybzWdH0aUvB/LTG2Dh/qwqc+up+GA6yOXJDQV9b3Fw3Fs/jFC/Hxs1v6IaOMh7O
DyjdtI5BVnQOmReTCm7J43eW+8F4tKpKH48e0pOllkHkVqvMeBkpaUViYphbtmXGS///Nr9GNQSs
LyB8rBVPj5C6+k5bRUXJPSwzqUigCOJGNJ7EdYrbW5p15NHyyf7TLuc5cmLsFoTM5uvkJZMW1bev
vn+9liomch424QI8+uaicnlQTBIjNYLojazecmynvE0FRsjkM/CCceFE9RiqvDYIDV4K5Wls6+Ct
nEz/mld4Z8wtPzFwXxSwJeRg3Q4IVMZG3U6GxWjk54jBt45RlBc/1g42WtgDCxBSAnNX+fcsFBkA
77Q7yX4TFOdCzYbikIxjup7y3N3EtRO95A3I6y50g3Xts7gVQYQJtU30V9Ox62wN9SCXmZb6WCCe
eys1qzzhZYGhkdrk6ymzAqqVe5/YRoxj7Oi5WzYC7a4UXfxkmXj74lFq/mgVxDhB3byrozmtO6Mr
j76V5lcHEiulEiEgbDH7anUNC1p417pOaCfNFEr3/Sr/FqLsiIo6+z7auKQl0LbPjaUX1zDVg6Xo
3fR7X40nYY54jsR5vp1Ik134XvnXWveMc5f9TOfGZOATvJCDeJ18JmZIqW+tNoDBffxJDdFd0ine
RVqbPppumD4i36EeZcBSpq/tP32bkzP1J/5Z0XvbOyR+K9NdefOyRxvI+JiqX55kU2j4X1T9Gw48
CSaSTvHQDfgtwmW3H1V0ttuKD5QC5EJcJqXIVmHX19+q3gX0O3W/WtIzlO1779oEjbOCaHIheVse
ImBTW0g26VPlNuOC6NU+5KHxbtoxq8WAWhK2rNNrxY8rJcj57k6oIIpYpBB1MVDR667ZEESGf84z
+yQLMfUc/xxbE91RCdz8QA1M+YbLyipPRftMHfBwm1r30uR19SYUIspqTVWonEVZVbc2U93aytFY
iAI20GCfg5/q+JAXKRGZGWoG/Ho49/Phzjib+8zEopa/Dons5tWfgbYrI7JQ80R7Hv56BUGZ596k
XLJz9I5/vONNh24+mKE+Ec/52Thi3MdNjvWp7JKHr2mDvEx2tq12CdnNndGo9rM9mUoCvdFeoMxS
SamyE0xKW3tpQ93Za95SpYiDZzOr7CZQo9dA8YZdZ0ZY+czN0gszRJZps66DIH618Crd4KmCIek8
qlQ63w3KRLZydMrxHQwbagflqAFvbOnFpXmQo7h/gSDTu+YkR0fPgfyC55DjoCQAskMGdSVbUxcL
RDMcvpqmSbUjuTmUKHb1RGTLetLmQ6LNHhtucZFdroZ/VDqQ23eMBjlknDmbepyth7CsOarzbVQ2
IxAjey+mcBvkDi5KFK9AjtBW5oSSaNBj870qVrJQt8ZVZY++IVrLmhbXVL8rWPjcKlWLHtpWhOyp
qOf9ulrvxq+rDa9p9sIW0Tqv03TXsqMDFVUom77wrE0zOsM7HjevXmSltyRo+5sTVNv7o8L3t1Aa
qGZ1eSxrtXK0wPEs5RPWJcG69kxgJ/IpXcTT95y6sGuHXRFxnkMUBvrGjnPjWdcIq+VO4vysA3uV
YXX/aWHrtwxjTAx7HwO8oiKiYdiCwJuAWoax7fQpKvNWFIgqWdhPqL2QRkad237iLjCjPEPSVeQ3
ImuvpX3z7EfhU1vk3doSRbfmEv8sDyoJa0zax62e4/210Myww1JiyA6+G59weDW+YaWE2Scy+Kuj
TO5uoihgp9nQkNQR5/ZRDeMLtzGDT4UiNqrPjZknzlJ/wPBbmyusmzar/9GUo2abUfGWDdMiq7vx
4re9vyZ7DIxz/pSBNsWdq7w7WuXtdbszV7IbFnhAmRwKCUPNP7lTODi/jejpM2qM4ygYFs1cPVzn
an6+t4WPbMgn17eRI/IgWHId2kjZGB1gfeTRkwpoL/kMPK3YupmrnlxF63cdn+u6yP0PayiaAks5
5YeHXP80YTn2VFShtVOzKVt63KaeZF9OBCONh+GhjY3qaZwaYx1xN1zLwcDvKAeIqqUclBdZPOEh
/2JGt+hZ7OxsLIKwtxcg3Gui0MtGb7ojP5L22FLBcz/7V9/9krooN0rhk5MI+9884JVXgw3vvksg
TPWN9j+EnVlz2zyWhn8Rq7gvt9olS7Is77lhxXHCfQX3Xz8P4fSndLpnplKFIg5A2pElCDjnXZSX
1jCHtQrWYCtHzbmcYvUioXDNZCUTd7nlQnvT6+7gGw6y8qMPNkLVgm4J3Hxcf/UDs8fWtsOb0DSC
gP1GPeWoYTTKrL7t5kfZD8WkLbWaQ7dRX2UYEq2jnpBTE6zp4bryrPgqm9Gevpl4C9xhXZlcHadT
LrH7JIdkxBKWueckJRYy5hY+lklfGzS1tg+eVwYkJjgi9Eo/bDLTNu60aXLuUJ1tUcfGPc7B0JKy
rG5+HzPgZ0Ga7e0S0L3bT9qdbPrQwHVMXmqmq92loOsn04oOtykyLrtWsQ4msdCaIgBbaJePkZ5V
jy0i+TX5o3sZMses31TQb1bWPKMMhb8ZESgEKCaMixuda0W37yOtQAjMwfZgoSm6v+ua0LgkoRfu
PFLHa2ilLmzBKT8Ho+9uCqqUGEb3f14FKi5xZIcuHkLNx0QUvxuMVOBQxtXyr7gyT5OxWLFUUj5B
vqpigwTu3Cg9jPTaVDAx78cPGZehW/NXrMx8FX8GZLH8qmxOburpuymzr7KHJBkKXXNcma9kFwkM
E6P3vedk1NJlyDO7X8JqMe2MrOjenpvQ7/r1VPELpl0b3ctm0EF36rWPyLKSPMuQpmDP4Yii2ISU
608qJottqPLJ+6cJ3Oz76Jj54RZCWtRbK6CO8D4R6hayecHeJ3DOzdxYofI8VEW3ByEtjIWe6fY5
qiJ9g9aotfgjKG/x+QSVhT4bxoASwrwdD50G0/QJvbhnrE9+oePn/8yTC/Lv06cVWf0CuQ1jb/ds
jzLKkYu6LuMfah6Rsyr7cIG2F+gMFlBOHNu466LPtJwwLUZD1PZTzEcRWHxCiZSdJSzBeCrzZwcv
sW2dOyhQz13Pof5eWhV6+HN3LFCISNXkxWA7eo26mXTSufeS30SCRrl3J/NeMl4sy4KfWRvFPuEr
6wGwdLLuwxjLXyAVD9Ec80WNraGd1MtbzPTTYa8MuKXJ2+QAvLj62EIKv4V8rRvuQzWj7MSDbvHU
UBZ4kCT3tzh7gUvft8qdDMkHAnRlK1d34aJS8hTmclacA9cjW4i66kab1ETdpr4FlCMIo41V9fVu
mMYCggz6TcUwNPtgJFfXtKUJiNOMz7ruFhsUDppLWtVIcFHjvLLxdJadbffPGdhxcL5h/aaVWCjX
XH3HOO7JR1T/09BGtLFxAlukZKNcNDfgKuTGmvR9AlocFGbcGOVLqbHmQxwut7KLzVGwikKn2Ptt
Ur0UOsUprNdA7c6T69r+ZdgKJNe5p+kg6YLYu7RU5l/YueGArlDaR8vkzqt9be0ParKxy0h7soXA
BiDEsnIyNfUpyvzh7E7+VQ7K0AwaHoYnZL0DaHQGGMDfe4lERbcWBKS/S3UlWKqjRoaucIcLJ6vo
NCX47rSK/xhgm/zp5sWxNw3tjRcLawsFkVJ8idVVHvj3SBBbd7fGmEkW2twI08hqWBkRYMScsutt
jpOXyOOU6hnQrnsE1JAvOrPTn+PMdr669YyvxpMtWrHh/QzsEavjBK3ZstHbS6Zgy6lGavgxuMEL
xr24R1tTva+FXW3gKXjPhRjBWCfAKfmHaeJ/XkHg/j9Gi3Y1ZFCjwKC3ufoT6NQTpm7ttxCSDAUp
zXru2HuuSr+aHvBsQuDdsZwTpyW8uDDEPWSRVd8Vum1v8yYzzkPCRldzgvEqhlpf9oNwX3DCqDBn
DLXvABvvR2NIl4HZvLZd69/pWci7X9IxJDNDcjJkwxqkaYF+J8OF5n3vLSN+hIrw7ClkPnl5PHar
1gCmOxofjDDBm9Q3jR8FG0pQrv7WFiNu9bOyQTvrTk+m/8NwTWPHydTEvnhWO1C81l7X6E9+zWvs
yaJmznpzxBjgK6YPFpw3qziQsadEJ4tyFeqEBx0brbKJva9qn4z/1RWTG+6mrjfyFVCv6TUhp7XK
FCXhCF7XT+BhzxKXWE/kr1FzTu54LesnY3C+4nI+XNFwy/f0B1rQHemJxgVz5gn4qb14ygSw4oL9
8YcX4U5jULFeCJ3jb2tOP4RNviuy7fFZK5Fc7gy7O8rF0BdIJ1kWKvrzXtX9pzcLGVCuaBZYLppn
Z7CiHZ6H8Pfnbu8N5llejfNV7nnPmjs2ewAd+NPM6dKwLqoT/w0kauYkKftNGDF9E2z5+jNeFUQE
8dosyrPR9Khqx3pxjKdx381wNi2NcLYfzPzct0ZxzmurWcJ4iT4ACO49XXFfslw1twCezG2DwNdL
FKEm/e931maIcS4a+rc722lKl1nWqqzOlMnUiiOTXUE1aDooQkZF8RclDJgH2fCcwDm5l4Neqa2M
SWke3a4rn7vsAdhR96L2Y/Vg5MnRnB+Qa6aFWHAbA6Bn0KuFfvCDWUByHlWR+qWIWiPsMY/CRrTW
MFWVjRxtqSkvYCYtgC1FQNv08Ku5dXnVl2VQocQwz7jFb3NN58VOOf304DHLTjxPpZ4/D0dt1sNZ
AtlddGqhPva6lmy0yocyIOLpSDZ4PJa4sR4p/pHu7BQKHHMMp7lqFVIcXmYUzI5Op8/J4uoUUROl
PE5o0kJAn17gNmhK0JcjmmHhrVvkDad1Sidjnvxuprkbkjrd8a5I4t1Yum64iIJlz+8aLmJMIGDo
6x9x5iBxoBbjaw+YDYkn17/Gqi1IcyrBJkAcY6OCATtBqIsHxBO47F04m6HG+2Y+8mCzWp7klZwn
r0rd0Naa21p4mnKDjLVGDPair4dt3A/Bro1xj7f9LHhz6orE/uRR6/V0+7U+fUXBbmGWqgJQmSdp
fEWvaxs0tB7F646CY72LLDZBmf8ysvV5rOyG9c48ys7QVt28TZ6WKHUAq527FiiYY+E7n3KGTq7h
McCfZkwEOnlT814YlbpArQGwqCeMq2Ua+A9kU/sSd27PC2d330QnXqxedT8tEGZCEejMFycdqygw
qagRBLrWfo7T9CaqLvo28C0E1MEPX8oZ4l0KAEpCyTswgwDsp6FvtkosYv6PmOsi/tDdGVFSnGQT
xqi8Gbr46smQqjTFaZz0YFh8zdPwGA7LUt20/FqUvZx0PfGlARyASnrholskryg4tAcwwf5eXgXB
aO77EyZN44Wsmbar8kosypjK/zpXEE4qu3uRcOhZwA2Nl0mgIfgTTt4lGU2qHWXYIjvS/b6SMZbW
5vmvKzOacEnqeS1RU1hB7UIWOsdDq9cN+ziOhnkfl9CF1Vm5hkLQQ6t64TM6j3CZMmMFVhcXFJwH
/UmJ0G4x+3vQvQY6bdR2G4qPmtban6oJFKJqsp1V9tGdVBaQGgM3tYEqa8ud1ZQPMrS24Mmeef0q
Y4Ws6rfOy1dm6Kpv3WxzZYjwI3b1GjLIVEEJrauLO/jwRVon/ECq5tmtteZJs7FsqYfq0Sqdn76f
uJ+obpIkm1EQ6tBtA5xkPxBUmnmNmv0cs11aNfim3dv6vGoW8JNI65CuCT0fzR1PXZhVUK+ELFe6
mbP0EnX68lIa9NHZlFCYVnxpsFVKBms5uFp9dtsqpCCJ3AS+X5+4+j1Cn49ep8xBNDwdeI/XtgWT
wTOAFkTagozKsKkdG+hSWCnxzq15eX2MZxdwm7Nj0Qt2mg66Shx3q52rpTaq1TlmBhq46TC2rKep
U8MDugvwfyK6HCmoo+bqs7x16PTqsbB+yKFRJN5ercoeoon9KHo7Al5nPwa9Gf/wevMx7jl+/NvQ
v8+ZhxK4yOfag69hhJOx1FPRvym6/qoZSHMu+g88IwWYk0h/UtUuek/aZlhaY4YkoFBhL3A2gHQb
9qvSLGN21UAZyS+HZ9EK8Elxly66DJ8NBDDTTa7VHMtyUH3uOMY7YToWn5woOGsAdNY1kJHnRIEn
pel++FOZ3sbWd85f5qShEpRbDXrksOIDgAxDr6iXXDGRNk1qB2l3PUYrKo8+7VRfNRq7sUXPITOZ
XO2HjegTScdweHE1JEKCVBEX3J3rbR1XH4NVfNg2WcnJ0JxvAwYQRY084gLrrXFOgCywf30qnbFB
mr/lbZFUzhUFFG+NBUN5ilEUhaLYWLupwsa5GxNvk8evQ5ZlqNTNtR8HNE1OCartqd+QFMGoNXJ2
atcaL2U5VbusU6CTTln2biQ2+TBgn+h6I4UP6vuuFS1Qb3P4mbv59L1qKA1WxcyVz6cfyCb1h0Jo
p2qGeuSNVV/mntxa/9PTXZCjvytx1qw2POvvAS/ItzkAQ7Q/Z0OuGrn1+yC5ajV5jHVm/7Ii3+DE
+hgEroXyvKsEH3GXIwdnI+7t21awNGsRvosRBFilquodMKP41TdQQgA0/44wcrZnr5WsZTdo7HBB
WTOYcdPGAzvZF32+PYiKaAM7J9ip5Hw2LWnhrT5O2LfllJ1Y5RNSrG1gbHS+StlVoy0pm4i68Krj
uLDplTaOl5nrdOSO/JzKQ2p9zamy4JxmLlAX+Rhq6+HUIQIw5uVeK2HWeU6Cah4Cxfk+y0rWC+xL
urqGJ6rV2UPuihZ+ylS8OpWK+YCo7ZPhBOWrgkQPfpyQ73LbvOidA46/LV8bN5/h24azbPpq2GYl
krtj0nr3Q23yeWhdexOCFrpX55gc6M1vSazp51t48nD3bHNexCZol2Ggg6r4f1ODMnH41zwx5xHV
TPX2KW4epaXPW2ZtW8I+sE5t27mbPp5I+VlBehlgdYL31uo3VempQgTWr8B8hKaS/zRSNAmmNLKe
+zSO1hFOjBtDRG985saLq0E/1fgTAGXgPeM24/dILTOEDK3hgjoz6l8VDqOtPJE65lhuYugikQVM
lnVFXClmNQdXUBmSXdlY2NsvRTdloASCfgmoSSBRELL//K6O1ScvorgTczOZw++mhlD3R1cO3GIF
ScASHBu3INqJmm9u6P7F1YfprGMOvo8dR0n3XlIHa1ShZnn6rNyAVKLEH3O8QlkSrfjBytAydvcj
KuWv//+MwVSKjZ1Xfz6DA/yLLXKE15rMe9KCvTRKQlH31rGCRlkLb/wouAJAp9Ro0eGTLKpa3IdG
/YogB5mUJtfWAZUbgCkhYnaVH07HoGpXpRGnCnJe1vceZd7doI3+XdG64PFKfcQb2HSfJg5FyyER
7lMh4LjL2G30diXnydFhvqOAGDBhFiErOkFfhtsUyVKQR5R7fLPML6iabcTkmGQSVOvRm9GjhXdX
WBG8DQGCazdrFjb14Jz8LHdOUe/8vpIxTobLYkBE9K944Yph0VcOmejhyZjQ2dQaVxxV4aZLKafD
LiVazUiNr4px7X/NStxRHCXAURaSFeH9OSuqn/2i+f0sDNogkkrqiYjif3/WbZaNDhsA0AvQ6/g9
hviyGJo8eS9Gp1rI2H+7YptVLwpRpQsz7r1j6tTOMffEo+Vn2tWZm3LCzhvFaH/TR476FQNR0WL0
+iAjeKQiH8bmBeoN89nlNqukUDAcclXUR+a8o2wcY8jhPDb2EzDKWWHJSY5eMiZHVJAW2KXBphvi
x9ayOIjZYw4QWsCnAj8Lqs8CLaHPQXn1V6yTE60OVfkCKMY+1JLoIcym/o665qONbHuACRMfJZi1
JkCbBF2313ysqo1e5P6+n4T7oFXYjeZQ1H4UOXzRuPNf9EkAY+hyjM+L2rwOCQYbcoaTDQ924fvP
qK3XW+H6kEVr51nTUJxxUNo7qXEdn9ohb3BM1l0E4tX4JAfMGATKIujKbFmTFdxSwp5OptqGUB3K
h6DXpxNiRZSvdeSUEWFDadnGfmcNglR/bZO4X8ICjiEQl/praMHJ6Cb/cTbLe4B29yjDPcyvnQo5
dSVvUhphsJ3UtYMwEabMo3TV1yqQVGj4i062WZzoxw7DXxQXxk9e4AOfTv8NEwkQ6S7s2cAT41HT
q2Q9Dm39xqnoaOTW8Fm53ouzRRWtfLf63F82UyTuTL0fX1rIg6FniHczwr7Xhqu4kd1c4VDoCe2R
3ep4ykySmzLeZk29JNk/Hdt0cp+SvNy1PacU7L03dYMWHrmBTF+Edjaco3wYziNfgEtjaqb114gM
yuEYCeQ0GtU7Gbo1lmO5+06ol9tDSurRX48D/NatoAWVK3mD7kCr4DJ4zEOq57d58l7dxfikLuEm
/nO/fdcJt0buqeCFZjWzljk6qW98IYPvN7v+oKMV/WZ62apFOftZC+A+VlOYLdKiAzHimA7u9ghg
hb2qQD3I62ejyPZanmff/KKc1o2aFhz6rODNB+svQiv9pvq1h4SIApNhnqaLtVJEwzsoD7ErGuiF
8u6qReLXUs0Xy4pDVOTROP96ahfjetanT50WOHd+yO/59dSh/whttj4htkOnSoAakvNVQ+EzGjXd
vSE0/17XyV3Jnxs2mP0YtlmfRB8W17Lz3+SD4O1nq6yqggPSr+U2cRLlQTbRXOqrlRDRdld5UCl2
nbrKPsqxuGdNUaGrcCalzg4ACd+WCI3w+Urrs3rfpOZj5Atxtru4pgib6QXYSFzGk6Q9i75tz2Gl
KbvJbl9lSDbDPCivoGuIddk6CNIMhqmRWtjM74uTHOzZZy5c2yg3pmk1Zye1FXMVxNYp73ok3f55
iHycMBrjFJsk3DFdiQF/veG/EVEX+wisBm5FnuSnIEAPPjOFuZQDuvlJ1YKybmMG6xFE4p3QewNX
MzaGckKuogYQxcF7GLJpt+alQo9SbzlVZfcm0k1XGOl7DvhlzzO9VTN3cRYLZ62o9NKmgAGGhNPr
HOdcgrlpojo7rAfTdwj/2Gsl+WujZuWdbcwqAmmavWtGD22loGJudEX3aELrkY9tlErfRPi18fHm
aYqe7/ouNJ7CzohPAAyjpYxbLAhLqzSRhs9071kfjRU+jLAZHPWMTot3jc0kxcsgZ9G1eu9qxJ15
Zme9lz3ZeE2Pc3XTVVt5A0Jg2iWLBQaRg54vDc12VmiyJhs5OXMt/Wo91LiiX78eYeK+N5GiWMuu
HEh7RIsHK3yQoSDsSK7mM+ttiHfxaLE9RkWELG1nn+y5+boKzGSpBbxofw3IyZScp6Oq/bzN/+sZ
wGHjleOxgMiBv36MjOkjFR7LP97uvE1t+7jgQA0cXP7028Btck/lj0W6Wpd2XyxgMx7y1CzuUvYt
0IcQblqWg1JiPTf329ynStPFCkJLTngfOTbsXnyMepQIUpRKPBKgWvQ05qb/KxP1IWuK+IONLjib
om2fM3INqwJFj/vCN7VtGGvKoQ8GKtSTmQDaj0hEdAgnUbVrXrC0xb3CCvMfTYYXat3PNmkc1WIR
Fj/TevqIQbS9tRBOMfQr46sl4LyDCvaOXS3urKqetb2xo/4qzc9XZMKL4y2maFbYLAK13E6B1e7l
gGzkPKQPLWxyB7iMblw1i85zqqOJmtMxQcZsARdSWfHXScxT7Ba/Rzogsasi6jvMsQfQoPIeCvLp
soucctvonTXLtlgPoAq1HYdR0KWNO12xyhtA/djDZ9gAgVHG4UN0GEmnUzLdW5FaHAJH0TdFOgTP
GY5AcmqeeVvEsfT3guIRsp5QI1XUuo82NOJ1N3WoSI7KvZzqNPqVwl7wWtTGmxZNrKnYH83Kynfy
Kiu7ppa+I3f57KUkg/EUCCp77qNoumQdKOge3wZv9/63mLzfClwB4xj8IFy8LUgmzP9sPWy3cGIn
3lRedq3npqWSDPBR13a5a0w7r8vDta6O00pRe3s99rr1oHmV9VC5ACSn3nJ2stuE04wjdF/B9k/n
Ms2nszGWB7b33qGrlAY14TmG9XCBvlr2IntybvLPDRnMsqXjqps+xCgDTm34aGiW9WD3r7Kj5ll5
7uJwP/Ug6L/006TqkC+oJzZKAMgIvQ2O3C9aEpDd5AB7NrHyWqL9NHzjw5IvzLIeL/Y8oM8Dfk+G
D5WO6CAxr9D7HmN1dNh/ApqVkFdKPWTDCd2AsniZU+8s+WvN2FkZ/19C8sbG081j3Itzi6E5yYB8
6YQtjBLUprQlysQ+8GareERnvzt1/nCVvdBoisc+CSBip51+8Ny0fJzysgb1V3YLOUXGNOHdN4nh
nmRoMntt26KXsJSDMqalsyi51p05M6KGXypYGc05l2FudLbsgEO+IvC5BlIxNFOJwk3sDNFOn70Q
ckTc1IqqdWVC+4uUuGfZiIz1H/1q7suXQqn5Qks7VIggxYQXLW8/cnWI3lKrL9gjVhxo527v4tFU
qqI7a01vP9u2vZBxLXWA4vUk7mV3LOEBp2mLmwzwM3estz7iWLDYvSJEVHpEP132ZwnkXWDlxsJz
XA+XmsK/tFWRHvll2QKZ3KKOg3cxtpkX2JfbJDRkMaN03W00X0ymesFeWCNxxXfn5FDsl105UIRO
uE9aJV9MSCZBIv7X5HodYGv6daOMxiZJc4183E7OlI/whxwVMYDXS9mVA16v4f7eG4ckJG1qFrax
HCd/2NiNnj21gNnBOIjmJ4d9rwuaT6fHBrCvWaJSLetImFn2PjQELqoRwmCalirvejPt65m6ooYK
wJ7UPoOheIjMMcROsQgR6KmhtoviECvu79BtsIiqdBm35riWc+VAMt8qr/h11E3k+JRC5thtQE6u
es7McZKt3B8edlzxIrCvzr8u1JKN8hxxaxKTaaCDWBtD/8wXORZpZXEve7cmTYR/DjL1TjdN/5DP
PRmSM5wxqlZGVnyyhwMThSuCtDZIUgNzHVTNv6wLbs4If/TzsKzWehMbX3YHt5tNgM+bLy3XAlzE
Ag7hOFByrbN1gx7+8qvvh5048U4HZDRfuVUw7T3gIUWvM1vG4KIKPORoCrejRKQH/kuPLUA2GeVb
1bjoG/j4VuKQK76VvQ1vtQ9e06CbcNrFFdFWXfEt69sd2uvms60bzcFT2Bu1sZNCJFEexlJrNx31
wkWDdYWJOErbLXQzjajlzn0tI1VEViMsQs42ZueEu7IFxjIEYjiLDrnLVVbrGLkI/sp6ow9nORIK
65PPEUfNgvMy6E7zFJqQeIwmoU4+4Ztsl/zlRGtTK7U1c5P56CEOSHKtLazYHrssU5d9Uk0vVdH3
C4HHybd+0F71oG0/s27YOorT/AxYuigxrI1WNx7MkSNgKeIfjRN/6GpvUpSfTSpRfVvl7hAdZRN1
RURFz/mzK2wXmieetEuPz87JMpHB7bOUgnKgqIfKyaslyav2RetGZRsAz3FacbBZTiDKdFhN9MMs
ffaf16iAOVgoQP4DVkAjb7l1cyqXXwPpP1f/LRZaTrP3DXuNAayFzbxr/Qz8oH/BkM7GnKQVZ5aa
aW+NZbYrcUS6lG3gcbyJvDe9UR5SSgXf+hHrhzY9zCvs2XeFdg3IjRwQKq0XsttZpnZFP81aRMLP
9jJmlyxhiZGvOclrVxmqXWVY57qON4JDhnSZV+G2VpvsfkLC/NoXpboHNDAtZFfegfQDmDEK61jQ
8xQvShTWT28rB+U0eLMAtQqUnuvqIe/0J4p71vnW4DVsnRPL+YmMJ/CUyoS1JWalbM0yhl0cmJ9y
LvBigDqRNj1XcdDtv7qt549b3/RLvqjjTa2O0EMir1hFyegikqg6Z4FF2xJWiPYB6RHlmdR5C5wx
35RI7O6dzFavXmzHCzmjb8XboMXNU1ZAIg/IyM9EhrvRto2LFWbmpexGkBsGHjIyJhtgDykWwia2
KfMUGatgZsAyhiR7SiP1WySmbYQs4HelRxTR9nrl0k060A8/qvZNlQs068tk5VtT+J7V7jlqTP9n
CNaZr/f4u+1P7dJTW+j68agdVEvbxKblXRqUbp4wQ4J7Ncdld4hQG2lHINYBLM2nSFXRSmwsPv3z
ZFhx06XVWQXmwa8QG1P5tMCIuqcyV3WEgco/n+bgk7QGtYOtr/WIEOmfDxzrSpUPnBJ7vBt7Cmt9
7UR1v4zqtt03vjgPWM5dQmQVkExHqwQ8V3aRsVoEOd4II2saKvx3xdzIK63SgzsvL8I7eSWSPIbD
809fzvnrlqZNI94BWna2sprtsz8Yd4HCJ6eh1LFSIso/iJsvBBJZnywauPR4vXgo8/iHMSQ/XGrk
aOuVeFbXbb+tWjR9ESbDwCzH1UIKO+Ywy1J7GL9zlkixsIpavN9sZ2HO5H0xgtDM3dLB+pKubADP
fES83BgAFOO1qNLp1OvJ+TYhrQGa6Jnmkgz8100kFDeiK6p7VmTsrX1kzLJSM9c4F9WHSJ2y6zCx
HsWJ3X6YXvdeJFH0pDZuuEeoytxYBfsku422AHSdx7juU6TcB29PMneus5W/rxBiHtjA9/zeRYMk
oaDEQHrEOHTWsa90AeLPJ9S0iriT/Xq+6qb0kCCbsWszctqAr7Iffb9TYNZ9BBlwNCNBLrXEvRqj
n8Fmn4rq4H9OCFw3ObO7v03owXt869Tr7SFyjvwpkq74bw+JAmGuCzj4F7UNfqj9oLxSvQH0VTTq
Q54008bji/No8Yseal1XtrP/9n0GC2ZV2SPyzuQzdU8ZFqaWTC8oi8X7oKjyFYfg8cXr7RIMs9Vt
5Cg6PBF5C6QrAeRAEQodhCIc20J6iy5IhPtErZyLHERUR2hF/4zhn3XF0RNNBOZoOAueFb35KR+v
+6N5GPuiWspuXAzqdiiUYi2f5xZdAvalvRRBiV1AkVFEirPqyNFF3aMN0O3jcOyOePZF21TVDSTR
R75Ma1s8ljYaGkqOH0Wrk0ufCgXB8yC615rA/tVU7cKhML1S07g5CKvv6jtlKMALu0aEkUINoMVr
yJKxHZO9rjI4R6XkWhLbLXcyRiXOjZCNOXXW/vZ2xbn+kTobL8j8Dnaw3ThadvoykZXMllXczstw
tBEi91dyhvwo8MWNTrimXmQoG4ZkD+MSQJRSYOdi+x65CHYERhmpD1FUBwd27lgSpLr3AJAZGLhQ
XnwjjWDrJSY1wKH1twMWcFe9jr2LgxqugrobSKwSWWvQRlBTAt+8IjSWHarKGpb+6PuLqiqaq9a7
4tp4k4suh2/tZDctkW/0AzI2/C/YLiKuszNndrlsEFQQ94qf/DkgY2qLpz1sbECkTkmBx8GNqkUA
5CobdifbaRz1s+wlkC9OsJ2PE9Szo6VWAuPjAaQ1hLztOAXeqWt1F/xqjmGlPnbm1ujcxyqq1ddw
sovtgDTj1sQs8B2G8WSE+jfwjPamoV6wi6sweu/Sjzbq9W9JWDZUA7Voa9rOji9kVKmjGNdgcm6r
tnUwlMnwIJDdKUXeuJ5H/ZSFSY7KyR1WS70VfGfBjF5t0SARYmPYQHZy1xcKuDCRPKkw5H7pQKCG
igJ0Q7ULlxofgzO8xlcaKmP3JTJH20zLnsyBrxLfTWIq7mADPdzW7jEVVFaRVyMhbAmP43USfqud
4kn3hu5XGH2GXqegd456RTM4Jf7kCZpZVay8lHHM2QJ6Fbtod28k4wgdSjfeQso5i37M/JOH8+ST
UNxNMk/LjKAn1+cO1ILpGj7MnzIzjPuhYx9g5MO9jFOUy7c6a/PXXa7nPnlRpD/A2wyheFFOS/UO
LrSqiuXYZ5cOBuK5GnF0jOyuXnVj3G0HPPJwoGOPUSHzzk+ZkidFDTHWtBGIlrdiivEOnRJjqXmu
k3fROjOhwskn6aWtHPhrd4uv0cnt8PX4GpMTaoS8sBEKlDv57KqO3HXutPpajlYo+RyjCvye5TqT
QN71bBW8RXuv/8x9XJX6eKzewRjvEFh2QGlH1jFC50YKSL4rg0iWSRqEp1jJhicw4nuDtWBBrnva
kdleQjWLxLowYLu5kAEB8874L95p46ZUwQSWddOd6qQ8AHnTL1UJAFGdqWClcMFg1Hp69QuLopBt
IaYyDyR+uzTQrntLexa+LI2SXYUy3avgPUIRtdwreufvKqhuNRUnkD3s1PsKDGwCnv3N6vxl3bnT
dx//UtQYMwjSpeE/YMMOectt+MFICc1nY480xnT0SfKtlLDU3jt7iahD8h41LPPaCPysjw3t3Y2G
xzgbtWviYkXhGKOz6ANHfffRVCCxrWcnLU3HR9s0z1QpSbEJa5vh5Hco5kZelbFaaEt5Wdehm3KQ
GbvD72gKwcrmoLht1VjZx60nFlGPgdGyrfpqKbTZeQuH8atsWp8MQB9c83ZEJzGf1N04xMHSTQvq
kHbvbVKdGpM+VC8G3zV7yRL5Cs3cEG3KgUvUk7aAeMq0uZngcRkLo81XuluOx0F25XCkc5pyGidj
a8JE+Rj5wGEM+1OiRrz1a/tcQbdfOUEVrMxcQ9W2rn83VlCmu8ydXm4heSWn1WTlMTbUsdXJg3jc
oFRB/yuaz48wYmc8eKjL2RW+e9uvcb8fUCHtOe/1pKuHg3zecPIjiqlf9/7xcCOfHKraiMYEHQZ5
wTg91F02PYhJ5Q2GvOZWduWAGhR8z2BUtJcxMoDM+x/Gzmu5cV1b10/EKjCTt8rRkmW77fYNq92B
OWc+/fkI9Zqaa9feVecGRQRC3ZYIAmP8AblpMDjJ8dEkIKyFpd2cO46M4ZLj7wK1GO8i59BKeHRN
8PIY7rFYnQHf7wxwZuhMuJY4cvj5JofLz1As8YfACUJcnBfW/JTTd1toYhmoyXCQVbcUz70Ze1ew
Rd1bLqIFBinZe+yXMFbYGdyr2FlUOwLVykr2zjyhlaul7V5W7db7dFS2ElPrxu8jKBU+B1/j9sKR
6Uc+z2eGSb2vA9Tb7p9akyJQMsTtZTVUWevtIk2fZDUKgNAR4n9rRzY9OGDf5MeMqd4eNA/COYGn
7L3SWIHMmgVQ9hpgdhd9O5/F5t4hDGEZpspLnNrlzezUw2TjIorV15pTiXExOlGuIwPYZz1XqzEy
YaRzhTZevsgj0UAD+K+Oov20AAA8PZpJu2eHrokRo6tUxHUd9zwoTo08odEhOWR1t9oT0/PQFNOz
4Sbe3sjEMe1i/RQB3zy3WuYRrXE8vm633k2t9l02zZQOXFrmXn6pu9GcjINhknOftdxzpWuORjTo
T8HoWsvKn4Yvt/wGFT36VXQoGXZOpVyxEBP7KkSodEj04C0rzR9BGDzzKwg2bRUj9KBE2muHqM7Z
M+rPhJPda6826Ys3/JZdsjB7cvZ+HV9lLdTKaYEOR3CU1RGRUvxYBn8rq53VlTvPtpT71LrhG7PA
mb/Q4vlLV1MMTMz8AqpXO+MV4N5QZh/22H5pLPXQrZeqm//y6gJwS2sT1la92dDMA1oYdiJbdkkP
tLgn1oofd0eKBSVfIVLlRPJOOdlzMfhgqzrXIeMydwBnVU7y6lFF2mGh2FrKU1Ua76RyyIYEaFYK
hELf08G+2J2rPfvp4L8MvE7lKCvLs4MFRG4lq6qKFb1gPd/HBOvIrSYvTdobB7cHBQhRjW33XMgr
WcgOOQS6ob30wkJd64rSb4Arjxs2bzwqLdAzP6imY2n16Tvp7YNS29nNqIzotUpUUJseAo1ZEJ49
XekX8qY8iwmll4EKLRP7Viuv2nVgzzZHZTq7fLZRj34Ul7IuxyCjVq0bm02FrDpxH5zvV/MMMO2w
2iJgSh7QypX7mH9N9rjHFtCAcxd3yvvHyEHys+QYWTWCMlzbYYndhpz38a+QYxRfdKy07XcLjflf
HvvRm9PhT2W2FghoWw9+5oqWPAcg4U9OTrLXLIoRxhVGxX5pIDAXQFZOkPBDuKdjy62TgQcl7R95
X1HlXHLykxzZampBx4jQa/SlrhkD6v02VUKgz/r4IfvkqBBwy0YfNWsVqzmber3ptqGfJrCoscbU
au05yrJfGTizP1ZyRnBT+eUGmF8Npmhf4xLVRrb36akDL3rUAyXdNHYbvBKJZlvVAb13q095c+5X
P4ICekbVRyiXwt94GpMpPSSDMkO0CxPcENEwUJTiB/KgmxFvij9qGz9ZMBO/u2iKL2t7DAAjRhit
YFa4U1NVvQxJHMKR9pUPqJRXeROggbXKIfZSIR2y6IomOQmr/Wl3efUiC9NsPwFDzBasAv52iTjI
YFdYe8wjAL+VL4TolkQ4/GfZNJLfW4suw/pi7jTiXFztmrfzPN4P42KtCN1YYqDGmR4Zg/ooi0nh
TO+P4illBdkiA1ikG83m8C97/zUaZ4b6mEIDjvZJo5F8ieaN/Fxlcb+gBqicHNKYOz+ZEY+jg54v
WNhn/JZW99rcxMf+Cix3OFlO7r9mgPvWwdANazmiV730zC/uQ3bKJnIfG3hN4iprWmGawP168lsd
v6ghvmALEF1lIbwovhYlq5HTJvrm0RH1MzgEZa/KyQNAOaalrTqrQMg/cBY+52miGUVx7NkR1F6G
pRRSLcdHofUEnFaaPeWAwbX6oGvIqfNEaohGgRJMGt+9WC6e4HmBKL7ppL/7Hu+mqNEP5uxGFc+O
VVlU6cca+Y2x9NiR/qdZ9sm2yvbwFyg1wMHwrJ8zHFNctPcrrF6eUU5LTgCoXmWXLCK7qra96Qxg
nHrvWbaNEfJ7HuquG3kXv1V1f7cugbA4IxADwlpxnD0DyVlXepO96q5IX0N8ENrAyZ9kU2LaFeor
omNTzXi9TCdMjVkn7jfoRvqcNzgWFTbmcIHT3YqK1KocaykOyB20xINkAkoHUHznGqiS6YUHGRQ9
/i3qlwaaY2QS2OxymjAyZ9GNnf85VOHbNLnxnyDjeYwrtP8zFTKN17S/KkP9qeZNdcVvgbCgN8uo
clxD1CxeWWmRiK2sZnXyt8q+NDsMqvldavoZRfuqhWJ4AyjCksFDsRtGRbx4Sf/nLvrHAFBofwfo
NSBRVQn+lLE+3ogUwQ8ks6rZ7XSTTelUNiuovJh3kju7uXOhti4qavV0rUklPeGugQE9YbUQ2ggv
PgKIxyZLE3wtxKsx9eHKd7TyG+fQeiFaz/+qy+YERIYTdLa//+eRgD/mblh99YSDyToM4lsCZQPX
rnx8LjSN4JSVpuceKZ+9COAVWnp0IC/T46zj6eehTJJtaLrJIidLjP/W3CiLYL4KSzA9QRCkGxXZ
Ee+Qw4KdSmWnaeqxcHh7oshZgByZCyy5/l79b9VHW/rf40bH+z01OkbWGhrfWSPClQuB8xgG7mzc
NV9mslXRRoBiaaKuYbJj8TX3jGlRdZv7pduDHx+9cJWjboYZNIUmbNh4hgrmOYjvTcl89aiqXgut
6VEf2+7FHiqxlffLdnnHY864qP5OVRHJW8Maxo92dp4u/iksDUtqRKMo5iucs0mNIQUhRzzGyk5h
OhhUe2B+tpWR/pJDUOJNt3cUYGmCaqgNL9yxHYUjVXctKlL/1IcRssW6yvS//RI4zVe/sB3UTqHu
pq/OhLll0JqfiIrxIKp4E6tj3d9kZxlzxmundjjojYE+4CxJRIZnfEqM1Ntgk4iaQdknFgBQZ+QI
aMxxwQLXq3mM7uslwi211jxZZ2SX1E3o2cUCtQgX/PmM4s94RLylvGykzAcKQUf7LgUy1/kHpbO2
/FKxcyCz96/5f3yv8st2u1asEhxjF4JAdHmWv5DCjuqNAv1rlaUY9yrKMJ7+x1WWJ5gqR064k1f/
o1eJEndF7PwL6IZOAjDam23bXB8F5LQYFd0p+VdHAA5y24+WWLiQ4f81WCTTEpBcTlTH/DtJxAjY
FtsxqcJtHrBNKTL7WXWT8NbVg3Ydk/6znJtt8FKbYAjKrdwe/TPKSlLt2iFhCBD6BXsyF48AIOhu
nbxYpWOd+9q3Xnpw0OvYrfBIiHjNsBRWC5iw+D/bdn/TWpEST7L0hR/0/c2d24okJNqWReFetuGt
GmHm8VtWHC0bbkrgpdvGEPayGlUFXlxlLZs02RdKD5gStMhJQZy2AaMQeM1CNpTCgDeKNC336R+4
enenR/ujKq9GC+nqzMxIrZUFPHoFAdPKnZbIMyTHe5XQUKAX5lvtV8OTPjOKZfuEmdQmF+gtJvNd
BXYksCB9eINIXbvKdDPQ87pOBqbQBjLnxQzRkAValRmetkmxl1VnBnB4gUhW0dg7a8vv1GuSLzxb
rS4zCorQ7Z+oxqA7dywQXPd2TB0jjm5nWePPT8dYVEtFUxF8nG963J4M+SoebYJhc/uj0xnKdet0
OlqA//mkciY7TH63Qcaihij9n3lkuy5m/ZUCx4l/5gnmq9ap9m5YG8fHPLK9cP1jqRft8f7vrjq8
cDINRyWLYFkWOea33oWsRcbb3yRztYlRwTProN2PEGm/mfqULsgZlAdXlEevb8KXNB2/ayy0bHa9
YCkyd3oK8IW8mIrnLMTc0bcGyfVuuuUeQHl8k4aVbHeIIpX6CGsQQsCOwLy2mZy2/8z8rezvytDf
aF1W7QGAaW+VQOMmNPIfRcshzVCd/pTkIRaIbGqIafNBhgD2oxIYu/ZjPZxJUaFsN3dUuf0cQhh5
dfCVOriaWa3lTJk7ovUYEr/wo1dd0e2zOhckeaDKpvw7+ZmazbY16uwswr0cUQ4q+K7ZJbioa7FE
ZidfJ5Y2PckizQNxvyIGunBdhLtlUwWMkpW61Lutk4MZkY35PPjekyW8J7C/qbePueTVNMAKt/Jh
cR/3mF/kZbUWbgYbZZ4mHJQbPivEiGZI471o/HrV5QZcFY7k9za3VRMB6YExstGKmuDkwkT75y7Z
rJSAI2Wbd4dEajMw0rQh46bTNK0mtQ6bxWOUvEkb3CpZVYUu9mYxbB69Zo9zgNK5GwFG6ZqrfkN4
KXLeNKduwIpqxVeUJwdU9dCG6acLaE7rTzgmr1Yi7O8xeBooOmwECx4CMA3qE26P7cHkG27Bbdiz
AYv6VLjIRnmorK7vjabheufIO2C+pT0p/PG1hRzX9QpvREe30C0LHGgcg7dRUKs8RpaBxW9W9Cqb
0IRda6yx+XIiGjH5iDYhCZRl2RSgexEv2LLPIfqemNkBqiYCFbKahtotMX9Oc0W2iNz+E8dafTIy
L3rFCk5bi55/o6yiAomkFvRUZOvplXdZrE6oh7zIlpKs+WIif3y49yVBsPU8oa7k3PhVxk+1/Xes
bNIbVO/SWL0KRSOF4rpYU/fCxByR+XsAiLtmnMRSzgbXc0m0tT+KlHWoTrJqnfujuwDOEOK4SptB
MKf/V11pumbWhuN9/M8YOVAWjzbUeSe4vQKP2dJihvs8j0HlYDmLkhzV+tEmr/71geMIei1AYIu8
6X//K+RIWXDA+OEZJLhwy4Bc1X92g90fyef0R3mF88ffq/+zTQk7a0/aYPm4IdXj4fi4VV492swy
WbctmhOqrbvHnkDVvXCrSIfdFHlYa5lutXr0tHB1KmiTjPzXpazLOQCHiLUWDuVC/2fK/3Ugvn1Q
uuWNVeXBl0vi3eNj5FyPGWQHUBTs24tOPQ9VvQ1EPX4fBtXGgm60Tu4Y4FI+QQzW0PX5xLx3M41s
MZsWkHViTfVLU4bgQsldgEsuM1Zv8NMtOdBfTVQsU8+qMRT4htRF9lzMumZjN+7LMI94FKmhTxoD
Mur2EzoE8dKFYL+1Mwvt+lnwTA6Jm6yZZTJgYc53yI7/YxI5QBaPiYQZYGT2/znJELV7+QFCsARz
3MVP/R332z5cKATUVLTrfvMmfLZJkv1weFAXtZ9XH7FCVgTEM+LbPtw09JXimxaV7Xo0nOqC+VSw
LbXSPjUjqgFZa46HxLHcQxam405vCygOmWlsOjcwL4R2srU1puOtHWv0DdN2eqvMEs/wwHc+6kgh
BEq4EBWEON55uY2obY7HzsJvo3SN4hhQizTPm5NfzF0DbKxoss3tCLkPLHi/KkWjAIWPkUrK0yRf
pYPlKwACe+9AwPcbHoYHBwTfNGe6fygFejC4reIEXl/bLH8ZgtH51hqYrPIHSpaycxiKZGv4EVKK
89hZT3LVxgraM3O1j8jUDZWZPnXzvbVZrdSx8l4MnZDRoCprOaXi59q5c6zs/nlQbMM9sRciA/Mc
+Qh+Kgicfnv/QIv/ARAxewE8h/RYyLtJt0tUWapia8AC977CsI+3kfDeOxML3X3bJGjbOe5vN1LC
Fz3AtMdsyEaHGKIZjk2w2Sf7HE7hC1bDi9TYZ2CWvhKtdJazzOg5YZf6hOwtuo9zh0gs8qVk/0Tq
Dxu1RYh3bExBrCn7siA4f2UJQGUsTMTNwy98l4IYrodmJC3asakhNPvFPkpaq6WemayyVkOSsbDC
p3AG3rB0el9J+9Wz2fyRgj5elTZbGfz6/uSV1gH2HixoafXZRF7+uZybgjzTj3Zivj6avFGoB79A
yzjDpnIeJPvcjChNwAtpIecyjSpbRUPSbuum90mPVU29+5u/iJL2NLXEHdPI3XnarGhQR+Ya2rf5
pQgDJiB0ytegjFTM3LP8nKJ4tGzA62/qwh+Pj2Lqir/VMSF5vnz0zLptgY+9B0dKc0DkLYWqNFaj
R2Q1+mF7iv1RhSmQClbgF8PMynXilMaTQL1pF9utfuC3NB2NHn2SICa06fBFr1L8Z2CSKBaCai1E
NNd9MVJ14m8e4OITntqm0a53GjE1z4r0q0QjzH0gU7Wr1wxPJgh20u67Ok/SjylQnWNCGHMpqxmw
gFVNonAvqwO6zHoZp699XU4XWxV/6t7HLTjttM2gCSTInZE52uwXIv2nZtK8hYbXwwsrLthVP3+t
vNZ9kU1RNczb5fwia1mZaitDR7zZySucXpP6QrJ7P4lABRnd1xfZ9E976pTq8dEkRwSgE9BG47ny
RP8cKNm31CyNLxevI5i52XgjJGYCAYW8rfe5+CCFtWkcW/8SAuXoEBz/RSsQutWFM6xQ9tW/YDOU
vvYVvyBFlR/BYJZHgms1MMjUJj+ZF5Ays7iCR9NUx1i3qoIzIvX7oMaejH3rIetWo2CDjmv3IgsU
jzY+INGrrJGtGFBhxVRZVpE20i5p6e8e4/sYnZvOMeqDbNO8Cb/jcV4S5imhbfQvWDIRcChAv89N
SRSk66Aawg3qAJhGAU5mk4TjKAg8VLXhEcvCd6pqTYqxm+V+1Htb4WGZBqv5Ikf0PPh70wXmIatm
lYhdpBGxAO0Qn6y5SBEJw7ZL28vao11W722AtBZKHhVHwfetRu9hONUXf+y+RgwJINYWMfk6fmW6
ERbvTtEQt7B9dyercYmFRQlP/agGOmpbFgqsjdm+EZz0fpMxWSQ6YsKLEdcgP8W0SOkxRSiG5PsU
uri1Ef94IREUrHMN+GdWg82pRdoebUM1D5U7P1l9I56KjPdX0Pm7why3A84mpzLp9bXqeeVrgRIg
7wy//wm1cmmxJf6T5/BUUtuF/xf2S0/NmmfTm6ptYqvqQUW5Jtd4o6b5ZN6wfNU2AWfe1SA6Hu60
zg49KNinKFXMW5IlUKr8FJTApD2V5Pe+VWX4PUza+MPtB3eZRzywvRsN2zbq9EM95ONpTMZk46YG
Gd0KL2YOW+6nGyvHSPWR3vAKJO5bJ7v1gmwsqZpzMEQALx0sEuOx/UPa8YO/p/hgWRlBkPjecxlO
/aZQqupEAHVk8z4627wUJJFLYW9cTPIusoh5LpaKyKf1o00divHM6oRmfoSISQa4b5mp9rhpVIu6
nyDV8L/WfXMe36vq337bcPrLmLcOgW8nQynD6Pfl1FjGLlcDZWc1ZXwCIxvzXkGJWF7JNmRCvxdt
HW1l+6hV7Q6p9veWKOMyUTFGlPY3smq6PfZ0swiKrNZFXh4It+lvqu5mKPqqYtXHWLP7RsHpJbGQ
4Qg67VR6RL/bWU/NcUEfq0nwHUUAdVNpaCZOHhynuwKFoQTJhRDEZwCZ7SOE0rH0MEu5WahngRDV
3LOoMCQx2xoXOgKFp15gzArL03h28Nwi7dU2712FjyqyGs5PXXHWNk5d/LiFsmhLyCOu1XySmAdS
VYIOKtLSgxyGEctjcn2evMZg/hRE1WweHRjPRqubCMB30bVVgydkOsN1qU6Ig4bQyclc7Y3K0V7a
xFIvEZpqC0O3q4+xqmpWScJrcliqKW92GabP4TSEN80xeKdwN9YxzjbVOb3dR6Uai68a2U+gatRX
rQs31jyZy8Zij9qSWMlhlh74y46F9cSmrH2vmoP8yFJJmqOiTfwq57krs/I4kGL/B3+QhVjj8QQs
YZxl4SjJnySz1W1n6H+bZLusxl07Hl0PYOQ/4ycO+bsEr70lm1Hkv9vW/lVo+Urz1PYHT5q1FEad
X4BuFwjZJNZGK5Jx4w1OsIlIaqHOUyQIhRYICDu6yoJlo9PUpbVZr61pnShDfL33hhlAfbXNm501
2jJHKK5pWpkbXHtrBDxT9So7OugaZ6dVSWNoE/wKK2qfcqVdpQbuOqkynmLN95+TWgXREBeEeusK
7sHc1lXGHyuaLAJFGFH4HTGcCauWhebb1XcikN8TTCd+FRAzSebjeAXuc1Gk5vgHobib55vW50Q6
ZWGrgfamoc+x6lUnfG6zbeIGYm0YgX9FeVRdB6M6XGNXqdZ1P0XPhuLwwwl79RkSzoUY/s0PAnPl
Qk0hMTan3J055c5yiW64O2fVIwCn934rnrDySrUuOlaGm18IQzWnXtVv4UxDJ8iqPNe5UmwB5xIR
HjVsvYU/oZBpIadbIPNzH1gMzatedwkYOm7TtL54TobdYw42hcEx7ZWf8hY57WQCNvZycBiS8S7H
ohsOsd7X0p0cAsd/7eMqQBQ20W++YraHAKDdorVN7TZ4sEINRMIWKs/bXlYz1S8uVeKwrjvTcqy6
btvWg30ooIoeJpxUZt2Nf+oDVmJOAEapibX8bTAWEQS0V1lxcVpTiBzefCcs3rIgeGqxP4E4yEDg
Lz9Hj+0mETu40eS7IAmFUAKLq9HbApRQLE4m0P8v30c7a8rK6V1MyAlXRVa8aJjMrRNOC5faqKut
YmgIidroAdRxHexZqWKcDvCZNxWi5eYo+pWPk8wrB1P05ZDn/V613o+mqpJfiRphXAHnnAMwauSk
33FeYzNotflPK2fDFcUIanUIAvd5619lketReHHq595F9JUkhelfldhz12M7IN3HMThbD2QNbAM1
DYUNiLOogcAgT+y/g8hPsnUWeMXSCsZhI2+e3BrMfKit68bI2dJSuDzFBNPdFuqyG/DItLDHiLMl
a8Pqo789crgscmuvE+A6Y6PjnwrUIxJL5NpCafvxKRMIUWi+Mh+7mmbZB+n4JDvklSzySfkqJ2XY
ybEFKsAWbqVDeUOB0L/4NgZyC1Gk/kVXUPf1c2Ty7JB8saotQv4WT/FcKJ0JPW++qrwGid9hJKaS
ZQcD2Xnxr3Ee2k+cIlVEWubBmuyWl/HAYcwrGwRV/nvWiFTSbsiTP0PY/cBesrsidtbeRi2/uErZ
AcEtgDfXCNRi7Np9ZHURLHiriYsdBs1L6VmHApjOR2WE1Q4jvWF9vyuMCoT8epRYvap6ddNqK9vt
PlZ2oQDXjuJqtxi1BmpZQaq/nQsc1matZOIIfy8bz2wXbFqd3VC7AxB0Oxh3AJHgfMWXKG5R2ggC
8MbThHBRhfLGpHL6JtASnQI7/emMdoZTEE12Hf1Bkpm87omfS/7qKVBXkeccVxwG8lezccS5G1Ht
mTsLIyheAx8lU9eobnKARZx3EVvo00dqY+6tIKyJNRogxO9FvDT6RDs82n1Rjoc2INPaiYQAjY2T
59Bc+P0lt7YBPFL46Yua+ulNDkDQD6kxUbf38bKD13O9sP3B2JeO7V+bytljzQ20xUpL3BjTXzhh
8dQoRYdbuY9NNM2R5Tg71FfCtazqVWosAuEXZ5cAwzdT+TElZvHRhwmauAauaULelCo29MHaOshe
nfMJR5vyG2cucU5H/uf3uxpIZ1C3xO5+FyL5kxWGL21qVtemr3/0oNM3wZSA3E0HJD/z7G9hANJZ
jJ2bbf5Hhxwi24TIsAEnYgJFM2qGRYSUSeWEwdFQR+cK3WqnKXZ6FlnhXmVTp6PelGBov0PkauTr
D2toAaavrHxSGAov/Yn1PSvQNzW67Gw7rXUSulpfw77iMADBbD8QNL2KQamu3TgUu8jQuoXahemp
DLyXznOUq6+1PYGTqvoqNfMljxX3FbELsetLPGsyVajvqhXs5ACzUDH9RGrjCfeADkRAGS+TLI9P
8NPqdR015nuHZLKWhMMv3FVe3SBRv2mY36x7L6iOOF5VT6UPdWksNPcTcN9KDuVnhOB5U5vYMXkN
zAJR7/VkMK/8dOKlptfFL/8iRxJC85cVQJJnvzPivWboYjs2cXaLOy/aFhGeUifgFGzxE29cxl1p
HppyMg8Zv0RY9AkyfAben9kC9BIN1dwnR8lC9j+qsretiPhnoBxkrW8Byy7vs8mJJx26AnASD6mF
Vd5P9iWJ4LNGTalDstHiUxzoEOVUBLCzmt+i1ov4o2+HHzPv9TdnpTQB+r7oBuVg14hc47oIxATF
hteqUKI1a6V4mlxd7PQRYRLdVfMzHmC8KqxAuVWENJYZCqPfsbW7hb01oua56UcVSepC+eDlFUT7
rrc5gMvLwBbJOk2VDUKCEXYievNcaWH7nOtet0/0hhz73CaLxoft0IiyX0xG9bfNMDH5bQCY8sPj
NlxMlHPB3kRXYuXELlk/wJxAXXLUZqhz2/CuxfIQ3RW8knP9DynulYarwNfgO8h7Oqn5UqVhuCHi
0ZzIbIIR88YT6y52JHOB3eiLSuRi92hymfBsgSEiuWVlBWnw4c+9mqPoQ+p4IufKoS9rDOV9gvuz
iJUi+NF19Tc3UTKQdtUeQJHqL9qqWoAV4O/g1Uc3tO0AZE+xIWhU/46DEu65H315U0meC+jYR65X
Bq/TJPoWVw02LqZavbSAB1dGMllXtTMAz4ZD92SiMYyhpfVMYCbb49Ln4Lqemzfex+XSsJmJI+VH
4QIVzOKfHWIRxLkMQt6dWX2FKQlw5HI5gDnBgNWK7V1y5NCJ2NrxEesZUhVI42/9WtTXIq3KlZPb
xGmRBeGZrr2veELrrDPQOCkFwiV2MPxGf+hH1EXdhxLCiLCget6Iyv0yIgBhPI/Nu6b358xD+1zx
EQBPdAzBNExWtrU+NrsyqdMXOVYOqZTkIPyh+EDARlur2FgfgVDnC6sJ2NQjy+os2bznR7RoK/3K
KuMvUrPpz0lkectUEP01w94+OtjpLKIyjMtlGsYXEWq/I999EXqhrKvCHT7wrPFh804W27NQuWUI
WWt+NX6QzXe2cpgxV4uAA70chhQKeFs8DabBM3ERGZ6zcsY4kKJcFcIYjrB/zJc6nJ61QvQwTnDp
dVrIg5P4KHPd+hVy9lmoxAteAB2KbZEOuMLURLW1OEPpv8uuqNf2OxusDp9optdHR+RYr4C0tYNs
QtxA28Z1067K+sVJp+RXpPLAcDowOBCIHOOgITkEhkHOO/fqlYuu8UczWk8xdkG/m8DdexgDfVqh
76FprYxE+VxWwzbFVz3S1Oe0TCK88nLzy8SXIJ1vUsbsKypKNBOGUV1UdvyZk5uaf7LoYIeFv5NV
h71L1IbN6/xGRVWBkBsMd/sjIkOwqon/HeQwnnojS/yPWmXBdjihLNGzuyYF/DrfH9hmRiogdtc2
P9QGvGk4TeERHdHhI/p0o9b8MDhSHzhWhgivMkgzUZ7q7DbhC4TPq80ebVBWAeI7F79BGUAWvWJO
295W62USJv7N1SGUK8icwWSFXSKrsiPrtPek82DVzrfimIbKys2r/zONqut4E2vxZ8RpKVrmZjdt
uqkB/jVPKGfw8yhfZjzuW9km59Fs76xXkKRljeB2fA0jFqj5M+TkaocqaWlX2B03ntgijlUt8FY0
D+iDmbNLj3nAA6FaxwjgLxWgvlvTIHeVsNX7rmY3exDmpzJh4WbjpbsjrO+8s2Nfyna1VdV1WpEi
sZWiwl1I3wo3tD7xeVZWrWJ0B7gxNnnt5qyJ3NoRfPRgFbrjZUA7dmuOrboQ3Qi3bW7j6RkvmOME
65YdIYl1qo+OoEG0KozaeiM7EgT3toT8AlR0zWNWaca1qzX97Z+aDA0VMboyve6uK3x1J3RzrdA7
cBxQL7oTrBRHwzPSM+xp1xu417WBG9/quUjGBhVXK4AEMFencohvfticWSaRmphrKYYCTx1Yalmr
5K4RRNm2D5Vi+bgJ5+wawAJ+mnJcN+D/1vmscVMeOKeqdj1Ezg17N1XNZrBqMdtmZggiqsiEehX2
q4Zy8A3I62owVO9BZGnraRaXlb2Nw/4zazqk1OfeUkvAmU3jmxVioBFV9ZtsrgYHgIKPU6m8CQM3
E796S2Nbxk2OEL8czU4ukPyj9/pLNrJlRu1Br2Po41V+ZtdIFohs+Zs7xiFaj/4XrsY4B6ihC2hT
e5N9lsopgK8PTRgtS9fmNAWfSlysWA3qn30Gg6/qi/paIzp1SFwMy5xMGT/83t/JERkSETDIIw4G
ZGqXU45RJBDZF1mQQyUHSHrh0FT63Ob4xw44OfYqSnIfMmbud3sqYbfOd9kctvdCt737CHmXr2tH
QsggV+abQsChW+TQiMPON8i2CY11kDR/dIEboB4pRz1qlGOcddmmbnXrZRJ4PJhjbf2MTLATvD7+
4ATxxnkQrR1jLNHl1LILSO14r/YjJ0qsGa49Z7ZlU4zRdy8tiOFzk9DFqnZSkg+1mJ3wXPeW9agI
qEFfHPOmRDQSJah1Uzcm21kEAcu2UH4JtrtktP6g4/SDXJD/bumzqEsWtoBqGgPUkI+tcuY4VyVC
y6eL3PgTGCyCVnyky/PWGgUKveQQ8RvT/ZtAe3lbZ910GKyxPbN0F+vIao23XCOKxsrKa36P+n+3
Uu2azXgkuhc1FuR84P1Mc81BGHg1GoBfCN33L5mvN09V6pxlZ+tl3UvOqjHbXJbHMQitvxnZrhrr
TTYgUYmJEO+qIEiWiRZab5k1i9zbYfzmZIibeI2qPwvwYcjMqW0arPoh8lbjoOjnMU7LhTSBrWvV
gZFGJItnvHjPyRsAnOu3/4+5M2uKm1mz9V/Z4eujr5WSUsOJ/vqiJiimggJj7BuFMVjzPOvXn0fC
exsKGtq7b044XIFKqsrKVCrzHda7Ft77Rom9YoOwsPp1cOC0b231JhgJhfcZLAtBl4qveVH0CB+P
1oWpdeG6YsRXKZQoOvTLn3sAhDvXGX4Uk/RuNJrO0WAXw3o+JEdGJAARzjNtKrqZPtQGPRwMEDYG
hupfx5Xarfsy69bpSFZxSXWNnhyhVW89wXg1xVdOf2N3Z9SuUpDFFBhGi9BLqE/0KnHreehHzH/F
03uj5aq3dX2nttpuzBcuAJczDL+RKL2diLMxUzehpKBNqHa4D4B97RLC9E2WEmlicbSOVcIwCy3H
nk1B7Z+mJkk1xTP6r56iE+HVUJk1AG8+CR6okwCC1SONjAWHEhow8Cd5hPnESKge7bLeWJIdjheu
A4MAZATmqaKo7YoE9vhd0aCWqaGps0ZuSqU28ohH85jkEUBrJIWvI0gFgaMCsZgPE9XPrstSZ5VP
5A64d3GF+ymPctK2y5ZMJIJPijw1atIsZZjG16VI9SNlJH1jBLqg1CDQVqWbVpfzWRHKjpyXLyD+
mC6eXvL+xLejch/FY3xNyVa9LgZNXc/nAjh2rqLiy++rEaJoVqlSGJun64GT78wcjKQOrqMadinh
sT0ZvnOlNAsILacjL4KNhRgiYjQDTmZV+MesDMj8NX55BVZx2Wq5RyBhxFyIFG8fJi7w5EDDTJre
m18Q/jkt0hHKx+mtoEciok7z1TiM4sxIHO1Sz2H8h2ZQvR1pZ+mUZnztpFDakgkAAerDZoG8enhu
TSxC+Zg8UuZ/gVFnnDSRAdgIAfZrBSv4OtTMW8sPYCfWA2fDsl+vrW5KPsWhe5bCy/zZ15oVYV7r
zi6keQzpVbm2p0On14IFjBYoS7Bb7d2kuZovQ1hRblQoko/mQ4jqQUdfM/U/U4eWfOvpKXLIkoKi
htJ36RaEzrLkW6eC3lY14Z8gRWvcWj0Q7Ol6P4TBTKmN6pjiSXiLY4Ndc6yrpRNDs2/YQbMokrb5
VhvNXW9D/w8ia9s3sI6BJL+vDQfImdtizlOGexE13iQfoy6bSlXY1r7Ce4JmQdkY5OkCnNCUPI5V
NepD2RfXQTLa31svYMPWouyrBXxnUVTggHSKWJcq5FibOlCTo0YUj6LvYe7tjaMqLwzSSPpAwB/Q
RU3I4syjUGstRKN9McpyF6tKsfr0j//4r//80f9f7zGDPG3wsvQfaZNcZkFaV39/csxP/8if3t4+
/P3Jth3D1nVLomBjm7YuNYPzP77v4dLlavF/YoeMOey08WdHK9TTvoQdrUjKgehfdocpQ7E5Rfzw
mjTGOq3Q6Cg16o43fdohWVY1W4OAkrvU44Yck1ZeZPAkk5em7jtRoMFPPFW9RD9KPSP15K/mE1Wg
HIEf8r5YmMgUvAYoqogBKT4dPbRcqrfVeVv77W3TdfqVo4anRZOIWx0QxXlEGR0EmlxDyf6wjaJK
WcbzRwxE0PD2CvZC8RCXOWLdffcgwPR/Nm3DOsd8eJDoKX+G2Ng+n86hbSSPbBiPjlSjTqCAltrX
g7/8Lo4uS4RNVhh88XlBymDtFWl86znqQz3RaOfyS4hg31ZOFAJRbscXcPVdz0UBGqmOmxTQv0Ym
+Wp+a6CMBvhwvMzBWW5+e1PBkKgngL5wgauCsnbETocohuAL+XnCR+gK2cwcmMSuDW7NrlDYUKo8
gjq7t7dRB7XXMq0SsFgKk+X96WGqr6eHhT2gMU3UaX5M0+fZ9Kgb3bAhxcg+dwHKgpDvyptC5BLA
sRGv0T2UN0EO24BLjd/TWdWwxwsPD6kQSYjRka+DtLAf0ezeGb3RHtN/ouoTeqPLDPTAEXMOp6O+
6wgEN717gkZOe5I2iCSiQNvqg76QgoTab0Ha+a/IcLxzeMx4UWE5tBKgPh643VOdhRc6UXVL0TrY
1Kf3IkOcWggnrVK1Ks670TWjRUq8Fjmlp78zqS6QAqUfuO+9uJ0qGsnsJ+aJJ8z44v1RtSx5OKym
KhxTiMkXtGzQIy+HNY0DhxM+RjfQnRSdqL1E2qmnbPpqPvKnjc6FBnA1H7pWZe/Ji58giCcXDjJQ
yJA3qbka4C5YGXjKS3MqJplfMNd+/aWZ/d42CXi38FnskYGcvRsy4PHnIV3Pae9xOuDMfBBp2nwQ
mal2STnnFdaTegIMYNgovevedIr4OadJNUKfit0tWyjyDa2I9+CyrbMyr8clJE/DN7g/vh+8r+eF
c1fWhryuR0fZOmabrqPWGb5Zmo+4ae8jniyUbSYEvywGcV/54XHWRP7tfL0KmfYKfACUzmhwhyZV
TE0MJTLwQyhdUk1uscmh1u6R0snCYFxUuWqezS9OrBfts+P5TdJ3R6MtCL3j83sZw56Z8rrlQb5Q
YqYq2ffr+SWK1BvWGFjhp7e0xHTXuUS/sdV9eZ0OdntRkCwMhG1DXlsiBq8Kste5z8Q32sA4bux+
uBMOlmWnVzdQMIwXattCFjq9P19GNq9H8zY86smxnkZt/etFCoTwdOpil/MJQ8tyFASma8wG99t2
SXp0kPufDGFkbahm0q9NmdaLoA+bx7hYqKApHsueerTRRgmQ8n/4PawuPkFwRGyrTkIr4dQ/HD8Z
v7ljTkF3qJIChHEndEDj4I4gWeOl2WZ+rw+Hn3kivDVR+EsRtO458cP2Os99AOt51a5gImiuI60r
9z7+/3QOkIFAkKRUjntYJS+VKS6eYCFUmZ28PupUZnERQDOq53q3iMOi/q6M8sL2oWZcGJIipalO
0XGibYEu0z2kqLAkZGXyZRjNc18zzDO3SJzd/JLmwZXpN+4J5R3CwoWk5qIcaphmKJTucIW2pVqS
rLJmULqGvJgBjzklGxAABN21KER85KeU1YhJewyKBLGPEujvrc+V5finqUBBflH6dbosLH6aJTsH
Ll6lswgWGUcAtpQtumzoCE2lRbJz7XWCIbue647wnawNSl47ylu7DcXVhNEUKS90Q8dXqarkNKr9
cukbeg7BXGOCv8w++2E9XEQkYyHdn/70LXnWO8TWFF18711UFxfzXUtI0y/1RpGbqlScfdk20alj
V2RGitKFL5n3Oot0l53qcMRMhwOyj2cK6cY+vjIz48orG+c+KLw7M0Aj3Erjx6kS5JtXoGZvtihZ
3PRb+OYu0fnRzy2tYXmJ/QDAxXScUk6+BP3RA4GtjPPfJ9obmHmhGKkU7UTvI5PvGjTYcqfj+S8N
M2gNsh4ChLKP9xSCMtmjxNlmjozg9Y3jvRofk+1qr+YDSXzmZBi7n/P5RoG6UERZtLVsj1QaXviR
guHwba+6RvotkmOxic3bwYwFVd+8zH9hyQiUT7sBVjrYc9Ao4swY2ypYr6hbI/zgroEtWMusEtWe
eql27Y4IwvWCVZsHJTwjTq7h7BLK0nVRgnyDvygR4MrsHEabMqr1fWkhTtfYjnLtug8D8hMnOgRl
KOMZlz2nfr20D0ZAHnF+O2378ZKcvw4RZ+wop1C2FF/tXMlWCIZoF8jnABgriuioTJOEEjZ/WMAG
N6AF/Ji7FfmJf70oKubLgirxFdmY8XQ+gby4co5CgbOuWMxWGVKHW7OsakAtANw1/XEYkG7rWgjt
gzRMTlvfiPZ6iG6en47yuw0P2kKznfqKWnmiktBnrIYWigir105GMl0neGsF8SYFKs+wh8AT+I9e
nczH80tgByPohIPzT5/CRj1PVYGHa1t3AeVoZ1kSdXvFSRv04WH5AJ6xVzxeSkWffBaL5X66Yj4R
y/YY9TaUkabLesO0T8jkEJSYrrAti4/ajboUZt0fzZfMJygv0ZJQXM0HZQmzuUSbUHjjQ4kPdaxA
mqQu3Kz1L2CK8y8IeuCkJtBz+0EMeOpfJ+a/sqQRx74cvsxHKQCgozqGyQF21uaEWl/U6XULGGJC
hP7IcoximYtAv+rSRr8KQXCu0zBCVH56b37RVatcxn7SHSlDxOeAekERq7vlyfyRZvoc6YltnTTG
+e+39p2iiKdvMOC/PjeaeDtfO3/p7x/z+xM+6cGjblTf+UHzxWT1f/2g3983/yiqv6qTpx/5xg96
tGr18AdRbiXAswHQXvWKDJYV9jelYmRvT0J14EZ1uoHKXZUnC2B/w7KKQMmYBAnOxjoOyWeWctml
tXsCGCfZuJ2qHiNFN9wpgEvJjKDJO/raRlIoeuzIYPxa+cfS66a3a8LVBXlWwATmHsZgd9FPPDEC
4ikEVm13o1Oi8dkpkm/t2PsPgR3tUjUsvpgxQWFX8f1TdvOEPDCkhlaDkFzoC9hLiDfuZyH6xO72
UV30Z/NRo3tyV3cGlGUEGqvQy8OfoBr3dpgkITKCeCtIAzrrp2OB6gpk95Cnh5V5VHQkrRJk79Z6
qjU3lkKwqMkrxFCnw37sJ16UaDmfJKTW3AQoZQwU+e7mt4wiq5cwFFN7O13f2KN/RK2cXM1nk6Yr
zqwesP581uYxu9bcm/l7nr4sdiENabKL+fK0FaBdIZw5nk92WSqOHINMEOhIVu0BAMIUpVBj34Ss
xivuCkzospFfij7ozyjQ9xGN46qwddSVJ7tuOx/WIOHGoMQ4kmmySxIHkdjp0ylFiRupI9U4X4bC
CZFpPb0iJL5MOpkdZynQV6NH2bmsmmLvY5Uuh1ZLvzZoVjkdZVtIEKKvS+atMwviI/jXFghv9Nw6
Y1/4Mby1deCeKb4ICe9b6THOIXpuaqivSruijrIHRVQF6UmkFOnJ/Nfvl9/v6XB9C1dFzkXLmnO7
beNV5Nn+j3at4Yj8ANEXrFRhqNsCXNO6x4lDLh6k+E70S7UunAtbizGstE6BYU8PzqNKxL+uGD3l
BFah6nS+3u/GfIfEEFAztOg1pYZUfHoLcUekzELLxCWEbUwdi8/zS3FP8jz4nCY9xknbmifmOC47
1Dz382nFb08o0y6O40EpjqsRYqzRTVEUBLW/00tf7BStVHcE7ve5bpwAMG0pBPznufmvjmhp7gY7
3McW4snR38yfG9DEICJtnv6+XPUKm80me6hS4ETLmhrgE5PE1kmeJRD8IG27QbrPWyqdU54qrRdt
UygND/+az1IQH25fXZcBgPfbY6vAmiZq2X6N42ytTWypMoG/R+0y55jivmIDPO2yTSP2BmsUu/nF
0eJi55bES3Oxi0l79yAqdnEB66CSetGR3ZNzTvONtFaAtC8yVU8fYv5gmSq/5VRiLhS1qvf+UBqw
0PvtaY2LdhZUMtvIQObXiHhBmt8l8szR85+oM2YXbS7x8EwDkS2XDYZdQrtNG0LisO3bVx1lRFuI
CK1Tk7DC6fxXVrfaQsUvXfXt8Ou9MQm7cvH7msNjX/mhNDVpiKH92eZghqH0/EGeqF8EuuXfkKv1
N4beFmdaUzdH73u58qWT6whNqFKqhA0M25CqNA9CSw0llnGsgnpJitp/EKG/s0CJr0o4Bs8VDUAQ
MtmKEtUX0l/H+PBjAz5LgxbtysOMqKuVnslqZ7FqblPpEEtTs/pq0JTFMGkE57pTrDLH6o77tjoK
EFXcJ4zo09i22YU7GlfktvyHHD0cNOgS1sHOfVRgkuvUYkUaOb0Q2ZEse0FaImivCg9JI7vaK6rU
IKnOEXAJ/eqMMjdtFY86+vHUMwOU8igHaTX9PCzCh8YOz6vINXZ+qOvrVDYWZHKkymM1Op5H8z9e
ROqqOXL3I8uHMvD8+uDwv44es4vvyWP1n9On/nXVf7085EO/vnT1vf7+4mCd1kE9XDWP5bB/rJq4
/megcLryf3ryH4/zt9wM+ePfn35kTVpP30bSJ/3069QUWJQEkv4Vh5y+/te56ff//WkJtWOZVYcf
ePxe1X9/Moy/pMEYWzg8U+Cke5zf1f/SMCtNR1q6Yxmm6nz6R5qVtf/3J0WIv3RTCoJUFlB9KRw+
VWUopEzntL8MTTVNVRW2Q7WRY3/6Z69/hUefRvntcKlmWC8jN0I3dVuiN6Xa0tYd/XBSt4k6IrEI
EYSEQ3zZwmsN1eSXOi6pG4DsaHQuhIa2BX4bVcVaWCzykXyoCmWs314OnQFFFmqEi9GM7qXvb2LI
gRdt7NyMdhEuWGo3kF5V1Aj+aByMRQXCa7YrqkHiKNp5zCr2rlPABdXKrfQKNgpe4uE20A3kPlyk
OSl1vypG49RQ7XvT8MNl0SBqkHpWu7QifpiWRfcUHU/0rVyd9+oXz9TO/Mm2VBoQdFk9XruOPK+x
avzBrADE8m6vWdvpk8D3IwccDCUv6FhPp8l0ZnjESYoVkSV8Za+RHKUolrJHxIy1sAsXlgIR3ggV
Hb7HWkPq0wnBIgqtb5ehndzXaXlRWcWud/FTUY/e4DVcaK65NVFlmy4YY3SEfN60RV2v576Q9Sbw
NUbnVQ892NwhDZa9JcW7o8339rZs0QzFBe9t62H6kvnbkfh51AxyS6GHQKwLtE8h3gLJBD88NPLz
LKkuey++Ny1oOtPCjBcwxi7cRLnBUlzWQTNFCZGAVUP/3hnzB8cMryH+va/MoV2SBrRXvWzqKZeC
6q0ybERkbSuqWGTdr43eQy2YwTQ1hPxKCmkWYRATUC8rMkX5XrfVYYUf2i4Nspim6wM8nnrZSGeS
+oDravpRWdff5R0LeFU6N1QAtYgJgvJs4XzWXW7KpK2DNR0tonCUBGHt4VwJ+Vycd/U6T7oTSw/8
pblpar3bGNVK6Vm4jGkuV1V8PzdRAGBmA7oJp2lCyuwMv6VeGPlqapL1E4ptc93aTOWuF9zHyHwk
mHmUmLWDKGZ4PzA4RbUK8+Qoc3RIWd0biifHDUBxbyGAl6XTPKnUTJ9mxkVBFD0Z4GF1GVgExS58
JaBYkYGazjpBRBlDLVa5x4eePjky8TGW5iD4PGCNkyPuxt3iIbNXaUmZVEuKCG0z6iTiRd0aCsx4
OeIeUXtv1q6y7pruHPDGieGXPMrtNB3hupdhfUdRN3OMvSXvKXhMVSRW2EHnL56H2yj1n3F37hfj
mZMzsKSTeb6mHkUuc70a0p1q7OZfq2Q8ytCxw/8jNvMllNGhf0xSBZT+jWz7evFsGX0jnXOQzWF1
koY0NCrILKpPLUt7GVe2zLwgal7IBV5Mxbw1t5pUuU+KfTO3/35rLLnPc0dPrZk6KyuhbBW6yJet
CU1lDZpsVbiQQnh643vvNI40MDA5hI6Zfa601s00ad5v9qVdYb9qdjr/LCeB7mdVaWFEJ21ry5jf
By6aNTVP+wejKfS3OkgQRjMl/9XDDnYJRDkBxekLTWclat2bSAY82LhIGQrYmZ/X63jk6Xd4DDoo
iROvXepGdJN6zvb9PospI/AsTzd3mvofKW2N4Zbq9FOfdRoMTOmJqQotcJ1ta9ZbI4RehgD8cvo9
0LkAYS/SMyG8n3G0baNqi37Hl+nXJfBelSGMVExyp+pvE1JKHw3UQZro1a87mAl9RGE+sGvkHaLC
WKTKLiLWtJi3siKUW8TmbrxpFwtzCNQ12LM+GB39rR9gGbZkIjq2ZsuD4XFGC0IVf5DobZvbqoQO
vo0gweyrgZ1yekzDaXXhZj4E5Uha1zmrHPuhwotYUhYXLgYbcsIx1X/qqX0DczdT2PlKTQBLVHgN
vvFG1PZN4OY6gkOwcalhsCStELI9sJH0ytdqDOAkihAlhE5IZ6ckNRAsp10eTvNl1+S7zh8vlKSB
QSplma46fl1SNMepCelbgFi1FeuLAMpHoG3rBiMShFd3OW8pFC/YK4Qyw8W01YjQ9vn4VyRnq8UQ
sIhSpcy6A5GO18Dkm6ID6KCfMq2i3TQG0x9N9B0E37dg6mo4bXaONC8EjKt2LL7nBsXV/KYyf4zF
ZEU3VAR77sKaNquob29GGe9iHP2if9RcHbq6ho0BAZj1kGQbqmW3qmGuJ8cIsoN71YvXjiZuB8nK
Om896AqPmwF47CKah0yeOqr5A/qaC9dgTszNTJN4tqgUD5uFhAxlJi5F/4ykNU1cqn/0RSftG9PZ
NAbbsFOBy2ZpeTJvZMseqn3pSjIOAf2d95J5bQ8c7hLVLXzaWyiYjsunT7GHmCTqp1nx/lzUxLTI
HjyqPKQsxLblkOQzD9Yn2yXW2qNXgYWDwdW0QIIr3bsaibkjVtjyxOpE2Tx+Uq7aW9MO763OuvLd
7K6Ydq5pKMCYPhLFPbIGJsw0COTeLw3oGgbdHI+pm6QSweTWz8/+DnD0HdJ4pOOQ+4GLD6YtR1mb
lrIehuC+hoR5EdaMdK0mVDG0U8nh00cnw7ODs11V8mNoZXFWxQVa3O0yC7jDqXFsJlDoTotem8T3
9Qj7hpYEp27LA1UXzC2JWp9DNdsAIfl0STyN9vSjGotklVHllyoWEDTQN7PFWBbslUAamPoVk9Br
7StiW3fgc5h9HXZQFqvkEqtTlsBgOU/uoTcJxPt3Xb/RfYG1w921p2UP1rNvSiahpa+WRApu5rku
88duEmlGyOCoU+39bJP0DsmBwtzHGs8JlYp0z3FuBlXeqNMtmayMUmd2xskKCedMkxdz8w6blyVD
etrmUFA0Z0hlsctB3g7xFn8BhrufVouOtDJluPjs7AJ6gs0xcGuV7gdE+Ey56ZHPS4al6exviM9R
YM1BHrK0AEa+SUv/ZH7HHpj4dXlkw2KAqw5pvqXdT6uOiLC0JosycryHPqV+TFW+6+NdYDvXacoD
xzXK0KVHUoGufahg70AqwuicReZomEzmNPExxhZJTptlizLp6Pi7tGupDlGAAE3Lo6OF1lL2dzWZ
LErJ+IWZBp4eUN0ip97Uqz2DytvwHua2aoHEU7CMQNDAK0O+vCsB1kwPUh+0lCVRDYUUId6EwUPK
1d7kJlQZxqGNQpA3qbbqCneG7TqvzJv5yQ70/qzMJjB4d5bAJwo+lYlL1AKwTngLsOu6tPx7SoOx
nmFoKZA5CadFKOluAeN/7wQO0TwOvbtMByoZZ+csZEl1S7FU4O9alsLauMwLWDHo3fzM/5Fzfrze
r1964i+d+f/We3/hy59fb24Ov+WFt///h3tvsKa94977Qfr9uXM/Xf7k3Avd+Asn3bJUa/LT9Wnx
fHLwLf0vE3yJCSJCl5LcDBbQLwdf6n9J0KyG5ZgU2Dqag1P+y78X9l/CFBLmXAuUxUQ4+Cfu/YGV
RWTBYF3WZxuaV8OYzIxnVhbkC7ALyTE9zjJwLF/V0az1r0AOiOVvOmMmArdiN3T3hhNZ1rAi5Jn6
goxyr5gNNgbo+HMKFVTnh5oV1F0bkSi7r4VbWjXyQNQ5i25twdnrn0EQ11bJljcUq1o9G+0PvQDL
1jQ2XEbakLgDDn7jy17oDRxQmZ0WkEQ3KOWW6s8kL85tvwFMXSu37zc2mXa/d7tfjWH/gj+yTMOw
p93w+ZCVAfQ5bpScIx2B5kphm5sKZsCnJ+xF9Os5Tu2l+fu6lQMDE6HPOs3oxa4JBGj5xgfYEwZr
jfKwFVYxiwc87mEMNcif9k6oKrgnQQCJyaof4J8ccPlx5CuTQoJEjLGLdJQRgY0VwQf37PUw4kJh
3TvgtnkCDu+Z08Sy6JNW35m9PqxRufyekHt6CiL+t6M4WR4v75UuLEfCf2Balm1q0yg/u1cOOeTI
SFX/siCIshlgF1l1YPSOQSnkH5hBr5uSltBs24QLdXqmD6aFQFO9H6rC2Km9aWxAUFDPHOb2slQV
54NevXR6p7kBpaLUCDDbumEJ/aBXfpxAd1Uo43lTDOmdJrz4KlG79jJx6urC8Kk6fX9OvNU13DC4
M0HG8aQdtFfL3PaFKzW6BlWK6zRENdoww8nK8/X7Tb3uGoNoCpD90GXTuYNp3xeob9Vw7JyqsTxV
RyM+8jL7oaEkk4xyLT/o2MvY5jSQL1s7mOwtAVhdEKC5dN30a0fEF9AMNAdBHGAcjS2B9iL4N5oE
CyccIS1LOIdAuDzMAEk0sXc5NKQC1hBiebhBrdtBXR02X7Q8AoVEASooqPdH9vVNxK/HVVSn/cbW
X0VKUgE3GTQJlxAxRD/dLirXjWwJFrVFqH4wQV8/21PMWlPFhK9l5hxMmNgf5VCYvXdZhVp2igIM
JQDloH8QInjj7sElDGbc5hmQRDsPHu66cHE+g+iio4L2OIKH8jjrnYehGYc1VdRgKSPqot8fxY/a
PJgxukpB4wiYF1HAot6SSA8p0x2KrdYWzm2CFPKiVUkvfTBpXo2nBD0pHYotpWDb17WXPc2VOIoV
1w13HjCoU1bV8LvaWW3ywRR51TmpkjBgDVMlpgWMNC+biTMFLYlKj3eR5Zy7JIg3bhjuXEOuJcW4
wH+CD0bz1dNOg8ikq4CxNZNcxsFoppaG9ovpV6cNJsi6alU45sCSQZfhPOh5dPP+vXtjFF+0djAr
U6cPyzTu491gg+taVG6dr5NOxM4Hwzh9z4tNhw5NuRfTEEAWX61hmPQNoZmyPK9C94FIyGVUZZeN
1x5rjfhiRO6tMg5Yk/8yN/8nBtBBkwcD6dSD2w7QQO0GrzfJJuZUliY99YeN1mY/hqYitPDnLWIf
MCs1FUNVO5yS6oib3YfKWSn3o5Wlm4EE0GUeApouR7P84Na9DLyyUNO/561Nt/bZPo41GeglNf87
VPMqqBSTimyGXmVnyL8pWzvP2qWrAt5aRK7pHfcQ237wBL7xAwwNAxmziDVHHsLCy9yVfhZF+Y66
Tqh0Thtdr3de45yzTz92HuHfKkh+uFrzwUr6xhNiaKYt8AagMGZevey40BMZkmVFOYn1e2UDguxc
59aFFX4hoIB5/56+8YC8aOzgnuqRUVSKPma7zAudu6YZkFmUSfPBUL7aiCScitY8YdmGMKFfdmmE
19NnEcp2iGWiI9S7t4hafS5r89/oja46GMQmwhKGcdCbtrCI+7VlcuE5PhHJrkZGxFbSDzaht8bs
eSsHvaGMDke/DrId2vQoNrslolKZOWo/3r81bw3aFJW3hOEIHXKxl4MW5kGtDImR7qCIMO6wNOFw
7cP4xobBZvXnTRkGtgI5Z3abuYDm2bPWmhq4RzcEmTT0lbfs2lQN0NxpMuSv27z/yG5+Y9MhjI0l
Jkk/6dI+WLos/EVXNzT3DG/43LXNbzbUXZTgQeptFeehFlgf9G8aqpfLM3LJpsm0gHXOMA8N9VgB
IloaZrWj7KLbFIVwjzQdAYL3R/H1g6tZDr6HiYHCLz80t0qIDQZTpOXO9McGKm8H0kNiVtWRCmPw
nTGEFDe/3+LrgaRFHDeDLBiG3hylfXbf6hHdcCiw0BMAaYHIWiBO2H3rVZd3+taG1+gCIefu8/uN
vp6Xms36BHCBEKGQhzu4X1tuaUI6c+HK9GtisyJTH5tscs/vT99v6Y3b9qKlg91bsdWs0rUAH18v
Wqi69PioFoAD32/ljduGkaWb+DmC+S8PFg2h16XGk1zu9La9LTMNjTMCtstRZN5RX3jiA2/79fDh
TeGbTvdMWK8e69S3C6Zinu4gJqu/RdR3Lig3jvei/rCp11bJZGARblJVtmugHC9XEIwBQzebIt81
IvFOTYiI14RSiqUqkdmSyThcOTDYE4fsu8f3x/SNTlpCUFuCq4/Herh3sjwarW8NZIS8pDv32txF
oylrVzEcpX/8bOMP4+aDmeE5AGL4spNWG8Nl6Bg0VWiodHQF5ZCLNmvgzHi/T69nI4Oo24R/8HRe
h0nixLECyIGAIrbtsLU7xzgO7Sj9oDuvR474IC1YpuWo+N6Ha2Mj7Kg1s3BnjXl2Jsk0Lxq1bk9E
ln/kHr6e+NIkqMAkxCbHpTqY+KDDqzyNvOwi8lgz7AEiAbg9G0q9w/bYASvwgWHzVteetzcN8LPV
io2uV1ywQLthQMdzCtc5DqEt6OH379+pNzpG5BVfVJVC4GwcNARAjAp9y3Z3rt7Cg1ucZYVyS8LC
W9ZdO2z+vDF2MZVs4rSMqAfzz3etpFZToe0KVz6iRqrA/S8hBbfrpRJ53/64MSgnSEUjjEcg4dAm
GAPRhdwisStGoByqBMBrSv+HQaXIShdUBH0w59+4ZbQ3B6UBMTJJXt6ylMIOI3aBkOpRkBxbYbvX
atZ6q/SiD+b9G/eMUJOpgz0TrFaHm2cMqZBVIze+MzTxE/qoBzWFMRxyvFvhIfHz/jC+7pZJuIkQ
uEVMzrAOo2m14zRm5ZYh1AZQ0SwjP0BQsCJJVizqLPHL/11zh0tUHns1D2Bk7GDQypcaDszCj8Sd
SUXhB5PxzY5NlayTrS3YZ17er5DyKtx5U98VZO+O4R1xj6TLjpnHlCK+P4avbxhQDcMxgeNoWB6H
TVFSHaq+U1m7wKw3wUyv2/XpOvQReR3t8qPF6rWpY1Jf6OCOYWGxDB/YAo6fxZHuFyYByQFGeUSs
gQ8qLYSlJOfHy0yJWv+k7HPYk/64n0T+WfF1w1GxWQ+H1LOE1USJPGkCAw7v9rqSyY9GwkQsHeIW
/7vGpkF/tkSmRYFqWoi4Z0c07RiNMfXMHajdCiCGu+zNWvugc6/ni6Vir3L3wC6rpDZetoeERq/3
IrOgkyiL3RB1KRLlRXGd49788epPU+SvHDG9gmN52RTb2ZhJZ6CpQMWt5ddAet64K6uQytf3R3H6
qpfmPsYHgBX+CRJxh1OzbmqpV8AKd4Vl9vHWViyw/17VyHoRpVF1SWWFc6miE+osrMRqjQ8svGnQ
XjVPgNIGRkvizjkY1Dwk3dW2TXkeCddBWQcxrFT50FB4/fxNFtbvVg6mSh66cIzZsb3rzDi87lzT
XAaFmx53lKwte0vr/nyqEKZ3TAN+L91SDwO8vZBtMcauuYO/DqYbCtzOE0X/Vju6vn//9r1+1C2y
nWRUpuyK8yr0GeseLPejZu8yCOXF2m608q6pRyM6cdM+jFZKHurnQgzjv9FD2HARHcAstsBfv5yh
LcpvUeXZ3XmlBuqpaqaXiTZF6isiL+/38K1797ylg2ehD3iyI2oRdxNEalXJ+AI9ZLFqnHDfNsYH
/s0bz7jA4SAFgKuNnay97FY5GpnQwtLZJZEZffbikFRAwMoFVqfa/HG/4FHA7GL0CPMchuehJTDs
IU9HNM5BhXdxezd0AegIAypX3QDA+H5zb/TsRXMHN6wsGn5Kq9o7tXDyZeGDY3VzUcH61vlf/p2m
2HkmdD6u78EgxlrVy7zq7Z2R1w7E7Vp8rIWuciKqwvtgY31j9dJ0KCdIhxls4of+da9SbCQMr9gZ
oeUutf9H2pntxq0kW/uJCHAebmvSWCV59vYN0d0+m/M88+n/L3Xwd6uSRPHIDRi+sACFMxkZGRmx
Yi2Y6y8F9ICvhep496FhVbA8IFqkGaX64fIZD5x3lmW3hCAbIknXfWl00V3Jh/hl7pgKvr2VK+HR
oEPEQRMYCQAI1/5oqTEaD4bvvDR1ZPyVpQrYnVFV/PFw287KIRPpCf7I65C7QFqNkXCn2Vnnv0Cw
ABE6MPFgOrZ1RHqn12LgVimY0b1tc7k2luRwd8EkYtme/BjQ9C6ODMbCXxp+dvLnFChYp0zn21aW
K3NdXoYUz4CMAMOTnhy1OY0elTodkenIg3QsHp8EbuslVehdovHS39+2tzxn1/Yk588dMEWl5tcv
UWhBvqBGceHusjqjs661drQRRJbhn1zL4aZxbZPahVwsVjw7rxVIJ14KK7DuO6NBGSKOqse3kns8
anD4m8lmKW2xp1DC8WY06d2IhpgleUto9XFo+DF7CgsAcjbDFzB2fzNz3+2Q13u5vaELN7k2Zksf
EHivVyOS6V4iL9G/MOQTnVCX3WqsLzaSAEz80MATrUFkyq7RI4C8/mWwvbMN8euxscOXiVwesp8O
Eh7n9cPLYqoJf9RMjC4u0LqlQ5wUrihCZvHPBN7l42yh+nXbysIbBXjpnRXpS7VwD+jMcdgXmCXH
r90UK78iPzAR2+nLLc9fbqHJNcaBphOkmotUrs4nZ84n2ECDRuCPC/sZ3QIoswQeImIPUxgQN8LW
ou1EV/S9SeGo754ARgsBRos0waXKxuJZTxLte+I06lEt0vyg6nF+GDWlPqQ2giwMVIV3t3dX7N5V
8kqZ3LRo7zE8RW1ZPn25hoYa4OPopdLzDnR7gYwHK66a6kz+zMOgv4SauVHWWHxSUVLjHQkMyVVN
Pu/1mj2uVkPVm+IpaubgQfVjolrGmFPcUwO4vT7ZlEGTGwd1HZXQSWlIOnqjN1kjo6L5pZk8VBkg
3kElS431cz27zVad4S0Sv9/NN2u6bhLK6AwvHj2GDQWJ1rX5xfea4Gga05Tuk9Q39kZSpp9dBp12
UaY3yM15SCNMKtSjZBr2H6yZm92hHismWeTEtpxMoKYjCbsfNPZRj7XpiEBd8S3P03zD1OqK39uS
TudcZWnYw1J7sesyu0RKq8FNW4h+SNI13bBDC7DW9oPVJt4hMXqtZ7ioU57gFai6jYtEjrJi8xGb
Z/fpBYKEkT611imtmsyJd47auvy7aGy0FpVO/XbboeQQIVuRL8dZN1AhnItLZEa/GbH4nThApLq+
Omt6rex7w/9+2+DKsij9Absnf/J4KUmHJY58FE7Q60OV1zWZI0SlT2tD7XjbinwfsqwrK1IY0koI
MTPG+C++0aHgw6grV26D7gIyvKh+7eApz39+0CQgJd2gIAf0BW91JNdhgi01lB7yGLtmSrBRwhd/
VHLIO7mDvbDe6OIuFog1k56PDqYTo7pxHXM4hI5e6UN5eevr6xNBrnM99XHyhvSphjppY3WLz4Y9
Xg4iFQVEukgNW7usy16jI124TWQjKsCW7vpBj7aeseuG7LfKgGbptvTlDLgj4LY3x8eiU+FwZnr8
LjQ2D9cijr4t5z9WpI+ldXXoQetYXiYUFC5VhxX6QdOxHGHKv+0X4lddBVHR0McfVPC+TIfJV5IG
5X5j5WF9sWGLozmt2rsM1tpkFyUCiNtR7+jh2zqOattlGwn9ipd4vJlNUdjnOSa3qj0fHs8q9JwX
fYy1x8jFS4KG477L+7RFuCEuv95e7MrXuzIo7eucoiSpeDGLnc1hH5Vzc4E+8qNoPTr9XEewPFP1
o2ctQxLnKu7cEma0S1Ta+kmHmUDZ9RqSpofbq1l6CXsmbnYisZjZlIJjXLduYHld/sTomfFIoHYf
dNqSu7IlNN42tYjD1IYBMHuEDwPeQflLzWGSDBmDFpcqL59MtBMQIajPbpO/opf+vTdz88OuQbuR
OjsxmMr0oonAJF4hrvL8xfPm4cEfU2An3eAfurGN7yrc+IPHgBgFlo1jYHmOzYCkdJ0hjzq4at2n
l47522OiJ+mO19NpQIgU2XDzc2Ibj+K2+9i2YhXv10nLeG1SwRX++i4dtQDPpTVd6osb+2ff774U
lv/bTYvXIBV1RpUG3m2D8okTBukBmSCu6DfpuhS+xhwV+MIZFOZbEg/xDi19KhxgewXV9pcyjD/c
nXkz6OhMa+iQVS5q4EZdRWNYl+AZppEpNrcfOeKWAZPRR8FWWKLoQQML+CrfEJqGq71UInSEiznK
nxNzLoLj1GdR+KDNEFd+8PK+NuTIZYgUBUvdQzbr4qJsszN93i5J7f7WZ3XYlyUx7PYnk2OWMAdr
GUAyqlWCn+J6XWFrwxhB3eES2En8oOdcoK3aahv+v+IYDMwQsPB/MfQhWfEKGpFz6WLFMWjtUmq5
64ywuA9gODzUQxF++vCq6LRCFw8PB6htOXbNOSQ5o122LwyV1M8uxe87cj1tA8a5sndXVqTzNdbA
xps5Y2gxNIxDw1zYY0zas1EDXrOC09Gx88QNqkpW+jRSAwiJafUbwNGfiaLx8EmJtbA/3d40OeDj
CkRClYuSKgq5qRSk6qhLPAhDsks3Qu1+YIg5+KYnVvH34DVbIJOlQxh8H5qQriiY0Ii8dru6dVoH
4pr4gjDPcKwqXsWD4vdnPbWHO8ct3Q0HXK4New6vRvyPwYglimwqe6PJk0sWerC0dlE6/UsXvO/7
EQnyrXlv+T4z6eCyjaBaHJ6ri/JljnIgWdyUXLqWZmqWua+Zaf6CcJNpzgKoRhxH+cY5Xl0gb37A
2SZza7Z0W4eI16mFYkFxHQc/hJ4HRGL9AV27j4JcxNooMFDmUFXuMxncHqMzZKQm/feE/MY/gIdx
FJjN866HEC5NjY3UYPEoFfZc6lGG57mga+SGoJZGgx/1RXpRczP+B81U62Iy/X2vQxX7pCaWeYJX
W9nrU6Hs60E3XgT9zeGjJ4O0hAIjYCiPRra8ZqMkOa2nOLs0FG05h/pwbJDauoM47/NtS8vDboB9
IeGimgLxsoxusOLUhcG9rEgUWhOFdDOwki8wc1Xl9//KkHzYkWt2ksmDEXyCs7s6TX0UlXtHi2N1
4wOunHT4jfAUMhGCinzy2oGKLZx82cWGc2kfQAd+n9QKGrR1Ze0VZfOkr+6go9LwF+eAXvR1ZOnb
0iqc2cgueqUmyqlB+dT9YiVWMn+7vYNrC9PJwEFsiPxKzung5SITLiIyxzj8VfjpVzMl8wAiGAFE
qTdSuZXjTbuMIhBRlwRLXlVYGv3Ua0MCx+5QP+uhk3yC8Lx7prjeb3ywleAFIJVXLiI5ePvbDOq7
rBGS7HrsgK6f7SzVHm2i1rEJ8+TvIDXpiKNyeIYY2PyDzeSkg1+GQMtaAPYt6NsdSEGSi101qCrV
SPOOCUP51XlsYNG//eXWNtMk3WHCF8goYKxrF5nJRvsx1f0zPt9VB5NgfU5moBN+SQXs44GZUbz/
GJMC89jU8JJWdUI+lycnNWrDu64ttTttmuKNS27N9XmoGR7OSB9XvgPKWKH3qAczMA0D3reBswVp
/VZFcsuK+Pk7/4CC0W0hhI4v0MvadxNiozt6SlsDK2teKGjMQEIRdj1H+kZalI2QO2T2cxH4v01T
0eiVMeYHGatgScq/ezxn/sAreHUBE+KiWbzRxjKlK4ww0CWoebJ0xqTfq/2of7LqydswtRY6aDQC
3TQRaicBv95CKwlMZkKC9FJQjzhMeoN6WZdSNK+M0PzZ1K5++vjaKB9TM6dq5pDtXxukaxBDUoGW
utnSbW80IOaThTJvCdfzRuq99uEoLYGjB7IvCmaSKa6wxNd4v9hJzsUSjWqleSfFsdLhxenzuHvI
PLNBqzvSRqhU/2CdHsBAeljwPckbG3ptqScx72zfM/27SkBU3XF2H/KJFd82tXIMKEubHDSNvHnh
oG1Ks585gvSsWmVxqpQqeAgr9L/+OyvSh8uRdG+bzlXOHfzsP6ssth8GzZo3nhgr34wz5pmEe3gN
Sf+vvxnSUy4i8FpMt9H/CScat4z5CFP8ozPP0ICUyVZzZeUAMILA6CJfyaNHJ8UQpUvLro/86KIO
dPr3UzIFIM0pwezeJuDqXLR2bu/kStA3HCpaANne6BjEf+ld2Gq72TVz24oubkJfg/ILaGK3rvtP
LWPFf7CfLuUl3fRM8Hlyzlqmg6e+jbpmMdI7Qad895nxO8Kp+5j3qrX3oDP/+OpIDeh2ikGZBVAo
n+ayDNoiuUQzLw57QMuoY+zomFJP2HD8tY2kJwZOwgUjB3T6eiO1Oqi8zmiTt5eGqgKOK8okZ+Yi
KP/gk9Hsow9ENGFSX3L+MA5skMUeiwrb4Jg0VG1547i7FpzBxv7JnVtyD3CppPjYA8AvT1GFntGh
1xZToKtR64O/KkEDUNQdA38yHiuhrzcFtb73/bZ9yfWk3djUtWhCJvk2Fw1VnVwgGVW316Y+TS5N
i4bsWxlSm9X0D/yS14vDl6OaYGjSp8thkLMDy+ecu+YjGjPw9vjm/0xt+0WPuMZreuQfd0tCowVG
9Q36Ln1BB70TeB7s6hL0jnkKkkBHj7vR7t6ebLdNrcWw96akkNJ25mBVvRgvr8H7akZxUJX8Vczv
Wk73RVHLrTxZXNLvWxu4DNGfKjJJK2dOBhenVZ4nc1cbL2ZnP7x1F3gMwDfmcQ6qtnhMS328TxF+
2zgVW3aljxjC8s+gk05CCY/Gt0wFM+f531Umu35mml8Md5YdMKkDzkPPNm4j8asXS6agQTUKtkFI
R66PvqVWgTr2JUd/clTUmWFEq/dmg+DyDrx6+ZeCOKp9f/u7rtoEs6o7YnCN8sa1TaXo57CC4uFS
pCn8hp695z35qXOppYRGsXFAVo4hw66CQpeHPlx9krFci/Xa10VZyq+hAB15pyokERtfcCWCci2A
WeLiozgkozo9PzGtDj7dSwf81/jORH1v7dUBuodjH4am/uP2Dq6cDETXwWYwWANxkRxG65akKEi4
3aegGXbTWD9MJiLiWVA8Jp17pmr2+7bBtU9mUEekN8vtrsqP1dk30pY5W9bXtMp+iIseImDvdzLS
7bByawOAslYhAmxJgZTqpSmYMK89hLnyNq4ThaiGrMZpCiuRTVOk+lFZRNCgVcK9NtXd85gX5u9q
mtOH2K3+oMDIs4Grg0oRPUd5nJNhFzJPO28utkFYhaTOQI6WcRv4e9OPB1VxTZHJMP617LVDJw4m
HhWwR5BoTrJPCmPeDX6RIuOcTVuZ2tqJeGdMrnLAk6NC8lI2FwRh/LsgM2EEdPKtNHftRFAoZHKe
0S8yail4l0kNu0Ob6+ckqVRYq2IY2ej8WQ1zh7d9c+0wwMxBNQ+YJ+PmkrPQLPJ9MJjVpRnDX9WE
oUnrvvBO+4GWLUS57tZAw4pBMcNJbkFDH4oVyWBZxnnm1lN1UdWgjY8u0hHnorSjfj/R3FEOAzl3
trPssPz79kpX9lR0ODXABEwjApy6PhY14qpdHgoROzEoqg7dyFhzgPR3aVobYXPlwF+ZktaIqvno
O1NWXYYs9U4UiIf9G7w1yplfQnDM38BgrtoTMFPyXeCecoApVbuqItcrL0FYqveU5+7tHNnQZM5f
Q4oGu9sbufYFmWuD2xZCddFNvd7INpn8AbK06q2NKl5GrjOoxyhWX7zK+lX7m5nF2peDiIfnJcVg
mF0WX25oaIvM6dlOqnjf+DRjPLU+w/P8Uaoo7lNB+fNvS9KHa0e3UCfVqS4mKqdPlVFEO/Jjb6+N
kPJ8fBepBjDCr9HugbXsehcV1UfuMEcUdTCr8givq/OZqkR+SPxQ/Vw4TfjDSJzi+22jK9GLYiJd
MzJ6ywOadG0UuEnoZorXXGDUHe6y2dIO+aQMX29bWXk8kOHaNhc6AGRmLa+tlFZUNlnWNJeiFQP8
btGcgkHzX9QMVebB8aEljY0JdIGaFvejOgQbj4eVjNACfCnuHdp3C/KCGV0XF2qe5qJTeN5D6efe
IaA8/dUUef1sTYgPBQG1x9RXtx66K/vL7D23vHihQW8oDuq7R7UxKEboqQCj9LnpTlmUzGd16tUN
11lZHzeDzhQfPIraovfOPMpQNNPsPpel/dgGrrZD+8/c2a3p7LKx/kTZ8zHcpFdZnkJwNpgl1aVn
vXjEx/U0Q9GT0XcNW/hqeHt8fcs652yMNxrJywgjTNF9hxiRt98iIUTITXebGhyiDYuTPdbnjkbo
MUR0ux/D+7waNop0a2ujDCI6/jxcFk01L0nNvjdGDOY24oqMOpiTD8G04m7175ahmnYrTHTgg8As
LTzE83V1TlOnuFQqwwBJaSOTSxoFq7WW7Hl5Vv+8fRbXVkZqrULhDFYPfo1rjwwn2B5FN4G5Gy/Z
B0mbP7oaS2MItfh829TS+d8o9v5tSjr2bVqhjzmFoJZ0Zu47xd5VnhXsbhtZ2z/wJgRq2CA45JKR
Hr6TmMpdfhmmsn1omsZ7VBPmKAoHNAp0me7HQyZY+XcGxarfHenWqkpGV+mfFVREaNUF9U5xg3gj
ZK14PIkeeC+cj5xZTiutOkSPsSjAGvSe+k0PIfiKe8otUxZG/zONIfKVBqna1jT3ym4CZKPxA0yJ
Hqt8H7SFqvYOgsAXWoPBwRewAxcI8w615S9KC+7s9sdb8RCBg4Juy1PtZb1lLE30HTrMVXYdvDRV
Zf8PIszzRm9wZVFc4LyOAVJQ2pGjR60VCirCdXrRE4E2oPp+YHSWi6Af2oM2MX7z4VW9sXsB1ON5
Bzbw2kMML7J1lHKDi1sCe9HhNYdbLN3YupVzfGVELPqdG8LOrHjIk6UX8Fxh9cgAnYOeYmpq/wxH
yuwbDZkVdyR+c7sIsk5RN7m2htZ7AJpBzxEILzjHaot+4qnIO706tEk0hAeUN/mbeaZqS8RhZaFX
pqWFanYE3MLMFejnyJ31qbGf6ToMxzFFX/32h1veo7ysaHCJQwfeS35laRl8ixWKPqTpTfVStZ46
7CqoV+Abt8p9wDndp3NIz9ehyHnb9PIkXJuWVhl3PgSag+GeK2sKHoJpdM9lsPm4W7HCbB2HAGVK
sDByrahWdDTf2xolzLbR4VRy46PO+d7YxuV5I2cWuGYxjkIVR8pk66Kwm4bw+9wE8PT5rdK/Dqnh
PlRWkv90zG0mj7VlkTGL5JLn3KKvazE43Rc1oJAkzdVsRx/DtPZ0S+KtkubSF8GcvzMkHQMn8LKx
nVLlDD9mj2538jVrui+OTzHjtjusGmICgnkl0PQLoGhvIOymmZn/PGVdcMx4eBy6rrT22kzX9b8z
JQ7Fu0AC70SXG+gUnhMgQp8aP4qOjREVJ4PLYGNVa98JAANMqoJXg9vt2lTpJdqgt11ACRq2UZXL
+VyHzXC6vaBlrHpL3MSV8r8zF9dWrMhV+iwPwss0UmnyeYKyy7+Kof+ma9V5tuc/+FjiHUo+BXST
DrJ0dgXJaVzEHTIMDtg1MwdxQsZsoNflRBuFhJUIdWVK+lh10jupEpbRGwzEpm7vTsEPkQ8XSvSV
8rCDps4mFfTKeeZZT9bDgDiDVovndjkrTZWb2pNeWhkDR1p6UH07ehryYjg5Zrk1BLl8LlKjfGdP
SunQJ1PiWHHDS0Mnd9wVGiNzFenjyXfj337kTZ+KCR72qaJ8iM7sFp50bbkgmSE9Qq8OEnbJSz3u
7l6xFOWcVfYvjuYvgQyHRKc/IBeZbFzjax+UaAnMnkgp6GaunTVnNLbJLE85F0X5WkRatWvCLt8N
g/lZiZXvQYCWAhwRG1ZXDiJPDQsMB7hB6l+SG4UojxI0J+9ctbp/18wAAr3Oz+9uH8S1jeQQUhqi
Q8w1IN0DHmp5jtNNPpGltl8LVHUqFHJC52XKx/DzPGfqz9sG15bFdCdcECCBdZpO0maWhR6EU+6d
m4ns1R5gCIIEWN1I71Zis8iNobt2RUdUbl7XStXn/cDmdRVUXxMaQFnrvI55ZR1uL2fFEF1koPsA
U0Aty2PbbTwA9lWb8VlXw+YQUag5uSXUrHmkbmp9sjPXjSvgzP8xJRcMwyBXPENxxBSEoh2oCNWH
wOdVGAfKFt5xfVW852EcEgPpku/FYa4ERsh9Y2pNeZxm+1c05spDHef/ur19K+4n+G3Jd6g40fuQ
jpbh543TjZ1/DhiRVHZwvvMgzLQqio+pmc+fnNrTtNOf2OS5RlwQAzvS4nqQqbnnjuVLWub6XRir
nxOVap4zOeYRlKy6u21uJVKyxP9vblEzLAuU1I05EidM96HvoL2KMM+8L2yzPEf+FCq7jObPfVbA
2Fb3Xfj1tv21b8kYC5UnxlAZNhQH8l3u0CqJP+WTab9EoPVOycSlEOZRBU9DWvzBzlK6o1ZNG0lg
ja9NzXbkQ5jZAEQMg/iJaWP/oGtj9RBNeXA0PCXaePGsLc0ESEofkpkCT8YKei1ayw78d69MaFYH
deBWTQpewso4tRvnfCVhYYL6P6akpbXTwBuZev2ZOtGTa3Pb0bT+p3hyO2Hwq9RpTHz8s8ErSVkE
fLpoQl7vJUUhpVER+ThPee+2hygpgXT4Bb0I3jzBFiB+pf8IfSCkOTSNwegCc742V4bt4FlV6pxz
CCH6LH6FReQrU8XgmpBM33UNdH927eWvSTH9FDoFt1e7Ege4EkDkiNcBripdQ7WCiDGjgBoPSMaf
3AIcQBCF86vugldJaZhveOqK57CnIJ8FTwqRW7I3wg/RGhH4YIZvpyO1L//Oy+sIHSZokD6+NNr+
VJcFMTuf9Hpn+wIOTb+Z9fNU0XxkPiX9XQVdc9FaZK9yEJufb9tb8VQK6IIbj8UhqyLZm63aCYo2
1M9vA5wqQuQQ+vxVwXWzI0m6MMzx8dc/WF3TxmmYFLGYy71eoVaMYJvor77oqTs8d4p+6mIz2YO/
3porW13bfyzJgH96FDATWYF+rvL0c+LH9a4wh29uGtU7AZJpc7b09m6Kcy1duiJ/IE8BUgUpl+Qo
IQQmaa1CjgAyNXhgiEh5KrVNbrMV93cFIB5qey5bWy7pWX3WZIUzav/bLBOU600LzmDs3de4o915
e01ru8h7B1eGy5AbQfIQRAHt0VV0nD9szt1g/xL9wChk1AZSe+TONmPZW1FG3kXIYHhNUkgUo3rX
HpKDFeGlnFkoCTv1z0qt4/uusnzIvS3vC5ARABa1P7wUuTJ/JhDZJ+YstLPnBuCtgM8hTZ7kn8w0
j6aPJ9nkHdxUzKmQDghR6/eXI3OKMFebpXsuElU9FkqsHuYSb7q94Suf98qKtOGK7YSKn/KStp1s
fNJh5mtS9z5gsHenhn/yeSnTws1AEcRgikq6qpy+LuuUCYUz6sHlsXHM6gtQsua7GurBN5SmyyNP
yGzjKhZfUPrCAvin8X0tfrdcC08H0t8hn92zX9gh7LNlfQT/YZ6ShuaFH3f6/agMDM/X9cen8Dg0
0ALC3PqWHEvLnZ0umKo5g0chmqZd0FbFaUrJN2g754fYC7e43Feujit70sd00lmZSZupAtbKcNdw
c+10Jyue8wom7dt+sxJ8WBgNGlIAZp/lx0Ws9imJc52eJ8YnHxITTZtJnbYAlRtW5HdFnkRtWfud
cy7S2GN6vWlftGmLEnm5a4DtwPswoEqxfVGcLnVvULVSIBvhgip6qG/8Ou0PWlpuvPyWwe3akPR5
cm/uJsRWrDM0KNVd5IKZmiICdpdpw75VuuDBgaX27vaHWh5wYrfQgmbMg+q7HL9rb4BnPymsczS2
1l5X0MIUw/+0SmGMV4qNJUqSyYw+8GCHQwi4LxITPDv166hlCHo8uuHOGf7N8SkYwvipInIXqjkc
qqjwj27v5wkDonb/kMDFf5oNQIBRRUywTWgrc23eOP4rG8BlQnpDFidySOkQKu0Q22lp2GfVCBPg
EPq8U7U45Thm8c71lC386Io7EbVpE/Giodgm9zramB6zEwUJwdQyfyZekpxQh08PSBzEl9vfdsWh
rkxJDgWhL2JSk2KfB2Wgl5flcH4gWt898xxQPpM66E998wejsKK3waHnQ8M2LANzxyLPB7iwqnNg
dZRk7LRmXjOrY2CB4mG+lRIsw/cbt8lbNVa0kKRFQk2Y5o2qpK9IwmuPQ2oqj17YhYdSG9V9bVoV
KvNR8xql6dZIw5ZlKTUITdp8lh5Y58KHKImZ38yC0dJtx3+Esfuq+lm/0zoYGj/4Ual2AecGOUQd
mpexlNahL2sHNaH8SUgd2nUGB1dI2hN0xpPTjN+cdLONuvBYLLo0PmgVc1ctdhht1zipvLl+alJ9
AuvoMkNaVJP1FNjNFhRjy5a0p0al9HnQT9OT3qbztPODpAL+n0NOM3rzVldscfTFwuAp5wUu2tJy
MJrVHsZtq5yeAksZDuqsfGfe/pco4/e2tlUDWzcGnExjkhpyVWlltZaM0QAW/6mBBfA0aQiO+Db0
k6Cy2mTX+pX5+7ajLC7Ht9X926B8OSpOPsPZNUxI5YVZdGdTWhCKvT16xLcNLVcm4M2qYNVipI6+
3HVML30QWGaZlmA6ze4O6FXxS3Xg1JzScQL11FobDfelj1zZk+mnanvS4yKtpycuZGNvByW4vIp/
PCnBJoJty5Z0O2g038xEwUXUvPhXoprNoxBfGLNNwZY1Q3C3wEmKwtvyHrZix47BJuD4lYYspUJv
xzJ9/Tyrub7R5Vk3BVIBDnr6LQtOuyyrfY2e39mvDTDFKliuKHCtu8QfN4BVK54hLgGHkRq4oeEU
v/aMvIfROC87/Yz8armfKoBOQ1ePu6Z3z5qYMr7tiCsLuzInOWJdhmBnqmJ8GkLGwaORrBb9IpDn
2bQlnbK6MkYwSJsYV1oMhCtCVVQvKWkVpKDHzredXZDDo5JMzu8Wxbq/bq9seZbfps7FuDQlSjq3
1xs5dY7qd3E1PU2ZZ++CYRx2Xg7lzm0ry0VR7gVBKbAsAJ4WcMIy7jviuv7EvDStzXRAIdL/Hsyj
vYvN7F8fNsY4INO+DIqSCMpeaDnUCRKrt54zJ/rN+l5Qmyj3EJa9Gg7SvbeNLT2DxP2dMckzykwr
7Mzq9CdzRBhOR/D7l5nyyArHbmvcY82UoIqEMIPEBNjy9adq9arUHT80nhrTTu/0yviRdPSEq7jY
ImlcsyTeV7BzUL5acBmHyli7fanrT/YY/cZFk72qQRTOFfpxb8fr3lmSsnatd7Q2Ak32FPhCWjkE
Ozg00z8K3q37ftjizVqui/llCOyB/fAYXWDuQquxq9CpUkFjNYT7pJ704KCXs17eexaUtbddY+n0
19bkCF9oRWHU6vDsW5n98AbGtOOqew40qh4l82P3t+0tV0fOgWAo8Rd24UWRE/iKM7TKmD/7YVTc
DXUy7d0mmR7CKZ438v8VU0y3i3ExAAGUpqXPNjIVrbSZlT93PgXiLkrsBz2M/eNo9cHGnbwMUFwk
Doh5zjIYBfkZ6YEYdKIiLZ/Nrp1+FLT0j6bXxhtWlt8KK9CywLJAurYYoCyjwDbbLCifVSfPGQYN
6WcH+WsQ44fAo18//KWAyPBSE3cyM2ly0ADyOdAYqp59tchO5tx7z3Zt26d5pjB029Ta9r0zJedq
ngdx/Tx46bNe5P7R7g2QFkk9biCn1vwBJD4YbmreDDBJrt52fuuYgkSt09rB2jMeUtz7IAnVI7yA
1lYbaPH6BCJD9kkDAYgRAzCS99VzHGXmGObPlZUGT1Znqcz6jD3apy79CiYdbFNJvjPjv5HerNhl
1IeRNDh8mKpfUqqV4OnmqH7mLaPtyEZfp9D6BXbx12B53/v+w/rNAgsgJs+YOqNZii7SdcTP7c7K
6TI1zwg29Puqn90nz90UgVm6CCoUVHt5XLMzYHavrRht5jWlN7UvsIR5z5HlNr9KWoYb1RDxW66K
oQxBv7Mitylqu+tsH9zlc+Hbz2K4VQ9RzCr0H2hO/pWOzNuMW+OKiy4zVRAoC4FEUlsjNErbV6N/
ZM5JU18aQ4ny1zYsy+p1bEFhjCeXbkmwL/wq/Ip2SpH9Kx5sLbAOtT0PVna6fQgXx0P6j4jo867d
bMF64DZ2Pp0nuv2nqCT0p23zqPnGRwOLAFkRxMgcgd8thuDivmKGNmmnsyuar8yAMwNgfc3bfAsR
tzgKGIL7VYAUoArgw16vyMsLJ3HdcTrD52wfA0HBN1lD+6IrWnHgvqkEYsYIPxrMhI6JsMi81oqY
pxVomY1s6AS/j+OXu4mSs7fvHXBA+9sfbHEdYIhiIoePkQXwcdLyRtUIvCRjH/Xc/WoXaJ0hqPWl
r+1n6vxbiOjF+aPLAl5e3HJMoyy4Li2nsNwWRZHzFDJJMTSMsKbeJmHvypIYB0PDDZZZtk8mQtAM
4D9FPaZn36Ca5ebVfFf4rXqyjdmDjXUTXLiyKjQBgFeI0s5yOJm6NuNpylSeXUeM8jWBeq8Mm5jJ
lZNl06WivspIHTsoHfHYjRNE2YPiZarpWU8mfVzxjLYT58PdcYTw3luSzvAYKuSpSdCdCygV7mG1
bY9v3DA0PrdU3FYWRY5KewNngvhPJouu7YY/kd5chkJwOc/x+I+pjKKT0w/VRlRe8YorU1LsL1Hr
gZzLYC6p48VeuDRuuhYPL1we04B0tmCDK3GD7iovJptGHrwm0sEqszF3jK5qoQLjIRgp+fcsg98P
mYHHUYg4MBK2RYS6tkSAVIIjkscMrBRSqPL0unZDZjWAmua7SkMpZe+XE6WxpvNC4+hUerQlc7P2
Bd/blLZ1TCvYYMKWwq0a/07irPzah2p7aDV/C9S3tqEMiYgeOYRTi6R/1rzaD0eu07dyQaRTJ7aH
YLxrSsKIXU3pj7HapANeOduiUiy4tOBUACwibWlWFFMzzEyXxrGX3E01t/t92JedsZFXrny7K0PG
taHYy8hfC7882xNosIFS1p6Gmn+IRhOS5anagmCvfDeB34X1CeYsQrK0MA0gGHzDoXpWTQURMNrs
drrvpigKT8roDVv6mlvmpNOAurA6wWxVnc1eV54imCtOSaaWP0BXJN8+fKOJaoiQNwZut8jQYVSs
WgV6BHTUMoh9Uvt5yLPymCrJZ9CnPz5sDDlIslYqCG+MBtJnqz0jmHuzObeB8qAgIHDsjCzeM7s1
7GNwFbetrXgjLzbeETSH0OaSZcAsSGU9YN7NOTBA2IErNA6FWnyYB4KoxXwNXQrmKoV/XK9pTNsS
ZQxlfFSL1DlkpCLn1mXM7P/QTV+e6WtTUsSKmxyxPUdBTCKC8aZjYkMg5t8Y8oqIOkw6bNGjLB1R
qOtB7g29GxUzmVLAKNM4aryCcd+xVE56DzNjR7bziAbrVilw+bXe+EoEbJxUdaFU7idWOGhhaj96
Q189v1HnCnrMDyfC11akAGxlUIJ0o+c+V/0I4cvU9iqd4SnRrE9pk4RbM/DLOGUSD3nMW/TN6FBK
5srSr6ok8gSezSoObhn+8nPtxS5s9XF08++3/X3DmNyn65HLCZLZdp/1sf/yNlNc+Yw7dtbD/4HB
f8UzEB2iyo4EkUECJPliq7Zp54cdvpi7xl0Xo1OVzfCPzWKQ4va6VjwDaSxyAhLGt7GU6xPmBbNe
VXUHOwK1J2OnlmHj7q3SKMKN7H5tTQyKMteOSACvJOkox0kM6aqmpmenUsIj9C4vhmJM97Y5fzgy
MYUhaE8ofNPBkus8pqt04P274mlm9/aDQvV5Ds38/va+rS3nnRW5xBObPGW5fLNzYvbDabC0APRf
3O7Qbdni51i+qFkQbCdMYKCmt/BzBlq6WFPC4FyVcfu9Tcb4bshpwAS53t35Tp2XO9cEQs0w4Hif
G5vp/kpkfG9fdn1N7RNCtJmeqzDV/5mYdEgmjY5ZYinjvLOmvDq1MLYcPr7BNGQYz4Abm5xcygrG
PFF6pTH9c0bPsT9lRaC790VRR+mDQv7TbhRXRbC4qpSIUqeYQSQgEyZlHG5JL7BIXT87B14QX/Sg
dfcwlbR/Q6qBvrFhJZ+Sthl3o/kHySSWgclSKgEGoMk1mr5P+6wspvwc1WZ5gC2+FaIu+R3Us8Zd
pmKTUL2xuSunnt7TW1ZCLXk5uZ16I/oLcXGOZsZGI0jcD7O+ybW/tqdv0zWMUkMUKb87tDhsvAHY
3dmdPI6Hn+OjeWU/uKUP6UQQT/smKVH9GWvqYLe9ZyVcwy/DqJ4pagkLFGCoFEUXd31+hvplODLQ
EO5gCL8vDGs4wMuyYW1tO6l5iVlFh9giE8LmSSboWf1S6PQ6n6Pu/5F2Xr1xK2mY/kUEGIvkLdlB
arUkS3K+IRyZM4tF8tfvQx9gYXU31OvZASZgfKwSK37hDaAOHOV9ePuTLhxD5+9B1l/ir3pWpfxI
b9Rc3v8x5lAFjsqUNX7B+XzQoybZZ5V25c27cMet9hJg4deW7zk2ZVHdLKy2urfBOwczaOEdWMZ6
10Tw4d/+uAszuJawYY2j/ALW6OS0k4C6pa5Ueo99pxkHynVVFLp45aSbtwe68E2vBjqJ/n2nVyW3
ZX6PqQDeMTl2PyicxbeLwXZ8e6gLe5AC8orqJz5Zq7wnC4ZjYqIXfXrfW/69nmWPchzSTZnoj6zl
P6vgMXG8R1CpAeM5kANfD5Yki9Mb45Lel7nmv1OWVeyRTXTuXaO5ZgdyYQpRLKQDsPbKkUo4ibsq
YTaexG/+vkwp//wRt53sJqTE+/XtCbw4EGEotuw0Rc+4EQv9jarvm+bejJYUlBuuxuWAsXeSIMrw
9lDnbyyMXKQnkRZbzeK8k22hCeU3RYUwiDmg6pfo7jvdW/pwDfSExHpNeQ5dKmi6lXktkzrfJq+H
PtkmjZv7zpxb8X2cNu/KaTV5XfWiCre7d5arppqXRkNBw3GBazKvpwD4JIraLDVM7eg54KOS2djn
ZvwYxZXcdc61T1t/9dePKi+4S3xJYZdL5DSzd4pWaI2Rxvdl1i5P/ZJ525Tn7sranW8TXLVW8RNe
shWXcnJ3GKp3ocyN2lGr/SFw8hH3GH3sw0SnhPz2Njm/gxnKQFOIpugan5+sVef1oKbaSTv2eImD
J618+0MKTPBWYfj9Yb3ZDlp9FbF3Yc1M+MUIrRAdgEU4+cCGmnmZkJze571zKHPjMXJbL/Qa9QGa
wDV++oU1ezXYyUkonDa1rZg1yweZ7PNhILotK/NKuHVhzdabg6cSiC6vy8kdki1F50eq0o51ajOF
RYoYvZzHd5rmL9cU5y58EZB8SlorI5CVO5k+bbAq5Vp5dMTsevhollDCR5VcA65eWCSKL7Dk/tTf
z9IOXLvzxYDn8FgCOtjYbfMOAb0soKuZbRqr//72Rrwy2ume16qsHOzSi46xhKYmLOZvLvLnskNG
b7lazb20WiutYeXlMYWngVxmJ95IIUs7xo3hH/tpRejZMBsGFwzC//Bh+LUQthEJEPq/fsdcaTnd
GLfpQ9vwPlMkjgNP+h/nAacCv7lWsbhwnte4//+OdrLZ8XgYfdl6fFOR5huc897nq5nQikL4M6Ks
9Cuh4qWpxPxyDQwoXlinG78ynSjSNSs6RuZcfUZ8Su5FmWMKS3n0Wm5/aZNQKV6xnFAagZq9nku/
mZv/7vo+VVgHUBi3UK8rhyYNiuyqD8g5GWDl+CCoAuoM4CMcmNfDdXaeGYPTaJhqFe+l0GX7ZK5J
8kbYsh/vXTqi7WYqtVkdbLNW9uMkrMl6LuPWae6sKqU13M8rWKxpm+FaJfGcV8pv50H7YLG5c84a
fgmNuLaoI57Z0bQ2uYGVUy0w2phpqG4Hs7QC3AtdVC8RbZshKKMXl11zc7iwILhFwK2jrEnCd4bY
0BcxxL2nk0mXi/5kj1E83asEUloouZu6h6UEZb//5xOFej7FA9qcVA9OM1t3XiZvGU39nsZPuZM6
fIxcTx7bPmoOvrxGr7n0idTwaftQsaAOfbLnEDYxRO0tOqI3NrmWJ3XjW+oj11/bjfvcDY75r+J7
3Lcrp5UQkcvprE5ArNM7Xap1x3h07vqM82Sr5bfmxMP27Xm8cHJfDXRyVwCzSNze8Jf7vkSXMqoQ
E817pKWMtXD79lDGqqt3Ejh5tOpWkdu1tHlK1R3KPC2szlzu/0jAuhOiqGXcZ6E2RPGNWTcRl+Kw
vNP1pfnUT44fogbavuTqKi3xwgUJvo3ONUdndYZcl/uvpNPvlJlN8WjfxyWmMXEjjlHWfJRVfWeW
abnD/PZfMWEs598DngQGhtFrZuu7zLIS9gc52Z/aNO/CejKKrVqaf0ZqMRx0fejt6+VwdisMnSOa
rLeXe1x4lik0U72Rh8K3Su9/2D14ZWDfC++UcPh0Im1L9ZPol/vZTuq90Cf92KP//hnWd7R5e/dc
iHewrF6tZg1UeMA5vF6zjqo4DznuC3qS03sVjdw1hpVfKbNeOg5/j3Jy0N2hjpamS/V7lrO4UXbi
7yKN5Gywx2uKrBfulPWAI2a9vpywEF9/EBA3T41NlT6Y6EHtatdTm8imgd3T1g5H/d91fCla/TXe
qYGLlkjAoy762WBi2peefsz3PBo+WxASrizVhbQTciwAlDUWPlcAqQaUqiOwgve4nSFeVHSo2fa1
UL+kiQBu7HbDj04ueWgjobThXrOuRCMXjvdf459JghSjt5hRPMNLGMd2X7TObeqan/RkXDaREnGw
FNdKZRe2zVozoHtOOggy4GTb+EZUwoWasOYYuVDQcIg2qmvsbTbIz/96DEAqUnoBxspdelbRHcdh
koWypnuZ9sNXQpbmoGGPtXt7lHXvvb6pAWBiWoSwCkAAEozXe9NxfGD2erPcW9L4vhhHkZqPs40C
m+isX3NffuuXj2+PuP7E0xEtg/Sdsjh38mkGb8WGKD1NgMfKJvFN0gX4RFH8mg7H+c4AZ7bqfVAW
BaV4+o4XFoI+bQHqS0/N32UxvrBDn+vWfk7UeDMmZXXtyVtvpdPPQr2BBSNIWWXfXk8kzEXX8Cmx
3+PP1G1Kv9WPcqJ1HcFkffRnqPi67NTOjpLh9g8zfyADD1cC6o3Re3igvz3Ll77fXaHCxM4mneeT
+7oaYkeMzjShAxL9XHPu2S+ibQnkwhinObD0a8r2ZweDsJkqIUUFDyIPOI/X3++bi9GWCPwimdY1
v+PUg2FTos6hm1cfvfVHvZrqk6FO7lNrcBunz9PlWI/O4Y9qf2RbX/+0rzqPHtbbM3lhtD/iYTAc
Aa6c3THTEkGaT2PrOBdkdG3vv/NqCmmrYk2CJPPbg12YRaCR+GKiJkFmd7ps6FekAtQWqp8GAr/6
OO5mC4j89eb9eT7BO8SdvUo1gBc+izuTiZaNB7j1OHejb+zrecJ7rlqajd2gFgEVv0ef7T1CEvj1
TKqANFt5zige7XEur1Waz66Ek9/l9OxMlsGgEWIdCNeaN+Y8eGZIr6BIr5zSCwNBCCSsX9EBNsf1
9SYdF2Oso7rzj3NE5i8dUicX4tfu7UU8exX/qAdC8SHspMp8Kgui2aLLnNnxjrafLeW2VoRwO3PQ
PXgq9OCjYEDCAuMqlYpb0UA8d4lOyyufenax80uAOyckhHh5XnRL7NSuEoWjiznREW/juN7ns5WU
Yd0ukU9dZ3VdNcz6XdF21+L/a2OfrGcGAbPIS9s9irb+YqJMgNjMV12LPqaF+241YGr09J+1c/je
/ziEKAOtEimvl9Zxq6zxHWUd6WR527iI4r1ellrw/6B5dHa3wijhSaFPAXaI9tzpm1l6VOTqmhxC
HyNEx6rIq6vAK1Sbx0GicU3u0z4tmr01T5O8ch2db+HXg5/cs8Y0j55mzOjNmnr0KOC37CJb1ld2
z/k9ZIJygDGGsRPp/mmheFmSpuWPl/9oQenCcvUVssBaHv9rk4TJXIuOCPmv3m6nSEuq61kWDcZ0
RHXM0QD3x4Dc1SBgxxXjFDX7t8/meWq6jkeujciKazHgiSR8WnimGiZ9OoInOuBn8xFJ4N9Uvw96
KR45Gp/mRG57c/rtzulNoQlxZf0uzCyKsJSzVrlsTEtOzkbltspUC24lpszFPtaWYWN7bfIJKblr
3K5L3/pqrJONSgVnouJbTsdVb3OFg0Gd74KI4usfn5u2b+9XoSIf1djCgLp/vZxyfhP8UWFyaStA
/bJOoyJrEaOXmkN0LDLb34DjNTc1rZ271K277azN4+2E9c6tZ89XQKAXptlb3QxWaNUfK73X18GS
jUnnFQycx/Ena1lunKm6WS1h3t5O14Y5OY1jisGUmsbo2NN8WucTyZJ9NyUvbw9zGoNgREtZwSag
Q16JNszJQi4VmTJS1qv7RFYFtUI1Lx3quzz20lu/F+/fHu30o7BK4HhAJ4YLS6X3VOhwqfNxiMVI
W62oJdwCTB3TmGDV9Zff/38jnUxfUZaNh2fHchBObD+n8Qoh7BvtdjLK8h87NnwUz+FKwlr9uM4I
S+ga5WVpS3UnZt38VGeVOQa51yfv2xzBmSvX5+klfTLYKaCCdyNttCxfDiXKAO1OUsCkB2suMrpy
nV1YqrUay0tPUficIz0BMMblJTMPkQbiR5bNMULobws95Mp5Ot+B0DZX3UauTubxLJ+qRqOYIOqw
yYt0F7vxzSL9G7Qi6FjK5Ofb2+LC9IFjInFBA4vs9PTW6MwOJoCS5qG3Z7elM2QZ30ViXxMUPX3H
OVMoRfCEcw0DtzstZyczcRlhvH2wx/pHa2DOWrvjU+pZX4EVHR33qljK+WqtqhRI4PF1oO9PqXmT
lQiSF59tAcZVBZHeZhAK8mKRYTZU07WW3tn3UUBAvYzCOSkgTdaT05UUEVbZtbYcal6BsG3Bv8hl
eUyrKgth2Qyboqbv9vbSnX2iALZIG2UtRgKaOm21JbGRZXZmeAfR2vN23ZAtGcMm8a429c525DoS
b/gqQUCl8DTgy9rREui/eofINB5V4x6jHliFJFfZGEv15d8/C2QFjGIgmecyN0VaFk7XuOLwx7oU
JJC+7f3cfOgyKD1vD3Xpu+AjrLhx4LNnhhrOWGFLN+rTfSqMx7QU3mZuy49r5m61qOu+Pdil5fp7
sJMtQrO57s1sEYd6opwFiKndlc3QP3R65F9pdPxh2P6dtqOwBp2TqhnUrjVsPhmrSzLHrszCPWAb
OGYvUYlhfLz4qbqxVVW0GyVnt9r0q3Bv3RirtEnX7029b1e5sbhMb4ZWM7P/YQJQ6YMrSzRELf0k
HFusFPI7d+fBVtnszUEZob8VlioSza+unbVrdinnE06djQoiZGS27Rlo3hV1MguzNh9TzD7TMhRQ
Z71DuxRV3gTDOMruSp377C5dC3t/DXjygU1Teo3oFu0Qt3axLfHWCaNcOVde19M4j9gOECjtbliJ
AK1PtTpAQcZOpYbVYBM5oaiGUpfaxidm4Jgu8iHu0BStrxVLzk/KSgVY0xQKifwCJxtKw//cSaMp
u2tSXw23Y4YIyhPEn8783I72EgXI6M/ulaf90qC8C1BH8LOHDn4yn1nspsIvyupuSUR3xAazdB5m
o1CAiuH/GHngdHW7e/uUXhtzXeO/uliYcxluTBvhDh9aM2xt1d3NFbo8MRzskb7vVW+YC7t05RFS
N6TVs9J1Xw9YQC+skGIs7nJFkqm3kH7wTE03HKJ/P4Arr48CBfw+vPlOK154SfSL8AksSujccMSi
/3zHqviajsdpVYYtutbRucMpiKwdi9fflChH2VqUNiAMG2wo7QMeAMc41z5iYI6IKvgMw6Yy4Zj1
5u3VuzCZrwY+WT23XR1+If8fzNx8HIhIQstvf1M7uuaudmEguiEQdpFhRV/i9DyM3uTHXpk7BxEp
9RzlVnkvEiBdaDH/q2gTAARAT2vbgBIib9XJ0WuKIvHburIPQIdJ1/VlCVaOVhU1116o8/trHWkN
OqlSXpAzWLLOo/doH2aXAK2PVfQ4TKn89PYanZ8wUH6ES+Q7gFCpi77eHKMxdIpdjg866mxBmblf
ZQJ0p3f9j4ndO1fukLPEfJ2+FdC1/jdNyNNoOjF0mWXIBx+o38Xte7OAG/mMT3KWhoWBhxbVJIAY
xrY0My/9GA9m426WoXZfyrpaHjK0F/wrz8T53uHnrVAElnSF26x//tcVMxQZad/KsCKoEzu7dZ6z
adK3wOeucbmujXSydQwf2kmuSnHoNUhW8ZB8Fb3Cu0Lav/55Tf9c0KvwHEDf0xpWJuEFO2YrDroj
u2MJ6NDY9eu9GabE38l2NKqmu3LWL+wjlBQQJxTIG5yDVQrqgSUeMZyLCMg+hG/c3wumUKt0EdAd
uXa3XDgdBFNr5Qwfr3OG5uJUvoPpDynMtHLL5Qj9Du/P72/P5HkiQchGzoeqE/SSM8lFugepVLpT
HvQKpXDZE8vHVuTf4DT3s5Lez8G7Ws69NuTJC5SI2i3XXPTQVs1d78/fdC3pAm+xDk5af6QD2185
k5dWbo0m/mu40kh9fQAm1fkDvrr2YW2YRdhnhLWSn+cOJFXVXnuLLi0bzUlkWkjdUaU4GSxpIgkb
ry0eUrdDiLRLNO/BEBg8/Pu6QVijlQR+boU/vv4md5g1faiobUbaZG5jLe71wPYG/4gpiV+G8xKp
50m214TvLk7lX8OerJ1DRTfBbJZNWbjqw6yy1NzZ9mg3wVK70bfCc/N+8/aX8kkXRkX+gEvVQ9MB
laSTOS0aPZv1JddxuI4T6ore0Mmgx+D+GOvZkgc4sVeHTB+SPf82QlepeQ4Flpr7qQKZb/t+JoJS
TOJJ4Jty24hZ/ix9AOwo6KQPY0SLWqpZHCajSr788XnDcWQoqMZNXrwt5rj53aaWLG9FK5vfdlYW
8Safm84NU2kO7i115+KLN+XFc9pP7RRGaqzLbZSKah8BIN6VyHd80xHEXdDui+0xQFZSe4lNbWyx
2cLLXp9a+UWUs3bfppN748RoSJhWpn2K5nr6FpuwwUW0jLcVqMkmSCfp3sDOtXOWfL3/xqlQu3KJ
vTFQY9ZHGzvF3WCnOO4qMGep46FLX/IGJZiWSM8vhiGs03l8qnJLgXtv9ChgKfMfkZzVs9sLSgpx
3HxNoUBSZV3t2k07/mhREv0EIU5tpd7aIDXdyP4Q2Vm7M1qtMINcDPOtNGLrrrJUe5M6ShyRmYY1
Zk45oq60N9KN3Xc0xGKtwt4lrhCiiaHX3Oi1idQbunrOEHjGbC7b2AWSWWPjAXlRT6ewqaG3zbNj
Pf/RDBxRU033dg55vW3s7LtujqBUUP2YbqhYmz8wRU+ewG9a2Z4qTHIDKRINf5LvJJRWWjwa+Whu
S/r2BN4O1qdlspg7P9OWYuu7a3K65LII5owWnl2b2Gs2ZbqrO6r5Zq7V+h4lZ4KISDdmzl0p2xc9
i533SwJpR3f4IR7e5bz4apE/a13273yJPWfpivzn2AjvNp9rQdl+RHVCB5gaWouW3mJ/kFKxl8Y+
84v5ULaeIKhc/BeBp0MTNlgfb9qI39tr+8Hcak0xBFMxuT8wzem5apal/hpppBEm6usviWWN79pG
nzdd3fQ7T3rmk7fMxbMsIuwM9bJZVGhW7iTCFJWs+mbdVnHA7aGFySxRViD7eECGz+sD/qArwnFA
KL6SXH5hW3n6IXNrghcT69Ov9dhBQfTsQTzYcs7um2gwP8WR3rtBNFtucie4CL/OuqvQBerpQbdT
PHyP3Tze4f3jH5cBvBQEjIlSdBRHN52dqTKkBFR91+YoPqSj1H6Zk3Q2GZCQcNGQepjnodE2hoeR
ZtkAtHxA68hHQm2yRDDPXfIlnQdLBiKreV7MEmMfNDqdTYr6d6A03brNIZAdpDGKb38wxwTVzZZS
rAo9VXHMnJJY1MsU1qexpr41Bc7iaQMbJaLUVwQdvQk0EIdmeSq7pWk+lHWv6Zwjyitzri+hQo2m
DUobU7SemPHetxTLbQ6W/sRtMg6hZ2QNDwSVn7bF3oFz14Qt/NXnxJ/b29mRSFyIKDm4jYcguUSu
8CFBPG5Tumb52MSdfixBuT1aKq2/iyHqh9B1lHana756ROcpDjtlWo94WKbHvHWScasNS/c5YrLU
hmGG+7yCo8HtIvduGU+PVkSkEYwaNt+k+Ygit0SqiEomVh3EYooSboXGSkLVVIh8tzEtHiq52h1m
rcUnoVfY7uRR+bi6Yu28Cakau1zc576Z5yLsFUqspuZi1Fm4xV0aJ/ygtnfg7eG7pge5PxXvMsPs
PpulEd/zvBkvzcg0dEte7zCUy8PKw8PLy6s57BxShdJeVzRt8NtdRqkCKVW60byFawCxK2aJA/wg
l7G7i1v8HFQtxTeSkDgsQYMcpoXWuBjkvJkjlPb8RZhyKzVfqLD0UxeVP4d/oIXj9VsOCvT14pR9
sjFl0dwMGhfonUjm5GhHWfQslGkMQd5TsA/oVBQfSenZqYPXpOo2UlONONzUqzkYE787EjlM3tYc
XXu8HbVs6vd+uzR5tJO17gx90BVpf09XtY4fcm1pRkxiZCvGx6idvOxx6joLm4/OXmQTVF6WRkdJ
xEqFKe6MOL/1dGMyju1ATzZMtciwtnnqZdZO81pZB4nbafgjDIvaR41rZfezrBDf8dq88AM52L46
1J3lfWtlUv6oEOz3gt4X8ueiqsFFPdLPspdiqspq2yEUZNxUwqiMm5THoNlEseJnNzS0xHaxXO3W
LMd2PqR2WuQblZuNEc59Nsz7yGkG3htd72rUWxxtCdraaj/KMR2egbjn92M/yHc4l88JAAsRfXCb
2aI6a3jjbWH1nhu4uFnIoIlLV27FwN+tgF+WQWRErhvg22L5AbTaZtm0rteKjU7Hew5d8C7+74Zh
nLBqKmXxA7AdQslLT6t93tftuIVUJ+aNO0WT9qTjnVNt1RC3/ZFnyDtatS3SnbdMIrpl2sY0EGqc
043VgwZ7jAO4cvYc2HWqJ1vNnHkYhnosIIn4CsR3stRxdqPVeezvU312052I6uRnnExRGlrWhPU8
qhFCGgFeBvUHGbf+nVPPPD2EdZ5DN7dX7aHoiVBkbUfiUJixLYI8c5I44CjmbSCNfn2NpkwkD20H
InybF0WXbtZfWd77Zd7poaQL/1g3Re0FXa8k8OzRmL57iZMVt03d1hgT9G5Vv8OnXj+MXKbxoQRB
q1FB6cdmSw1Vn3Yw+Q37IRKYUYeliPj/CTGKmklPuRj6oU/0TZ6Wox+WbtHIezXNqdgYvMbFp9Wq
gS78WA3ZVoqyBC/eLLkZll2vPzZTI19i6NEQHbkjg2gQs3MroPhMgRMlfK9K4yFrw6GY2uoWO6wm
v6ln9vaulT6RVw7aPD/k/SjcoG5JenZFWWPoTFzaNXe2Ppn4j8OaBPTPfTZAntTmd3UDv3c3L37y
C5yHP268wVELksSpLPfeXBGvSBDS3yiSxtOHxZnSccPL5k2B3XZxeQtMNvN2sz5VnykxU9Omh6CS
rWkP/NrRTInvBk+b/lsqCMsDg1qmE6SL7dXBMnv2CH4o48tix3NedL0p2q2UM96rPTifiJq9I6Ob
KItTLRDOQAV70dxOZ1d12Tcbyu5dRAPFC2PHKctN6UHWuPGqoRNPGS4B2tbUNRCRtY/dxX4wqskN
rK7P9W3HgxwHE3gG+TVF6zS9y+uskXu97zosI7Km9EPEN3ggLLRxCU7igjklDOcuVKse8N7SRzgi
Ik2zJuyTpucoYRBQBEupiqNEK8w7TqYYIJo1avoeZa2m39YTPYBdO+ji28DLWzGDbfPeMwZ2gIkJ
HyjfacrGgCDZlhu6ArzlemZlMvTSJps2deepX9yZ8U+n7dPxada9bMU2aFaQEE73YYsuNoAWRfa1
iTLKyHe15hgLdC3q1hRVSaUjz26X0FaJbgXKSqf33UTw8uTlDZsjhqZR7kXWGRUk4o5wLmsGfEtz
y2FTto2DON7YE6V2uWv00Nt8JcMWrXFq75NUz3rqLD+XXpki7K1KDJizm10dNDKp4tV9nunoYghm
eyyArGVbjgvdQvTICGZrzJhBVo4Th5CNzX/Ojk4dBXQNAVNuGZ2+HRN3TA5OAjNoY3ZzPAU4i5EM
RROuE0+A62cD/EdCwKN3SQUgpBNOFKI7IoZH4XSEQ3HT8JayAk4R2mbJJ0emQKdDcUF5Nx4SYUuQ
8jjP2zGLWSt7zPl/4rleZ3/w/CKY5t74lXKmzaD3huxbxePFSCmCELvYrOOfiq5FHnRVxUD/tUOX
pZE0oiy7Vc+KExHtk5RmMxIoY/FsR73hBXMa5U8RtYhiG9tNk93WsCLuDQ5fvtNyX/yq6QS812tc
RTYi91u6WaiKzAGnhDi2RfqgCJSq4p+EtwhrNpWekk+AaNzG0ky7pyUz2mwvmSc9gPvb6mHkzvz9
0nSr9B6qJ0cztSU/ZZ7dSQ+4Lnsqn4B9bmsEv+IgtUT3a87q6nPnVdy2Ku7yH8Wk3GajxzaldC+W
9rZV5XJfTi33Gt5uzOvQ+F62MyPFyg/cCC1B+MBJSjnjIsCkfml2Pb6CdzXTmGP7U6pfBFnDx9gz
a2R8olVcnmMVa4HbZnobKjTFyQElvYIna0jq74D8ZPfQaANUvbQtOWW61wCBWPI4e0lzSaBlksd8
Y91rFWC+owekwcXtXE703ArXGttDPgIEu5HmaEYbVAVtEZomAPjANhrb3tuW3u/6vLZ3PQEmZ9az
yRaUMHdDM5A/UE6kly+VKbNNPMCW24imd8qgtMiSQz13+QQBlK4P54xzt6GB7rgBXQFZBqpyBtJT
c0aGj4gBWkifszJ0ezXRbGKeJCwd9YJArRxa9wOehNn33tDyX3gGRtWdk1aWH9oEkc6NPfF3Psxz
1n6BYM391VPUsrbDkgxWEOtAmG9ic+I01mNOlKirpS4OMfa9JRMS9R99aa3HatKAqJaRV0QIS2Ru
dTeuMBl9+LNqg0uXTfjxcE+Q6BgPOjp7boAodf09zuO+2KDZyci2lTBaCxwrukXBTfsqMBz8Bk0f
388psb5EpLff8kS3k83KE/jFNqMyDDiXTNdbEh7jUsROEZDpsdW8aE3neee6eZvNmFFt08xYXArK
fVP+sF3FC4XWDdlb2hCFPqm6yT73ZTt/4mYScWhaHa+lnBck6amaYJJJn2k9R1RT5AbXCeuLsiDj
Bcpp2URE7DDxvAwbpEC2xWIGcalT4tFp4RTYPy6AzCwsN8ptakX5B7S1IBWkhuQRQ+WxfrQ1CkJ7
Qvbh45wZjC/rwq93XUcprPYSjqv0skTcJFW/jpYZKaA16hbFY2KVfASyQpEHq2y0DSQ8K8Y3NVlY
T6Yv3dXqeaz9W8dQ5ievmoYqXJJ64bUsvK755A8pjkq4kIqnKMtt7E6mjmNWRqItdsp2SWh9R/qb
xVqJwt0EmZzaMYFA7Xe5DHMK8c8xvREviDQrs7d4iq3Gol7bkQVKvYwDRAbZ2RFhQYOgbtYbQZRQ
Pw1SNfOcAU5iSZXrskZuHcfjrRdl2RRKtdjdzlNuJ+/knKjP5lLaP9NutH/qg2Z+KSdreEw4iiPl
g8nsb7IB4d73EYDjiqoGLYWAW5L/XUZriiLt0sxvcOuSR/obrKRCfmAIUke4PxLl6e87f1zvcUg7
3YbyMkdEiAgmgpn3RBCxcpNPIs54XAgVpnxDHsENl2t44WUWDXr0Ps32xRqzKA1ymONagMYRG7Ft
3d4M+Sy/w2274b7D0yuZAiwHosdYdbW9MbXEXjZx4ef9rnOtZSLrFJH3mNpKHzelGIEjBL0xTd8N
MNTW09L1XGc9BaHumDuekh9ynIdQ/jSxIVNelCThLCO1ZzF5E1YJKdvPOcgNCXxfqFQFuqbz3Mza
or/3koGlEzKCu9sXVoD6TvcZedF4m0Vsvh6rpF+inNKNWdvmjn+u2/R98tUrIVOppfK2UAjLHVoK
SWCP0tv39lgdSJeqLSZixRdp1+LW6h3vs0grscXRM6Zg4Kq9HcOESGKYbM3Yul96WyZPyqUiMhdG
/mRXff217GjXjQYKDCMVkQ0WpM2W65EnTmnVvrPi+rZPuvaGu9baD8UMcC31+nmX+IMZLkM23LoF
F4fTa85+6Klj5LWwwmEuWowgSaCdij+IBB54vOn+S9ykGQqSNiWLFMkO0yX8gaUFPF5ikxPB9d4v
ZsLeQq8xiEre3lgabcLKaBm1ocE/9HMdc1V2ABJbgSf4nIP66fXe22v0zj/kwim2teWRQRhFvMs1
PHFJvsVhtAeubM1Edoy0I930JrtqjZw/DoL4X0g9PxDyW4cGpYVtO1OCE2u6PM6UHVW64h8tfwjt
3qSMg6X8Sz8bvC7/qS577fyDlny7oy0rgsgC+BC0EV0RvPPKF5khGeU51IVVahjTJrVwk1WNU+zB
POa/UbZF10lNOp8JsTWoqlWKZmrandm6rnZofUcsO2QCY6SDVwsZZCC405JCuT9aNEQK0oiJY6XL
QTdCOxmTp0qvkicvmxRlDCm+okrafqmTSr8RFAUoVkCcLxW2wIjDOCSN1AB71jMOhEa5Eah7vZEl
Eq0xE/mANaP/MnN/v9RltbyrU6/Yq87mVySXe/9nBUm/jENngu+XnP0XIrP6TpN68gmih3pvSzJ6
n4P6wS9MbpI0QsN3gGR5jDM0U9uMv0IFVSfI9ZJDz792rQb4015K8yFFD/Kh7e1fXu79FEathTES
R3dCLtmerSVCOZruDQSR+Naqqh+1NrSbVlvyD3NsgAZTAM9IlzICPiruYPymG0CHbDq9VPpWjRhe
I2I2Y7gnR+chL0d9W7EoD/aoWyiBmuMnN9ZaMEGr3AY74UUJ2WztHELlMtGLsof/Q9J5LUeqa2H4
iahCZG6ho7M90b6hxhNEEAiRBDz9+Xqfu10zY+9uUFjrT4tYuaWGWG+Ek2Rrf/NdJGWrKRyDJczs
npAK6zMLmp8DuJkwYNgBJPGGOZ5hhzkB0TOfuIwn/nBlJJAXectVen39i0KgfK1UeivX1lGcAa2T
Q9Iw54TBIAAjLUdRUW7ONdA7i9Lxxu9zLYuXkqGlL93EGePFO/bIPox+1A55d5WxDC8euu9rmihA
jml+l2nXHbYqXC9tomYgqhnD8jw5OWpfCTZer88Vm/4SqJYrouJTAByZL3Krp9/zWpn33loWu1z8
GcCoV1+pIPbzEkP5oIuQ17Sdqzj3N0qVfTTkKHgV5hDmm9jq5CmMr7MHslmtbHcbcPBPfR8d9dbd
ih8LAtZ1gT0ygHV6TsjOAxxxbJJkAvjnpAOUyalgYc69twPhBzcDU5kEXwkJXa4bg51IFWnWZ6Ux
9I6l2f+gCgGW7ubtfZiYYdFsBBvIqehh3lLAAemQAY4VyJ49u/LROhKKt2jG7wCwAk/dtKeGk+AJ
syZ4nIdHv2iEvK5BO+QADabjnRT218JE2kuz2vHNhdgAAmxDex7MUJ5H2f6e+5bjecCRTk43iFDr
BadeMqApwmlxAolhuYXJcMCIGd53jJc/DGIh2ivoth9yC0l7cJQxh5JuS+RyTcSvUbKvsrnb4ncG
G+o+S51bYEWDODFoluKQ2rU7OhKUvOJIPSYpJ8TsLhQ5DtdsBq4hj1tIkHfTEfLSaGbBFQPbZaxq
+jYJHfSFxG33AtTjHqsGTNjEBCNYJsVfrcX7koSkTxRpezvlVHOao6T5poPO/SC716expA1uo9rP
qpsRMAkL77Vou5g4y8lc/nNi/hfPX4zln0jhV24UR6PAAMZ+IZea5NwfONw7rr0hADhgVXm3ZKtx
ZkhtK3oK9DEOz8Dc6YWZvPo8Jn5y6mKOHhOhWUrEbQxjO7HY7DjuL6PPFnabpOLPGG6rrRd8i2qM
2JIoE4RxUBNWL/ZvEqYbOeOeuE1avsGyYmL/S9IqRwJGH0Fp5aPuDJWAdKbh5zgwTwmnBw3yjtnq
qaZCvexLU52WyTpZ0cTuV0nN0XKBgpNm26TaJ6/yivPW0rKQPB/9tfstIPK/cJq0a8qD4zTLG+4N
cFwpLG96lPJPxYxSGuZgZOpxHxG42APDW6+a79veLM15jQdwJANEYhheAXJ6UzT3zqQfwy36bLoq
/GqI7n0CC6FP9ZYyo4znyiWKBHSa05SZPCMNtua+NOiIwICCioPIY8/9/3VvvJ+qZJsUfduekkm3
BH9NU5htviKs0C+oAJjTdQo6onZMwu5Ay1rRwZWVyR1Czp0MJs4XmTKuQk0b6YNTsMraGqH8rjg7
gCa3L3sQhV94b+BSa0Mtb4iuuMwbUOOeQigEWq1f29RSHwUGBcRJe3o8pew5PG4NIArFBuBG5wZ/
ZEWBu8NJrWfVpE58RzRlLy57s++PTt1XV5cJCvBue/Oqx455xFhY+nzuqI2KbbBvOnZWvNedQ7a2
rG+4gucEy8u2B8tPssEGkVtZpX9Q1wpQujn60d42n1Xj+hHgd8k4PdNTVTvhVQL1fQHIm/cTgjH9
rYrgxJjXkmLbLZoaRHqmYqZmx5NEj6zO7h5y7N3CY+S1cgiBIRHb8E+iZII/bcswcu5GNZY/mkYJ
s2VzwE7RoVieZjl3RzciZ1piq3jtBni50evGl2JLMMebFDIZEAxg6xSHbPy1WajuxiVNHlnaVRbM
LftGU6KdCGgq3zfHeqcNOP3vvlCuZPzvFvu8wSCKUzUk8n0Mw81lXBVFgxuVu2KOrGEbqW1vs6kR
nITINor1MEtPXlG/cwDRmKkfnmzN3bYw0O2uEKwA5ELgKNZyoj53XUyP6dQtGFRoqBlUxQ3FXiq/
YqEa3yzo+Zwpl2JSo6jgr28cVdeIO7kK9vXkpt8ZMp88O2HpnsaWbEuXvNJrzJSOXC2bBCAvpulL
KON6vcx1pLcLA7+jlxYQ09CqAxZJ2prbO6wGdb9Zb2kPBend+uB2kzO82NSU5q5yffBQOvthvCe7
f48PY3+j0VpeMldzD0y6iE15uU/rq3PdAURcTJmOfZV7dKbNuaEArJ+TwZUAWKrr7qqa0X1wKMwM
DNydmxMbKd9lurW/pFi0pypSIXQ6QkIwzrSn53M9qAYeRBD8v4orqqmdntmeSXzVO6WvTTt7kv5W
iqNXI3ShQEmLu1GH64NB97zlGjIerG6fFaAmOQo26Bz/4T8WLSaK9HmIbmRcUkf8q6SOQyp6rSmf
jAHjn9XE3MHOl98ar6h/Az+J8Tx7GsGJ9CPZPm7+zOVxY+gatc7nqaTyFtBBB0zDhCe0CYIK+oEi
OVmp/PQaxGq6sjrE9tCsGxd22ibdsSicUZ97Pxm/JyvZum0wYSeehuXSNwu0fpSo1MvDcoz7xw3k
/Yoyzn/btjE8rCKemjwkZfWclFwf3cbxdN0HyvaDLfZfI26ngyhqJ8iTkgofriSmvfU2aMu2QLnh
Wrf+YdC53I9BHfwbyrL+YjZG24UR19/YscIPQccFU3jYMg8Ml5q+4ucMvyiyAY6A6drkHUFu39sg
KNJjXTb1fmSG9xafF4UJkGk7yDqoc4ExoRbIWGqb8jWe6+mZAXAcSo4JaMxUO7B5Oy9NnhbDZWM8
Drw4UryKaomSb6j90ifS3yFbtNUQn56krvJKHr9O5/TBTRCAZxtz+l4Spob3mRcb9O6ypkqcB+LY
PJ8dj0CxDq9BGVjncdYgA5O24xkgWOZFd2NWzKRYdbiN9/vNreN3W/f7SxM4LQsCNGZG1dcC+Ub6
Y0wD/fHfDt2VrO74UDv3ucY362qupwYJmzgxBy686GTu7lq3BHRvJvIPWfWzvpjQBD83YBOEEXzo
VvCkzy6DrdoLfh5JtSRoJXp0Yrp0/FwON9xIbt2sD41PjV4kKU/U1Km9d5Phdn7S4H9UtO86D/RC
Tx0P/MK12+6CaS2/NonHsWskI/EYG12+NCPxZjzbjSfcMDY3gQehJ2zjFlBbulCiWbSP7UbnmsZL
VixtMuVy98sflsyh+N54c+zm222Gr+cO4ruXovHUe1shoRu44IpOVn+9pmz4Ah7lY1K5nGt66YI6
h2ORO5G8i4EHWUR1b5e0AKKctvnddoU3nqu1Sf+5kUmg7Ot0zAuPHiKBb3pNEq52Li4u0q5nlHBT
7NGBmISOOAE24tHeck/XuLNlNvg21PeRP0g8+c1MAvGl2MF7LvhhKNgBXStM7JkLwv7bDFT0GV/7
dstjoBsgeoV2FSdjMQ3IWqwyD60ZvY9ESFXFDN9zwXx025fuU7UQ43+82Ti387a44D/RbNdfxTYO
22lEa+sDK1nVOCdJKPE9uiDWOpg8UxDB4zTQ5Y1hpkyi9ZlHBsG8NAv5iJkHzG9ZGsqpaE6X0L7q
Wq7TOQ3b8GsNvmGysthnQLQa4O8S8oncg7c7HPkYr8dfbekHP+tJuz+1LJr0EJnoP9JGUo3f1qef
W94fCgyAnwG2NJqbP5XkgP/0+mh1T3to60dPtVb+TKJVvbV+pceLW4v6V7GKDbCWZIdvptFCntu+
HtSBCXvrd35UMMLJMSbNZEMXdqi6sYouohR0kAvChO2gOyb7NrQ+3SGatPeBXbrTj8ZObv8wuvMK
rlkNon/eBJTwjSJH+RNMwfrU1lCwX4xUzpuLYEIx3L6ZPppV923WEZ7WH8wy9+65mvtxztem2V8t
D3bPEA856yGEoyBIdlqKr3ba5cLMPFfBErCc20yvm/oISyXdu6CdeGCcN9GnRlK/XJjrPtbHau4g
d/uJ0UByVbu4E0r1/xgDzUsgTpVOdgqKbrsUEIRzviV+/Ht2bfWATtZh+DUTBJKsEtiSPsMpXGju
fDgvzzSt89w7gr6zMBt4K0uvOQVxl5Z5UMh0Oe4KEVBe9Vv63VDsoOMIGruekYAg73L9dSjuGAtG
CRlMlc1D8KEtb0LgsgMAMqjdGtsY/kyOdKQWxqp6mZkkkDwkrWUp6YKogdzjnRL8b+dlPzN5wPdo
jXoWVBs2Uh1jAofp5cdyqY5LlPZApEmgf5dew2ZH6tV8NNVEnTiFZjvtUpTDq4aDiJDBlTdNkwUK
e3OHMUTuMgTpS9SX1XBieQgAlGDgmJDDDmEli9VDkNYv3hMJBEFw0fOmkJVMLlV3Ea/mIS4GwSnD
qbpdgAv/2ycDQYoFkrhrtNq2PkGhz/cePBgVBPd7cxyQz4VH19y4xGrdovJIYQZWH9TQZ8e6HnYJ
i5UMPy0iuD0nJlCGd10wsDnoYqNf28RNQvnHE/ohypanWI3jGhzG0kM/FRiHgGCYO66ViOFGxZkc
xLW//r8oYg/fiOhg9b0DFwAULSkpRFkOXvlmEglv6AQ1WBUMWfvs9YutUYDElJih0ENzrLYbsg6l
ScXlij3qvotAOj+S0jP1m0hdGYE+zA1RLmsTtl+KoeMtQgVDG7iRRLXZVnIZ+JNivw+6YPJOpZty
RFkAmvREKwXObScP1VHh+07ypdggoC+yAl+6+qLU9gHvQkm1AAoVPcii9mICJHdOIo7hel6f22aK
9csYqzC5outT3Z30O5Z14DLqZgPtButdMo5XyuM2QMZ2Nu6iH+woELK6jMW5jAMauKOVUaW/uNJn
F6HsnJ7HunXm61xp500vCweNnrl9QbMNLV5DXMUkM2+PtDoHZUg0WKtJmnR1ySeAnEINQJIzJ4Ez
e4BDaxqM20/w402/FurGggWMsmZyNf1EcIbOK10Kg3HVr3OXii8Ja/y1sIgHTiZleRyD3tI+upU7
eFfUoqyAIuGbvdaFTzFgoukHXNyuLp0sb00ahcy/fXdRrhVu0ZTZmlBVHpKU+bNZUHI9ZBIPWPIe
RCV0qdowrX9LF8cPs2aSa5HPKmyijEG2KGz1PImwQHYTKPe7JxN/XI+ep8ydZ+bEhRyHhQseYYRh
CDzPYf0QCUdfVTQNvSMS+tn0v6qpKIoDqWYKmdS+OdTsDLYMtuhQkmukj4ne+yf6JSQeTeE2+gtU
ua+eUbIuo5tHSWWXcxDcntgMSXQdmwbOojJb2h7b9qa1yCoXe9t1xpX8IlII6GSuiG6Ju4KNm3TU
JceWy3c8NvG8zZB7XPT2KEeaIO7anVPnexMOEF9BnLTVCxPm4BRlTFN0jJwk6u4rcq+QOd1khy3E
dYNKgEsDqqPt/xX94o8HA6gLp2K3If6zMTJjPaNxLIZP0904o4KfGQ/NsMNMEmExikPXzPNHYCZE
nr2IE6Kpt0n/8hiitGVynJrtQSVKMvZK78Efpy7B8EDzKLvauGhWBrqu6/jm0Xsmh66Mw/64rLcS
2/Ziql8aY7rmanYfKdziwE7/FdJRSK0YpXsnCOsZ9sz3Cwq8NLU2OZb+0ogWqt8NaKTSZOOyLyhZ
os06/h3k82LosgYVn8Ew+Qx73PZRXpC1EeStRoz0ouGiYAwNbWIzNHzYrbXjN29MigYc23jusaEg
W4jmIC72uKmdfhsKcxoPYwyIdz+QwGbZEC3kaAhe7BHmcaPxV7pI0FU77E99EfPFnX2gi2QzNh+z
Ba84WtJU2kzYbhUH6VOqQutEjOmQfQDq3LpzL074dSk4Ilcl8j5wIJdoQPUwXctl6QmyGC1SiFYs
jsndVTsp+kiRbE8hatHi2s+omQ+qqxF2Cq9H9E2UaJK8o/uV7XGZYajvkjVw1blY2zB5Sx1mkR+S
oU3vLErCKsPYVf8iUgecafVQrr65AmgKyVfZdWPW9GmdXoJ2IVxA7Q3qUjdFrQzB6qnoNBrZCZZZ
WPygWWzMIRqNcXJ0DghHIzEMf0t0GPWhrG6607GmRb8wgqaljC6XG9ZCB/TNR5gEltFLxRKsCbZ8
rIllnYm7nbmAXERNUYbWGfSyKrp4vpelTJkUqTXioQ1C2bswFiHwj34xx9UDixA5Q+3fcJOq7SiV
R8OLhSHg3K3TlEfP86Rzc+tk/JVOlsmnBGMwRKVf4V7yxhPlcqrp26j4FXj3nUfhhpTmvx9a6pLq
385kEtsMmZs/HRFBsdVWTuQkC8N4Ch6TprSPMOiVk2/rDoRQ+WOvzo1EdV3Tj964kOpaiG4G3Xc4
n4+qMw6BqYlg7SwMQ/hp+psEx8XcLrJBwOAh7UFt+r1EfEAno8ska7GTDFnNePunVocc+/FOLcfn
j2uRl+lNk1A0spnOM0Lnawcot+VefBOwbcBMCAuCXfxtyypCUUxWSsYRNb6ZYvfbvFxq6lNNyczK
bQMKprJ0N9je2Y29TGAveZxldGP1Kfdxk23MXEARaaMPJC4UwGBGO2C3RrcxIl3i/h776BcO3sHP
KTngaULoHweIyNJZwA7eUnf3YQ1fnH1tVSY6tvRDVddGwFOlCHnzZVfp+GVyZYv4xRYx/dsSOqyb
cCmCrTjGzaTcL+FWKue56tN9PVVhW8wfIwWUfaMr3cQb50odjVm8qoF91gxWHwkjEfpP0GAtpOPz
F7a0tMFGy+7IAN3+gJbaQ4PPuRlk/TDP86EguWxDK7ghI8M6EfvFvY7cPn1M/AksVYFyiRfoyk1+
ehI1RxZTKAxvlBqNdwCHM9EzIhHEP8lIV3bvxLNev3vdCnbUy25JbEZ+la9+MoRGeT9Tuhp7XSz4
23Pto3c7j5EzVadgLeKRVnfwWsjzJcHfwXzwnTqEEcJVF6qvA8rS8bL1yDM/B7T+3t+qDcE6onUL
bkuB6ny8dKsTmp8DioUFeWiv7FdgApVc5E1EnDXIO+e7Hj2bcxcKtKEfkF6tf9OTKlSqWVGMiHXq
3lXpp9371D91eojN0+IqEV90V439Oe7kTSDXjhMFTwhSiPg3RldBjVDQFeEZXIdflJAO2T1eb9RX
slSKhPyiGYX5lCq/+pgkeZ+/CwM8uOZu6zrbv1aMTnMI2nRCMLZ40QqBgQ8PBNqZqzbO+tEm26EC
wvZePbcdgesa5Jp/Y4BN3nQTyaYkQKut/e6OoJ9yQKm1bBwFFX5K582HKRdZu5VB8a2fQN0eKV3n
8UFgJnXzAf6+XnIVLDfJbBSFa+2hiMeuUb6lYbLNBpYCkPR3m7CBpBMVSh2XYXMtl6T1nIpzci4c
z8/Gcg2QJ6ld6v57Uokt/jroTQfPSBKqBY1AwthimQMwI+9DISRIyTsPc6HTf77G5rPme7jVtNwB
Hdz2r1+IrcZXaow/J2Qyku0Cv0E9tIUZs2KHXhwaDnRDj1TEerlLYgB1LHfwV/1o8F0kvJOHyp2b
5Tst16Df42SP4rMdNRKwvFALzGDW6Xld7qmrVRcddtcLa9QgBruDOjRGhxQF9R7L/rGcUpvwCd1J
DgvSlTFtr2U0IfI7q8WNE48BlmDlM0njYgdg0uT1jEHmiEV6dZ4Ss+NBHYfL/Cl2J/HVCauis1cn
U8hg+EVfUTVfqrkc2meANWf/htNi99eDL8NKvjUF4oD3VUR7oXL3dghUeCV3MwC17U20fETFFDU/
XQfZB6xZhS3mHOPcxGq807MPQMWSi+61rbWJPzHvjtFzNYlqn+4RbHYe0jouRSdDV+SLlUp+Fv5b
EKg5MndFoVgnJ9WoRLwmnV/JLbMbDblzdHgHyXYKzbpX/mWdOwj5u2KKmbN8e4YRx3hXVZ67HyFA
iiI6RsoJF5s5NDrLT+Tosouzrob5/ecgXl8+t3CiLoWBHtPxt4Zal+F3Jr/50BZ1HEAY5H2Yji1n
uvBnlXDMTvzLw1A4ivsqUGnh6Myzm/af4EECrzui26cYeySiohq9O59iFnV3WNB3i3dZdss4sv2l
K+Pcxh7+LgAd8sSjlyFOZf+wyHquxKVAfzL+mD13ATjzpjKZPufdQr5McztGzUUkTj9Wp9pLZNWc
vXEeEPevmhC47RDUy45VGeTX2vVgCbIQztUqMmbt0a+ixYYHypywvDgNq3c87INM0L5wpcTlKcHy
FZBZx6zi39RElX6h26zGmestWJsxj4UByMoXQK3uq3ublPyWdnsDkcAdZdrcp/Uzf0uGqs2H2TRN
R9v5n2ZgdUn6uffYxkmY+Z4JxJBv25xWFbWkktEA6wywIU+UuHzkw7qvQ/UvYDw4/sTEpjMnvju2
e4Mqs1v01BxTfD2xOFDyJ2l9QNI6KXEMg6EevauDpHY6I6v1u2vdWFt4CFWxprESplbEr1XtB7vK
ayRVUybCkB15FroqNzSF4+JCzxG7Uug4U1FVqCZXXoo6ndKTgZHLEY96mbSHOB5KUZ46tK9pchGm
F+F2Ym2lQf9kkjVOiwOjAVfZ5/vsbj3QAyWL3W5KoXr5K9GyJOElbZlevH1x13Wb/fuIUnYjet2o
Spn7As2NHk5EmAXrox5cp9/PjRsVwT+sFGko7p16wKtw0Qh2wvYRL7Ib1lfjMbrj5FbxEiO+a1ep
oRBKcEFL5DLNljQvqE7iUqqT3ivbLXmwgrqMh4JHY1FeuxvIHXPTCCDFS1RXTLTKB7m07mdaeSJ+
YrPsyRuNRw1gA/c69P4B9FkU/nkPg7IHFmcKxVK9zogNETTiGdrzhRzdrJ+W2tuwOG68c0QQURI5
QzaFq8C5HEWCqiijHFG1c5OgpyuDN1eEHf/2ZW9LlU1jBbSTlZu+gSJeZ8A1KHProQAHrOTtDGZT
+6bMh4WYd3MEmZXyZY5QzALAe0AX6rDdGFx64aFLuhfR2DT+2cGb6uZM/ze0ce5Y4s7OHVnVa3Uc
aSn7J+sXkq86e4v/d3CML50MpVy0/sLrquZP4IJgAbdNGxJPDonaO9c7m71cp88YIbf5k9iq8nFX
VmNcpueG5TMEyKOQwwOuI9VowIVI3emv7CQlhkOMa0j1WVx5XfEDhfYKNR1q1b1Lcj7wMIGPFaE4
bU6aVKBzvTu9evrmlAsAoxq05PMQX1BswH5swlkECgyG+QDNBQ6ekh8kbZA/ceMiYu8NQkbRcyCs
827nrEHZjmsjnP0RaX+vrVrPgztu/Znk5CWJD7iZq7GGdqOtfZ0cN4h+kRCU+uj39DiXn45XUIvb
emn/UmJFxkfGkpbxfi9vZ3jyh0Nh5/wnUcCr7bmzwcIrxTaZON/EYPl+kKUse47TeI+bPB1Wa/GS
RKPDexXNyPTojG+zl69DU/T7J7T4EO5nEt4jH8fI3t3EgeBgc+lmAzOb4mca/aJe6CRR44VHcL6l
4MRP+57lfYNe/atx0/7KfIIJ5nCotZguEy3H4lzBP7lN6basKf5F4MsJN1c9Luua7X3rlUwcSQqL
4AwxRXs1DYCvwFwWai7uAH1G/KjIcJrvAtZq+A8BDqJywsAmom2J5QiiF0yq3vJeGfx4V8s6bX8k
vM+9yIOZmT/t0bHoza94d03yjbMqkB+QLwU4zFi0eBrvMEqVdAKq4z5iSo8f1D2Z51iFt38J8NGK
LqL2BgGdrKXDa1usTmv0laZoxQsj5Oa5OSqEh1t/WK0OyXwaKCOfugrWqznik/HYVJSxmJI5Coqp
gNCloasZYGm7LlVHb2u4JNMIIvUlKJY1OjuBN3c/XEaPNX/aivLpS6/30JjcR82+viJSGEedi3mJ
UIZJQnKpo8uClNSUb8u4kuHYTQTXv3G0wS1wApNJu5+QrQzyHftRXX731V7P5mL9acHrHJZFbqF6
QQ3xsGKsyiCPZSTylgyyEeVYE5dRRaVMIZGcjFcX5ZMiAI1GcwGExOlVbsZ/d/B+FLeG3WNGeBZ5
FQr3bFiwVU5HZ4U5vOOyLSza+UiE6ZXRUvHSZkvg4RTMOqnnYTnGKBR8jCVLH4fQAi0Y2ruYtUPJ
v1cmaopr3MQ7NZIAZurRmLdkmFIqtbUy9rySZT3QRvUpOcus8T1V92pX7vzuKjqjwkx+eixvaUpI
UVEioS2vzNqVVBe28L/frpWYdCzaswq/AZ7Boc4nxBCJAphWSc250EowROxayDse9jSoiab1Vz3h
nufX7cNnNMtwO6YNA4KT87479SPi/AQwtA4wTaXXvej9uTlx169oAgIfL0+bO6ufhv+iWoxxHmyo
gy9O6LuAIm1iRyBokHT7S6RrQFk5MV01zpZtobI8eq0KwvIO/Sbk3mHcm9FqpMk26I+Cw3bYDsXu
FEmdk8cgCbGgMDP+VfC4IsGtjQJ9OhlpfPNnA48uf1GS6eTJsXB00KRrapbbRkaqIkH+JkC3DClu
7cH5QaSJ70MtGnlflpE7oXkK/bX/NSy2I1S2aJxOvPaGoKK3JdZMNzr0Qb+Z+kj5EuzJSSP5hdUp
E6/G+n2LMlnDQ9hJqr2sxVuFTE6YaF0+F1sxmQhL8eybT1M7XLc0D5vp74E0wEQxVfjkUsFUoVWA
u5Jdi8q8VVGZYhabqWoiAMS6aZ9EO4ciuTRw8fU3313rYMxW3wm9j6kWAD6Zu1UzusywTcDEY6dZ
ZU2AGSaKH9Av228uWb7J2Rj44h+0d3v1XtmRkyadZ6DPk7bLSjw7FwvujeueziL6AtKndvCoFEZn
OaRGkMiYj5EeGLFKsILf1Q90rx1KTDHxl8klFAOxxN0yJHN06LuwbJJcl5BQV95kCVdZj7qa39A3
rw3myggM1c982rgBk0kMtvsGuynce+16Y4cienKroXhoOT4jhzrYDOYTX1ytPRQi9NPbCbfAWPyb
XP47yNJqC3CuBFXrRM8M73YAshy1h+h1RMjLkIBx3l8crz7brPecofsXg10E79HszRaDSxmm6581
UnJAyOVj9QCcqUEO8W8Qa80nnhFAVk+th4HnsmJrh+de0VOtM6QPcjqRMaSqTMos0oGRr0i05n7L
1mWGP4/rdI2+LqW8+TMqBHCrk6FuW8VPpT0fEQbmD5mWH+1SuwIzVozub+C3t9Ma5xvW5PaNxqXX
MnPhPtRfFU5iEo+GkV+2yFxpTPkZRb0pLspVe/BBlMTKEkHc7k5XUVG7FE+WF+P/KdsoSOd8CeQw
sQB1grfiLsGTEYXHqRc3m9tqvQ5CZGmYpCeRnoUBxVTU4avKwDzr9g+vzB/Poyhv32ZOkXd3/KbO
h8rSKBTJL0mqOR3+BQ0E7Z71fNr+yxoumGvK+IhurAYdMc9T6akBt8gy+d/aNuG2PpZjsc0/kZf1
pGz4Rk1GnrUjFKYUfBj96zCozZzJf0IjuG4+dWUeY+uAPFi3xoGN2aryUenQuRVcVnUCeXtX+fsn
m06opzglK2PB7oBQ5iXgRXbv3ZQawhc2mNqwRI4QMhkhU0EfyddgBE7BzrL0KMvJJ0pcSrVY1J41
RzIk6I3QxEauRj8xOugrOUaSGjLE7WHbQty0jCm+m3DXl/eTLG/1QrnL+MQ8P1Xni68bJjHPdZie
qL7w2rrM7wG0r6OueojnoU2uVHvxlnGdOaSQeiFGmrK5ocgTuYhpTp5Yh4taC6qsVHfqkZLOY8JQ
Xzx6XY9eyy1cP8jTMRBXUSDAyera7UPOfBE9xgFSd+hbgcASwX33wqVPoreBVdf4owZ/PU6BWk+L
45T/4Gd8nGfx4L7TgIzXHmP/fki0jZ9TGW1IBUNRZXVr9aXRegdbQvc+H0DtdZ930OFQ4HSzIjf9
FvzxGCHwsLhC/VSj66ZHb6R9eE3adhHQbv4Cr94ll5Xwh78b1/4dRt9ZZp1aokflJOK3QwZLnd3Q
9v5MQ+ciiQy8Vzma8cSAjylnMpz601NuXbBJ3CDJ4uYaGvC9ROmfahHLXdqNCg9BbcwFnw22gB5I
eecQeHb7IPkfc2ey3TaaZetXyeXxRRT6plZFDgiAPSk2oih5gmVZMvq+x9PXB0fUvWk5y1FZozuJ
sE1RAEHgb87Z+9sHnDE8fIKsKlvZAtdBvxfhWEoT36m7dtjT8FP2WUztuKB5+c6eo0ZcxhYPiQtN
T4wXNCQisHL4z0imRp2DV8SbBkxApeKZN9PypjW7Aap5ZhqgAerRvUX2qBeC7/hTB+zGE7L+YvXh
dPSLKFhbvTwLLFJDeSC3SqQbJ0WroiJyL046tC1qQn1eJ/U+taOuVN2JZdwGEjDGZ1ZvK51C9Rfi
TcS1h1DJFvK6gjpg1q862kGHQl2/0gbU27peQk5h5XhJRcl4Qdil3moGbewgjJTovtJWdsoByUwo
9tJqpsBu82iMy0WX18XRN3tx2U+h+AwzDlEOuwNaYrRMpwO8NW1nDKA/vLZgmKC8hoy4D6JdVqLj
Vpth2Ot1O9k6eq2lKle0cUIB9A7dw35ZR1a4C5v5jVTTcPmwPJgWAxqTh7wWlW1fV/RiMPzhiiiI
/Ylxqsxt2HCLfDwCduIn59w0ub1mMaoPYHeVtii8UMJ1GAiTkpgbYfZkI1g6Tyr+oGzU2Aegjsue
iFYHmNJLA3JmD18NgRDFvYy47CyqWb9VFRzfhTXiMYBB0GwSBDmfPd8c1ibjMtvd1JRfqIIMj31o
hRucreFSULAC9ZkM4pry53WURvMxsqCfUAqbsrU1VsJrbQm6Y2D1XvclVp0gYLliCiy8BNpCNshs
YZmOQ74P9dkFFYr5LsMQmzoVbZMlheTgnDOZsJsjcGN0aY1bV6tg2CSdJVl1WMP3EFEQU1R4Q4YO
LAlUmVxdzF2wZTnp4iYWQNmZoR5eYS/TXi6GLno1NV3ZthWskMHTkrvJhuGgD5K8w4UIJzbFn632
cxpBEktsIYMoXlJPj55zA9NXmoo0VgyRpLmKNfOLF5dMD/j32juFQmstS6N+Li3asbEvDp8x+aDk
9gCRYKVU9t/ZUD76YVtXtXgrQlk6dJoXHi0cQveuDMJtGGKPkI1w2MWF5D3QWolevaqsEILBQsQV
NR5lREBfRk+AGWTigdoZ+dwgouyR7NNgTEAfCdNOTD0+sK5HbGYZqZQV0dcocQiW156KUU6vctlA
1YjR68F5mD778ajtdEi5y2iYC17ACeUdsknC9QqEqZFDbKR2aBTdfPM6Cfe0WLZ7+rhwm1iz6FeQ
vtMl9zLWaaL6nBFhsctNrXqesqG8qgwaDwOtWMlBJqo++xMaRthLIlqZGn00DasKNTluSGVXMGXX
eyhbw0r2Ex0RNoqvZ2IXupNn+mi4Z5xZTB+BWZ6MSvjFE10NjxX0HrJ8sjPMrNhQ/KVmo3QWtcvY
koP7iAiSucfI488j0nl1aWIgfEZ6PuxbAY8QD4+GgZNlLHwsAbO/DkLJkRuLliA+WDroPmq7BV4X
7J45M8hWRtZ38LDaIgowfEdOGnE/skil2sAY4evIG8cQdX6tJPXomkiEHtjlzbpVoEg6K8jAzbRy
3LR0j5jnsmE/+l29MjVciAPaHZvqcHr0mUMo1vjRdJpg6n8J2LsCWkhChOCZuUr6WZSvZcGqkPSu
XpQm74nbGi2CrkA71QoQYzE54VuAGIm0xk4/rQSKUgYaIFYKiw51M+ZSaMLbIjLCAypA89Er8LiF
lhK8W4oVuQFgHzJmmfeDapLwwfVBumQnPX4V0JWcQ1+jfZjJPA1aWCHTCzAwCiaamrqeJbJ4PPPd
KGv1wWeyYbcXxeNX5KLCstPKYOWrcojVI+b6TKahPpoZEW8L8l/RJYTaWN/aUfbuZd/Jd/ZDxtow
ke9RW8fKyUKa1VtvVCimm0AXDt9dVDyboUsz0rJb0xdid5AVZFtqTRtxTxxsw7YTxEuy9JjaI6dM
fNqwElr9yGlI3HF09otYQURJ35agXuyKwhQdW6x1c3X6Hko+umVEhQy2GXyO0S4rFufMkyaLSyBQ
6ltHygg2Tj3ZNdA+1lk3d3E7Vs5IJwazf2o1+rRh7Kf3MkC8jqdCxqll0KybCRmZHDeb0hIFakxU
Lu9ZyTiH3RJdZK0q/c2iPBM7OfqjRw/N6LPfIgPR4OQgs2sjb62XZXvvPEYnnLpefuIzQdolEvCp
jlOEskqR5ku4MpHNhttbi3WW4ZiToxV633Ejg4dAKTB1J/ZfGq/OZnV6mcpuLIca7bEnXUsNcwBA
iAa7qCS8EHacPFpmkH8hjkN/ECrVvyXUZ09ZmtOGKOSYnnPKXYA3OaY9/Gs2389saHVOrQAwYoDZ
N9UPYL4mUsYozrRpi1HLuqp0UM7lYHQb2tM4/2JAUDDBBl9dMKzkl18f+59AAYnMkNDuaNS1xY/H
FrwUMV0+KFuvZAeEc1RK9ibWJsQ/wXTwGxV5z796RE3U6Hzp9LpU/vQBfmhFWkeLN5C3ZMbvUz/E
sxE1MxnHjFwGzr/IC5uv3Y9M9TmDnAKLBQSUheZHbi32vqzVumKrBuhXqCIS1LGYOpYvv/5UP0Nb
LRGjB9nxCrOK/pF6LbBszQqVkUsN0uHRR3fqUInWTyRmRotfH+qnj2RIJH9SPySRwWTa+/CRSG1P
q0BG0o9te3qj3Pk2CemU/MVRfroxPhxF5sJ+/XIJM7/+/ZP0fyRaOpFaJfnWG0oPcFmSge9R3un7
nCK9v/0vPhKbefjoRC0q6oeP1OFLDLW8yLcy8FK4jhizlYZF1q+PovzETAVvjZBVJSDGIPPhI5QZ
uYCR0hHNt3pT5CODEW2W4ZAZYa8txxjOTbUwyiSlW9yVTOPjQJG529Ek0JqHknm0S23CajPhhZwK
r1/3E47ykiaCGQ9fS1NS6w3mYJNGPTi9kHUucA/BoNvR6iA9+jGwwptEBz1c176EDtYNDY+WDQ4S
SevvU1kHwTtRJeWAcCXqIzxOLCIrClSSJgXKG0vkRH0ZJVTd1QWeFpL1hM9ZoG0KcQawgC2tVljH
gY6Sg0NP8fLX1++ne9xQ5sg0qvgyM4ipffiWjDadKKFL8dEESLX+bvdiPW+tBeUvE+J+/qZ+PNTH
u08npb0OK0SQVoxqrtUv5qhdwgg9nShQOYpEEAa//nQ/P1aQpySeX2IlTEX+iHQ38K8CxCvZiqgl
3uFsZmjgfvsrVPBHyrrFUEuwiQTWeiZK6fNz9w/PFXLLIkJ8kR5Yuoi3sWGOVsUUJ3AGtgAZ/3hQ
qPc4sMVrSMWMib/+lNLH5GmOr0oa46EqmXyfPz0DQEXyudayi0GQvlsCa5qe2shjTIkBXaqvbzxk
fRf0XdmmH1Ts4HHuQ+Fo/Ldfn8nHAYYTmdnoEo88UljyxH+8EFUPI5otd7ND7LZnxvfcME11Fzn/
jgf1L9J5Pt5P3w9mGMRTWharWvXDVTdCtr8w1MCQysKTPFGVJ+XPPMSaFu4KeJ4vhpKpfzGCfryh
Ph7zw0SntVU9eCUfUBy68Y64J7xm6C6dX1/Gj4sHjmIyE8gkievcVsqHyyiIPQuLFr5OWPrY1EQR
qgpzKqaFR1GGuomy8bFLs6+/PupP6Zgc1hJlRRK5lQx66x/GgoCCN05MId/BFqGAYoAVMYshOqi1
32wKPYkXvs+WNm5iw/HGYq+A+vuL4fzn60tMJd+oyWgE3PJjXgFuEMMqhS5CJcQaF3BwdEyVNv+L
T/pPj0JWD3kkmkR6wIdvcbCKMsgw/+6+lyW+kx5mVMYfy5R/+zr8u/+en/5YkdR//w/+/jUvxgqG
W/Phr39fvefHL+l7/R/zu/7vT/39x7/ypj9/qfOl+fLDX+jJhc14bt+r8fJeY178fjgOP//k//TF
v71//y2PY/H++6eveQvjjt/mh3n26c+XNm+/f5rHLt1kaPu3fzzGnz8wf4jfP+3yOu/yf/qm9y91
8/snWfrNINeQ55Eb1FB1kV/Xv39/RfyNJC0iYJihOQqe7U9/Q3XXBL9/UpXfGJkp9TD7MI4RwPHp
bzUK+fmlP34fr3FHqtyb6qf/Orkfrv//+z7+lrUpABC8yaxoUBL9uHSUGR917nDkbvxKlgsfxoym
K9BHqSqCmtR8J9HJAhRbH9tRLG6tfMbCVb6hkOgReB8gd1ZbKC7j2Qd4seqTAP2zoa/BKS2HRoyW
aDEMRyzrQ2XC1Ygomi5DtIWoM6dX1KnJk6HuI4ANTuslm9I49nIdszc7wCfQP6epfOgknPY0gvOl
rwftYqmrAzs+NViUoM4WknhHKprso97yN8Y0PnOB2mXTyYEtlvw4AwEYhipYZ7UGLJuW2fH7fxCQ
Io+V4lUdCOOSVtbcrpzSW+0KDfLV0TqJ1qiTLoROmSj6sziJEj2oCIRrAPpFEoN2pZq9q0frKZnG
nSB5VyaT4AE5ju8Kbf5AkqvlRIScdvEt19t2QQcmXEyWyJtEwuvx/46h0bh50gWIhbxV2kTRDlUO
m/vOepClbjM1FcgJ0Zg2KKOqBQU6l90qldU+8jlbjwZ/704xlCo6fRv4GAZadX+y8TYka2VS34ei
ppmpSyuT4ZfhsZ3RqvFznVe6y+Vb9CiO+8o2GvRQkh8+9UKu20nvRTY9YUBAFhgJva9cPRPwoLY7
HBLLvCueWJYA/w1YHBvdeja02VVpHSfZ3BOLZGwwDAGW5vbRsmaN0w1Vha8Nrk6FGBVzo9kYvWcx
6BwhmBWtTVYZVnrKyYtIaFssG7E9KQiGkPRVK4+Gq+2VOPs6OmIifFR7QkKBbeWq1FfZQBuImzh1
JKnB80DzoFFcXQFiwVLtPObeWWkpaaG6JkjN0OlpsZtML5ACt15NDUUw1BsSEhANaimh6cxBagSD
IwVAjlPTeFH8ol8phSY6VAvxpI0oYPtzE15KoGkye3ArJ1VsmJxCDlxRSZwkHZaxUgK9oe3fCfta
BZUXWpuwoNQYl59hlVyBm25Z51GwzU/I9fK2eKBK+GBpxQ7HqiOgTwfFuso9c50bybbMu6NZ0RPH
cCsJiptr6kOAHjRJHkWxXKXnScu2XYi9wsxd0Z8cVRidZKpXRpMvu2QfiALCCWGR1Y9eh564dHy1
AZ3iu63+TC1wl6vmAnnMGimCqxjTWvSjvRK0TtVIC1g+B6x1ly7IDmZTPogAffQcyI0V3zV4JVpe
O0kkv5kY1gGZ7gfNwhHPg9yDY8lht6fRAgkdBjjViSd553upi8dz2yU9yrBig+efCtpwE5V0q+XW
EaX1bsi6pahlTlEP66mCoAiGPRngtXfRvuEzAVte5CLHKwunCz4Pae/mg7bM+Bp0S1xB9UTBPq6t
uNxZY+eG4bpvu/X8Txgpl20rnkBc0CS3FhDw1jJXC7GerVdPo6ctTV1bctB10Y52qATHUur3Zjic
53+n8vcgCeEZ8/Cm8IQlpfVWHpcK6lC5VdwqpoDN/5EoLBM2dVEdrmSIwFUQfpGsEQmahwWYbhT/
poI+n2leneXIkbwgeMYpM0pLYbUKQhWV84JuoTskSyyUyF8lYgFQfgjkofghDjY5s+dvOh8QLSJ9
Xs6XI/Imp01g+yuFG8faSd8i5FpbYXbAMLXEUnNsvC+1xL1ndO58sNxHIqQjwcvdto4QK37WipBv
VtrFk/Y8nyXs3OvU1qsAUoE5ghebFFcVQybdjVBa75rIkBaEK4tlvaLNrqCFVVrbYDA2yivCQNTE
8RYGzT22jGsU1E44+m6JBkXN+6VlqbYkd0+s2JxKmNaArZ0uWUKB2psSZ9SkmzwdXLwTuDQhI6f6
Hi2MC8thhb/RMSYWe+HksN5wJI3Hm93jfJnoIEB+P2Q69tI0ZOizNn4yIWUObIpZ+3LaJLzUKOFZ
D5uX+VaerzmbIKcvToZ6GUZrocHfTTKcJEtoC3YcXCXPWilmtYoi5SHGv5upxrqq6cDl6SHovPWk
PsAJ2KIzOPvb0Qp2Y85dVKt7LCSnMYzPmiE/0HZZ4dJaQ/hZGONrTvu0nxS7FVb66NO+8lZoLzdq
J7h+Bq8SGmTXeG6XVXajM/wJrlESC4HCX4n6pQL3CykX2AY8/zK4ANXtthO6EE71UDJY8CyjQwcA
LLu6OZEkIbiFP93HQaFMKoAxEVz0fLbGbC1UisuNsMl9aBI8j/4EcSFPDkyoy1He48iwDS21jYja
JS9LMU6EoufRFw9yLKySJjyhC7v6AxcGQ1oXr+VM31OR3w+R5lhoxymAoOu35Q7JcTJuQe6t4nL4
ahJ8LtXhkaLkQyD5T0qUHqy4iPFdVJfatwePp6EXgIciKuKmCnCLtFa+he53S3JrS1b73qpJ0OB6
aToOXprhYDRtJAGrTmGcjonvY/+DpvBVEvRogdj0INBtUHTGTS52Qi8N5zPbMdfy05OX13sMsHBi
x4OOXN4Udx2yLc7ajF9nDWDRFC+CMZymo9nK9z4nzoedauxdslh9ESSaXkF8atLixVezVd+z7kjC
Sz3NQuNaBTfP6TiFjtgsng6TWQIy6J7E3Lxg0QFmVDrEe+wnRJgjbSZrvFRYUCz1wJ+IMXJrUXDN
SXBVia8ueBMaBlnkdIOJiKtwB/EtUcEF5HOKGJX5eDmzlzARmDVroBZr8EQzQlsOcuGCid1okKLE
rnIi2MEde16gWts+kh+qqUcNuOjjiOsYMVCbgg2SeYHNYaeYkxMHEzNP72JklRNH4KEuIoVuRVc7
aagv45kZX002QGbT2iBZWlsoRYySgSjxtnCxVlVrbmpJWYZrDSM4oJrlPDL7wmhj4120fKTcHFE9
37goi/kK0LFfAI23W2NYdymsk+6sFINToSCIWTSAEVlQJLajkuZblblB5C/JbLGHknwL/j3Q6aI1
gA09yxaoMigrugmL+S6Q6vcWtkqdmqg8PHe+c8y9Z71BprTnb8HQ6DKPPhwSrLe69T6fTGIWO6L+
HPNlbB9E9doH2bocxkMNzCDy2ks2CqmDq/65eg2S9BQr0ZkuF0gLq37UEn5nAUEtb65N2tzkQIDu
GOyN7itq/1l9gNQfvjtBL2Jf24MBPup9vr/TLD5Rr36Y2uDu4bRKixWRdSCWR5Aj4SW26ktkaq9B
tQJUePSKcUv7bFdM0QK9zBbWwL7TV9pkbHAIrYp4WJaSZ2M+WVShSDOKaJEcb7RVPuiKzkocWZ32
nkYpWIGFpDDHi9YCrtHNG5QF7VS4Zc0RtRjoxmifjU8TNkpJhjod+q4kj5uaRQmOAbf1O3g9zMG6
v28kHESTalcYBx4QgabaXQq7S4lZoOnfMNJR2eLLF3coICj7tS69zn2QN/u2Zl2zlxU7OTLLxlmy
rWXlQRmb1cgpj9VeKCfYgNq+imMny5JTlDWoI1TSAoZtqQ7OotJAKTJATDRL+nTYCI26VyNwE/Gc
QzCtTR4gGmmyVawFPVkE0oKBOZIjBOv9ViyHDTCRtVkmzwIGciNj+KSJ1Ev+xcttDdlVqZgrBVo5
li0s790jWuDFfJ1RSF8yrMZ995DB6NWr4Qkc7esYFo9wxLoE5cUQSW9D9lw2+QksQrGg+3YQtMpG
mfqA1wiRne4/FaExYx9saLFf8eHAwGCF0Ufncoph7ic2GpIl9vC9l2U44fsNkS+PQshFYIUvMJYq
gr9qJmFFGIBrgJfOFG3ZdsNBsFilaiyljUUzJ6kO2TJQhEs3zuYsbYm988mosbT1tX+SU9+BPPFV
rbJXgh4Vubwgnn3R/OBm5jcJ8qSeLVVdcFqD6qFVtbcaRV4WLFEt7RJeJnMD3fbYHeeJMK3rm+fg
mgPLMO3a1rtVDe8Y9Jey1qkxi3c4EM/I5x+Lvr7SOT5q+hZd6tlosmclT0+dBnQel2HpX4JJfPP7
x0CXt7rV8yh4T5riP8lp9qpaqttIkhtaMZ3ktr3OLwwgYtl9FJiY42Dr18MF2/wtsx6i3tzLYXIS
o/RZCcYrvqFDU4znng1DnR6izjxytW4Ey5yoOx3VKbhk5nAdjeEhk79hC7iNK2OqzuVdUeLPJAG8
tgUPW6ThZkgP+DqO8Hge55lrPs/5U1ikvGiCtp1Pq8/Hre6/d+wshKZ7BLZ5ZsV70WK2Umq6mt+W
ie1tfls8ereGLj8WysMY8V324qqiQA4z9+RzE3md/hJo013pmwsr5md6S1eEYbusnxaVgMWwJFak
bI+AdW7G0NzCIDu16sSKNeQ2F85631wR351oU76KY3O1vJMcDLtMCo5BtjLy9nEIp7tslsehSE5T
Yr7U8b7VovUo93fallda/5iUGlbSXxt2gHGXfx5ZcQaNgcn2OdFbF7naKhvMq6F129BIXoEYnNBz
l75wLivtha3zNauFGwBGWWlP802hJt4twho9f41C2j5Ow3CuZBCM/QlL5EmTDU5uOM+noBnCDbX8
oai+xKq3Rs177Vr9yNN8k832onvDORzg7YoFW/v2aiUxsyrypqS7oAI7QeW7KCM3ViE/+El/Kavo
1NRfkWYf+ga0htZfA11/SYXq8xR4rS2P/pOnJ8+EeSyKMNx3ynAX1P421NKOb/Zi5CvPKw+BVx/D
VmAhaF6JIcEkKd0FIzj4wkGQNZfirTOfeJsK16j0DlLoP80fKoFZVkmfg8Lf9+YlHaNTlfpPUZNu
+5CsC0CbkrQjbOH6/fdX1nFIFuD3bjVf5PwlT4ZnI5Q+SdzZw1QfYdEKkXKYD0XGz7HwpdMU+vdi
EG7gsI6SdQ86nvu+ORoiE4voX6qaWlLjX9JeO+CRWlTZH7dNaXrXRq+P6iCcTXy6Ap9gqJfRMTn6
WW3P5yMa5SYrcXp72sv8o34wnQRNuIn0w/Vm2JL0cSnS4ITglmes34/xUh8Z6bGluLVZbYcwd2SS
FPTsZtUntg6m2RxGiywbzrRimDzNS1NlfBC/xkV1Y5Lok6VfJNs+oJjhPcTNcy47AU+Z18M0EbAc
CuchoMVd2oXRXCTUG3GqrRKf7Z3EOXbGsZWEs5FYVzyPyyDgvBT9aDBuDcF4j3kihUjfBwlL7cx3
Jl88KXp7mCIAo+I95QHtRe4GRtBKPQ5CTBnYO/vZdOtZGZRSfSWPcs+9uWkmFlfcfPMdJZb+EdLV
U9QHl/mJalXvZB2kLH/xlJjV4BYZLzk2V0vkgUmSk9z19/nsUbYtPbGipCM9zK8Hk3n1U+k+qPlR
y0647m8G6FMRnJrZ9PfMnO6WLOL1To5xYN0ocZ/GprmiKV83ouGmynBFVP/YxtxjwnjHEu1ag+aW
IVdBiuf4LRxqdekYkF5V7HbzUzrJ430Uu0vkQVJJxZ2gNpfmW5VY56kInhus+96pUXunCBoHxemr
FdafYd6s5tlBgeEteYeMXyFTepHiTUZMyaJmv+rjdhw8YTeZ4kkom9t8ToFhvKgxW1EqM6ZR3nTZ
u86fcb6z8Q2z6B2387OKEh6KobzNaoPP2d/qkSkzCmyYA9fM1I+ZbO2JEijxuNXc2hG3uDLEJzTO
p7JJDyqo9oailBTO94B0n69uYPQnzUqfi7y9NVb1We17ikbx979TtJkWrIRJrCjvYVUdpGRaB/Hz
RGGHSS9nCvcOInoo4a2OSpe431WYscE2/KMZ56cwx6VmjcXXiuUPCa87VEoGiUbFA4XTdUGan0JR
MahccGr2vEAdGtVpOtWZR1SSmO3vTwCGaFWl5Bl3YP6DvSg/5TG3NevB+aaZ/GCVsueNS/DHmvWo
mqyr5XE3kx+oQjTt0WiEz2nLtOCLSBP7TWsOTkbuEio/N+sUkqcYvo1xnaipC/GQDHRITSBiFWMz
5LnbyPkG7+YaTI4zD50gW1whOhV65FjRzuy+tWl6KLIJB+u4QAIzS2J2oYpALpwD7LKt0DBvkQXt
pqG1LSVOu/VYFwI9GZqjjptd8PX5W6Em4h/rOHDHTF0qhbAiHX0NSG/ZZfnOilj2onsk6LAV5QcC
I9bzr+PxcxpfRRQcHvHDkNWnrcA8roZAPPUi+MbimaQVp9KdbpgDMwrkRtCni5dAfRxEtvWBPV/n
sjyrfrAjMm0loQxTespZ3HUa5cb5ajUiX0sybRuEpalR7T3JWjJLxYE99RgQ+n6TxySpIEVO6oaA
LVL4DOtxfifjlF8Oa45fgESASb2ISuA3xHc3I7sztlOjIji1GK56CFIIqxHdqoiC+zVQRBaeqMr9
I4opkIf5Ws+ReGmeSwgTMUaCm3SgxWNvSzeHgJy9mDCYCttBE755WXnyc6T8YTy4EFqwTpH5Jdbd
XegGaZ+n4efE0IdDYOyjuNtGjUdRqgXLA3H8lQDK2ZbT7nDSLULRJACBSjzZO24rF4fQalDFQSld
ZPEOsxFeuMifE+8M2C0lhP08JihAzR81z3qXpqB0lbrWHSp+8Ge1s1ZE5TqKZly0f629pYdPzvZq
TXFY8aw0P8bwkOcOnsLeKYF42aWiPXp1/1DH7bc29EIHIzRgFDtOe3lRqGxzx9x0IKaINnLet1xu
+YMov8K3A9YZfh4t/erX0TqXsGNZ6PcpEUnk61m6ik6ekI7CODbIXOwiEbBbCRhhJvbSQuaRTNYG
dqAqb0kdffPZIvjDRk2SeqedgkjIbMACOokkoMhHgTCnVLwbU/sM/fceilrtas0LkTnpobc8Fhfa
NUJebxcS2toqMhY+Rpp1aprUVRXRnbAkqZnVPOBH5sK25HcUmC8UclAYjl11MAWYTkZmjw2pRVKC
RlOgkCALphNIXI1GEc1dpEWOEiV2OeBi6j1+KM7jZ23KruGcMCfIkGk9hYpGMHxVsyKB+iAA7Cvj
1ehV6qJD/2qjgwYqHVUl+0CMdbM7PxUw1nY+WtDU7DZlWwuLVB++9T1KW0sunJSCwhQUkx2pfHsT
3sJKb770KmkNJvEHXs3+km3oQrrpkHsgeH6feMnjUnS0zZrxaBU95ljk8FRpAf4FOfF0fNV2Pl5l
3YKMXJZHqR7fGgNiIpThVa2FLM0UaoSpmrxxV+qLZPSWJfOXrPuNTZjqt0oab8KANbh8IWsIVLda
YwgyhW3btY2Totcl4KqGHiMetC4+hJqGHo2QtT/a5f9SC3TtXtwf+50/tkz/2x7pDx3Tw3X5+PG3
/NBT/f+jiSqL9Jr/+wbqpf+SvaEkfP/ekJ27rt/f8EfzVBF/47kD5CTSl6YHbtD2/7N5av6G+htB
hQ6xhmlUpG35Z/NUkH4TNaRjlgVRHAWPMr/2Z/dUkH8zVRnXpDX3ujVAxsa/1D4V9R/bp0gKOTlF
tgx6tDrqjrmJ+49CF63x8V6oxtWLK9IlZDxMJa5Pw8I9pgGghpjj1pAMma0B8Gt97+Q0Ui3Lu5qt
so9gQmzqCkNZmd89q6jsCnAWj0uwxA0MWgNX/7Ixq1PQKiyA/bRaE4SC1aqV93SUmzkC46UWiN+q
UiobQIlji45bX+bTIvEa9h1e71pBvDMEik7Ir4kjbd+wV1ELIPR2UXuWvCegb2kI/U6lEWxLUiTa
PH/Ji+rZgextsTDtNdnETqVQAWmaVeZnii0h1HQzGdkXhVpHE8tNq/bFsq+DR2gEWNW6hLDOOr9p
FsWvorlKlbIryv4RkVi/1sz6XZRvglAoi1bxXLLYv/YSE74FwmCBUHQRNSx+RgystghPwzZ80D0i
7U21ugRBsA6Ujnq/hW/B6K6qJ7CgTKkBJiN63FI7m13DvJ+IDAIEYyo0Xp0h7Fsn8ikSjnWYnIuB
5J2gn8lNOVFvaXOOx2hDdOS72ZHVrqs+NCdxcPEkUjaQZNBZYYk7tA6vXTiUCPdB6uj0UVOq/JWs
EAE2G7ryqF6puLVYq+kt7hq2nCwwwghWyJBTTUxtMbBeisjraV7AdfTEehcgdFdJFKP/QMXXmugq
NWVmy9OQ4uFqmdgoba5i8jpn38dJi9MvfaWlqNXzTZmPOyOlCk9GEvkNmnyLe8KYipLq/hBtsiYN
FhY9b3CZKcsiygiYnKqNkCmB678S6yTuILiEtsRtOE5BvWwIUPNSfTwkYMl1QTRWw+ydFtVq1Vdm
fG1bKXDGtcqm/0Rb9ykJwNAoPd7/6JqY5VLT40UxqTetwswQtUVx8oDqeRCOMM3B/9db7COtLziW
oeQrTZGA6c8Bs5PoOe3AnW/Mt0iw0qWIxIAcTbXlLWhablC9HsTSO1ctCnZILck+m1ppAbtCdM0W
M56kxTvNVPVVl1nLOlT6LbJ4Vot+vUIBQdZiPh2kmnJe/G4o6WQnLeG2nbwSC6kDvKVjektABJt1
/M1QfHMdBeEyCciKou4cZIAK8NAvVE36BjoiWExd8qaW4XNgTs+Iqh1fJ4W6q4UnJCDhAlIfxhPz
Ye5NGXSJOxiEgDbpy4o3c0p1Z6A2JI8yVcpOXIo9UsoMj5hoBRkxMMUKQoerJhUbQbE/xxE8irpL
V/jYVfTD45FgJfZfRq1vOqigWvLF0t0mAC0vItxGEVBQT1vpVCfsiRyRbV0pS3ymmp3OFK40KFyd
zC5Iwwr6uwDdpTpMW23IP1deyqoLCqeDHWgnpMJmSrrhARc04dSi+V7K9ZYmG7uWKX+ktV87elek
G4yj17J7zyPlG60pmaojT9B/sncey5EjadZ9IrRBOcQ2AIQOBjWT3MAokoBDS4d4+jnRPWZ/9282
i9nPprqsujIrkgG4f+Leczv28HPavyqFeRz37VfZVU+Gm8pw6IZfCxgSW0D7zDY2ygQ1ScpWVOle
egCuekCf1z4Z7OvNtX6ZtYw1OkG6CaTmymSMI/2w65gUDu+Nla2baiovpYnDyppdqpfUuTDRHUTx
KhIYe+vIOWeD84C0NjIOK+udju8bs0CWRUNPGElv31ta/QfyL5Jpu3xxldgZhOF41jIGHSwa8Cs/
bT1p55rYtSnR3EjOxm1dxJb2tpKoOvc0xEO1k773JklZJxNxMQ5mLBjtpvfABc+VPuOWi9WbzHXc
Anh59r7rZ4FRe5TpxO5CJpq7N3IVIYrbnxMcHPo6ewwEW/ht1uUzmBAw/h3ko2OZu+YrsW9IMorX
THYfGlgdckvwt3A4boAiwycYWuh25gHDWFhW4yO6/Lc0ptkAT2JpeIB7vH4bYbTmBqvC2f8uMg7D
NDXMYPb0lyq9w43K42vq2eHDmJEG5Au5eODF0PrtlGdY6FDiyFnnr8wS3/ghj0Qy1Dt3JhFEi7dS
W9OwJ044INYzvk0tEujjzGZWY4hagASswPugKNsD7ug8kLp9OwifBq0wtoQDPwxZIy6kJn/bSxnE
9oyQSK1Py4RXCJQvPk53PBCvuDNd/V5P20dEKvF2Kl9bp8eiz87OTaz20mFHD9Ie7QO2JvL/2ONm
0jffbuXtFr5YeaA/W/cosNYAOtNy7lac42il1HZsa/iMHIeNRSE4r8mejqW/TkQzlSnA7cr3hhNe
1Ld4Mud9OpaEMTt0Qqa8c+NmQg4DHs92qNX5F3Mq0F7uM6tDO42CfpuxbKhrHWGDR5pS7b6PwO53
g2A5Ti7NI7qQ99njiF2F2mkWQMvGITvHXum+0+5EzgJ9YzK/lWZbbCD8clTh7L9tLIzVP1V2n2+t
snsba7rwOa700ypyhFTuUZSVFsmJtHSt+jumMzsHA2h5IdyHKZdPdi3crT0/NCMcj0b3i12TXoub
6wpM4R+3nzXOzYHQoGJoNmulVphIcMWX4lB7isgEp35GIPW4qjsCYPJNhhAe9rg4wXORgYC4h5PS
XWik6yoztroxkiKYNow8/XRbVudVXgm3esp6LIdtcyd15gQlNX1cPCXUUSmXHPes/meRy18JpxHT
zVXC1omVBIG36FGqJ7hjTWhKSf7l5urZnCs/GFovNPWEd3fof6jWcH102O7NuOroVbqHOMHTnZMP
gkEnZX4/3xMN9C0LjeRFSJdCg3yGQYE7Q6FuyrmN/Mpn26K4weZVj2bJuZpJDlHBQ4+DUxJV0iBX
E+u5HUsb0JP3F7Lkto7rP7l4mWbclK2/BGg+W7JHRBcVXU7LxFOuk24WgW4hziTSiMz5QxDlfdyz
Jqvj7FL3MaGZbvtlE3M+2y6OVbZq1TAGY+cFKi0f85X2HMjxRlBpbKZOu0/b5bGBGwmixpVBVY7f
rbM44E9ddEcGLVO3ZF/Mdb4mdXCthkBWzYUcs17gFKIPK1YWg572YrX1NxVuTGQLEToqIBLktyub
rU8OZWTR3inwZGS94HAqJsqXPKPhzx8WUYfEt4MIKj/5FEYgu+olq4gUEc8F+Gv+oCzQaFsPeFqB
C+jWnqr+CzkeeyPr5OeQ7exq3zX0rJpzKk0pXtuuelNGKwMkhd9mifQKn269dRfW3oCn/5LrfqaE
6g6OnNgyuoC3cjneciyTlCNHhHXdsirS5D15piAsJZuT9RmEVxzpOMkXXb7nKCWPlaYf9Txror7V
4Umwep2IsAUYrb8rczmq1CxZhqVl6Iw1MiZrOBrVusWn93ey5su0PGls7t2+uFs66rCU/PZohvcQ
VO30R43JS00165jq0ewt2CUWtzwhwhAA3HIHi8GPOrIkHD8/+jXryQxQBx5AswuVyj/TznVDkkCo
7Jth3U6IaZbB9sNhao4DK56tcotfxhtgXWomjNrKjRe35GSqdiuX1A1k3N/ugFsokk/UiRA3oG5G
atAELKsZqYvGlWpIu4qOn1Fq8t/t641rME4D5kJN4aT7tWG1Zvf40+JZyqsjaXiI9+zC0cYh7rvM
zS0mQBvdzofQ03xegBZk1Lyy85wZgISVtWwToBpZD2bccrRD7Oqvko3Xw4wzlFMnttMBWx2SrgyZ
ouNmLXbtyQyN24Cg1IlxH40GnpCLAx2F1imeSibPIw87gvT+TDryezcJwpZWwQ5w/MlW4DtBBSC/
K43HOK1OkMdcaJwjwW24xw2lh5V3YyxYWr/VRxvU1jSDDVaI9Pz0YpglkwWO8t3SOf5WSfRU/NeW
y8zs+a4xR6II5Ur14xbThSFsskUeT5S9VZ2Q4Ob73upYNDNlOiUd/K7a9BF+qAb7rqa2QBHqqGun
y6Jbvyi0s0cP1tJeLoW/Af3+t/crqN08yfd63n6viMEODUPKIM1TI9QVfnU+2RBWmrYDHGYfTF2w
HkT3CBZC4uQm2+bNgU0U5X057JQDy2Ae/bd6PNLREKrj93CoUwvHs4WGRzN6xnokQ0SWHj9a2vwe
SzGHnK2oHteqOUuKA8PfIDvmpBtQ35ZNffaNptyxsZ18gGa2+60KymEg7dSl8LIZE/J3oPSJSNNa
DgYxO4fOC4nfAk9tPjmd8WUWTReKrExZ989vPgeZqz+4CVDiakQ/hEvgtY1VNBJteqRHMIB5P7v8
vz6qQZzjqEe9dQhizLbdxO03jETTOGiHuazOdK3L+YZfSGb9O4Mzbs2sqTPuMpsEkQA4MBG0iPoo
vKJmsvstHhfi2Hy1Sbm4Y6cCE4+khUUeeMa823vwdx7VyJRMQHOzhg9uGvM03gqJOLHms1WcrExa
4GmqKYiH+WTxW3UNgkQvA9gPbXZP/s6DRfwF1aR0Ih7YNz6sycBeg5qWT6hnkYDmxQMxoBc1Idqc
4/PM44jmAPUXFrJoFtXFBxX7eNNhtJUfkVbpX59sOwElOWev6TC5MOhI8zOHUDmKNPOhuOsAE+E5
hrSxDnRQ1TIHPDwRVD2uM3emfmzu8NwXm2xOTSQsj0ZDG8Ke99i3ZrL1R2oe35KIH02DdRi9Lptv
5drEL8WXWJNX9DqEz9HjLsQ+TqphJWN2RGaVv3FO2mXqPHYWHNxiNLdWloW5cuGPa+UUGq62x5UE
I79Up1k3Yl6zDfJugmP1sdvI1XteufHQzJgooG88AlztJ8F2h7PdjWhlaWuMmyCZmWWlTPMehOlp
nYV1io31k6Sov7OTOhx1MNjmsf/xx97dmZ1dbsglYD+KHgZTJwoo9SzMO5cTBm1w+9nL+claPSJP
0mVHwMuwGcyWKXTaIeRw52DIT+Z6C2SBSBkZHlkUFhcL5KU5Mtrkg7S7EzfrdVJBeWiseryUwkao
iKSztj4dmVzxyHHxGtawA9N0p+rig3iAB7eHfoJKfWsgae/cG4MWKf9On+Y/UOlCw7f/5QT5vwHl
/+TyMG+un/95QPn0t/qbfBb/MaG8/Yp/TSg1w/iHJQT+P8uEK4oahwHhv0aUmuH+Q1i6zpCS7Y71
HwYPw/kHqXMOFi2dPo+qBlfIf48oDfMfFnBul28Rs8XNyPW/mlD+p3FKuDcfKHpLSkkOSt1zbka9
fzPi9Ua7GppCiYCH/s4w5MuMlj3qgEqyZubdTdVEotJk7we7ife5QU/SstQEXSuMs4k61BfFBVX3
bNn2KdZ5F7PeNbb/9hP9b1vKv9tQLN+6zUn/n4OZz4kzhVmtySAV/Jbt/39zVKTObc6rdU5n7SLN
/n6IJdL6NntftQXNa5t9+QUVCIQI4NsafQAKLqhAyfREiQXFTXpxVCbWszF2hIUPxQ+A32TbIizk
zX6RQ8v2BycCCy3qahYKZuv9Ol1xrwpPBL6/oNVEb7qZRfYnW1JE7nn/jHH+nRXgHiaWEdGTAzso
s9OU5DuQfKyEFutkwWpgK1vZSHWzdYt0AXcGTL8OWIy/7OrVqjbG7G6HqcIG45DISLL2KWvYUhN2
ThIEqDhzNciWAZOwJ2PtqY7vk8nCTucB8xEFn8auQhzmVlhdULk+rhOmiJ7wx0OWjkxLEQRFxNj+
IN4xse50oEZAr0cDHPGw8NaH1KoeoIJUey6hH8QWw9mipIikYO+oMf25GXQCfXTKizHb0ajFxHZN
wH1l2n3E/vSwQiqG7ix3EB8BMpB9TvdqOCdDZ/P/mbAb5ErNWT3lbqQg1wXxjW5DLBSTRHO+plNe
7txen4///AsJhOhSNT/blvWAcpv5aDyMJLLHPmu31P+TuwKVrQa5t5IgBgWiIIcPSfxHKDV1mlZu
KthPGdB75490x/T2kHwDE4/0iTvipoStE3nn6GnN/cZqyoOqVdrwK0seAVtD2wqR66eNXcoPc5v1
1raz4MM78JI3qd38LnL9sArgUkEhe/ZcxkDU31jQ4fVgz5oKSTzWjHAiXXgq7o3Y0DZZ0+0pUt/l
MP4aAuCuTRG9xn+0NSaQ0XXvtA6EVjZU14M+98Q9t040ZsuXvGVqVjBRmoxku0l81CX2nhZShbfA
lgEqcEY2R0ru5IPvHHZlvOwGU3bHbm6Jbb6oFhuHDgSVxWbrQdwaN6swdxr5FLQ1rLFdGLUo+oYy
WLu0uxvqceeOE2xTk2F5Qp3L4Pk1HRGgSsRqEJ/IKMu+nHoIyX96sctq2M7zuKfTgfPnd2+mmURd
rbRTQ11E6tDbfKMjdtWhAvVF0U+v7dlZJFKAN3Ux7MgBAV/qMm9gzX8w5XFQNJwWWd6buvE/aUY1
xoDTE+cBbUkGZyU3mHmNb+3km6w9Vw+RXbK3E6ciyjn9kyP6YdoAs3fRTkmJvUur7pgZ/62X+dFM
Zsk6tTeOzvB4uT0EuNBPS06fg1k8hOX2xYoVVnyrbRrS3Gld6i4yrfY3hT3mUANFniRFy3DNDRDl
rSFrJiPjvPUSE4pXdqE9IOA7Lv4SARPkY+FcLPcLouM+MYyP2de/yptQL1uQUtSEZG3UgNdYW2oT
tq86msWXI4kS9ljb1KNiEFvdAXF/FC/SYihD2fALE5NEDnJ1jflNtPJ5yNnajM5mBGQ3xITdYN98
lN1ydOuujXRfnSq4RJtVn8+T6F8GZ8k2WDve21u5vMbyrSC+b9FRVFSKdyyeby0xv01ulgy6kTeT
MeZt1YDniijlqBycs0DYFnblzM+BxE2OB4W2d9vZ/lPb2n8V1OEtCS9+gHcqmFZlIiTHnJcha1na
qQchkh65iPKLKpyftHjwp7yIJj17rRo32XUKEXKeDF3YArjb5Awk47x6B561mdT4S9xrs6uLnmDL
mJCMzFZB26DcHX22384IBrvc+ouVX2NEFXWL02OqKF9VRO1c7ycfZBqMOfitmNW8mBJOiwOiDrKd
yV0bpvWhgBMF2cSrQ8IdHucJimiP4LPM1yaYYiQPtu2+EfJzhCf+4LurILvI5zW3GUlzE6REwGHd
Tuvqik9thhW3nuL5UA48UCR8rhGaqD826dq4ozZ9r00bR/sgn3e8T/BRFI3vHlpICJiGGNA6FnY9
sPN/QWoEbbps7RzDGkvLcqu7vdgwMbaDSRTf0D6a7TKLc5vcy/5mHqqrT2GL7FjryQ9dSku5HG9q
OV0bImXWNd8v6Es5MmsrWFPcdcunZ7ttAF0e/zC/78b3yFHjb5YAeeHfsoIjU1U6Ge7MIBL0aphI
Rp7pC7NaCL9oXfJuvHWmJ9RKIlxgtgdrz/ZAMw955z/GU8B1yf6nLraOpKpnzb5bbxs28GC8Pux8
pJf4hJVUxINMyz2lxHlWUnFQxON2Ut2FdsnaKV8YR9d88fEvnAiT7tEODAZZ8lhJHJ94zTUEf11u
WofV6EpEyC6vzFBGXlbcNm6je/BXtv6j4B5Mq5To7n4IRrj5od2wkmB8SxxZQppV6jN6J/Yv3Vtc
GsT4Bl2feHAArPy+IfsO9aDAYYB3TzUOyvklQ+zfqW2e1Cz5+r6/Nr6qI6DjPyQrJqHlerjB/PjF
qua9TgtTa6RxZcredi5GsGSmtRjXBk0+y4SsX0XIZMa8OiV96Vp+QI+9d120/tk0RZWo3kaA5BFQ
QSx5lRHoHqFM1phY27wqAYPCGQvBHHsb19b+LG7twz2nXQLvcVoIJ93ohaiDNROc0MzX7EnnB6Zl
r2vdvuaZfW8Dx97jBB0Za82PhTcVe6/GUcVcBaSShMCbu7I/OcxU73AWf3XtYAc8mwzn7Ow1H1Ym
FUX1V1vAry69eVLDmm0tFPBSq8SZAI871pPbEcwk6COLEBfdeiSl039c2zZhrYb4vK+sgzQzG8Ss
t+9sI6Nru6eK6+l2+EtGSA7GnzZs5XxVEz26UIQAJg54c6abqkAk7J2FP30NNkFSQjEauH2gcU/+
qY/3CYnK7Z0cfUYYxL9QjQw2nFlt46puN2j1Ds75V8dohLeMTnX+XSp/L9wjYVtnS1eA//JXU2jR
klu72vfqU+eflkz79UU8HzWUv8a4PpPa/qk1zhX2Lu0gtn+U99Fk62WgFvNPp3uUE3NNZmq77PFz
Mm1oeaVIU3yyzZ0rRp2aNX7K2MBxDABXaw2KSdrtFsETiTWw8cT9mBXyHoNaNxdRXU/c14O1mWed
cLr0LrF1AImlx346vawrv9hxhQhhUN9nxdxuGxK5Nnq9upFJQEuRTmgyPXsjyvlTm0siBsbiXnTW
w+yUWsjUYV/WkknH2P9BZZV63i/iftyD49+akNINeIt4s/qFTQWNCwgC+jMo13q+CgcNvHRfh7k/
Trx38Hedb18ypiC+ZjNYqH2gu5BWCZzPWWk4pv6XHCyl1BVE8V55XKrG6iRRUzo/FnuRtdYutZdj
57GnOZh0yt+lTO7JHmYPw3iK3WGHz7d/kjIzmRbDfWtzf693TCs9lE5b3OphQgAC09DMDp3JYk4+
+OSa9yfGCMvZ7Lyv23wYZG9Jb++zM5tiu3lqWJxyn4B0GIbHKk2+PKvZYHcaz03dqrPTZEfJbxss
wJUCIuR5DC8tmdqhWIQGk9mJip7VhUz8T6nPRejbH0tRmReM/hM1tZoj5a9pINoOOztr7BgIz9Zv
nfqgy9ja1nV8B4qTCdZtaZGUWP5WgDcUpXp8RCRV71MpbgdaFUiFByubCi8EyIjB1L5YMnvSRlw6
Ve+9I1rZdfFa71Cs7OA0wEUtAK/pqcfszhzMsGImjg0stMzmu55n8iklWSce+ky0kk2QVxU/oH4K
i+aYLvxKq3fYwploUo1kPVgI4NmqVVowF9MnO2iN8N1h5dn95tDHQAEoP0S/Qs6X+sN2eAn++Y9d
of+kWl2yn76WijOVfsNlhuZ9ZVW/FbjUnqt4/k2IAOks49Bx7rPfPxLDTmZkI1k4Za4fEjWrhXrv
DwRwPKJFyXGq3AQXffagFTFlonZbkhXPZPOk9GxVuzW8athQ19ghQrM1yoA6IntF/kgszbcxoK/L
WfN6deA5xbFphfdWJvxg9Saw6nWIlGnIgHVMfNNu4Dlr4o1ae2fn5UQtSrD0lcQpyFpE9vnNNyf/
QkXcTzcIuubj73aKbMdmO4bVPjhb+tAA5gRWOo5FJZiJAt9exQneNUJbL8i6/sN1NHnymLwWPhNh
IoeYhxofRcO/RZNwVCsI67FysfDG7otR4ptTMJx37ny2l3V66aj3jD4+9FrShv409gEo3u3Q6Nc5
65cLi0otBZ/ZNBLbFPNYmeI84yvfE1P+WkFjnyobdax+AY5zp2fs0/WlKl8wXNAnpINx6AlJxobh
vJZTUK0dMSkuMUCird99mN93oCGJzEDb3RLJuCVomIIAGvvTkv72KEyd1D7iALnqsIVhJxtsIMEn
u+oDoCvm+8U7N0q+cU3fsN5MQZeSTUv13PDCkTuDMkaxHIkYxs5whbX86BSxsyuXar0ndZVE4sH6
NozGDJjzvplyfa60zxws3qas299Ggn2f8eE5oo4SEp/QOXvZpWOHtAHpiVFNGnZY4HuCxo3UuesG
P3Da36Fpia1xixd7pcidx5tPCo3g0DTkkvdsgKx9U1QLuli2H3HMnBqGwRyMpM8H/qysnZ0cK08S
3SnyR82urq7m9PCn52J3k7TyA/WOMP5OictSniqIP3VmvtRDvPWNbGHswq4gmdAI1+wP9FawC1G0
/RxyS5S8cKpij9FuFZyrmFz3TwTzfHQZOuLZMXe9kf2aEx9EQy6cKPQT3jsj3nBpxHSlZTkTrDAC
QK+2vDLv48zjQwjAja2ALLbTzQNyEWS3vTiWUrhnjyO/FiAUVkcihhV7wqZIwei2dU5OrlG/zWS7
7NKmutYmjhUpYmKUTSK0EPDyuPUbMk0+oN5HFUFrDLq9ZedrGY1GTNOfLfifc4vR+uCpaGmRU/n5
wrekDSFR4S0uaxnWtksE/Dh8IwM68Uj8vWW6W4QvB9MNt+4QcRyTwMr2aJq3nUBqD2AYMbKyT2NX
V4y25PCARhlJK2HF+jJFDGZeM2odbRSveVvyg/RWnY/Oljc1G8bxuaA0yh8SxvABh9NuWrMHENTG
Frx6SH22Rl4nzVsYfR1yJlJfIMfCXAKOX0txbrN+I3FA4xxusbBS8tDhuz8MQ+7RLP24BWgQO13H
QyPMaz7ax1mhOKeEw0XGRTik5WUVMfdgXL0y97JQ/0ybEYpXULtsXkDmkpmhMehwSbMcBv+3rErB
+INdo2O91p16YZV0zSlkKYXK6wpr01+b774xRVgWcahVSUuyxrQH7ZtvNFt+1Fb1yp4MZy7CHRQR
pP+RpHjoXMLrWMPxG7OmjKSXn+oaE1JRox520QadWWB/xaAO7EpTIQFTHAXO8nfQG7GZndnZZm6+
RxLyg1RuxpSJX0hA3xuj1g/zhayCDjdQgX8NbPZO2dleQ/dbWfnRxhReOVyHRgHXZOA9SAf1PQia
uZWAj42lOrWhobe3tkp2LlqzmHN4I1Xs4YMTPYkl2t7k7Lzvc5TSQDGvzopywwTTSx/VlaUWZdzE
3pQfDIinec0oyG5IVKJq2SnDYvY4Wb9Q72tC1e0T2gYzWLhkN2oSTBBzfzN0VbCut5GThDtSoaPe
CMIAK5IEhuHHJq2Htbi1S3RsCQ6bl5g0lXoQV0D/58z0eJu6J24n9YxNKE3gpda595wq80sDi886
pPZRzE1YeNIT49I8gCU0YfcyHmujDBGpUhp6/lcNr5RhzS0cMk3ID12SU9y7CHLMu7YjLW0gkzHk
dueebhJc2JXtofdq/rkDK0KdxNOgM+b7+0U0/pnAqmFjTTwH2WhaoZGRdV8FHXI95hdy3KjZx2Tm
8mW0cx5pmnouUfjvbdc8Z7N8ttM9m2puiZqkyyJ2wVAP9X4pQOKM6MCCnFI/SDqWREvRBWVhrPvZ
Bc8wnWXivBKEUWNWgAahuZDZRxvRtgeHRa6/N9o7Mjv7zalnbSfb6s0YjP1qIApS4mQ7tAB63p1i
XP/8gQf0n6rDnMF2zsxIY87CWJu3brz60dQwyEPx+KuJ0yizh2HGp+nVpROkskwjxsnbrh0RzYDa
JpBHIW11IBM0N0F9OYeFg5ykG5kG+yZXe2PaBIT126UvrqI3hy1+Jug9aE8W17jiQjp3A/RaQ7yl
ZuQ71MaCn3/gEcU+JFpPN2gmtIn0b6ZjYThnogz3JTbtD7/EhAGo5g3mDlzf5AvYcgroJf1MbJsy
tOPNholhAlrp4QBsKqLtg9U5AAxNEeD5L6RKYBvndUlE2LEu4yuzd+w9t6udXrRhAoMSF38IRwr1
IWY/K+MfR5F9ybUzcm83lsdilO+iNPmmy8WO8tW6J0qaQs1DOp/Zcse2LbS0sriTpWaFqI9oreWn
Z01vrcHkZxDVHEGGoSDRoEJUYet134tWPUDQXVifWr/2aF3Ntv/kIjfO7dK+273/KHw7pIubgx69
ZjSRFsRRpfElKSZYhHinm7+mO+cbM59f1pL9PmK/69QyTLyRLi0ikEEXCcC2fXrqkkZcU+QHvvbh
Gk19n7gu9huOgKJ76VDfIUWh5bYYla7hkhunEqMZsqhHVgV+qHdw7eaVo0xNSDIIAD5Q2p+qtaCP
N4tkL936j7Oif7YEU0UyXaOstz9bFrqk1LzEin5Cq7zvunA/ysX4G5e3eZSokCpF1vpM0AhTiTdf
Q9wwVQj1QDwnFBEr01JSUTaLjpCJaCKmIkNoYvv3bgZfZXCHZSN47ZW03l6MBPJ13augxoyJrd6B
Q8EJDKzxYSh/vcy/W6B7AO1kuDkj9mSO7u/X2MAHBcx1oangggZghdIdJVw/c0hDiSDckCR5wcdT
cAGE9sggds48FD+6xexyTq8jKw3G7QzF2JtDW34bSt8JMr1lv6sVO97IoxQWAyo3akSuNsnAupqA
BMTXREcp2z/ZM7unSvedQ9klf2LHvJtbawxdk/GJNBkqwdgzpHVBLv9dLiZtJaAUpnTq6IxWutGs
+lIV46Oaphp4F4JPuIxfs0exhJvngAZ3t9TLnWHOAbUlbyoCdg88/rAuz6bdPgA6T/azfvMTNt5z
32eStS+9SN3nl6S0UBos3AWWDxSgC8zB7U+rr3auO/N+m87OnssvNv/JrrCGa+5CkUofGHYTR6fw
nw4Uh0Rb2kQiF/JS+u2rUWh3/siARvkc4DeSoCrLu4IkwDumtmz1CXcAGUYjNbafQKybXSefOzC/
NLSsujvTvGa620Sus9jBTFCQXzRIF8SQRR5Cn3G1Tp1M011GgiE5dv2vglvIMp6Zqllve83ldh5v
sjIXrQ48JT2sJ0gLQ2HdxSORF52GTGFM5blL1u8FVXNU2cWnOZVgI+gTEz/eZ7r65bT1SqECksQE
sae23Nd926GehPcE5kwmt9yak8q1b4U4jmk+w5Nl4RAaZXOY4AvYnY4AUxOk2BVh2lgnQ6FxI1vs
bWyBeQvoCrV9TkCqb8pquTSmPoQF1rCQHQgpvf76BJ72myS1KJlTAhEM82UY8QLEWCVGZ9xCZb96
2eLTCxdPqeYw0NHc/dqS4pL33+k6XQrSxhDGUs0OcENkobaWx1eWYZ/Im/4Nt0SAdZi5GlszjzEe
7ov5Ibctggt1C8NS/8MaC23Wqk27bsixAfdM9kswEwXgopR43kDiQqNiiENX50hCTsbQ2cq2Wp2M
4UqwJmt/KtHFLOKt2zRk8SzjDwdEHSI7ZoxB54dW8bxU1aNN9iGNsMSba4/qOhf1rsZbFlozrzGs
GgC9M0tBRyw4bu1vZ9CMI0qJSB+twBukfPJ9hfMqMbZ+DVSZCqmkEkH/w4zPsV/jvawKM4wZYPKM
T9/JPVMn0h9Jkt24GnebX6Ixh96HiNzLMCJOz22vAkVIGFZPBUM80cn8KKzX3s2Pqp+0o1UsJ1Ta
ykofU0RFIRNqUnurOIiNn7pabphqL2zIBKXrmFj/WQ8EMr3CZuBxcEZ3q9D0qqv7mmsjzcNqZxIS
BFQBEyEmneecnEruFZJnJh2CTWqdkNybJ6lrCl0p4mywdbhCESDhHDT9a8kk+pokVaj8siNNIq73
yrw4kmFDj7v2uc50/z7X/S1n7/Ls2zK5J2f5PDGv6bVxellbRBx1Zn9kIPbfEk7NYOXngS8SVadb
9vX7TKTa1Ijlsy0RaJSpnp6qKjEeDW/4hvujuQZ7PnxvtVvpF8cmw1wMCOliONcb5iLdVzWif2yv
qbLVQz33y70eF99x6rhYV5UdpY7e7BtG3wGM/PY8E9Qel+67UITjMKSrdxO5lC+ZWx4Lc0d2mfOl
eQxk3KYqL8Io2zvWFPgO3bLe61rn7G7O/8rtf00Rv0+DixHJwAJgWrF9QN8PMUEHq9BW7QFPLdYl
vofIzhvSRFJXsK0UEwONJTmzSUFMNa/m65BXWzex3xid2lccfrBaNTcPW/ZqyvUhl42jQG5tl8Ai
OgHWqykYLk196CmterM6lIFLTtBqbRY/cOvaF1PLllArJk5VdO0vOqzJKCPS0Wug1uRi8h/JLWse
rXI3EI/An6aTEYcjCC2CnKKS1dPWE6J+KrkYARLBTRq74rtK0m5vl9rVxz6I+UKdGdRdJwCo4UK8
B2RwIMkJPXMeX9xhRTVm4AZclbHTV4twOPTdFMLEmeUe6h7+l431YaLMf+gHRixcrRVxd/v+SXi/
BkkAhBMhO1Iie6gJLghkb3x6VD+MhHD7IiBrcShwM3t8qRvVskIqnTdrTXkxtfyXmT6uyfq2OKXv
jgj52a2kITpEBgSt5z0ZE/2D0bqYoQmzZ/GJCjgha4QHXaZS3vfMiUtT08FMcvjkA2IzDXTysXG9
WzU7PpGshbLCyELi440DMetrpInyk3QM3my7Lh6rJr/T0/ducOxn9M/OdrS8Z6IRtCglDfDaCxfH
FJYHMQ/JnZ/WLzy19S5Xgvk2DzlehX445eNAysWoX+YOrgDKxQvka5Jo1nSBRLRiPLaa10UxCRmG
YCG79GA29OleD+KAGLCftk+Is+P+mPK03bYt0Qs8u//F3nk0Rw6kSfYXRRuAgLym1mSSTJJVF1hJ
ICADWvz6feDsdre17RzmPpc0sooyiURE+Of+/OjZc3LppovdUTmcwOAhOAyH0t8qzAXX1OKXiWr/
UfvNy5Co6gq4h9L6eFgnenxY+C92BAVdbvP2p5OGO5cT3T6350cQymlvztPD4zS7xtQY7FvKtLdW
FmRrj3L6Fe1VyTfO2WWd36iWEr8m/7ttICdNnU6OtBU/JIztgx+SDe+9qTi05nkYQ/x+ii0BzZbB
60CM3zHq3SSbkF6hpt9g83qdkbRr7cb7uI6GvWm7b7oeQb9Y4Xc5mM2N2wFjq8wtNnEVpBc4nuh6
VdBts6iXZ7dKgHMYJ04c35p46I52ZRX7PFHP1lBdlDIDQvWYTyWYPc/LmL7QtR7EA0fBrjU3jTef
mFSYPBM+USN+x+2AKMoRQaOjYFZDLpLyRMv5yckKOpBUGR+shj4s2ZMOTKVgLsNOh+PTKp/x4TGf
9zlbUsA1uyU5Pob0tNgNW4vnbduNDQpAGbJhS7al20ZQItTB0Ez/RQNvx2Qn63bGS5JD0ZzY+Kgi
Tg8FBA3E1WXI2OOgYIfFiBeETo4kOHbfspGu4Cw3nrklk0lK/SfJmOXUITg6TecfSKZ7Kb2H8poX
LP1S+xkSVIYWp/io5SH2Wj9delpGUlfNCzNE/oTkqFa6LTXlXFF54ugkdgMlONXyXuLTUf/1YDL9
BRFBeRgz0uEBu/Hq+hGDpdYc6lMZEjdpBMeeIGX7Xqg13b0Wr176VxcOvoqMP9KEZuhJRotUJNqB
0qd5rPUpUngoS0GBOyKkc1Lz7Jy8BJWilVzNXeXUJ4fhEQP/KX63UnKkmWgoSaGXtT59ffOBnueT
4fd7n/k2L5MlWCbDs+2UHhR650cAjWKnnZ+tK9n6A5iy5+DQWORLx4musFgQmxpEXq1VDjZRDZ55
xnZ5zsOZX5g15kRRlj4Yhhmx4sAJ6foMqCbIiJCZawQk6Uovab3XRnXtWt3tMzGouyUHOJkT8F5u
1c3UDaC6jHdCwfpkthpLa7URDcegCllxFeH2ykEDEjOgftmzhkPn58Yjd64VmxfUvaJkikVuMG2n
N37UHaxXG2JFgmdZMMANptHauab5tw25FaJW23fyuB86t17LqBZPEkHzPWBE36uHY4r80LjBDxry
GOxk6pIa5boW9Skul6Yxp6csa2hePNPAaxyZaOX5sp2NHnPBbZwYKMbq3Hv3fNB8YhoeyuEYEZao
RV7Q4SzBU1YDVdq5LvMbiKJXlOZpb9Tzt7J3ONiZVXVkPNIyw8t6xuzg/CyncraWfaSn1IZM1qt9
R0XVprUcSvwS/0XxlJ1R+Bjh/XTKlEBCpWCBFvvQt8aNW2Cb7au6v3ra+BtoXICgsCSYgyZIGWJy
CuDnu0150m5Tm5aaBHwPhu/wFFASvQIOh9u5Gt46KZONnab2cYjjZ7u2WNLR1Yn4QMmgNS5IQ1Zd
AwvXPMV7q0IjAz3k7p0ph6FBGebGsucTuJHoIoRiviW5b0BtWpk1uJCeqccuK0Nz01IrvUuixt4m
2u+x3USH3gGS7AJBh36JYceUgsplnxq/wnbHtavM8OQSl7aIFm+IYkIVBrM3hQE3vxc7LLn0S+eP
Fi41Uh7WY6ZC8XMV2eQRrEwSEg6QmWn+2QREsFdVa+Y76AP21nbPbqz/TJIMRF+3rGhLqzQjj7so
p0uUZdWt59payUQcgthA5nTVPRnFUv3t7MjZmk+Zf6kS0FmmGZ0IWIAxpe9u0yXpQ+EhO5F+qxZb
lc+eCA2gibAdWiI00N3AMpahjfqEnd+UrE5p7b4odMb1lMdHn2d8Z7Uu8N4KdGeOLjGxouq+k88T
Jienaqe1ExOLy7W4zJzMjmbv4zH4Mi6PXFTeMm40RjqjlcOMLJU72qthJdC4NPb60Ts++VYAyEPk
hHR2OUg7vhueTM7iqFi3ClMNqmzIKd4Wa36/dZ36+t3qhjc/gy3aqEeo71Tx5lijjVv4XITbqnRu
1ug2m2ARvPy6vk0ZFnzboF4Zwz8co9KK921ORVxbee9N1togm82GIYHl7Nol8zi1cDrsLPk+Uh+1
olSeBsYFikZqrY0jzq6moza9x7IWk3daGT2kCWG7R8+sW8YevtoZYwCBWRJT9Jh9L+ZHEP6kGiax
Jwt5tg0338WwvHDan4qYJsWQOkXGtfbZLSFHGT9hp7cXNUYLewevXTwaO4bQW2zBzj6R00smONnl
iZHtaC0uroUGz+lmHyVP/cYIf9uNOYLwRRBhAl9ey7bjBle2Tz2nYLAbTbx3lJq25tTtAt+ybrpj
k9AE1q4IrL+ZCzFAFSFtKJW/tzTRfW0YRwtkzLoYaPN0c90dcsaSgdcAACbiSeL2EMazPsp66Xdl
jLcO+MuzYcRH0xDPbUCfK2vuEMBdvW7wl0M1iHKsne0NzgE2SIwh+0h63gOFGwHIKx5N34vDYBnL
eR/caTcAliV2C0LWEJfGdF7KnKOhmXMqoXBlRWn5va8GvGpuwgCcAZ1Pgm+V8DQcKzNaWwEM43GM
318I++UYZhwuKQPtSPWZs/JmeljD+FfaN6R7w46/NDJPgw3MnjTDxDF6Cr3xZ289/EBAKvUNh1Vf
NIChNadPK/4VW0Hyk6ZxFP0KBGxd2W8Qo11uE4Y+e3H9pmpusP5A7GZswk1WVvaRwSajReoeeRGS
ohOxuaJp1L2ybWeUNK5a5XTvEhjlHHV716lZjO3kuydIugYD/qkIjbZSf/U4eVs2sUQMFJN9tian
UBcPQn5/y7lq8RyxECpmeag8nBF8Yz4ajMn3vbI/lGS2ZJnOISkVA7LU/2xa23wdOwTOmn1qYvWo
AmRl1xPxxn0SlPegc55KRgx7Iyj8p2lqNbeK5NOhOmxn1IvmxPJvB4UEudJitm1eOjvmRu1l5B8I
66X2EkuP+cM6tIVaOTY7V7G8Dt2dPKN57Bvxg1Bqs/HcWq0jW+/hHHTsoTjagX87OJgj64RZ2RyW
71U/62vix7eC4mFAtp6zFqLsAYkauCzQo1k0wJedI9Xz2bN3i5r50/Os8qRS+QqV0dgBMuf+ad5r
3ygP7aR+j+JixPN4Ey53lnb5IbgFz2ezSJjCmNbRy3IsZcvDjBNmPHy96UI/AOxSYAsOsTTD816D
FBsOWcT3cvlRT4WqSZRya4+XQyiYB/HZF5wmMDdQ+P4r9KtwbdeiYrdH7Ji88bOIM81p4qOvcZK6
P9VYfwsbOZ0co/u/D7hOejKn7cD93q9JrvE3gNWX0Iajs61n9UQEzYCNxfJQVnlzCkmOZys3tJC2
85XekjMPdz6EMFT7t2BO4n1VafD6ghmsMOrT18PXp6MCLKOvYWTOwX+IqqlP/j8/5OtdqnMRbFW0
k3NUMkEJXnCdMcdCaxLBhxnizQQQjRmlwVikx/x7JzBa0eS01tN8cZr+h0eenUUpfwT51DB9yNY0
es8sfxWjZYsthfol0T8zFxdQRBfAqMgO2e8+XX9IUWdJye4px/NoxWRprfgTPhjMCdW1R79/lraE
UZnRVxCWusLekaHPFHV2kXaxEghdB0P6V9kx2It0wbI10TBhRSbNfHgqkCvanTewXvpNVm5DWTPA
aqo3EZDfc6ik54Vm33ox9GdyOeC1u5JG9NLDZyNHzE3czze1NHbBUHT7gu5QObDjp+HSa3v0Hk/C
kRgEO5/QuTIlfW6qfufmf7UcmRU35W7E6bqPBpO1oE+Ocd7Vf3omEAGhi5kzw74w+3tsOKuOK+pU
2mO3Kd1ij7Mn2JtWmHGsgfSlPfMvEK3oEPr1RUvYFZMTiFOtn/uAg0poEUXj7sYOjszveunO4WQw
wZ0OORn6kXNzag6vAxtqYn6bJAcgT9LqfYYqu0bFyLZAgdd57H+rtFs+ErOycCSwAkDSuHiY7R4h
XcQbt0odZAYqxFt60F/aEa+AWxN/b89NPAWwrfVnodjwAegaqa7Q+0lp++rouzMm+R6jzqNQiJcp
WRLy08MqjgyJ8uk9wsz6nPpnHxoTo+qku9tBAv8rx+PEyf+HmZvNS5qhf3T6VA462tfp8BJLIOlu
vuz6rGGVCfEtzhKKzy1ujhbm/GOe538XwYTh3bIITjRD82rgxJl26wha8KYb5ucOEsWaEk2AkEVf
XYqSYj4FbcFYfDSJR5cdVDOBzUoD4HTaWyWMjRMctOvgfJ4NbnA2mHazyXdRjYt+SoebsFhPCdQh
uQjjEPH6wzb8GWmT55/mM0Z203vbCXmirPwSQ8Y60lWgi7NuUT4DUz1VCauMZ0MML4gn9wkCctsk
0SbxNb9CLqAPN/MuGjncpfHkbxiG0R+A8jilEWkJxQo7lBE7Fo+AS7iMQEgI6x5pu8fMjieRv5UG
uFNCoM8mGPG6np7BfMb4x/Czf/3CxI3xRNqVsSL0jhSVvtg1p/ekx49qeK37PEb5txkvRZNOH2QV
yhRMGdnmpEWTwoqanHqXUL3CDrKyenFF8o73gRx/M9eELhb+Noxm2rATrza+ag+ltk6ZSZcDej5f
x3rqBlAkZK3uWIl/uiCPn2TqkSQwsCvH4tnSYBGgIJAQyH+UgU5POR0gi7SQloV1KGmZYCDbfeT4
EjikRj+zziu5X5lkQkAbUI+b3g12dCtMh8XVi2cQ4cP3vic/ZHSse7jeXRGUAJtIN6JybPAOZ3zI
coL1sVDJ/KJ9ZR/NWbySUNzSyoQPZiT0JwLvWRoIuGnW0LAxeXqlOgK2tvttZiQDeXtk5GQ6HhI1
wOEBjS4wn/IR5gbZwkvsELmYBPA1Xi/JifnbxR25sLp5OkxeCGiP6c4OeZpk0djeVSWuARIU58sW
1F0WjKiGwwY+VnaMOa6pAIdYq4SxK6x+NzAJ7IMfoV3wgugwoaiBw3Od4Rib5Y/AI7qUhviP+uCP
3fGK7o3xTAhTo0UN9s1nb0ZYI/sLBljtmTLIDdldl8QrB0/loImUSfe0HIXiIsnJVNglrPad8hO5
41bGOhe6447mw+IWAL1dPsuK+Y2yWq8834IsY3KU8pSHnshV3ZgDO75kfpJF8V3MpJlKi/04Oxab
CR9CcQszF6GhmzaoChus+5AXW14AuK1NpNgRgSnEh+t+EoKqTqnTmGuPmtdNM8fdmjjW0a3ybkvK
QgKDpdc1isI1cO7vpt3C+sHluyb1XwrYNPtRsmDh1zcLjrFGuwBeOZuCN8QzHi0RhTQco0sZvzg9
nEhsZe2ajK3eFZ18FX30Ugzqj8uwbId3sR+RgPCKHjpsA1s6YIKt1zH11ZC6Bgtr8piwBOUzCW8m
byTRbbXz2g7Xr7yXGN43qTmBpLELUF4ttTUdh4KBmgVz+oxFSrCAKS8VDXidQ/A4Ka0h28Qq0q0N
dpt4PSgIyMJCyCOUvpXfTtELuMUJcIQZsb4TQM5e0Lh0MkAUuABXqC9lFx5r0/qQsuAUjgsXKelP
mQnQZBPZKgBOMc2SRnzMGOL2Qxrsm1Yi0dQ0d4VhuGeg9suvDV56LUcZoEn4mERy1zMAa7uhOUpW
mDd9tPI4lq+KfLM0rGe+l3TT8aI7UCHGMH2qZi5WONUgfpr+HedSfYQfxZAWSLFVEUfwUYnWtEXH
m2pxYqooMo+xovYmSLqzM/caUST5bUclrETCxF9KZBy3Lcc6eTfy5UydMd4NtckeTxVbfyp+ydp9
7tBH4U8kW4Lr5YZ21dfBipmX1sAznXS8NlZztXL7A0BNdCgNay005TCoD09L2Mt1TQHmqXkzQsbW
1HQ/orgzOZ6x1FQC62xEf1I5cI42ExITeWpocKibymY0nU0GUPYpf46w4OxEEPdcV3hTK+G8SdtT
GysMYFpinTLovn6OTUXTyCwvlWSN42eMTlWc2Ryrb5nBNQkKst4OMTLjqSF1fw4gf4d1IZ9tw2C/
Y/2IMmL4MsSjNsKmo2wa+TxUO4vQxYZrtkSCrp9ML3j1rck5zP284yXkQffh2ppE/ADu0p8QcdEE
chbH6AjLKOu4iDU+FG6Y8oznnA4Gl1tmmqDYeBzEuYAYrXguBWC9AS0psL2/GBTnlY/fDPcbX6OU
/T7u/5r0w1zaTjngUtUrrpJvoS67A6UxU59PG+7MSHywIfZYPNYVCQAMDPVWRuzJsnAmYpQRATOX
hWeqeuA8ETdItXRzJ2lEzztdmx27LSbf6IqadTnRgnuRJJE3xclKQg+eMX95jmYPYAwBR3uXl1Cw
tMxo5DvC5JjS8srfGg0tp0ZpxrwSeGWBoeaUsCgUMwssrDf/u1kP/VW794kVYGcrbnz2aLbs3mVE
E9f8rRUQJ0Ize7YSKBeDgqYib47j5ZegvnCuAOmGxakAjrfXwfiYiFtugkiqE4Sod3dictu4noQ4
VOu31rjq9KDNuLwaWCsQt2W6qxqS5eMwo/Cit7G7pfsdC8N2TmxQsiUEFsuxxrsAI6pHurYq4XP0
s8EBKHoXCpotVFEku1GAJRrc74YPGbrNq281lpRzQV4lxN/GLuLoDCbV6tV3mEFQBTznTxa07qrM
s25D1NM+MEAinFCUFzxGKPLEqHF7UgxXVfSiuIl2Nxjp2sXQ+lRGAtHIqt9cLBF9xzSOVs9sHFbl
2ONjJGMa1PQyVgZVs6Z7yiTpEa3b4NRP7F9TOX0S66vvvXCe5hRAekdMHw9jcm6X3QamJGZ6Ea/K
bsZfwqoKHwQmkYwcDzoKgFFVsqmG+or/W9b7knqwlZIdt98a4BdZatOhuX02/GVs79g7x5Ytz7G9
jahuXIUWTfExQ2Ycpa85Q6F9I/Njznj6aMhoPg1FeUC4idBKqB4uQlBZUftJ9Rq28LZYLBU8T21c
EDWBPq/sfcox9gLgiZokwNJRFH+SSk/AvgX4JVuPYAUbHJb4PDubQ5+dv96SNiZtVh4QaVxXdOri
fZ9uLvd+OmhQKrXK+yuW5bXmn2nwjF/sOHhO2lNlqmEfNhdCT6yObnvGbuUC4SZADaR+7cg6oB84
SA5ZkRqbqPiTZoQSZhdbZBB5H1Howc1oh4NtUNPrmMXb8LdhdL0fp/4xsYZuaovRrtsFv0pVZUzi
KVHS6tntnZ9OjjRYMlhGBInvjWM+o1qH51mE8d1pa+PoCvlNR5LuI3PYubGHrqCHs1EA/nWwRq7j
vDdPmYeY2/riGFOhfjHS7L2S+j4MRBhngHwDusgGM9zPwnF3jWa04EZMYGDbZdcJBzV+A3Qn4j6I
VbECrtLGmyI0gqs0L13KXJX07js7WInnwf9UaCrYDXH3JpF4pv6w3gWGfHJDe37Cg49QFkYRce8u
X3PIp8xi4qjThp91urwQGrtBNQ8eKVxAo4Fjb3gNe0Zb3URbv7OMcfkdZ894c6KJ25trL4VAaKB4
IfcijfmFTQV+uOKeW6lyF492sK6S+cPIMvOKootHmhiRR8fyqUlbve0ZuoIKrXGxpsbemnPjhRnt
eUA8OflReF0kaMGq8K1oTW9T1SzuVsWBPm4t8TpalkIR5xaOj3/Hp2ym3nvr8UVtYeTsi4HiMfID
+alN6R2YkT7MMT7gQvlYqDQz4YOLxwupdfgEkEzfGjmSNfad97zwOBS0k3Xqc3QRjowpxCA5HjMG
dKlrWafczV9dLW+Ne6cR5m85+K9kTVpe9X0RW4d5FMEqSCKfpDBLx3quNbSlxuH2/ONrBKictDz1
KiznNZ1N/n6cZwabGQLp1/98PYQWsamkHT/SRRMam7bk3O2jCX29mUD929gxwQtraL+4OwQPxoab
bOL9cKr8MWAtPXUJG26snxRbLZ//9ZW+HtTyNQtBBH7yme7TS1ZTC6TLHHK3Nd1HpC6c7Alipqjr
g56tQ5DYL9UwBmga/A1XE7IA2yQZEPmuXqW7lONZRceQe3nG/aA+4yuAw8PB7zA1PyYqZOY2c0j6
2o8CLzJFjznbwqh3D8UiNH09DF7Hl/56M52WsV15zrkkGb6DegbrzsMcLndkfAJlZqOEufVn7GJs
asy2O081CRruRNxjcDCdDTqbwNO0x5LCOF52CUUl2AUrTFW2V7OtQP+nPYFDNO1LsquXaFvVrG2P
qgTkgk3u6VOlvUfXQxstxnhXzf0hnGEWlJVn7SIj3qfBrLb40C46JeUuEjhUxtKyJkgNchV94hB4
HjnxriFPvYSTS+SFVq7GUDvKP/BrQdNJWVOp9+SG6QIYRZLr/bVHsBDR6Q+s2TfXsPsTlkr6KslF
+qR/mIFtWlUcJoVZz4HQaiGcTh1gyNkkGMhmlDNXzBZwRVSEaGmt1daqGESlmmhCT4WhnAfvHFSr
sXpRQYjtmnl30wt6NLNsrXkVrhWkz/0IIAwiZQ06vdhwnnvMno+HLn3LVfYt1Uh7qoBboWhc72Pi
IUNy5md74+ZDAi37LFtSrVPMljJbTo1BxseZHGYDvK4e/t7YDA3G17O/1T0nAjnrbecAnxid+cmr
5KcNwA9Ru784LLW7ynCMg7CNdzhVcpXFbbGtkJh1TL6MOdHdyTzcthA//fpH7QG3H8C74n8znuc5
fEAg3Ke51AdOZDX7nJ7we4LxC6vDJyPwnmlbtE8GJifKm7EJYNqjcWITzswk7AEqcJm/Jz1E3tLX
jyBWvwhx/LadlmQtK35NjoBGwGrVgi9osCRsa1BWqIIMvy2/PFJb+QZXsdyWfuSeTF+9RTWUQCb8
WGR01mJHXU8p87NSlxG1YaiHZCQwv6BvdyOTfYZKYm4uJqPg3WLr2ddRdArdGVm6hwYWx6w3K0Ru
Up5u82iDJjosZPV1DbrNluI9n1kpp4yP7SNJ+ZWgyb5PyamE7cXowPGOYbOvrJrtCVjgGQasm7n3
gobAo5FXz65HppCofXZwaswauK7XGgJtrdxNFCW30Rp4dgem0l9Ilv/FAP13GCBz6Yj/7zFA1x8Z
2NV/pwB9fcJ/UYCk8w9oPr5lOJZrWtKw6Wv+LwiQtP7Bjps5FdBQaVrAgf4fpTz4hySPCxbIcBjc
LW/9EwG0kIOWj/0fFDsvn/1vPB34qxBdJfYv0wqgsRjufxR6RzT4ehExK7y/eUxdSlm+CT/rD0TU
5XpiXP5WdQ6b68GBSsZ/qhSv/LjIebYS1389FGEDkMdxi23qCDIa//zfdHmLRKl7kjCGDtBdblMS
yUPipuLETOEG7nXfls7wadQ2HdEVusfXuxlsPtgeJgz/qnHf3Bh1QOTjZwy7+uh1M0gQTin/9rf6
/wCGLODw//mEMOhzDcf0DGkzqPT/A4RU8pqUUnAzTCvxAIymzglrHHI9+aescVv6W3nImpiuwim9
VxiTV11PL+6AJ+LEOs/pwQk3jD+PQ9J/cA5guuAlfzjNbyKErm1gc4ayEAMJDapjOmTf7VQ8EgI1
wGUMxJbmUnrBcr79ywQwWWU1zmwEt3vHnYEzKvo1bud2no9BkoFJjEChTKZzT6T8FG2VXdDASaJJ
d5elFMFRlkoBzlbVJdBjY94EwmQG3bER6RHrF4EpnGyguzh8UCMgTGZZdx4pbTk4NBwy6Mkb1haY
f1BrjiOT9nn2icujaYHy6N5wncGBVtfAonMo8LEPMJNAljnUQ4zMCUNuG/rTJlH+3o/tYx/yi4NO
2MI++Om1Brn/7ox8VF58xGbWZC66mArtvLPFSpmU1SWlt880G8ciBFDHD9k4Y72N8VxtTBH97haD
IIl0irP1hcoAMNvMwGqYbXXS0Q8rCFFBI2FzLX5RHb3myPEjSZ/oczsl4Ei20kln8smMP7kSnemW
hNMJUjSqWEMRUjHu4EzieTc3nRS7gnMB/EkG9WEXH9jUFoWJ9pGQbTVwgkWEI1cCoxauvu7o5eGr
zoiNjLBvmWalF4PyE72EjxXQBug6WOFHN5k3vT/vvMT7hQuBJYQmPbevYIVDKCRi5TwGzSpQ1SiA
Pem+bTGghw1QLA0LG4IPkiQLMZs5gbn1GZ5o2fZ7pcMrY1HggaIHkhuUa1FB4q/9GOma8hjMVOPR
DPl+YEwKmIPWizcB8TRYMahO4gQZaiRlO77JfNoyqFl3rftiVpMPMcJ8B929VLNTsI46YHEljJ32
DsTvcObXL0EUymPQFsHS8H21wI0tGMZxb5darfFklBQGRAE3kLPu4sUf2XP59Wa/rqv6GynjY5o2
RxvmZ+vIJzzJ6d0bqmtDP8xGi2DahgGzYz0k28K1+2/VyBENI6U9+SjCaXdNhgVvk9IxC1i/YNe2
cRafSTHjv5if6DfzlhQCglAjn+zZJG1fQgGTDVv1hFB7A1hrVuZxiIIXe2E6qxY0il8fcP3AvCiq
3x50WVBoigZ2Wb31OGhWdkAQkRicXvbBQQUHuOUymnmhS5JeTBcHTv3BtYpj+MlkJGdHPRgvnrEe
YCdM2Ss5wdIxoO8u9QgNPhTVfnqUlZhxdp4MNJKxdw4jd2LKw9AIc/T0zmIs5fCFaSBR27K1watU
aNJah1vbYX9sESeGAWEJcUO5+ik8NP0w7jig++XFrpsGXMfsHwQWOhNtCo+guvoToLQxeYo8X+8c
F+VphLAUwvOO7OktFfBdhZ2iRWvGj2nbc65kzulQbRR22zE1CAtV1q+802crNP4OODGJQRjXWnX4
VwmfWKvolI2OjTeGl/swluxiw/jcpNEPs5LBqbaGX8DiqcOSzr3AhLgCz6nWpW96JfwsDtlVjjAn
HR2eKQgIz0YA9tdkTJMlMjiXo8Hx0/nn/7qFtDYzMtXq64PB3Nv8IRQmvHwuB4iQTsi0EWiIl1Xl
hcFweXGWt1w7QZhxEB0N2Xwrnak41gMJ7EglwS7UBOE9+2ddjfMOr++uF2+anNLNjHRNfdWMCrq8
FTFwbLjPrWyKIbZf//Svh8XZ5rdLzmQgdG6mFH8p1V5nIDkRp9c3o+F23+XVePp6lxYAjFNhbOy+
3q1qsMAZDVCxj48W7IT1VjbkFEjL/Px6j6Yg8WJz3LCswHxr+wbb4YhDzEriaAeP9ieATx9hLyi2
U9nTIO/hSf1661/vmmZOEVZjIY4J4jnsH9ZSuPVZZ1a2L0X1WsMC5gkKHVgcxZpZpvPHj6Pvad7b
OBkx6Y4QZIFf+QS+U7i55EjqA8gREJ1MUTdQ7G+LdIrfyF3nrq8/wjb49N20/Nt0Gye7T9gtflsK
Y21c9v7raDjlziLUcZ4Kt7gYUAEwVRIil7xSiA1oAP5dGvx2uhu5wPxvOxi/4E8N73kZx9syjPQp
GUNQ7ll3wi2g9x2dfAA8go2t5a+5qQmtu0jRqW+QlcglFa/cVwYv0i8UL/6J0lBcnHYEClY98qm3
3uLFqxomusSSydnZbu35GhWCLi7Purk4W46YLtQtKGC1kEr3Xtn0Q+ExlfU95rtyiIc6Nz64G1bf
x580GjGtzrvfk5d8FOX8QslJejQyX61ojfo19M2vegyyO4D/hRPoiTPyh32ymMHv8TcHS9tWtx+9
hu72LOeZCqN5Wyj3OWU+VDVJ+aOfSPegdZu7MeViHiN6W1zpWluByeZTVFDfVNSADC6M5Zpt7lpR
7ejV0NeC1m92tNSvce0z7LNvpQNYXRbHxBumBcWiVqZoo81YO4LTDBCAbB4EVybT7g466zUXjt61
mMOfB7AIGwSIdM+ojCO+ThWhDWt+ybEvbqLvvgujYc6neOdYsXWbl73KoDQ5SdRmIwBJEX9kkR42
1ggSKxsnKGUzB7qTmLJ1l3nZcU5cTOehsk8cjMGUdMNH3gi0oyTHxtPb0EocdUjTNNnrzLw0bAhf
MFZXlXSvZVo+hqHQb5EeYY3DqRX1DZn4Vo30aiXjXwKTDyHZAjEgxxAUpPgouZV5ljuc419R04qn
0mXSghUETKsX2ge31+96oHu3rNfcRKKTqG26sJswpZ00GxEgFZsEpefzGNAyVo6Y9fi7Ghajijql
+Jhxx3ao4MHRwv00GJnYm8YmC3vawpVSt8IuX6mhSg9d9tuf/SUP31Coig/fS1po+4M1v5rU1Pdj
TDSZvptdg7aIdTf98PsKG4tTET53J8QhytAH7zaDfnqqM/9Hq936UKbY6oBZghlxTUb49bgtIiy+
YkTUru6jxeVh2rp7i4bJXtzBLwFLaBDm+jnLM+4NefRqZkbEGDuYdo3kSkVk8W/D1e+8/Dxn4WtE
ZIzVBncyYPFnesnyEwiizxRm0ilkmnNvi/DDcoJu87V5jmRtPH09wI2+InpEx8z+qc0Zbd2eLEYa
ZJkjGhxWBkaTE3+4D409dAU9x8Hzg02mI4Z7hKh2YR4hnrTv94z5BGxmbCyYR5vuLGerf8VaTchh
8L9FEwaCGWn99etBeTa+VnUe+ja4Cpnbt2ywXmXvfiQAmZnH5T75X+jZNtITzdrtc+7Z1WsWOx7m
2aza1nYOoZOyxUm0d0pACHSVySXKJzZk3KxvTDZ+khlYBxmfGxqGs8UcxLw2Gdi2Cgs6oaw88kE8
MB6lE4g27Y07sZJwDEsOXNADdOU+YytBEqPp6JiMsv6soviW2V778CW7rUTFnxHP0NlxS8ZxoxF9
xibd7zYtdMev/xUUYSvIB6/+mI3PZj1+fn2Uq3N73wn23JFh0bYSlWiGui/BEqXlTVW7NCpsvj/v
2KHBAILLuYcSfcX5kF1FnkOK/T/sncd23MjWpd+l53FXwAWAQU/SGyY9RYoTLFGU4L3H0/8fQN2i
Srfu6u55DyqLsKl0QMQ5e38bKloQXfR5xbK28nKyJJa9SlMjaNpBo/+5v6JESyNo3v1jn5yYEbfX
cCzO6z42L2f+PCb06MkHhTwvq2xv1M8OWAo/YuBVNcpGU8PDsmgaCboYDGFkPdZTjE2ELcs+QTS1
1ccxphE5H7tXLT9bLPuzbo4XKSeHyp8/XrnokEhrmtelk5VfO5n9saF5sEjOvi2xvdyCevbOgZ7B
coiz2+VBNCRyD0YeHHtU/dSkm6c0syLIVXP5laUOouUjBJRSNQYexvRiTGH3WFp5+wQkF0MYpq7A
tlF6K+JeqZeO8ELuliUtzce16Lz+sCxSRsSvN3c//Xlf8FrjAxWuOGT6NPBUjEST5sIvhcBEx3Pe
dP/kUFO9tyeJFCrD3IZfAZD+euDbkBf0/IgSm7NQ0tdqzNeU/x/y1ryjcw4NCdsjA+ApWRVauxt8
ido2wpZLyq0lr22tfpWWf2HCfygC/WWYFDyhJriO8Puu/FXdYWl11I/RRN0Y4FDa2DNLqvW8U6Ob
JLdGyI9gdxwdj3Rx4FeUyky+QgwaTi1mCwp9Or2R2NtPtP26nJjAfO6X1WN5LAUt2FaMCqJcemyQ
hW0bMrjQvQh7N2imRZbTtWeIcY9y4SYLH5GGGNuIvElQkxDRo0m+uFH9s00gzPatd7JxIcdWh5ow
oiVtYz+zGTPA3nIf4B2S65VySfAbwlT70jlwje4rkqDsplHbytdurZAUI1A9D8Seyqa+565zbK3+
2U7lOxWJNzMst1EbukyfgMU0IP2HnJJsSwkU7P6VLJM9zR+gmWqCgjPGpwBjEDP28AqlSrfzvfaM
4B/FDZI/6qXBRkS6d66MZuPH6PtDGX1bhj7aNBP+ZP1Ef+4VggIUvagHEUnCZaywT5APBXiIDq1W
WM8T0eWoGaqbtkW1VRZzBGc8XdvDezIghPWY74yUiLzp1RvkVlpwtgyf0rL21cjk+0QZPLwdtaKB
P1icXDDCmj3W+4pwKT2efpAm+kOE3Tva9ScNAtIqzG8srYXhIHZNxbi9cfMnL6y++kVwnnJj2I16
20FSSTedau9xLCUHl+E3TH7jmrYfMl5wO+gl4iNSKi6UyG4QrJbzVXXb13yrjXZ4JTfh3fd7wdeW
DCBJH7XFgoZMlOYqycpdVf5gxE8vwL7iv/vJp7JiWS52yvYFpgvNBO1c+gAK/GA8NzOWcrRQg/ha
aB0tRvSy5yqQmbeuCBtwX+F9oqNjBIIILQXu7xQhyMvkm9/kr/g3sZCWFAk0T/XolfznyMVCaBEV
hmqs26WPnclUsxCls7Mm9KcL9zjvzy3Vhl3aNrM/BOGfhrJ7i5LxZyrcbJVnxCi1/AyLFo7VUP6g
2kVDKsI3GjbQXYvI/grd5eK5VAfIZiB+ZlTcGWOcBe29LabsOS03mWaE+0rz3v0kfgnJm6ugRJKO
mRxxecGu8x8DqlbF2LdrMVQJL7X0dhYWpnUr6nM80nXA1XmjtxCNbAmwG+JIBHpDvukNw9tiWBc1
7A/o1LdynA6lqfM5SUrsQaxf+Jb+RHp0EkWGVFrR/KDF4q3CmiocdmGULPoP2W/7FoBPTahvUcXf
CylKClY71dkTgMzNxGAEgBCSt0neJPGtlFBYgvQr49yfpYuRDCPtfeIdAkc3yTlKtk0UWVuiQNCr
VJk4lV7yFJTTg+kA9QxbhrlMB9cmjTu0LgICQNxW+3asHqvITM4C2MOUFToVAHFJGj+kY6qXzzbv
tzFFT0aOY6DIx3nkHqhr8+Bo5DD1sHEBbdDg590qKaVtQCMcdLLTidbp1lNqHNo0uyGosCX4GeGr
yNWVlYtzWKbpSlYYNENnyKiwyVv4dTai++Kn4wN6C8hm2SW1zsC9ZLtvfOl5XZqJ3i5NdDQOtJO5
u7o3XKMJeLJglJkpusiQlm1h47HPq+ABHRDCk1fX0jXkCU5wFxPeTEd8pqM5FA51cOGmmd9VKVO/
SSDSXagU4wDnbYOfms2zixFHJuLv/kQuC7wVPblioqbvzKyCAxlVqMj6r6mV3idEnz+7XX2FgAg9
Sa++wC99QCg8bdrU2boNmpOAcu16yBBcBANiqBICjG8a+jH3/XKnu7cWhezODpBvICpnKImxAXnh
T5rflE4mY5dCGXuIYanomvVoFYIJcpTfj71Od6ylkJn22XMT4dwqY36myMDX49SebKXjYPIAX8GW
PxVyC2nyRUTiDG6XkEWrHEhMb3vYHuE1pYfXmjVYcLsMbSv8IUfU5r4BnGv0tICLOuHmSbpyX/OT
7/pmh2OF5Jmee+Rs9XVxj8Mw4DKapliFVZBsB/Elsjv/hJIm2gjR30irfIwD+H2AZRSlt+lLXz/E
A34+23aznTaDyqQzAUDj9lFqR1pI1sVUzBlGQrRbP++w0YzatsGuu1aM8DGXb0QR6sc2BbnRw9PQ
Ou5XUqO0xcifErXAhVB0VNcK7LdKPdWtATAMG/uAzAIgDTUS00XCb0JAG6S6DJYdkKBcP04YVqjg
2tjtmdNUdcT4zICSQZWQu3sLxhS4MFPj8gbhylPuJtVGc3KTK2az8oIUg0B7EG6JDhdIC/wneRzL
SF81MWl38fRmTLAHncA6ihbX/wijdaeFA1dhana+40guawHwNaQzPWqqWo0PjR75W/QDd1ER8mWK
NHmGyqla+O8ljXqmD6l7QKL2SHLMGDXdXTNnOrXyQWKBPiTREcVQtxb4+na5Vu8CxafUmiblkyq4
TnsUnFiLKJqAbZycAcHa5D+7qfjSAD7KI2ygjRyegQ0BdZ7K50y4rxTZMPXF4SMN/wyLocK1Vz2b
ojM3GXw+zDcMC2L1RsWVrDFRgrXizTei+OR1/b099OUBYMDqQMRQdZ3MJ6Z6iFSXr8GIsodMdspf
dEZ3BtrZKOFHo5gJdWUo97KN8rWXOU8avDGmueZXSzIR4IfnlRZegdYjah6TWVJ2h6iQd4nXktZu
4P4aneKt1S1qiSAfk64hdrBi30S9qFJ/7zwiaH3Z0LjE5aDmWX5eBpe2qu/LjpiCnlfcD+cu89HA
p9F7L7miFpV2p0b55KJXXQkUpmuI5PAkPeAfmkA6XwGVpkF/rNxB3Q1Oux39uapCmGPifoHYeFXb
XOPzdrwN3VeRcFPzjIG2uNkiOggT4J0atyBUizZMEe7htx0B4RItyjoLIwghmVutBF+dA4qKpybo
qS6vKEkh5Rmad7R06YqYXMp3wfA1zmp5QUX2Tangu0FeBIioXE2vQKPu6rECyRFGzzZcfjr52p4k
0xs5MfoPscsTPFvdZA1E5DZQ35kZELR0zgPAOsIVqJlRItiD8V4IEWFkR6I1QK7L+fZzESlgQZny
KzkAlFq016oTAzBf8icrpL9RJduT2Sq18voYZV0XXYzRlsQoGo+UtKlDc6lP4I2ljvs9VsW3zqnu
DBpQru2s42K8Y2B9MBPSx52CoUFSPmUDoyo4qvCbcmqL9eD+pHaMDVbTGfzAnqRsbGU57e3stXJJ
c8JNBWzSL6Kb0ff2Rce9QjJDhfXCxMMekAv3Db4dPY5v4IvhJKpWbSZvxpSiz8RLKQfjmRYj3SQx
D5eh4uTKphuz0+uGboMSPycfxmNNiTCmBrSZHK7Rmi4lNHfD2Pp1xzzVs7itkb0ZuvFO5wZWQ+ye
3e/8TCu5NkV00bQBw0UXHkzGZFuM0O2uzPHbvytVjZeyC370Tt7cSf9cwPHY1ojRqQzPn1CYIpkr
r0rTC7ZlOL+yt8H9UqGkX9FQqrhwbIeqYpAbawNMy/YtyHEuFoYVogAlnXWeTwVzgwCfwrWNzXeL
ubWmW0jAHEDsIQ6B5YKSbLsiQ1k3INNxv1GuAOKIA4ZJ0H0doUDMkt44hlQikZlW25j5AL2zcg/f
lNbD2ExnPH2XaIaqpJgn5tQ7chWFd5X7wOBUEcQbY+TaJbHZhvhVdn08Bmu3wpo0UL9hBE8oXMcg
cuUYwOGj7Gr0cJkxqCgptoWvHuJTqPLhKU+CU8bVXHhNe0LiAvDMSWEQTlw8bILfQ9Hy5c/pnOUd
ydFEUWwrmMZulVwnTndZvr+2DlOJhjCjkgCKacINptB+yuKrE1pPY84IUIxkdwmDXKvEap4aSj4Y
BP2j7tpv8EwfCxvNLcaDp3zit+pkab3xBvM+9HvtoqUQCiL9aOR+tyUnz+AXIGNakPJ+suK7xJy8
Q2X6zQah0Js/uk9JJChNW9C/4r0ZGsRcx+JqlIxrx3hDSsvjGNsapb3aRpdCRExPD4/3iAxCx6cA
VWBd01K0o0FofQMz8wNU6rUomrfayo1bPVfg0qpSbjB10Iilitp1LTHAavbCPIYwkLf0lOF5KOSU
1hdDGjD0egqihFOQPEFnB5p6gFfTlyG3Zi4VegiIWevLO1telYj/D4VThjtLTo9l2fBriP1dG/nv
Ajr3ddCX28E1vhdVg3OWsIOj9tZH0TeSA9+mTpnk1xCmiGXtK5NKuE8AogoFOqtLKt4gsnG5mzLC
AgDDcK95Zo79ZpTalsY20k3dwm+KynFPLsg3xAIUNDHYmKj/rylbryxTGked3KFNY/L5eRYBMSb5
M+uqx/Q9GMklC9FoW9Kg2Sg797Q8EIm38hQ+Qc1H/jWVJ4MQ1d0UfeGWLzbY9lYkxGkPfUZ5OqPj
aTut2vfkqfI19W+KQL5MyqYZX8V70DBvrQcCn/wOpK6nMGleHVC7Ze+gfu/3JqW6Wfn5NeriHa4X
4P8xL4C26/dsrC9ROopjNenMIjG0iLa+8zH87QJrRH/MddMdGsAQtjEdQ9p3E5QCMXiHXBs2bTXy
s/D4ikAUmN3N/ssYDMZe1oU42P7BTeEhccfGD4O0dN93+YMLqdyBvrRvHflOmeBgUvJZZXrz5Gsw
K6i1bhx7gMKHTnytN2LDZfcGIxW/bUH5wNIgUmhWga1WXTk1EaeJubcVwJnJcQ7ulG4ZiZZHKfrn
mHaUa/Ia+tR8NTTshCTSPcX0d0z6DvugASHgVeqrkeMcRbC1U0aNQRzTOszc4KUangRlnRuyH4Pb
MKCb5ybJoWX6xwwRi2Vv9Pf4cTQG7R461mOquvtp6n9mNN1a5uTb3u/fK7u7BuEeb/1ilgszPcly
2uexbfZ7XBYQRsO837a6us0UYw2bK0WfQh6XCsmwwwyjZv6+awNQWkWO6E3jm+V5+Rn+DfcFi9u4
SO2jo3vUdrWIi1t3GLTiO5YJCXjKBQdqwIkPBDMDHWZ36SM+N1AcK+sASAAwoVWFsDzL1xax7coa
mnDj8JoJa7qBbC22fYNaxkX4hrp8R2ER/WDpIeMT/DvbmSpOjsUmdq6DOho2qHGRx7vaZYpSJv7d
FJN6Tw1Vkfk2cf3GGTxl32ZzTnjT93n1Ysw6FG6msMBpk/TQkKVoD0WOI9CALbJNSmJzqJUmeOYl
2XMV7BQQMvaK6Q3vZldpG49C2YaOPJUsuMPrzrmJESCu4Jr3rb61sugbeHlj/aD59ZeQmemRPikY
JrziK5+O5FWm/ey4V2ArUi8JqeVj0D0FHSNdgAI4zId7cmbcVRln2xC1rQBNsK+s6QVxALrXQItO
Dc0FNSCbcCz9LLX2O2ClauPrb73pY7cu8R5ip/OhsePxyfv6W1mX4SGptTMXk1fLs56mAtwsKhFy
Vpi6J3DfcLvm3NnIMT5xS3xynPRsN6/9RBSl3zPJUOmwpjy1iRA4rEvLiXeoUq7iwJeII1AJporq
octEvQi6Fji37VylFF+GAVGSjAsP+kC3z22AaWGsMczvEpTNidoVEl+x6Rm42NzgOFnQupL8Xs/8
5KrOm6/uEJTQlAilJGiY7jIOFCTSINzTOOb2kJPM5Bw6rc4hs5BnQo0LDjQ6vpcc0WsYX5lOgWgg
gZBowcIuu+LAZwM0PKJ6YokBqQutzprxxtrO2hMzW1izqLjgioK7oMh7m1Q9FGHG60wtTGh0fXsw
Ysb80WjYa93sHgHyEfeaiGofN4ISpcOcuuyzi+4TVBNE8NnR8WIdsbaKftphrMIvcY2DVxXJW5g2
0bpDEzKMI931NrwwF77zw0lsuekx9SQcjwyxkg7bLheAqjvAOfRV4kvs2lcmyozOqp9LpiLIcRXI
iA1823Q91tMBCfmT4W7zFHhpYVDGNGjEIQdKjVOUD0/SwTlkdQz+RsclT60VOwP3JtUmhqqjG+wr
Ef2MhHsvRDw+GEW8SwOY7Z5tdBtFGz9NynDrCXfiGt/g7IzXSM2MWe/EmJSK37pL23KFVaC54CN/
TZmFgYJjfjypEn8xLOm1dD2UpM0ZTfx48Dt5acfuuc3KO690vb2Q8Kzq5kfSkxM5QhFUA81PV9yr
2OH7S2NyYBKHCUnDTquTQd5r5D/pMUBwT21dYRDME5k2JkUq24nm3OSheuuSgEIVFuAd2UdAwbJa
v8MfxNcbEs7WdMRZNyZxqOzynBRim0hsOGj0HhGHmztnQL8tFBESNmfpXcI2LAuYiGISOCVnFWlo
YkmjYSpAsVUL1k3f0gyYGBwIGj6hSIK32m+vRkCUNXPja5Q158AV4gDnjakzUhz0svFjPphoRGjU
b/Re0XSPo7MZ2ffo0ns8UtEDJh59Vftluw6seof31bzhl/Zqh0Rje4Y+syKzeg2Rm38/wrrCpPH8
xSFbYouqnlYNs9UzK6ezSWi4DrIrtmfICeV+DFF8cK6j9m6GYcrIvxa5dayjjC5cov/shQSuWEwb
yidEO7RWyRSChLHYMdMLJRbib3rtpgMWtSPhZYZFldEuMyPUjbTorNR/HyYbVXLsHHoB460c8hCp
hP8caOZrzERjCzxebkJBI1nHg1rUgAFCShCiMX9mYwZKeTRBZfGNW0ttPMd6Bz8lgVyjDOs9TZLd
EFJFoqEo9SmEzwLPojauEEJuTUTBeyPVUMNNsIEDw42v+ZW9twZsvCmmGT/4TAMKvEle3DL/szUP
fw4ERi5Io6vis+fHN0Dn6eWk1i4zLHer9YK6nNB+GFREqSACqLadagtWxOOSeaupkvtVk8/xHwWV
HAtpUMq10DHGWT/hrvlmFGfwa8if0P2Rv2RX9amY1fxVQUsbzdXtoHICSgOfKFhR7Mue+CqFJ5c4
a+4EqL0w/VMDRa8zp5BTW0hLpU6WELeJsRvbZp0EsVxBV1G3nSkP9oD/sS2pa8KP2TDcJ+G5h/9s
VPEz7rDSRIMOeLHiUoGYkPoDcRt1dUeyah1iJIgz5g7IGFAWch1fMdNLIkrXRhd9yXt5geOhiakD
6A1fjg8qvLNEcSAjkx72bIGycH89eKLf0S/bTx7NqJE8HthB+ovn5/cD2iHDi8ttotuP7YRlzXNf
68mvuUS7VFDa6UQFKTfLYxN3wz4xM37byjbXvuV/iwaIY6H+FCvokLYku0Xk9VEMIT4hOz5NXY3H
xfSYEumM/s0WB71ywVFOHZFyE96HAdgzQOJp1+AuL7F6MjVyXybcMUP0E3POF3Ky+n2DkqBIQYAR
VDOLT7GoeLG7DUIA90YePQTEFGyzdhDHVIBxSBG61h349AxbBJ2cexEBec1aZOkGxv5NEJhffcNh
8KnruzR+M2Jt2jAwvDUMxsWtnZjchlymu4RraNI6i6p87FtY1Vn9zRr1r2b7onKwcTiscRrQs2b+
bqTMl9L7knQ6rLD0CUTEuNHryos7vdYMr+AbkGKjoZrTqH0dvMF+L3Amjrqz1oCEQNtMHjqj+Jah
mBNlceTyA3VTauWuwsgC8A5UdzPGt21AKDH9ftrVXUb5gxTyinFf3CUDpEgbjWGX90fdyHbGzED0
E+2LIfAm4XsLFQUSx2p+agw93VKPjvVg7StEIZi25nRJKg+V9t2bZHcImRPMTWgYSlu+f9HBZhK3
1jr5LR2Sh6x344M+UKyW1OLSHjIlIxuSyE33yE+5LzWxVQFf4ErC7Unrh2AmTiSDUTJB5SPHMASa
RLbEynQlN8GTQx2d70dHEwUNSRvC85PytgZ0g72SggpYmrWg8gjo770ykbLwxqDgvvHyJCSUdMBG
WK77hlJjEF+n+lRsdK7RMGFeB5v7U2U+NNy5EuQUm8ximGEjIiclghhINwXeL0xLbkjCs+tnlCyM
paws3NcZtzIniXctTeGEgc8q9fHzYkx/JaM03Yy8wo2OXnU1Wnhn28zZ4dEnvKas76oO6hC56pdk
0DHWVdsKJMtpjNAKOBm4uyTS4MvFK57xKcbWyKizu8d4+aRDulzVpEbZzZXRoWgJyzg5OUbzUtUE
mJW2eoj0ahdoDOj83s13ZkDD4ns99TVmKorlOWlRB6alV1oS0f+7CMtrNnC7mXPXXNulbRw8ld7L
IeAH65M2Boimc9ENe7b+ChV3FxTRuIN10jCiDC7jBA9Dx/LD0Kbg9rOqT8Iy+LEHlU6dujiOruev
3MFKz67F/ZEK7lUtpDi5hYb9cso3onE3Y6b9IL/KGRjEOHa7L4Dkw2Wr9wLM9lFHL5V6CFxhDt0H
YTljdKl4d6gXFflbdtwjUQdYS1wXAbEEAZzyPJwFhtahIcMJ+d9DBGgvQOwAhbP4ifwBc2udq52N
TGc/Dow3J9Ck9yoTV21HgV1zxDNgaQZK9PnXWJM2RlgRyxD35CNh+aaLMm3rBCmZKgDjA12La2Ft
GzTyNGD4bzanepV3KqG3RJWfH13BACyrcsTO+usYz/5BcwYsDIjLwB49BEV9K6byQdd8GliG+b2m
16CnpL+4xXjW8uE+xUeYGmDeM6flVuC2r+3IJNMztszLEYc11vfKqx9tw/wyumAaacxtLb2j4cWU
izk8UsCC6JAAZFSql2swbIGQ5TGvuAs6uL2gotxNwXTla+Bm9QGjUEqSTEYb5ZgYzptH2VPNs8Sx
sKg7UXog2fdiDtzxAjzd69CxV5Ef2Gu83ptudB9jrdK2sSj3DZizMXHsNV1NRj4oDSmqmFnJfQ/Z
lCg0eegDM19plSR22S2b1QS9fwY3zkPz4qgKVFBROJOzOselXIoV2ifhl7wleOMFyL2ofTEI3yGt
y2pAteU/BlzsW9GCMHbKA/g//Rp+DXANrNl5nxJ3SM7LSCmJjyp1UHAaTyZ4UTR44QFjeLqqIuaz
rX9LM6PjUsIAHyAyslqrPqdR8i5cJ1ljuGduqQF2wE8Khq/aoSp+q7uj3+CAWEmPGzLJ78M+HeA7
l9XbqPfPCDhbApXbTUgb2/Os9tR0ULKRwpE13xKKEykuFw1glXLUXwzV7RMdbGycM8dRDUUMqWnV
br7WDEtXUMT12g2Ii0mkfkUqFjP2PgJcBqxdE9nEeJFWgF4NexFY75Xl3lETvUuiiE6cpe1LrO2O
3tJKwvuBPlls/r+nqvjxv//X9//mqdIlMd7/3VN139Z1+O13T9VywL+T1ZX7L0XYlSsRAXCZ+ytY
XXP/BbVcKTpQ2rL6l6XK0f6FEYK4dRuphG7q2qejytT+pTkQKaFIKENzGPb+v5irNFf7m5mIRptp
KcX/lI2xS0pnNhv9lqreqBpOmBj5gSbEO9Qhcaf+Q1OVOXYGmV+Wvz4fDMqgYfbbWovcFpiB8/4d
DFP0FXmw+afDP89mcZdj+rLs5KWJf26IxJp6s7pCR4k7seloxnHJcI96jt133vCxbtm8LAPpHE99
1SLmctDeYn51jwh0GXlwAmQ5KGyWP6GuFSk6icQ7umyGaVWlH0/1ceA0Vgcv1PVDRpYmv6bMePIs
iG+fi2Xi6lcqZYqwbAUZ8mur1in9adn6ufM/Hbts/dyZNAVU5vMTFRmlZDES5qNGDXEjVgyu6hNp
X6oszGuhk9PsQUJz5qXEpl6zrF8WaSb+OuKPDdQYoksREunjBF8HinzX/ViZN2BsUHpB2nnpoARt
ayo/+zHpxxc16lcptJkHW/ch3BNuCxaQ9ctuWuW5++Uo5z93i0ia/+1sy27z2ZBrhA9uH9Q7bqke
gxjNopejqR13o6/LEnc28v/mh8/F5a/Ph2WXz8Xl+HKqvv6xftkjTSTZaWpshuIeku5Vx33two09
vyj0mjvPhERrDnp26Qab+lBcdUAulxW1cK5rSEbHjy3LuuXA5S+D0J09QYbBx87Luo+Dmf9ml5HB
tpJbPUt8ONCmf6mCDqVgMu1BloWnZelzvWonrvzLshrqY40y5rjs8rkf+ttfJ1l2G1qYP15Y//Nu
eOsOv12v/sFXqAEi+eNS4Nj0W1zX1A3EjY7r/mG0TDrdtIeuFT8jj3KkOzLQ1Rv3OXCiF2LdTSJ3
jmUgzR92Q8Osr9vsy5jYsF+F3l6rXoFmV2gdyiyzbpaji8T/OBqBkflTVL8dXevKumMgBHR+HSFG
YvzTfDPGKv2uRvNFond/RBfh7gGV4PLLverxbzsIK7MeyzS/ttOWtzW200cRVOVJOCNqz3nRYV52
HxigseYl6IfZI4GqL5J4iMuyKojpWdHDdnbLot6E/3E40ICPwzVQXmu/ybKtSTc7tgXAqPkvkffI
Joo5nADIChJK/gpouH5s/XO/+YiPrfN+JIamMAHEk55p3VVFN67OZ9dkGpM7XOi6d52G6rVXY3Bc
VnW1x1Z9DBHaD8GwXlZ+7gwS8+Msy6oxD8T1x/mGyXm1rDI4LudUuV5ctRF9TCTQI8VLKqSrWgb9
1kRrftbnh+Wv5YGckugMQPrXumVx2bCs+1z8vz2shg2+Kv96tv/6HP/0lJ/PgZkvc9LmGgKOcR3m
aUkzBLXk1BMHuVdlOEvEk6MaPeajxeQBjlA0QxM9D4xVWcJSsmi2YX/Dmqs3YEfIGjCeS2OESWFC
C14Wo6CeNbJec1kWvREER1Y8/3FQZFe/DmLyZj63qOzaENiuZUbXcHWSc0+JgDpRAXi1AshgpXpx
JyKJOGUsgg0hOfq+r331ELZFcm70tFxJO7Mell2YsK15r8q7Hg1jYpUovEzXv0Tzw/LX8mBquFM1
wfd8zILf1i8bl3W5N/mXv3YrMPfN1eB/n+TzMAFhknxOwvT+/jTZ0H3hisa7nAXDRaMhSIrqQK01
rPHTzev8vBouEcVh6JXzciYpxSpkFtuy1fNXg+IZoPkgv9OzSVCI8oejNWXRDVAtIg+jRn+hdH0b
4En+4ZYzK9Vtv8V4FNcltJGPg3Ld7KkvONFNWhpvg08MRthNRDKMOCMQeATZrUcwTVWm4jSLAm6X
h5ra+KFiHPxrv2Wlw35l3okTavv0Y7+sLH7tt+whOggV+LqNj/N9PMdyrmY+l92F6mpgkG0gw75Z
HjSlzcDFGqJC1DEEX1Z6MqdoX6ursbJAhXUZuXx+Y6Oe9q2bj3W9CpDPIWynEfrXylrHZjWJJN7/
tvKvk30+qTL073kN8ir06mcsj+MtztHh46ElWMeukK5/rm89IB9+HMvtslvqdeNt3cPOmA93UGtQ
wptPMh/qE1xyCSyWOttEpGLltEyD/i71pfpO9+7VrqLgKUERhDRqQJ7eS/cO6dJItTRW31OSQoHv
xK9padoYRYHKd4NhXQBRpHjDAwQhEEWWXVXcB2vsbv1tHnjZqTYQqFeDO9Ef7++WPWBbfTxdNj9d
hI724+mQ2//2dO0fT4cK9uwVIpx6YJ3NVebEP5aX/fFCwXpu8FaJy+c7RvwSUEmLwJ8YGpyHLZvI
QSpEH4d9vo2uR6yuZ3qoxnkDudnFV1GboHjdWvVt20KcdeAM7rSBaWzh91iqyeyqP/5clrN55fIX
A5GBTknm/b77x8rlRLmT3eKDSEdFkgPoy1iRI0BKl089qq5JU+i7mRfsT3KH8redQfVs97tuuo49
HKmRCuqtV0fxKsriktb1cvi8u3TtezlaG8zUb4HVEX3deN9g6fffBv4gU6b/Nm/ys+DjD5l5gM57
YNcY2rJVFFf1lwjg3GaQJA9KqydMsxkSfJf9dNZrh5zozrduofFRc+0i/9m0sSRoEbSTrsafOzT4
ISrb3lqy7b9LmSJTC7zqS4qoYoOKIvs4Z9UqvMVe+uucsVH9OqfEZ7FPZWAfpBl28m1qcmqP1Phg
qifxfSP1G3oC3hUy6ei+lH1BGFKwXbYtqwZ09ocmouawLC4bBLOwtRgZEHyu+z+eyHX4wszhjEPg
OreVie/JDdLpdULYiqldeJfPDaFpjK8jMbgEIWq/b/DnDXLesBwh4XJc8Mrya7XwGea+7DD6/u2v
yFfdljv7eOtjBfhz6+cRy1ZoCONtkJARU4qwFw+lMvAMOChkmcFQqdTvtdbeLNObZWn629K87XPP
v45DnmXsKZECuxtfCiYZd1Zd1HeDFPEt84fec6u7ZbWH8+Mf1nAUjntaHfNDNx/1t/N4w9zA8SE/
VKo5KCHNp8QprgnpDN7Gkp63ouZ+44NVvUjm1zRlw/DN1MXWjcfoRdcFQOkwbMmAs42nUa+ulx2W
I23fSW7MLLa2FKmYcmU6FRXPyLcwRVo8yO5ok2WW2xeGp97ZSqkhz6s+1yPL+7VHzz8T6msEa20+
YNlAwZoAeSSN3tngWBuXEUKGajpwU/FvW6rPt7ZtlXs5ck+o58Vl3bKV6fm7CWzg+LnK7WL7rEb7
3A1DcLvstTxYNkR3q6B0upzj8+QRRXanaMbrz3N/Pt8fJ8lq8c48uz1+nkPMzzdl7pmpIK2+wJBg
FPiIlo+Rj0h36jZYL0vkdy6f8PIR/vtjDqyo+7Xdjl+W78Tn1+DfH/Hfzvif5/jjy/OP51lO8bcz
t5r67Zn/OMd/fiX5t5g0uvFlxBYlgRCkwvzgdt7WEFzeP1fx+0F3ggzxOPy1m5WBsR6jId4t+/lU
8Ijak4RZcLNb/3Zs4JSntAu+f64Cim1fV0RVojmh6bds+OtZc2I5P/4hn8+6nHzZ7fNZUU3QyRk9
SB2jXrzGQ/Qfz4pI87dnbSlMXYfoNT7+IY1uiJVE9OBYrXf59S/563V+nF2vsHcur/Fj+Y/Xt/yz
wgZJ2/xMn//wv17f50v++2tclkw3fUdjqZ3JDpJBZ98Lv+0eyGUCB1cExd6zg+6hYmAPld55RNqP
9c2erLdsxMaWosJ6KBGPHnjLZ1ztvJUTJT4Gw+XIzxNRlv0f0s6rOW4ka9P/Ze8RAW82Ym/IMmQZ
khJlWn2D0Khn4L3Hr98Hp0ihVNPds7NfxAQmzclEqYsFZJ58Tf864NwlE0nNb3QX2bzxd3nLDlFS
7UvV+CLv5BQVh2Rz++LOYCID866rvVlqX2SYhEi7FczzcWqfgf2an6uIPPmSQWm1GLRYN2moWlNF
TxMjikbpzz/DJGXSKOg/onupbaY6IW9OAv8fgVUczNHUkRZXJ+dkL5ckcO7w3yyOjqlxlpbC7TiR
2EP9QnNwsx35Djbkmu2TmU49hwRIe4zzU9ln6lNZexx8FumpXmqQ3npcHcc5eMgaI7obpW7acEhw
D57g+0fshBDTn58ujcDV1HM6vMpc5lDMpzjJfngusDbAxqzeAj0JH6SejFnzwVskSlMsikE5VCxP
lqpcYCgAdFG9GXBbBCYO8fygL+5b5WNTIvD3pVE01g0VuDjgVPhw6QuUOsEKMzDiz3GE2aUBsMpK
FeOrE2cJpAqv2U5aY369GQQb9DIIQpUHhKAm7/6cBeTy2ceXeKi602sW9wf5AoISKxDsibStfG2K
b8OIyca3MFYqB8l0Ld8OHjPZcZy7JXfWfsfcaDgj5cOeaCjY+kgdOYCr3rIaPIicy0vXm/rqEUpn
gVVsgJkleMeP6OT3dz13/KPARifxix/aCES1Zhv6sobqyIm8Sqg7q8Ox9WoSI2+vcohVEHXdsDzG
E7ayeqjqn61g8X7xVapg9T9Lb2PCF9W8wPhc+RUQiKU6L9W/H1shbnrno66ovA5g2E6pyjFyVuf9
S6HpHMwbBnlV1HPPbR/m2wCV789zv6jQ1or1h4HF/JL3wdPuNYTc8puMTjnjuh3dlWRW2KRzWJxp
xafGUlscvlCM6c1e/7xW66E0LtUZBt+2Ut3r3ubX6torwTLWrj81iDtDRUvyM3S/6KTkGHlXTh1+
zUzOV3FE/0ONemwUevW3yqzYvJhdfi49NTqBpx+3IDsCCcUl5avm85tWnTl6RRob0N6ydu451U6z
wPxXHHsPURO135GTBI8+WOpHt6gRNkjZmYAoBzYzwL4ZXeV6eJGX+yIZzH/Vpf0wdUr7XTOc1zrF
BMxPUrV5ckPF3GE21O7tcZEWjpX8pJdgMxsfp5424qc52Cy1zar4/mcRfXh2FMRlmqHKfriLvvyY
Tt9qbH62hb6AbuYgfdEceF6/RowOHFET2ovRH5B1/dqavQPXZDb9I5tp/6ijBniUap63KukV/lg3
MbAyaKYeLhuRXC9lCdO1MtliTh9tCn94ac3JebZylbS40r2MU+E+y6Jz6ZOaLE+boL2qLX2N5jnP
0vfv43D8qra6brgVTFIAk1srANIgvwJXb7o9HnIwnJZfwVpde7En+LfgOOzc57esJZ66M3TD2Pgc
u5jaGVkc7KXqelm7HRL8s+uld62uvRLcYKJ+6f2vxmodrveIwvKbhDIfPATmXJ/SElXtOFNcbSd1
uVhmuMscx37sWNly3rvESEdtAUHz7eALTrzTNiN1+IAtHO+oDgu8fjZfscRKnq0F2CntToxMS4av
/EO0JP2XsB6ZotciH2HBBM112Fy29cMob7xfwi6zLcPjQH27aYzoTBPmxRPGRO5CRJ/3IbLuUJHi
PH+wcde+g2rA3kUavWqjBVb8Ik1dpowvbYm/XLoMK1gy8KrpsTjUcjRrpNuO0CPTghADqVq3t2UW
6wccBswXdx55OC7J5s53dwo/td/+LEL9h9+x2FANiKGmb7bYtaOzMtbtR2kiBzZtS2dKOAOAc4Z7
kfGRhaPxlwMw5v6khloLsjefdu6Sko7L1DgMTjSzpV6S1jrquNHwR7hUpCUdmn/4Te3zzqWpniyM
SPtu2klVRittxq/Z6LJPpdrL6BQ5onMbJi/Nsm9hO8GuxhnK39rc7BA/+dlmyZ4lL4KHUst+hMuu
Rpp02cFI/eewS9uQsTsuDbzIZpu1buezdFYw2H6t0Jx9JlvwWKGu8ypNQab+GOE3nAzLsF5v4suw
usRLp57At1UxAQVQvmBnvdw+hsu5kVw8LLfdom8OUruETMvpkdTVpZRYdV4jwPA+REoFYEsUThin
QHz5+8MSDml/OStZzkpdB11Kfj6m7XCme3NsGtVelKrI2mxwPotBNAxQG6NEd5ZTSeQu8CPgwR0e
WjVXLxdAjG+lta0hb3bolstN21qVXokDUzDA5oBGMc05RvfGIlXnGbxuy0Vvuclt+BSXojo+h1B7
d1HVzodxTHCnzKMO4bOlKI1yCZbuBIhqhvwsxUujnb0WnEDtqt6PWJ0vJwBhjN2T1A0FE9o7Z4ED
sdV3cGYgFzUWX2ZWWg/mCDunN/co/6roSnnBpsApEsTX97RRi72P4NyYoXE9Iz/W6LgVlFPjnyw8
XDhWhbsTThh/dBleNdDFI9v+guujuxv0XiMzib5w6rsKNkXlIbJBlhg4MYdaMmGsUA7A0UjLVcN8
z4to2jlsrQ283NAH2ffGCFksBaCbjt4m+gKzXF0ebtB1q0dP1fhHlDWuGvoC0Jy+uoaOk41T/Ejj
8rcGyiPq6hxmtnH30oTZlofIMxm8LzBd/fsa2bCFtOxyUNTaMzQzluOdB92rfgYcBraHo4BiuE/C
8eMARGMe7QGgjv5YB8q4U8rkqNghBAjy1TVC+RulioGzAA4jM4MCT0hazM9hh2YsyTcahOXB6r4H
SqvcN8uL02zwQIISu80ztwaJ+Dg0xqOKjlqVoc/03eYc5J6YbVMiowlJFL5ZDXN4APepeU0Dkrs8
Dar9CR2wdDPYtbGxPDYigVeTvoy++zNsOL8A0mmVwUPUhmeO7eEj9kCMEGA8BFDdPDIctgHtPEPN
0qihqZIBBSMLfRegupI0/JzrzEVItD2YlfIvvxq0Q6inrM+RD2gxrcZLGc9T+LhWYb1GVlDeIaCV
LEYSL3Oi/LB7NTmbE/o2rf3FMpR/hK11x/rta0zqmsNc40cCi8/wcounGAhoJw43OED+E5DObwGy
k/dtihqHrc0dyqT2ByeLQ7CM/q6rxjOqRvAbQnB+GV72nLzFL7o9WxAsf0cUCOTXZH2scHO+MxTv
lVeucqrzwNoV44cZeamPPuoUPWTbOwjk+RkFWOdLoTYPEwpGHlzNwiJN3oA0S7qUezLxQ28UX/Ry
Hh6bsP6iwwx2QqX84HZo2yIWpO1B72DmoalowBvllyIcrIdqCANgjpgXNlaI5lDofwhU6Aepqw53
BujSg9H90arfTatqoYQoj1Phx/uqVR+wUDgt6rH73lLNhbNy8qsHT43tB7WqIWU08e8cnj3U3mxy
weapgRO4w4Ka9bttuHANYX9wvgBgOO9nwF+9vknM+gB7pD8Ax0YWGqbk1inMeB8i8IDsDDpwFQaR
d4tv8zYvu42nDo9mHIcYPs0wPfUcZ8BnHKjsPfrmCuBED1JYWD7mFqhnq4/3Jppe+6FV7wact889
C5pzCCZcV58VH7eITh958ISc87UqWbc2yr1tZfcnX8d0bURmNajs4tDOiB/0AyBOsC3ekx+6HzSt
OllhOx46J8e+ctQOJTj0enFQ4Z8zAaWGG81asD/nM74ACF87SISSQyTNAxDf2xuJ87saT9VeL7TP
CujmDejM4M6edSDDIb+cvgN7i5hN3WvHELDp2H/2ML/bVRZsijQgKwQA+d6srPGxnaGkktVNHjlS
/g3NqrtOjeOPToZY2oTxaWTFgPdmfwuY8zvks/qUj7hw5PMGOJf2UPHndj8A+zs7bCcts/1YmYX2
6KB9um3rflHQd5Kt6/NE9XoN52J0XrwWk1JzqjSVe8bNg5t5J16LfN6Ivw9nPPqpE56yoItOUlLa
GN83qSu9PRw8K32w8/ybBVP0X517cjOYGUEXj7vZA7asprb3LbZw9PbHanjCoa//kEWQW5d2z+qL
jUOW4OgpLV6mZb63wsb7lnp9yXA9f5AwdFiscmq/FUgYPaANZcOAkNHNAZCp9cmxC+vYxamH/S+j
KzbuCMUm2ovh1sVzHFZQKZcO3YCY6ahhcPajKn/VE+MDDG77wQF1CELXqg/lGKPXJEW54PzTHNbq
bfefxUjbVeDNFFqGb54xodngZxEAaV3baDlMStDvPRsbLo1hdc9mBPtDHadmaymxCy5qaQyrMcd5
oK52l0a9txaBduvEi4yHLKZTZ61Lky8IjH6aEPBEocaMvxiG+oj2zvxBXWqLQFjFf7VXFBXiL/CZ
aNMby3wdouxe2lytqh40l71l4GXP+FagoRRG0e8h6kP3pIHGsxMryY6H7HfMrNp9mycQTvBBmPfI
poIUWC69B7YZvt97vXXGuz/aGdOEsHOUk1wmFWdTJMfzbZvzW/HY3B6DzjIxpKKUGhGHol+DEU+G
tcGPAeVeQiXAgVXOG2AZpRvtCxn7+KEoODZrFysNaFItCEmDlXUVd9/i0Sr2Y4us6s4w8Hm3pmbD
MsG4J5ng4BEUk0tP27eSn/Vbr1JSnlJlyzk6yj9y0ZfqTZuXT+1xgZA2/EdQLetoohB5ZPmbHDV3
sQU1FiBI0mdHufgxJaRB74vIKkn9jM5BLtAy30rVz1I09AqfL+bYUe2mg1z8ki06DOl0Oug9ugjq
E4kMQASs5wvMawKSPHi3uojoPF46CuTZjn7FgxF2BUWgCPCUXS0gV8B/NV+Zo4uy/o/xfwf/LP4M
M3S7CgaDaDkef1uAUz3L0hGLvwYPojwRKZ6OZ0kZKA8xZo6QzVDsGjpDuUckkyUKwk3DVDUPiMIM
OyfClBaFq6pGKSjTNIM8Jq4rDsjkj3+/QNeBQV6rxsM4Qase7KTjQsdSTYTpf/1oOG5pw1i64SFp
pk/zBCKhmQb7tF4MmOGn2Mmu2xpUA2KM4Q9rmJQk9qrNjcgc/NWcV3Fyx//hnPD/eLTJpPJpU9yM
K937//6MZPLuo0EPXpTMghHqVJgfmmr4Whh+8QI2eaOZQfQqTax90o36M8IPh9/tzO4m/1MQ4PsY
8+dVVEBeIF9hny2l8E/alriAtf4JhV3UUMYEmzgXnutRLhoUvkey1purJtNFjCSa4ORI49WQq2Iy
lFcDtWVMGzg2CY0+AN6kIBl7jBwoE4OKqEQ0YcikOZF5GgGTnPKyYf8gjcHSo9vwnly4/rs1Zh0i
pYitRX8X/2vuMdNYo25nurqlDLiZRe4mbX92S5lWetH2d2A7z/amxorumCjl2yUsi/pg12yZjeC6
XcJqNVpWnEuw1M1Ioy6R6zSWHvyeh6qKUvHSu06dj/l0Pe865DIvulAuJvSFdjXmao7b4evHkFJF
Oh6TMki+Pz/eeuubjygdV1OvQzzd+Tb3obZb//mX+0qINEag6/FNyrU7uJn2ab3Y6G6lg+0/rk1S
Cjg7vAqbdFtDYEAhe/Tr+Js4Gftfz3kzyVpVxgkjhv/BfIMSvv0z1kl/fkajGD/9/TPWNH7Fji/P
WIdUoG3CQDMtE/3gX5+xdVLNhqqb2WFCdX2hdvEQcArAJ335JCWgueWTmYI5HEZkoH5tj5fOsbGM
I7uk7Rov7TJyTNXsGBvdXmpru8Ri4KodmiE+SLsWODHSv8uUiEilB8POzjdTtoaBj0KWQCxbnstj
Wvv3ueovNk+8CaStKF2+grWeLq+HzdUT+Kp4M8lVz3VxdA12hP+s9D58jZtM2wfzVD6mSjq9GA7I
gxzC8w8Xd3gQsX9kaMJBmHwPtQz7LbSbgIjpKsIzraIPJNWSoct3MeuvlyayDkbVaCepVcgFvfDE
bu5zJO4uEQY7vJemtVGCsXkNorFAAk/Rx+5sZPn+Mkzalql8RXubSjrWqbLRxlqwtQrk0TpMO7wH
JFb7Iy7a/ZE3uYp+hd6+1aWn8dTCv1+DFsL3sTvY6ujhl1spIC+vy+rczo9v2fpqxAizqermGZ46
Gl3GEwboAwAezFeWmpejHQKjmwCawiwxn6QiFyvUZdzaLC3v00nzZQJjiQzmy5xr0HvzOoGqDxNE
4PrqVojXl6dFRfmkF59XCEPtt8WL4ny6aen6TysUwnYjiRGIguAYpOV9Hraj1iOwEeiub4EXTMX7
1Fe1kJNxc8FbtG+3vWAg3sfJh3BnBc0+UlyYwE310VwszaQULlUprR3D4OC4VlrnzLVJR/wcIO03
1XUm6VinWztkmFR72y63SWUvhnm2me7WIaCN2hJ9VQWC3zqywIiN2Esfoguh75NJ+PnZ26b8w9MU
b1dh4Luz+xwBqsJbEPYLdlUf/ZTkX1gUbBCQcSsXBOx6SRUHgSXpzhze+jJm7b5MIbNZyxTxiKja
GnN1HxkjMcUyD6TQJtivkR2/k8toCZSO2SJ1mxa6uhnMODyqpoFxD1oy4VHq5VKSasP+9vHtqAm7
YCBKmMDgOeqy18hM9mMegtkW8nz3sx5N4XHpHhFqeOuerPKt2yi8jtkRr5HRqQmfEvJp65zj5bLO
oyr8xCRQ5pFeXeXjdegxLY8ca1bIAJYTqh6RiQxg2SBxq5W4ZNbCwumVjkMoxFu03bSQdqQfo2s8
zYWGI/1poRwUBwKy2U9usTGGGEtWpa+3l7qfe+rJXS5SkssaAxzvoJiICIdVUe1Dt3E/xp3lvOjk
XMlEex+lCde7aFt2SGpJVTqwoYmHsf3o26b7cczMZhcU2Hyug4w22dZapTzLmHJ03b3B1gsBIpw1
EAyJnjulMnCJWu7pe9OjkimoGizV2iRllnKEYtaVfR40B5En03qUmoeH6VnLA/u8VtuZVTDU/HEr
HaFSGPcOUvXoc6XlMQvm4ohgLLs4qdfIMRzV+jR1ZOilIs1XETJCelK+zRI/NUasjessY2KxEs+R
KQW67L9I3DrjOmJtW0NM+URrXUrlcqe1bULmKij7D0ZTaE922g+f4bj9kc2Jfpaa2yFHVacTAhFL
J3m8kSxMbx8vsUnhLuoKPqbxxn/aqN54ZrFU8SAhuzDcEIl22Kgu3JcrmtswuqHXw0U/9J69GOQt
7/m2xe43COb99Qt73W2hdmTskTb6OnPG4+1kVXAzsK+CvrosJ6Tb8eNmB7EjQUzS1I4Is6ebUEcf
Zm5C/Rjg9wgXaemR+qUESOOt8dIvXeky0nQRmJCgdcwlBpaqvq/6Xj2aGUZW2Lp7pJl1H6BNpHyY
3EyFhIwjYmtV/gfpaHDxEvDuQarSUfgJ+YPWfZZRfRKqZ8DcR+mTJpkcuVeP9/77RDI5hh7udp2o
zxBQD+spO+C+W77UxQ/bTRHvXoABcvEXnMDa5vZoPuSLQvZNh1RlxBp806YtwILIqz67RfEc4uL4
lE+1r92lBZbYAVJr9yWiBBsSqp21kUZfVT+ptV89Rhy7aCCQ1P7JrdvhHCavV03SjtKks0duNEap
l6llvHQMyygvRrNBppc26b3M8PMe0sHJc7EP4C3vSWYqyDEuFs0RJwdLrV0y21JaL/lQfEpVX3lY
m9Yw9tu4LY1wBP9s/M/J1wE3kyyTF6r+NrlSoHrw9xsBx7zJtSzHobZme6qOCSBWgDfEsYBzhNmr
K9J+yTCU4QfFclC5V63+xPHhcEJbbTih1Ywu1aWuOv1xGH+Tyk3Yn7WFIVzo0WxaNPpgWF9mvszX
281wkinyfuqRDvtNKmvzOt9NmxK8T7qGSOnSgW97451BKXLKsmwCL5szxSpOhZXFCJ0sezXpGYKM
/Myl2Gf1Dqu04mrjedV9GVQk+Umxu/c5ZNN2s18blnkglRfkPH/Zmd5UzbDb//1XqRnLd1WkGGDk
j3/8n//lqI6qW5bNit3RDN1AjfDXB2U/dHbhT8N0RPmSI9eg0w9acR7yKDwUKG8fEB7G1XhpXi/x
z+o0oTx3Lz030V0zWxlMXUZrZkhRgsog5Z0goZfiOmkjA66ipHgZu34IdTrDLMGxa/kIV0Okvobd
3uE2cg2/+nAy3Enwd62bLN0WLF2RCVfn7NjNFRtTrOociE3OORicca+lZuXhWbj0o4sZI2pFV462
7f4SiaXhByxQP+UL0TNdLqFe5c0mMiBDTJEHfiicVDyMl661UapmhDjrAWQgp2hL5BDxmyK3C6XH
HLF/U72kwvgDWcM70zAK8m1SlmaUWpD2CzmAq72SAGlsg6463tb7pVG62TAQeem/lBFBxxCbbPJl
vDnruyY0x3sd2+X7LNa6cT+Tbn+Ypv5LmTYt/0F6pTlbMcKui+xd0QBKAT/0eOnsptK+4+WT7Ox0
8QUPEgsIbDWVW3OZ0Fwagafa2sZUa/uhLdovEiiXqe2QNXDBzy3zS5MM4EHBLMudFLt5+ftfhulB
+L/5ZQD4gHkPiV9dFE1uMspTgwOOlkBGgR5r74W8KJeVmShVoUUKgzH2cmWL7MoPaZcm6cQ2seXY
5K+4lhLzl9P76IeiMcSj6kLUTDBV2PYjOsw/m9ZPVavpP6w69PcmoK0nBSG+p3bUMRizug+Vw9J5
oy8dadCUrMQWIJU0TlHnQxcaPgRDFbv7JMdEzzE7jn6W6D7jLckfLDHLPHNkvU8tHetkcj+5DGkC
zCKbACDAUoo/dmYUkgdclrqpXxZHl8fLozXU2yrIWaJKm1wk5BK91qV0O4UsX0sOO0t0suzgseBU
bR1yOwUwI9/CvgBkNm64u9H0pk8DEs9YvmCkIUhgTtmzbeP27oPghH8NG8Kan3qXH0pnVh6BquXY
SA7BE4ysfkGuUe1NZdH06/Fc9sdmp45R9Y38y1MfJt1rH+veeYDFfCft4VSp94M2gKMEZ/AFZMGG
3Vj1bQQVtZfh4UA1dDkTX4b7Ba72I7+ZO2kv7VFH1kv5FlfmHtVTNKQWItoKUZeStAliXapr2xAY
l1GKqb9T1STOnEnSD3AckrirNiDQyJpFyD2AMUC1P/dTlOiWRrlkvWM8tn4D7Pu9SUr1kmy7adOn
BNGIkDPetSOXNXkyOA0eZhBzGtVHaW0MFbwXpdhFeniUOiaI0aUkVbnkiFEenBi+FQPk4unxrxNI
a7/0Z2WAWrbUr26TrK2w5pDPVDl/02IEd6b5ekMq+1PXgCwM0oceFLpcNFK9ZOuw+0P3yM00Ttff
x0gVXby3GK9lcX8njbK9/ctA6TVBRpooTye+nd+rvuMczLgbv4BJ/+ekFc0TBrPjFyVQ9shhth+n
wIy+IPUNHGL8MufO/CEMUk40iTE9Tzujo4nF7tJpOV1xcDSystJbT3azRyuwQ1GO4Lwzwq0XWu5e
qmDu8/vYSdyDVLPEubm5N8Xd5eY8uyVGbp7wKpS7tc78dnNN72tU3ax+m6hBdsahaJchp/Dyxrmd
nPp+gjVxaRQ2bmrqqcRJTYKllC+xDm5UO+hjkIB/zie9iRCDJUbmWwf/nK/Kkk+omSt7sPjO0UlK
95j3baJ9mGuWX3UV/CtuRr9/XLtLxQqhq9Tpc2Zr3t4Z7Hz8hwz8OaRPMi9E4Y5D57dzKB9/P6EJ
CEFALpHKSXIxx5u1HZxTDIegGMaz9Ia4W80rr8BeeAbr2IyxUlvbkxCF7zqwhvM3Nw/M5O7t/zgB
lmr+9v/vvQ3QU3QUteRQPMRNEZ5ccwxPUpo7bAs2/lJP0OpDfTCFZaMj53lvNCmqYRJaRaPanoH0
+EftscpM2i8DZQ5jLIwBKvf7wEtjYj/N3gI+btLi7ODHdpaSXFQksHYj3hJ3Nx03wZmPVdZQK49+
Zl2PX8OQb412ZQ8YYZ39z+ZcZoLmy0zLx1nHr9X/5jPZP2da79Whwo8eNXgdSQGaUF6Pjf5HqCHK
d0lLrunCSwZSJ4VnAmpb8piXlp/JSwSo39uuoy4JyTXFKKUmdnGOgS9gjkp0wDdz+OCm83iHLHL2
g7fTI+la92vNWeLuJoIP27y62oxydWMoh7TrYMoPMxC1Ev8Q8HUORGQL6yWk0ujqzB5fmbYKAlZ4
7/FSve0mN8IgOEfvgyR+VkOmHlsTAHg4pize6L80XhVlrktrk8bHv1/Z3UggseWxLP5nm3DFQDPo
6s0xVumSbIiSKTjFdcyxQtqDRK4yjlUC863kaCVYTGmUbrlUS+BaXYd4FqIaNdzQrcG+I0eI8n0e
ib6p/uVctzddx1Vj8i6eoiT+4kTocvB5D48lgm/VbTSr+yNvIYvJJVkAI1LC2Rp8ZW3zvd9lS+va
Jf2XnkuUNJjp9wZu9UEqw5yfgz4Ei4PbdG1ve0yw75TAhaTLRuBUd8uxuD9j+C51207eGlEZrnYD
cuoQxt7bJLpchkhJLtIrY1GjQxoZk+Of8TdTrlW3I/kvnwJ0Hgp0eUdy9+//QDTt3xIcNhgXzQFl
YoP51m+X/mPUqHOUkNLyPQzidMBHJFEuz/PliS2lImmye6cooTKN7jsf7PIIr5Yua+lan9dXD/e5
Ql5GRq7vg0u3hMd+jvoMQqY4T0A5u8zuhY6+c+vEAWru7Bbbv68zeLo9hI3ioRz8EL+nAN9K+NKd
HyE8M3jeE57R87kuSK8KHXoZmRrBdyQirV2zHOQB8ty6pZM+jg2yIt3SJO1SWttsOb1b6zcx7XIQ
uEylkBf8D1PdDP3LW47WsEWPJ4bEn017k2U5QuNc1MwOMFxKOIgzjf6fhjbEe/1nLwL5hQ+ioxq2
vYVIigzxVMs9yYi3wUVtwN/8pzRJZ2F29x3Qi4UsWePs6nytUII4tsIwXqph4SHkfjl6e6+uvRKM
aTaQVoTK//5v8d9zbbZlw4sFeaVZNt/QTSI79TQ9TXrgcgVWkUhWooKap/iPa8h4vcjFJ8P/YpfN
Y6yFw2kwbBZHEtfldXSP9hD1apj849Ag3lF+hGhF7sCbm2cjLZtnN5s51MytTa/6b00DOpz8V7XC
BydxPmN5Pv2ONIN/H7pWfFIRnnx1HfNzXunT73rg/Bib9KQYLkr4/hiE8F9jBdVe3z24y0VKcaG5
qKJzuQRK8f8lxglz7zJwnUemhdi43PDnbWTGGfnxzbTcX6o391/nurm9VC8TSgw+g932779HXb8F
Tzg8SqAk6p7BiQMQtZu3TuhYY6DmgXHMG+ePAge+OIn8p0Htu9fCiutdwYp9g9Rz99pG0fBBBzwp
nXLp44FVpYoAeM1K/rXQMwBTcYAX+DJeLqbHIHO0zlJDA5Cv0A7rjQxoBs386LT7NbzoWuveSTTg
18sUeN1pJz2cvsV5a5f3Tdx+w9xaP82Nrz0UJlb3Y+8lx2DIUt4ianJcq1KSS6eVPQw7UPY3cWEY
q28zrNH9MuFalSFrVUrrNFkwkmaF4fB2g5tAmStuzZ0+6jCQ4MFOmosOcQghRF8of1oUaZeq+mtV
etfg/zAWyPxL3AwPme5XZy1uUeROCv0uWarShl9J3G9YEHUnD6XXn+05tkeXCGD3IMA9F2PlygC7
73ZYtx7cmuMbtLX1uzVSRrckNtg7v014mT5SelSTXe9fjo4mmrVcOi1p91pZ5ndV6+ZPa4eUmqW3
S1nTSC86TKGGMj3jNLtuyUMi8tIFY/F0M/hmVuld42TsOuvacXPPtWOdQGZG9Rmvx+VjrB2X0q//
GpnAjCC/w+us72ItCi/ye3FpYG1VHytswoc7UdSTy6XemG11GtWjNMVgYjrkZkELfyO9QMb01xKO
pFAiNC//JiXpbdrfKhX1BlSbzE+9nmOl4wXuUaq5VZcbqLDePlct8xPGthjeOsi6Sa+Cr8vBNi2N
r5PeycvHZ2WwztIpF9ToozboYfHRbzoaii1u8CxdOFlA/nf7/iDVtM8TsiOO8h+OcbxbyKzDCY7p
8VyyPCRBTG9ZBV2dkWpxFsZgqcvTG8/XH7VnL8n3oUh7RVOWvgl8WbM+HwIv3V/assFn7yrSX9ID
u3p/JQcm8mBr7zKjNOHZefbN0n5UEwN4DS4nxibMnG4DWRz2U9x/RQCmzHZgo5evB+dVfhXPbu+P
3j3YqeaINjZw7aXk5C0hUlcXDLfe9HeB4w+H9fRxPVUMhYpcW3igdNrVqWSdjHO0kbgxK7Fcew+J
zBjVODcr9ccBP+YwBWxxZ9lzuolLN9tg24yedcB29DxWuD9gTHYMG1Nt9jPYgX2RIxpsagP7mjaA
2+VXCRYTbL9nVuKueTZCntGsYqqj12TbWCb3PSa7FOehf82j4IUHXgtFGzPUecn117FRHaW0XqTN
kPQ/rhfVsZIkvvQr0XI0sIZqvo4K9DLbCNrnP7zaZMP0yxmSwzG7haa846iWasga5uoPqUeHo1WS
ANDCFGmfEIWMH7AILbZOnDZf1XLE4NHp2kMyTCiPoVTo9P70YXay4lM7IMy1NMeV1Z2aBCV9GZRq
uraDQzKgKkqvhu83YH8/BwhH1Qhg4sa+/xonqvPBG8mhSFRcqgdEdtX7S5RStFtMEdtNgfG5nU45
DLMc4Ti/8Leen2DrsFTH5SKlzIEz2FfpVSz2X9exmTN+LssmeCyxt3+Ax+2F38MUj1wNuztPVc8m
SKTnWB+aZyn9bJemIHLwl6hrOAo/YwuQgbRhOVEghX+8CIJMMCYvEKRZ6w+IyQ2PwVRpzeGCKaIt
q+Pxcc0XmONThKDbUH7z/Vg/JcsDMtfg8QyTupUDpUvTctIk1bXN9cbhECOHAT6aDYSzyFOTTNsK
pCe3FYwFkqDfqQvC5xbxI42+i2SqZWT9rlxhQc0ODtn4mTUNMh+t86TDcJTa2MVXtXYwnSdrbi99
yB+89eVIiP0aKTWOWrXP7RNvzE1cw8fdxzkULM5WN61jB9qdllSQyxvI0KG36yRLiDxtiNnj+Huw
qAQuSq4vUipm1N7zVIkeY8kcShwpXgwxSAG+iW4ouHGig4fGcDOoJvbn7U5xsOX92ibNpaqJeHHl
KyEKgffG8u3jKIA5TewZux5rjnB7VW8dFthLzBo4uLG54+/8rY21tvOE4UTv+c7DrI3HwAR0uIln
vT057mzp+H2jG5yh+X2HgTJdwoa5KhohTlp4u0VbGWSTiNsiLg3OdGGfWF3swiDkIqW/bGu71N+o
kV/dqVkwsGxYBoO/dA+XugVB+O+fInhc3p63uRaylPi6aiCMEa6+2enMAXwYTc/ME37dxqOcq1Zy
BCunrxzVZcf1MFZKVye0UpcxUrrqnsboRzME8U7aOAFHvSuvirtsSZhU6Do9zA0CBUstXnIkUlov
lWRPLte1VUg5Ej5KjuXSb0MUyk3TfkrIeL+qHK/ce36XPwSkz17bYhwPsz+Nd2GrQdjNYK8aZTY/
tsDZ9rNTsxhbLoMexYfJ6M6NO7FKA+x33REPw1nC1nYZOqc2ZJtiOid6yS+hQv70SUJkupRR6x1S
7BNPqBt1U/FYwiDfz2arNOjzufnpUiSJf8Cz2X2QtinrMae2IYie3opI520DgGwcPgdQKqVLLtXk
WA9G2ykP0A6HU7dgQqQURZ8ajV3s2mwJtmOtdwLtiMsappDZ4k39Pl461pnCsLY3QWPqm9nJPyBc
aT6LDk7mpG+1Zfnv2PGlJgofLQCpv/9z1c1//3NFCAm5EbTGDQzFb4ETvoZ5Z41c5knFoPM+g2Xe
3IVqnp70bMD0Jh708NQdrL7K0fnJUSRXcWiM9Kivvg7RmJ6qfAwf+iB+GXyLvTEMvu7/EnZeS24j
yxb9IkTAm1d6TzbbyLwg1JoZeO/x9XehOCP09NU550EVqKysAsQmAVTmzr3TXH4JHH286pl78o2x
b5Za+g1EQv5sQvL9Yg3WDw9N2LPwdB3U35SgH3Y9iH1gBsEkBym7KzFaZk52zGDmWIjR1nG0W+Q7
WzEoVvNaazm6dnAXJugpogWMUeVJ+MuTgksq18ZjQtgo6jYzlWolRmNZS8gSyOGmBnvAvdc5PzDT
AnX9yyaQ1TPQ+pc9M7z6Klx/+as1xaQBAkKoqefa1qL+fqFP4QnRdFNowkiCvwcCyXfWZtSah9ry
lZVTTYoigohO9KWp/wBKU3asrOyy7REdJ7RDGU1zK42DyMHpZD0WqlkPmy5VhvAi8m9oU/9tnDN2
bU6qyNB5Le1AU36rUr180sPAXLSWnO1ELfOohNUHW5K2oLSFj4zc1MNHONrgBj/ME2tR1o3wZFpn
O7+wu40yotPVEgtagYjpTzAa9xcvcGTUOMPkZ9y91oDsf/zOwev6DawL9t7wxxGA/hTPm6N2jyge
NUrGJjSkt0dX8uoJmP8fA3yP8UewENE6tDthGu3K8Gym8IAvtAkgUI5g9OOERLFaS8G2EbAAYSTQ
2MOQMck64/eYMnubVR1uMw/Sbbcr2V/wdq61OTKR4lDKJ/SkOBSNL5X6QTVfZ8sHZ2HUIpCW87A5
RKekab+EmusvYiMPLkanDG+j3e9U2y/uuk/UVM5WwooiYPlUEZ4ulGB8k3obFqjMLxaPwUzngUQa
dClG86w1N61XSWsxOgyoA/HNUndiVNP6euEjXi5bubwGFG6cqqkpFTUAOzodpgPZejJaIbLXSEqZ
FPvKxoi6lFVr1grNzoi6SowahHg2kVqmDKl1rzIr2U1wMnVMgr0VS1TiiEGnhxgI9omXxypirjhx
4Zvh/7rxqZ+3jZQC2IrGvU/WbUf5f4gxVdek2OVGv+vi5otSufk6aGoIcXTde9KswjsnDcjrPsni
s5vCYSnH9V00tYWWy4cJmu7eOtgPHhNqC4yAUiUWROXgigDtXwTG9oHGFdU3oonSGCWxpB8eCF1Z
YBWE52N4mpzx9JtNDxCv6D8OCaLGC02fVOFq25z+0DuInpNsGZSStvSHWNs2heY/G0qdX6dRV4zW
RftUOd2aL0cEyW7WvvI52E+jqxTrsC/UtSiiNCl6v0/0a1NZZa9l/nNgWcWareDfDrrkXrgzhrve
8OIl20j3q0pIjbrhasIMD+kXgvQLFcKHi+xX6YH30/Yo9dqHshOnibujg2mmvRSmyWtmyvxlEoUh
oiDl11qP2+V/Wofd3oez/ZoklhannE0iRi5Plzhdz4dlf7PGb0zTFc+lMv++YnE6sfQ0cXCQl+jD
AjlpL0pOfowwrNumxSrrzfgkGqlwPVhIEGQ7ea2GXj344Ke8aK1tG4/QvAinIImCcWNLo3qsoo1Y
62En+D6cxSEB2GibeuE3sVQvV+axVbZtY/jf1cRkC5sVdxTIeKdS7Ggp7NJYIauc+mCU86i+OVoJ
48A0oQoh08hMqT3lbg4Pod/e4PNBkVyypFVvhP5B8nX/S48+lPBXOkfZ5JnENU/TO77mI0iiLIPV
JlGQa1GM/FTFHdVISVhwizCQPMw0x99HsroXNjEq/ESjTDPmabOtRg1JdauMpOY/y8G74A2IdFWD
ZFzqNEm2GZonJ4jxecsgI0YpfRQeFJ5Le4BQ2rGQ5WAHlwFYv7HTNpXltFc/7nj8Bs3wNMnTKr3W
70M/cshF1HrZHGBIrw9ZwBtmFUlavJCc8i0z1YCnsCeVu7bs3//HqxqF4J+2FryhEZswuWmx+zdg
M/l3pEuVs9CHsC0/kK5QrmEGaWesDPKXoZHBRNj2H22UL4O2QQ4FpfGt5QTSe5I5SAT6vfvqmjKA
HGK8V1C08hYePvfAjcI8WqiOb1SX+x77X2/FHjH5EkaVD4qorf/oC5AUKsSGC9uMNipYup9lTs6C
LEC4HQI1XyvjgA7n4H7tvcGHuq6HN10zs7MXDwD6Tcf9VjsdUphUP/GtjReKE5nPrhGNW5JbwT5q
u1Vgl/q+mAihKArQU8T+qBR/HAqr6GfTONqr3iJJPHOHerR3b0zY8GNzhGjH9u5ZENN4qKmOA3sj
4dFPbrFMGAokGawWU1c0MdWIi4jhfaGSSEc4219ZxjBcxSqF6bYwKIanTAy2qCpsq8ShJuLXAlTA
eKshSdXNbAtD+QsQGeMoTmvLSv8EjchYNn4EH5LmH00XBtlfS5RNFG8a265Xj2tw4hpJ4drpd+L/
Ixxdd6KHK4qLuC4VhAphAzTS2PaP8LE0+g87GeALcKu3qoHGDvCdv7WVyvgKI9nDQYtR4w20xDmS
dsmfOonaNTHTm/Q/vMBP7h3CMccu6JwVMV/9R+dDHuxk9jcr9vpNr2ouKRuvflU19SIclNDJlmkz
EMew2g5VCzV9nKtq8mutmvlrq2je3gmISFL8JH2r27/ExLzS3BXIjPDoeVJ292xIl3KilnLhfRmR
hltFedaf2yYojxZyzZsuMOwXdm7EOfSk/LMHt9E0JlSucB0ta6KxTwl63Ls+z9xd0evtLXbjdrql
sslQGtQqtOLP2JAgtKxg0coztAG7Jj4hbSXTmNVaDT31zR/Tr2J95KAo6qriH2Wew9GrWu7Vlsdi
P/ZASjujCu5ap9iLoI3Dr5GV3zN2eT8g0wZ034c+z7tlAH+qt+iT8akyh/J7YwzwnsZN8NIr0I0i
YoL4G6ILOy9pkwOEHe2phXaUbBPhbWLxxB7fC//ghbryIysRnbZqYO1uOZa3VKZ+VDj4TTcxDaR7
xUUjHfp6dBTrsL02ZR1c+WEjS14q2ne95McfG1pxM/wivSB6GCzFQO3CttkNdvoUw8SBZoJeLRto
/L6ngfru9l1899tUPskWQU8xQWnKt9gqoudEda5upWSgTduqWAy2NRw9y6ikJSqn4zGeGnEkmrwz
2w0qAGgTUm1gNl71nsgeYcAa8HhIIoP59Z+e6byXRup/VdVAWxZ2qzxN/ICUQcrFqYI49iDLsrdz
k7q5OnnP919yb6bquvuGfNgpB6PKdgPQUr2oNXVBCtd+NqfGD8mGpAEqh8JmTDSnkodyZ+qM9vMA
bVUbqMk6cuP+iV+uvBzHxPg66slbCLcoUvANUdJFFeRvYkC4ZC6opMJu3E0mlyghwnN81FuL1JVR
XHTj2OamcoMgrXvqJc+8QfYvOg+LpxbXpm6An9fdkzDxS3DOpmRvRU/Yk9geT7miXAKNiBy0w1Qg
u7L2ZV6ns+z4kAD/Wcw2Ky6DvQx+YVGj2RgsKzPwd6jLSGwO2aKXta2tC3f6fmqu9+ZZI8q8ceV/
N2L7qzFwo2/tfJu0qIkuUKMfFAjgm8LbKF6ZrTLVV0AvqOFFnZqsd0cYFClEl+QqvIhmSu3JCyMK
h60roZcjjMLbhlxq5yoN7zkopMiZWv1MPdhsQl36i6KUJRRCDgCgYYP4LLea1Mp30OK01AI6yYJw
rvVc64H17OQ20pFq8SR6RgqnryZL7lZ0eyubYuZOtxBdMcu33ivYvO7CAi6hWQ5Zou7EWOHAHwLh
2tIM7OiQxGVE6WU+fGersMtq1XhVCZJN+CEkfBW5uzmK8k4SalyYntkfXPApL5HcZtu6jtqV6PoJ
aXBkpqBvYtBvvOBFj+tTUpfJVZgowipW/LmarRhkw1gcVD7TxWM1G9FZBwLhabZopJ6fV6iOBaxE
LJZ6OamEKnQfp5MGy7uEWY7oDtyGbOjSHVUJ0U1M5XXOWUZhF6ASx3Lm2Iz7yEH85jEaSMWdXd3j
xMLUg/4E1+6elcQvbnwr6mXDE/mL1hfQSpul/A5FyXHsJfTYivhQO7ofkPmS1lKs6AvXdqKtHZXZ
pDI1kUnqaWOiwmmoT2dHqet3Ay1lAJTRN4v9xcYvkmEfseN7pg74p3BQTC9caKXSI3Hjxge1Gij9
KM34OwWXC8VFgH1IQRYY7g0yNv11KL7I4xh+UUqENEEOUdwxdXOVOLgfDc1KdGPLdlfsP8odfI17
+MVJcKgO4SepYt+bEp5O4155cXLNOQS1hcppxz4JFJy5RFPXgncs4iocaIPJeNXKebA15SyOUrJU
RkVBwmzqCD2ea+OtHCAgUyg8dhaZZ5Y3j5rhbNSVU6JDtzZmSMw4Tc2L/fTyL45IKSUnPdQRl4ZM
78OoGIgLhxHbUf+eMs/riB+Gfu4dDBnR3UDxvxYVevB24XUXy+pc0qHEvqAxdN4LSOJN+b3RcpRQ
ddQ8ylSHUMGJzihxxlBKd+jNODxjz22WwAgdm/X6YZQi8BTjeFGCJttXlHzuZSdrzmpiS2s3LZo7
7IndUgn1/KvWeD/Bxnt/+u1A5X6Q+IsGOkjbqcM/9IpHo1cY3RdZ4pvhSJr+lEYx6ZWutQD8e+Y+
DBxj5+hGcOkhyIGa0U2erapKly5hgm+DvfRBguTSNugS5RD6iOeJpvLK+EiR7MeupoRwI1phtIRU
t162ZRKczdpv7+xTvpKAzL/3uRWtPLQxjgTKSvLa6lnYXb+UVkqiEZAo1eLNdeuNsHvFxCyoWc6O
Vw1e0BQp2geRVN8Mi81KYQ6nwMnqm2hUu67WpTGiBKskCqyaplVfCiVeigmlOVZrWcntjTbkyHsN
1ngfc68/1HrXrrPUVX7oE4dYEbwTDgEpZRgIT0ehf1cVAgZeY/nvYmbZ9e4TlOq1vHG9EFHZIaAC
JM/HU9H2wRtKtH9Edp5cHHB0b1ouPRGVda5ijFvGTvI9/cmmWnAhIaW9iUb4mdeCtcuCIdiAw7yH
37Tq/UVBdf/FHYLqEqsUhTnNmKAVjgjFQhhFg2pOuR57brG+W1UXuw7/GY4KmxL+rorXs7c4Eo55
KeULw/CKLXenWl+JkUbvr11h2ftkJEr8sGncCwMrdk/zKshkr+MS/tbM9tCyn8CqohFdtbLAZIj+
YLrp34cNXNPbsgMI+e8p87zi10DgL1s4P278VMonr871haxTJRKLkOjcR2qcEGkYoypeBlq1+9DP
qpY+2dUn7rW8+/fPmkbSlFyotg+zkE20TFKvC3z1MVraRf8MgcMaachzhbbXMnPgp7G1SkKc6Z9G
B7N8nrtF3Qa7QetfP9nTXpV4MaIRvlbbRwdHJhzwb7sYnG1oALanSt98Ms+nm10b+MEax/SPwiQ8
5tPNNr3SLrlDCmZe8ne+hg5VqBQT+heLzPNnZ2Fzi8Dhe9cW3Cc9t138zjHzB38lTTQ5YrJoPn06
wjZIfTPRiFPQ9+vT/Z2zFVvhti7Tv363yGzLCKDy/gUV528+YtmXuVpkc8jVwUIjTvM7v9nWBiej
oW53/h/+7uM1LG/XIRm1n1cUR5984R/9kpiFs/3vn65nGvXCRnVr818+3UKqlxpZnZU4kWjmD2G2
sY1R2XwZ5Ye/wm+dAyvdeBNZyadV5o9CTHPMHBxn6Lx+sovB2QZ5ybhW8/jOhvlcdJk8LBI9VM5N
BoPRwrNrf9OPKdsj1ZDPYqQNOrtfwf9XL+2s8taPvhiKppnIW351GzIkehc1xVYMeMmfkc1PRdEr
dhSR5sIl1Wv7z4vmftbxuiNR+y1OItYTC0iw6LNH5TWax6O6cUwCsXIfQd4I4dzRaCSbGo/psIK3
ONmMA3LkaFBUa5TwgAzp7hhuPdnsFqNtBC9N4f7ws8h9V7XsnUpQ/0XLPXmHOHC11bwxegvy+DYk
o/vOEwCRptUYW+1m1L3sLgHvvkdsQeSEhJzoBV0TXCgHPrQDyJslyWtp47eNswxCmzihlPvTq5KT
7VVPSe/61MThCfZXUkdTp0Tc9KAlXbQQywnbOMJfZSeZ9zir7Y32wm7lYeUBe4CfRR0BNAQKIKBF
lpE5idBlaMCSOGfqRP27obpo/rDVXFX66N+FrU4UmedhG+5FVwx0VbfSJKu+xtMsfdTys5yXZ2qd
0gi2oaDforzaghed+u6A+lAjldU2isrgLhaIg/4SRlmI2ComRxnlazk4S89w5Y0e+fbCYMN+zCur
PoojMMX1sfFqlcfYNCL6n3xM2w1XSZlzxomKc3b5MHk2flpbrPU4wcNdz1BMcPgl/7qGD6PC29LC
U9qGOcy3rQy/fKzZR7f1nCNpvle0bbPtbPrgIoz8ypzjPCyOzKJEe6StM76wrDKP2v/uPpznc1pA
0XfmGO3FwDztP5+zaPR6k0CGtnAa4zqid3oEcmhf5anxS0U6NhFMzlPPMgf7yvmtayRF1bozhnA1
+woXKQq/eRZ63LNvMrjZueEdTzjM/knUJBvDKlsq0lkcttbeWtSBFS5Gnf/E7JgpaBFV5rs487xu
RrnStqI4lipz5s/+baH2i74KzS0xdW8Dn4eesb8mRHxDEbP50Yeq0u8Gv7QgJOd/ZEVhuI9U2PJT
vp2ob07/wxHS5GVdWdL6cWHiHG4Xbgw/cU8P24AM6yHI5bei6aV43akuBZ2xHq8//IfQETnpBsiN
dMychO22/V1AoQRGShzN8KjZ1qlldEzTEMkfiJKokUCUo5DGVzJW7SaaouAAVAmAJ9NhOgXEge3s
emmsz1kSdfek3KMppT0lU8c3E2U39j5VP24rxcuscQYkRqt+P8JHdA+tobsh5w1/u+QlS2QZnM3E
hsqGjs2zW5kVvDStdgynpkL7eJNGtiy/9NUdWcTkZhuxsiwzOdq0U7dHRynmbXk3TxIzhzrRoALW
tWNEBQD74F5fiQHRfHLOpBL8kJgihh99AnjBwdeS5byWGI0bg5Dbw0cYPo2Lrh45lBaQ6V99XlZM
0dK3qEMUohcUHW6eSnCqJdFaV2H0EA3JCCqb/Yllo3dcjcoCCBXmUTHPy+xtE+rjsYm95DpoNnoP
NckaKTM0HU4dJb56Jp9gzN93Kbqiqc0iuVJEEOylOnt/OFfTChm3OsIZ+tpzPS/c+cbXXjF8dmss
JBzEeRIvvVVhmix0JyDAVAWXGcOT5ojd8vZWe4dpYMb/PCBCRqB6BwcNu4efmCf3VriOdd7ResC3
RHi8Nl40Cnn2x6Gw2hNxO9hyOLIfh//FV8z94Ip+AVhNUi2quTfZYSwkrfmT2D/5/+ksohk15zx4
QQrEM8g2bSDp3wuiOGMy/qgMr18jShAfqEs1n8mZE0nG3uZIhcHNimRjAf+Y6uT1csxGjZ+e3WwM
I7MOcpkiviEOf9tXHck8hLaGCkSLTK/wURQLlY55zoe+Nq05j3xecoRdALq6OtwkY6feKgmhgLTo
LfZ4sXoTtkIy3Z2RQ5ogbKJJEWi7ecOm0ENoj4QJSp+/+lE19g8biJx0zfZxXIlF+OM2axQa8qV4
XE3vTI8nXjk9r35newyUybIPTGM/u4kj8ZQTR2Eu8ZD9tN48PM/rjNxY6Y3Oy8H0cJ4HxNzHMp/W
Fo6OQWpPSmTeuSoUISDmzd+KTnKXrqfrBHwtb+MOmXHOi0ymEtgvD0Ah9GOeU4/SeHpzNUu0v5pC
V55Ni9JZZWiar+bY/wlPiv6zLpStn8GogvDdSgqGiIOCn3ibw6qEuBdvv917O6rNVldC/zRUXrp2
eK9cNnBjosOlDITwyd9pEepQokvRPhpD3WgeqId68zN0TKn4H7Zq2ybU4NaI2AUONKGGNOGEJ+dH
U0JmMmbZH48ZKQLdSjOkl8cMtexaaOMMMssZwroLNbaCvWbbyUIui+EGN9T4WMa2f+itV1wfbrZa
+8uekMn20U8N3pcb1xuoFp4uRMwLSBJGzd9XMV1P56oy30mXMKU42Qhh35ayHej5RpOT8wMZrrHy
9FgzijX/BLvFsWm0etGGpbVXOru6S/Cz3TSCEgk6e/eHaWzVrVuEHfIPZEakKnU2qpeoR9FoWase
uxw2c4I0O2GqwaZQFTFxMc8uH2ZMA2LabHPLK7RRzkGYG0OG97/TUew2oBS1xt5dFIncqIs8TsdL
Mokadp3yHmntuBOmlm2UShapgPE4tDePrhiJhAKiObLBUiCrNhuDihA/gvq5hBtDroyVPSh8OQpU
cBUNsSDwWac8qIvqcQhOJTg1iBzsw2g3yLxGh7kKiXVf+G+6NfwFObBzLjvNfyvr+EWBeflaTz3V
cg5xCBZR9AxFRuEM5h9KIbWgl24jf+1N4HcDwb943AGpG9jzBPmxbE1p65Lzvmh1aK4Hu7efcsP4
mY/GxkwRDrenRiOi+mhSqYSP0S62wiQGhdvcFUfhFEieZ81+n5ZLvKCZSAI4h1jmZwc7ziYfovxU
yl3Kn62QNnprOk9JbxXLkvqY78UYQomYWn9FlY3ggNX/dNWE0gtEHl8kNwGFl8flGZBNdsi9/NJZ
xrjNUPa+SZra3nQ9T9kLSe6mmGxiQAUssI88g2SRrSsHHjD61miUBL1CPXNWEGCmqwS4sLcOLLJh
ZtA0S8dUVG8NIY23LZIGAXtLz6+mlMOHoAcm9L2ZehKN8esob8haGaa3KwLisk09qCcFYSDE3YXL
ABSSVN470YbxPFCVtcgMNXsjVJMcM/QYl5aWZ28uScy9DvhnpZkhei2xEm/Htu24bfOLMcg5H9Im
bJdjHDoXCvopPhp9fVX3+fBD77+orhb+9GtHWaLdUl/iKtJPyhRZVvnyvLs2Qgs4JAmKFx2E7+ci
RbWwMops1UxbVO1guFn4sy0BspQqseSxqdXzEJkeIA4mDoBF1XZ411vYTrn1SqfaUOILPJvGUjhU
46UHYwC5lalclULxNrApU1mgpi9alxcnO4dg2a/tL4rUKDfRePBe3AaEazzgAnCPYBem3LIJ/lho
PwWThxhIDMWHWsPmBv5rvssJz1T8r+Pe07g7TQOd5t5g0iOCPD1AhWnogOGVZNbWYvXHfL9o934e
ho9Z84DtrYyUWg5xZmF2W+5BiIlaOzFTDLCXDTcKQiAfribx+JOYdXkSHqgFqi6bvGQ/joNzmqeW
rjYsh1HpNvNJBycrd2PJpzefVkXt54rCj5jZ89gcPUc5ikIL02Ab5CRAJ0ShhSD/musuxBHVV+GK
NApaNJRpogdnNu/EbX/GpdkRzOzrPepADeUvfr0fhpGcfov2RdqZ0cmt1fGlT2yQCWPfo7NF1zQ0
bxfJQbwS3dqIDco5tb9EDziKfq8zvu0krV4m2ZCXtCqnujj7KnqOTny1nirOEMZ5snM93ZNB1k4T
kvOUFLIGzoiXT7VRNsLemXypV+IwZyfSUK3m8HWKRuTtp3ltrn5REgDFXpxpz8HQJbu8SlToRGTt
WVWq9l6ob4gQqc/CAZE8amJ4Idg//BUr3OcNkX/RdSPWkM4Ij/bPsXOhCihYacMAuD5s/HHj2h38
PxTQVrk3HMc2H45s0558QnLbrGwyHk+al6OVJI6F09wId9EtrUaGj7peF1H/QwFFs/d617LRXKY8
nhKjgCcnO6NhqhYSR07fPPxmk4Kw/D7o5GABt2kEuLAtz+Uo72U0dc+9RYxQh1KM3ScVYKIRA+Io
cbTxCGh3NdvhkzogqKdukR5Tn334pVA0s7RHt4qV5miqPhwLY6E9CxePqjUl0vKblFekfBJuFNQp
5FOFmrovrZa6FaM9O3Eb32HPku9RnSL45lyNvuz3Ta3LJ4BvCvjvRuYWSVc0JXo1xziPFrNJeAhf
YRPdoQt3RdXGqyryQlC9cfrFLL5Ca+CudANG1MzNCkgih9Y9hIa2L6XQ3XUFgkZxYPnUB5HxkqKg
eSkBui+s1Ajeoe3dlUXeeBB8OctEdoM/UhNJPLI+8VtYEwPrXA1cg4R4pAqL6oGHcXRutOw7AhDS
iXt39QpYRK/T12I6ljvkVroyeTZ4Y32lNHpH6JEvCtV8r53pP9lF2iIUx5ja5z/VvtHPYp7bSSSW
mjo+iUGqAyUqd1PlIEaVDq6HNoNGL65XpZyEL0bbkDvzLO2tMdmk967bf0sr9w8dur/3OBiQNVbU
P+tWW1tRRjo4qOBV67nRIXVHMrGC829APKxpy+6PMNVelNyqfphmFi9G7olfK4NEWl9m2qubqzqg
mSB+HioZ3Qhl1G69Yvkb2y+7C4+eZtuXXXNKJMvbJ7bmr+o4fslDWz2JJjJi7dRNz0LRBeigLihf
b9bp5EKKoluDMw0AxCIZH0bOt0exmqhs6wxk6zPZ/GibxLb3Y6R/66ZCp2KMCm4E2gZ2peAqGmuQ
gIL1xpG/KlgmCIBUIrKlt6Xyy3BX6Gn3ayNBkEt4++BkdqplWemus8d4PaTdG7Ra6Um8qgaDxwaA
TVKT8Ktb6kNs41FaKzEqmtap39RSTXmpo9TUNNKat694AhkDAszy2LzktmKiotxG3+LhpXdLPp08
VC6dbV6LQYpeRDOo+rb15BKxFEydpPZLvLSd8I8zo92ROlaXYtTljnkbA28vBoVJtoJLkubSRfSo
Ykf3r0v0baaF8ZY7c7KierK/9DolW9Q+6kuXm+uF6HZ/IetPQXiVyO+yXA07YRONcKnghD7Lw/ts
jjMKAUWXN1RY7tQceW8HUqaFMIrzjC4VfkbsthuxyOMU4rCGsaykPuUrZVpoxGRhDQqm99/Q8zoN
Zuv8qNUQKEqcNhdP9/OLrMKo6se+86MIzWMxyunbmHT5rja1GNkDJftKyd0auT/nR2bbwcqwBv2U
pbrFBscKgDiXlpkv/FFyd2rlV9/McFmXnflNi4yGjU0ZbES3dI39ALHXi+62zlHRgOYJe5QNoFyI
Td/CsfduRpBN+DbX/GYOCW88IYrLfmjqLyW4iAYuq29ESLxNV7TdTswH3G+lYfuN8BnaBk6trsVs
oEen2B7+tANZ2brqtIuw/cQ8+Jl5qbuuvHapVV6bqRmRRTyiBo8c3eQmbM2gTY+j4VA0bjZhOikd
yQu+LJRx+Gjs6enJt4KtWCmMu5b33EAbTxCXoEDyz8JitBlj7wz2eOXpyi3tKKnKpwrNsR6iCm4+
KjllCdYmnnc/oGqEX6qchvW08qHFn4ajpJC2g6K9UZTknR+jwnHuGyESseyl7p/nPpaR4Y7cSXV5
EcO9OLM4FI0BSnAfOPZBnC21JE4sln5cTt5S4eADoKp10hdwDHB1Yl40FaYG3YjgJSbkGpn34ZB6
ISJVpkM1fpHWS0gzQAuAmLipnV3e2CiSV3fQXgVEIDlSuZTNWt0Ir2iyNdAlHKic/CJMD2ew/E9m
FVfHkJpIyK1tJ9iUlQw7lVgryvvm6kVPYs0u0AOoZuSblvThcy0rlKcDBFCHIXxSLPMoeikEHNdM
V9/0SW8tgZrl3OXUenu2itKw7Rprbm3jQZmaXEixCq3VDgrBZCGGRF+Mz93HsBh5TGos95/5wlUM
/dY/i9XXQM8Badmddx3zxKMAObUuE6AuCXSemVhEI+uKvzClodpprU3tTTNNqNoW8iqzMEAv0X2M
yKmkHQjXnsW8Qul9nU0aw1C5biAYLrcZ2DrVp3RQ8RxtJ3RHwkmjpOc1ZT3AD74SXSFS0jcDGN6i
fkVrHdRCrlNLNSlUt9IklAZKIAIfk6yksqtOfl7Vfx8GejfsU9j/gYgwPJhJRXY+5q4pZld+UO9i
fUCnebKJ4YenWKjgHfN/1Kmq+uf6F0d3FFO12daDgdJBln8Ck9dZVoOABs02BdgBOOn3vMv1u1HD
n+ez5RI9zQXmpAXIaQoPfXJrW6AmUiUT9JwmtIPinKW6OItB4VaUBKRTcp7c+3zjPnrheHfB4Pxz
DjnS1Y0vE9OfbaFpHktoki5imW7g1bVoqfsbB+6/FGwBVQlI0/AuCWYEUFS10CeJ5tQ0btR1JRcv
R9F5iPVxnauOvhaDPXfs8xAq9zDUIzLRiC7MvnGIcG9ih8a67JF/Fr4dvqInGtnUwJY3yUX0/pO/
OXbx9PvVHmuLExP65TqCwoCOMvAubeo+6XVC3MUb78JBXO2va/80Rwz+unZdrK/+61rE+um0vri0
Lhzss5VodzFTrPYbf/F/FYP/9teyzNwoVa2uUgg8otD4+8Oc/8O/mfTrA5r9FTce103Wfbwog4t6
XGKeDwTsZAoUpM56c/rqElZROiFp8zf4kqPJ6hJMvqHM+SJ6gackxyBE+1HSQuuNf/G2KmpjLUaV
BPlfq9SrKQzIfjVSr5HPk3rwKlBbfYayeNW5cI/wTJk4UVGd5E4IhFCMiQbK5T+bThpOoucgDLVW
KTx+zK7lPjzGakr8bFqsrdXiWeatf+qUWk5SuPV7gt68VctMuuRqrby6Wrkko5x+LRBkPTTBCER2
6vbmQL5fK7yj6Gr8gOLSz97SUTHPmi51lCC7yVfPQpy98Otk50yzurC4cdfx7wnfgScjROIaEfav
ahpb25wNx1osFk2XQMA0v9i9qbyOHTzU02LVvy+hnS5BhcwF0JnrakDVzWrKKY2wIkeWq13IPb56
gJv/j7Dz2o4Uy7ruEzEG5uBugfAKhWwqUzeMNFV4Dt49/T9B1aXq/Lr/vmEEVplSAOfsvdZcp22t
Q3usowAmZ92Fg4ywel1XrQWjpBDjXvYAgzTidJPt1hqTvFmJC8lli1HHJW4iCR2VtYfHvRW33eN6
8Efs+rppO2HKqwR3L6u9U5mHJqbi+XlCV0yEi1SYzAcTXs6wHmys93ycGN3/IsiL38BWmmoJyzKE
oaPjFSbK/39/Hpoy02QSLu79Amxgrw4J2eydZEg4rAsrNM2LkWhs3D5+LrKwe4tnRv/bpu3g7bRt
9R+X+Tzj4zKkFL3B+/jrvG3v53n/abUKnQXB8dgfR51c0rYvYz9RzV6/n6T9XqaTfhi0ZekCowI9
iwoxvyZ11F1mu/S3tV6PUGaIppAfJ3+sb7vWK/CI1Q8oy3WyA9YrfHzcLqGlpY8BptXvU3prH2dv
5/3j8M+fuv1zhKIfPn4AYlSyvVt0OfPf9I2tl/zZfP7sO0Njznf0zYT328EfjeftlOoD0PH3kZ8X
s1fIxefq9ol47/jQLYl2nKw1gFof7zZuRbLSKjZkBVPyfSi78W7btO38D9s/6Rbr8Z/X2bZvZ/59
/XKjoWwXWo81UynOdPO8SCzNHUzPisnS+tENMW97PWHtZpMZ53wdSGw7tkXv5Ozdxge5Nfed12AG
2A78xzE8lf662HZ2kk1//v9tZxBp+OL/A4uj0cXSbG4PnYGC65Jg/O83RhPxHUsKd7kVa29QOnK6
bwg+31gz22Jj0sTdrPiTk2AyWLCveXjEPo7r13rTb8fVcWXstm3bXlV3JyaX/7zmtnOsCGSl+PlG
kIzYbxyIbbF1jjcQxJzcN23bX3/bvB3QiOu277MB/XmU3d5HXdL/RwbFf7nmdvK/9n38cBKi/a7u
u92WOjVTAL+iYxoGFJrbykdqla4YNjIkBFB9K00gpIxRgm3/x2kO30J0mjLO+8XbNsVrxJWrV3+d
8XnstuPjqqtgaj1t2/T587dPBjECqt3fwih+I4Y5PExb7kK68nSIJNgK6/GblHZ4yNya/sOGFtsW
6ynbjm0qY2z5DX9fZrvAdti29x+4sr8P2fZux01w5SKqfOmbqPHObTsqpY7/14P7d+AKPW7DNgQ0
MRO7hPF/vp+rUnZACK3eSflzy/XreVbAK2Zh12te3+d6lsB+tZJK7rYDLQS+f+3e1rdztqN/uw6m
3bfBVfq9s/oSt0W5mhHdNsGsuK2bQ/PHQllgt63Z2w6gJOHH0dtGdbM2bh+3hcipIn6ubkdvl922
2S3J9TCpxr7dSyM+mjoDNCfHrToobvQ4AiQiVANQqkF6uFhy7Rl4m3lK7SbaR/T/3tXmfeOl/tcT
dUf5Zram+vuJivm+XVhIqQdEZZN3XTT4MSDQf1DgN8RE5oC8bgmL/iTB83qFEf+BmN9o8+sxVlMU
l+2M7UA3btXeIzbS8iQvNFTEdaf9+O2Z/dcTnrLIXrL387EOM2lvE+Z72k747RWxvUV0ch721MN+
v+R2LD7lpwLnaWB0MS60tngE3F8D0uim6DQ2yWMzd615tmgq/g/egPlbDIeGMVJTV0CdY6h8Se31
KfsPuJhr8DW1tArBTFd1s3kByFI+GZqUQTXh72viMsVNOqnim55ZoHDBsG4LXa4upTqBYLJ51ENs
v4TnMVr6WK+KNvHF5/5tfdsvRT1cu0F7dxNeOGoeRz/Nc5Iuxc9WiZNgcnLErbPRXv/PfrhTSK7C
4b/tR1yZBCMqh3+cv2Rj9JOwqvX6rlv8n/0NBfWX//FqUn8zRGsMVy3of5bhQvRSNfM31pKThhmv
hpy6rN2Hh2Ex86tmusSwQFzZYCvbp7+3y66FUuYk7nA/JN8jYczvfVFd0BkWrwrGIV7SqDO27UnE
l5aq5msMYvsf2/Ol/Dg+stqZyLeRgJC4WN7/Pn7bXjk1FVwYV1+7UJ2UYjcoTs2dkBhvthr2O6Wc
4+O2Sqf1RztP5g1jSfmaLeQTrh0OOaou34k2w4r0r5OEUcfHbe/fJwnHKl6Xpvk4arDdv04i84+q
r05ESEK1c8c0ev7aGdyb9Cqr+7aDAymKdg91ef6qDIpyJHU83UHZmWE4GD0lTWYTfx+2nY5TRzmO
kqqxalXnkcAS2kBuIX+1MmrNfeXOf9jqJE5uHGrPRSe+YbZOfkRmAle7LqPHxZjExbISPWjXHaH5
PuZz9z7ZVDMdWf11Ijytbzhb/nkiXndxUVpXC5b1aRfq37cTTcKh9ub6E7Oi6P4H5la4uvHbd8sw
+XaRC8atauqqAcru32/YqZ9aStYOoNYYjpwyZz58nRQd2jT4FcFi58o59XFZgnlJBt+di8coxlMZ
SqEEaWHE+wVzlmc4kerVoSp3SbGThrx2xagHlpV3vi1MFCCujc1Tfc6QZx9DxfX0hFy91O3eq7r8
XitFv9Oxj9FjGfYUc5ogVhWEuGa9i2cdnNJI3uKgD36NFnFf6fYP20LzS2IxlNnOBdQi+xfbJuu8
UobKd3u02sUwIXqAycXDhyasA/5qzAqvmvPdZCURPXV5Jtf0jzK0gC33tvCVLDa80HAnpO7aUZ2G
2FvMKA1ix7ghg8c6OPY9WZLZqS7t/gpw1z4QePeqFekUaLRD/MHOCEkkpK5Uh8exH6nPpDWOD4RY
gWuNuU/9F35PpWieImLo4DXNZJSt3TFV6lejaIazQ4K5YXh1b1k8zMzwMIb9SYzpD2dU80BLMd9k
YG2lnSXn0h0v4LtIF3SsdJ/gZb3MdWYwn8NEOcm2YWrSLg+mQzcK83UyoOEyF6fYE8Aa5uFPdyrw
gXXaizqp3xdCLgNrCK9qt/hW7uCsU0yMTo5+StDxM5HPLjVBGD4ajHBv0Bt97UZ12c+pSDySzGN4
0ob9NJTmq2ViTYEpIGjDAa1KE69rpl+6k1Kx4NffKiIEodYZ+66fjh1cydAuTnNsvKR1p74mkWH6
daaVpzq31NcQlbzfN/ET18j3S2uLp9nIs6tZJ0/JQKs8WhezQnwBJrn+gIOd9rnW6I+V/bjt246a
AYjvoba+NkaOcK5O5Gnq8+ZFmuFr6obpj3CcZs8q5UJDNo4hC2GXEDm/eAZ9XpIv1fsQmxiFh8ZE
ApPPz2rFzY0b9UdL59hrAdw/asLtLrR+SQRcLwl60shE8T2tGnWHEK0+A8Ayn/S2+nO7ctKBiZiq
OHmqEEAzZV3kbtuxnY3UQ+Kw651zTDfiaelLYhy3f6mZ/um6rfU0KDyj8sGAGglP7fs8nlp9ar8m
prIDl5oGC4HxN6MfhlMOjuWgVjPxn7MJ3EHlX0c/MWhC2/yDd/lrLcXwlsnWQo5VuleNcO9zn5bK
Pm3V5FnYrkZ1Kc1/1eabPTnij8xW/pRmG67ec0R9QF/xn2nfRN/eAXYO/5j0gYJVM7yXlqX6oHaH
B6QG49G0QSzUSWrfplx3/cY1VZBp/Z0xl/I9Z2KYphp4zapL5S0VZrkD3hP6MtJktOtccPEO4kQP
+bW8bcdsixKx39HIp1/bmmqFCz4PPagXpzsPjM+PoaPV9IOseTfLyH3iAdT5oq2Xp9FsWoAES/FM
B6x7HEYMouvatkgTmCBzqchDESrF87D0yj2ehBP8T0v6EIZTvwdpfvw4g6fEXdQvbx97qQCSlAVG
/LztRT+rn01jqT1C2XdUsbpnyPg5xHagqdTK5bsoFxKE3OGt6pH5qObc77btZmGeyqGsXkNBmQ/f
+hhs2113egbyWzyHiwO6z6o13yrK56yUpFuIKjraqiqea6PGc27m1k9TA1jQNsqbXguxo8sQ7wYj
nfdWGioXRhjKhZAF5fLb6rYjdXuKhanLY3495PPgFAjM3bZtW4Ar8R2QJc4aFFYigKKWVGujeXFa
dJPIonoGgckthklWzXr8qJdN/JioCZNfhlP7bTUE4PmoFHG4axwDeUJc55EP23zaFaZBLm+fHeJs
CUmfq6xdW9vZY5S7amBr5fgM7UH1h7KJviDDsjyLivjXmcGFp89y/I6Y6qVT0vGX3cQnAJkXLLaR
dnTQI73aXXxCzCteKzUpzr2dpzvFCed3iSzUabk9nJAbAM2ccVCSqbqbR7fY6Zaue9uqmMvqbvvU
FRLAz/ZxW7jr0QnmpbO0reDzOLlYKxJIyxldrCdv65/XIvLkCl1pOoadRU6qrmAEsYgz6azIb8DW
A0xklVkFBgOqB6+zbLLzkJYmDThb/aa0cY4qIcoejNypHmx6Y17vdu7u47+8VK2261TmiFVcDg/R
ZA10jdqBiGqRfp+H8SWypPFsOb19RnHlBElbp99Ly+bN/mfN7zz6qvL2TqSSPNttPzy72NZrN8re
lLi278hzmZG24lSXS60fsqUcdmMj0pcEXEO1hqwO6fBS43c/bmv9Grm6feI1w30Z8rJJw1UODGvp
ucgiJRg0R9xASGQYFNe3OdXR0xKF5WlMiho8C7JYeN8KzOZ4Vq62SrR3NKKP2FbBqT/GYxo/2lNd
+NAu13AjNaPTiaNcgSd0X7akbocm0GMRT2SEjkW/H1t9+dKWVhIQQtWcttWBCTIMf8W521Znmd+b
85gwSeXYIjvGo2298ljrnsqmODZTqn5BKfOtBnSFjk+ohDzaFBa9sYCMvTJ2lax8g+Fr3Zularw2
ffI2b8TdpjReVTOjXVe86zgMT/xiGjCG1nIVPe5wrXtcNJXmj67eV7OjPKcauBzCQZ295cjoBQ1H
edHXWrWzrm6HqOFFxGn2vK04UJmg9cU4KtcDeMa6B0RzCjcmVwM3Qn8iMw7bxbYjnMV4jZpYvW4H
0B6vdm4nyv222sxldueWXfzx47azbAg/Xau4j2HatxTLwvgwEY/x0CtzYJRZdp8pE12YdbFUJtQg
nMwHVxR/bStDQg/BCKeXwVHzJeAFEriJM/21SjSDdS2kYxEhQM28H804ugxu/6MqCvBwSmNejVQn
XQEwHdUmZDdkJRWXbdu2V6FE3DhOtH/n2TDfIvKXbrY2Lrfc7gUWsv78uWnbDhHjZkcRSLGvhVvb
DA3bflc7rvrL0fR305XltyYZIywmU/OSJpoILOlGD+tbxoODdF8QYnoH16y7k+untp6Qd2/rqRqG
u8nuEL39fcy2Y1v8p22uzghaYn4K/tNx2/W3HUqsdifXHSTMUfLsQyS1F6W2F4Av0RIs67ZWNt0J
Bhdp9WrqG0ta7XjHdNeeet91+zRU4q9PVZ1oPPUQS27b3FBqkzdGqiD/2J39tuyjW9mMt6LXhpdt
UTlAHcju8UPA8OcNJJrX/RQsi6kGqj4yTd2Yorq6TIFeANHc+KOO6kw+DcXohLjkVRip9d7y9fI6
DEVfAOuMfooW5DnqVCegUiyRFlTLXlX1mtRojFXFSRrJL7kmchGPjbZiLuOPT9vqtoAJvkJyol+f
m9L12M/V/3ZY0Zelb3QJ8j1nmG54iLs9fhCUtOvqnObTbfsUJyG2/jQag89txnqIMKPez8WQ7LOh
yCxPGaC6jQXfjAnJaqgzvcU1Y7x+rurrKrEyk1clJTGU6yr6T6pO3ZpKua7S6TnrvAa/xC4dMzFZ
BiPr2PhWHWZFsb5NOmp2aAeQsoYhOw59T08PZYdbUlEM1zTE7RMlETo1rcNsgkGKn3U63IWGIheN
uzq665zmrtC7+uFjm2QEiINE74/NOEvXiw1FnJwi/Lkdk1oj/c7OddrA0sdja7ZTQChv9zWVUeSL
LjXuGnJr31zrwW66jmzoOrmYihA+joD2aw+6yu9Jgrxse5OaelUxvpmuGO8sSq8fRzGL438yxO4J
QAGTxBlZ++Letl9J30HhVcrb9nDdVsR8ywZwSKEh4n25qPquiPXpawwvR5fZ/FNVs86zM1U+WWZc
nnjKZIfJsrVX6Cuv2xF6Er1jWHZenFLOh1RDLEQwRPSs2nbh9XEx/WxC/eIgBH2jSZrup6wZiVRO
xweFEdraQQ2yvo+PZV2sUp+JYDVHMS/FuBhwOManqnCbh21ttO+mWto7dFfz1e6LB2FW46Od1OrD
SDKAMSAXUGKZYyksXEaB1uRHlY1+trB8HibCh+R/mHAJ4VUIcZIUOVDEOPup0YPxpVO2u9IME29O
5fdwGS3fzeNsV1tG79eG8UBpJNp3OmFUEGToDS+BvtDembJ68nollHd4tQwVoc7QxDsqH7HfpCD6
S0c/s7if0pc4TCd/+/lG4XVdTkRptc8UUexiMLX0VXgwTiISfmQpo++iIySMufXNAre4NpVe4uST
P4486Xp40EuloWuP+GPDwgj9apiCaQCA3XGVKIpGlIiZ4gG9/hppUebNbfeG1mtg0qLbIEnUINMI
5s1/MBDBH28peAZU2r2jufw5zTHWHfRPPrPox2zAg2skAEPxyWBmaA+N0T2MC3oVYOSPtSZuJeWB
k5P8sSwaTakCpt40AOep7OLJNm/RQnPcsLJHyT+S8c5bbF3apNH9GfzULhVYmhV3VyvqUzHal94x
Hsksq/wUM6LXVW/9rIj7UpKWoE37joSgfVm4Pe3nEYbJ8MvtBx76OcNht7yrcvMr1R07GDrtD/ox
30uGn/5UaLFf1+AG9MzxCgc2wSLb0U/K5RzHsoDZlkInFBWik+jS6WCClKlCSl32b0PI3Zc7aM+7
tD1PaVsdRdJMPl7Wu1GLx0szOopPutEEHtO3OmgCbW0ilbMx+SGGp2Evxls6qLhaJWMK5KHtEY8k
78DGEvtM1Z6VAqe5OULcT/kl+KWojjbjxFs7DW8tIcQHGIIaVKEFAzHDGyA91iHPscTPUX80SLrM
1eocu/0+bvvmlK840XJd5JgegpjXpT9l7SFE6/w8jYho3ZRWxkTUTl/+YeN1fqsi5VkJr3ZdWI+q
ic596tRLRZGqbhKeOJT49mOR/FoR343Z3TG/0A4t+Oxdv1DaM2uqZORMnGb4Y1RxrOKbbRQHZv/n
MMyKP+llKgUx167aPjUhf1NlCW82QJonM2slxKAXx4BjKQon4R6Q850p0OFbk+yCtnOKmzFNOzta
il0jS5VHX/0lrrPIJ+/ZPUIHVIKuTvUgUYv4kiEEfrbGhH/ilwnrwBfCKVqYtIRQhOZPfqbxrVuH
YWnTMwIvzMRPdRG+9Pq8c7HTHkYd7J5qjMZzZ56IhbGo2TTlLtcz/BqElz90HbwGJ4HyN7jQHx27
u2aame8pGqhePOnJfYue+4Ky6k6MdbKTa9BAEfX6eVvE+R8pfLqzqKoG4sMCKL/ovck1XohXSY7q
GgvX2Iz1Zxj8xZjfHJGcVZNnWJsFfZJjpUDv7JdumXjpaK1FxgwrquEbMwlxJCmjxLDWoAXYd2Db
G60k9Fw3vqb58GRPyYOrLPWuH3UzKDOl9mD/FycSYAtvjiJu/6R6E8zvpF1Kz66X+CEzg0mTztEq
eLQnZ2EJ96EAEogUYvyWx4N+Rx3UhwzXX3M9r/yl6luAlllC+dl8cvDWjxYaWaPS1qRoVbskmKy8
kJJI2UvV1wiVOliyRtFuBWWbRvRIJcKZlOZSVquLp2cmQqoKckFm8TWKbB5XOG8P3drjcyt+NmB6
UJyhgtphW5Dip0GxP1VGNl1K3a4v2ntX/yAhrz0Z630yChp3NZgJnux40Qq9vNdjqe3gRKErbEBt
Z+5651oqiS3ZRNgLJUHyqGzlfp564VMYZGZUWC/kJIQYK+qn3FKMWzoxm0iAQs0W8QfW0D9rllXe
rLICqDtl9xE3874Y++d65ezp3CMCECaul3O567X6wXGUDJgXHv0w6Y92I6OLviqvy64CaQUB1+fR
9V2fQZZpeTg9ntWQUJ++0Umb6PxCqJ2PPQ+0Yuumfqnof5pRFN9FS1oeh9l4FWX6mvV6+Gj3bn5k
vNP6cqqywGqQtM9MJV7MZHklGoS/XMbfF6ZJKEv9VRtaD513fBidvj7mrmVch1mcrFl1/Dxflod5
Sl/z3PyiF9geVnc6QZjGDPgu+5LGzTf6sCdr7GuPFHjiDClBzei+KFN4SN3LozXKBVZXD3PBCSnT
8S2k7Ptm5L32s7OSa6fUw9tapwF+G/sq5vEnioNF0HfSeCkrSAGK+oNu5gzrUn+gH5o+WgIkAcbp
+WSuqzl2Oxsh85i2IpCpCpk8IjNuXqAsUQ5JHsSZSPIoCFWUrxpGPVK24/SO0GVPX2i7ZnZ+WeIJ
dr1KadBBET2kfiKptuardGpbOJZ2RUHRn3vHlbt4sIad3uZ/9iOCXbB/ryvLrhxFd66jFdIoBMRC
nIREQoQ88ZvU45s7+krdfs1HPQ+275M5B4XThcyWcE3BWaU4Z6YvYz1SNook5phQu5o5r3phK4Lf
ByPcPI67V5uhBBMMnqdO/EtoOAsmu4K+3OhBljbUnpvBxKgAu0Y21pEvHLmJyuLi25hDf4Arzsi0
LK9mJstT0ji3RiuG27DqOsDdGgepuPtOyz1zGp27BU8MMP3hhXeou7cGIl3jIWGwsC6c0hC7ukGk
vK268/LC71ycomYx75mYdAfGjB5/YNpjvSpe9XqtP0S/LIvWbyiXV6Jx5M0mKAFE815d+rfZicLb
zMP3Wo24IHRawm+imQBNR2v+FiLHN8oKGMiqiBlSM+/U3FFfS/MPIxpfndoanuAKd7Cg6fxjo/SY
jFjf4DoDpFl046iJ5M0lCuOmWA1XM4CuthhnLXW+r4XynhAT/kVXFhqNESJoM+ZhO6uW+qCrgO/1
Opwv+jD1z/rQ8z4BqGpqcqa4UfoxqvkXqwDZSyn9aMoCS6Alxsce3Tboknjcz7ld8jd0pkMEHvUl
TcPqXPG/8vBZvtKxFs9DC+l4TNYmTFHHWOzHinZ4bwOe7Oj6xAPlZTF8per8GOma8tgCHti3w1Tv
4FddDXUs7pImFTtrWceLRcscJuedKcxxL3hIXHlxtGFyX9PJ87qw0b8a+SDordRYj9JpV3Wj9lWg
L5REcn6pKwbp5HKmmOmU3BudTnyh3vFQ8F66DPQMimmCCKpE82m11FCF7NrAreMlkJNj76KmfkkR
6tyLul9B5gATIgYTD3R0mQUwtG5b/U+gIu2pKkgVW/T6si2i1CgxuzTOHqePuEdUAUK06hUvL5bO
d02GeJlrfO3K1emS7FvQx3d2KmIP8U18cxiK8FQnixA7vck/P9HvdHpek3Apb+pPse44e4Vm/EV2
QwfgPu/ui/VTqKZmYDotQ+w8e8+JpjhUUQi8ZJ3Kt6b2Zzm7jNap+u/K0A6JdpnWAvoq2ZPuK83x
fOXyehilaLgY93y7lPtG18N7VRIlNjIOBTgzMZhIXidtMp8NZSqeTDP1WgGskSfKBCu4aC54TItg
zNzoHWXoj4ZffFHUQ9DPqn3MpUTLqZI6ZeXLG2ndZ6gf0a8CmXMRyp96T8EhnpPkZruRDOzVONpZ
oerZi/ky5ozx1M6eT0vrAlbWGpKjB0adeSOcozqOMHRHMZ4cUDtn4lryszHY17JRn+qZVkGMf3qI
cv02ue34bBbyHKa85ioRC1/v+5M2ZfYBLf8udKdLViwjFHi9PotaGrshzRg9LLdpTjvewqnjtWOL
LnQIk8v2qXKA3i9qHww23rehH45ZHj3mFdVbBOyEEhhLy1OLwthszT+xJi1P5mIHhInPwcz1rt3Y
8Venl0ssDbzJDG9yLzS5I4kYFFg3Znj/Xe1ouXZ1hYC8F6kNaz7me2zay0PUMc5CriEuUaEAWulN
eYkT/jKLnP1hcdpbHoYvVrbkXiOzDPu/OT1EUFDOUu94lS2LEdTW4jDkLrWjoBDtz8w0gnTcwcMf
vv0aQQHY6twFk62mgRK5dIhtG3dI4tzbgFj3BF8dEkPkILeKxy5KdIwZZb0PtdzxxhaBDvHWZRCn
FM2naMDDPjxMHe9vm/Hd1SjoCjDw4XnfHO15iE+Exu30RhCxo0wkGOYqv5gxzNbJr4XI/sUo2vYY
S4gCRiozJuIgo4Z59MY4+qEZlK4dIbKgpICoDZQXNVjRwERcbD7OvO/LTglA8Ml7Hqexzxd/oNES
NoFh2m+KCVS/ml1MJZGNMiDrs52mo1mNKzpY+B0figoiD60h3uWkw+0xItxyV+GVQjVWn7spaMlY
aZvp0qCh7jCp3Csm2RRh+pxYof0WiupqO7VzACm77BztR5XZDpA1uthEeQMh5U26J92yTH9MMZUJ
K2O86mZqcZ0726POX/kdYKR9QhJIZZZEHlJmDqp0Rn65VjKW9SSGr7lPWPoyCGZb7yTcY29TcWqL
Zmw88O37pekARqKm9kYK5aA64/0QxVng4EPRUXN7Zf3ORC6kVaHc5s6ElaaDNCTJAUa4RvHdfkTH
Pp2c/F9xf9kc7tFpEojH4/Vh264P4OoEIm4Gww1Zt+gseYQgtlwEATBuc2q1djfNgtkI1ZMHEL7O
A8+QEtwkrtWyPyRh2dCBoKG81MACWoTeD8gFxwdC96jIF+r4rVBx9oeTOpxbzdEfkrF5tmdI78k4
UsMgE6KcupzSg9bso7gbaVyX46HOmf5CjmVEuiStN2aMAeJ8AEBTxuFlKPsmUCaJBKkKT63TaodC
xqlfOPq9YfaRr1Y0UVTk5QpK+FMuy8cM7dsFTPTj5Jb5gVyMikH6Wtbq06Z9meVABQ+um6VO1nM+
tnOgWrJ4NJcSXf1SZ/6sjugoHLOGnab/oZExTu9/+bYwB/aaPBF+P/QhIpMl36c6fzSbJhdDFybm
TGqgVM3Ucyu5OMRllsrNsEruSBHdGxqqIwSxIQ9po3y00vlnEYXjXauZ/HYQHnuC3lqGh4/h/Ewu
lTP1+6Gh4jO65h0Nz+ramHX4KKO44H0YvlO9zQ/ASowWAVqhgaTAMuzWmvzCzOVES1acZJ9Qtk3y
q1oyh45wvd3F1qju3AhIfWyW0i+wk58x58deQe8EKhQN4kGnSLLAkKIPvpzzOu1O/eL6cFnElxT4
MpWgBS8xBbC5nJh4itd+cqcTTEvXM8K6PiqDjA/Y0YhGLh/DeTQo3XTf5OQWT04xgPvWaQ1Zk/I+
Nt23gX7L98meqf63wm+spLunekWyyhtTTZ78ZhqdZO1glc6xHWZ1OtyBsl4DGqBKaFnU3XW811o3
VryeL8M5x0W5y82igmtGPdzA3p7mCk1mZCB3U5iQtrV+mhteA2Mql4PRg5kOuwuYQxIA8BHsGPkO
vHvmLcnD9kJu10AWuX7WBvXFVar6KLLF79QquWsc/s2JVV/TCgN/ERsmNUK572PoSLY14ENvmt0w
MVPW6sGnaBPfldk0UKxxv3VpUvpqrzBQ3Ak3fYty1Mv0cvZF8mVSdDXowLjtm2F6H3ugVkWEDxow
uqukX5tJia4rWDugHEafkPH3BTzwSkEj4KyrTJ+7LPH1lj+pTgl05GYxKj/WLB/EcHSkCIOWEpal
r6twQCQQ5GBp2kBra8urpyI+gRGYLzXjxj6T5uNC/NijDuMe0O28EOlm6wddqN7QmuGFjuC9K4f4
PjbS5F6C4WUC2p/KpbL3REd+NZQsuw66yK4oJ+d9VPfx+nxUzomgiFV1jROM2vDcDPp0zVva9hPh
L53ZGnvg+zGS+b2LieGL4TRvUdNexzgh3SCEr0zekoc4QN1V1IffLBvket848TU1ZXKkSF4Gqmk5
a3/WQ+SZ750FOL7tyqPRa6rhVaJWjrlVfK8aw7nv+ta9bwtCxnu4JI7ZOvfQU46jih2yb5iEUVKN
rnar2hT/U9PPTAmQc2XIbfLzyoQ3FwnwaLma3aIasINB3oQXDabileHQH+gr8B6csAladrM8AM7E
mjatQ/GudHYpDCcc+Y0nc7Pca+EiPPInnm09PyaTcxtBdxBgEboeOp0ddxpXnpfxkkTlflnIndWx
6MEKTPaFrsi9kGV+lMaY8MT+wTNYOxVGCHxv6J60Ze73xuiI0zQ/qEDpNJ6LoC35ZjE6Hil/qw98
ayl4pC13TVQXeJqceq8q6a+CUv0x1wpEGdSVmQPFxd2AkeeeYeR7TaWXL9ePLqYwGjPl2IXLcl2o
Nh9FbR8JVjBvKV2UYJU6AUlZbYH8f9NCq4NpZurlmDJwQ1M5jQiEUHlQqQ4BHBuHdGC2DYXIZZQW
zT5wDJ07HziH1qr+yNz3Ipu1QPYsu9S9m/XjYNXordNquDBKvuROTF22FlfbGAvv/5F0ZstxIlkY
fiIigGS9raL2Ukml0mbfELZssyZrAglPPx89N46e6bYtlSDznH9NC0beTBqnxPv2LGt+xOrgN5Lh
TDlfHiJixGHNySVVsVyTlGKfZ3TMFpOLH3dj0Jcv1VLAwdiV3If0LWUifLaq8S690d+XIi+eZuK1
Se0RwXYmzJOOr3MoG+foe+DeZfvcr3F+lhvZ0E6HQRLbRcPTvstpUycl/TrKdJcVbXkZKvjzrqdM
xDVPbsAhn+H3z1ROLICXMopxYL4sNbnsCzjSEiD7sY0A0a5ZUTk5GZtiGd+6scChPPZyj5e1BWcP
+2s7le9L8kcN9nRiKKzOE+1M0Curbs/2a+wGz6Un+jMXc800ZjxR7xTsmsGP2gw2yejFn55DbEtE
CxdFWTeHXs8HYmJJ+Oh0drAx0WwEjTMbm8KLrR/rL+aK8GiDRBC+1COqK5dTpe5mNXw7c1dQR5cg
WVjj5a3KL/F+4pQ37aVAqFY8F6VT3URIOq02/inXUQfLz4JIq8ggEvzkE9TEswkSarj3WBFUkVpL
fRK17zwFx3Bla8GqGYKb1tiIXmzG1OIk7tpNQz3OmQEZfRnZYsPaHFiFTkmPMxJrkI+9a7fZdtY9
YLi9pKRapPZZzMuwMWoSDRbgcmeyOcs9YjiLDhX04K+ucnEyCkeRZqabXVuO7nkeA64qMte3c2n8
qRlgIlTVb/5Yrkg1ipC2zMSqy+bRaKmgO4Yw3GgsjeUYAPYT9IBEOijQTqI93SWqxcvYUGlIi5XH
hRPn8stY+7qDBCIoK/0CarqIN9VQ/Ql1x/jsT880wUatyvJbC9pNN9EO5QoZo/oPf5o6IXbOTzGt
GiH4gGsxr1UmwzZMKrxDXm+0phs3THW5nWpUpumasIka1953FXeQynCJAIgOx9Tn+ncH+Xds4h9U
mvuRnGXMeOfSNrGGPYbISQx5EBYURmHyhGgY1YmYx8e0iqzUYhKLl6Vu1DRsAlk8s2ysJYHF8o8q
LtQWlopvw8BeTpZER/KO0126PCHqH1f+Ie6q5d1swztbwqHN2u4EIG6cw6J45U0P9uUwGGf+fz7H
+bXPRHPsCFLmGba7s4xVsfV7jPj/Zfosab2rRP1W5kxs+UKSEzkNZ6Ou/vFRAKngZbT7s/AVTwjs
3bY17ChZbXXzonm2QwzEaf1NDgVZzfmRbOjqVe+NkXElKToVySG+GjNFOjOl6hvbzHquhnQGvU7L
nfUgZtM/F92mreuJyD/CgnOho8FzB5K2Qm4LmXx3mJwFiV44DcN87Y8kT8jodrKoMIWTUXmQFomN
mihPN2OjWkKN5AXnFZps6gZM/gEu9loQoXcs414dVQxywiPOZpNssXTLxmLYTrvkEmT5vkOR+8MM
x2RX2GRNlLP2jqms71x09lG2ojt0Oby9XW5xkqOEXBjKarrht/gn4aG6/pYSM3AaOAImapywhmXo
LdvlFM5jcmAI/o6hnTcyb8pNQ1kJMl3eUeKQ6D7chH0abCwO6chKv8d40xCLUqhYQJvhDfOUrLCe
RHHrfLShdS3C1bT0SvLVb83ixdhrk9+sp+0yefZmTpeLlu2mizEy67ID61YnRRSGZ05fWDqXdas6
1m2yq4LuV2lnwy5h+zVd098MBXhDGCdPOFvf0E3cA16EE6B+gY0AEN22j6hg6WU5Y6ooNow2z0aZ
s/l6/p22pQ9RoJ8eVL8H+nnp+dKh1JiCACtkag2bu+ATO1XO+KNOLZ9m+XdXUPaQhi37jhe5QHBI
ETvw5PClGCxrK/yBCnLjl8bMzGrcUVG0dE8UN+W7GD7c7LrPevaPdN2QSkDZjm8aH5xzh9Iwn6Uz
n0UoX5Abu0yh87FShDhhcaKykna1oD8ZNrI2s31LMtM7mk0QJQ25nl4RP7pifm2sDvJGNNR4mpSB
5fOTipEbsCHHQaLBFiz2XI+DPLPErUqXWzepX15l/Z26nItqJ+KDQ10YtSRQJ8UyM8USi7ElCq7Y
1Yv7WJ+byeWkyLOINjGLMmfjn/m7KMkqXAosYugTEM/s5GDe3NL/5Sw2eSL9+Fl29ZvdJu8pNZNb
vaIuKj+WDRSMEJqcEF7WWOeosxfyjwJmsiZNqk1FKswpEYSbVEVzMPmHcjJ/lFYsD9JbufDFfgp9
kBug7+008PvbdJ8ZBWr+jHx7hT1g2w1TuO2D5TPJWNLpHPhOHZ73rmSaKmKIoCEYfg5FxrKFoCNC
knZGrjM+wfrw6oImGGZnXtrcIrWWe2wuhnHT4Ocm/GiuXO7iagRUyCHB24XMnFaoyFF/s5q8qY7Q
vA2d1flu0LTJZoP3LG3RbLLqrrv2Z+Eh5SzhUdDakowRxoh/PEJqQ1wwxIT+9CXZXW5mvtchvZ10
Cr5JSSpnvsCgtc1Ci0k4gXmn7MhWw6ruaEfisSZdSofAjtbS6d3UevsJryOiHDc82SZvdAfKldlV
AiYyPhWkRVFDjgptLlFiVvw3WfYyTH24oc+IdJI0+eLkJ1iDmLXYlpHKJcEQsRGJWRRgp3m9AyR+
I/9z2tvuXS8DXhZizhBqBHcEoGfE9yXNyON0kRVgV+DwH7YZKKnPqwJFbcB27ECcQBmw4pRkbQ0J
3S6ZhRhrJvSWPyid90E4P0um+2PJ0VkU4nkMR3aHIPhbsdb2xmBG6dhEBKCYh3nch7lFamhOZBRG
no3kkzmrrMm3vjE/JvKRI9vlZJiU923G8O4EJo4axr4pMicCf3+jdS0aC6N+xUKyRTT5XXh2sE+r
YadNnguHQ5ZrR8+RXZAsHVcY6dv6pdQoGQAG73mKfBQQm5NVQddk+XFw6g+Voi4wFN/AQHFO4I3u
FoLUZX029tWg/sZuN0ZB5z77xErASVBEzQ+MmNfB2kzq1ZH5QqLseGXT5zMGWTSFSbIJ2qmL3Rfn
IoTcceykOFoZOb0owlEp/x5q2FgjXOTTf7/YkzzYDccGaWAmjI77VCRXjv5DRkJhRmbtBgXOyai9
j9npjA0k94LN6WISgGMbfn6WjnqBqApPFmljSKPYwXtpHTwG2oFRVldyOJBB9Flp92fhsMP71s+W
PsinypLXLXkFX8iQfzled0AW+1ZPjklQwtHx1WusPTCEa6FgJfWH9JEftW7lHVQ33qTRvnmN2/GK
Vr/CFvkD06Cq6bGYHT6qOqzesvHA+fG3TcKZhgfzE96IyXI6muF0wDV/UJZAj7NU9o6xUrroVe3a
/21lfrb1/WgavZ2s8U2BzC7bYCqskz2CkKK0YBcob3S4/olRHthx1v+glOdz6HloC7u8oHrjuQkr
4uzql6Srm+vQPPpCN+QAusBHqAROfZMStiemjyxmXOQL4YVVSYs/xVxjvK3bQnX7rmpqgwlLnyz+
xB6iv/WQ3lA/9p0O2THsGZDnOc3eKD7rAN48OgJwBG2SvP7Xv7m23/B9ugtjHdSX1DLqVkSrNeJh
T9RKEAm/s/cg2eil0uWbjB7i7LwgeRuTfaGMh0YKvJ+bZSWh6o1pFt+j+eXkZne3LVp6PDRCVncj
iIaUWDHuCc9scUqZ4afM5N0r701XOp8yN3/jdPjWiPwOY1Ed2n4JnnvpgsK7xGXVabO1lEg5dqof
RRD+EunCj2+Muz02JQYrk9tiGUE12o+yA+Mf3b54pYIEnmfyLbwqDYUTfW08dUZ217WTHaWL/qVK
Ek5VrZZdP5M9T4hbcSpa4pRpctaxZx9DexwfU0cFqsIltff7SRySZrnFLr4UljRqz1qC5nAftk7u
PelmmbZ+OoRR0uZXGjo0WPls3frZEgi3lAchOqF2yqMgUdaH082895B0mzuRI/hbhYkb4nep+qO5
BkK6HphAVb6GXhtJWklPwFysrgNcv0yXp7gRt3qq0w0tsAsDkw38kmNDYrJaBgBgFJi40oiN2Kgf
vS3cwxIXX2MuH2py0m0/wJ6XJdMVdvhITXSjD9NvpKz0+FomARMuiPYiq3/kovfbivfIpOnJcD6M
Yj/5SPeRKAf8hDljbDtBruFvSrv+V1VkMrF4BFs3g2tL6nDL6ukeO2c4Kx91mO+gnuHy+sGjjFTK
vPutyncAkPbOJc8xICwE/1eR7q2wr14GxltHa/LUBOK+cbS6U2DKF86uqJA/+xrFqBxXuDUx4Xmc
RHAh0SLVARMTVd5HY9N9WY74ndF4zlcGWds/RBH7T4Y0xsPqJ4pC+asovV9VQw2qrqzyUgWZvzFT
/YV8O4TO0ckr9cR7k0XGDibj0fn5ndtD7syZc8Zt+/ciIIWypZJnlRmOlwF8JnKIrjlRF7YFGio/
R13oszmRG8Ptyvmcd+aRZQGcRFh88dNyAbUPHCANN3VyOhGJCfazpD65Q7Wti5S9x9wPXk+EhbW8
ZC3JRIX4Hto2v6Uad6b4V6vlo5108pxIF8qlSRvkrOy/lvcD7MQ/SurauOaaO/638YKK7htCZx0A
5Wefuc4RexExQIIyV8gq1p+4eqRiommjRtw8zu22zd1zQN/pQRgGPxzThnK1PqVd2rsEC1CjWkKv
Ye24ilrjOS/3Y5kCXSNiYHmFGsRV+kHVjD6BySe3tQ6CutYGGVPR7+c09F6ZW4edaxS0B5H5ENJG
0GdxGSGsMHDta4rgbAXc7dMAyqH0VTizd+CwXXnx+YeFYeZtrszyVCVrzWZPtJUkKWWftoSVh8kQ
eawTW3I5N11LqJVp0TRIov2M+KKob+XIIJ3r9uRXNtO3RdWovUVNZlGWwcAgCjyXfmLuQ99ACTY0
qJXXUyT17WzbkY5DL0/UGNOv0GzvbkWuXDNtY0Kxc9rd75bCyb2GRR46LfXTYNZb7kiVd+KirORp
cmlRrJfxaMVDTAVtE/lddRkyxz6XmSe2NJMeYrByug5tNt6K7ykERQpK1iomAxFaDwy15NTVjnt1
zYFCJRPoMlGGtcnX4rvypxGwDgBvp1HgY7DLVCi22KfDqOXdCer5D0rjatflHAJen0TWgmyHelSb
PZP7bvkzD4v5wA3xAbl4Gn37yxL5pw6Ln/xLfysfva7CI5U8f8rsAUOlecHLELMCO54jIOjHrI7y
yrstiUs3t9PmOw9ZWWQFOJDNotl5AfIAANR8i9yAaA3C7TdJaqKfVgeUdsWFoOBTUS/ZbmTb2jhF
ibMQ907wOnmucynEDIjCzYSu6U0HxYnEvvSmIGiR2dYwUr7mvGibfz557ftY1J/9ovZNtbQvnep+
FV78k4o05Gbe8gA7/VFOIXMJ4YubPhZ95KSwbLEs2BlNiR5t0BS3OY25WzLkuUqxzwp/ev+ve3IM
DIKPsxx2IiSeM/1h2VyubWr+FYzdL3ne/Y4Xdzc5zXkhahkj7OrAMZsDxSwPcoP1ObX6COQ6JfvW
7E80I8EZk8moqvlpUFaDAaDruF846ix/bg7FR5qRCWilXf5c4iU8Kd//qlKp7uSh/wG8IEnGpQvW
8+NbzLHF3RBiczKVu1GdBZqJoij2SEP2bOTCKPW6qG66X11c/KRh+sfclHtFa+u1TZ3iRKVKs3Wq
tf0a6RTxh9iWV2reyjL32U2tdmNR/c2RHIqIrBMTyVkk2hBYe7rDl1Mx3o/ZD4RbkduAFxnNqbEb
64Vc+fKhW+u9UtqkZwNNZD4iCZf22EbBQulnovUmXEoZ9ZX52wiKmGmUpCLDSMaNxuy4F2V1qC3y
jlFFWoXPrFwP/raPMVgFcMhVAEIDARpn6P+X9aVdATnXnwoex2GHiZ+xdKy2pHfMRye2GW/c/6y5
dCksqBGQw9OUits4SSzeXEBqX+f7BITWGvVxrJDVdn3+HuQgJcAlVlSVvTwlbjfzBHJ7q8RDcwDb
ncflSzm5LNpud+IjGZAKoBmR4WcSdsY+EbW+tMKZeUH8ZjNOM1kDlsf65NQHVPW8VEInlEInu9oC
YofQSfZrVwhy2KQ+h/H6Avtq02ufH6YkUlTMZAqri1UPw7mjZWZTk/1OBVe4xT4LLS6mp8KegYNL
/+Tq9Dks0IXMAUtEouiVzPJvZodb7Qt7j2nykdlkABv9IVVwGAUsOK1N/kHK5ZXir2xbzCw+Dipy
6FbYJQqdsjF8DAodqnDjncqb8wwTHuj2X23nZzVAeImunZ9k1QUn4ipQ9JU/cqopIyoQUZu3MXr/
RP9aHMpwELJfl9GvMP1ic9fEf+/ZhfmWih92B/mrYVYja7gPopZXspl35DjYONnLgp83LnhF+HhR
l08VVM9Gl/0qhi/fWpz8VnBp7fkoB0+wvLQcTZ77SSibf2AmffHsvR1oUDQnvFfZHAVNv+w12zIo
oeUejfZuFv6/yusUPSKVoE7ulvp0UPTVOXPNAht4+NwknAVYUypBGwQL97DELfUpCEDcztyS5/C3
EU2/GbK9k+rhdWxYRMnrMq3Ue+sGz3lK/OnJTOyD0bhgFY7YJZYjt3bVtYc0mb7r1q9vc088XdNQ
AjwEhK0sNSU6qgiWC1m3E1cLTwbIkodqNyU8NKcD3TKMaAjIajAH+Y+Zt7mbXvBW63z4DQG4s/p+
5xjwA5NJuLMzZ+/uLPZJjhCrsME/aqr5qBwoyjF4YrbyDmHVIAmU4J6xlbLHTh+lCrOjaEbGhDFB
Y9h57/PYOqeMhqKxYksIGT4jWnQOdkUvuEIHKIHP93P+1VtquBTuONCLmq49o/YxUGVykaPxnpPw
Z7ckMUhDk3mE+qtIhxS0yRIRGkgWhrY8dIFfRi3T9waZAJjJ9DWCDl7E1KQIc7JgZwXknRqGtc0F
7XO5W57/SxqmrRmimRjgyZxyuMVVMFZjhOkLDhNp4+tIUsH8I8TBaZcMH15/pvCr3aRxdSP5q3hg
STbja5B6NMBVXrXNNXtkUOOSznxHHzVy1Tnz5S62MHhqQtIivvwRUUUV3GrodN5/JKJUVfjnQMhT
RmjcpaZp6Oz3PAFefXbAwil+9498qOJaEfk/FoqdYfLqjecUiPvN1zlumxOJIhhHGWnTFX2T/cKR
FohD0EHz01ZhbyHbNRc+9eC93vbzbM4boy3biye7CGS5B5O++jDmt8TxrBvJ07ZNBDILu5uK34vP
Bj3QW7HnutKXee4f1uwtW9sZkOMzam/i8Gery99I2Oazk2Xvtlp1c4FzyBn1zoGj7HPjhIgDNEc3
WojjrF4AzCqPwiejDfdFgvki7IO/ltsGd+HYzt0+9Mta4IGyOurKcYsJrrgJnOOQu2h162SsLpld
b0bTHG/h3Ninsps4E6ujgFi+onoNQU8WfFQTxGRO21zmGBdDV/meYO90Uyk0mmYJIDb3ISHSfh9l
bosbnev/ofUDz5KzCXrtbHPDnC9QDslWVSYLZDVczcRANzB37ZEGRjjtOi9ucnCrLZMbFfWp53MV
PTKqoh99U86bvuEd6wgGp+eWpUMXZVSMC9Uhk2EdBw2pa9iMNrVdWRcMRJx2qzxi6WeKs3u630Z/
QiGoiytOcG7bDHFWHEh6p1czGwvbznSK9k5TbHxzT8gN904Jl2BZthWhci5PKTyzq+23nqMWH1Br
IwAbToLa6l/ZwnZdFEgE0VwjsMQcFsf+SS2Ov1/yoXmfJv2zT5bpmXUWr2TGw6SYLpY8TY4ldc1l
5Xugx10Nxdtfp2kIL61TEuDq1XpHuFd4semMAIJ12zXqv74MJRco806ym4Qs9rVVfnoTOGIieyui
PGW+/PfLnOqfufRj1B1KnWO/9/du7N0RzDvXvLkPcwbxXJ1tc/0LE7Vc0fAXp9nyAAlpEzPM4SUD
Q99nAiliBytGRP/aOCfSHlVAu5nGHHJReBQy6DKl7oWiYZAO75RMP//rDI5jx+d7ymU0Jihz5xzt
bimoA/bsGz4xmDEPMcYWWPJVaMDg/4a/gQS9F3fCruHUrYH61oNe83+RjuLswyxNX0Q8NGDWwy3k
iXoeUps3OKEabf1feqqME+0Dry5+VfSaiKKNjMb0taC4JIh7Z8KJPndEbe0tP2wI4cU1t7hwucpD
meqgJzENPPwi23HMjZHXG8vNW0JxthbjTmVrFjgzehQ26jBP3FPQ2JfESuNnbNWXJS41tzMyhFcN
eZVs83jMXmLjIfHO3ec+K+/GbLj7tiDqsw6JRokPrtb2OaftFElneVeOKu8SWXbUeX/zFD8QFPvy
rHgI9pa0Y1R1iBgTkikcw+R59P1LLKUHlbu61pcWpUUoaIAvk7o4tYHEfYfRCeuT258Dq8ujhk/9
ZLsgKEXYJxQySOyvy7TmjU87g3bxsJvyVxjr6dUMSqgy98lO0NIUtn2tfHBrxYdG8mK1Eu/QH7Z/
aQJQXb/7LmhbPLmKDOMhEV+OgQlEhR5xHY/EHQj7N1WDdbfyD4xOdIJyHA9znJ4o974Ny2gejJBO
K9Y9CxWIqM9dVngPviJ1HJee356/uWbQvQQ9b460a+6iHlAg8LTauqr2cfZxB82sEWs8N2kcC4tI
Ys8QD0lLmbk74uxPXgv+W9alyYviOnw14hSfZu/TsRETzIG27ZiU3cI40YENVgz5s2ZMs5J0l2Re
Th7E8M+Ni2yHYH/vzgxMftzWbA75xVVJGHmETFIg4keIFB/TbNgnm+ahaMHBCYr9I1VN/R4Gwt6g
MhbnjGETM5oaIlLryH1iCG9Q+lZFWx2B+MjEnOgujH3zMqJDi6zQfp1AgM7cuMZWJoznZR+O2PM8
C9E1nae+bM/1ZEkY+9pd4fubPY3lpVNod4I1PYO5Wp7R4QKGNXybJTc0v9G6EBEZY9B3m1OVx3ek
H92tH7sbkJ2B4M1D0J7fsnJIzh21vqBqsb6OteaFtjPvw8s9dfRwH0a6/GJpwB9aoFG1pXhqUL2g
SNxT/DJ9uIY7kGRhiaMhrGRLm6F6EiMVlUPgfiAToTB3gd8k758MnRQ1HXaqDfTVs7nG5GEMq2j/
ySp0V3ZywNz6L0Gyc0r4d+2Yq2uOF91ICHsjUhGB0phRj1smr//9YvFTRY5cPiOfDLmQdb1Z7Ck8
5WPwYRZGc5y0/YnBJn/3KV4COMF13+9iMrFf//ull0Z+mFHAbstY7LPSeF6c4r2R5ZHPAs/A8neQ
3StLHQWG1fBHL4l/qJ3ykSYKmX9FdhisJXC3lz4wUdw6r6MnMUGCLcp2PEBYT5tgUC2G27A6r+oM
1xuQAfSTw3czIP00yLKAkunPjmr+pqjhhGZZjTGbJiQmOQgnt4lN56c/e3I/pv4fsf7gWSiWY2YG
6ysen2EoXKYX1UIMwUaopdv1CFwxUlZtpJR2IjeJFGT8Iy7dS0quHMrl6lcCa7MrpiCFpvDfjT7w
H+jNr71ssQsDp+68Fh63zrnwneaD3/ZR58t8HwzktlimIUPZLjj35EeJOmJHLUB4SCh5lW4QHATy
n6gUjQS6Cletin6q1rLKNCutncgOrRfKJ4+IuN2k8YKyRW1DKefzQkfJVSxwpc0YEJS4jJEvfxTo
TiB5HC/vQIJlgaUB75sxvxDANEWu1YeRUZOPDe4xPnKeLpOiBabWK1pM/jpzeiPpDmtT5mTPLtZ6
T4YXJiiQeD7HcCSEWZYXiQk3kfV3kOHXViDvT3XSnAgkAEjVz66w+icvKyLdO/IewA9EBn26yFE4
9plvXmX5yZBL+SJBBrT7+K8yLLrDkoM7axnSdGHo16nttujUCSzr1RaM3D7HOA8ilbZ0ltjWm1zE
EbAC203PXuLH4UtvN97F68Wwb410nzYVEWUJCH0LThOl3cy54LiXmBtwO9h7z6IHimogRLVae7tG
Nt9YvnCASqOn37sZNiBN5sEM6n/ujKNZKoxX7Zz/Gz1oXbgjygyHgcgx31x9Ttkbh99z08E8ZXEa
We1U7I2qcDaiHXcDTWibggSvzX/xlkumFHovoFuSA4x5+J41pzN459bhu4oqXPyndiKiZMhZahpS
gbaJsI2tmPzxnBtQNqR4rhu8f6oJ6L/WFFQfe0BQqx8sNo80/SK+xjlPBuLHZsC9oxENVHPwmk+E
n3djkJ6k67+lixqvlbSyCBLumWregHjEwMTwnJvPbvZOmla7o2nX2ZcsBO+9TusD1ISLdDAE6SJS
tPaQfLmKzKVlXC1MSRUclC0uOp8+u8UYT9LZtB2nP5MIrga6oDBzcIQtY7iZquaJBJ3lCeD9jf3X
2/SZR0JIqjcLOYSQaOVnhxkC3TVEkJmk7/4CrUXCY8vlO5nkVWMAMFpuCzq94I+rmvEAO9TidJ/e
DPVuJ8lddO4YmTLuUYTXbTQPKK7GJuEacwbnNhtfbT3pp9rsJiI9KuZcBLZjP/vfZs+SixoZrbC/
m+bp0Ht+QOfWTMkJ6BfzO0AKsqW9jaBvZy6nqVTlwSE974fRZgfXW/Zew/0RjP2tUYh75w73umvv
yMsJngf1YlpBdggw6mXgL4wN9DhW0L1+INOXJnUioC1xDhCbdgUgl29QSjQVds+z25DhpSof24pn
sJJpsTNBrzMveRtc2sWognF3yiO3krCGUVM0lI6I5XTuzs9a9t8LKdP13PsnLBk7mCFjD8VOxJJF
ItxSRnOBvE/yNeXs8gmobVQi5ZxdVopF/YYjS4Gt2Lqm0jqWU0cEX9U/9XY2Hfwq5FLNwZqHEbHV
WLDQzhOQOBEum1JMFIYJ2ztYuG5fpzD5qFG6lxPZRoIQ4LbHlR7k+ie5a0+zb07geiSYUxOH8Mrf
Bj9d8LAdfd/Gna9jjRuonYMAfDeJxXol2u1zWCyqVofuSuemwhSu+KqFKEipKCnJRZ66Ccym2xnm
I2wRYOM3vfJ7iZtPY3R5qOEweCPeD1/Jw0xYgeN4n9a44a0p+RfPtnypCAqYzTbfq7I4S0LJCGPE
NjV5wXH0wxXiLa9U2aAbA7vF+BE+ast4tMFMdKHCkCaHvjtarfFLNRUqF7MJ47NvNbe2DfXVIgSc
wQa405xTMDMLfjiAjh46Fyae+O+5qacjW+aCiTGURzeuNkmM5rcUyT9vximcKac8V/BTWPGvCvPP
xSDfCJeo040JOr38bzKanGE27AvJVNHg+imqgSUKJv037vS+W8Rn5Tf4NVrBcDTVp4KbkgSJ2Isk
Qw9WZ1O/Y+tD2CaXrzpuGMHHuDmGq70W7AYYiShUrjcjhqFzfsRkZDy1PklcHoGv0OsHnRjXJCvH
G3NqR/HgAXrvCvQ5XUJyKC6JIRg0beOYpDnou1dyQ/G3KWF9WUQRXBcU6sBmTAqGHCNdAwKNwIEk
yGTiGI+7TvxCFkPgxWB2WzeFDRh0fbPsxriYjoskXCq6dpBV4Iiyjvgdm10/iuvkOyOOz7TfmLFj
PQmcoXbruXd/z4rMAowFnMhVo7ox8CF+mlDQ5E47b78Ss9+hdTAjIWcU1Y0XAknQI9TwAAUYqm+5
xczh+M7RiIOGJIXXNG/NTecggA5rLE1JS8Tm4LwQ5fGOs4mmyd6brzAGlJC5e98SDqpZirHsca1W
bplRbIygwH8XC7YvzYzyllMWeK55ionyIOOr8SZAtRrPzppll/TJnQKaYUd035pl14P6uNa27utp
q3yyxMpsS2Rh/kQqCSSXgx1MGOXe5t5KGwRHQ4GETNvePZg5e4ko9Xal4KijBnGEl0iKtP3/LxI8
2F66Y2CZC6VqPGGaT7mflXVdkuZlhOiCvw7kyZ6tnA67QaICIDuAGdzYYeryr8olmIV1bd7VAUbL
uP7JUKBPnuxR9eKGqtdeqLLLbkg7uJsJVxAohUi2w+9cJHtvGMGPkKDXEhjYTm1iwRCx+LXaFVn1
w4bd2MaWE4Cy1MdGrkQhMXteJeLtTKgdNAsKZcPWKy5h/vGaIYTDR6BWgYvTDLerCY3c06v3SP2a
XIpx+PZxlZBhYSdHZDHncZ2JPHut7PRbeLlmMvfBUP5rTcmrafFhuKsmE2XisO0IEEOF2a6AfT1R
bbnKn7g6pUI0Is0+BPmTbyx0DYYJBlzBRdaSAuhglYhYPL50tQZ8hc9hHIAu5TjNZM7sYqBjP5at
+pe7UFQYdB9C2xSrolbcqGQuj5gXf/ARVlGQ6e5auyN1pVPz4CNxz6VbPPt9AP9etfj5hiR76zNy
7cYqEFGZZz7rG6mkaeNwHslnoiHextH8hChgXHfazWKkw5H4mGtnBP2tpBg3UlX9GEY9RSYKugwq
jnwN48MgdGzbuc1de7X4H0/ntSQpEiXRL8IMGcBrap1ZuqpfsGox6EBHAF+/h9q1fZiy7plpUZkk
xPXrfvwQ5+iqUyRiHqQlQilI4I3JoyCz037T1LW1lYO9+vnZ4CCMFgDxQgn0dRrir0BOJ2pxPzP0
4o0hg3ybSva3VTt9qcBu7gV6O6MqSyVqvtd9Xh5klLqnKI4+E9G1O5vCKiLC8j8gr2rfddgW+6Fo
L3Ka25UfBCZ288XrBemi582EiIZE7wfYSZMr0vvnYEoYLyHTdKmsE2ENzhUFIC7Hzz6F+BwISFjE
GmjwnZjcspHIUVQ/T26JsqL7/4yUqJDtg+7F/e+svGj+Ykh8Keoo2zVNda7diE7pDh1O9R+u61f4
yeZxK239qu3gZSxE9aLadD/2PN+JOJYHwY0IBBE+aTGEH6NLnCEDdLtGXc1Wvo65qCHkb2fPZbFj
vg4GaSgf4wCfyOmsobBvK1AofY0PXRd+t+vmZO/YznAgHIwtcHQPUxu8pYPfgL1R7LfC3H/igwAm
stWYbKmLXw0q4KhtZJe6yp+F6AtUwv5lbDMPQzXoO8KVbRz7B7eFvTomTDPKecEbMZ/yZNyPLJT4
qLAo7SCOtIjVVQTosQ7resMOoNxyZVmY7Bl5lOUEm1yr9BZkR25pX2GHfpulcX5lp7bnwi2POdax
XI/mCZE5YrjLqBvASQl1JoTdzWQqQM1flNqSQial4LPYw9pziYLxrrXDlNR+1pi5rypn80IgYlt2
knaczDh4peXu6hww4AiLIuFYVAfe3gRLs7JGEbFl81qegjEnNgBQXRh8xVUhdnFk/sqd6s1lP3Ce
Er/eWK2Lqj46F+Hn95IV6NofGvvikIBkQY6InL3Hkn4tJj4Zh1uHtDJmvUVpjxf/ju0P20i5xIGL
GPE5SJKDZUi0cERrbr/piQU7dCjVYWz0/9qT/Kpi71/FlpBwG6GuPPO/ZMIIhc30uSpbeCyAgmrD
hkiSc880Rmgo8yOMt8hS7g6IOuyiIUc7QlvO0djoOXlLPORl00aE84ydWeWC/Bqvp6lZIQix3FRj
9ylrBFnXzrfIMmCE8wDiLBMXVhfcJfUw7ZvzvDxQBvE6NVCOzUj8N2CYLRxQA6GJuQ3oKGHN8Y66
uytohacRKv4kEUTor+KA9aML5z3HvcrdVS4QIuUV885pZHRKbADXiXQyjETswTAS9cNEIbuie7fR
3ZEqeBdMUv0HPvJ32afNO2jhjKeSeTfl9BTkxHK8xSWrxISMmEREIoAYdjmzEi4RVLB+viYe4r15
UJFVvZn0kgW4VO2pSD6aochwz1LQkvV+CH0rCIkys3rpPIByieAt8juzPJB6Nu+Bbvcykb+71u7R
KGzaG5HLfG+utzg91AoJnLzskCGdMljMCc9SrxEfdZRfVIMBIhjTdza239XQlAdbRuEGHfAvkA3U
0YGtZ4s3xqkNcmMD45spknjtWeZz4NUXsljvIzR4184IjhYDZT+G8SpNGNgl9wkOedxRpBwP4GcG
/NS6XpGwQsYnZJx69Xae6Oim0PB5WS6sYb6rEfdkyxBExItrxs3NfdwgDfTIiianZDmOBYE+MLXs
XnclW7hd7J/pd+pXVZMwJVr44SZBA20L0FBj9rKt+t3oSAPMLVJK4H6ymzY3kROINR/4qzdKllUl
fDYeCYIj7ibLtlka0iReUK2eSI5mmLntbRrFSA4U0mjt/Rl68cl28lES+4GxAJ5EqF8tyD9YuUdB
kvCshmMw4qnodHWlrhjYr2jnHRQthJrlDUn8tt0HabmHeMsMrOa9WSAbSG4pK8sqUNxCFK6ZSMWI
9MeroSCsmIW1SZvoqkbWA5E29gB8Ozo2gcX3vTXuaxKS+G84CLSYC3jmZfjcx6zaFKn8m7uS96KB
/WtEel+GxqvIkAwDlSDzO+ouYv4h7bKp+gSLn+LR5WWYEC0twWXFPq6liDHLjbnRFHgaufbUiZjn
Y/AEdTBjdlB1HV2jKf9IuV3PM43HchkIugNc9vhgm+3eCoJtEoSneTbug1fjYHcNXP/UsE7W9Bvf
7jZpTb2lRBbXQ1NPVy/j5eh5ns6T/2nu8bszxvQ17nBTPKIaL4EGXHqwSf5B3VYXl2fkHm7Rf7MI
Tw4UZKpZHCoB2Vs7UjUnsue/O7p46aysT8NgB9chuPH+6L2sUuo6wz+ZMp4mt/nVuShofe+/lJqF
udOYJNQNu30MZZ0t2VfkqMCeNnXIajThsExgEKQngafIsoENeh3bseDF7bIv0AI0jXVKLQyyj2qI
t6aAl5Ei3sWCb72i9H4TD/1duCbUKIwKKHgx2g+1yWEePM0+DsihAh4wlfE2roeXLKXSnnPj4hDj
oCCDsGTIxApec4uyRqhxuQ+FyA3NB/2wWJhDsvYB4VRDgHQ2qRY0PLZEZD9EQmKkyt14K4TBJlB/
aq+p8YbO74NtO+t+wN5VRKIhtYDQNSfOHqVuwRU0xWEJcBRsD6GJUomjdLrk8rNoh039n5l9QnDJ
NiZRFJyJzfSIqwdcHJ8knsWVVUlwysL99twmOY519Sx1YB0RZTm7Rc015PG/bXAhEq/EcGYGpJbY
Lm4HVd7dhkcqJK+n3oiQIMUf7kThqtRyVV/6KPn2lf1tOuQF6Sg4YgI++1lGdtgOP7zAvQhrfCsq
nJItnpOodP9MlvtX2UtSLehQvGNvSe4a/2yPaFmQ5+8eRIhVNo1oFco3V6n71Ez6FhtNS0x9cXZL
/DcWeeisw5fW3ILOMTdNaZxUb36psU9PtdU8pbYjsF2zAuty1P4wRv7S9bbM9E7J/leBR9zEXTnS
JwfRihB4zWGlB0F2KQ45t6V1zO00m616Z+bV37jD6jIauEkCn2+0S6aMBL0yjwnrQaOqVwij1WtQ
4jojG+4yFOxNglWbIcZ+MGdcWFXDgiWwu35jRf5TNwlFb0PV3QYLOqCIMWsbMWf7OhHXOVGcbsHC
r5Qs42fgyEczGeY3rxiOvkh5FNFnuRJJvccX/d0ANdVOGhyGhaRWlVyHsXQDHP+1CaYLe22UY0at
Wp1eozB41Bg5pNtxmBqBk1fEP4iXzvahtsJqXXnV8Nbw6Az/su9JKCmQ5qY0/rE42lF+c8t8Sq2S
RR1EAdooW/bPzLcnSvfKu6TlcePlkXWaQXJmlftsyLS7qhS1ngOMedBSyzU5HwsoYSt2ZUBqnEQd
a6siuRlmUa0Yxx9FVGJy6NzskHlyT2JwBVagv4TtGFzzsR15qyNImhycFjWWPWoISU8kJOYHLDsD
8DifMmbS0GtzZmvSlbgkHYsoWNBDwcAatPYD7zWnLSLpgn7NI/ZTZPNHENZq47F2Wmesj90uCLdA
f2LuATj9QItwSXylMV7fwDP7lWdrrqw5FccB58c0wc4sinTLdurRplV6XoITKGD3oMQ6PMzBf3GF
Xq7YBHC0Bc2ZYVu56LQvVlmCsd7FB7AB/T/YjJuRDjkQBuHVM8iu24KuGbsoQmAIIee+pXqWIrJk
6yDgrm3VNrvQQCF1ZkDa9fxhsBRH3iVf4It8x0YQE3gYm1uGg/nmeeV3bCDERpCaJN7NTgkFdWB8
MwzmBDLK5GqhrKQsn2QBU9FIc8VTiaza4NTHiO7nTW95YmsIg4dNPrxH8L9xiODc4LB+BblU6OXl
11N0NIedz3u13Ajrrc/fhHOG3TEX8kieAXbh2U/KnV/2GpxKpq8cQUcIbyPHTzJ5MbyZdQpnhOS9
nG/ElkGLx4be904w3dTyxWoNTql4uPc/P21SMCfhskX52XL0nDDWsuL5lQ3OrxhVFsMYtiJMjOj1
RkNWBbHSJULBF6MZr6kWx1r1Cnf5VF+DtPq/L3FTXjAFqCMyX31VSibLzqNCd9PuyUb4MEz7Zo3k
yEh++2vRxhdsVuVh9JtqozMbJYA45BNvaiDbDpJS4RzgZxacBv73D7dkvTIYtk+ktEnl4vMu10yT
yQZuGvMPniFyV8mui8Mvm1isLHD0aC7enRHo76zk20lbumjCcHgSY8rN0X+zxia69544Y5tg96jt
jcE0sqp188cYeJfmgXXwOBuSPQF1rmUqyElYlCxdBDEU+GhnHt68+1Z+CX7lKkdAh73hj6I9OA7I
SY6/h3T+5S781bCcj32DcQVO5eLr/wrN8ivEzLApdV7svIY8mD9cm8SadsqlMFt2HjCiKMWxKyHt
KXWdyh6WPnaEc5zz9w3wD3GU+ejaMn56cqJIgpodxmW/TTlzbjnbyHEs4vbklxomhp7KQ/gV3Pl4
O5q2C07GpN8FR4XDz5WBy7G7qT9TYqhbcmRTPtw7oDMbaB1ySy4i5OJaexAw1Tgf/AIiWIT40Ar3
Ms2z3PYWZRi+nDrGRfQyTH3AoAkegRI91sPC3srmcB8J0uQavhZH5ZHF7jh/+2LmEAd7i/YKVW8T
vABtlnDAiubyUBSwQEUd908pOGbYDh+1b3ZPngqfx2Hu+Gbnq+9iRZBieNJ+wf4l9+HeLk8ihxBn
ZrHMHGJg1tBCT/n/f6kwfx0reDj4AZuVF0BPmdryNPZsxbMWzGDKlL7KEwmeNqzudG9l96AxuDcU
lBLNsXqaBf0EAEEHWZuvRt4VRwoI8RqRXCpm96Kspl55c6N2xAJwUI7OAbJZd+o/KMExrqz07JXM
53oXK6s/omvUzXirZjCTaOtfBGMABOMvrep/HmPg6MkT7z61sryAO2iuWGrwJwOei9+MYbz6stvb
HXHQwO+o4vE75ySWL2poCHBZzCt9yt6yxDsA/WJvRA6a2Zr3AkifE06vSxyWQ5ezSjyUTwyKcH60
uvolTL7Y7x6jzj5Z1lt8Bl6zSWa0N8Y8m1p8ExC5awLMWXCSkxFsSxH+xXTuwjNDr0MD5l44ymMU
9O2t5/rVMOEOrktwU4EeNT0itwSSEBdb76VI8E3g56cmQGKJw7Ka8wTutBkcEkyF20m6SxxNDbsh
bei4jnZwRw3uJdSo5EAsDZBFlHq5N62+dT5DNEzcuxd39rpF+d04TvFHd7LhXmvzm03O7zigd6zW
yuGFJHlhAJgAnDa+t3Dsd7lwxtXUAinqp/xXUhByoN3hpTMzDORDZe6Txgu3pZFYG3qzhhcCRiuI
LUQtPBwcENs68igvRh2LA2H5ai2BbLyQOCD2Smu3kVvtytL7vK+DXag63CKCxVNJLC9IZuIprnuD
wu2dixYfzdBjxtSNyTZ8iliuer/8BO9EVtFN5HXZlWKhvYMeuyoLk96UGCmc9A9e3uYvHRDJaYpn
TDfVJ/W9gvV0KzcplQm1o07TAKZENTNbj0501woo8aaMkT09dijHpM2fSfXPrD5NhmO3eU1bOV2a
xf/Q419PFMlGGXk81KtQEOgpz8pTAqp+Vh0gjrkM9uz9SBtDkUlJ1Glj1yejr5d2sW9BM8vBCb4N
V9rg2EwLM8dSSewSyDzrsXqnNLjet3OL4Vq4H3ZrDY8IF/jVdfgQKCc/zD5dGo0javoE+KZggRgn
3wFzHxv+D0UQoaUMCcLy4Q8n9Tw61HIWo/2HAEIzzu1uZHkG1josdk28eDcpgdhC7W834TD5ZI66
94jXjGR/329AOJmPwjDwpJsJZnkaza52QUyrn7kT+XxiSzcIbz78s+0CrsLFw4jGEFZZs7VrRwsi
b+7P62GccUlg+eWxHNvv2nAPIMe3flUXz2mNoY/asLMw3+oIBlE4Mr9wPmKtDjF25Znenq332iID
d+YPh9RgtMCWUlxCnS+feZqmsBkBIquFlVXYKn+Z4/G9Uv9lTjDcyQRc6rHVOx8Pz6rqHOPk9UOP
oFp+0D3qgSik7k4tVlgP3Qv2AwiPTFXGMREYCt3Qv48+d1om10D2E48J+8V0s2zT2XCmDIWfUGZ9
u7UmXH8FEfd1kHbtRk76NzkOZ+/5FUm5fpoOPTTFDTYhYnBgWo6eb11GYAY5R7lLYpftKtb1t1Vl
4X4GtqrHEjIJyP2wvfIZvmvfcbgWjJrJxcWGjyzWm51mFM+e41AGp6hleQvtDuQIKySu0L+Z6pJ7
bQb+efTf5uW2Pwway4Ff/ftxyWqWnpdWUjoFE+7wcw/DBfFJrJX1qA12Do8XqN9xD7J0Lw3AnmmF
AN3o5mEqd9meYhGoIp7ftSQT0oj6jz2n+l/DjpOOFCrJZ6e45kD5gDCc4o3fg/FFTmFl5nH81c1v
TRLvpCr3aSRwYS8mdTXMIBEMkvmxz/1Q1NwxzBrKZOynV0OF5hF4AlRSUtwlK8RDbHHDBKbEL7UL
vR2xY+yGVjySofhlujbfrWAAqBnpCSUDMM6G4oHZJbm1NW5FH8E+6EO2u+Uqxhy8SUgo3T1SM0m2
3C9aCMt1pp+Smb+5bnGQJHh4NiV+M8S9Hl6PRz+iYyAptBWCGHq/Uzbb0HOXOq0WNB4ht1Nu9E9e
EeiNY/TGpwo7kDQNwf6MeYqMQ3viRSPe2mYWd2WnOgtrxEJGssgsJJArdq6965MrHLCy5DX3E141
sL0sdoUkozIUSwC0nggqIdpZFgqxjYXpHNIOB7QywMXkbboSN3ETx/OerS15ak2QtCfPs7IHXJGZ
Yx450xOglwj0upnsnc7zX2iD6T1O/BdlkQHOhuo2xonmCNJidy8ntCe5MIdCzY2OTiBaPUT3PnTS
2lfd9AQNjxYzs6mOOl+M+Cn84RvkzfxhkfKFJSMxvOMexsxz8a0mP9UVH5zC8La5g3tUllAFhcRS
1/ECpIiqJJwWV2kjxjW+NCAuppIInUC8IxoaG5HTcUFWhJanbKOcV8QKVFyPqQthXMzCWxsDZzVv
7jY501KUJhPSpHtTHKCOP2GjcuDJnjoI+5HPXY4DsOuYp6T/W8fppz2XDilaBwpJ4u4yLTAsSfhY
jc2OLYUZV9YRvJCRzaak+2jqTeup79mS2a5/0XXNkcD+5u4yn8KqlPRpR+HOs+RX0lgBDN9faZ56
K3yYceAvG+JpBTer3YNagExCheyKuNEPguBKRHnYM48VW1In8TvDheK98eNd5y/Aj1ZY5xZ3KiEd
M8alFrBwDo3fIApqBFrecSNs9DarxXhl5uM5xuW2dq2QTVZh7QxcQUAgUB7boYggs6N5icJgE8c7
Fc95t/GGgE4DN78H/bgyHMAGVacZM/r6F8GSE158mooRO7ctRomVDifnWJXGOmxJQEiLLYQ1FKjt
cQ/bwG8KNist4TYj26marlRZ+E9k/OTRJ/FxAPW91z5XUcVtz3bgtbbWlmZhNCXGDfwiD4emHPQ2
2hNCsjl5ZUx3J3Z+eYJEyDB7T0yQQMcQ8DWz3IMqaQ6rQL9RZT9dSV1dbyXe/idAM+DrOmMSnc8/
P4190+STEAUbuXj1TLCKMIr7S5mgOvx8KZzqPx2SHMJc8kr9MMuTNr8GvijepE3WBGv7gQQlSzV/
fBRp9m2mhOTitPu0NX6vif4fsjpju0aJn8l5UwucGH9tv4gfPhPfysyFXnkQarfD4Gx9NhEQiK11
bs7TzoV8DVjgMgB9RNGFRV8FMXbt4ZTj9kyzHHgZ1lpW8fFOg5K+x2itPm9tViVHJ6Bnop8iKjsG
C4uv8U0Ra0JFSRtfGaP/keoNmMvo+ODTV+/G2TrWHk93GtqIFIbWZ4M5mWO04e3VwBOR2oI9GxSO
4XOlVimexzOhP5TTlOWbX3xac9ws0Z93ezEfWL6qT+7yo4H4am6VyUkh4ePJIilRzR0ZTfOSWFX6
RiddcWvM+GLzwCuqbHrx8hafkJW/AnHB80CY7ObjQdvNAQAOngnG2jPFPxtjGeATOBQM9hxK6WEN
azQM4A7AxYiUVa5/t+bsaLi5xVBuxzv4zfFOQpstsfygVRtUy1EMtZqqwD5VgU7vOVW/ZhVBNoeL
kriIOUVOC4WwJwwMOFoO3mw8WPY8uXEhzw4NIlgf2kUG2OHFi25TROPVFPKa4vFciUZCNERd7iJU
zaa0OFPx95nq75nV4z5vSu+USbKFk8/bBLO6W7cRYT5szf7KjUp/FepwGzTuq5kXyWbqetAJ7Ayw
wNX3ZmzeR6djwBG+9xwDVd73ombVr4dX5Zb256CpWHGKj3A8+Xhsz5VDPHDk2owpacsD4p6ElgTh
GmwErPR2i8niZhAr3eGl9xbGbMJCDGylaNz+XqXLB5iz+HfTyxdcpV+gAOQrYyK42ptRs453RuLB
gRtBGZRUxqzCont36xDeWC0t5P7peRq6+Vq3nNNcR/9SGQkIooT2NutCDAkawgf2A1ZnUwdsQeVX
04S76CXJt4UOi/OwL59J32zo84mA4ytzGxsqP4863FdsQg4YdbwTDxzIiQ2+STRQEM3Tyu1tfTF9
2ja7IiWrhl9AZdUzrboc43I9rzqTz6eiM/YgLZaCVUGAveh6KnA8dXDZmGBTK/ud8vpfRrtM78Ng
nH4oZnUQ8pDj1d1VuSMOdsz2CN6di/Wk1+cq5y00jMkhtNwToxLpuqOUivxXfPJD/mbaSHd9qOSR
nlgSAtNkJHvXtagyLXmUclRZZdiC1jguVw6PzdPyA8wFkCUt+khgHwJ2AheddFVy6Qzka9d0P2TY
VzhHlfMYE4f/E8oqTU1DwWp3sJ1r2A/J0U+xhleVvAeeVVxMLqET52Jg3J5z7cye6CMxLib1HLGX
OXeXxtZwcplahA7aa98rLHwu9l+RIzXAtTkN/ktVy/FUYMDd9hyfoM66znlwG2cTU0m3Taj1LmNp
XzpPXEVMzZBpPpA7hhJw5BDF2KjosDJm7mdt19BtMAPlCXr3PbVKVJDxo59mWmadnIkw4XGV4PNb
uR0vaegtGHTH/IP28ccyAu/RWtHWbBKoIqMH1cz33/EhwM005+90iLqDNirAC9Vc3mCHwUfS9tYX
ib/OgmKH9US/5B0NdlavSAV2OLeyM5Mu5+vKfhqb4dTUxW2Jx5CL1sPBZrI4e7zVhyihe8zkyI6Q
bl1N7ScrsEJoBzMkolxBLCQWh0cBBR0dhBxe+zWSisMoZAX3tIkJ4CnoydxoB/7X0KCUktcSJ9+z
51kN/mAuUv78PehltS+oBjrTHSfOE7Xj8K7OYea7F51XI9w76l3THjhzEwkuOf6nny8/v0bQOJSR
J6MqImYfkRQYAP9oJNLvKQrh6JS/ceRtp1lwaLb0CpLnf7k3We+ebe4zvwNjgP7Ew27ak0RoOUhR
uSyR9y7S3GvhSD6OhGEZ/7t153h8ovwPOFUpCK2OgT//QjaSZ7OWV5IK7nMe3wruji/sfbw9mHCa
syLaPCvMeqQX7JMkLL4uRpwwA2sxKzLFXlj63PhAnnNMzoxi2GKKBiBrf6WKkYw+7itOJ+Vnjqdr
CxaUBbz0XMrPGu/cD+IQtUWwNlPzOju5u28872Rntnf1l2pFG08ZmyxiSYAIOf72+QNPE3zcaCEo
m+JatCrcKLaB7Kc+u3Dke69Vtgt8xsuiiNt1hQ9jG2bIZbkEHOE6VbqNvQpni3WWA7O6i93uFGie
+iXYq+fYsM4ewtDnyJGQPYxJNUnolJ+RlQWcC+gDCJlktobW4kq/BAlRnC9YHXOajgoBFx73+DyH
6bVXIx1DWQv6fwoOTVzWp1ZVuOQsQ7DxD6BBGprNOaNxm8fg15cveS3uDoXix9jtD1419i9lk6AX
WthYMPgfoA3AREtjnKkBhroY1gt7suCYNU1DaDIYqDmYTezLXXWNxvkvxykFRKk4FBkXUdtjBFWD
3x5MZGc5xu5BWNaDiov8mi4IbGXr99Grs8PPv/r54o/dM4Ud6TYM6AkfIsAZPwU6JdM6pv7+o1bi
S/cJeRl4ZWxoouxYaG6X8zCWe5pBDk1rn8jJtk9SgqpsTYM1IhU1WZziZreTq/b1dCzL9JhJ6dwY
zilXnYK/nLJJPUG9JycHCrPc1/O3h/p98d9hsuyGsbCPYTSCF9IhoGkZZGvhIodhVrJWM0/5O/3P
FHq2t7rCzhgYdKRjhY/vOjNQ4S3H3NV99dx0rnvxBJ6wpEjuiWvjJYwlUNxWw7BRQX2Dn0KTRmO+
gHzrXihLSfYdrecT64xLr22JUKLfawSVqB622ej/dmcV7Yi5jk8gs+XW7TnmhYYHXI7u24Mfph9T
jGBb23N2SWElwEBE2DEr2EY//+7nR27nc3uNQBLl9JvHH5OM/gKTBYFURMFbW9MM1XypTmU3NhDJ
azq6zaam5BzQo9jb6byj7MTkSUI+fTCX+cNpX+M8Nk+NSrfclOHtj1hXAiQuIh30SoqgWlFQP52E
U/2JBzgvdF59J6HlnYdQ7GlPg/o5mxW7LoMGMmOw12ZIvGZcOCJ5sXCJEV1WaTym1L/OA810WP8A
u7wwy+47iqa+rZrfHcZOCEvjgKvsKU/Ay6XOtLUTq99gBH6hv7G+5RP+17QPnttSMFH2+Xeaufo6
8Ot2eWSYW4+CHLLrpQ2KLMqwtdryAAebyMo/jFbzsYlB4y+ZUdBq/6rYD1hP/jf0c/+Wt/V0CCUc
JWOg769n01YJN3xpikwxHo3gmY35uXYzg7RUz0deCqQh7155nv8oyuCzSqeCpYn8sKMCPp4NudIZ
sIXjd1nbjqFf+WCC78zeabqaf9thci8aHoGesO86oZE7rbL3oLG/Uksz3Fdu90gY5/Ygi4NVmHnt
ZYrmS2TF5hOfDYzBqmPfXH1NgZCbSdN5YTf9rQVkeoKp1NyJkc37bDH4csK5zmCLz6GVDw9gaMcK
fe7STF7/SHgreLTEQGKEPe7qmp2CGQponfYUqU1LY9KGTSJKeAq3tQkJz3AI76JbMj9MW5MlwCO8
SgLT3eGbhqYA5vb+86XPgRlh88t3beh0RGGXMjuQRbvJy7ElalGksBfmlLzT8vOgUuYls/x9O8hn
VWJ9drP8g6EGAGvAWa1Op/VoIhgw670XrkZbvggeHhfbshnGYYReu46crIB9UCIKRys8gP7G1xRa
wGk7RHrBebXWe+xqNJpxsVDoaYQz4hOiZyBWeJUPcg7NU4C/Z9NBxl798IeLOEv3WW2+M8Y1W7Ye
8RZJnVnbLeZTajPSBICHdj/OTMsOW0xBLUnJps7Xhtu6lARQ0WBSDbgJ4GQouoZV+lGRomW27j/i
rN2HJm+u7Se7FhkKQycrZrbAguIiElmjtw5H9fyDIEhtj0cW+20wo0m8m+tcsYf2vCfkmOQOmGIj
fVPuysIo17mM63uK8ZrDHICblnCr04rb2ARqnSHpYoaVh9zs8XYQSZ3pLJyE1xwIQNIiW5jJyVPM
Q8CZ2g02TmvrRmmDRIWIE5RgeWefbKELTBGiUnq3StbfczegmMChLKf0T4/Gfh6DgSxQhhJkJPRt
GBlJlGz6W1fMqwmnFFGl6b71su/cbryDpbGEF7lrHny611P4jCtZZ91z4tDq0KTRcNNNdkjtfORa
W5wRtvlV2a7cpgowGq617AJjEcdO+2q4cXIfZ1iTTEgLT4B9UjiT3hlMj4aecu0F8lB2XXwYx/43
Bw7m+AbJZiLgegs9EtYqeG6G3L8StFPrZM6QToLyT19AJFVwkrZOnlMpYk9HJAy9sbgiCXw9Coho
26iy0y0BKaOgVU9JXmCOsajc0T0pxhuz12dmTN0+Tm9esGApbZYMdJ8puCBe91+pZsLNdHWsGlZl
pdWtHcslUO26ERuyceQAQJCLDVv9AripUz7iU0NEO1NkZ1k2XD3XD88dTWYWhxieNuLsFgllp7Rm
Pkrin5TSy0+B1eJZGEicvcIQUAj31TKcfmtDclm15YLYFLr8CFB8OMM4/f6HW+Zg7lvlaUOxz/Jf
F8pzaEzcIyus1vR60ZpaWadYl/me5TyJqd6rHnNmncu0yt8wh80vs/G36Pzs7ecLhDdA7H7zCACb
/ig1BPyvivPH4+dnVMj+y0yjoewNT7jiVnuhng/bkdbWCREweyOsBL24KsqDSWXDWw9Gke3hmO4y
r4d7bsr3MSdszBHFZoiGF5eZ7FYkiv6KsFp55re00DHRiNhZ2Fdfd7/rYijeKtaVDzNkSJ1k+aYC
tmpdNLDV19yQlI9KHmbGi8tP2e52L65zDEthb7vOEGtK1ps3GmI3uEnq58qeTwy41qNtW1w2c/rI
YbS+dYb6bhyNfaTr67dRGrxDWLYNSjHPqemTIc4eTkFVrz+o+BgodyKFRDOdBYnmo6OUbU97I6aS
VHgfS9Jz1amiv/78V5Cy0uDuw8WMky2OrOuY4HfN8Hx86JSNbzj6+V5a1IwBrC9poep3eWtNVL17
LHcsboZ8IL45Jegnxo2HmAEItuEcviit4ZgWifOsRPKnKow/XlwYL57BdrGP+O2bafzl88hRqv/H
Q21+GOOPP8qN393JBnpfnxKW289zoeW2aeYdZ6H4Mc6pszKHxttPVdrvO1PeDadx/mbcXSwU0HPb
mmTKdmYa2v+akXteI54yXtRv7RZvQRjIl7aTv3UEbQeVUFpT9g2yegvUAD6LXdlXzfafcAV+HvXH
ymu2idn/EHUey40j2xb9IkQg4RKYkgStKFHeTBBSVRe8Tdj8+regN7iDVtS90a1WU0DmMXuv/ah7
5X6zZX+sFig0JePKGdZwyI/90FRR8xMwT0Bqn8sPteYlolBaX5aouqicsSue//i2bs9t9Fi2D3cp
yI0jGEbrfabSYdKwiOdoXcZY3cwxgBX5Csq1DiU+qrepGP9QRnJzsCgh2YWNi88IT8XcJho8khkI
+bfp0h8hMvFRm0bDhsnW+Mdil2OfZyvI0/ImCzoewu2HK0f0cAS3Y5wxzenzMDYu+ulyuZQwIdu4
8fYqcn2WBw2ZELXKnouiR5aRXzxa6desueuKoaY3j5ufPM/vDCbB1BjEVWYNjXlcdseZpf8fIwa/
bPdQVBsMPCx6lnzfTnwCGYHawL/m9qZwXcLX6V8KhnLPeh7v7Ry5UU0GAqu1sJvgHeQoWe+jVpYH
x88VF1Q7IwuNwAhoTU+fwPzxLJS1k9MPByfV7L8osKWk/Sk6ArOIixoeHDpcG7lCMOS33AuWo1cM
j7aE06sVBOE+HuVXMDsXCxlDvEGkuk3sMkEpYJh3c+OkO7rZCw656DTJEi1JxNAtqwbYQgVSl0QE
VN9WdIcnfWtWdf8XactuKMaHRIvVaQLKwC6NN5fgl03yqKEF5S2tLoW4f2X3N9zJYol2khr/Myvc
MFFa/pnXgWzvG/VTvaDzKBgabkwclge/1fLFGLJvqDf2n97KnzIEJG/ZZGveVi84FT1DEv6iHy5d
F4VQqv8w4IGT4FXwqcFfGlb/DXCi5olU7UuQ1tfFI73XaiHmapHtqFuP+ZT5bA7Zj+eai8wdFgJv
9ZPTLMtJrSuWKIAqw3Cwfi86wFOy2XZUe1dMVhzmfNiXOMrcK0Qr7P/Gi1UGqDPEOB0nIPpsmXle
BgQjzmT+4fBxDlOakvJSVMY+R3x9ytm4PlkTDSHkb/Wny2/kwR2Fcv2XQClvZxr+P8HShykS7oS8
QqoMP2/rTDnKTUTWV8ftITSmD5qIiJvpV8bZYrGLzI0P2ThB5dt2yPf/NC4OMVk/uU4yvsK+S44J
G8LD1E3ytetqYhM3cZP1xxbi6QlizA6s0Xo5e3ep5CKbK/MRo3V0AA5s3owydbcDeLYHo6r+qnik
oLZ5jzMHkY35Pivmo3Bj44PxmcvSOiGeZuAHWeJCyHqDdyNtjl6VbgloCE6JE+wQqcwMzOodpNlb
DtEWLJMIGTf+RHXv8awlbyq27RO1RHlpkwQUldAHhycsHBLI6JObGOEQp9AOmjQ4O53Lqs58T9Oq
30P7o3aE3sSDc9EiMLggzCdL2cRC6HBE63ZsNFSaaRSrOGiKCJMr1bmdBuJWfPkWed0+X9f8RrQS
+AWDW7/KKImdszet3xr8CghMG/O6EyyQJvIyVCXxUuAHSiAyjImR+7Vnz6lvXNc7QHfusYzlE2VY
v3PHZA6DOm/pMxSy3SBRZ1msBWulv+2GOEggpQoz83rCN/I54sguIcAgIHdP7VL3F7V++f3TYKSr
t7rcgll4JD5Co1gEZFtP1gCt39Pn35/790//+/L7//WCvqQVOAyr4atoTdqwZaTzIzM2qKxsLzhO
m6zNLosnX8zMcXZLX9ZHwwreuhKdFINAAK9Mn42CLTUhPNtgcoj99FAx2IrCwrfpy31MDuYcm9cm
iBmbA9+Gz4vSs+mnu8RzvipJZrqnuFhcUJzHFJQ+zpactRnDHu3l7l1cafM02PknwtGj3cyP2RhA
K5aTecRUXDFtAtDHtq3kNmBANd01a3jy/754qniF7OG2I84Ivx1unVuBPvVyMJQErOSzeJh5OGoe
DN9p8jOJTO5u8ulT4sydL5NpU8T5t4Sd+daogEY0iT8zpBJ7c67rHRKqAhHjJ8G66HekIkWwAjGG
XOSq2t6mrqGVEfn02AIFru3mAXLkFLpDne6BBeApaqGMuXPgbXiRX1CawgrDj4ue9CDRD28ld3Lu
m5ALuxfVyJra1ry2/TiCj1iwWJrzeRF8aHCFGGu5TlVu+iS9C8ZkPFWRGVzRHGI6LsW7n6lrPMTd
Q9TzpWHuvUVJo/cpo8yDKfF5uN7oHAKHYI0F7QsF7JKFhlizNPopO1RdxqNu7DIrRtxjTeSpYHDv
8f/CbdqWnEBcrjiQ6+c4isbHeDJ+5iLDMBcM0y7rbT4v+TDlGPsKomBT9PNULLAP8GqEpHnYq3Bk
W4jCeEkc859bmtbaYthbJtLkzoKQ/U1Egn9/rGrHOQxp9DKhuYJO6yM0J6267QlJQrqTxPNdxlSu
N0vi9MwWxosh1Rk6s43HPCFC2Ujn5m7MNTjVFdtXW3lNNcu8Ni3qv5NC2zO5RHYHxcwGMY4OMQkb
vwaSKNBUqC5CGJm41gaxMMyUGuWS46jQ1qvCNwKOMdBY5m4FV2pZ8h0XPJMjGcmd6bO8wfvGT9a/
kutoHcBtk7UGATOu/TV02Md1juiU5HGUT8iPSCQllBBoYi+RvjCsIp0tgpQ7TxKZQtUOW99ZjRiV
9R6ImbvFDm4mllvysZUJLHXAYQ5OmHNKqmvH73bTjaEOGufebfxDbQf6AXM8il4/AJJe5Z8jK1A2
WPgvCHBlqlwizalWVDUzgaO/qpDcwv4oVsrk3LKu6hXzPfQJUNzlfhrjt4jJF7J2x6IK7E6e0wZX
pNIPft1kB/1cOZGJjB6uLDOereviY7dRse2tfHzRkkS5jaJWwP72WXqkSFULVl8Zo2GG9O8V0cfk
EK5pGvEXCrEG90KdP0fXwHXrZ4H5+r4vu7OJl2+boRTkWj+iPTHDPLHqk8eKxHLtlXHRk6tasAko
u+Bs5v8RA+eeIxcelA2EbFYwWHvarKY3L5GX/RfZbA4YkW0xl0PgJEh2sEk4QcFksAYL7n/XkBkr
1CZ1HLbflvsATd9kyGseu4xfApAqCim+2As8R5xkZTg403yYtEIqm7RHtZSYANWwz3NzAehkbIL+
TDXmvmsz+6LBw7eerq9ni6LG8Z5htbKQNbOnkh8NaqLltcsfEI/XKq8eFxeoN2b4CTy7/Ezstabs
EL8x8Eq3ACW2LfjES87khCC+hSCFbLpIx9HXzKf98NPivx6cn+OpTxTzOTTM7qMA245OlqzNDv5H
bfgHRovTUSL/b0hWPsd6vNoqm3Z17L8yNXWu1oy4Z3R9QA7Ywva2hBpWAXMKIVKTuWF+2kNtPNoW
u6Gh0Gx6UxDnMoCob90F5WyFQHLg3qhsuesr568poJS4Q7mK2GDvoTglAHeIHohyn09k0T3HHFB7
b0LJTP2abaMerZgdR+N+8FfobJBW58wxjo0BxJ81LzDoNm/g0yQZc5nc2iIFbS40iyhUq8a4S8ho
z5v6NE7s7Hoj63GimXOINgL45+zevKjCxmLRQkb2Y2yw3TJa5OR1mhHdlDIJzEuHmYoz/KMYy37i
1eg9u1725MWVdx5ja7UYlGFXZ82H/BSqKn8mG324jQYLfIFxM8lNSTC4XqrUrPcWTmYY90QxaprH
RM/ZAcmBRneI/jgQZbsvh8Y5cXWHCvNXaDPxuHMi46OIG8G7FIBTR5WeJqN8HRKjDc3eQ8I4w5so
jG5+5rnKKS6a9JXkvBNVxnVxoGiagY88fDH/FujG8dgTqd6Ww60e6Vr4B3IzzY8FtJeNI6JP38FS
2bNIQbdgHGLwDoAOjjmCq6pPSehwE1a/LlOuePq0EK0fPMy8uq49BHBDmMeLfrRUcDbIFARTtaTY
nh15pp9T4TA3z4gLk51cK/FeqFeezpNsLfHSzz0DMNFcnWYSP7zCQ18kP4QX+rtOQwONofJvZL/y
hv1y2XsF2oIKSs8YXUxF4k068FDN87vfMd1WinVVRtzQHj6lFc692LSN5+7MBFCOQzwdWMU0grO5
3BxYi/uByg2Yj3afegg7Sk/ZrpMDa0iDlXPQTKF0EbXOw6OcNLs0X2FZnwpSnsuB6BJyuY2pUmff
GKASED53EOmwndBFvCtkxiHGY4U1enilN8Ow7Gds3oExEQPlICPwxZNHr3l0KUB6qNi9C6cQoTd5
o6ixewZdvbdG2o6hEH6/m9nYbKs4xQ5YauvaCN4bMsAE1oHRPzmBl55lbCxwcCb1pn122imR1svg
4zAYYKc0dXwqybDYRJUH8GKan6ByoMsfu1uW2z7Swo4mr1fOoU/kvzIaP0GZP4KwI1J3hHhUmy9g
oBC692hsZcuNoGfWAqLde1Lnd1Xz43joloWAZ2206s5M2dTExvzYs2o+j6NAChcUt0TGDDeDESRv
nL3NqXjKyB1qHZqY2qX9dm0PZYecKZ3wmfPEbngu2gv55/hvaujfxZDV3xWCVLrZvqWgoIU8+bpv
9zMKi6NnMEFCWER0Du56bupgPKp50ocJhTdxf+axrLWzt8hJ25JSjvslM2/BQr3ZssJhgA/YPkCL
j98KlNyLjnXzNTC4mVIyY+bltPRc2LBTAHaiMt5pgY/FLZyzn5o/vk2QRYtprjTIK+HlRDaj/LA1
jW+baSWq/6+iBAHprnNvnzPYjQmkRVCwbPnMtzZ3+yERYlhVxyRwaSAdpGhsqm4c92zA4M2uyvqo
vFcUSATVrUrsBivWorxLVVK5BJ4Rh+XQ8p6hq8S2hx4vVjbpaVlr3y/Qr/uJBBAmPXq/2PLLRIS0
nxTpJIk/HaKl2vsLK360M+cGf/XBY3TSate+x6Vr349+Zx5y2LiFFi8SAiNDzYem1MzucuejydBD
96ZcnrGMbTJ+PiNv9u2CERbVfWRP+H+8Wd/xLwfT2iNmbfX0YXlAHuM+/6MwBHMV56xfCb6oS+Ds
EFAQ8aU2HYn+Rl9A+wjpZ7iYxhTtq74SG4DSRFdK+Qdgq+f00VuLhJj0ahunDRxpt8/z0EhxRXGb
y+NM55u65JIv/XTtUYoeWpMBdCbndy/iaKDdpQmb7eogRfYvMLzPOBvlYx8P0xb4jbPxbAcWg7DS
i5JIDfqAVYMq/5Ar94L8EYdJYNM11tGNkBNc3QDQfHY6q+PgLUagS9kylUe27bBSKWX2TXetTBHD
+zGBakjy7RJ7LSWj7gUSQQosnyCXKqnZLFrtR8yyNITUxhNr4AibBXb2rvaa+xEr2MapDSAYsnuv
tJ2glh1fmTNnV9qB+TGQrwx0AAtbtnXtiYSFt2zxxhZ0SVDsdgyiHnpVliQteadMkg9HA1ttrfmr
QfJ5K13nRosDwQlKFaZtLIJO0FyLfDVMK9WEmeB3l+WkHYdAMn3Q9YTr5Gr6Quxpb1ibBhvXppIe
kLvtnshn+EcEIXv20Q3tjJ0EYoyIAR5q8TiJOX1cgCyswQ6FB7sgRoQ1RkwTBH6w32JTzF1ztgqK
+6WCh7DA3ALRwSZ9ZGh3tVDt7dKl8X/sf5lyHxMFJBsR8EL1RFgXJclkWu110H19on4+O3LGyO+5
4IcQEz3hfYGYmfr+biz034QUexYBwBZgEuELcf0FsUf7Ar4ZhoLtJl8Nm+aITdNWK5tRejf8Rfn0
abhVhA37TFS9+7AAUQIItOwXS/zXRGZ0gFCOSo9lDJZ6gfLmzneQRuwdrEGXbBzfAmuhZHUXRE1Q
Bb3aI0DLlP2D9Kf+IZKfCFGYi4JAaqbmH0HyWHGNggwpgD9lnu5ahPJyNG4A/p8HijB+S1B1BVXU
kpTpxesedZcZLBeQcdC4maUkThYRt4nmfDtZTn1Mx/5c+vlyJTKKpzJO8L66LpbCvxDBF1qbXKK/
7E3k4M3KkJhhzwEnQSZGhLyHmTSCVOLprxZNOcFiqBYIWszTQR/rIUCV2FmPRZ692dlalaYsa0z+
nsbO/HDuEqz0hgLJyP28Zd1FCpjQiLosVOPMVVIG5rBR/tqdRfMxrC7COUsv9RGYTx3SLcmNzW94
P8VQKH7jM2ni5BlpwHcN1OCA5wZRCqR0F4O4UxdPZuz26CJMfUSmmoRSuv9QO3c7z3H/1KzSN0U/
f0ZR2WBkplafLYy+ucewMRJPNaDbE8YQChidmqipWYt7OsZk2+b62LklLDNthAjxEGMEOkQggYhn
LUHBJO+1+R5h9t/oCsbisNC9g4b746OspZIuaAQrrImU+ySE8kq3RBqowXoac9w/TILjs0aNaQ4u
jj9neWpiRFhGMwb7Mpm+Y5EcdFLE+8CP0EyT3ldleF9Jlr3gdeWSEgGgygEyVzVDas+Vd/Nw8I0o
qDfEa7gnhsI+OAhf7OMq9hiKA8M37ck6DCq9iF6qizWjHHaGO4UnbEl1cZoyDyB0fW2M4r+JlQ5m
FIG8kPcnQVOVZ81VZMyO2sFaQqMy36hdIXoiSQzxhWCrSKpdbkM7LsB8n4fSwzIn/kB5afewNZGU
KeDfczRiB6nJvgtecbQzxMEstWu1kx6ESbuK5QqDCRQrt9inQjrhl2UA8CDPgQT42AidKsrPFuft
bsggziyz/MqCdTxez9eppvcgtevTseofNxjqfdZ3gBan/IK1euNwfrC358fBoMfQB6wco3hMgFne
HI15eqnHGYjbgqIhhXJ8yJtZsz04ZPDaTgGAkp2LgA2rc4WxgyTfEB8foaT1nWcPCbob4igRE65G
3DyMFtITpUb6GBVk2uEotMlD2dJ1YJnRIOVnjcPfMvS89Ux4Ap4gRRMBL7qpSDPVJR/NddvuGmXW
6yJVSJAb+cvC946tn/+DLlZDmgVt0XfZqZrbS4Bh85RPVXz3+0Uo8WMSjrc3pnd4GkBbAKv0kaaY
7gjAs31ThL3/hqyCO20u850pzFuqZHrgnctEgYEqImcuL/VbCpj2qVuKU5HoZzflvw/VLmsGQSQw
lXm6hTK7qdPWuNVBfXErMmANVCj1KgR71MUnka7/Ju4uTv9XHuoF+2Sw6Vrss5HR/+RIey7Kqp2b
lt6Pqsht7wiDbfLPRcT7ZIUErwLkguvmMI7jV7lWfVmmkJl6xpPIFrjA3gx+AbkpxJwZhQOL1drz
5Q5IxhbMWnKZKr5lgS0kJLKM3fYmsbKFife8s6Lc3zqWlNuBgKx4/Z0uJhmPbKW+XAt114JKQJG0
Bt/yjeQea1vk1kfeSjbmoWWJsxndZ74TEF1+ShlDNYViQpDpp4TR51aY5b8iTf4t3Yq+LJAvda24
Oiq6s2btfo8qPTTGOdX+RCHB6Y+pCTBiIAnPIyE8IPNJYWhBrZ4EaNdNnEENiFmGghM76vLalAvc
wVf8xvLFS+MHE7tFNqExtOuax1gg1ujNPpRkwxxUinsf9Ju+FCQcmSo+tZ2dHSwEtM1sGSyW4pi0
Rbzwi43vd77OqQsljyb/YKj5QPZ0ffXTPt/4NYSfieYaYLtgzzvVh2qZqXHiNGwdsaqazTv2I0Tw
uNARJTOJvIo20JTImTBJPiFDgCnEyKVQNSUJ8nXHKqF5ihk1g+eo6lOMfUuaotjnjsMMeJQo4rOi
PFUNmdXlvKwpQEnCeS/Oc2TaWE1ym6kQ+KghRpIjuWVmE3XeYnvunn3BvOd5fqj85sNl8nwbpgks
a098bGsb5i7uhpe5mNEtZAFqUQHla7AMBgWaWVMHc/uE8Mt7MFLSg1xUQllng9ksCGbNy+yS9uB4
W6e5s01Yz7qg8mD4xd5zzfAGknhsqIcvREyUu5W3wcJ/nkiNjj6KwhUneBUCzAxRhsVLMVEnRHN9
he08kKiCRhb8bnqYmgE7oRKHdqrsJ+l3x2ksT/C1dZgRisGcbwOtptiMkG7wY1enuVrua1V9Cucb
dTiQ0JkhsVbpfZyQrkQc0VNfebxYBGelWrHeqgeKZCfYOKUNQNKYvxMcGTWG4AtSos9iMENqIvjE
s9HdUcLvLO1iqB3TN1sF/7AMWxTN+QcyL3/L5DEI657ARDONz/NArz3iGW88gf1zofuxie2003Ha
wbfnW5Y5sTB5w4JVWe4eJND3mNvGNVMFEis0Ra5t3SioMYk73dXv26MJPWdnxhOi63l881hSbroc
mAmfrI9z5EJYmnlmPBDvCBWgrIEOUK4WpnzwSLuGfRCWjTSgUYsALz5YVDFa8iDi6BK53AM1rMod
UVdHVWYkf9QRnwqJ2Xi2IMR4NMSgtKyEEls1aPTYNe5jU2K30EF/9bMAK3yX3w/lX7I0cihfSlAh
F/W1XVhdUwpZPhWxQrEY8HOjfvEuIo9YiPoxUiNXXCNj/C9PR/uAcMW7DmaD1hvmO4xm0o+7MOg6
ghKIw9zHvvsRqOhidI9uNCx3qZUeK6Q/d97ZdoTc4+QkZEX1PvMkMT7DxD+ZPe9RXfniBVdKuo1q
G1DXeovkfsv7QlLKBN0NNoKZ7Ed1NrgE79iarrYDPJQWCHWfYxTTOWQlyBHjvmzd/2Cvwn/tm+kw
c3Rt2jkSB6wf12LAXlhJC668zaR57D9Xmcn9XLP6HWtJ9Px0p3K+rxsfqdptBJMqLmHIzLuxA+US
cbLKBHhH0n4kjCS3AqjyyFR0U7WU6PnyjIBbHhKcwNsxEeM9h1kIGmd4VCtOLsE6cDCWHKW/XF4k
QjB6JC8s/eyvizUv9MCloO3yQu9mYOp/XAwWnwkSCR3MX6k/eVtMnBg61EdQkIqhHHfmHbXXBJL7
DH38RmF+ibgJtsOo3kTHNQ2jYV+S2Hgmai8MyowmEQ423xS7dclwjpfwxYHayGnSqwemhfet1cHW
dCQJsdhzzPEic4kp0Fo+bKt5Ftp7J8QxPZJxaYBapzGXWEUJdibkJUBMJMbi1DeB2ggDIg0nFjGj
msI5N9EP96PYz/KURpUGBoKCEyQes3JnkqeGS3GRyJIZMkcPLDUZq4jJgs9okTtiFhdCOsZd1Xl8
CBxUD9T2SYhfg3U8+sHzPDbJcUzqM1oNG+ZWwYq0YZGzZzrCCLzN58d6CU4se6udyidi77H5SJNX
18vwGXSlA+M8bk7++r9knYrjNGUPqWCtW1P7WBEm/DFgTqQNUHuzIhMt/wi4PZjV8dZXLhuIoJQd
DJxKhQ7hS5MR7ZsaLZ81/Zc3tn/2OV46fE0sqGNmB7PHhKwC2IqfGB+w8O4iF39gOgtrRVnD6rX/
OljK9o63uGGKLwOGfV6fU6Nb0JmAiUpia182PbKN37XSSh9v14LFR0xz9YR3Kkxi9kwXuYwzSHsT
oRnboJ1AUjqhLYQVzYwEMkPJk0zwQx2ETbZ8GfzuGYxJiVk8euqD+DOzyH42hYPllq7x2E89xKaR
dKIqLh5smjnMMQXlBVNhzmnrW4/46KLqj2IixKIi0udSiuk8f/xCu1H1BXsRXDmmrroZnscZmq7T
eQ+u4gVEHhcd0E0h3jQ67wVI10h/wevZFN6LxabYJ9CdpJXinZCgPgQFDJvZIZ8wq9pnslvdByZv
2PnIKWaXSIfJFdUw4+3T8BcAicgfcGUOBIx1zHDyMLIFxElf0ISgf3aaEOqnPVCbLxnLb0fYBFQy
tzjZsh3PXdSvWNZHclC97SjZdjDduzq9m52R2O19g9VShadllwqfSWzaP2bTGldRLC91GSDoEKK6
Y//EOGWySOmY18G9eGdIqWEMnAh8/GgIifEH0h0H7h9EJuql7dEzI4qw4x4pj8+8KApS4rqJ0qoN
zV4YskUGKN/KaJhMoDJG1s4nXzE0AnVr77I0f4Vn7CCfKQhCZPPLDCfBkJYqHAh+50FhVx5dGeWp
afovGIUpNmek0igXaQKy4DJEpT7ELq/Z7xcms/c6kqilaBdjl/zxvnSmk6Uu5FCoGk1QMrYxPk3W
3RlVx57X+I8O5IWongC6mHlQmGnHARG2XnMljH0bp8ZlbhpY4iPn++AbyV0aTTxXICCxWOCKyFgH
RPFlwF+8mQhSrFVwW/+qyuS/VVSmxni5Ykf/bGTu3LO3OOQ1o5ZCFvaOlClE13DkDmLKsK76a5qw
0w1nbzCHc5uWxpGkejIP8uHSKon/af2TaSQc2bMeDqyzeY24/BGu3vtaGhd3cJBeU7/4+Xcjq51r
m/XFTBK6JBKdbLt/a02UcPNIrk0RWHeLmR70ND9yyv0szKKpr4b0uWZBU9XdgbQpJlEJWNeZzdkW
iIKC4Q+QQLsJQ/vKvIGfrK4dWYKWsjhyQAXy0SGTMmiMIojHyClc5rF4lg+d0z069uoojh+ZwicQ
IgBrCyI4NsKNMT11hGWOoLV2SI4wREkbJ3XM4N3P65NcYvYvkCuSMrHAYNGMK13rZuUoqv9vzrU1
3BIsAAepB/PYS7bQZXQoEuzPIyatk277E0uH7GEW5ovEe39BQqq2ecmUkrUBuon8b9omoNwy1kSz
pcz7yi2eLan/ECEmQiNL2vPvF9JHsKv5/YTPIk1C4dDDOJPCqEGGxNbKMa23M6OshgjhQQ4Xwg0s
CJwSIkEwMo3xmmPnmexaXBinNfQu24MHtjDd40Zr7kBZ671ZBT+dRiFEcFkbigS2fWCY1NmArPcW
jcChbLxNVA7+Kcia8VKK+daWzC6ieqzO3JcV9HD+lCV1dxzJ4vnN9fJbJvmuhUVzSozk0vZib/dO
ctQGYh7HiG9gPsdd0Io3o5fGHfTwJSy8geC2Mr/FRGHsOuGv6JdebyOlxr2ke2J1wUCnyw3q3n+t
a7dH8okj1GjTc1zR1VWeF2yRyJWHTiiqBEY3uynNrmYrq5M3xA9WPxI9kWfiJ47S5QRg/azWb1OR
kkoTXO26LIqoYpvuQROz8zBeYQ9ERCrNX3Hq1udmYD4FPwtCR4vGFyRBYtZEW7vGsyr98QHpDG1W
Mb5wySF0z9rpKWfXCMNVM5BsvpNUdNehzaEOEO67aVoQB1z0/E4a9Vw6350oyj1mGsgJif3TmT4l
daIw0UrmcTWSOJgw9Xufxy/QWtlWD6TR5g6rLctWX47lcmh2NHKGXf0XKbIIJuD6G6PHlV5YHp6z
cULAuE6V02S6Xxzv6AXdeOwqXpgSswJ5szFiHXIUr+6IVJXMhgXs6R5HTnb1nRrWMlEne7Ek30ZH
3HG2+p29ZkH4AF7jl63kroAl3IXjKSfdMNMEC4xILRhMtWc3/6kLyVy7GmFdT4baMiSAnDX0j0tt
U3cPxOmkDDOBJzxnC58uIxsYBtUSP8YmQQlsWUcsDPdmg+pqtKt7GfxdFyHbwVEuZG3EEr9D7N/5
dUYaxbZohAN9L64vv4Tmogf002D4dfBkEXbVL3tVju9snforyHE6foP4+HhO9pGIPHwnZfLwa/lq
HSTofQosoCxRvkdO8zpE/IsbIoviqVi2mYP2ACVJvJlKzCp+WUNc7zHT+K18iZv8lVwC+6QMkTyw
0Au2lTmY+J3o3ljDkuTL8BiSkFNcajPW26mLJs7s8YixmNFuwFIb+SdZXTEhHwMjB6nJ5nYKIlLL
w+R7Jy1a71nBNdlYMWTfZnGuZtCwHm/lg1eYA/P0nvW4zX5m9qaHonHm0zDM/3Lwy5mk1nAdezpa
M5t8F/8O3kSsivYpQukWQixF+sjUph2drQYTe037f6QDlmd+jCOWx+nMGutjGdcZcPJNKncjabmr
bvqZYrod6fcoHNKWN4fmbBv4VgouZMFSiuUs9CYHby9BqSSZesxvdHdBmwUTJE3eh/61s5DkpD5z
nsydapatrDM1sBVmeB55Vhc2Mje7tJaNmbE1hOdmIY4Edm13nN0sVAFqUfBx6WZR+9wT+gn3XrH0
o6vGOEKE9NrGFdUg2eyNOxtFHWkA9Mv4p8AmTwgKsZFOoVk5L7pN/IsvUXDlbnSN+bQ3lqXxQZXD
a4qxdNOkLhtMBsyOs5ifIpF7eGFDP6gvS2sEeF5SH0xRHf2UGarHN9i11c1Zg9bKifxnNxlQdCzj
yVXWN6ZicTNQsZXUTUfI4XBB5uEBvX1WuvP97N8B1ak2XSfDSDqk7Ej7nn3RbrCE/2Fm5ac/ICSL
Jjs4BjFiRB0Ae3CWm2e69qEB1k6RZDNUx1x7LIzkW8fKI7OXvjknpxssiIJfMVu7woNoMgdVmMRA
ongA50sUxLvWVevcNj02qbkyW6P2HhoEBjqbqWXN8XhVAXEDflTcFEXQMRmHZ3T8XJkyBjZrsQiv
BxeOgp/HYQe98T6iGjqNc/3tFz7QMzL69unyZ55G4zjFZDQwdsJ+nE/wHM1/CtpxMqwpfvosfE5g
ZMO0olIbRJ4Oh27kmDaa6lOy1D4ot3hsDGkjdgDf7LgdEYXIXDcRyh8iaDOgyai5eKgwenrq4KaJ
e+IFsTftCCpKOE/a9vTTBDYboHRh8ATZBStBq3+wNaQI9jJijQZ2r+Zsn/Il+IH2Xh4N9gyGK95Z
szrgA9GQ15gSDTu2XjtZPuoRP59TI6RxWEpdsvrT6133ZR4Elrcoh+26EhsIJQlYYk8ZojnDqr5G
1j9ukRW7RJry6uOthyNqMWWfCNGt3YPnA79JoBALtgXZ+t9hzvl2ai1Ubh0aoph9FkM0VioenKaw
y63vhd7raOPknrBoHwbcdNumxb0HLx0pp3DwHYCPeyQaijViNkQ73khv7xPzRF2H1HHDfnLk6E5v
+eIlZ1ixNc6EsLdxpaLc4OVLifzDqc/uprlY7iRX/ul9bJK4mwPHCP1FmZtWWU8FPu9F1uYxLxu2
gWPznHprdkwJF8jXj2nMh4UftrtaXnluyi0AhfgKNEPs0OWjS8H4N+diZyT8Nh1Y/pvWiwinAaG9
OEaGUh7Flz/jEmFLmRbF1uplAX+0WE7tG5iy/yPqTJbjRrIl+kUwC8zANueZmUlSoriBiZIKMxCB
OfD1fcC3eIumqaqtW2QSQ1y/7sfrzxQtr9HA7eZkXlrQCkgUSowHObXR2tVz8IatVHK0I+oGiJN+
STX/GFBwOuTiIR1rpseWsywePKDY+mfma3tvs8oi4JRm29Dz8ZbTj23wLIfGpH7PNWm8vHWIkM/Z
OYI+RWKWYArFrds+NHn1EQJYReBHFlPCrRLVxU6C+ogB7JdhUbuEwPyXpDIWHt/x1rZ2ottI1bqg
2nTd0sl28EzDeoyldphF4JkpmezZR1GF7qT2dUl0C68FEOQTVaAUgeHIin/XPSkYLcx7VNnzpfNI
/lgquhT6yxXcLUGBdzk3cFtSFI6U0Hs8hmwptl6SE4sxXUowzZpDSO7NdKzkN/CzJrXMwr9Qe+M+
oo6wVlm6n9OAIyAfwcQPBZpAQrnLxuEIY/Rp/aa7mNIrGfMHzBPdSA+oBPqEEeuJeMt73umHtUXw
J8BkmeCjxYOjzK0gAfboDVxoVfhTD1Z9iMHQWk0JjioPfqV4UVdmGxsvA3zkc8xv0kdA35SDw/57
WDO5EUSspb0bAmLtfRUxpjisYHAqPUhI3AR9cJtWlXQYhtgw4cyJi8nRpogLl02IBswV2mytDLmx
0gRlvCfHnFLekvWvWslTJ1Nz0zBeb1URkWoygi9oKW38SikOBVqRPlPZ9o93lb/JaybIRvPty7Y8
ZHFJP1hAqfwkp0NAUUst83/Z5PC2cTeIhRHr+Blk9ZaLVW99EXMZpJa9xavRrKy0JFvDdZJKKDZC
W/WODe/eSJ3gwnGabz2ipAtvwJWHM/uzvyzOL0m7md0Y1KOyWkzdPqWhDI3SfbeKlAVgEvzsavPV
6p1+LSQJojGt97Aldy7oFrYKMI9C1SF2JvTG5d6dWZ0jVEeeQMWvsqjeigmstotAwYr2PW87+A/0
p63KZGJ70T3L1ghf+hkWdMPeTii1802mbeLpKS9gMv2AIj7gurMKc1Nzj+KTUl2FvGMlHyNOx2fi
ZB+51zLB4jDwTRr6oC2fvMai2nOigAYqFod4OJsb8qI0fi3xeb00fbhdHx1YFB+dNoUAMGUnY6A+
FMAiNgj+T30fDgXZR9BMUQEkYgRUHKbN1mUD2fDePgjh3yY4NoMu76kR4r6XeM91M1Eyr2guoURn
3znuzarDfdEk+WcASy2B3bvmiRUw1ER/athBK7MGQmgUNi58pskQe9/Rifi14H1HPw8gzpnGoXbA
r5Ty1ixgKj+h44b48rzNmdGlJZw7jKTXBFzNFevbNspnbI6Ac03biw69Pb07o82NSfzowtOIU4Xv
QwYurVeAEPkKZ7R5oZQR6PFSLpnonVkbPkXXRGZL2eSX7y/KZSxTc8t0IrHv+HV21cLfLj3QB+Gn
f3LLNKgslrCbM+CTs+2we6OEbkjrYR3ym127VV0/tBm+MI9aVq/fQ98+w/kl9S3/5Ro876g7ChBL
vBpF9molFfGOwj+Q5S9fwTJ6Kzgy4zEv7R+labfbUdJjIV1W4Dle83PS+V9osa+E7d9w/jZsq6Ga
hdrJLzgWBa0dyYMdxrTB0ugTauQKiywBcCX3iSxlvyo/ra4uz2wWmOcp8VeNVxkb1cFC09BrnOFi
emb1ULmFGoC7wcna6JGMSm7tiqY7Gdi/aYHgPeVOX0pTgxMi1cWqd+7Ec827z2+sCy9O/yMAMgiq
0nzqvA9fwCrJF7vaGU02s8ay5ovB8hFs4ZqhO9/WiSfvcc5dr+vtYPEqbq32E7uadwgZLlQ0OKjF
716Yi5NpLJ2IFAdLgGZacm4nuKOR/5lNlWEfLe17R8q1YVq18YUO5BivycRn4U0EkMI42ZDlOIah
3TNmkXsecPZsYpMGo1TC6g+BXBqax5UDfZVnLMy/lEpwZ6A9sqMhduUuOQxIzQE0vRfPquDakENa
N6aht3AnvUPlTF8ZLtEwSsVb1gjg3Ystv8oIvnRDv6bZ3b+xPT2Di1pj8OUmg4V34CB3jxpa+sqR
XwasCA6zogRQXU4cG930Z27zQ49kqmPw1VSH1f6ro5J1ID3F7QuBnf6yNA1Zow8Hw0VFZRC9fOOg
ag/HgVvS4DrguWBVYe8aCJRXztTRnjazZ5Hyr1xnfhRxn16A7KUXZ8aZoTzCpaaUzblUKIO2hJgd
1iK6uGE6bZspvskhvgk3rddphP94jNIF/AkYQ5e0QrvuWZqje7Y5YEFmS8HDspZt+obqcMu/d5hX
DxDCfzskT+iocJOto3ikRZnxj20ePO4Mw3gv52mDZ48R27LvbTT8c6gwJPF/tRJhvdscCffStG6e
kSOy6BFunDDgRLyQVFZkb7t058T5X5fD+NGnwGe2x4ANzo+Eiu5VOHUMXWnkMtEHD+I8HyFQ/VWc
cKrHpN2kFG37uuID7fsPr7PEltt7YIXs/dWcQp8lTVFdjsZqV2EAxKnBuaTKJ1gAnvGTP6283BI3
Pf5Ros8flU+NZ8+aiVo+Rm+rdeePMMihUsfCvLa+gPmEgjiN4iWpVcVYEmX4fYNobYyskpN6RxWp
fzI7VH9DWP2RnC2eypGMdMxGw/PMfYFpEkvjcGUfZU007tJybFNAb/m4YvncJxsOmrRx/bIAwp9Y
cUKKhwxbfh1cqZVx9rNsxREJqHpJbSZyLNur2WzlznfpuQvLPuHSG5/eaDxtxc9ssh1GMsBqBAKO
cFizCKHlPiv7jRTmdOzUNefFuisdcqBOFN2HMYDAmDGUwStjNW8l8PeFYZ1SOiJ92+FYl5DucWIK
h2Ym9IwKVoGegOeZzDXrtXhdzIDpo7EIL1J1PwEb3Maoa7cs8Up4Q/V/k8dy+btXIHO2Dnxm4NGM
E3GCFdhmilmlaXCzhCBDoh0E6ng7QrV47fKaO/AcccC75L05bc2MJ6CNyZjQEn6NKVEKWtqItSN2
FpJQwjKr3Uc89w+c8Q9e73tbFzPAKu7d14Bc64vDU/g1FzRZjJncQvzjDitOZGSENLpTq/rddxox
0e67WfcYEql8cjNrg7DSXXgGMuw7rbkzMXEeWftIODSdu+uUfSh9+SOtq+SkRPiqqa0/p0C6sUSh
XII5BXo3cZblSwhQcd0zJaPuimvPCqjNR3i/tc+cm7KiFKgNZL4BcifJn0aR2EtS58WWsM5565Z7
FiEVLnQy3zKzV0RC7YOXJ6++Av4iK0pHAgktfwobuNnh33boGfUSkT/z+sNEFbrlAAv2WO1XSUk7
S1TDKA2nMX91qOUu0Mm/GjckKthhslGcD9H2u6sV18bJNvHDlUJc0zkj4ogpbeNnfncMRpfzDIJH
x0vXN5KCBqG/E8ABhqKmPadZ/Z8hkuwchIDKrdE+9RTKFBgB996ASD96VBm15imNQsojw4ZHekAM
0dGsWxr8JDvliuZVg08CrcApbWh43tEWvDGk2TGwtJzLqJ+zMlbsDmaW2Ptoe/CJNZCYddXWzpp2
tjP8zeY590tUWlXWSaKs7WhNEG1QPFudU8Npin2d47hTpaLD2qAAsqjiNzLZz6k2yoe0Kc5UX22L
us4biH4mw1FPDFy4PwIvpOVoIKaisag5jfKukj3Klg/BXylSnKdv8bIuAoaviUrkzMbhI8BJWsGU
vgRhfMFLdRx6z9qzKPW3Tt1kGMOujWztSzK2PO+W7XVBYkSy38x8qFHEWPNHyg+5QRP6G+OA2xRu
9V5FRXj2Yf49+BT+Mba/T7OGAJZrOlmnhT2VC/CDtMv/KTHM78nx4qgXAz5JI//08JNCMaMaUoDn
MPMaPCMCc66sbjf7lHUVeKUBZRh403P7aVlBewtZ0fcNzvlYUGQ1+yyvArATgQrD0/dq4PtPYZs6
rHFB/oHjm49UOxnnylEB3cP48MzJPwFBjU/O+AeqG2Rndt6pYC00Bsmw5RG6Mgt/QU0na84R04EI
wHAW2n521qAOgQ5GGF8m3jbsB03QkSXVPj2i3JClxnc4kv6fBAHpyQ129JKUIX7oeKJFw0wHygMn
9leDTYaGXe4fQzMJUx+xFhEfNkx/vGV+O19xwG/HkGcr2w1EELdMX6M2XKz6ABC//7HjF/usv0KB
W99EetxnS1aq1WwsjAonDuLgPyPugUBZ7nZsx4MN0/gw82Lir0OFAoq36mKaTEPnXklL4YesxIXQ
Bw49Gf52HJYnJsC+LBreRyujJtlJfqCk1vuzW2AqojTwrnrYi9HvkrzW3vKMW4wdBSch5WA9rV+P
0hjzm6O8nWhoJ7db/2gEGahF5MbEL2iiiUbnQcDEFOPw4BO3CcVtIohRK4mZ9Mg9sfZ9A08E7YNQ
mj3MuiPBVxkCkg5XA0bmG85IntAFtWxmQ8pibPif1f6LlCo+8iQlNwcwyoLLtnXyOWBqo8iU1Sm5
qK719nVFoK9Y0JmQjVCz2/hOOhwPTLKz8wFurNndBZugEwLNW1cKa10KTPQOHX0rWoV+KBgE67ap
Iq5qzJKVDA4mS7w0734lkm1zY7BocKQ0yBnW4aWbKzh0/CnY4alNVr07v+rYDHfCME6JKnlsm2Qy
gr4cFhbbZgzHBEYdZcRgVQwjgvif/u1MWFhkb2+cApLHFMU+n4SkRsIDXKXauHoxOXOlPh1oMEcv
cRaVp04Y3pEA+jCTItT2LsudZ1Tyk1S1XyOKSv+pWT8+Jd+8EzRyL3AsrFh92jdMifZelPUXWAR9
UqHrrA0N8y5FqDj3GeV6fmJx8FB0dYWNxaIvBwQEr5F2uYzlvak3MT1cFzBJ83LYx1DhdF96ojpM
pMatr+3il5G7ex878yrAInYKVO2/DxmzggrfCmk457bLadibnJ0OqKusyZCvgzF4LcJ63HuZ6x8Z
7glGqOgUF+a/NLflQYl0sa1Dd2nmqr1baqDHL7HG9f9zsL7/xCN+n/hcdqzcP2oKXDjyjY/Q5PCX
gmCc0wQoTSYUjyUqIr+/TJ33qxrpWvLBXJ1U+x/aWHTEQZCc26DfoCAXxKximtgsfFd4REBDKPMY
U/149cbLkMzGpsSJx8szWYMeGW40x9hH10t+xYtvLNQxsBKPfHbmse7qkALOtemHMOVMzKKmAEvc
//MUC7B+Jg89caVkPIAx51MO2RsI1WRZmPSmP2HtZYfIIgXbhsUP6FGnqAymHRrnyneoBPSUZe/a
GBOFIrgKserLw1yP7ugytncEja26+sgZsp/T0NKINnU3n7rkaAmAz7zX6KklHE9fu9wNDg4AX05o
j4a8k4/61KLWh9TzfxWT2R0M0ZInHAdc+yPmoL4N/7S43m524YCGWr70DdyZCLimZfpwrXAzAoIb
6I2jdY0DrsBAg93Ipn9n22itznIjQxCibg+uCJQHl58hycSaLld1sA906B8bUHiXbvnST717Sfvx
VORlcLQE2EOzW0ycvuCpIHnHjU7znwdH5eAB8mI29SeCMNW/oIq7d8/ysxfqUF+zYW7fqWJz77bR
8BaxJT3NXnHzgHIcm36aqJiz36tq6UWYXHIRRfc2WVSuAoQrMb8Z8a6p18ZEIXHfpR9VHEdkbjhg
qJ5qltYKf/ZwaFSKTgNiOKu6g1dnn8mozwS/Xq3M/JEljbWxqgJYWkJ43Dnb5FmJ37XvQQ+3gd9Z
2cCNHTp3o8sGvt7NCSnYnRzs7l78meVzD6opOcLMeGsHwjGWxTE/jvW1cMf/ckkOxO6qr8qXH9Su
gJGxmpvTkKcdCC9+GBkeKSt6j2dWXRwDDYycmFdSgMMrTnw2o0D9IIgpj2loPuySbUvGp8jrL3bW
8fJxTeBbeDUXxoswmYo5ZVldXG/NyERgK8a/iqSSiVmVUwHefa2Ds271sygLuGPAuprqJxfuX2VU
r6bZUNSMjUJG/wxIDLsoVg+gRvYlZDDzTSLQn6kn05O72I5aKm/ZwH9wN3BAo3KhjzFC8PpnPIF/
bMzXVqOGdzMlE31W3pkIzq5X57hn2sXU0f2nKX5GUmYOHlRDWS59I3vNlQRCUV1dKG77KjIxKlWg
goPB3nGLpxsdt/OhHywoVXQttN7gnmK9FUoOxxoqjwPd3hjrCA28+kSjw6Jr4RKpeMOZ5fjWLU8C
swN8FpzzUaHDN6jbIRO7g8q4okjsF0KTs5lawFN08Dwj3Q3vRWaHe56EpFck46L0aiTlKsKijm3R
FuhMFCbAmeyHaMv9GGKCWdcO0i/EBSYsZqoQZkcwwxWPifLFfqFIsOhbmZfxcazSTRDzPCbOzrkx
tN7sFr/ChMZydAnf1jg8iPJjWiobRWCnvZXkoFNXFH+qsvmARXbn7ZkesuJojQPfUx6SKOdmD9Bu
IaW/UM1HFmor6VbaD7wAj8lQ4+QUJ5si5oMTdcAo57Inq5XtGbbyI4PIbhal2BeF/auCMIb7ZvCv
WRptMx0ER4k/Vw7QFMyZ2r3AxlowwDLKTLakY+UZ6z53INzkzJqNBcy3yFjaRU2+VnUwk7HQch1k
6iGHAW03dHahkjd2w1BqlH8HsgChrU/F3vatbW72xQGlJ6ZamldP30PLEzbVQa0Kmyt9W79aVcuD
iRGPKwO8fZUB15nbcEtYPD5jrq+Az/48D0L6u6Yy3yfsOi8pxuWX1BrbFz0OxxZVrssWSMc85KdZ
x3cHFFSsSzoHHB5TJll8Kuuof+657wNP0kZV+QeMpE5YmE+f5KVlMNKVblmfCd55XMSYWAb4T+wx
WhBUyJdp18tHP+xwBdKpN9nWPWChsUd44hxoGHjyMmhxoIFW2TXF0vEEY7tOSXJunDbw1jEix9kv
M3sfjs1T+d/nKRqYSsmJTfT1XsydZAKkoMKbl5XOTKioKgmfptlrJeaEX78luEzN/KWPuPzmynvl
Dz7pGvCacY37hacr/1G7rH2JvKk76UncyHnS0dxU/75fzcYcX0mcOsCz+0tSuuGujrpu7fD3h0ai
Tw1LaVKo75pYz0YxBeXWUJy4C1f+VIHMTgMsFjbu9rAl9eVKj2HJBRfULN421x18oCSNs4lkNPPW
Jw4pYHdeMyBSq9wBfAK8m9h5X413ACG7yp6Go4wOwVD5nEz0iAUn/apGF5ChZtv6ULMnL2lF+SCK
WYxzzOAtHNnT+ELnXnHuEdAtS/7KeyrgFI65oiBsj30gYo/dP/F+V08gAByU6NfZByEL967nZEaC
sx552Y3Gg7+M9PQE1c0nW2su3zpNnxQz3fwS72+XEa1JuOB36Im/oVJBrVvs2H7Kz9I3DK7hVGz9
GXZQEzBNtZZ5Fm6OmByZZKrYelHsLOzzN3qi6d8CUia6EtEJw5Lcxrg6YaeOPwY2UyihPVBW+m8x
2oeXxq69bcjvroSJdHCoEELvBQ45mcckKEjNTtzCnl2chgCyeyg7eGYTS2DhkVzRuf/Zx3gwwSjD
xnYkV4fr61OHO7gdo+BEdbGDXnIcLXGxM93eDCWY5pvyDU0hxRw8hqfUJlXSBiwFPIk6xbUqpmHe
ebgI4dFiGJPsAHBAka3162n/vX2Y7YGoajLu+lA8hGlK2s+25sCSzKLEOKgJk86jbA7a58DjZIU8
YWmWmyABziKxp28yaYIWSCTZ22zeSoXAVqrw3FJMeS5b4Cv4uJpLMU56E3rhqoN/+AMh5qt3nOro
4E1lj6f2QF1uYwecJaXGmfJr9a+MuvlqQS9Yey6b3jw7FC1qvCeqU27zb+sWqce3sVHVlvsVWdRd
RRE//NBxiQ9wNPFod0fURefcpwj9TYTfz1k8lt9uy5FdOJcWdDKHBFEYhIRjX1ljbxuyXQHRHyul
v7FIWPvAbwk27Bcr9AkyXVNPlwrFY0jrVQ+RHpA1Zwdr3lezMR+4/j0s+/kEr4/XTk21sUMa6wz4
H2Ox6Rxoz7S37Qyj3O5Zg2iiLuUm6NGNTaXwtTVHVrj6A0PPrsV5SN6bo3Fih/UxpVtinMI/HTLs
06SZGVYCLFWhoiWiyCCfGMGSUa+5p/0UEnY+4Jht+xfPfJtpUb22vPEg3Q9wIfDIGEtxN9Y/yr1i
1tNBG1xkjc9Vp+mq6EqLvT9DO1uGzi03Bgn7tCLEWS8cnu8vAMgzJBjkSM+kYidMNa8iq83WMSDY
rRHicuLQTYcBj/Gt7Ro72sXta6zWkV+QOGlCRGBzEKAl2FRaGtsyjaEPL1DxM09jurbb8SvmMddS
PPlCd5fPkZjiZCPDRCNynvZONu++vSLobNaJRr/j6IyQBYD268ozLxgxLCyR1XRL68k6dmbenWAT
4RC2yULODJKHNEov0Ax+sZ4mMwTMAu4XpdNKCLHTqOibgIo9xmzO3Lp0sRRP+QmGBQFHda7aGF7D
ALXPHfK95YhP/HPGXiVVvgKDBF6yWXpKmeSzdeNyPUTWB6CxZtdL21h3Y7SsrIb2jdoXth4n/hvj
nJlM1CiFEwQqnsompc+gq8dgA6NuImPRxC8y+/QCB4r21POt+MH9+0vbkIXJ3YeZlt3JIdLHsQTu
4QiZIdWcsZOWRIeHVWshJLDJMqz/+xJxwJon66ZyvF9Vxg4qtSGNqvFnE2GGI8PIIYlyj6VEYqry
+DJ6BmKd/UrSXeFH6WhdLLHqclOQ08FuRiOu7CF4fOOw6yH8gxf15HL8WtkBF5M2ePcAaHSOicQw
ZbjAy/uh/iu00Nc66VGeZiPawKU7lm3yrHAuIMJlxanz5gZjTVcfogDVF/sANoXmZ4AgdC+XdTDP
fcgbJHNWTVzdTY9QQlMRum1GxAW15MUyJqTr5Ap0VBcVtHM1Kd0VRjMKlweSK4nrsXEemlM+O5xE
w8w4ORw96UAl8o8VlLGNIFnelg2WM8nfk7AOp0ItwXforxKWR0/gqZAKwfF9TbS41APhIqJq1okS
EQBbAfE4Xc6/C7P+FA0WLdbol17N8d7y0QTYEnpb2/vKjIyNXl13eAqdiT3U1q05vicy1u+ELnah
2XJObNxsy8DWPvxJ/GorLjoIa9Wl7y316lW31INFZuT2g/qZeKvbnVVoeYPzVInJ2gVm/8+0Zn9X
lYCilavBBrTZE/IuXU5DFZOTZwYqdP3pgn2VTO5L5RwNZKhVUtLeQqu0uQXyPt/tZmTbOUf3sMW2
0c2aDA2kRSw55fSOXFZveW6tkoo/mE5cPylO/KJe2zvk04sza+8kBWd54OknjNwUeSfR0Uv6X3CT
/2L86+4cqto67BnC+2pn2iG04kVzsIhJYcCOjzBnlsYU8eF7iDCgQg9ixHfJSNx+yqTYqDpUPyuM
RsYqSXFCATmwcMVcZ/RhatVLRrPSPPUc+bZ6TG6u8Fmx0RrOhnOf6UjtI3vuVj5Jy7xkFKv7PeiS
cZexG9/IyEj3CUgHqhCWn7awgILM3d6U41tbQ7eeG3WdOLQReW+W/t1hKU1Nk4/vFVfocAw0fHqM
etf4EYzhwfAif/EArkXTRftgYetEzYTxqlAdQFqZb7JhwpUkgr9wndqbzj5as+vPU8m/jdL5paDf
cVmWA6wLWQs1ohInfmcHuBa8bAedHPvRvnmSK5EqxnA/4lTGPV4AUrRJECTGRL6smNRhprLre5kq
jAFWkEaeWDR8EOXDtQqqgWdiEeyaXlm3eTRN5qPioRNKcGsz/q+w0VcSw4Il5nb3NqUBKh/C9O5o
DPJtnLDCHnR6d81o2MclaJLZCo7KigBJYzTPqBPnmlY3jDNsh8ufRZ6D/mZvjUnT25KtYb1opfF+
0oj9adNkWz9rqcRrgrtvQkvReeZ/yRKOEd1vsOYwLsMDQpdBa1sbcWI92jJ5J374mZT+iktw4qLk
AwwoczuCj+g4WefrLDSosVhEilnaw93Ff+gah4G0FTpaIL/isqOFBfPSBnk22M08fbGZexeza6lc
GNTZb90rMP3xVo2ood1wjOg/WcCtHHSoy8adTQ14TlR5qDAcxwzFPQ1b82wcG1ggKcPozp4ogKOk
wLtyNGLLynK7dnq5d8biN2U78Dl7eAVOszaIDV2VF5ZXy085g6Tt0dSAEIF4fQ5IqduUpx0IVezR
STNZK9VBgQJ/swKmSwvKhLMxdFG1goqKY4jFiNTS3srZ4cgvKvtM4lSQFVbqzBTBhtuqpueQvoNt
XWqq4dbRJnGUNuiFyE6mdcpGCry5s1VB+oe4PoFy8hZJQkXdwuPsnNR/bUfQMigf7sF18ShbimKo
KSnFVYUs0pT70YUqPLTNnB9Vj04Ky+8iP8CvAOBNKD2yKv8HEY2MXmmfcjeDPEbAU3BXZ6cONCc3
ydAdczYwFU07ORuGa59qcEQFPlwyXPMD2ibGrAqd9fsfww4Tr0hgTNW5+FO7aYRgbvZ3bf72DGXd
YVT/K0bM/4JSAXh0kBsnATQrrecJs1La78rOxn83K3EdNQm6wr4ZTlCdI9Hssfy9lE3aH9qea7Bf
sMNuqTyAr+3ftKfLxkMuf4wEd4AjUAkFzPY69VCboLos7335pwJCgRFyq5OxQ4r92ZuW9+AXuvS/
UF4bhPlKTY37inPDfwmm+UyS1TaV9dK5rN4nachDMNIm3ynzRGkSN4KkDJc1ubfLBxv9x/4Z6s58
z1ozuTG33rIZ/a7S/hpaGLEsxT6EFZRijszcMxDQdYU+QtTQu05ecJzy1H9QdhO9GOxsp9RXL1OF
b82ZbkQ/FMbeBv2qBhxf5nN7QDZbOn3mAI9AfWGobFy02NneMHOwymvhJtItZAES2sXm8NtJOJ0k
3rRXVPqs5cTwhvDRbag/CFYN65XT9whHL0W82DbACZbU9Fj6WVkThLcpIJ05YkOwUjU9oN7MyOE2
3mS+pyyurcXv4BzTEWlMkhhIEnu+dlbaPyZRZ/eZLko8d2QXqpWPB+GmXIWnKEf0yGt+YbVK2P1j
YkmSt0FxEX3TA4sAm/MA5fTeeGpDPETeIg9VcOATqQcjv4MSOZQ9upfp6wlhsnnCzmMHUyqDiaG7
mTkJuQA8QMrbcl1yQLlEpFXy3CCs4whGw2QpqMZWTSZ8+lfW3a9IjuLo6K2jU3XA0zeB4ui2cWMj
CGmTe6xXA10XV9MEEGXOy2bQPfVx9Md2rQ9TZJgL6ofson+WY72VpYKmU2Dlqjk1crTHYYj8KAbj
ydL21jXWrqUOb0rMr5q7ehM2459a9MW6SHNmtn2AGoT3qLxNVbmNhfFnTstoRS/Dja3rW0c2dBsU
wBicCPuxsLL3TvwRubhEHW/3xkAxUm2/Yd9fEdeqTgZbHtbbZrTrpPVaQFWd3eBfFkf9/mrIt5wG
kbXmoDxNGC8jR+xEWx6zKn81KvdnCxeAexvDLxPpj7iZO+JU/vskqQqaSi7cClhUpilIHcLcW3MO
/epFnaOp07rm0k8TZWBIBkUd6uTR2K5ZnQ1TBuosSwniabHtS/1O28APleR6F1LKTmqCNYjpBflm
UqW/1+6yvh1+RHVAmqUlUptkVN5MZPL8yfgqUry7ujLWQW38taHt4fUpFxLC3zgYyq0zDoAmxhAM
fW8tyJUaW6faI1HeZYVZu7erX33bnonBHQbPuODkO2V4EgmWFk+Cwfsg9Sd0p4SwbMKBrQtZx0fD
ig17tqOjktCr7727x4AHPUi4GRqdhZ1V5y6TRPNWYwqg0/fqA3ZfVU5NNAW7F9y+Cyo5egNTiAnG
oI6WFixvea10+HK6moLDTlcE4xiBMPqtkzE72JYTHq0bcl4M5KhlPGawwn0OQasdHQzfU32ofcFj
dmp2qh0/tUzRafEFWWNwp7JhIm7jnpxgCC6AOz2nPxkp0xsA5lMeJNXOMkdw9hbSm6cMc29Ufniw
DUTtPJqhAVjlX49SgY1feK9T4uIdIfdY+ulu9IqzXWOstDEbVCNe3bDnjE9tDpaRtapm/0DQ9OEv
pZweXdgMtkusyaXXaXR0sHLyfB+5zX9GImA7AqQIMz7XRLfOpcbFTs8BBmTmeISnxjJ3dQvvcTIL
7FAJw4iA22EwEPCX2p/cA9Cbokyx5SqR4MQvY+atSCXm1p5s+AaxeaZThJ65oqaLNyEmEtQNuDmm
QEj7NllVg31IH1r3fKaiOZ5fvDgbfo76E9H8h2O2xdbLyEX4yVhvVbrkOsencozPPCUjN4IwT9ge
clB2/yYJ23YMMU9KC5gFpcq3Reb/djXRgoyFc2+jBPG+CvYpZvCseKkd4VNwpgu0VJINGOqvMm4e
iADaYCuetJaxIgaGYE4YgOXIkrV3XytFCUXTvcZG+AWbPl/PA3kJz2XUw3IZwlxi75j+07V5NjDG
IecMb6OvcZ5jbqXd/lrGCWWb1OLg+guDfQbtqrD/axqZbI3C/x046iOAO506xplc90ulG4QP8cN1
1LFPvH0URPuQnX7f4TIZrZGYfoXy1v5gt7uvguDCL+jtOpQlJadHGfNsju1zAtkMNJP/Ex7XMY/c
H9EQUcIMuV8d+oazBxRIHB55+LB7SYR9eJZI9Y2Ij4Pof1eJA6JhfptSQuFDfahY90vO43UzHcwO
Mn4gLw43syr1le9kTVKJqh49DJewHc6zX5xLeoCq6qdQxbbo2b8kjKvU3Pyx6veU7wrsxk8kmJc8
9f4jy0dVwxn3Y8zOt/5jVC0tAbN3tsQ/h87utUOpJHQ6UP9uFXIkrF+l33HZD8d+aDZNhH2yyh4e
PgJjiA7sOtfp/zg6s+VGlSyKfhERDMn0KoEmS7Lk2fVCuGwXYzJDAl9/F/elI7r7Di4LkSfP3ntt
Kk1qNCxMKX+RNh8LZRxVI99I7Hp+8WOn3mfTVo8NIiPG9lfwu/fVHgBxe6M3gNEV+TfSO9FXNhvv
ftaXG2Pn9t2+dMUlMXF8pWvi3cnmagv+E+olx2Dref9fRKKx/jEa47XO0n6naf4uwbPw0KNHaeJU
ASm2NRjZbjeCIXDd0FZWG4rON/cdVkBoG6KxrEBQPbub1gaXgM26/pCmIK5GbJq49HH847PdDVgU
WcNASB3ZbAbZPBIYncVHXhnNdkgGvAgLvnY/4c1qkwTG/EDDk6sozYKygKrDesshPUcLS8sEwrVM
bUX9i04ElXqxmmBxDlVL71ldEDQY26Nvin+zU/0VRoI81MQ/lqKqVGMLNS+oq6boSBIuwwWsftCz
Xqg1bsRVzG0207rnSKOSqpDvoz7fZaf+EU5i8VKV3GjstVNnZnM710S4uie+XgjRRQSoY5hhc3uo
aNjHrk21/AzgGC7Y6ofAbM2nqElJMTsKbSm13hyk67kD9Yt4b7G5Yqe9NOdaJ27U+s0pnaenyuhE
OBJzRM2fiyDnR0Q7xt4wwzAy7ekJ3vRnqlEerTA8O75/rJFXWLZah8HXfuNqzXOANWdhShQh6rIV
7BlNG8RbMD8W2QkbN4qW6U9dQYuep9e8TLThK4ZwTOEWgpN1t8dpDItqZCdVE9D3LGAnLQh2pRJj
G61ulwphnRzH9KhJwOA2b0tUQv9Hr7CkFZF6EHr9Esc4lJ0VvziiH+TYcNCUbDbCJY3lPbURemvA
1iJ5v+m1jpgMCYt+RdpOgnWkX3oUyPvzH8gqr1Y85YEsCoBovu2zjLsWMdvPPsuptQdea6PCgTVj
sgBwgJhrWVE4IVO2ZLoic3ohL28xPjLnxzOu5q6lFUNp486pew0zVRTm/eAGHEn25q+Rwa3nq/E+
NMOXtqadUnBprTNcKpm8J3F5kX76bI7qwxmF2Ip1dSso+9rw7D9FNvVS6fAR2dhN4et8SSPzNpiS
LnY2IikTSO274m8fRf/cYuRq7f0RcLI3mb5WFlvykIBycftGO7QG9VTY8QEpml9mLt5Had2GJfL2
TlJwU+T5iZX9lSf9baEqZzCZ/PwS6DwaO6evE22MVfDK5T+JJrZhI3cn9EzT6QBckkGMH5eI5jAR
aBPgEbyJi6tNFBhkbrEFUYZoEUE6RWXh86hWTAwjPOs7QBEezdDOYNHQx8zdFHEXVs2ylQVJU9/V
dybry+0gsaIsSQ5ykT8zSLyBImr+5mrKm+3iLsu5aOF9kXrzmzY90mw6hZNlnWQ87CrHSJ5RJx99
CrWQ0y25EqRj8Dr1P0M/a25S7+lF2qfw91bW+5kH+ZrauIiM6maJhu9jYgVmrTEH6BQRzmxpR3mh
0W08NsS17QJ/FCCRl0xq/n6yeXkQAGEtll18c2GVhfq+mX3YZ+Val1LKeGuUWndmF8+ByuqMhyy7
0wKoQnb+geZAbBUa2ykx9nEYJ+VztFjvPQrcvkcR4Rzw97iOkx2eGFRmLiyFD6LD0u/phFi9svNR
XlKsFrF6XRqtxr1fARAe5alsiVs3E2OxiS0idZjz3Pzm2k9RDaKECxXgQ9ZcrCAjxw8REH6KlCV9
602/g4Y9N/ev/jhdVknjYUiir7jrzT1XZs6ScGhxuq7ImtbRWK7W/6DBok4UF1KBP0OXvzeJcbRK
l3Nl/jAF9O7ee7d95ocEyzo/8RxmHNnEGj7ygi3OZNn/JgJnQemkd4IOp7xP0dxtOpdV7lzMSP+w
J3JgS6H980D/HDBuP1q5xgO/pO+pn5AEJZya6fnjbNx5yzUr28GlmUXKfN5k5H6sTP46Yv5udPuX
YePHUPoD6V5jLO+tKa+U9XnEJGlPnafXusjU1s7d7wj+8zY178DceXkjZ+LDyjCtRXawDPZLMxiH
VHCa4ioFhTXHDzASnuesv9ewuoiaS15D4MFHv8+3BrjgME1O0+BqW93l/ZUAhbd6PWQVSd6wUO2R
2HA4jmx/Xeic4Jfb5kN32GW7Me2hbENCt8H1kM3Zp9PxjGHyJV0SDVrguHMwZmyFF06XOCWBvaAf
hSPGcHbfYElHIzq57bKwiHQQV7FGECFaNn/9DpqM51XQkiZ/Z4/qO6sW/+aYEK5QCi86W2miRxWh
aMd56PV224FH4vKAVWooK+7EnXgrhmsMCTzoaBvat9BNT15HWXqrzU+6yW4CJKjulndnRfosUoKR
45Vrlj81j+5WX8yXpSP1JHDAK7a/sOaprCKemsTu38hZtUXVPTUuIACVoxCMwm+P8upqWnzxEp+i
qvauyOkepoUglSCqtB1ml956gcXBiN0tdSyrTUAdgJyGGc6SVtNPraF/tsZIy2WDPmwBYtJN/wx9
4t45RbXjovGdlMnzonENNW037NbOCGV36bM2MoE3pPcjrpuu20K9tqzLMvq8p0T7BTnkNTO4aC4D
Y3cEoTIQk6ouUGcf+qS5pWP06pm9eRRmH21jHd25LdTvpPlUiXoRMunEzGrRyewucp97bXkEjkXe
VhKgnuqNFBkgZFO1YcSB12iD++TPJJCa1A5Lp/iqqtx+yPVp2vpLH9DcCPvPKfgrQZhnvZm86lSQ
erBdtmrqNeSYVl8/Hf1UDj/a2swRrZI1iTIaLEBTfQxln/GySr6Kho/O6Hncl3Y3ptK8K1q25tbU
Hufv+P+LKbWxFV1MMsv+UR9e7izhGQ+NoT3D6Or2uTVAbI0iUC01aWhtInAwJ9NRqxQTr0wZQyDl
T612Bu15VQwpwVzNZKcL7O7DnDcBL8fd4Njy0Dl9E1BkvOS88jqbdydvogo3VwarCUIbNo/63KYO
b0BZn4Eg4mJydPNE9cPryPG5MbXst50RHLhv4vSk+nGZjqK8anqcnyZlPZpD3t0Tfy7oW6uHI1e5
QuP9FZtKhcYtTkvvkKT1M9f5X2u0qyd9WzSdhwhSavsiBz+JVwi8zRIfJavtsy2Gu84f4YpJ7JUK
5rfZqb9Y8c07ygKOY2xe0cnRBKvplIjxKaYIZC+SVTj2GZBMWWO9LpAEEqvjeRnJljum9ocihjZM
vep3Xi7GwmoA7w6rFRtweH1WBecyiDZ4XEjfPhIRIABoIwYevxjDyJ6xGzFAXEgKplNiXVTkE65f
qKuaONk2TcFtWKuHq5eOS9jkNiju7ihTwwj0dmNpK/zcZ7pUE5ODn8Fo6WtCK06yWqe0bVwQXFWr
A3hkYNrpKqAFDWSW4OzDPuQEtYOFi+93E8QmrhZbAniZnUuV9VTWAzfZJAIEeE2gQOVt/lh4CTNr
5IbJxGVgmCHzp8lSBFwAhiTdFajlRTMaa60CBAudF2iVhcOkS64EbPg9McCkjmM6tgdcbDXJ432l
N/8Su8+Agqtv19PO0qInKdYximd4Woa+P9elVQReY33rjACA89troWchg8WaG8o+Zo1ieLq7cGlh
PCU+MuzrzrtgOXwepsdsJskHMjrU2GlCHbYMOJoUWrDTn8dnK9VDnyq481prgKL4kLi8DtXcMnuk
VyjO9oNtMRd18clQMSMz7svOgk7gEnRMs6wPm1p0O2/46npwrFYzfScjaYIF92E/mSD4e5beHDpd
IglMmg8OgI+twnYAVXb4glbJOELV+S4pH1nCN4DjyplWE/w2+YzuofL0Qw0ZYRh7+Zp5h+f2Ai3I
LW6tAhsDIu4j8WBqg71j2ebNzMVQ8LiwpGjFzlm4XEhz3NU7rBQHJWptjysvb/nipOnymcX4nQGz
Ks5XhyoWvDBIBp29B5f1vdjGFc1rA32mOknPv4i1pMVp2R8ZaqFTZNDX5FhmX90C9dMp6LDEKkuR
SB2fhk6aG6tjNIRWM1Gzza7PUlyfEl89qCL7y+bixy1nSMMKl5GX6892DJ0AYB+bOb9/GXJayAtk
pEJCGgTkD1QVChcA9JXEV4pnLIIvieNPcIh9nOFJ90hSctc4mfFoLp9RPrf7McIlp5G3BCkJ7cMV
uxKswv/+9iqMYyiWvOQRGY+miF8mTxE5BWgjR3fa823YQKJAUyooKSG52G8zRS6ztTF2ktE4Y7zZ
ut5IFw68LJBHd5v15JnGy9cRp92mSYo7UFPjkqTjbexQlbnKLAlno19wYULUcbMe3EeFYwaFeWNo
hhNMZQlDIU9I4g7wC0bZ87HReSX6tOKG7b9qkldhJfJ3Xr/UaJN1P9SSDZpvf0/QiqhwyExCT1oP
XYPOQ27os69A6XSbqn7mnVjBkwd0t2FRsIkJT2GL3tQdgcJWLR9e53wtzsxEr0FXScHxxhnMzt5x
hrvASGLmHFuqyskxswCpaX9hNWkVIZfTiI41rC/r4ez1O3+ZcKYl/Dcttfc5kDTaTOBvKrtNqauK
VSCdlNACnoUocn3WepD53SzSHqRYnpMuqoJY7+6pIgJpg27iIs6xbHtlfiB+vJOEbeLI5HJbeL8d
9VMbxwXnoTqIbb40WHPVEn6hYkJi/JcP0y3FPRV4Pkt+J1s+y0WBKLF4srGCQIOr7U8nc9QhO+e8
ZFnHSztsU9igNamNY00sK8i5BuxMoj0ulAg79h8SewQUqxuYFks+J24ZUQsBswEkvJ16tz649YvI
5YcpY3YAJhtS1xZvOqnanWG+6zKPLjnN69lRc2y+j43YuwJYQ2XFiGC0pKaErHZ64u/dHE66O6TX
2OLMZw9BwKH61KfOO2YrIbub/MdlLmn4hBMrG3QSmm0Do0Sg74sssLKRz7MGn8IhhXe7Z5/pSSRW
XjXWtSY3hbMAc0fd2EHid+86AZUNZS0EarCqjRYEAmdCq/EtcVD3/2FwZb2229QtgZUjfX/omM8O
pePhUo7cJu3ilcpLb/PG68BliwfTLlPMtHlFE9HdzGFUN0l9khM8vMZVPA8QPpuuJaJK6y2lCMg6
WXsjxn9lpj5PDNDHzvqjw2gJJHevYOUqASZFMBh0SsCl/W+0uL3qOqaZNGXybYnpW0byR3VgRRBO
wAh0P1mK1G+bDYScgbRV9kdJY584y0xUIu6DwWDS9dYlnE1RXq0WokydYg/q+6FeJB9GfR9df2eB
oW3KnrDZXOe3rsJq6rU3qaM0WH2gkZ/WASYEk6PPgA9oNWuxNsVwipZ44NqwAjrdjBsUaxhcEwEF
99T0jfLbd0kc995PH0l/y030Y6k9cv/ERwMbQhTzlL8dfVkzh+RB0cPtqkbszekKcLOinn+H+ZXj
kka0bq+85iBtVONLvmBaIDshGIpoU7VGbgNyKE8FPzRLQZyl49gBETVmglPkEYvKOHkkx1Ef2B/n
tvcvgYiEA4p/sGUSoxmRSuOeTotMSx5ruxoxJvDwtCOvA4zB8Qb9/ayvpR283B/nshDE8omX2Awo
+9EfaXeUC7ixtPymNvTVKfuLS+55i2mMBEKVwP8eqj6sZbefEaoNZ2UHW8kXfEfxOA7NUXf7/tBr
C8t0mh0KQnJBb4IEVm6e7bSxH06R6q9LzfkbI4x+9J37rsbfrhA+mbXsoYw7sUtdjMdayjAeL5MD
XCt7nb07rQ4PBB3UcdD5Rqsk+5N+dApPR88UrKmOwzGboA4JxSV1IAKSvOJ4O1pmm5B59ubzOASK
qqx5gpjQryoQLIKyZt7gjzuSAYKK3wrA3GQlHkqnvdH+wlZqXl0wqcPe2W1e84ozMx3d5awMQOLM
COb6VjNOYorqrVFjdsZbgAIUT0GG83XLdfum9+O8opCNLfwSYN2t+Vn174ygwRgDApygr8M0rIyF
lMN49U3zDAdieHCbCca2p/tB6WKr0kVGOyg7u9PofhklA2UWkWyojZWqMy8f1QCuCKtfilHMbsJS
q15GkFCBMRHBUbbxIWY8Xbkizphoxywru8BoWPC14DmXoYn3fZcf9VUEZgPl73x7Ok9mchomRLap
KG/6CCqZaOM9j83TTADIrllCWualJSAS+ADz1lRmdBczjoCOQFwHz/SYwLwWY8NEHAFvy6Nj01GL
1AkIL3S8YRHEe997zHPEQgG+JHzde01SM4H+tpV9MmyFWmi7gjIzZMCpEuA/oAsxNuJ9wKpEl+US
SRpes60L8fVFL3P/JUWjTn1OGBufEJV54s9EX2roqeaL7PGaQAbqxY3IDoU73ZrVRMhOsw/oTKcp
G99JCLgwC0r24jfR0r8gnTeLs+445MDELS8NpL2yCtzsX8NABCm62iPc0PwWCYhasg/7aWHeZTLy
7XLf+y0S1Wq8rUuYL1QpxA42pZQlqNZMX/FoOytciAOgJ1Ewy/Ijrid3Z1NjzP3rAaX8upigyxa9
xfzRtcciPoIhIUb0J+aB89Y5wFJ85otJ3QmHMMOszuvRrVZGBUu9nKC7gUzCo9c+tCbPg5Xw9E5a
CqUuOfOeQWdxf+mG2JtLabHpHDBgFAb9UTpDjN2zyFBtibPMex5iei8yLJQAXvrAKtgcrt+6SpsA
cbjNMxm/expVTWjRV7ON6rAa6BSjnp3UqdH/LXS2M0oNAxNBQcNNDJub6mvjnhR4CCfzDQWDIjsb
z0FEt0pbmd3B7ThhWiC+I2CSfZRY/3S5YA0cuZJStDX1PTcOh1iphe7sY6iiSwrAHqhjHOySvV3p
mIfRHS744fFH07MXMJLVJHdGSux7utrj1CtW6D/+BYf5S80l8EXegaBxnkwKB+4lkS0AomrbOcxl
gP0PXWaJNeVKhXrc3+xEkEMjPGLZj6MmxwtvXKZApry6dtDhKw/4EO0Ukg7j+6Ih9uvpwTcjLTBY
sLr+0BxkgaKuRWGNHSRoYJBs4RegdBmr0wTqglkxSMPA8wubW6vJb9AT2S1BiIvMhqK9npQ38Q2g
5qY6eKZn7ibPfWhfyf2VBxWrN6c20WuhXCdIQ34rtq3Dw2h77IISe2cjMkMCX+dcj/eETXAGixEL
Jw6iUfnhnOvoK/yICZn7uFNoK9PS8z+D7Z9UtDFr2QQd+fytZzt8iSeCE1rbHnsPy4nNMBKkkvui
xfaZPU29t+Rsg3nknplprNS9nmE6zQi/6z6hXH14UxEu+m5Z0tAaKPmi7CFA3aP2ZajH/eQadeho
zIy1M/0VeWoEi8D7wk9IV5+pWMcSj7OFxGeBWD/P2UsOl5xf8gx22o12tk9omEMioJiEqHlM6Ip/
FRnIbZ8Sc1vMNVZiZA5BiyIgUolmGEFRqZP2WBoJm+6sYKELgnbbtJm37wQNVZ0BTnsyh+fJTpuT
GojNdQKeBKMQlWH0zU5zVQRjWfwhsvzOZgYQ4ehfKhOKN+k/FtjVH8vtznoPG3mAqU35HCIU+0xA
bhbRINXLh04gdbKoBbTbE13BJon6/dba9cwHz0Zbw2BDpzbm01zWATYRk2kV8ZZTZRzN7zlxuE3j
wt6M7vivw6u/XYTcFhjtH2fCy+wgMRIkqxdFL8yjXf5OrCZD3ppLyMveD2VsAOiWwKFo1dp67upx
kTRtcNOmYqs7OsWCAcDNG0A7MWmmHEeU1SXfCRFwGHo+XQ+QIRsb/0aBVXKzKDSaFh9aPhd3MWrq
ONpC7WhzHXiNDQ3FPxXXQzmeXKEfMrfq0cJHEN6gM7g53yws7g+5hRen8phmOCm3JmugldT52AiO
fLq7nnQ9Lw6TRQl03o43TDG8IjKdTUJGHLy1v4oJPg9zZQi089s3xI8ZlQwoknWoElqAUeZPoWPx
wA2CZTRYTDJsXLNpT+ssCTEelR64eH9aYsjlYDrjACb8s87ZYDVOd2L9A2kBVFJIVa8kr3MRlZ2H
A1VGm5mcvO+YFq7uheSci40togSr6rViz7am1v8VA2PcnE7FPhmKeFP+cgNwvib6VBdpIciW45Wz
n518P7FeKPnyK3Gk+6MKNESDY4V8n3nk1eqKtF0DfNHvj7rvrGUAe8oCJNlsnd2SkT2C2KcylL9n
6oGPxBk2Wc6mNy1mGmTvW/F4G6q51m35z54ZSTQoMnCalxtOCeKJbG0RU5cAJOeV+g6mytGet5ot
oEMWeJDwm2zBiSB7t+4Oe9SE2zm5gYc4anVfbHNCUwcMLfGmyVEJs5V6qulUPdfuj48bKEjTGL1S
a68LDZDsXL2JrmRynVy4CqDTgUd99JTOJ6hyWOYSXknJCdgb5wbS6t6ri7cGDsiR2wSeIAByO8bR
j4QODHK+A+Djmdr0wmKVgXny0dCciiwS2B/imfAqh3BAp6Q66Sh1b/lLpVBulg9l8rHej+96+8Jy
iTqcDi3aKQzEWL/AMTE0IdcY8Bfstjr3xMQzbge367a0MJvEEPMPnjQ2mB07i8Iof61KlLte77+o
gwEm6JPHmYb2kHb2+zwPXNT80d54M0k5SQ+BInPAqh3UT5bVuHzyh1gDJgeLo3hQHRFYYdS7ShAr
Hztkgi7Xtl0/z4D/2h17OF5WoJdD1jUBl0RBYG5tPWVCtRwelwYOOw254MPG1lJhwcdlYURj+q3e
wOh6m9plL7m+2Q+d4IK/ZBY+RDw76ApTX8D21ecV8UZtbjvKaz3ZVah+3dK92RhZbhU3WmO62M+2
mZpwxCfe570kwoVCq7Jyq1zgk7GboAWlABDphg96wyRw6XFuRA6SS5bSMWsTTPKtsX1wVfs8CUs/
qIkwHrM6i4SBPVUavZm+8W3kdnZFMmftrVxWprTBoJaK6twBbZwto7vNzr6usFYIwSFUmHtVtE91
Sndp2vAQepXxVzQq3Q9pgpmj/DuCD9sxnRzr9fo2dXQKN3SRcZaO6ad0ecMI+GOkaCK6rfAftjH7
pVK/z24CgRCVOIdfdp3n4m0GgrCKKir0yuUTcKt87H3gsWP5GE91f2uxn58ag+6ZmlriturwTKql
vCxyOuplCzy9i/MbLQ4fC9aUFzqUYUjxpO9TtyYZTBB+Y+rRRsad92BXBY06Od0WQ6oz6/ZRgWtM
Oyy5gmSJMWlL1KTcm3pnPziERvhu54N7rPzVSJqj6Q6O8b5kktaG7rFqOQbMBVBf4VT71szz7Tzx
OfpSnfvUmR9yU+xT6dy6JjZu1YolIDtr8zrbkAUv8bZCRDVM93mJ3XJTJK7/OJQ2iur8k3lYBzKT
WmGPRsMkhhUMETCjf/qvZaOnllFsHEeB152ikKUyyqOuCJGQAcGNSuWQo54hD62/MT4uGpU+ha7t
zH6Iz1ZcA60gn+yPLoDi1VLlQOzOnf7OoSqgxrUE7mrtL9LpQekN3ZesBbF3CN6F8hFXCdMzgCcx
9cfWFvF96ka5VZw4LRgZ1nxg+QtI0abMuEkt1tOYiH4/st11ueJi5MOdP3l7ZO9nYEUWXVTKeU5K
igNHjaLKPuxMfd7Fjt6jRZ8Eh9Fj562+Uay6hjveWPURgMydq7+i90oN8jZTHL/Oh9iyb3NJk7FD
Kw4zWXxguUqiUbBU4O60ApWNjTcIExdplG/meAUG6szv/aR/4ZKrcVGhbzqqEFcvs36TTCd85guM
UxI6FnODni83Cs67HUmjL6xiwERs8wtA95YTeTgv/AnAOs8bWSmWeawfmf9rfI6ZZh3AFNK1Lblq
eZrUNstiGuHinxlUgfCQTjjNroWnJ+KpaNwLjgVvS1EGhhvHOEU6OMIqe4yUoV3WfZJHzyMCAiH1
TRpN3X0WC65axyHz2j+7bm89lCzLt7a4RgLwmk1VLcFhuDnpTBvBwrqYpPBfe8YHNfknASDkpDIC
DvSmXruceDGrlEk35gMb4yDO7fexa/o94KZTjcwuIGVxj2x21tgjVnUyWIr0BxmpIzNZ5he30t7K
1HgU9KccYzB6DJm0QsTRznfkdHH1ha41MJUBPzHdHjL+aCufVQZQULqSf3KIiEGpRgQbkTFHTr9a
BFi8W6gQ57DZwSRBo6yI7ICx6M18Tb3UjyapOsdyYQRlZbHNEHbkAtRvonOZ3ATdJD4Rrq61vN3Q
i+dGlyE9o/yTmgElkULZJuku81S/eFDDIUMv3GeAhavIgqxpAKLocAhscf/0RUsttu5wVM8D9Lak
fDV1zTsNOX3Ilf85rHu2WWFSmtkm6dHMJj23BLK8fiF4HdFBO/yZ5lXHA8MojeY6OdndLPtuy61u
75fcieDPPTaWVxwimkZ0NxlPMq+J1xhYUtmzh0ZSnyGb1SckWOY3KqJ9wVgXtycRWXxxcxcLEHRU
wgSB4SSCeisssvSWk9mv90bV7bEnmM/lWTfG9qxhDJJefG9H/c2rKEyMapd+Oi61HpD5AOBzFBSj
+qFr0A05AR9xy3xlJi3iHlvRk19bX7YAxtW63S88eutUri4oCDXWoWZCnmvrhGb3FaFlY+yZ/A0M
4td4KqwL/BFsmirZFVOLb0oOn1bMJ53Yyw16AnsOg0eWNYB7159iau3OVG6cc3AaFCZjqrK841J1
B25aqwsFeX6kc5iQcUgwjp1/JuN9zRKYjUV0lY5lH+yh9qCpr/kQ9UNWkeGshrNmvktqOljvDfwl
nXbVkBbRzNgPjUVznbXhdh7i5MCwsPypOeI3baeeuUJwT6ekgQKKihWkwZdKlsmR7po48KVjb9oq
kXsupNlmGFmVF7jqBSlZk+sGMmxsG3efpSKRlnqfEpfYNOOgdtSu4vCeuwrVnqfO9S11dIkxcLs2
7KBetE/qAZCEcu41XiusQzGnR+CZzaGzkpIeU5ZBZf5NuU30UBCj7eN5CnwOWEvrhttqtxycb658
2tYSy4djOF8GLxmZJa+CYHcHWOTkJ+PV0qwPw+OBaQZ89vh7KBOE682CinxQp1vnFh8RqA9tn/Tc
Aqr2m3gb3hM9H0O/ZkKYKHTA//gbz/hqqhYcQWQVeLJXpQzEkIOrsb6M1OGEucPdZWpZG/eIhLIf
/9L49cRE/NJ3qRvGGhl8FRE9rzuGTi+nRpyX/BAawvhR/RKfZlP+iYfsuR5ikMq6fTYFl0moHO+1
RRWEotmtr/iTQ7YnE08K5yQKEnQ81zt4UZ9xCeM1rYnmSGAdCwGqfTZqyB4GShcRCBiBI9k23qop
fQTWo08fhm77n/pMfzs5lRCxl71cD1nIhjVBZKg/VX17aOxWXdIJSBwxoymAhJAZ/P/0pn8DqKeK
x30xhvkLz4HOZYDkU+0VkIPGzZRlznX29DvfI2+HV+7BM+Jh0w88+MIBEOLl6kHO9Xdrgd7H7O/L
uAkSh13vkq4Lfr95isYuO7vCpotIh0vEhSRyf5GNCE9Mlr4OYkECiAzIwfjB0Q+aSuPTsTKXC1vy
nWLnZFqof5JRZjwCQBVWVlcdw5mlmobcPEkeQjPykgzERP03zad0RMP8tFrwA6IZ38XWZwt2rnoO
nGkAdQDFDiz21CV7mcCmynSNQrzCBUeXgZWW8ZVfP/FZNYT2PPDW8/Xz5IGY63q+CybBxVqmx9hl
edmwoSqt+deI+YdBdtlx/YwPugXEV6/tBlv7QuIuyRHmveaLdlD01LaTNzNSxGJG60I/5kNrsOj1
7erFT/B8lAaP5Sgybn7THpHoFbzwdPILmk/01PhY+keSVO1OTugPucbZkyQzYo/ggj+m+FH4cI1k
VTEQfqfJXTbETKwtzOmj6gFxjoroivD0HSkSudPcbsAIqLOAAdS/d5aEVkWzumSepfbCzO/A+/BG
uymKC7UvKDmcc4O5XO0a2VE2rIZEmeLhUaxeLeKZrpEeCxfpr9WZyYseUDi7bLbVDemEYlyfalIA
29FLyNVoIy/hokbZ6StUpmk48tv7LHJbf2wXg5OLJRWGj4E2jz8JF+wHzYlTotDmuLWTt7yEk9Cm
noKwy/1wqgDfwbKIWi6m0qV6sSJVlDBjJ2laP45caJq5AFYfYXvUFtwxHEsiTw7AqypMLKKAlA0R
SWM92LUar3ITqGDj6a/wNEkzTPLQYKY/pfY/uieHNx9tjv2XTXtvjeuBCql9a70IF3VC8s7c0N0a
WjnhyV74C5069qmvnlUF22Vi5FdAhnAjY1GfK+52OJKsnUsHw6mVHZi9df3Q4pGLEMkjwaTMVSjM
agstuvSJjLBqjb30n9XX2Tkzj7wPi6DSp3CkO5f5uTgImR81movDYSaassJTR7DbbHGiz1k80KgL
joaYdkBl2QtWuvtAOAA0x/DuZXN5JV7TbhL8rqGmaqJns3kZks9pWA2oMWF+/JpP3qIAQxDJfUex
ofXD38Ea8KGFdBP/IW7DqK38kwKwCENQSudbONU0ovIL6lmwsJw0F3mdFxipNis44g+0gfFK3Upe
lxsfxiQDXvEh+2XfLNOf1UTEnrl+ytLqYrV6syuo1mWDlW0m78MsdNxP3Cid1kmfx1n7zdEZxzrL
9zatNbsoc6m7UP1x9mHCzyqVh9ZrqV3Piau5VcFvpoyeaE5TB87EtzxqsZxSzhCz9Tg0gvyRUTzT
PWv/JW28bOu3okkVAC4t3dqZnpLA2kgGV8A8XUjdCnUaIn0Sgireilc9+CAEW65aTizfIjmxbP1D
Q1S+0xyL5GQDfy2PLX1fG90TOfSPMW77g1/D1cStX1J5scEjcvT6rHxKaoTIAWhKQ+vrwSnwXxSm
d8P3tG/k+LcVsNemjAYqs9TYsPn9cBxzFh/2Ze685LGKAOtivduN6lIkYrhMbZFyQm5U/H8lbb08
W7Xrw+qerQMM41esXyD85JSF3Bqkuqpuevd0KuiKgbZKzcTf4yNRoS8b/aXIu1tuREuIkXk8uFRc
w22/pXBZD2x93mpoHD29Oeo/xs5ruXEk26JfhAgkEvaV3ogyFKWS9IKQhfceX38XoJqqrp6emftQ
CsFSRYJA5jl7rz30aNcGFNP0LPlsYr5x5BfIFThtFY9/8qHSh99EnA5fKolVET2Ak6d6d7bBc8mg
5x7EZbA1REcVXm+zVZxYHg86xK6DmVBT9tt9H/BdT1NQX05YXfWhYmwTEJerUAJzHGOPsnE6GdjS
5Jwo4YeXFFjj0vqRUiRBBvl7O44T2B7je2YQoRVLozgFev/Q63m4q2IZkAJPUbmh8XckC+pRD/G+
pXX0qBLG1cA74mx47yWZxoWhYOauUcn59AX6sirWqiLFIba/RIGNAmM1s2m7bK+H+s3L3FMWKAmg
CDUmBBGRJ9lMFKzcNTKlHHZvqy10r3gIEV6uAj+Q90OtG7tKAbsRBURk9N4dcs8BiDRFKp5ba/Bh
6t4kg+XocdubWM5xVb/Ygi6p7UISd5umv83ytWEn9XU1+hS/I2tL4W+VaJ2yHzCFLEXRxlgw0nQF
1GXVRAMcPzt+NlIbd7hPwlRT+BsZYW8S0O1o49Fg9WAduzklxxrM4NLyTawdSbCFkVDs6SMY6wQf
Wp2Ld3eKeysdFBehZ7VbJF/ashJ8KaMxvOeZG+1C8q+BUYpNUSMFI9JwXXYEL6A9cbcgDRcY1/nU
oHFTXbPVa/eF6umZ2Fpjb2Gb58LVD2NOlTb1EB8i1iWZq4H3ULQ2SFtz11I+b5O02OSN8pU4VBnh
6v5w8U/tshRW8sAMcyv8+qYUcXGsCbMjoxglhod5e4lrZ5LuqKAgNeegeNBzQuXFbhXrjql0qC81
6Yb3URiSTy0Z4ScumQLKeGDOZu6sDrIqM7sd2JOauCTrsUZw90lLdZcO0n2GlZyh5Cr6awafEsm9
T2KMCejMD1TrMiILCQ2/X/txb2xUJUcBQjXWAiNmoEHGeCBuPOx3a6sPAx5EirZEfg8C0CSbcWiM
9wY04CbMQAzQlzzVMfkjjv0W5BWSeBu6kVplFaFuFs0LpI48LJhPUjLY2sKgWNXAAiikF1whCT/1
fXAnNMdHY4M0QaOpDV1FYyKiE4hWMB/MmA6MUj+5qGlXvWvUG7/yQd/26TmIQ+iwfd5vLIoHlpNZ
R+LjgAwnDo0XUqmXURB6JPYMSNxHigNapz6OHZ5JQIzuopMoAepIu8etV/LlGMBzhhU6JBf4Gy1P
qCvo4eCqFQfFcFZB4TxbKS53DeoY+SCM41LIOi3tYdGZ6bZXY4UhUr2JNW69gyO1zeSF8HNSmgEQ
vcLx25cidbCYMagRCQMOPY2WmkJQVerg4xrHpF2PDCa5LNIPK6kveVSgph+x+Xmat1HjotwbbvKW
K7m6rPzs3YkZ/AB2eUX9Eg9Nt4LLkW20XqcurPbKpo4M4GRNfAtHmAugxvFWNclVJrtJ8s5cyHY2
SKPPYamDWjEwQ7eESzvkEpOJVhC5zPRo7VbBOnR5RveClBAfcirTM+faH2gDa5MT1h9NTEKSqZHm
PTP6I0xa4A2xRj+5M4AEL+FVV6SMJd6qti1vxxTLWRI4V9WAHPXKkyRIk/8H14pWc64sDTN6Epo7
6TnS7aglJ0OP2ZF0zCYuXATa9bMleQutgDpxSZ2TRlnOzcnVllKWO2+U11ZGt4hJTbfWG+e9cG8T
T2OGIKS69JKtnEgk6hQOHjvuHsiUuQvbvFgmhU+l0vBJbNaKFcyNggbElyAXni8HIawak58EaVs8
hAyDbh2rp86RgBQIIFuYVYsNx6KtpKFXAXKc48uktAO4i2DOJMGyi92WcIyBzAXDX9UJwCRk+fgh
CmABWnWjub6xQswxrDIN0krXEwTOU99fD+56COPbNvLTK6HGVMUagsA7NBnxRIjS6vAQ9SRIj0PT
HuIEcXmJ5giU2gmHOCpgOrZrnvtXvKn3WqbwsdXNJjT6Xe82B4G9ahcx4NfJpOEtypI9JLtD6WQH
r7DJRTBGSFYJTn994EPyua02XfQDmA80wIabi6OVeAt7d1soPTbjOn5G+mKQACGZnkCF7Pwu3uVp
uhMJY99eaOqyjctwE9ggUQ05RZB6kcKcKidOtq1eWioVyHKBQxQhJSUweBEiPZ+Jb1l3KOSZM8AW
Bv8TqFfBoHTXDt3xRvHw6oARp7jabqpy+sjIr18I12DQQkdcdbCZ2ra2UluLm0P4abuWsh3D4cJI
MqomZW0tue3jynKKot+QsEb/NyiOkgJ5WVrHWiF8FCTlgokfuFmHeChqIKFCtHhiFteRkoBQl+K9
ybIc9XR4g6wv3I1eT2xtoX72azOlpBo3aDl5iJBolkRvRSBfRpIeuCqY7JiGdjOlDMEdSM1lWJkP
JcKyBRaW16FlmBDi7RjM4AdiirNq2NfWUO3yzOvWbtO7G8JnMA4zxEqOBlxHevgVYBAwxWMBstJ0
um4vqgdgw1QXFGtnmZazd5CTDeDAcJitTZlkB6OS94jBdmhSfeoivY7sw71uqA8sQanKbe+nH41i
E7Cld9tsquKHXncaFbj9SVQr2y5KPiJncKHgW8wSHXMRJwZZzDJFHGXKK9uiVost8liXYOva3D6E
qhU9AD/Ac0fC6HqoDQvr1artWkQmkPOW4RDAVfIE0343vXVdyF8NcSUvUeSdrEJAwu8KBHHTH9Qh
iqeyIrahE4Q85XtBTUHDdY5Gf1TNgM+4VI+ZzXduGLBqaUGZUbRGYJ2P3TS6SnB19xr/Ve7kSUDa
RBgh3uwrCnMiNuksIcjZkI6HlMsLDpjZXjHBxUiAUN3HpbY0FKp76A03IAlSQARVoOzIi2X2LsQA
dU91z8zlmcYir8zrWjsxVqDmZxB25zH5O8HYARE1fik1/kzbkdnWc82jo6F3HbkuFEJR9yJwP+DB
5WfavCVcb6zURWoXp7bDqCqc6FXKDomuXtrgy7BeKaZ1mbT3K+Jhu+UYYHUtu+rDCAXR9uOT30iq
rGZ0JAADuVaj1yurIhXALoIjQS4PmCq5HERGhg/Y6DHzhkmX7qzKYCrjSPWC+k67Q0Xi5jTxwxSB
kufjvsAdIIkVidGvtKl2N3juI/LXgwzD+wGO1tKO6+mp1r7LSjf2cEpBp/gVd14LCR9DMxuy3sVr
uGhrLjNZtAzbyBIjrViuHGZvInOGTeEgZ20Y7i3aqOUNzhIELra37yd5qqMWN3mVY64GPL4CV4dg
CfcoTv7hOLoSi/iovaZ27x78jlGOUMqViJsIhwS30zwnrDcp0r2nk2PgO42xHNBvUIrLg13S2YwC
ivg+csk9AAz0YNWK2JS1BDSVklohbJlPXP3XqILOqycHZwSlbBHkerTJCTkgaiMisKbwlkrrB9JZ
RkykSBqBf7ZrRlWd324iKLiKE9+aUdRj3R3hS2LVDDR13CSFLdetOTqYTtTxgaLLR+/I6xDT10Ew
pjH8rlwOqWHDkoY4nbvUrUZC4pdWg9eKAQmabWVgKpyNhH4+ZDEsYZQ0xnWbCH3LnBKsgGJyZ0rL
fahFX00OG7IHVIZxbh9Mt6mqfCo7MDjdaMOoiW7CijcOpfV9FDk+LCYdCXGGtT5G4rWoCyAsnqI+
t2HP01sB5olvlJxjHhepM5Cf3rjXZCusekePdppTQdGMlRN3Tkbe0/ZYOG/CJhnCsSBqMtxrtOCu
thiceVb45Kr6xQjJ30ooBVdy2Oc1qLrU68tlYBFkiSKdPOzmTQX3CGqyw4mGaEDYwzmqs2zZjl+k
bH2k/gAbS7oA4pq7OJqIACpReH7jvwRZh03fX3OxhXvmMYwyR9SrOCnujTu9p1ugSXM/ZOTdNhba
EtcvD/XogF43MOgDjFiBrKPYaJHd3KRBu/IqoKRB14Lfy1V7RYVALbYITMi6k+iP0ZZjp85vBNYv
9IaUkY2yzkF/eQ/NoCItlcMurN2TUlDv5rLtgSKGH6BflPWg+59Gdl+XVb5EgLdHVr3JIGfzHNKv
VIUOoihwm+oQYgje5b5qBMiHbeMSuqS3KEmB/EAnIEJXtlFlYKfPAAHWAil5Sv3ctkIeg5NmT5Cj
SGlarvL8B21t80jmNlFEJjMK1wLUiVIq8K2PXnc+TMQBaD3jtWjzq+mfjOC81qRRrPDWNwtuPuUi
L52boE6Xet4+hg3FNxO8qV6UnyE6jBpihW9kD11N2cPxgp77bEML1EJKk1FdLNGfrLErx2jK9QWS
cPCaCmNEJIpLTcDLHjuX4c2IxSrw9SecCSgQa4uxDCr1xB6eULOfhgLDkpoTHqwHTPJHFKJSS99I
PZueYb63tnhg0eMBJukyf4kGIip6oXyCS5X7siQksVHFZ5yaUHQx9DfWo1Yym/ccwvFqADCybrnx
Wyh9XRq5Uec/QOemYzS93UmoQWNgNp91gVwzpaewqBBHq2QQlMa63ugOIAxXp+AjEpqKwtceGuhG
gO8f9cqnFI2EBkr0ra8pJhVRm2rjcGcqPnFmAXM+PqGVz7RCd6w3KzEisDXYDGmrvnTuhmYUvqkM
UVOPc7ryAnAHVU+omYrCfdCZs+Za9NZABqorEFUQIvTQRvug4ETTQ1Sm6GSZyFbhnkk9lcEoeU8w
sSxzEaKd10BKQSy4ci2Pb0eRSR7jwSEP0M/4QgWnEu4cS6MEYTUnvIKfvoSgBlgBxY/Qb/GP7eKQ
DuLg03SDNwmowM12lOA+u8n060z/GS+kxl2AnrH9j2ZAoclFf6MF3YVi2xKz+3nw7YpQ5NKaDLgO
l0wKpzY2FhDVxfSgGO3QX1cq0og4gPNgmy3NEFFfFXn6IJiXL0SpaqsWs7lTcjW4uHPJVvnkMZkA
6GAUTy+b8vLZtKjfRqZ2Y9u0G4bSo+yZRkcTPGlC0jzlQyaLLfYW3b6rhtGgjtXea7l2r4P40+gq
gLJKquIz0Iq3vjHIqysNAg0yMtKksFZxPmU9jNGFoD0Yy8S7rsZacG97HeDmq7QX6G5RFYNOGI/I
IPVgG2sm0aQ65O+EPMYSbKCmPJEq/9zSFF4I4gQofSSmeqCBoi/TQHlKHPUD3UIdI/lUUqEgeKww
ZfXh61fmYPImsQRJZCmuyRpnIh+t7ZYrR/YIncKzovGEsroQ7gzaXAU1qmqNz6gXvqy0R4mUi6M7
uDdp/koN9+TCSIQ7ASletZtNr1V3hl09t0lsYm+mDOAZ3Q/qV4LHIebdoOo8kg9Iq6Z4shiddKfQ
7GSuTkMBK7Ez8Bkind8k3gOTfnroWizQwQb3Y4hyr20AdgqN7nEjbqoeBqTUW0xzwy41x2tBBXj0
uZlOf1bX+m8ESG/rznpERPfgIPwCMoxRvXlvYpTARXvPlH2PpltCFW0uTJLuPKyVdNu1jy54ilKo
+ZN2svlKcUnyFbSvC6oU+9TJ36gEUf5Bv2IG5hWGt369VTvm96gE0Zc5qXWdWGN4wEZ3Oy/NP5ia
NFObTDymhsUYKQhpYSiKbV3TpOk2WgQh6y8r52Ms6xmNnnayJ4O4E+ockU22itYOaSy7HSUWo7bz
Yz5W+3mf3y/nTof0AihdO4hi93vDvJ/Vmw3PU2TY368zn3r+NSA23ta76oruFV8oDcWG4Xb3Qsce
ZCJYXUy540t1GoN0Q9Jhv6N7wThwQE+TXRQhEKVEI2YtpJgevI2jFh2p7aIj7CX6NpJrVp1LMzJ3
oXjkup6vDJtxPgPvfC8nSJ2nRfirMAoNEDG8ssAF1djERWHYZaLnLYTl0sXUOC35JHyQ1Z4q1HAK
Y2SjrZ/h7xq3eH2hwvT1y6hhFnfGB8qk/T7Q+vxqymcmaAfmXtMcs9I+E7cy5RoyVvAsbL+ac8nB
FNw1tHqPClad5WBzS03F5JWCOboIvGIf4AZBfeTbhG4fGKeKbVT3X6aSUG/1XrjevyBqrvLUrVYD
Xsglxkc6YC4KZkXPnnNKtAsNhAseMAtbk8e1Lb3CuVF61CCGMUkTQwPfL0MrjCB3EjHTwlKx4eLK
gZtdX9qe9tk0egmUDdUUCyNQvUK9e1AAfN/V2WM86gbl3PYRWylVDcIsVoXNWD2oRpS2KnJe7P9U
bhVBbjmPCCSCL/k0vFWlG1CudbC45B3xyoEyLLrUp0di0mNTTYTDgH/NbYvsN5UyAofuPtoD3Hup
MFTTSoItSFuEdNQjLuqKc9V6zG1c956EpE3pp9qCELkverLc1JJc7CvYu7bxHiPC2reCyKSxVz51
rTw3NTXjzhzoFHRESdpFf8nKkiTFMWyXOt/WQRvo8gA1D1MTaDOW1VbDYMFYjSkYoAf3GdcEvTSo
7YjJq69Q3wBrPPCw+EhbZKmm7b+hKbkuW4WCzLub8K7UnJD3wH/FO8edysNRjh3pwUHft6Qq6W6k
dhkSs19UUVEvQh1+YYUxtA8mUTJ6Rl3/ikKzBTqxG+KmOyVxr93Wst/7en7FEB2ZDNXWpdXmlwkr
WgQAV9CrUIJTD/701yrgRnFGPdHf7E4yvXZ9q7nVqEpEISbSUY+dXYqxmkmQufFCu4S3RwWX/u0q
DwznoCXSOplMTPVRl3sfLs6Gzj/fO7VVdoNZ78JSyV6je3uyV6AJLZaDFmPUHADFDdyRIwURrEqu
a9AfpW4AeA8NECXVU8gQ6MAF794204+h4XkOPjHbzovzhs50yWzr63Y1r0MxQgqmEYmd6EAJzouK
WxOl4Y5PiS2LU50P27i1KOKqVSRv3aE7CpypV+PYytt5VSyjKaCZSeLvdYMfOFveK7Sa01EqarPb
0CxJ7iFrN8+S/MSXY4Oc3TjVZPB0Yc4dp6RhYLdUF+DOJrCI0AI5RBUubPetkYazszP1TEwFxgKb
vrNbCvpEFP+Y3hgbbk885St3MjGjfXHaaa7dIr6rRYxhNPRutbZ8j2SP0NdJpkxLba1rycMQ4/6M
DG2E4dGcg1algE1gumw8jYGci73esapdM9AsbHzvLJu3kGbXVm3FfWh6xQU5JBmkDsMY/jKyKlpc
nU29UiO4CYFh/qgcT27GWlFIdVNS7hnEEkZ0NhqVSYISbgo7xwYbNPeAIC4AjwGBxd2TkAXXEX8x
A2IPfpQffwqdvmIa4vIl9dpEMMH3gDbCUvBpLVM7e/Q8n3t4A+LHeZUN8zoeZENJR7FwoV6VmGsE
7TcjCjA+dgpGUbRlCzNHJd4VytqLp8tUD/ZuIs0bPw/Q+OPhWHXon0QHK16Gpr+yO+s8FmF+Fztn
2khAFHycHcIN3tow/6HLLrp12wNhFsUiJ2tknxfmQ9ql8a5r2ne9lXdNkZ5s0H1XMTda7l4ZPfaK
Ni6i3JSQFsputY49MABOECPXb9DmoIe8pzo+7pDkntrMxKWtcw20pWOvivJio7KWVmNtcl2rrqK4
WqZTTR6p9UETlCNV5spI+qs1ecjhLnd4WaMURz8I5a7P+jPa5s9ktNcplT0q3+pWcZsjDglwf+Ih
TYajkTPdcbwOHFWevDgRvajC3YrQKg8ykpcGIw5muS6hCjNcFF0yZ2ucgRssYtqscB70Oq5XRBlI
i6lgQoruIm27GlXNqusovFnqoxBBQJZZkGxyDPDSSl4Gw8dezv0XlSIUOC0kSc+Xk9E9S1YU73N0
+VYEUzfccV9daGUIxdPBkE9COzNbnxGDJzBrE+OMoJ2kzckvBtr0qXFohGfNwHi0OrUWkxJAd8xW
yK1rXEAjKoErWRkxHbUQkLVTxbVXz9zyTWSZwB1rBY9LZ/R7o6UMEDX+TakPj60BQKIJuZJTxYx2
mfKihrAFeml+RrISW70DR2b0VrJLPOcUCd/Ydu5rG/XqiWgo6DM0nI/V1IdQaRNg3ZPU96fIk8TV
CBQviP8VjbrjU2UkZ/NZpkGorIMxu3F7ys9j6b7hD7zXIjJY29rsN1UYmQu/L5A96KR8IjzaeDZc
lRC0ltpp29ps5KE2aDPmDmIx04dlMsQVmpzRsjawCLk3F8zHU1oYKAYagkDx9QxwpNfSgzmXdbUG
q9p5jtAwUnanGErLoFl06ACdOjXWgYRO4pQzWSah2kX1AyFbhRku0q/Ib0ZQR8hIiDrZi8FFWC7S
ykidnpU1UCiAbt2No2TXWVbgskPLSq0W5E0OcguAxm6s2y3wep0w2uAF7Avyf+plquqDxrDzjeaS
ZdSXWcfbaeBtYPg2eCNUyPCQw4Ff+1FkLT3nIpzHcajrBxOoNVfrMMGDFqJhKmJ0lygnf4gr4EPt
+qcxAqRu816ihx0fbR0f1VhNYkjMTVBTCIR0C7B9lBY9nWGbOlYm1uWUMVUG3bDN4z2CFezBDI9A
DlQYilAf7UHnQQPKFVjr5WjBUUFqKcO1YVznRLHeOB0jM2mU/Tbrk1uvpVmkWj24ofR91GkFKw2C
kyJ0vqbsXHwB6MmS9ivoccKJonrPMI9TZpIqFiKxMgpHXYkgPKgQYtZq0y9GHjVLt/LNRSf4ikhg
kstUxBfHI8ozt0nmippyPTIZWiIYOahNiSsnHW4L6+Cp+ls2xvq+jgA/U+OJEceZHi+kV0+6qB8S
kRlfnbyAkks/PYUuOu15/aF2y2Ddh2ZwXfw6ujLS5G9H90U9PHdW/qSTe3CjlqCXtDIOuer94QWY
GXkjRfIeZw0FgmkPChjGUQlg5yP7s48BQTbwbdw1YmrtQSdCZeMMUbSZFxXkYGBtZLjRjFo+UANI
0Xe49IjCMtiYIqL4FljlXY9tsPT026hPqrt5TZVtMUXrt8mvNe3PfebNg88sxlS4EYSGp10peRZv
Qtewz/M61UmbF6dtEOKTe4LG813rje6zjuSnsIvkB6oThOH1kNy2jL63Y+f1ZMxynsKGLog9yDk7
IcgFdK31n+dBm5Lf1fB/lmpQ31mpEFB16rssTP72C82E7zX/vs+8yfLLu/+1j+cGN26I+QAkkUtn
XBnr95i7pWl47mee2M8kediP6hCTJk0aC9ghi8wG3fS2RWYa5y6nFDEf5FHxmw8aNONZHxLnMU5L
ZcUI9XnEfWhuR/oQPVbPIMG21zs13j2Lew6DNu4Bv9YNfq6fgEpuQoe4mu8NAWSSxh7d07zb/EMV
TFJitbR2oons23mdP1Kz8mz58yXmDaqXaDtnhK4x7+JNr1O6rpxf4vt0jc3rYDSeUo8QiIGrNAKo
XCvyiSJYHQGZhn7Bc6AjDfL8vXLQIzKus59bTC2OrvQI6WFV7LWuQLHsursmCMRVzcd4Nf9mVgEN
THv+KbLgL/t8b2lDt9h/fxCWdq9KpTrrUY9vHLrUPu/L+mw1aXLnFT/mbfMPq47dbV2gbfy9bj4I
Fc6w/97l50EiDaO71HtNYcLcaD7C0SFPAJl4oIiYU/Vbwk+C+4kYc1ObCuqnaasOFAnzesJXD/8U
cwiUDmqZyoc2VO37aYl5l3xA1WmjB6++l+Ztmvdz27w0bRMY6f523LyNW9pfjpvOOe+pleZ4T3gu
GS6LVo3r8/xjxGC/VVS3AZxTM4bRXFBEvVXp+6RBiUB7w739T0fMJ+C/1d7S7gV7Aq+uooJFLlqd
XsBH9Gt0GMGmIyDp4ptNfUQSiOrQUZNL1uEWyCxkSCzM++sulb22pqU+7z8fXjM22SBJSi9EVP48
PABOu5UpXx7CHZKb0VQvRqpK0ku176X5P/traX5zfy19v7nTcYMvL/PSr23zcY1NEvF0zt97/lqK
//UK//s4PaCu2XAhFGR3b6QyJGeS6bslzTP1SfL9DUAyfrnmkzfUtL+tNj1mlqW9IkRWGbCZxoU5
sQIQqHZJmTXK3Wh04UFTpH6VJE6+IWIoOatQr/79jBZVZcTVdnykv1L8iJmOIrd+9sMxeSc97AWF
YnupCnrhMe6iLZ+Ddvljhx624vcOTSCVLbYO7VIqxfcZ9N58+dsOss+/z9DWpXujh5VcVl2ASRPq
9WL6TZTWz99+r6P6+2/r/vt+/33r7zNjTMnuIOAQayPEV8xg4jRfH7+W5k9vWqIsLk7z9fFr6de2
P4+b95yvj2lPAsKwHUs/X/v6oCEgomBOd56IHMafyD+6Kjm2lYvzpo+1G7gW9DjVzntw7U4scBfF
rzIergWMPX8xbsi6ISpKJuJUi6p69WyU6Qwwk4e0NNUVlR4L0XPRbbWeDha1AiIVsf5u3arTbtKi
l6v4z3Prnvrz3O3K16R3MxTqsApxn6lW1V1swr+3WYD/PQNqc0f2mkEByQ7x4lTgtzPntdGgJWhF
n1+baYNbPyBRAmFm+eRzlUaiDj+mkznYNS4MrsihdmviwOyg+z6ZVbnBh2NUtEwM+5U5ZbjESres
gjyLMqozwQ8wrjoKiyw91A53MNo6e6Tr40uJbAFvDuuNmI4KZdTv9fW0Xk7rB7/5Xp8R9fG9v05y
wvf+1lBAM8yGl0qzg7VtKASIT+efzvN7//n8KKQZ87AeRtxf95d+HR2rRH3luY1NaTTdg8DccJF6
f3IQRb3gPf+5fvBK9QKI+Hv9OECtyNtKOfQtfPeO9Z4uh+/9G2Sr3+vLQnyvn89fTevn8/y5//y6
f57/9/4AFFrc1HW0n14cBBOA/+mP/YcXmf/YP9fnTf7zj/r9Ir/+qH/4z83n/4f185vxD6+rlWDI
qf0GC71CuUMcQHFt6Y1+1Sg5pV6r9t8q6HDTveifdghixXtrlf+9g0kT6r3VUGViDmamVqD8JMSI
+mjXCARhlPUGrcHz0sEK1UL7mVKieA4EWJjMUP2DjYv4R61/6NPuVqCFu8YO8s18NFqBgwij8QLx
pb6azzofnWnkef3DWVGO/zyrH1beE2c1LNCe+Bui+zJ3mRjgIb72dEte65B6lqKrq9cqK5+qSC+I
A3BMan2ADOb1fTcgEGr7J5GMw7bNOsKa46R7SlzyMeibvSqY/HCR+eSDmmN+73TDk45Z4rUqAorw
f77S+O+vpE+vNB/w65USHMvQr9T7NOc/jR0fmYflv6HEgDMbMu9QBpyojsRrYFt68BahCLGJfXwm
poNUtKGK9wOX4aWxsTpOO4QdJCWDHIvvI1GgEkbPw2Exqol+k9bq0bXJ3Vw4NYIF5LEfLgAZ+gNZ
/+hbsPRpRYsbNLbxLkhkcLBJeDjh6gaEW/i45HrI+Ab0idd/OJPfM0kjea77y5mUlEI5ImKyixxb
7lGBYVv3kmBdSEt/AKAaA7b1008RPiRxpn9hnXjAK4uiIpjCTkvmbSEi+N3fjlbGzEDqEVMpQvv6
6cmLbTb+Va17KW+RzE64mmF1lcYh5AY5LXVmg1U1sj98agdovZhAVSr1QD3pU4SFTKHmedS8rleA
rX7PsVDxfe83r/veJdsORa3c9LaWHKMSCU8SDLf5HMldRVBwB7e+mteJsmYy2hV8+di6ntfNP0wH
cXoWKmcyU4fbebd5fS/T78MpCQWIeYfsylNkuiuY0CDutLUHMSg/F4suZ6g6bTWQ+a3KxFCuWlm9
Zl5U31Se22O88BECCx+4lZEZ1Q1tx2HZh5axltOiM2/5vVKNJHvyUE32FEI++L4mtwhe0tu+iuxt
bBMxUwAPmnIi2KIN9Y1qpM1x3uVv+817yELbuaGObQjt//zXKori3hPz8JclVUu/l7KiUu6nPef/
5rznr+Pmbb/2nLdNSwSRHRRVvA50MKBQNQyq64B5xQ/bDpLzvCLKe3tHowMYz7Rp/hFD6aF57Q67
3+uKFxHL+PuY3m92ulVbxZuu5T86OcrbLOMxrILV//tv81aZA94H9fy/9ouAGeKmVIKxo0J8g4W1
uAdpYS6UxsjeCCnaKBqND9Uw94lhhK81JE66VFZFRoANuzkrKXuqdnxFVHyG/vyPw4E0beaaRlwY
YG6y6NUUKr4cA4x0bJa7vMjqc9L1zZVdeQ/z0vzD1jyFoL8Q5Uuk1ud5XVOoV2Xt66f/dFASTVjN
+AvKnXfKXDKzge9GzCnrSTatyWE5b5k9J/NvmH7hs+kG4QTleK9aqXGv9HS7PRDaq67yzHuzy4yb
WNF23xtD1bjnRvUxUPy9+tv+yrRRqUbjxhwEny7RN04WO6gnHePUxPUUH6nIHxL3CqkZrtgY02IF
FnthwhM60YfRfyRaL38k3Wicyr6rQbWyaHElbcJRcoRRt1cUzoeNneJcHJ0MXxihdgCKWDTx2hKU
Mf2qtwOkJN0O/rodTai4KiP08GaSQ+MyBuVYG2G/qBNNe5gXi9xj0W3lQ8bd8XsrFcDyBuerD6dF
bTa00d1re0SdHJf6z99+r0Ol/td1+Z9H/N6POFb3qlCCTrnPa1egldU//cCWJ0hvTHwH61PxWaqm
pWlbAsD0e5vG0rxt/jOnbVTcJmSRC5kdnTmyGvV+HrNb/pQR8q+lYE4M+ddS9K+leQT/67h+Ur75
amZGJ1Iq2mu+fkp8N46jfQDtmezH2L6GwRYST2iE5yy3ohtED2uBmo86Nh/Pruqlspi3WmMcnelh
WUv0NspmXjf/+H+eBPXt2SOyeOfrY3mV5A4/zKGpF72ZVFfzyhCABYgm0j5x7CAXmlf+/jHv2FI1
JdS4i4FME5pIePKLXyEAVI3GOup2UhDNoxbflcE/90CRYKE1U+tl1fB/r5nhyKkwWEdiPM9LUyFw
XiomkgoNq9/b1D+W5uPI/FTP057yj+PiMCF80vXFQ2MgKmgt7T3HBUCPR/fukfY4m0a6xsHKhv7E
wzNYx8hLHiF8v/qR4X5CPyMrufp5kMEg4vsgNc66HfwPeOEEI80vCUo235rT4vy3FlLLqU2zOP+x
vxfnreG08+9j+bLfaR1y47iI/no8sBDOPr0tfzt+XvynF/N8IpAShaDiAlqJGexEEHdH3w02Raxl
1/hwM5SWkFcW84Y+ibFgsk5YZXZdQSXCDuVY7TEJou8NeYBEioZ4SaxfgNLNy2xvl5HVfDX/pqJA
+v7NmyRKqR+ZBVydMFwiEBnOcQ8LnTSD4exZBpYLW+2/f3OmdeG0lch5k8d0Xa+KuB1eInyW4A3C
J83q5U6L9XgTt+TbTOvBuZSbTNWdlTHWj0yscm/x7M6l2/8j7byWG0eaKP1EiIA3t5IoUaI8pVZP
3yDaDTzh7dPvV0m1oNb0TPy7e4NAZWUlZUiwKvPkOWxEn9F4dD97mr9Qbvenh6bO4ZLNRnQqC33c
hU1KTixth4eKRnB2rrH1+R9hytB+1tGx+BhmoZbbtcF4PdV1cOqYY/GVd9FZyiv+6MMpBi7tG08Z
SgnnVhL3V0sDlZr4Wr98/SR69dUiCDnyzvlearnafYSQDgIUTy75Kvk+USv7aBOPmGP+Xaou4gsY
49vSkCYBbuq5wQWd/vE9/RFI06gTs/HZ61r3+5TBJ9d7mXEH4MW4ik1ECBsALp/yzn6UU7gdV89t
GuVUa2jHTcOhvqpUge7gHahmqnN68ZWnvvN9nl20tYtBv1voRLsC1FWALC0fIr/1r4eJkqnD5ms/
ml19BiIl3k/KVsZmvNdb+uPlTvzkTmYbyMXuGnJ2p3TGPy6wxCGZg170jTvo6Uy1j+IfXN+PhsxA
pz7e1Ohp2QUIoW9aXNL0ME7w+NjoTwdQ731e9PQ26nvvB+IsD47mdS9K532Tmm5zLa5dH4LkVK6I
Ud52fanfovZO2yDA2Z2NAvpZgVDBFwj1byPoNp/gQEzIa4Fvc4sFBkqLo4VveAlN0rx3s8ItX7yp
4og+LCHaym35Alf3j6o18zuZhBaiSPIXuPmau6a1v0FlVr2UvD3+GEBmD3H6Ay2x/M4v6B4bUZFB
BkUDHN2U8KcFS3sXqYuVV+3dOjHoIQ1EHungcdS33TSZm0ORp3/11FS6BExmX9Ckp+vaeJ/bhXdl
G9Y7jxJq6Ss9sJAboWsfSHfV6yVU5DWPDDvkb0HLtBmGy/UHu5nQxV/WdPlxKgGfXVvVz5D0Kfpo
h4Ry/Jw8GB0cQprD4RLtWARWsqah7tXNyCEpH7n4FjuWadF1VBGwTQc/fphNI7s0ExD1EuYYUHfi
a83WINXyi03q2w/peAAEYOnaTi6jV4M5yzvtNFzscFcuVKihcwig3BrCXaUucrdexOaCCGioH/zy
+bBunZC7XPPoOEUcauPANE4BdHR2yWCUUH7yoeAgscB4gU0uhwNcCYAWcPTevNd1dJWRjIKKHJFk
sIixprQErm0ezjuSpWDOndm7joA6IMbIY0I+/3L3B7s8IdTyrtQBfSBCHVWavffjFv3b0fhpO5az
b/gv7D0DGEyDbJ+MIIKDBttDbPt3f5mkbHH0r+BrDRzPY9vgTBc5nE3gGBEI6EzjJ314vMHC8Gno
3e55deDj4d+G44D60Jheo8iRX4cpZN9m3XpPmQ1/c1BG2k8I6fTJ/9k4CCzRc2w/dUWlIXLAGu3A
3l/W0IHoPYGF4+wEVylraJ8Fnzf491I3MKZ0vpizGFJLKSvEKXCDyUEjQYoGjd7p9742HgsRH1aI
h9jc6jsV5K9WE8+7yZicvZXl3QU9VnDl08W/j8vYvY/6DJGn3NmLRxDwHpMFYpMFc5OXZzIbja17
P6AqU/h+jpC1cp5ze3oXXZxlrTir6LJ0jb5o/aSUxofrdIQ4gq1VGdbLS1xaGYzKUJpCXzejW23C
2pmG7hUMRPPnwwwiyl5etANeXuvQh0e7w11sGUD5csoy0O7RX58O7QPcUc2D2OaBpkAZysTqJzad
TrUHcHYkW9RaGa5r/zWemRZjfLrGMhIo+2J9eqG9XAuc8EfcNKD+2LQ80ZbTnDfmMO0UFz65MPTO
qrTXn7MA1J3841kEBjH8EdnQ59ZGGj21Y9icj+B/t+YITZuqNEX0Wm8GM242x38r9P+Pgzffj/OQ
3IiHRwvZjaXV9zKSC6dImrwdrz4uOk6wqK9I4LnecOVU1fy5pD+Sc1uwh6wuuqsLDuVit3TEXpKx
67eBnUHljZsTtsG+V24LJIwQXGFvdYTF84PRb2ug7h/cJJrYUx2cBNiXfivBc1LWzcRLRs43P0aT
J/Xd7283VWwdLexpjjf63804PnnGoXquHNXB4WfDtqm6YD+k5g/2XsX3eAieUTMon+dEf3UwtSjY
2679wSFoPP0iyYN++7sD1DfP8hLHM40cdjTAX9fIKaE6pMqKLiQu195AD5CURBC2/ccsKDU6sZSz
r5z/e63WdBQ9VBlSIv//rF1DyevmM98ASU0XOl/QMwy9Fx1tPBsYfcqX0HI4Z+VtfiWzkDfvE0+z
70e7GJ5JDEPywiINubEb0FYV71OGHkCRYwyZlRjtbzHGxYUSTkN1pk6XAf4yA8z8eLBQ4yiGpyEH
wTVEmgmYhFnNoNO7t6luy2w7mM0dPWw3MhnM2vBkooCcVVn1KA5rNPFYo8nsGs2mC2UDhViwSWw9
3idgnCLH5WOuasl+oQQ5RgMpBpn85UHTc/cwoWS8P/AeRyBrNOkpYsHvMWQkHmuMadTbq3nOvgKD
u5atamF232Ndc5+8usjRk1qGyyjti4fMTf0T8SjLnxakPN8M2olO2ZfOtxM5y51GB+Cm90isx+18
jKVFzR9jHUw63yWWQw4efSe6So30+KQD/AQJSp4A0TsM9OigCVdCS8xOaH04ik/fo5IuDz3Wtg9i
Ez95Bq42AJY+YNwybTq0Nav7yKR3MYu1YAcRQfRpnqGCTOf6r8jP3Augga2iLKn/asz0FvKnbg8k
IrzRDepkYgdY+bp8UMvjxfu4vGlS53GYur0Wzbe0Z+V38k8efboAXTevLuX9AcWgB2aPKq/M6gfb
R72Mx5fM2rM9PM7IZcqkmFBhossjyu+O7yAYZ/8YTWbLbuqvLORaSEXtUXSBrS5rXy+NGgpDmWHx
YH+zy10WwTcbxLNQ3L8ukPV5OXmckrq9uFHedCxajIlJo+cW2d7XSOI7J9TkesSA50N0XsWjue+y
gqzooF9ZAHFeQOp0Oy0jwy2fxXTk7OKXfXh+/OCODX/qxe+uZahidGQ299XUt/QOmcdPPezarzEk
JFiwfKPNe9qv8k+V+0OSaU6jL9eGB75T0m8Ipfgb/pGTIhOyXuacDhPFh3A3tHoGl/vPdVFJzhMu
HJWkA2JIToQmZDLSj5AgwclvexBJxS7qBBC45ghxOMs5n7fyUXwCt7/2KsrOMkqM1rxJAbcc149t
+WiaOrxdEQ13smhRK7W8glwMxrRL8ZOJz8jcFI9yu77uGuZPr21n3bXfUNb+/bXlJSJ42XcHn+bg
pi7RbIMMbHSd7qSFC/CGk1d5IxNOaEIkJLfBBF1qEpuXMhI/uVsvELzX50EBA36YpSwTn+Ot5g/5
roUVm09u6kBaEPe0nNFznV03gFNhpama7DqBsAed0ADGz3fzq5O90EJoOJUD83UJEDBUMoGBkgn8
OCZJdGMj3XERlvOwW/1sPaloOlVLPJEXVJd1+h+25gYd0o4NePykKw1Bb1xeLx+GNg1Hikv917Tc
iQ9Z1L8y14Vv5G3yw9p1yLdXddlUvCdjKCcsdaF1MibVC/5bbG3dvE7QGPo6IbZ/nThG+T2UOJdO
RGFGxZNQwMqBvbdI9tUoO5CiGssW6nW1XQXSHMTj/BKpTa1iLOL9j3mg6f+UJmpKlmqYVvAbBa9e
dWWAhuTEtbCX9MrBurTUGWmWDIpeDu9sicqboGfY3nl++6/26rD455zBiTM452OOFJS+6IgmrOMR
vjP9ws2q1/nYDcBGrOMxo6nOy5+9SJvu7DCqC1jmoN0ZD/p0l9Tz4S4uAKfCzbe1gvg56Zbh4vgW
VW9BdzKz6UbGajaTWXnviq1SPjRYkV8JrV0habwpubUas785jmKVy6tUpq+2bxyvubcQjVPfZIfU
ujC1WNtp6lyM5CBdFXNVb2S4TkRxwDZIjHKp1ZF4nZZ1xQDviEx09gBuWzMRucwg2PrgLAGA7YXv
XlPWysTHV/o4LltEc+fEyigcjegww3np7Et1GarypT4U5Y2YFisrzlsLvRcZVsni3cImcr36R2H+
UqGZc/QfUIo68ZcoRT/t14+WyG8t4+Pt+qPDgg6/V6Bbx7/Ux59S/jTye7e8AK2REZsIvktIIc0W
5DVzU84XUecevmAeqgQMiVNBF5TGq/mDN7pM4p1Ofns+xUV64sZJe81jqXl36egNI+GW02uiJvw3
F6MbyNWv3rKYB9Jw5paoB1Q1ZBdOkAZXsuUuyvx25AR5L3vqKjncTnGNUqbCt6kRXCtIK83N4/r5
L2uI0yJtCc9W2/FRUtTvJ3RzJLnZppyExVt8SqgFr+JsHKv4oc3n6umQhF86iBpuDZXSt0fvS4j4
7zqKSkYCESbj8EVGb57rOjW3jsb0iQ9xzBvHzmlVkk+1PBnkIo+C0EEkZZ1YHw+Ry8TctP758TEi
z4zVKI4SZp1Yw8hEq2ivAnpxYcYPBJTrTQUNvSYAYoPs6GlWotvXqq/EohmoiE19RLVejamkhzvV
DiYmSC74gjv6yLRjdh2MUTCnHY1zC/PzGcysgSxyksa/dhFJVo/bjFbLu0bdoY4I8du05Bd2PdIu
8sEojnKx1fO7HQBhiLfYJJasWCc+xI98m748L76sG07fVe/Pe8vQ/m4VGBz9oCc4DJZn3lA9CILG
2P6Lgxt3EIbky//gkKnUU5P6vdeTzDNpWJm7+rkavDM5KsfT0Fz6CNIfh7UJvA3+UO/GqN2jW6kO
3uK2LOy2IUhuFRM5pOcSgN3qcEIuKr/1y9CHegH2eXXwd80lubQMvirlhC5uCUzGt0D7qW8swdYx
rs06HW9csyBlWgQUU/gHl7fYjdoZbmhEalE5VSaKbLpyPX5//FoITHvz+tZVOZMzuwdznfTJ/DnK
u5u41fxHM3f8O/RS/xZz29oRGjjvvZKmCR69GQJNmH6R1Va5ncjjmF/X825N2SiTrkxybhGvPG2e
G5r1dzKSw4/yEtO6MP3ltZp+j6XBY3n5+uSms43OsCIOLwrtgFqoekfXKUX9M9nSjQ5NylXo0R3G
23+9HLeEJt11F8OY/yUT73Z668ZQBeBpAuTTHKLrUMvK26Eaylu5A5f60iOzu13tk5qE03Ff+ssX
2AqLJxTtETIyTJL5aqiPqXbTD9OTjDqrBznMvojqzvQg/hGQ7JOs1t1LmSz6sroIKaefBePh8GTV
Trgut3JYM8lUd/DuN51hn8AN5jgALBob9qauWv5GaLt8icbC3rZFYp/JpBEDG2A3U13CL129dKn9
hTKgDp2U7X6if1WsbxFkiUTILd86k0koING7A8u/+AdaJYM4BsIZ2+comlX7zqFFINGG5EfGAYTt
1U/X7b5XU9h8OkC/vZE1NuSxxzWx3dTUPCHkydQay/458L3klkYPz5DxnYZF7dNiONOZByz9jv0A
hEeZ75NsavM7bcxQ80al+wW26W8CdoLZorHNv39fW+jt61papIJt6STGhTXz5Tb4en5Se4P1Qr/a
gZ22l5/LEJ4Ufr0gjCBBCayXPro5gKv4FFXLfPunReLVxOi2GhYMdHbQ3sv7d3S16Sap4a6Qs//8
a7h+Kt5MxzSm4/BcVwvWt/9bjNXUedUsXvJRkksPMhCNJb3bwO19nw9N9jjbWvpYWJGNkktIn44a
yoSXcYRsNDorxCaXKaACa7YjCk24oVQjJOH/c6CDDXrUMZ0LwUG1HG3vhpS+iNk4eKerzXPr/srM
u79ma9h7Cw3EaFI6n7T9BD/Spwl6xvvctZ8jM4levKTSr7wOlLlMGtD5nI+Zu5zLMI5DOp5cI7iS
4Vu8etRt4iUqgm/aicQzwuE1XhGiMQL94WGHLi+oXdDqt6aV7ySPKylZWvOCDY0b7tlqi83gUwFl
57V4yCKnPtBzpDoMXG0INp1F13iSLuikGFN93gXDAqVXh0iigsUJyI0W8VfbpCBwMrHaxEVAc2Lz
Y/392g/xSuRyqbw5px1c9d5ZCOnP1TTaN0GvgyurApf86Ojm4Eh/mzbn3r4dQv2mTTX90Q8MGg5B
jN4n6YAYd0i3s+CWkQsBT6YmtM55PxFYM4JHPv+1dUVYOP2nNqx4gtHUzDYgGgDzqQTW8e06zjAt
YVof+s0vkzgcPwnKlFvkyZbLAYEk3zuNEwSi1c+bHKoINXeU2m4Xq35oIy28PP5e5XhYLtDIJa2Z
ZMwql6N3bbcP6HaHlyOYtLPX1rAIGTIQZyiANQoJ0Gnso3ozfxk1p7w0lT1TSIDf7U2mWUf/MPQ/
+kucN/vBm8rL3+PDCutd60P6s1O0vf0So3uZ0NrllrS0bhoUsdK8N26E1NcFqw5USaXT/PhvGa32
KS1elzr2yBZS4r2trwPfONdpn4YpjrYK6nrJmenW9gt/6hoaIrgMjg+o0r9ZDkHyaOSz9djx3Bbz
uug4hJfyjMeGcWkVNKlVVMorJB+v8sUpbwP1HYi8Xnk7qovvGpdx6dCy/mY/+M5jQy/wVVZbyyXY
9WEzKhS7U1fnvZ/qn4Zo+GhfLHP55CET9sFf7ImKA4h/2LCTPcZZ/SeTFlWJDwl4ZHenjg3k9dDl
Nz50/1/mAsUtm+LcwxAXnJeGwbtarMa5RtLN3bCRTJ+WIUbp06NkUYz1Gfo+1t+9kd6kVFi+NAsM
TrLcRJSA/neW50ZWnana90UMITYgjbQ5m9X24DgElgLPPwykWxJ67d2Yw5VDz+L8JaVIcyI210ra
u15N1GpC7sQms+InK2St2LS8/1EMNLn6jXWyfg2koE/vFLvRBxP6sDCjqWSzeKjh8dvFtCy0CH4t
kI+erUx/iKFeyXdJoh0bzrQBtmXJkWjdaJ52vlPtmiqYPvufXfq+Pje2oe+iGPlLyasEb072wVnu
g2zcL5Oza5exuckQIn2g8dx4MKBL1vP01IKcGoV4+llrTiVwUDnNpe5StDtAo/Qgl2QK4EiLEF9N
gghan6zwbtjqLFuXr7ZNY5nmi15OiMdlVb6DZd56AZcIAeMJnykD6royWJ5M+umvDAMFyQSx9i8A
2C+gomg/5QVCTQXPmo3nFZwQ4eoG1wKEA6LObQ+h8rnRxdldw4GIZjNOjymdWZLCzmdkCFrbrC8l
Sw11onNuJ6BFZJhUEaVU+kSOSe+5qvrHxnJPZFIuvgc06vdoTkCT3xrNt1qwJ6r+kvcxVP+j/jkO
hjvD4DOvVLoO9xWpTlTVoJaUoZvPh3t3srqd8utTv7hf7UnSQkoNGhdi0mM2uuAMt+ngi7uQtPPc
ot/j6vRXSmWqpisvGaP2mZQwvZjB8CgpbK+gd4UeDyh/Vfrbou60gbcV1gJVzrJ0/k7TpFk3MhvS
54c4snsxAss86+HX3NOuA13UEma7CaTavqEb5zIafFCIanZRtgy9327gbCEjKuv+GcD8jidnNO5J
fei36LfykeshocgPiOTEKpw4S7hDDdBXhvISOayYJozrD/6ELHyJ1iecR+gCJ8lzRH6Zc2magt8P
ks8Ona1QTx+8cz9q0s+2DRuXEXJ0hYPZeoLxYAMXePLZg8P5Km8gr5FVkdZC2W3BdCWzKniCsNiz
vpjpXYV4DDp1rHKD+n1wOsNhCTq07V2BJu52iA80zSfPvedHe2kkbDtyhJAJBBByqL7CtujP+dEg
BVLD2Unt67Apf/SV57WnrKRR4HVl2XEUKgMX1SXVbigr2SgVG5Syv0BqoG2Nkm9s8hivF28poZ4z
o2oTlQ1bUHVZZ8Vm97DTOVNRbdZZmSjGkC+JzEFBUCLEk5K0Gcc+vrDs2j8FwUm+u66TW3vWGuod
eXlhLG332FBxQzgNJoMupWETZn9OC/VLXWcNRVIWzWn0ushDmuFiUYt4EAYnEdIDF6nBt10Xtz+X
Zp6eotSqL7KmUAebaHjwDFV2UWA16vQngEDDrwjOwYtcoU+p1bOzm0I4DjzPqj7zcTp2ggEsPQaD
CKm+sIa+ukTEr38XLB9qiJ1S7SsnEDies1N9QAksoypwIYCWdI6XnRMd8hMZCijGhHveMHr7XgAw
Bo2lUPqyQCY/LPCqyOVPaRsnpo2EBoLnP4A28mE3YAu9N1Ln76ht+svRcmkboEPauCyj6odM8nWN
h7oElPsM9yXO0/5SDOHBwKq8nao4eovp96BzrhX3q6sKzA6QjUftuWjQAqvX0+XwInej05UvbdxD
JPD7nczCsVy+OFB5oaTSlY8ljM8nZXifI15xq3u5o7Qz7TsL8purzmpeVpPYE3TMoa5u4KnSnBRy
ZeWcWRYwYG9AiajxIYb7l3Bo6r2I1Pwacw0ntlLJpjlTvFsT45L5diEgaE+as9KaEzgwVV3n98sH
27vhWeSWP2Fa3FY5jGuZF1q3urvYt3KXxaV9fZghEn6zd1aocVobMNb0U2zeOSufrPeOKw5lgNBK
ir6y1cf7Rc9BdSfGzlIjMSWB0Z7WSVltZRhG48A+2NjJSC6R8miVR22772LIpAT6EANa4jtX4Wx5
Pk7AddwQRnXN6G+TRE8fQ9pjbnR19lGjSZ0VERroLpBcnE7FJpdcJxnsGyRmQA312akKAiyxv5UV
/xmkrIwX2xnaxyYOWFgc7DuNXwuWn0O16dl3fQFhf8pRq/j+waMd+qvmWKAboPiEDaX/5h34n/Il
PzzYEf0MKAu3m0AzM7rcH8SB9psGoQ5rvl6crr8raSgDCFwO38rav0w1u3gxEruguDFP2wKgxlPn
z0/iYM4GdORlzKMG5uwrOy7+NTSM+f2dPY6XSBHDMK4NG2+YkA3UYxinh8VTtPk/yZgHt6+jPIfG
pG9fXcRPLqCZaIn/u2TneiIAUJOtCZyYsXcp6FCz1J+DMW7u4cUJn63hWaxRqRe3DepixzXDDFl6
rIXpRmathadiq0JIRE7Sv4cwgflAbhJFj2M87zt2pd/VTTaaiKj9uhkK/WiZft3IlLvoj2Cs2Tp3
kDtOOd19iTcnZ1G5LFcytNOnCiKBlz4rqUIcMiggg2D+XPndq1fB8RxCdy1jSwvxGIxv002ewssZ
1zBQ9kPNV8/RqKaRZJluKBdlJwY9CBcycfSJ1TeahFinc/nikjUys07b9ZRcfJhYX0UiIHfx+gL8
guFuqMG2KiCYlniHM6hnFxhbwYqJrbUg5WrYaMgISrsC7VTzp4z+tKiOwQYYaD2gIBLdJLpxKh8c
9m/zdTQeHo+fKhNB6PMmQPtq/eRNEcCO3E297esKPqZo+p1mijhU3GLT+EcQiOjSM1ngRAq3EZt7
+D8RJjyF9BCaUR6h3+v4K19i7o/BAhmHpFC6R6d1ufA0q7ks23m4RyyCBGRSpd+1+cvq2uhscEg4
WNkNOIpN1CfNXi4QnaLpEdWKQaPZB4AMgTiTw1w9kgH2LbN2wETiARvjslmMet5YU9/shx7sI115
bC9sWGx6N21O2ZzM26Y2673dFM11CdhSlsoC9XoQilXXYiqpam9tDsinMimLIDY6vp6YXNefN4U1
zpsygUvJtnzEq9r8dnLC7oe6ge+s/xF3+e2gLOpGLP/0Mbpvtg2bBFz83tavwyI8cb0DKnqk8k/p
gTqEJ2XUHO6M4mcPcvH+aKo1uzouEaNcZJm+zMVphMhayAmpy066Cmz9aC/H/6/8G5ExRsYzA9C0
vjWqKAkR6kqm7WpbEN8AuFAdlyZGql3/3wQKtXE3wl6+p171TQ+q7qu68WB5/5on/bcyOvRieZs6
IG0y5OO3g17cwWo8f/JdhzYKOy8v4ac2H6cCfsc0Sovv/08eBvjTx74G2P5vMVYPU8EU0ZC7s4fh
/c+RkBretrAJndjgamjkC/Tbw5L5WxorIFmts/Q29iBLqDM66UuDuo5bFuM3A8bBtK/oA4amfePE
fvW9y/nycd24fl4jlYbPWyDXqkt36mnc1Tx0id4i8QYxnjhb3BZj8bNNGuMRuI9zpU9hvgHV5ny1
opuhbo0vBuetc39Khku/YO9bpPle5uMQ1u2cLf/dcHCMGzcjDykTk00X+Ajtpp4GJXKWdXZRz5Sd
DhM8WSoydB3NWWNq2TVKWwFvQXR24sPifC35UWr1o7Cne/1RxP7bjzLVLpvSQzM/JV6EWDHrEk1p
4Gi8rct8eP+jtFVzFfFEP4s7cmExYJqnQp+Q1Iv9x3Jsnae64Guij4MbGdEqArE2lPSXWoKrNQBr
DPKmPa5sx0HfAiR02W7k7lObOBOIIQ5cstZYyurBT4ZzWXoMV87//VJduFiXEmx9qd5ohzt6gq9b
GjxuzKa8e/d0HZsAiJ3nHz9qMgHOmc/m4A3b45NaHw7I3hhQuqlt038GSVNzyNBsIAAwBCWVJQUe
H+mgG5hpyVlnxvitFikSclVpYaLvdvC+HBBNRtPByx8bFwnfhc7V3RCF9fXs8fAa9XDa10Vhn+ha
Ov2+3EPX5Lg8d2HD94CdXi2jkd//DOlcvo/VLqUw2sM9YAgIuBuYTjXZtJRTVNz/RGeTowikhdn5
sRQ9NubygOTD+ZjaKVKwb3eZmb7a1N2UlRk8b2825YfS1OFTOcCV1qq+Tr1LxrNhLoptpZopaUMf
jkOYjd8PHRvG5eNXDLusDppUAP5WGvkXkqM6RGhf2b1GRYRmMMjiIvQCgfusbpK0Um6uHR5uXWv4
C8qufDPoRv1lGfpTeZoALIdZdEhhR0pCffe7x6wt+Xe3AgM4mfb0ziPz0+bLTGFeYvzJA1W0Gb1k
NIeBLHw1cp+S7tKZz5PZf/VJKt+aCpGs5tZRmbXvPGtGv8+tI7Xu0MGfWyVIUfB89S8cPmpXNRk+
JHZ5/AAArZ7p51Bycob+I28R2k3pmk4M/1GnLeIz5Ize6TJE8z31heC4vIOs8d3y4gAlcpBV3nNG
M4kZo4sbmVa39YrIfjRtdCYirTjjp7YfQVnajz35vU1upCP9h7b9KG7FPJ+O3aG/lxGEAeV2LMBM
HyfVqijOviy0V13LIugDvR2aQ18longNfOP86wuLBzp0qB+rF5ahBFIvHLDjvJdAdP0fjuymc1Rf
xL7R7py60W6AiaA6NaS9f+o1kU5CA6PW0at9Ire5U3cw/ln3Msos23v1AYSCPoKuX3UtqmMXZsV2
7I8RzDnpLpfGuUdBnUexH5zpmsP3ydCHu9C1Xi8G6rC7/7a1oJjP40ylrn53lqGEMsHj7bz5SZq9
BiQwL1xyMCfS9iWXP02snWGlP1oXCD33KBD86haT5rHuLZQ2xLQaSuMYh6r38an3QvxOyWCTzCFc
rUU7XtV5dmeFS3y8iF2GvtJQoJR4s5rEPlohhG1J1F/IBBU19WzTl2XTV9F8+s5o6wHhu+juQwQZ
Ako5Naouufnw2kYKt5nZftaDvN22cAjcyaWZIR3OKRXQK3gb6Gz1SXB4FeDg4nn1WmC7v2t9q0H6
Ykkoq/623ArRqpa4xwC/xVx9f4879i6dOW5Zb4J+BIWtLuRJT5ykiCn7MRp9d76Vu2aps21s+RHd
fcX7CZkFK49QkeNE5+sK8TvOHsZ3MdfAErP1eDeKzUmt2wQY5Q4BuPnecme0o52k3iRqGOv+dO+y
w9hV3bKX0XrhCXzVRuN4vZrW5RJNYjhFnO0OLHeLxj4deIFzPgrtg2XFzU1ixlcyil1MZNHqm6qg
7qUcXPJGR6/ZzK5ktJoOeE28eoyQ22ucumzfL/pDaBUnodqF6oZ6JRmim7dD6eLOJkexU03AJfR3
6npICuoPyrpejvPrmBwRdKQaXJtii7KQsuqYJ7wtxPDuVsauCncMf5w63g+xjqpSqv9VRvaGhgXv
yVa8xJJF/Zvtng+nFULUaRPbTz0kJxszc5LrRouKa6SSqXG/LZmMMvwJGDV2vZ8lX8snSVNFWyTS
DueU34EIVXp7AvXtCJ13Wb2O5SGx9ouuE0dH05w4ykcFxZgayiBV6JpM8vRtGc/33mEpb6cChvFI
ET4FLe1L2ZzYJ15qdTS9LxZdmZF1VXm98bTU9mFjemDM7dYznmaozLbDaNNjrWaNBC7z9uB+6cKD
ydYZdZqw/ypTcok9d9cYs3cnI3tCZSuuBvNd6KSmwnNcULYu2suBcSqv9BYa0LZxMoWAvCBUys87
I7C2PqJOn+lEPxUqLrSac3AJnb3NUbsWu5TSxU6++51d/HkG5HQH/MMu8SUOZa3DJ8NDd2V6WX+b
AcqxsOONJybD0XnmmRPqtOpPocVkyLogX46/TQjzwzZdFv34h6qrcoGYo/wivqhetntCyy8qFhfh
Rm3y7Heh2f++ho6pq78LvSz3BaecU6uBFKWaoNTsaYqedCpzfRc7T/Y8GueHCFbsENWtu+nQckp3
ybop30EL3X/3TVIQ2W9xxXce4e8IXN0+xi2tYryKa/ocgLK++k75F8v7LmClWc+Ma1cDlSjopyYa
0otgTJJzmUXypgalCs2QzLYkOyKE0B97N4ue2KBvxLzGOKKhVAxNxZBhCQ4B3RKIn0va/E7tom8v
aA74kkCSfC2Xooxg8pTbnCTy0Sh+eVR+WU3i4aFIexameUoPeOneDEN5LSQxQh5jDL2zybQwOBOb
OfokmLLxWZv79uj2h0W+oTuwFKIpWlq6dd4bPYKs/mwYl4emBiORhNWJZNm62W82rdvo2yPcz0Sh
OxuKJ3GzqhhqYoUONIek3dhFew6Zd0LXEQJFzfnsU8tyM6X0qKp+tQlFbxJN1k6qfl2mbc0ldx+1
dq72lVNdHJtfDCe97lpUcmRRSO30HL2j7lwWofTzGkOc9Sm6tFUM9hk37Fa7neA8jAg5Xfam110R
ggwRW53UwAMmdPSORkGOHFEhv7xlJPZDE5jbpdKrE1ORecQaapmoncITq0DCMky1wdsuvw/XWXFe
14qzgIj/h7WZ7hpbP6MOzNkk7dFwyIa9wWbhoYgotqpRDdZhX0dJdTr1rr0VWzbACzU0KJbl0zjs
U3VJ6oXO+a66lQUGCtfnU+uY0EYw2brjMaRMSoy8KipkzOfXkMYy9rtJhTRJJx35bBA3hPOc4v7J
kcpKkFs0ksXb1jArGhHBdR1JrT4YjxRZanqdSArzznKAKCD+7Oy74CukEt2j9B0XqY3kwJD3WxlO
vCOvbBMZERmKv9tzbAle/a1pgbvf1C9jhJ62pmNk+yJavh+J3eCwPjHLfHrg3NigZkiB31e8bVN3
5U1d8rVLkbOz4bu5yu3qjwvJADW7xkQ0rpl8yj7QvY6prl0dMvTZR1VA5Ts43ef1g8xJ9dVc0p9u
lBpHeteRBv1NGKlOYeUOzbB2BSIHpK8K9mu1zPGY7DcINIDIy8PXIlPUx8ZFkTd7KTmtdukp+lfb
YqFF6VX0sKnWI3GzqsIjnVb8KHg03QxTgXJ8HD7w6UzHE7GFKJa1Z28zYpNL3w5npmn5FH4sAP/n
n+OMBzXnOhDrzuQ+2HXYbcvcR0IdnrSHcEaovmoi58c7x6AN3AcIZbptNoEkyEY7BX8UObucLTGZ
z8rZ0S/xepe+2WT2g5/MGmrtB781ShvbkCeN6Q4WUxidJ5/Tp4agmBYXzU93fGCDYf+dT/mnHETb
5zDPkrPSXZL7mv3G1oda5tJ0xxzyvDh+t7r/P6Rd17LcuJL8IkYQ9Hht74+TZnT0gpCl9wTd12+i
2Gq2ejT3buy+MIBy7GOaBFBVma1R/rC6FzR1WD+HLPrLQOsfjrScY5ox8LwZqfvdtvYd151vRhSi
zACNOC8xkAbAYuCJrRW7/WuhWEyK3HR+Nw0rX+xMwhcBB70PPOG607+mHn6OGHWeCy83jo3UsaS/
lQ0yHZSiehmcZ0S9m8hxKqxlO3886rm4OpEZsC7u4nhBlS5UZcwSpbTdSy+GnwQsKix0nKIcqD7r
Cb4+etz9pNUJa1gFZju/Od/sZzlq6+qzCY77B3tNxbnZ0+pnCMGRyMoXCz1VCsFjAEicXnye+yRw
WIznCfIcexlnn1uGLSMaGjG9mc3NEDe5ZXCO1AyKAOgRrGvgNQQVQ3GmB3SMCqJFX6BdhrSVCEDC
oLT0gCatjvfVpCVfJ2m/J3b7MansCGAjAFDVB3+vl671EU0fyQHZyqu8SjQQDQMmcZbT7/F3+0zF
oZ8/t/jOj5n9EUU21zg3+0zFqblYgu43QuOr+kNqaOEER0prTWj0RYmDZEcDIzgX+G4mWs1AA2y4
+5J5bKtJFynMOkNJRhJEX4G+u5Yodv/hFClw2v340+xUA30bPY/s3ikoVeEV/SfG4iCHPGVgm+sC
0JKismfpNH69NEA0/aVm7mZQGwTWCZx6OvYnIPUoBikveRpHIfdjmQU7G1jsL00IOhVySjx0uCgn
XfrP5CQapC1D99Rx8dqBofzNrF3zyHiLjj2FRGvb3usIds23MB5M9DOiD3UCa4Wc/S6nPYOKA04t
d9MYYIxDHRC6MlJ0A8wYi6XZZs9oV/omm9Daz/IWvf17s5LoHFBQjHTROiN6Dp477HR+1nG1vQ1G
zbqT2KBbBYkSWA4jUN8mC7fJTwSuKAekLcA3x0+1wpAEwDiwFKXpnQikkbQ0bWvD/Dgbz762KPmj
MaBx2mcv9nHk68bBBvWU5QePV+LgJmj5Aydv+cGOy+K1r1ExopQkQunlm+3K9JJZUfXB6atoxSPB
t5N96uo7/EPr4IuBdojSFB08+pmUAKBKXjiqQZeOjtriFjstVApTphV0JYplxV70RgPQwcx3VtOc
wGJyDubuwHTs1QQgNYTyXEyoPSBk7vBKBr1HUAntjCOh8CwAdL4CXlT3dQjWBB5U9gkHK7KOUmFQ
3p9dXoMeKGMO9ivoyOtdfKXdAHQPUzUNC7ItF/gcVE7De6t7NnRtTUoSAfHp6kD+CQ4lNiBjB+UC
npGd56MEcVBMXNopqstkT6L5MpuRTPf4KVBmJcv6RWG3LeoQ01cLnAT7tq9SfXubsiYOvrceylVd
r0QfiPDeOwBlLDnLmpcE3DnbQWbYeqLE/lT7pbluirj+0JcmqNvqpv9mpdZyItEIAVYdNvxdr7Nu
iTRv86JnYb21dUBjkbshgTmNpGuxyAer3vcoCPgrtAB6pJ5fbZKiTdTycRzZ5uifAIE6PY98YNMB
FumXvZKTvcgh13A8vFW1j6nyUbHoWfXg84d70L1VLAKffrC/3Xv+TDd7io962etnut334We4/WxF
4wlsa3SxF1oWoDq1bs8EpGiCTRwZaUwJgXHWejUbn4IRfKpI3nIwxOIcHbTszcb1IzCFKFQQntvg
P1XaeYovFW50MyYt9TNqyvhPvlmff0L7R7m1FQwsrZp1pBk2FpANl9OCeVo734TzgnlWjMOIAmbC
la3FAF7VzDzpcjwDlkj/zlGup/uG/t3FAETe4NGEKs/MkQakynn7BxsrQZ0sjkv9TY++9VVk2njg
W4X+wakQQP3DkNzRQ+3QgnD8A0PDPf1xHuyVfLb/PQ798R/sVXyZs889ttjYNmJTB2Y0hipMagYY
ULMYAr706dr5AoQMms6dAsBunkRT9wwIf5agKMufyOIWox3Nz7yRa6bx9LMF6jvVHpvpYAFESnPY
5nabfgbFTxEW1Ysc2BdvSN1jlzFQaqkcUw3Oy6MfS0xVUom0JutR9K5SThFvkWNQU0DuXbXkC9zJ
ZHt9DYBlyQLyKPYdMTgVXio1akaXvYAjQ4Cut7uOwPfDXv7fdg9RsCznf7xvzpot2OPljv6xDReF
i8jf9SeaBvFYLjorHECZjC8F4MH/oZ2N3RTlr7G9742xPNIexi6CeDMgOzdVovKyKU6okMLxj9r9
kIlegRmPDW80Ab9ahUJB7959bFDST1up2EVRBrlbTlSc8PT/uwgSOS4kcPP3Wh5drtM49M6h27hA
VgKZIHOGchHEyL5KpZhsSE1+fpRcaDYp2gD0eihOAQE5A4MXXbRDkCb8wgxbgsFdj77brWHvmty+
6idLrR1WfpqiqVApLBGoTEPGtZ3tx197z3f83TXQpCOzW7RJlqcaP13/XQwPhDNpgr0Q6HX7Dc5/
ndeecw29Y4P+hTUp2k+Rfiuk2AagbvkCrHltEXEshEpUJWwKZjpHDoCgO/dRuXtlwMgdEP/duy7N
E0oq3vAa4dh0Y3GO4u94iX4r4JjEEuWHid5fWpONL0XVfynH0X3PXV2u4lCzDiZ2zn/pMgTjDeS1
MzgbAb7ALU2DFP1B2Jz/XTDN3msd+J0obOEAuUjdrtSxd6DbRV3ivgtA/Ey3Qz/GdDuKg8XI9XaW
ENPtEtb3B7TlACiG8I3bYYiwJNZQXa2AkSNAmNQHZ2iwqLF6e2nLa2eD3rrB0feH9+lRYeI/4mh2
7f1UD5r3GXLn5jA9R9RTyf7lND+ByErFIRE9u26h5ycZiWxYIXkZLkdFsj2qtvmyQvbqrr9+aqMP
bH0dabXirfvVc8/mrvq51Z5a6zsx/MOaFObscvVWcf0eaFdzQz8Fk8AkWAOTpgWPFJL4Xc32bWI2
JySGVd4+KHG2aSC7Mc2pzLDhIyqMfXmaKw+ToL/aTSWKpFGxHuwo3sAqxFN3mwOomMjSfNRMzVun
fhefUMoP9iTLQJFMMqTXOQkbacenLESJNLfDv0hEl9ltllWCmysQokVLOsUAqZ+18yuk+dUBSKwu
fZjh8CNiIfbQaq6YGlD+7k0mg2G4xxgw7p0t+9ckLeplx8fgXZjeXwBbHX+67blmDBw0DTNOiQ2S
UlQ3Wyhbd5sPONNO1kir6EDFSMbdkEl3P2pmcB5QH7dpRHgf0Q2xrkr74adnn0eZ/COiBOgfAL0z
/WhpAHdU3TseDqQIamA6nkPe2n4Fn7b+pjtY/qmtRjPm+lugGu8Vlv1NRxsNmjWJNcHBJ1EsLoBT
XWYSyROUejkTo5NjAIMp74fdDMLVoSZ42QQVUj0Kk8tSFuUvCywswzeK0SoLwulqKqBCFUm/y0ac
ayzJn+6QxcabVvrls1dhR1e1jO9L1W8bd6BVaph8RTFu9dr5+klTjbZFgjJU5oEmkqZArP2j06A1
HmgK0cFLRdh6bFmohAPGM52B0WnYfIZGsrtibVXUTSYZd+/dZl+RhsFu1EB6UWFjvtUKrLotDYfQ
suVANTW9+oNuAP9B2nX/DSdgS3pej055MRus+X3FY2RnWPN7Iqgn9yzFmh87fXNyj7IO/5Hcndzr
fPzqFVq1Q7MJTs2qeMR1GmtsQFt9W6BrnqQpQHlXMukBBFLJvFyQfjIlq8d51FpsHwNAKAfXu+7E
8Q9d9465nUS/D0j1Z5vfVf/FxgrNdJFyrQEBHP5zEgvI5r1TZ3v6r2Fc5GeUw79O5GGR0pZCz/Zk
3Pls0pLtgz9Nyb+rnFeaDbL01k3beZtkD6Sp5rMTpe22NvNyS6vUbM+V1LtJaRPkbKUELR+au+U2
wKJoSyvXbD/kKJyt0Sy2A0s6drpZFQ/rLhZgf8LxzYQyRCAjD4oZ02hWzDKCLsLp7D9CEXSRpzii
k8R6vWLc5lH2qVQwxLZCKa5C64ebWv2WRHeXvOvPNFUWqdb14A+DPYl0wjKmeeo6P0ZTQTHdtANp
AVP9maAlHPTxHlo8uvA2BXikpRhNgzjtT3imBn+7/pcyAJYFWcmyTFY0VV2TQAkAlvkEbYFuhXgH
5DT91USz7BmIpGea0aVDQe5Ky8tqQ1NgNrNXe6hAmSpAwaxmUYMlapP1CXCYEIMuGl4UCz/vxIGm
esCucR1NT5d6B5r1zumqjQU+mRTkuSjx1yIwmibo4SOPEHkpVLk2qBxX95iDhregwCI3zzzx7j5s
70bXDzt7gSAVwGkgjZvjipoly+nWoJ+MFizBhur3D6qHDnAb4hJU7IUD+tahu7+g8kgePQCk5YWH
9zVp29JvgWytrOMKMIy5VwJu4eZXqpEeR7IEtkshj64ByDYlm0KwrtKOffc3cSZivZis9LJ318Rv
SDLfAc5U2IH5fCY5HHTwr3YsmDgTyYwcTBMszq3RPE3kh4oP0a28H7YOtNtZ1Ig4WYHtxl3PMg1v
zukuFIgUdBeNa4BGQ6AK9CxPJgORmvpSIWeIDElcsC1NZ5wvDu7jO8UE9jMLZ9yvhzAUYf6+zvFJ
Mditu6wdEYMnGujWgFltFtWgmdtA1TCRLFIjeVPgi1ZowRd6cBSo2l1UVlxdAJzdPodDmy/oOQPS
UvxaPQBdUrebwd9xhpt9lyC0Whi1aN5QlcQ2ja1Fx6Bn6VljAsw1tpP+NfDiOxVf8Opz/Qefzjai
o1+Y/vYKeJIDe3qlofZqUeAFt6Zv/Pzdpyl92a2kAQ+2W11NSDFdbs8OMqEoc4C7hwepATTjra6Y
d0wbmiOt6biqCvUt4eAMMmi3tMQjBessfkRL7Iks5vUfFsRgZMm7djsrbrbzChHVX9lzxh20lKF5
copLWuEGYo5ryd5AayJaGtCfcaZtwXwJNHDFAnirLMzG3/4mbzv+VzcO+YsWJvVGw6H9KePpeIz6
gm0crGpfvaEMl0iXVV88Ge0JT6SO0m0pfP9rnqJLx/XLGIRNyPLN7kDSvXcf8BW4+F30PZal3Ea8
zlZBDHIVHmTeczmKFVGtgJEB55qhTBcjWA2PJCMHHF1i7RMpNhblAPr0Fdkm4Ae2g6rcG3ba7pmR
dtvCq4u30uT1ohOp833wQ/RpdN7X2OtxTlL35fNs26GV4C2qHTQsGVZ3NED9tRQ4y3xCmfcrnVGP
Ydw91ZbzSutI0qkZ6XygC5GOZjddi/f6Cg21YKhSeRw6+zXs5BCW5Xi8Ix8oyuxQRWiLJAuypWNj
JSdbEk3nyTf/iaiAPG7+821u/hS3a1zknUNUyi+ULVAKxyu8uQpHU3Jwuf9RY05d+uvcSMUabRRs
Cyqm5EyjHFA8517JRiXLveYfWhwv69v/hd0chUbkkX90pM93DKfjqCjsh2deGCMeRzWggpxwT8mb
buQnrGq69yEKNbCuBtaTk/oBYCVKuWOuNzwPSIWjEBBOPpx0K5avTQmkcz+KrYtQOBjVaJuXrDGW
zGTsNItIDljMcW256LYlRUTgGqQRAwMzkgaWHeXPAF6ysK1WGzrgleXG2WrXnkQ6qJXDuO4SvQSO
AtDaG738UXd9+BXVnGi68HrrxWdRcsTyHam8UA++2mxtaqhPJsegr8pDaWQeOY5jap5rPEOWbi+N
lekNwWYmnQpQd4dTq+xCnFKJ9FTVa/+JZnQJfR24wP/i5BiSbdthZEv6eejS9yjgBZ4F39Bva1a0
sbAOaKk9ziL69ZBZgnL2BeDV+Ia0pgIlGT1x6UI3P5BnLc0jauFDD48KAIPSHVBTZburW2AAuJgK
WDe29sDqRuWQ9KtGYSIMLzm+q8glxZ+DJAZidxfm4JkPxIqmTKQ4mIwTDXRCXfIxTPN15/XDpwI5
vX2O7MpKqmmagUbTSINDALBQsMF3fDkAxesYpbbaxdQiQ308jUkclOyXjhzynHG0+MGBNHSJ7QpO
RluNq+u5lah/ckXQZBNXU9L04QGELBsxjPpJeCn+19TozoSGvrDDg8/DDWBmq6PtdEuvtt6ssqpe
pdt4l1SXchF0XfluNlW46sBQdEwqAI+46AkhOSAbul2FktW11sKsGJw3s9fKyR1Q+nKh92H5Drav
cIXteXSsHBxeZWjuxq8MB3UoMhzzV9HqgMlDJ2vrGztZuotMpiaSThY7RlkS+8hIBcaR5uw2Iplf
ugb2Y8qyAjvZEpmzqyPJ6HJnSENwCIQrFBD768yN5apwzHhLtS2BK73jaMpwKnUhYH5nqDamK5tn
IgEYK6dZNW6S3DkgUR8uBnwZn3OZogtW659Z4eobjja7pSZUJxhoN/RLw4LlWJXDM75nqNZXdmEU
xMBJTMs9TUkhfJQ8kq9HzWd12k++ZCK88QRIB36IR8u+gCqlurQ+TrRyz9uyFGcHlQdoT7PKsDgo
AIdyMjmanpXtJGsCYS5EmZgboCo4Fx5K+8LsNkwj9P4DKqK0Gu8JyzDvNXFdgJj7cb8Eer6HIjzI
Gmd4ChtNP5Mo4aO+R3sgoO6URQtG+1dNtD9AsDQcyZ4JszsOdfSTdGRlVKUO8AOB9nkVEQcFw7nK
wmcuEjC39pEPCChm+jvyl4NhP9kmW9OMggRe1a+EXXUbktltlL3Kfut4HO6jzq21BqSw9fyJHDBp
+gwdq9FoaaqPEsfJjbU1/VReLJzkPAWFi5NjNfKRLV9YPEflU4rN3YKEqMpAT42lpyuaTpo+cCsc
JoGnVjn7OIG+WiOyXnfycicq0vIalQLQpci1ZdNrzjFQJ+aRugxMjtuuBOoEqJfdcwbY83FFw8Gu
PqAs3wUXmbIzIvec0xF8JdjVZZojB4ScgZYvetc0n7HK0E/lIA5pE2piklV6AMQ7vT2ThRVG1rM2
RsFy6Ee5NdSUFFEdAS88ceolTUmBmvUp3CyikQqJuqX2LMBcqqHPJFsOATzLPAW8U9QMl+limYWx
KFhxbDzXOJBs7MyrtpBNfABz+WTrz15qVARFtqJwMQUZWThcyPf3cBRT02p3j40XElHYq4vIXSey
Q3O5mllqr00kQ/PU9p11iXJMNOApCiIyIS1dUEmB6qOMH4beUwRFxE1UqXX6LfJEXXRHU6Q0FHEO
M3nT/OZ3J5sN1f3IF/k+dAkL+wUNq/kZO9H8TCO62GNvLNMgk6sHxWycJX5/yrPT7ESm+BtdA01T
URvLoqjlararKzQJJRGYtABtc0iR3zh0BjqvFjQ3esOzJ9WdtGHYEPMgAV7vbNo4KbzA4KMdLPIq
XVfDH/kmnYYUVqt6bi/pZndWgIw1V2IIOuAAwjVOHG13hT9oHc9d1ZFZHsXGyIF5oPO4nC4ktUwz
L9DJAWGsSe4t74aNL0u03+FCwgx1Q0F2JCmwrjxveT9cZKx2n4xY83YtKyOwcCbA+MKpNX9Cl1a5
rFIuNzQdY8mfaCQYjqjsLgbiGcxInqXmNUBGAUhIAcBAKtFh1hcnt462BaUlWk1WJz+zTRR6eHyJ
hheASZMQlOfAEyPVgGf5chIm3FiOmWE4WxuE6SsNrVDoM72AmAoXNXJ8luoLPMk+2T7vdyTjEiyK
kyEH4cKKybBZPfjJWkeE3o93llZ9m+ORvFbK0WisM27IBx93INHkpG473/D2SSY7B+SgdzdMdM1Y
X6tS9O7Q4fcGdk2VD6ALL8pD5XbDfhbRKFZpAxrVAPg6K7NyyIf9LJ8dZtnNjJTJ7S6+IaJtZNnf
iRIxV7yILTrD96CVnagS77gQQbyIP8NNPWlQsYQuEZ4OAKuTOTpkkuulcoA0CrbQX3MaITX8m7Co
3WahJY6/xkvPLxb/JUaqbvEYmHxSLa9WkUwybKVGPQRrbtk+oTAz+2A6IgNubi7xLkQevmgalP/m
4VvgXBozsN+WoIoCU9GQowupEXq1twAx82Y0XrkP+gCVcGqaZIX19ub7PL5aAlyq2ndliP7LiewV
dFjAWir0qX7Is1FRXnhW9ZxX4CwHm7a+RgqjeB/T8c4iEzjuDJpaX7p+/c0OO3uXNr24VIaw0BbS
R/Y6KrF5Bj4G+hRYktgnjXnYomFHhC9lCv4IZc7hbCpnEoGa4iqfA5CCLl1l4kg6ajiSu3GzMPVB
XoYiHT6gTn3j69rwKYp7dxfLEcBStP6vgwaQ9fxq1jXapssEWAVtqQPlGdn0ha3p7Ml2AiTv7BBl
zjx6GaSbfGzTwN5Jljsbw8rMT1aHYkJlAN5nrKvdmJ/I0zMSQIeprZny1JWnHxU23vyBs9FF+UUC
za4DirlpcqDp6ybeCrg03divQsd0ljQFVjZKVEK6SluC5yjOgY4Aw0lGjszo5CGs7V0hR23AiW7I
kEp3rWsggQrHKfikpznScHfBclAxBCUAymlJQosT006z3dCanx+XKjQHvOVnsqDZ3dJHLWlwKpzt
lMUsR8F8cDKYCewxXr24WovWuaRBZXM3VC+dktl/kFm9Ge/6Gr9Iuy7qFzJ+8H2IF7QNkhVGmW1b
1uI1H7tLHqfJuR6a2j6ELpDrMOPN39eXz+gl6G2gNmvqva7dNbcEe6JubOrLZoAvW3MDS1WSzYo4
34RiZE9N+QZcmwo7bMW7GfmgT0HRZ4neyOBK1TmTdj5oZwVzwdzp+4CsCQenWM6Kglv+Akyf2obx
KNqBPN3flabBPnAm3+XopN9QsfQZBW/dh9mAJyX7ECb9u1ej4ysO61WWJ+hAFkDRWrp6LFZDo2Xr
GSB1lk0lsmhnRVcL14CrYJhoL1I7TpMIg2mz6Tg6ytybGFB+aqdKsscNaVMBVgfgH4fZmHavXpOM
cjFtbl3a4pIBADZQj3uLRne0QNh0LWouZN9vGo/hG5bX/GgWcfXGvOwDFakOaDxaSSW3ldwLyzt5
y0N+7JqueuuM5AMVwSaZ9Je1By417tgvdZN6KxqBPtZb6QB8BZ8hRg9akEsCXmSMDvSHpT/YqP5q
gHyJl4WoTPzpfv3Fp/8FngO4rLOTq2b+o5IzaW31upwVFIGmFFUqXzKeFTSaI093mu8MQB+UKquo
9OEenB+iJhOHrPop5k9TuzLcp4X3WjeWfvKbujgJY6lZLk4A3DpExxWK6oCt5nohaSYZOG/9XZIL
wDk6urso1c7SRgaltLj3RJfRHPOjVeKAVUGw6mECM83Q2cqTAMMnIdm5Sv2f/FFDk2w7IYdVVrYh
fv/Mnbr+c3/rAnnqq45T9VUYIBX8Xw1EmISXhuMfjXADEEEKWX/te/8aATw87clqXGB5g1PDawf9
NVIJtAbvdxQDRPGeZK1eak+2htexUpIojhp7bRtgf5y9vDHb+z5gFUmk16h7z2x+jUuywS4AXTm4
0Z4iUVwDoNGkpAv2RvZ6TLUfTmalg/Pk20O7Bk/iZ6MatU2qSjwKVfIBoqvriGQaVYCQhuZWLz8X
stY2ZHdnUjtpvEZ1PPDF1fkVknL2ERXo9jGmky210UNzrgBKIGRkMl9Kjv6NefonE6sxFE4o35KZ
lwyoKnHGvac4b+w+BjfO4/Bu3vevWWY6h6YyI39FCrowRblDozwccIpkjsXLFdHDbb/HXuDijyC0
lS8t/XW6cGOf21YPolmINJHkh6YVKHRLPOQ6hxonVzLTgj2phT2EzyFSBkUZs8m/iXJ3LVTMWeai
1SWo5X3M0gIq4t1d3XIleuBtGgpZUgvRsCrj+Dnqc2DYO1a3rDrd3pESbObpTksjb2kp27QDelCX
Az/NKLAlv7mS7VACvjsFWuyubVmBwnXwvyUK4s4pC+tigrMYvN/6sCEZNkbo50uFlx2NPN+TjC6p
AU4FMErDGkhMwMpQzlhtWpeMWdWiDeJi16qzLrMacCDqFu5qRkwaXNc9emN5GehITMErkRLHf08g
NDaP6CwG/hJS13zlFrG7muZZD3apStaXrkeK03dGwFji2bOosjrdMrUNi4GD7y7abJexBPhJahtG
F0+rwp2BXPSiDO2rjBQP/rMHYsSak6PGEmEzGZvowYhynBxm2rkMAI2N7rAYrOnpkkR0AUI58CXq
wP82AuMSbI8wm7U0tRNUF6QBgFAnY1L/Hmp2A/QEDscjI5zimTUA/K7/qF3l499BjOIYG0a+MiJU
+CDLJ44ko4tTcMrQiaNZp261IOFsM/vNismwFDvXjGuV3funrwZ0kpXphvmS3DLh40k3+U1jui3p
6NIOfQ72OXxTr1zDQeCEh/nY4eEkg49NsYyqCjk5dQASIqvcL2YbB+WUR6ZZC9LO8od4Me8LIM36
1yhZanyuHVd74oK7ixGNyE955HonzS/CFSVE/BFnKlFvfRKpbm8MDRuJ0JLJR86TFzIAYpSHmoPS
eApUOyJ5tmohrzzTyhn22BQnF838aUWhFeIbdB3E+XUAFdYlSOP7uY9zbjX63xrFDX9BNa3x5T7Y
7T4PsW73+eNn0T1A+gZIui+s3Bve9MZ+rRXyeqsZCb6gjnEM2nyc5cL3/ihPBbAS06E2j8AV67b4
beI3iWBE3N6rYGYRmcc/3ISc+rC7u/kfblJVSNSnArnrsRDjU16EwEyq2w9RZePSW8sIlOgvUe23
H0Z0AC06cBQdJ4sGHeMRMiGbSYvD0T2eq8mStKhl1udoqF6/i0YGfluguERF6zx7n9SNOZ0h0lld
5KSgqgA7+fVAUB0u0qkgaYm7vAgFSukhpxNF3UntbkVuN0WdFT3g+BXRuZJNU4oSccOj8FMAIHUs
UJvrrYVueyfba72TjjwW/nThkO36vH4z4tQ7sdTxq9Wd2k29tZHE1aEUngaOduVIF1ONosqtlrLo
9dXkSDEMimv8ikvWrd327YLuTTZznLzkaw282wc51iuGlcX0Qp7fqw/v2uk1O797QXmGZ4bwmvVs
OL2k5xCTD82noaEh9ZX6ZrO+e58/es3xyNNSPrHyIYWpXvzzLdLWjBcojQr64tXIzW5rtK5zMKvY
PThZ404jmpKCZEMrsEtiygZp8neG5c+mrSSzgI8A2d2Q5nYG8CQk7BAXYFQ6R4YGVnfSaUhSujze
KbDrdxxVR5uHT0SfYPowaeN/TfMBFTOB1l4S/OtewD5mH+3WXtOM5IOuX5WpBBqFByqGRadkpKAL
TZMujJaBk4vJlxTokAV5dOpreMhp7gFHNo29ut1DjyJpr+hOFDqKUVmeDUhSLKaw6DaTNdCthWzS
U+mM0SYGZ8dC40aK8nsDBRB3QzKi+WSeacWiamJ3PcvQhQ9yTFLfuU/m3+JEaMew8bMTCehy5zAN
WdOgErgH+Cqn+3P1Ucj07pPMNyzVhwBRl7MmwzsfsuGm++5ZODNzt2ke7+bz4FAvdngwyRMtIkge
sRJZ+tD7SCuNWS4LFq1ie6zXD4pbjFkeqBhOJT76rC/2MrR1IHwYxpvo4un563UxKLKiTj9qSTnJ
6SHfjEiokPxmP8srL73aZ2N6fSko+0LJb/b0fKf4vrO0uYPiF4XIoGGltwQHn7E30Wn+UZgRoAEa
eT+1LcO4Mybtf/adtX/yNRVORGo4/3Lfm5Z8a6/fRQDGOAd2PDwXTvMi/LE5itHun+mSZ1m8NmpP
ByeUgcxtURfpCQiiJ9JqFrxohDzwi4kyweNk1plutBboQV9lXQwE9MJx147r9cCW5lhsJvnYn2ge
+na47qxOnQ92qVxESkNquszTFmu6g4E2/prs7uJMAjJP++Jz68hiS35TxDv1oBf9KTJFuI6Y7k2f
Ygr0+NnobmbAF7kl9aPIPlKWjCVBl28dU3srPJuBMlm95tRlynmRzVC7d9qk6Ae8037J/phTU/Hs
tGSAX3Qr+5AMfAow0DuS4lNk1ILcRSY5d2OnWykPGQxsd5dCm17EKjRpgtbR8KgEvRIVogEHzr+r
RnNjEPg2TYI+CNW4Ml/mqjXyILuyDoKpnE16+M4sZhvye7CZ75QmPzVfaPtBoK1XizKcJ91GWaxf
ZfMoxBZkoxfViiO9+WTqzlQtS7WrSWf1ODUDHuBc/CrGYZtKA4zCqopWR0HYvmvqbtEEQJRedj1g
kTQtaIF6h7OFImp6ignUKWhDrMbXKD4o7u6h4oWsCp/IgVvfUo7vblsmC5xTpt/sOn1GkUD1Vyqd
YFuYVrQ3ep+//sGi9pDir73uaT5/TZt2W3YOP2tWhNPE23Q+yW1juXVZLM50rkvyP4iUY62DxlNr
cLbamz1qbi2jck6BZM6JRrVvqDLc8RCMVsY3s1b3AfQZ13AmGfAxSyyhlLMAYNB1ePMmBXLyfFcm
1VmoM0ZNHWhOI1VRg++MfVD1EbPIBf9PvvKUMQk928P5MUzIVaM6nN8jOXSYOdspE06HneTSJ+64
MxJ+SrQwOnqiio6pGJt8QcNZOGDDe4jwZbqZkYGjHP7diwkd9Tw3FxqRjFxsEeBGsw1+tO4wZodZ
Mn8ILrR+fz1aMrmDkz+1a5svtEOLPddfVXEa3WWbH7ZuEUgVz+gGv6WpH0LQtDaTYOUm2GnMdlJE
8UZabb2gQ6n5GIvOrowwTXa+xy8P8gdb3YvQ70QeqBFCzhOQh6IenX3SjWtKILqgnLlmJueEIvLP
2yJDAQMlFGf5Q34R9XVbg8XxoSLAF9LOF3Lr/WKL3pRrpIdwA978HcB0yq2wWAyCXDWd05dzKBRV
8W7vcC3dt7rdniQMwY6GEapCryPeoQ9kMUgUKic4WgIUJNSO0QE0cja/myeZuw/NNt2TtlYRpxDz
nEaA4QB6XcYQUd1rsvmX4MC9cMz7z1iwqstWc8RGBfu/fjwK4yPnkTdJgnREw713G4A5B4NrzkGw
HqMqw6qchKbSTGoSznMS0iXJkm6LBr7TLKIwk5uKSqN/lbUjuu6m2/2rzRwaTe2/PhwJHz4RwNXb
bWJGp8nOrTUDCAbjiAI6D0wgp7sj/tJJxCoKTHNJp/sZnd9PuQGl8U3XXN4LFYd0ODpAjps1c7aB
ouXVYN7lm+aEQVOOKHrjLAWvqs9RCZ2BGeg0xC6O4tRI6wDvQ6Pud1mIZfedluz832VDZ73nZsue
yhi8UimaWQFU2VWoFB+rtann8m9UDb4QuH3dRxfg8uSfwJx5NUX1SIW2Rlmtq9DIN9dTKKlOBIjO
06nrXRk32TNxfZZu0S6dsfV2pHTTLt4lYDRc8g5cnwUSs0ipx+ciwrZlqVzHxAKiiSINdQvZLhnL
rq5m2veLygjyw2DmwRsDZDJqTYNgS9NGK9F/Bw5NmtFFb5r0f2j7suW2kW3ZL0IExgLwCpAUR0mW
PPYLwt67XZjnsb7+Zq2iBJpt940TJ84LArUmyLJI1JArE0qx4zUi8zWoMrvYPcDZdBX+Ll96sVUb
v85VxXdDP8ybGpRaaJaSTHtG4j7H1CiSVugnGZsDaHIHMJFLh66JMDJc/XGBAs3zJC9Q28oBSgRD
RdmNvRZYQzRt2AT1SoqhtLU8VSZbabvxBRtiB6pCsXSx8usjKBTsxeXWyhuImaYTfjps5f4nwwKM
Wi10N/sxsWH+7LiYhlvQQblYqeXhFZq54CycstcaBHUBxJ9UEvFptlXyw4jc+bMoPRHkoCs/UI8X
tZVEaFU/DKP+dbJHUGTSEBRz12Hv5eIgh9SWAnTr1y4G9pBOFOkwMcGBfZRP/uEOQ0sRd8eYY+zc
xHYlANggV9iYuo2TLdkA2kPf/kTD0R7NT1k13A5XLwXHVX71trKV9C54HWoOuvdbpaxyRSv7uou9
7xTqYnpkdSF6FSagPTGki/CgOZ3JDth30xqbythFSpcNyVw8z8VDa49o2+D5tubG8DUBU8xuyTN9
H0Pc+ZM5eziTA1qhTnRwqrMSQBNzSS92bAOaJLdFwWi+Baxy+Or6c7QzNNAZRkuvMnue4D95thys
LXl1ajwdgBi67e0Et3Ybb+bObA83tvtb6O60XnhvNfVJImiiujr5I0erVtQebmxRpsXb61k+DqSH
A+1Qu31hHVwsz2hEm953e9hks9GIn4CWH3viSwIYa8VSlbGmDfhyObX4b5Fo/bnT0wc0MgNXTjB0
SA1fxOjMR/IqkL/d9elDYfpvMWUKjURrmo/KTXh3JmNq8PoCeN2kaLF9i1FodirRSjeIbr6OyVwH
Bk4NdrR4Zn5kbbss03e0LE9TCGrScPVSMK2l12C7GcyPeEPTu6Kba+yKc2c/cY5+NTmcG9sGi3id
q2ExoL1bDaGw8An9mj3eAtNkaxAFRUfZqjcuKvbi2GkNFDO/tVed9wKka3Vjp0wZv9rXYu/21dTS
k9C2eVfflhLnGexrnSmrX9HcMJ6a2I32zgjt79Lp2g900SBap2yNlNHu5MVM2qsNWhDdTRxHs2pA
IRS85q717p5BwZHWsv3gNck0npfZbtSpPb2k6VdOr1XuAGWYxKUEiMgXs4QLrO9b8jZcSAjILw6q
ko5lE5IXHBMaNvuwk7xuS4GeXYQcpzX3+EWnnjedMIcL7TVRwhDhY6J70Cd7RzmqQhD9VTXWPSzK
kjX8qQLsmhdsw6QqltZlOkCcYC6lIV1wMPw3JEEA7n+PGH2/vomAZujfre0bp7UGRbRSMuvXGpE/
JGcbIOnmh8N67eGe4wHqtd1xzkDmGgO1tFI84ITUN3ZqPOLUi+OlDvBcvyzoPur65VPCik0t221H
0U4HU3Mh5b6481eeQFW6sQr9UpRMhZF9SXQGBqwMfZIT+kwnybHpQTjutcWb1AUNcg46gdfWxDke
+Nb4gYYsbcwDxVMoJb3FY0VdnqFSaACTbm3a2tS++kvT7Eobeq1Zl1av5RT9l0SzNN39mY8FfxXA
4h6qPil2glf1twpkYxRg1B1wpXXmXYqGAcfQF3pIjvfSdgqZZHsof1c6w87Ki+1F19JV0+knIaE0
Zv3NALviXy0k2ncmGKb3frbwb5b1jQRTdSPWd7o0L5zHv5qdtLmaUSSWrNNU5BczFellbTJ3Oj5x
fR1DPZehDVxnwwCMPLve4fP8D9v/SRwo00Aq0rYaiDk583RALNBOSt+qntWbEMJzbodoQTLUVzCm
KlcvfSPT8N9z6fv6+tKK7Wk5pkMGBuq2dT/THbjD3M+xtGGX5npHttXLJw4xo1/jqg67nHdVKE5C
GA2uY6tHm60v6Hk76z3OmkEh7Ro7F01vh8KPXyP89jHFSYxT34/ZB8yQ0cZIL36u/8X1dn5tOXg3
dC4iaBnJA8bpM00M/jXRdaz5FTwsHXhzuBVC3AUshm0BFkMnA4yhqNrvWYqJyC/Uh42B3e7KA2se
pKWGQ4o5903SO1+iz7r6v0X/VEb4mulyI0cTr2a/LrFjPtQJphzEVTeDquBDC61rYqmjiye/uYys
y080XBMoX0AhNGTgjtj7vuwU8T4Ylta9AEWZHHy22AEN6ZIkcxqmjej2VulApPzfEszZ0gKhJeik
T3XvCC2VV9KFXOUgea73AThQmr0SjJQakxTL3mLJ3je2BmKlhxIyWtTsRBfsp2HK5RbliYa2MxkP
UDpNNtT7BBqb8oNM6NsMuOBWh5z3Gpw2PTbNFH2omyyvcwtEsDfX7ofEKNMHGxjEk5OXOjSLwA3X
GLH/OvX4BgPCI/rRASrnQ3vhJ9OLs2Gaw18e520YyXRDH67pBZoCzzrEwrda1PuvaVJAelOy64GN
mu2oT5TzxHla74TWRVuyze93q3e9+/c4Hlfj1hAeqLmZt0F7W7LvRf66sNw400XkHv5d2MobArol
I8XpVvm6mixAa84s99LzDKoQ2Vg88XFrFcIE1w9nr6Zw6k3E7eaB+oodINiwwSdpHWVfMtneEyi9
taN642Ra8+AtbhUmHVQu1H7hugtplhrbO1Gk9iDVRqTcdfTUXuP77iTFVSa//H92J2ts/lA9ivPj
Dv9quh3l0QIfShaWs8cwTccnqi4hcBcW2Nfeap3vbsBmFX2giz2X+BSMlbP3E5zZk00XyaHGbByy
mghrNbd/WngNAlNZpAOr/8HWGYoy4aZhFNtCFV0LuHV7Ldo7TfTBlfDg2bCrPbplP4zzAvyw1w2Q
h+C2Gq47zsDhKtO6TS2T9KyOz7+aqA42mLFz/Z4UO3IjW5alhHXX+r2GSnj/OQhzTGHvNaBUA+4N
fGcGQrLIdBBHObV2nmmhuh3RTtVzfixTa0bTNEIqIpahWz1vUg3KP2+JlEIXsrVvyWTKTLAw4u/T
3k4jBCtyIMJPGpQD/f06ttu87880rh1IXIrGg2ICAuniTFrjhmv0vYfG5K68anrQRfeygsQMKbgK
GphRHtznWOlIzBi5IaQzHDVhXW7AZHSr6x5kaWU0IcoGUmVF+xJwxQyCZRJgRnGevKPhWv/O8btn
eOaX62p5ho7rzpGMCdzRnIdZts5Rwxv6jqddLgyhmuCoWS7ifX62m0X1z1EsXQxoM4NoT7uxU0l8
dMDCJEvSZS1JT6CS85KqkhCn6AD9rBt3OLEq1fakNK7bwCGZhf9cpWKEooaDJroR0g/kzAUab50o
ibbkbfp5OE7l6ATkncvMeIbY+4NyyvxaYxBMd71nki2napnUqLirZjCdB9j9QmdlNp5mgHtPdNfJ
oavl6QO0mV7J3pv9bcSd7S71f1tuzf/jYxuuJfTT/TGW/hGr9+4nXh2GsPSQF64TWi7AF2JBe4Ds
y6KLmco+LF2yxKlx16iQmwYucvRgJa3w5jyZHvbSCC8MfvdtN3nDN+HjGI6XVoIpSFU+rxHmlEOE
pl8ODkfzqZU4VbYxDext4ljwwclGULNBE3zZ0S0Dxgft3XZ2piGY7VWcK+NcCMdszanqAZAFuS72
b0QwW+hQdCXhbsUYjjPIQ2O6swTYHTvg2Ld2DOKJoACAaMpN4KbBRgq16y3XS/tzjp2iQ+kDxTjx
avkLR51bF9v5n5cxmw8R2khWuy/tk7RTvJdN/Sa1s+qBTtK7xnsAh316USfpPaDoG6Muza0PrS/o
7LFiOVpF+dVN5rjb9tx9MHT3n9FRlDu7oqut4KZNi5q48NbAHvGAta5bYj1KQ7qoJi7q9qJx6sUf
m9a3D0462U+6FLbWWnBeJt2ABjA7dgOyYYJl79pySUKK68sMMthock9C29PtXWO5Ubbtomqf93Vz
/k0tZRoHvLrvai1RWe6uXVSO39gBGyu8U6O0Hk9Wi375nQtWrLDD/05IRk96/Nz0rkGexSEMpLJu
ctcsO8Gv87qKmHqsUKA42T8vXO+fh5bHULCyjA0o3/pncjDB2cVGqyWZGqPAu0rLOY7AMguYlve4
KeZsD1xTFVCp1QFiu4fC7/ILRKFlH1hcxFsAW40NWMhRy7Uadql9tlGl00zrnzFDGAMP85x9nPog
TCS56xnbijjWGoyTJXv9c9sBfVMnpg3ZtFqyACj3WAPkfW+lMQc5Pbg4hmlDNcg2sQqZ8diyt6/e
VsN0YVk4gAYDtqIldWkWDPaSPWhONl/k9vSF7shro20tiF3+BN5oaG5XcbE3BnBwAe81ZWHm22Y4
aGbxQO58bLMXJ9LOOLroL2TKYpDHRI21Ix+ZGrcq9naDCc+adFeozgsBDhzh7Dq3GLe1r6OnfnQj
46X23PnUmV88HPfw4w3MQ7T8ZzIMbOenpcOPK+QE66ERS7MZ4CFCmhBoxIFuQgksF8ApVNFPvyoT
ecluJFF7fFv6+s2EmRmOfHNAbBM/dh7ACR7PCp6rwLspJO8w8yu/rke6QM1n2YNRuX+1M7PRneEN
y1Ef8mLTmFwP7boBpritxugUxz5ujcVyroYIP+CJeTmAzvhMmxx7jCqGbP/IoXCyZl2swm9i/iXn
vTrFUBleFZ/zyGgfBhwfn+lS9JtJMHbydFDGYP7pFudRXnhSdGI3llG5S3szDdqo7SE9LfOUS7NB
YVYtaNihJGUk/5JXfrZBYVHP7HRTjbwUTXdoiS93ovMgrCCfeJNbO04XlPbibF1wT5ebCHzceFmB
mHBudb7zyehJo7r1MSc5pMYItXSGY9jY1cczTpaAoaEkIZPU2AUz0cm1QY0ErsDAqZfuxMHNiQYr
3IEFAM0+QwwF89UNXhRsSOvgAgKcVt5S0k3AzS0VSAEt31K9tfxiRRCXqj63klvNZhUwG9hMZ2ca
A4OWBgPaiHaCmNjIUxKHmxFlFmh73ccbG92qGmu6pcfGjjx0IYeuL+DOacpil6GZAn+ZNkODeMps
UN3h5Z9qObZDcDLZnltq3a6kf5T+2YT6iT0CdtCGegP5Rk//L7A17DNU0cVGVCJ6jCqeHLwKDcaL
6VVPdduDjgQnmV+MhX1PTO78TJ/cfJl+mvlyk2tji/4+t0rR1guClmlzPdnMOjAw0wvdyUTVoe8F
7/8ecLugbwBWpSFdtH4AkIBuK/MFQNYk8C0eb9YFJS32fjdMu9EJNRm8Yl5UnITKSODMFRMylslf
3LLqi6stL/rsgx3UEADKObNdHFobO7kVXmV4SQDJRN4FsgTgOKrKQwui11fh9CrXWAwcgurSWxi8
PNAG8Cy9a+7vKsvnUixdKILy06F8Ygt619ZpwYhO0GJj9NPR70xNtX6rqcIaY8TCfXCm5sUx92it
Wh5zPwG9hZB9Tk1hip2NQ7uAPGQjygoauhX0Gly8RR7IoRgt0NsSXfi4z0XXmCpNBXveL6XeiS8M
LMLf/qPx3VttFk0zd80AJT8tes2FXnzzmzHdl6Vj7mjrtGs/khk6f2gIldFkjrVXzyiKb41npvt4
mNCyVvD/NF2vb13mdC90Gcb5wrV6udCohU7b2U7N13josXs1j3myXRMGPe9fXHO8SYACQBa4OOsI
FvPTXOrmdwZZvw2EgOZz3A/Loz3PethNTfGfOf3MRG5+j21AKbUcAV4Dfhkn06OdLb9d6KLPWa/u
aIgFTXcS8rIOR9C07vNEHMhOEeS8G96VM1oTX2h3pSgmtbLXKkt/VCCc2xDwb0X63SECoSyuYaqZ
xiqOgoGGk2Cdd7RhFFsaeOAcvqmnDHPs1bMWozoUA6br/mzjtHw0+AsR43sF19G7fx2x+W/8Hstd
bSbiSbdtaI4UPtu1UzWd1bBko/nYlE83EakTg97D4dcE8ogWxMPQsB6Cm0DejrILeEw2eZn0OM6d
bDTBOlW9U2PQx//tpml6uA5/fXJTM/PR8iCBai1PfTf0aFR0bZDS4MnXenZzfSgWBuIpGcufxqxp
rhuCRFfbrwsyuqPVm8Z7zHhpDcjKZTgFaxBrNLhoUaduyaUS7lZ+a1JQgF8amA0n2WBvLpoeGz5/
H1mEVoDKxwopk/9xJoTeu42zCOVxKLB6C0R3CjbStPRzCfVbkJu16MWweOudE4hahBlIw0Jm696Z
bMqNXRDZhmHUUMcpT+QlE4VMs4OuC7olo2ewk2CiOKxxNyF/fFIfFyhjyB+EYpqirw85q044hS/O
IJ4qDI2fErvnJ2Ga/DTLC93RhRyVV6ZVsI7vUijmd7Y8K8zA16px8z/P/V09sq2lQBuYBlq7iD3N
yYd5eZnLCAeqcoauJvA0T4fe1gumYGzfYnV4do0+xLJwOZqssb9EXbP3Rq0D25s+fPC86gMxYAvf
Kw7akOmK6hrSH45KAnUeiLDt9i6pLEZ+yuLMwukqsBMG9hy3c9VUGxrSZZaOJP0Czrf0qRHovwps
cJCpMDUep9fFabojKIAFA8F4moCTFJc0r3L0pzTdlmx0MQq3gn6sdAtgaK7hN5nN1CG9sUBJQlHK
Rda1nvKT0aAqljVqkOOZv6ejbz17+Fp/tEwtpFFjVvYz3UHG67nALuupmBkon9DIxkLXj6udkWQY
95jV74sMrSIUvZYaFr4xxsnst7JCzSL7RM6W1f3F0JtTDS3YBZsNH23Xrk8TdtQ2xOIq7VDuyD+a
0u7LDQTSQEkm/6lYrOwjpMSQbaKDm+hgTd1RdUpnvI+vZZ21/jwtwD3juxa0Y2903jf03lqagOQi
Gio0N2On9YbtW3F8K+bv1bcWIdswgqrxLt2J/U+eIdixGCC5OI5LA0oB9MGjFwZDeWnrj9iqrz/Q
gBc4ch6LcQFGEz5KavKhCfO+uyaRjfuvpmZ+iyCx+gTENpiW4lGoX5/um6ANm8RHe4Jw4mTUV7tj
2hc3z8RHU9p/jS+LNvuoOwGxzuFNPIXNMi87IrAjW+JZkOqCanOgeOrI4/I6NP1qflQ2ELtNYVnZ
y46o7VSIMV7zqEzs5T/SGYoQTgp1iV6SS9Oyly793JXbynGbbZaaY4apZhsHA6ZWR3JbmCW+jLt1
mfzvNda6VmZiVdYlON8rxbOBxXTklMNlVaB4N5GQxCLRHtLUOvOADghAQciOA9t703vir7UokcpQ
9nst04jGTZ+U+cak3txZwooy2c6bDkmH7+0SZEJySA4V8+fxXQ7e20XgdzGIbC1Q93cevvUMeYfO
rOXoZY17yOXd77z/oziqTFWo3jjyNuixv6WmNfcznAh7VDjF88HMJl+rf5xHUZxWoMN7nRNRBg3X
tLbJBKgjJnd7/6Q1j2pRzFrhd3MuC3RlQYJvKCwx+hf6e6W/XOjrQVMef9zq75psdlFDyUz+NdMf
Ml2KKFqwN4i/+tVGnweZS1mqAI73Ao5Xkmlm0IgTSQQqR8mmI6k246oGQj4V8QlT5uoLZHED4tBs
OJv3mqHbWzV06499ZFcqHTKZ17A1XSRG/aXrAPP20tA00wzad651nnXhBE6uWV/ASaZtO9ftcSKD
M/6cu0ng5SMma77VfDb51wWSLl8yvljnZLBuk1xD7x+GZSq2Hk4kskuRutYjaLbd0Iqa4iuac79Z
s238rAG59KqOBx5PX2O/6r7FWOOGwHjwlzj19B2fTQ1dgRVYadO6goSNzT+sdYqm/1aNlbnWcT3I
2Hhm981K65A1RRQDs5WBuKiynQNmOMvXvuzCodc4UBF6fYHUFJOzqOVrkTXLxtA5O+CNEX+6YnyE
ZYdTI9XTtaw5MPCgnyBBD4kBz6jnMC2mvwXWmgfO+uyhmYX/6ixzqUiduzQJPbAR/4h0YKB6ZtpP
dlb7gBAWt7ECbH3fof0CzqakDzVqacfixAE9bdmHvhyr5qXFsyLoNQMyp+sgsLTiBVo9gI1qIttW
njG/EBD0fVTYg/+KdqhwAS9BjS93Q0qmYZAxT3x0RG9+EtUzeXQpI4VBa0LTJ4bgd9AaGgsbZ+q/
F+DmB2Gm+18t05IgM4rpI36pbNd3DLK/ELB+oljRaCrW7UymYmM94/jrmezsAiHPBhLAaKXp0cHQ
Da124Mt7T83am0MhbNGN7TiALY6GKlC14Kj79xrkp8tNs85awzYh04LF6I5+psayn+Iycr94kZFv
NeYaZ82LwTMEBm4cWWj2F+yrPhMd93soOjavobrrBzgkLZ7KxoWWtoXTgrXjrxRW+YgWG/Cp1DiS
oC7AuhY8cEC4fKC4IhrRGWjpHTSGU13lkoNyJ+TGsuMw96c6GEecTxPpNXo4kofRBDpE4LAo3tI4
GkyQiWKtATkrXGLJ322kPHkgh6LS7liKvqy8zyY/aOxmI7HRisBFsbj0ApuNvVUQaPrG8eeGl1ju
T9rRVOyoAhWMSmt/fchSslfo3jin9bJo5dFb+LJfTXTnRM5t2GozxgRt2OTWhuKogUjlJpfsJcu/
JvgdT8CrOeBh7f3FvYAQfafrWXyiUStNlscAZdR7NMUPLpopwWoLttQk8d0LA0D3MqdCpaiRo9sC
G5rWtqrtUnGu5jYWm4pqVTQRFDNBO3RjI0qzaQYhtxvVSUhDRcZqpm+ErfIO0hBg30XuaHflpbCm
A6bQ9SYdE3zC/TrHKl+OqzlB/38skk2hjdxtdty/dDi41Q+2kcbnro2hmsW8pd4s3KzCf7goKiu+
6S5Wayp6TPr4jNPFTD8UevWWSIWATQjxntglTj1tRjD6XkZhjyfMNSCsmLP8s1tYShjasspDrU/z
NwodfMu7dMN4Da2LsvjMHX0N7Y1u+TaP2bXqGpqUevE5sm9CmR7NN6Fu1X3v/FLfCzvHfk5dL1+r
wXY2iVUPBxpm/rTJvGL81MwQ/+AZkEJkL2RYOsXDgXRQZJiRsEGFjSCMC8hu+ct9teK9WpSimp8w
MP9CBzTM2hqMd56WOec++TgPjnUZ5YXu6GLOqX0ZOKCxHBO24N7RjtfgZsIHzera5oEytMwA8R5F
G+ZA1Yf3WIogn7K10I2l6uphYJO4bnuUcY4zHIh5H/MJM2eoKuInwwWPQU9dluJchcb6oOOLojHN
7V3MOmxklRJVKLdoR7CorLXoTluSJ8BYhv2IVz+mIPK0VG13pgVIL0zIGSnMHx2U4rONTfCJm8rj
V6LwDpSj0t9zlIdyCmyw9gHl4IAsBPl67lzoaJbc7yk850n/QsXebeoncYUf7yrP6bcjdImOdOnH
3i3R5vA2ZvmIXSVwHCg3OWiInbED4wJrpfdYslPCaruvt5biustun7SWTlZP/16c3J1XHdK55fu1
zOxo7KB3OPSldZ9czAmQynvC0E60tGuqsnr0lvRII7roGot3bTyZmz4GVDGckQD6wNuEoYGucwrO
Pfm1awF616pbGtMFTCvstA7prq9SdlosY9zazLxm3CRzs6yuVg0NSDiFBQLaaeNxmwETuG3mtn8x
JL5xie0PQp8gpixNBWhVLt2cP0EmHVvDVQvUeiITKPY3CbOFnXuZsAb8LglU5eopFEZPsfryScEn
Xflj0VPmDlAey+EVJoBgoSMqOg3orwdhJv8l04z2dnzmE+P8uyHFNpyr2D6Plk2uV5jTOmD/9v2U
b+mNnMo3Mr2WI8z1NuDI0DZkW9/X5FgzKJhC7kr90TFhO/spHeJgqoviVFb4XWNTM0vDBBOnzYIm
qnMu4uqMZUJ1TmJeOAd3nOxjYoJtQ3rJEdfAxL5QnsHaa15Xxdy4iEwSUIhyc8/UmUCh8lBbFfja
8H5TxOIrX2e+JE1gGiBIXUk/V8JOvxhVLiWYjuvsW1v7uD6C7jjLceTuaP6OhuoRVO7XZ9P7Vr2T
yUt5d88mBwX++myWQXxX/dvuHkcZ6pnvj7uJ9itsOmkR5GxVE5KXFfueef1eDanT6KaVyIP2FtRu
ZKeRst63IpHrvQh56fKPbqfWmEHxmszfW9k1RJcOKBjR8ETJfpCJFC6gwK6hV6TLb/QzyEEhFQh2
KWuVHcE/CtQOVuHurAW0LuWSsR3RJhKBInEn5sN3HKEaimeRfHwW415g+RX0llkUW9DZAZLQtVgb
0Jh5KoOCwQfyA1uoxdGa+k+ECIoYjkEWu0nOQvjpK9YanwhBdGefqva3dhlPdXoLRyVrHRn/u/qZ
M/7WLuvkkMt9zJq+RY+Oq+2tOu9D4seznLR/diEqwyEYgj5OR7tgecSfRqmUO9cx34BymO8pti1T
fqh83ofkpVQdklrkpMssQLRdzt9jw81DXX470qWo+hC0zsVzLb8i51k0x8X3y6Cn70jP9eywKuP6
4deMwTFylWHZaF4XZQdqfW1+TD20qlRLjSNHeedKG9exn6VbkIylO4qju995/xjXadpFn5I6Ak5n
zv8uoYx3pstURfo+592JRsvAZoiCvnvJWLhxdm6keiMN88HU90z0pzt7VqaPWEt9qn0nfamrzn2Y
Eq0O1VDaGK+nMJl09FmLPHshR18YRzQ4uhcaRV7UPLrYCVmTqJBmgwF3TborBMo+iU8aediiEQ+a
N+1LJ3t1ZxvHtA3Us44pjvw/amCT3oFS2kOnDIbcx9vJq8U3GlFC1swBeEqaF0/2ATtNcpueGMzZ
gdjI27B+MQALihzW7Ba0yBzXhVer9zoYzYYSHZVYtJFD0WzSrVq//crC2WLTKMD+yDWFQgz0MQWR
NdoPg8W6TTNg+ov5bh9vQS/Z4W3VORujG7GoJD+Np2UcY3DBgDt0bExQDw1+6EJH7BHCkCDwt+fc
2rix8MOm98rHgc/VIybjQ3jFYDENOoAScKFgFUvBw8UBmphsI+S1ocIjoRmJo7mbpOLXaHKTw4vy
vtnQrQ94csqKXCWTieLWiw0xVki6dFgqAfU1uxqkPGuQXWI59QbwIs+K5aLhDRSMxn1bM/yYYlLo
sfsYKI9j8a0aeOoYaJs/4alXeHXbAR3Tj036W/A1YFcQCF2j14Iripu8oHopN9jcQxkU20J1BPu9
Hl8CCIBi/4lk9AT+Th7ISA3KZKO71bG2OpPDA5GTygBdDMqQe43+Yxly6Oa0OMEarXqm/1xy0von
b4i/VrUl/u6ToAFrxt+Oh/bxKK/TT+1QsC0Ov9pzDxbPk+3E6c4HyOxjzMCjRUnLT7/imsrJJy/5
ZJfQ44j4VL79p1jecAPXy1tse7TTANGiNygg3d3/t65G+vNQKL/35Ls/mXVYL6FpY9ZDf/9JOUUP
YOXjgRrSZ8Q1cLprQ6YmUJ8Z9fGRkWQ0hC61HOV47AoeqPGadP1g4RsWx/7tNopsLLncSBvB3NUK
wPAgOqCWPLQMUisn1gM70Ek/GenyMib4QiaAFEGvCCWVCcPfemjdh7IlsBIrcupuSBkExqI7NSTo
A93GmYR1VTlg5SWa9e4BXlTW0pviBFU79VswdGCx6tR1d/T7cOR3iqEJbgTkMaPY23Hmo0/YsaEq
ifNnD73g0k+hlHRTQ+QtZKPld9CarjcuzhOVqkGJDaKNoqXXJKs9pDyqS9RulclHj7rcxI/ggKr9
DmyxS3BjpBS6LFqL09Gi1naKF5+MRI4ftzpVXGPLmZuSOzptd5M2QCgG6DwPWBC3B7jVxNHjhe5E
zoubYeQMQdm01kmXERR2F4ufYXjIGuc/ZKf035WcTBB4+REbgLJ+e+DoeniZrWP5MHvRrdNqorv1
Z8IhQAQVEBw+OPbig/E7l6zF0Ic4jwL/n8sc9+yvXt7SeA3C3nnr/cRnvQi1AVtV66beuvlXuVm/
wfZAEpINL7/rNuDdhqCgbcA1j+4ouQAPuUpeCs09CvsrbVus2xk4NsbmR555Ry+pjMPquIuDbGmz
K0x8tlaH2vxYx5PpH6EGpR9WU90mYVLoPjak8PGhD436LNx8Qjx8Yg/ZWG2UTaKO6G4d3gAc7z6f
FHNT1tAskGwsJRhTUSYp6+B6KrGIOlbAFyfGGm13D2dpfb2KQsKviBYIY6c0DjdoF5EskMdA43K6
AewGohAtxGR7oW9ofVCT+p3tjnVYFOgfIeMqupf4wDJ6OhZPN/qDUruQvWewElTxAbESvJdWValW
nOs1Xrmds1VGipEVtdYZDtdNrs5cZrX9erPC00wnFD52K5RtXVjaWd9uGQDw4f2SkcYyD3yS7KS8
ywDqcyudN+gKBq69aPSwwXnOrm8x3adLMejFqe3yl2h2dT8gm5MOX6oIpAtrWI3COy/Cb6penP5Z
BWsuhE4M7YlMFEtPwL+yRtM0HkhPRWeeegJFrHb5lGzUJvUUSOsc89E2Lq2H+USdDOneFlP0IdWy
6IONZbrF0YNOpqFKumesSwJTBpAJtOHiCORVHERAFKZApOo5ODWnbkNuutS/FlYOFIZAO76QZKmx
7btnYywC8hWdyx99GzqbEmyo4Ik2JlyiQ3NYkr5DHZcyBQmIVf8gm4ojRCOz0CoKWDwWobKCSiFc
YwrRMypzB4mkUlNa/rA8P99NfY5dTXfMT047QCIBsCq6EAZryhoAsQiTNXr2fUhPKDuKpsDfhKyl
1soUxpYeXfDjHIxSOyXKDF0/Cm1Mt/MEwjx3SIV+BGqjxE8F2fsuaucA2+7tZU60ZNy4zfCV5Vmy
V4GFZaTbpJkK/LkWpo7/ozrbMIO/tkDBB1qTQCzCNu0PEcuhPgbhN+CM3mxs9pZwsKFWMC4cGz4j
1omg8hj6I6XQpSjLB/x22kcaNYUlniP3Ew2oEFoDmnNSauopZHJLw9rX8vFx+/YooEivj19Lg5pI
hMLq3h7fNBb+vHAKpB5PtVotf7An271cP8tWIvZEzE8X4u83LXC9dQkEe8jWkcrlGrMG0p0SCaDE
0gCaGOQz18RVDMDv0F3S5F29Z6mG872u+pILD8ScU+uAlBUn5Vw4/m6MDUC15TDKujLM/RwcnXKI
Q9ajbyXdi1N55muJfqV2LusvWSz6s4udRFUD2IUISG+3wK6rbnya7OhDlCdQb5UX8HfZUF/FZWz1
wzAO+Wk1UUQxdvpuzEFM7rQjehzXtPcMN0lGdJWXsYBaWuOApQIHLo8Oc8bHKd4xyLxeaEAX8s3m
oO0hsPR1jZytBvAqV8deoJ9DSos8mMGBgDfixc9hdIs9qI5Bz/tWOC4tENa/P+rfC4+2d+jK7gnK
0JnwP7dt2zyzMv249Ib22a8Tdpycug9jM+FfNB2UQSaaxnbknTs2hF0SW0fyGpP7cXJAJUROFgjQ
Ln82gbB+dvtc1esGxznWxfCPerk+zufEZD/QVo+eAjGi3WfIyjq00AOOfg/ZoKBc/4+yb1tuG2e6
fSJWETzzVtTRkixbdmInN6zJJCF4BMEz+fT/QlNjOv48U3vfsIhGNyTLNgV0r14rQ3er35vl0VPt
DNTooPkTCO5oPN9SeIfjYGBp2Thdx6KWq7JNIdmQ5wVoAzmkot4uGZD695335ArNP5O5UBYyh0Po
gSg1HrYgNIE4FRkFwJ3oCPlnJbLN0454rnHmPpOJloo19AhMERrd7EW74gNl9Ydh2XfttpP2D1Nx
V8901zMf9sclihakIUM38IBZjdLiqaZCteAXp0pdJjKGJt4BczhYMmwnBOfh2zy5A54RNXMkjcXr
2EOKCdAOcSLDR685wPahyEWr0jy9Hq08ofEJOTAn3+jIMumrFK3IKwlCyS3t8q1RQASJTgER+lXm
mY8niW4wbKjVMbF1l/MBGassLueF5plljTia+kM9gYYV0AvZpypP35lHJSkGwWvcAQR7u8PRNZQr
MhaVCVxBCrLtxZEm6MJV3DIkl6xFt94czDNUmoZ4OpMLrf9u6U9fT2gVXtrq0HPrhmjNmMcUL2mK
XmOHrFiOg6AAHvAockjXrkRnXbvGHMBKIcV97mrFfd/iAbiq7G9OYQKWo0yy1cW9UTf8EPa2HUR8
bDaV4vrnha2wc+1XRR546LAZXewlG2/25s2uoxWI/HNImB164dSbR7TD8Cc5COsUIwCEbfyJLkM3
gadtBOc+DYXySOFB/oAVHUZUjFcQqk9mbrQKNPnn2rLeD2mWqNJoNoE09jvn7M8hzdYKLyOxizhT
bGGj2wqUnuiIrIbXRAzlw8RD/Rmnu3WDpruXIg67Y2jaEnJ3GEKtI9/wxqv3YWOZL05fv+bSuwWN
9aSUYMwXJP56yEcOEVA0g7arJrHNlYggylDROVGShDRcLoWT12D7urkNoEfqV+RHEeRHLgYg/Eu8
JJbQZZU4Q7+dDhe0NoSHAt0ioWq4Wy5gLLwNWd70gVXVbE2zy8QynCwo/sjxx2fhiw2dpT0+mpyt
fbV42ujmCS1SUnFAS6WCSnc9vty3ducOK8BBB+SQlZAqzdB4mSabrXxoYl5GrUUuXqTdVrBJZrUw
pR3EzuBus2w4ENUfRzeuxlPjW8cgHc09y700kOjZV24+7EMwVj3kPGUBIFvtdx/gCiIV1KA45SSj
8Q3wNj9I7cS7mAMHtj5UsqCtq20LqFR9hdjcBcCv/G/0EoL/EPwbV8cXOZQPdW07hvg34Z5+wQ6w
vWhlj6QQfQhGph/NoQs8YqZefuiy86ZjBNTs/GnQzzv/WIMPhm0VsnwGc/BbCK1SkTqEVOsvy0ws
aU5mOKzwKCgvfpxmq7iNx1cpOgbd41jsY98fXyGCeIcnwvQ0Oa64tJyDXhFQglczLSH4DlTLnoaf
uFG45MnNjRbPIMzoJkokRL3ovFo4/NSJHsVyxkfgKIzyizSdbGXkOIEAZXzs3dG+4Neg3bvTZKIf
EJ1JVoEEBSTk7EvZJtq9MYHLIFyBTM5+gv5U/miDRaqeXOuJTGmTlyvTGIoj2RKWsJ0FdNx6CXB0
vp4UqQpd/KmERABDL0mevlS9mwYixMe3c7TG3NDY11Jxj65Zcd9nMQRV8XW9WWQ7MkeCXaY2OZjA
1F/wTF5OvOMQf2SrAhqY29k4OyxT0D9GmV79Q5CNLraMuuONCRXc/zpk5HnSgmteZazkJKxzolJU
dNFy1HqFf1rMnMQbHT8Suz4BH8zi+yGeg9d+5QAPtuVqOUlijuRNY15cxnz0T0s8mWk4uXaxww+K
dnLgOO1qPJZNzy6WmecBT6b8bzkaQe+lxfcmtouPHjic8H2SptN6zPt4j2IW4JUKaNgKLd6LqhzX
oKY13w1Bt2t+QTnvNmsX+m3YGJBl+xBLs33n+DvIUhZSJhtoL2k4CtbvL2HGzX3Pna8f7Itvjs5k
MKc2R12YEFFa/JhndEGmFl5sdEexUY6FbcN8t/CyJk4heWC03ri55XNVoYTSlWZm7A09+rakNcm+
TGZJ8o1GtL2hO6qzIE/P9mpy3gX1ibG9IcU0NAvN6miZXQHcYdQDNIqgVD6frOZDE818OFQtw/l4
tQQugmvhkLgBuGlr/PVk9kM2ZV8c5HpeYtBy7qM6D9fZZAAoDCWkoG7c+EizI9A4E6+T538LgiSl
dU0ZlL9En+0Gp2bBTOHTysxCb3zKd6ki/CEen2mSLz50zI7E4DPbN6K2XbB9gdJnbCowbTbhl3kF
vSj/WLHEriQomhGc9EQalFTdixMN1pEWAtZB3xXoFluZaRwB31gmewZFhnvzz4uoywCHguG02PUS
Mu6JixN/Nvm7D3YaQkUt3uVgplrRkALcKrfYSkoRrdFra67JSNPe4Db3NMyl9pv3Q7L/YKdhoovA
y/zbO1neq+N5797JYqegCsosWxH9tGwL9EdvdDPS151z55kbdHbflN1p0s6sU2QN5alzLSjDg9Jv
CDKjQ6up8pudsbPe0XKzT2ZL51xr1oYWmG0ulglNLGNUozwMdfvXXPz9szQMdmZ9nUiIKCz14WYs
UENexj3VlCkaqfCbO1QZ++NNlqcV5RPOney5N0V7h90kWK/U0Ozj4VIUNbSfMRJuy54daMOzUZ/d
06p5Lb0BcDM1lbhyCJzK5Qdw7LBnfMO028GPmw3NNjz6n6UzLB3Glo5ElI+TP5ZNkm66ao1l7DTP
fFy2SsvWarFlDeDpmdknO7LRHuqDn4uT8n502bwS7dQ4aZ0tfv5o8RWap5NdinRHq4i9CElgTl64
Tn0ooM5IAjueTl2WWmcCEggtak+uFT4bxDH3mTPX9tB2PkmvQNOyukxZjPZjUF1AchzUEetlBgnx
m48r5B796yDWbf3hfrHXtQGi5cq7zougMC2MlacqzB+WokWh9NVtBJMZVPP+Ufmmu5kbP/d9fTfw
4jux4r8j3a+YDeaBITfkD1Za02osSjPAUyLbSQUfoItVpuC5ceszToPp1bKFA3lBcE/WEh1EOo4d
+yJjSJbSOBuh6EcLMJuDseNfgnuzqLeJNaUgSgcsIoyj9liz0/x3TCb6Y/44JvgDOdvVO3gEme3K
hFSj3T8un6HVpOVuRGJi9eHDpc9MTB3UNQFl3lIEuSy/IfwYDS/z+RdJ5tlL+thBqCXJNv9y6Fav
BHAIdWxvhwYoAZGVHhAWyKiYvfU7FWxtgbLv786BlgdSnmgTDyd/05ceO5n4EwSNapvuqiy0Hn3P
rECE5lTfC4R7KtzOjY/hidH4G6di5mr0QT7dg49+NyJDfKa7otViaIOAgpHuRjVLd5/OsvpJCzts
0hUUXBJEnPDgyOdVa0Bj4jUZaRocAi6a3DpwGjU9qqzWeH5nIhcKM2UDbiAFIG96aPlktdsFOTHl
A1yJZv3CzQH8UFTHvg+pkndjtNO1uzCx8tXoQhNXVxeuyHjpQrPvvJdoL2n6U5SnQaTwhLG6TOB3
OicQGTcV8h8A1/pCd2928iL/xZ6D/5FGyzr1hKe1spNp7NEpjB6w29pQVB+Dyhq19XK4pLvlTDqF
SHyD3wXVuA+n0OV8mqIWuhkAnAr+9eBLzovf8nKFMRztpjC3rbxkZdzfA5DO9GM2ttYaKGT8rgi3
T3j/Vu+/QPLF2i/ofrLPHn1r7oZ8+L34v+sP4P44h862QgN5TGZlhxooSciTQmVa5SuIfsKywfcf
G1AOJxt54Nx7N/NNlAKU/lnap4AzIt/xNkvcFBRAHks89JtR4Z672AekNtYLXV6N+gKEVoGuE+CB
eCPVk4lRx2AB+odvj+7i8cHu7OouHPCtFZCppfDkzQ/1SNvfc8i4HWwjDpiqM5tvF08Vi6ESgVoG
cBU0okldlalp6CYlisggXbSAxUeWbPEhx2U9mpiYfNarutovC3xwA8HJtLzYB7fFNwPAfn7BOLfi
IJnwP0a0qgZOMeuqSEGxNVT2U5fw9qRP/Ce+8sCYrC4Qm9yXHN1WkeJt5VFqffSPz6CW52uo9+h3
YG8aX63oyaj88iUTRnXS5IDzjTJ3A3Q/IeZ+83LrJ0CrVMvcdOpBigF560MuB2S0yow/WbqWbnB4
9zZk83kqr76170z0SAXp5KHbsRvQwrUqbSP5gsJ65aV4xEnLvWMgMjt2UOXdWlObP0IKzg+0Zuhe
Wtn/Fm1v/4y0OhC8RT+T6ZV4wsTaDz6gi7JI0vCLiCR4rkbduxiDD5WPT5bEGR3SFGpJ4C+XJUcu
y3PhcLGJhqzatDJujsPUupfQQ4sI6TrhDa0LvQ+/lbomP3qkkqHbmoEV0tF/WWUW7nH4qC90MYUN
FHQ8zvbKlOW2rFm+xr/y79jVkXyArMS+ckooP8li/DJN+XOjOD7+dIj0uNv5qT5+6Zv0g0PcJ2z/
Lw5aaRY7DzCUoLSM8DkMr246qdSBDJ+zrkBLnNdcwgQjd4rbFW8rdqRJKFBFawcZE7C7+/6zVw0p
RMKYs6FZ4fgr3kRTMAq/0Z6s1gIaDgXanYToUHge2Q9Lq4rvvuyLTTfZ4OvMInZxHIEDoZLJ8ns9
6HKn+G70stjETT+CaaGG2FeZyoDje9PsGeqjhci+C3P0Tmjzs5/SOm23IIyINoVw7KcmF+Iy9tGR
JqEniL95q5j9exst74mmI7mrGcb4kKONzmF18yPS/T5gQ4W6dKebBy2BchuvUgMSrjVwBWno/FS+
muvX73yhG4rTwYBKyJRNSUA85JPvGk/ZCgRteKNRHEIlLbPqA5GSD7FRHtK4SwKiJ4+NznhyVhRm
ixrozzB7zes2OnIo7hAYgC5tHkI9ekghRwJBbPxrK4jzglgeO0+7e4sg+wwxaAYPEdYVD9x4s3B4
LVxclSIHo8tntkKy3zpwdttSuTkLnRiNKQxgllejTi1ocbK5IDjqWgewBGCBVDYcWYj0X+KmeB6h
XFg64Gw3/EnORUXB+dEr+/KalaH9pNagIMMZ+xM0YqBPrOqUJRA4O1ojmvTkaoDUJT03E3reVZfm
GAvkIf0qPVCfpiag3u2izfNgqGwKzY5qdhmS8xK7OPsqlmYX5///WGokpbdBsXxKIHbrgK+xsaFR
wI3aXYeWYr9dxk3oV4+dukTgpd9oDD40pIkPNtGPFc72WAvkLSAcUsPFRusv65EfyrOgA5ba39zx
i3MX28YjJG1/JlM/fsdTqQlqf7rZrVL7YYN0QIuqLyOoYpHE4VCBE8XwCtXn9aTUSvoI/ZjInvKz
3orhouGffNUq0vIqR8esihzs2Nh7juNtfU0fXnPNW5NDVDha4PXdC5h2rEdQt4BtchhfDci/38ky
l+tIfa8UkOEJ+jZ1ToPI2VejADehsjedl985mluuUcEEOVcuDWRIDNYaQZGOOJy0XX/wptJ4Qq9J
pz2h2a9dRVIT58rtzBc/3OhpFr8MaI+8l1omUKGLUcSAQOGu7ny5DRU7iQSr6J9BOLLzF/Sx3ILi
vKjQDJkbd3JK8nXux8bRtJzpKYvHK0H0P7Gj/2z8/omdoPh14d97nY9Ub4rztw1FALsNqxUNqzyJ
HgGl39GILiXXgoF7/CqyAYfyFDLZVs77E02maAFdp6EX7edh1VQ7NFmyNQ1p8SwBaR4Na8/UHjos
PtkMOGW1sFP1/MohZIKqVLjyutZ9BBCA3U++juNia+vfEmhcBm3NwS0Vts1zZoR348DYt3EMs63p
JcWe3KzslUdG9qrZto/qg/TXZPa76XVZ1UBP+ErrCvbfq4rU0Xad7cWPYNuMNpFw+kcRjmifFsn/
3CVWe7Nlb3f/D35e2x/8rAKvSm3wa9VdLOnzp0ztX6LYi8DGN0VbGnKria9GeqFBbFvfprQKsXtA
6dxk7qss/XpHozACgRSkefoT3X2wxUUz7Dw8E8nulA7+WD/zI5tauNXaesf1AbJwVKZXC9PdBxst
DBnaF9lL0K7EE1CkUPzzqfUwKwGRrUmEoJtCEPQq9rkE/6Bg4+UGHrNm/NMODcAEG9Uu6SioHgTg
3SC1rHEE6grGCRuAGIxIUJNAQyUrsnQX+qlYF1CQCmQCku117CfWoS+ms0h781RnNb76QQJCtB9k
Shp5NsAPwIO3IU0SvweZTHB80ogujWObJxVE66ADsl83fpWjf5sVtn+nkQRlpFQsIZ+wK+smujNV
Q31PMpV0Sxdy8VNITUBhRUeBBD7vHD9b5+MSXSPQ65I23SbRfLEBp1G6xsYadLQGSH0uUSgBMtO7
bu/bmNro5Qv6ttk9TdJlqK3sziuyrxmvsSleVumRq003nywAyiGgKt3xKVFpX7o08Vd86PaDp8jg
cyN2TqJzUAbBPFcXpI6cndsVIlhinBCNeOMomu1imwzvZ+fhI6Sof5ZmWW8/1Cp/bKSGc2KDNS9N
89nb0pGN0mXPzGZNSTMDnDDIhKIZljJsPJzqq2kHeoq3SA5uokWHRjT2rXsnkzj/hmHf7uc0W8QC
aFdw4GHUV3zmgcUOeYWHmvUyWiXItYWQ6VmZTboHfK78G4cbNHFUsnuxYtQtzaaVVyPDEQMbN+es
oe92r3ltdFdFdQWKZ83dis4bHzQe1ut8KPovE+jKVmbO4r+KLnpILOwhV+14Em8v46SJnF8GOvPt
S2eI28tMfnF7mZa7HgjQO23sV6CwPLQsiwLaP1hx5dzRkDYbEDz9n2HFeBTQhoGcSzWk2ELoKbCc
xpfGl/kz8BFFMAL2f4ghl/McZ7q5C2UKnTs1i9yTfm91xQNOTsXzbIJsjYX2mYclfNIKeaDhh3Ds
bfW1m7o3yHmXjg0UjbDhnNH3FtqutkY75cDx44RloA8IApsSHGhNbhhfiog7wGirYdiZ8zBHhvko
4+Q2lKYGRr+yGE9691ybRf9YypSB5RCAP95AkQS4AP0KHhp2NcPu1wi2uSOZnEaAFMB2HziobnOg
IhmoACxowNAsLQJUVVZM/SNFC0iq7C0L/540R15qReaagBmrF0li0CHi5PU1cqL60YfU7rQpG6Pa
e9ANd70aKcXQ6NYk5BXJ7DYkQZplVldS3cuQZhfnf43toLIFaBd2YuohWlnb3MvM0wLCntHZNA4L
T2LHNNjBMk13FNqqeBr+s8iCwV78ySb9Qa61HvjeJXxxWWz/LLTMfViS3hHIvOz53S9+jfoSWIb/
LEThoxsd9VHGB0hRtCfWty1Uo3Chu0qY3rHRd4aYWtAmLB5MmJu+tlo0Tug2tFlURA2VDKDRFydl
TNMoARzfBnSu8CUIXm4rfozwi1GY20mtO6p1I2wRTmVmWSsBCoZLkQIRkHCnOmeKxifCswEt1S+x
kMW95WkCVfnUfDHCRNualV1vyatmfPwkCKCIdl+7EgRI5rC1cbQ8JhX+33YGhpFZ12jpA6aIeVq9
0yAKszH0/OooTpjWNc88duQrEmva2rFzsM0LrzyZMmo2iT5UL8q1UFQzyjVRrpCb1dZWmZsrUND6
u7oBlLZuy+xV97VrmNjhLy3ON37E+A/uTVnQytR8rLXE2OmDUhXyuHFPQa0KGhEUpbegwqmnV1H3
pvyhI9+/tgrQC3meaZw/u/Mg9/Pvs6kBWB8O+393wrtBrysU2kQPFDiZOiTN8bRnR4JQE3iboz9n
3zI/nGHVNCF71LmBYQk3XSbA722DwGVVlay8m/HbDRY12yh6IG+w5r9blEyiBvXgZNjhyhycZlP4
Mch3jBBiYzGTWzO37Pl5CTpLETiFJubnJRiXrR3aKLN1pJ6+ITBQ95rOH2g0P5ARHob1Lbzj0y2c
PIQb38K1vngSoePvi7lHLQNNrCJyD+YxC5P8kCetCcbjhvUWCivNCEXmt+bQuXeUp2W3Rhkle1cR
JJ+lkEJ3iw0ZlWxn+Plf5vDdcRj+EkSRe7s8trCRofHodT2aidB+TgS0Re/Gj2n010dnIrBNQqO/
syz20zTtcpf5+B/lS68DpR+a1gQY1C/nHMbSSE0RHvjBZm3HZYIyGk5p34PU5qJFhgX6qWpdMA/a
mB5wLdGAb//YdY0LyqEuCKQa/mNMq0cfiPAvoDG098Uo7S2+561XTYBOXDmkLoN+nm27p/QtEuyI
IxqdHHdNSodjAeq8aQI2601JkZQOG+HyxU7yiIv/CAnKRTHRyEFUmZkiXNNiatKj3kFa8s8XoDUo
9O0F3vmmCc6T1diMG9K5IcUbUdRfRDUNx1n5/W046+fk/8zOQ66Vs/OsnZPGciNTv0bdfmjW1B67
CHhngI+ma+qF1Um3m+uW+oqF5zsj3VJko6PnGj0sVlCJun6MTTltuZs4AX2TuhWD8GNsdWvHT9hZ
AwjiXgNYEMd4iUcUChP3DSWxUjRYnV3+hUwAXFv3Mf3t5F0eBqNyJiMtAIaZaFe1XR0MGsBRRVah
eUGBYOI4zFZ6xaMzoV5ouMySM82SM1JwN+fPYlkKfr8ZhhMO7Io8485FPuu1Nl0Xrb7IbXu1cB5c
37FWlPBt42QX5ePNY5AeVLfc+O/BFs0mmix0bCZ692SjQHSxsa+g0aBMyGQNK+4P1V0bFt1TK5l1
qPPOXvGu9UH7mLONlfHqwRFR/9S6KKt/shxLtBB92mqpVJQQEFArt61Vr0yW/9Jk01xararXgDs3
SGVo3zUSCRtXgLLJ32Gr/8JGyvhqRi4e6V3n3Of4FjoUXWvu6ym+BSee+2dwFNW3YGyZbQtfE54e
XiIZ70n2jMTO/Gr4pdsAGEahbz+Zhu5uSyNls1jav/ib3HxMudU9Cj0pVkjXaL/clTbF3i8kfsSq
1F3z2UwMbVNAcPdkMy878dT0N01vu8+NpcDiYgh/+atQjt6vPAHNrq23Fnh5C/yZAmJ6CvW7RnGZ
tMRZoi712x3ZaAhFFnIlC/kPZsVOQJ1F63Yo2J6F3ndW4VOJbXy4aY5Pasjwmflo9DiUoIO453hU
rvUEny2kPX712P78Nkb0dEKiLe+1OXgYcxAg+/UtWDB89E6MX4IGhCZo5bXqbKtsNdftGNIeuXvs
TaS3LWjy7Ww3QXegmtUBoXgo+mxLo3cBie4chUqAd1XkbfvQcuSPlJlAcUI+M+mT73mjIWOuRi2y
4tukRgaFJsO6EhfM3tHv7s3f15l3olGt/HWutMDNIVtJAx+A1JDjzcCsde0Hs9hD6prtkRPsHrM8
hzq21zU/O2OVDp3zc3HNMg35odFke8tu2m0TCnEw1ak5BQ026Di0ckvDKumgCmNE7AhkODtCOtEG
6hR+Zgf8hrCNzexBth6HsV1tgm31nXFZ8J3xkwW9dIDeZtEepOAoYbqJ/gNyjivi9MssAMvzduqf
Cry9nS5qkIUZWvKw+BogAyD+PPK1vBgsiCC9WVFxLbHYBqLj+sNcmvN1ieOsKAEMMvFbkr1x1CE+
NPuSy1vAXJtLnFtAwau93dblfKgCHGNdITt+pSNWItnasQbrSscxNVrmlCfNkWdnpCuI1mbnUkHa
La44wqK0L85G/TW2QqDcFQ6eJumO5uLihQbLXKWiac62v5LZrlm8qma9YsM2R9TY3PoOj9t91rsg
ckvYOA8HhtMlWqN3jpe64CGLxIvXO9d+bLCrdZBZ4l772thJuAbhRHx2I1ac8nBsNxB1n125qsSQ
qwMZMYvEan2vQgbKzepTjtlVMfJ4w/BgPlk9D9mWbl3UR5rVh/my6epT1ITeQQ7pPdcda837Mrl3
K1/eFXmM3Y1V1lfkwJAKdXrvxwhSS/wawl+hm7xUrVO/fBbkIJE/B6GWKc+ikPGK67x4sOJj3uft
hQY5q3FiF2O+AUN+syZbOBr5A03AtRTDzRXfpBClbNstIMBJ4GgggJy/8A2Q/q7RhMvmHQOJ85Et
8Vq2seuyflxssshBHVp5X4i4sozkeiauLPC08XStfw5x3tr6eiXv+m4oLvifR9FcxM1fBXzpj7zO
UacFvqp8qiQ3nJ0uo+wyeWV8cnl214Gp5tKoi8OEfxF6nW1iFiOrr+eGizobjHpUPBlOzO7yIbz5
vcWTw2JHExbYJe0C9IyQRjx1XHtwgRzbJ1afPphodAnwMObfIYl0pK8OQN/u4nxKvkeZC/kQd8wf
NCs09hSEjtj0Ie+RjQqxD/luqV+F+u5QQTU/V1Vq/XImDQ3PY/Qz9sD6yoVuPWdhNIAv1i/PXM+b
u1LwaecPDn8MTc4CnI66b7nMHgBXsX+/haOgdQsPw3zYZPpUnptRWBuZ5MdSiuaqOW0FgIjAJdWb
K9lY1T3UXZac55Huxme7nB5o9J9BtuT1QVhyr7/pa1oFuv1m4c1qymZBzdm2aHAOGoMCWefFa6AM
JHbMqD7RH4vTjaiUfGLrZCbBw6lKV1UOnVBD+cxbTYrRIpRm5nGj5sn/ph+p1qSxWQFr6qWejYal
wjpBc886CXWhOwj1OOuuy3FCebMtfm7iWiemMXQfxG3xlfdAq5ONYhe/JVZ4gFOMbbteTB/c9LoE
pQLE026vS+stPh/eH034ZvnV8Dxn1/YCWpf6NFjNDw6hgt3Cm9H40Q5cKNHBVHpbi30ZviNimfk1
aKpDXKPi3tkoeuRoJEUm1dizoRabrGA+xC9Q+qNfnKlsUBz018s/PdkWPzpOfLBR7LKegHb8Bb2q
ihZ18KYQGU3XGdEcqDt/QycXzwlh/6ztERUn3MyWtym//Ikv7dknoxu3/MSn8Dr7q4Pi7kpDjnbQ
CuORi6R91iCQAYgHCJtZHaGVSYyrVA3bHBUspB+dDc3GJVo/YpN7oPnHrFrDaTz2mJpdCzw1lHeV
OfPi2xpNW5YvjhirdR1BwqOpqm1V+sOrpokfupe3D7bul9dWdA9krquh3WluWm0NRXrc1/kPkfrt
g/CG8jqVzQOZF68CVRHyqqKxfZDKa4AXmRevLuqbOxO0cWtR2QfUat2vGqRldqD8MHcMxItfi7g7
0GmXZWUbFIaW31tItNyjd7UJaOIt0plae9c0tbnDD/4uUh6ydnx+B11UAFMa4pACguWmFKh5AIeq
ywZaO1ClGO9H29uAAdM5kt8Sa/AqOaRG9UKmD2jKZbkZDknT6FWw0UbrpauaAZ8VG9z+qo+NOGS2
lwMk1Npfa9AFb/Lc4LtBDXPJkA5FaRqke3AeDfmtd436QpP9hG1VEnrPsouNq0jtHTkZIkaPCAjX
5hdAB7E4FOoFaDbLQhfSCD6fnRtmV0EJqfU7WlK9gOf146aGajXqn4okBf02BcrG6ERY+gnmbkqa
YX08bcAck+i7rLWKgMZzVrxE1XIevyOyWZYDiB28Q9H3LMM3jlPl7akC6uRqTQJJO5SCyW7aACQX
nsE+sxua/NRu/WOnUrPR4GtwWZ/z6tU1bGR5POhuMrX+m/+H16X1//Q3CvRyv70fVNT19RCbKRqt
096DxqCdVfsUle+db/DwBaiZLRX1GfTqgN5h3TnxBg4BGqCDCSdgCP1sRYmPDcd/RNqQ1zyzC524
3Lib2pWM0uKQWuMdHc68OoZgMstMiO/RjFnqdzU2SScjTbKfDTbmeNBm343JFKACZ/J+stLk2Eda
vkW7mf4lLOIftNNJOzm7dqYn1k1WyXuQeT9Ca2i8r9zHpECZylGQxiKU8bYYG2094xdxQo295jY5
FFO2mrc/jWb0fQc4uY7OUeSV0JsrnsHvqz/UXv6V0sY8FPpelxOwSSq5zCK3DaJaoBdBDf8ryM2f
4sKDcLmCjKGbtr7g2YQLoBqbrI/RIEHDZfZtwlLQMoqgi2Gi+yhuCoiH1Emxbc2y2rvAL0D1vAWq
iW9Q/U1+lugxCKp+FPhC8ew9aufJXjqA5vzhyoo6nV2bwb/YIkkuZaLVd5BiKpCp9+orXZqGO4GN
tO9usUGVJcDWLXkg04codHw0Vxw3sadTUUUbbeu5vIvS/bDqR6X6ZbvpvQfc5wvrgRhEXw0Kic3Z
E+CUoyGoO9ptVnb+loYfglAVspGWeheked5hihP/buojtLFbjbWJxzwDAzF61c7zrcE8Z5UAO7Uh
o5sY+V0nqy9xpVl3wgHbQW022rUtY1QTrIz9HTfNiki5Bh7/1UyN+XUqo3hTQdkA6o7CvrN90CyU
pq1dsfN4F5RwVwCqWYkZ0AwpU2/viuQ3YZML9Nxjx1RqLtlmSDKhk8kPzHy/Z1vm+OlWQwomsCMN
NcMYoFsqvVJFNnFPIke1jCqzTlRVB/Dx6yuaIy8dOniBif69d0EhwFYGinZjDmL+G7Km8Bn+gca7
Ec1BV54ZxlNrR1uQVpQvuWib09CgxkvDgvv+VuRZMc+WTlYEeSdR4Sva8iUysT1TayBZbDwxpm0o
KHHM5uTlgF33PX7fAHFFK5SA+pVVlsXB0+zuORbWc9UP8Y9Ea9mq823xAFRifUpGTc4wpbjmaLpq
+m8Nl/i7yPktsuyc59oGXGmJtJG1vQMu1F/50d9FaYArXVEIIhOXnlJKlNJthj7L2UjT8JVC48Bd
w7wEkKsXu9N+6DWcHpomveqhC1E2E03jIIUK9AnZbM3g6ZUN4V/U3Nl44A35xG4Aih+Myh+cRCxI
rUlHbcAx71EnhzDVEMtvLZjS1mBcySF64kcvET55smelVoOAFN+J9aSX3wojvHpZ010pvBdutyL7
Eh6ZklM4nuDWkbFMBrI2aqSzfWwBFZrObOr6nIBnekVFaqaGNEslbJp1lDPN/neshOrrXQqBlrUG
8PezHupAdNVj9yu3ViMT4S8c/v+PsyvbkhNXtl/EWoAYX3Meq7Imt6tfWG67GzGKWcDX360gnaSr
y+eee19YUigiRNlVgGLYG6GRRmRvsdNb65jh18rOLffY1FWyCRy3uTPS3MnI4VaycNKqAQwfflsJ
79iXDuJnWe0sZ5TkvEC/QSvd5kDAy6OdRwAHMhU/PR5hhD068Bzfnfm9FQP9wSLN5LEWYYUceew/
0sXowx5FA8F2TNqriOSW6Nq1L8Gw+mEBxURfgsjPD7OcfHAdWTzTNVzUecJ57ONL2ynDSz3owZYS
ywbCl6tSTSnt7KB2akWrlJSm1ZR719VRKf9nW1JmXDffZlfkmWxnV7SK9ulg6wMk85w14vUjcoaV
PqeacA8z9AaN7tWiUbFAyBFhvT5h5UK2T7XbX00AbWIggBmKfVB42ynap0J+he6EODvG9WqWUUDQ
9/DPU+qas6MFzyhBO60ihYG2LSqZXCOGFF4sB3svUaU2u6DR7HugCp7P/JKiobz8f/zOG/7WNy0A
ifT/fM841siNlzrI4vWje9HLqjzr6tmd9q2GzKhwL4xVK9AC1w+kQSKrAqlZFIVgDnUCF+ceqKE+
0liNUh0ilSdLXZpWr3Y8QoUeqcxbdGO6M3QHfOzkoEWU0ojFdQtSQ+jvusV0K4BaubonC9JxLPRB
kPuBbtf8effzHdBI/QRMuZ/UiixB+0cKZIH5rib3mSXW023RnQPMFZVvZg6kVPqH0fwI5fT4gROR
9RtUJSDVYPX8BDbmOl6lRoDeRmQglgmaXk++WumKNNX3NKcLOraBHTOs0KOKCkpSqaJeb860GmXx
sESjfzB5EF1hNme/B+5MpBnhgpif0TQdrqwgsZboD+xP+YA22gXRQddEHk3DLJV4U5ke+HiSvJ0M
SZ1WyQ+NSCYr8zSgh2VHIrrcuSJl0qu1HhwqaPpbkuzO9d2Qg96Ddp7IqsnbqNWRouUDB0KDWLXf
WRVqgGxZx0tNDB3Q+3Jg6ckhEJsuK75rQHo4WnFQBMv/MCTydbKp++w7zRyiahdmb++rxEG5in3l
iCBqCSApjGf2QNKJfmJW0Mdw2DSj3y5IdV6YFK3CqBZ90VsbWrkjmrg6nYklJv4JmueB3W8ijkhT
MLjgR1JNnahkRV1/HMktPlLFw3xkdF0DBAdZV6PNAYnKsCzkllYtdHJs7KEeFnkdv3RCG459mB/o
s9xDBYm9iDoxHiOZgmWi6R7iYPgxuBLIv0SWDFIbBLHjGsWZoYzHVW4Cs3ya6yDjPKBh8NyzsFkl
zYAounSRm1KjTsk4sv7TiGS/1QPswkG6vlw3USWfe8NpF1qYxT94J1dZyPQ/hcPlKnLT5oyDs46W
ZUSetIH171qbbkVhxD9a0BAvEBZvXgZAAW+F0Qwo6NO65yQOQGatVJAH+tRbVbn+Sg+SbmHlXf8w
ttaBymGkTL/0rRy/MKGxtZWALjtxUnxC63iSGEAheQdWzaSaOvmkmtfesCrsVi//QmFPdBhzM1/Y
TtFfKlFFW19U9UK3QcdAR+S2tq+rOJCIB2bbGkg2cDanhcgM5GVUC7MF+pMAO96PUh1hrhZ0Cp83
8rLhalGKR7AExxMSPRU6lEg1b4qh4EuCfgS8jF46BSDPdaBBFgXb9MDiOJZ1Z7kr0k0NoFBRZYRt
41cgKLQIZ3HbcuXO/scToluq49gZn0j5lnV+v9WLMf9TjxZG4vZ/4rfVWHY6KJW/eANyiaMjq6Vf
R2vUxiUX8HQ+C2sozo6dplstYPFqYAK1zvkABkEd4Is3VW7p/MW0WLJNOu/Z0Y1Xt80RaKlEAtpr
vMubiqEn6O61TsOPczIq8e22wOPaVNzaMJ3e+TRvbS3bl1oktRfAsfjZNrF6cZJ9rtDmuzw+AUts
XLcKaMgDfOeiQnbjxBWiEFIEi9aJ3bcy98WjIep/SIuXibnl9WBNRoaZBAvHH+6MmiaUz94YiUPY
gWxb2pV/TEHTbiAOdfTwOXtktxHJXCAlANqXo7ERtWi7aUqKuqZdTWjKNTPaBB7/2yaLSXEaS1SK
Fot4NA+G6JId7ZDVGkpV4/gEIAe+0NJixAgd+QWPklXNsnhHU9SoFFuTuybwhLAK7kcQ3fRg2KSp
lqVnQKuVpwTs2CSZxGiPANVr+mzXrvFKG1i9Nkwb5GoDQ+CsT7q6jw7qYjSuGwS864+l2iBxcv5q
ALlTVZ4TchygVeSpMUxrhf8MFPH+ukAqJJsQ5mheovBKL4FMO8PM3YHQzR7AunP1OiveuSHFRFrx
2m2G96CrTCRWwgovriz6ox5iwDzjoEVyzWflLKeDVq73H/VneSP9J5QSxoePJTCp5YFsK45OJtXK
0PJMGuaA72PYkA5Y7U5TPQ3pTCuzeo12mJ1hxROn2IeSHFIjWeDpNmJvqGSOkjVl3mwTeABxUCIe
M/Jkl0T9cwJmg7WPr54nLcZRd4qGBVOijtSlaRbIETvxLq6dehECEZ7eKGNg/6nHDQARPr5lgs6b
VvA9BxJ3M8iyxfWxI4ZSHnMkIMEv2lgAw0NHjWV+qRIxPoTc/UsmrftQjk6EYgy00Xic1VvAN4Yb
0iRDXRkWV0NXyAohMuYcrwmHskq/GwgATuj5UxSWXqL4VceHnVqZhNO1UtJRSe/ew3xwNppI5QQ5
jjL1q2HZaXydt6bYg+NSW4ItrPzDHcCrGEZi/GH3wOlxfAegVCaqcpmZfG9ys1hozOJfQG/RroLA
1B59F3WcA2h3DwD1x23XMfJGLeitNZFFT43lBEvTkveOJUOO8Oa4Y2n6vVKOPUSqwME2yI0m0+DM
OzEsOxWRaK1ih07Q8o+alf0Wz2dtK1vef9Ha+Kir1itAzRVLw0fA0jS74Bxg9JllypB+8xmqJTun
Qp9Sjeoa9P48U3EfmIABY9cKsSUZXaysW5oiTS80A1NmdXBZ97lVHTX9ox73ANBJjPzMbAOwDoBN
XOHh4R1ddSk0m7egctDcY5egKHvlO4WJDgO8mlxDVgtaoUtTeGZ+puHsCP0ikfEUxs23LrPfJVAW
tN3Q5eVWpEgr4/wCrs9RH7Pjh6VpagXgOGOVZe4zIJEegVX1ozYjdBnXrgdiVV90B2pBvq3SzEPi
bIWmwhY/BlpPTSB3nnTXMk+ei54MPMqDP0qApdAfo5uWF9TnA+cHWYB1X7mobFeqDfrL1mCJFC9O
wS+xjQZownCyGaLxXE2pBI2pqakbYk8oTUmIHMGg+d0yjlDXn0odRCsg6X1DAKw9BTZD270C5its
pz3Raleb7M32ZXmIeWSftQ7fEi1KhlepG6Dw0hSATqUhvtRQgFE8eGVhgYl6RFE/skJX5WlOesJo
fXChOHLhOAEOfCAU9s5tUQPSIhz8TR7jfa1J1axFK5OSowW7zsv7Q9Oa3pkW6GJ36Dr1kpptCh/f
xaMeRjsQNOeP88W1yhp/LC5+SX9dEB33V2HHc/wv/LQQTpk/anlhb9pQArjm1wXk+fnes52/SG64
iJksYoacawmcGpKVyp6cyCI1H5r7TUlMWkWdrD2Z6qdZRHLX1l5L/HPsP8ibDvE3S3O67bQn7aLV
FVtmsQQ4i9oUjS0e+mA7Xq11tIksyeF8MWMkJABnC3j9289EIxHaxl761pcP8tEUzanwfQRJ1Y85
3xEKlnyeXlIvrrbA8WaHXl1oRBdkTdkhAxLP72UfVGhKtmQ2Tz9z/5nst3fgdmiHxSt+O/uc78zq
fGPde8jIi1GaF812zUvH8WQ1LHyXkYw7kGl6hhKyEYXEg2fUZ8Pt/bVlxutGa4ptHyXxiiGVtAbE
VPZapn50wi8z+DnVNEZt4StAy11pOi80GZuuWABxUx5p6huuto5SYwRfPFTtIYtPVQmy4qBTLEcw
TUR5NTV1fMvNpibIXidT2gqPq892JnO6tQ87g6sqxC95MSLcBQYlMr/b2UYG4JObJl3a2VA/87wz
mdLqz5/5w403QPg4OP2DX+INthWsAI9KxbUFsL6SswW4njONepujpLoee7RkSCfdFB3vJZiODVxJ
ofELYAYBod6OHe8wqU9KccTNfdPFhxSPyu5A2vM+kyYJJ2/zHjIHvS/am+CY9YkAWnH0InLU1fhp
bBw6VUHLHMDhu+XgL0KqoA38bgWuCnZpbbd9EQBTWJemzjc0BX0iyGlHUBGTbqlc6bWjT64S/BXu
0d7kg/xN715CXjePuQz3PIRLdCgmxoW2lBkeQLoOGgd0WH/LmF2ema4Do42GpQ52Rs71Y2F3JchM
sdprTdytotoPl0kMDP47bSse2PbmhrTR11P3i9n65nBAwq9DjCquzg73zlNfRiHM7jQG0QudWkFZ
BjxkhsC916T9y03uFG7ymfyDfi8UZqWP9NeiUjerqMVniHew+srTkGzyG5z8vDar/tT6iCM/a+B8
0Z/SAJCBgKWfxTRtSlltxiRNgVRdDEci+UErqSgXYCD5roNmYzPTAgG2N8bBY8iWs4xGv+cPomXT
7b5zz0WV6cwzlKJIF70PBUDNjo4foPnIAbJXXjdPFBe3c77ndoiZ3bC3ogmmNQqS39Yo+v5vO/JC
mspuRFZrxcqqwXdL0y5kEwc/mLVvVUGhYZZ80QihvyFu2K8jOQIcDh8cx7B3qw1q2LUXVMIgWAiG
2ue85ybiAHeWoSHSF7BbdovGREFXbVSHbuYjnYZ92CYAcEacc5rXDl8ZHKi4E2OOsPm75TneKene
Y4WKOgxcHnpmwUhNCyBWLR2ZyBMAS6M/cv9dKlBU0aUr3jKFqSi+BeaI4+RggUHBcPmaikNDz0Eh
tLCMDRWOdhPCsqohBQYJiGZCTfXztQWQgyt3R4X/aa494kM7OcxdAiR3a95uASpVL6ZmAhKSzs0i
AK0jWzgKYY3rQF04R6qgymH5UY/BJL8oWJofae5YbX6ky2cyWmgdAHKXgGtezsoDuZmczX7GMIFz
longugUZTPNpDQCNrpEAM0ltOzmZndLIut3QvECyabOPzgGh7C1NA2ydpE4/BI3ud53vsEa8+tAP
hrtGQQewCOTaaTP/3UV/9rZGReNW84LhT5ylU/RmvdtKnEsebX9qA7zPfw8dwRAFEhAzoAAAIHbc
RAyZhLIunDW4s4Y/+7pf5TmOMDFAXfZjGl/lFujjddctJvkn+uhZA5ott4KF4Tj9ptN68c69dknn
nha1/XiK6f3J74PoAjQ0tkCjd/RXnhkv0m3NVxf88HuyRF51siQFG2gwqyyp+pO0g+ok2v41EOFl
pmA1kfJbs9Yt1pT3o4XQRvpjsNFfolKBNRoczmBFuhKmkkGH5sO1RHExKQig4jlmi2Bx7usntOG+
tGMVofk4M04k8kyODsQIf+M+r1HOog0jIqk/lYtkjHbIo+qAfwPE0bRKxrNe6KaTU4dUJq8fTJRO
JpDw6DL8+xCmVz46+q5l8suECyaFJg6OLQ4zBtgHXDA/a4ZFq7nNZlahEYGADcp+BPUpOfcTEKBa
DtizJ7I7kPqU6V1cfJIqZFfUAKslEkzMVRN264bENJ6P8YYVFii7CtpltZ7X7yICV2/3ErVJuxkB
UfyQENMYheirdZfhJJPjGA5YjaXwUFRkqSKFQUfLgSPLJzsc3Ncqy5ckRmlZeW5N/BdwVZ2g5f6w
BReIvqZV8pHdfOjw4Q6AATD6xly1TTo5Isu24WLfDcW4sGQGLNox+UrpkCnLQQkPmlMKxZEGUvml
x9d3y6wCXQ+woGGNSvSvZKLvBd4GRxpHXuwhRKFSMORpcMoAlXQCoJ5acvRT7l84c3wkUjS+d4bs
GHiGdzFU67JSoJmp3mg3dVNlgS1ohj40b2uznVpL9fJujbYhO8CpfLYD7afsZi+/7nezC1FxxeIR
cZRKW7semDl0QpT0mAscPnfU99PcMb5FrWtfiL+SNbpx5H72PjNX/t6eLCrfrx7izAGDI+MvQVFx
NGaBqMdm/plE+EUyd6nWpGApwiJdtF4+CPBXnMdCC18k68xdAFCzSQP/8S+Fha6/mx+yGZSWp7TI
resmb9fvqz7T5aq28fSurTw4OIrM3fLQSFlafwRgjAPCmkDhImfDV9LibuAfmsHt8QreYQJghM6y
N9JGvErFBRhDE3yCuDFh/dOMFXxRqRCCG3YRrc2ayo7WUFDyZqDKb+9JLzzTxS0zjnDCWCz1wQMX
ymi34TZmQ3imFWGzYtlp+rrWfQdNqqhojQ9iQPKHkOJDoMGWzt8+b0ELF3fma4Mq8k3sexzhwiw/
Af/AW3tR6r9qBuAgyQaQQjcbT3fN1/Rvr7DEgofcQGo2xLOShknF9NM0Mkogh2a2XGcApbmuKtms
4odhuulLxwX+VhtaYGDP03Jt68Nxgtpq/WihaY59JBSuKiwyoJyDBZRW5dCjEB+A5GNvpk99nExi
+2ZEWiaXV6MS8a3FWKfykNt19YQ4UAPuYzTcogmteqrVxUNT5xLQh5/LTPRZXAob9R2AXDMDvAUp
Fmi6+mPAwu7NqLxx5zhWsLFHu/nqhdmaFGTZItfcZDghKUtLWdIrjwOKH2AT7ZvX6+POZVqwiXH6
WCVep68pvjxFscGZ2CxDlEbi203Lk9UUt57WtKJLUd/GFRRCC261U+F0zRKIQ+mKekiFoQAwtS50
y83oPAGEUDsTwjeNCAhcVZ/iQzU85DfQ8VnNAib5qhV5uiJdWpj1LCmLQ5tbhzvU8dnxaA6PuimG
PYlQF9puPSTxD8DQ9ReV6zRbMerWxHHEfN4DfBhFwIQsxlEJ4QfD8GRXQf+KnN+SxKjPjvF7D9Qb
QikDUdXVxwRH1gAbjnzQKhgxJh9BEFdL0MpWexBRLmkNR7T4XEnVnkmkScqR0bTWhI023wzhmpl1
+9C2+fCUeOVAN0NiupkkREsg+Zh/IM4q99UocXDlI6Ap7IDZq9oDGbj0y8tIZLVpDEozNY017j/I
EB97Yf1IHce05JbOtujzhVa4COkFkX6M4jbfUYfBJJuuU/cBiZlqYKhbid+PvsonGtjPlUgdvYEL
9M/YOzTBZwAnwMOt8gF6EXdIask+DL744gc9zZrBrw+e3mQrUTTWHrUWw6p0kEtCqntWJQ/Ih1xV
yZK0yGFnNwFIUe4cih5N1PTwnLV+bkuPWu/mi6b/1kqdDrwGDR5zM59RCW6ztWexETCm4DGamIlc
YRYgWGru9CpR2GxRcfGeAP59Pzsgs7zC01ph8pGnD4udQPOsy9p13wJP2OaWuSvLFiCzwIuocsdc
OnqmMGd/UtJMQBKqY68ejOsqOlavRDazHtl2IUcxs1KeF2LLAcyay/yTk2VyG6EnaeJtzpEWekiM
8tnwWgS8XD9e50aePRGD81ihBa0riwGvDVA4c2DVf2ZKi3ibFA+F1b6M4htl9cNWtgpgPX5h1Tgi
4oQK1AoszJcMeI+oIZfxd6gSyMWsGqFyeFLVo1he0roul3j6xN/7f3n9oEpeSTVx/pzKCoZ2oyHc
7pe1XBiDrHZdpvWXRl0AfdluHcNAr1+JJjHgLvjeI2qUWuBrXeaLcACVQKYkI/tKgjaYTGc934ge
Uatk7NnQoWU5d9gixLe7XElVXZzmQKdAoch1haZp1HbHxqzXhBUJoP5mmfUN29ELh7VS29dubC9o
SpfaPGXML1GOUvhLknxmpOWoaI5QCqHVCPAXhmMB/gMYzXYaj0uUTIDwKDELkMnO0tEFCHNO8M1l
auKkboOQjyn9OyGgmMRD7zNzNaLF0zOMJZEVjqg4uBIfhkn9ZQSy8z4dayCj03LUV+zI43ozzWIw
Io6K6JDMSgsvNyGdq6vZH6nEbTu5m+U06lzzH8Qquq2Fuj/1rqEXEY00vQrGBeDwxGL0unRaRj+f
qyMoB0zyPDRQ/nyzMYnkAtWr9Tnst7ObO18MSayYBX+Ru8kTwG6/axVzd4gvCmCP4zAnG7fGGxko
1HShBU9zgHekcKo90bG959V/zIu+jOLdiPQsX0dx9LfNHi2wMOwnlHUZfXGQ9b4QIjuqHfpjKuo/
Z8h2zxq9dZ5ZJiI/CqUdBTv1wtbFf2GfgktKiNg+8sLljyLSi4V0pb0FtWsbrLQgK9dGnNlLy5D8
sc9cVOe6aM09FHX2TDKyoxFdErxWdOn050kX2CcN2iSFs55df7CY95hMyI0YImMXox76WLXDmz66
T2WohydUVVdPAf52STzN/i2y9Q4AmUMOklAkAo2sXQOkUcPXE9BCgXd3nVKNcgCOnWmVprTKQy/Y
0PS3tlTujA+6Zj3k1bCJGiN70yQgKMPYzb7QKI/af40itRq6OHOBU8nN2vq7WeH4AfQf10csHTQ8
3rMUAduWmZ3ti5qZF1Q+5csEkILfDW0CCiLV2hm9ZzamFj5cEWb5t+oEFNS2wCSztatXUo3GiE1e
f95Aha6Npk/jL3VdAPkT5NIPZhqLk9n2DmhlIvGtRU1QLYE9PGvEpp2f/mGgR23dbVYb7ERHPTvl
As0YnX2iUyFNKw9suvOUVmdlHcUe/4utj05gkKMT5aPG8SSniil83+Z1yM5TwVQSS6Am+Qy0VrKM
va3D3wq1Oul2PUpPWhN9eP7CWRFNOLdGYMIRgTgN6eJkLN3kY5UtZh2hEBOniOmsWDthuR4qcHbZ
UTscbaf6iicg2wAKAQFrtMENR3m78KAAp/08J5NJk4TKOjQ8WJMJuZh0bi5aDdQ1ft2yQyqL97bU
UbKLf7kn8DI9U3S2s+tsa1jRuEGuAIxWPH/no3bVsmr7OVbMVqSlR94AAECEdCOtepfKl/2LL0CQ
Z1vSogiv2lGL82w9OFWxusa9NZC2AWWQYuJ2fp3RWtiFW1qjmPht9hs7tGxqU5z9pvmJXYBjKPkk
L1XtbMAeWh6omsXlERr/rSrxwMGHeskBzd8REJwOU3XLIMHHjMyEtUEMrlpQy2yEX9hNi7D/kppi
qQuWZKweITMcdDjP86njmea1srmb546HD//RAp5hLRBUqfPhkLc4VQxxwf6o0N2yciN0rBALkO5q
lyDvuycHlYjIPModisDYH7MRaQm9H1elFuZ7143EqevGfwzgmcDSAFyA67/5TjIcZhEgxMddEvvF
gmRDqmWTrj64bxycppMuUBS23Aj7l0pbVklVvqPzrdkPVR8jxOYX70nD/vISX7sMuplc+nGMFoVS
G6Vl4HO6ig68CO2vJSCDbtapXl2tEVqarHHSPaAbqEIEx8jf8dchi/Jd11tzn4+qGGFwi3fPHf7W
O3+8tF4jL67s/3GVVhg17kry0d5fbfGSLN8HZRtoaGwm2043/q41Ua/wtwDw35zbIOFBvspW5wy3
KooVN0txKFXwRJfZwojQgEVqg2OHS99Kxq9WnhSrNGFfO5G1uxCoA7tCNgCCUCMviK8jFOT+S/Z/
15u9ABa93o+oCAUv9bhiqr04EsJGgSrD14bve+oNssxUQ7Hm1mwPHu+rGu+Sq1qsDQAq6cbsNDQp
IpP49dFr7h46JzaWNA11zVoNHUozaNpo8Qsa9pMnt4nYS2VkvzcqG+MNNf3xikLa+TD6T9qwakFM
hkBXXTa7HG2VoDZGQJw0hiTAt0DK+J6mZqb5T3pzNei70AQdkrlKlREpfDCiOHuhdpmN4qFB4yEM
pl3dCqBLTob4JSnb3Bg2ld3h6737QX2adInDzAEw2yA2RCfRN5n+BAW8nRHaU92cZRdeFWiKBBgp
fPBQOZXYWEr/p4cPCrQFyX4qfLZF6unGRaKTiDVp+uSNIXhTu/yFLlo9uEstY6giM3LxogGV7QFt
7w+zhtGgyi9oYmdPMhDcg6vUAX+RwYDPshwM9k2ge/REqw6C3XsL3XN3W6AWad80fYjAtJu/WKUR
bSM7EiuQvFxvwuxejcCMnslFAWyStdGY9poUPrlnbwQIiGanxpYMTJRzzfdMm9A9F9y1P94zrZLV
J/fdD3G49ERfn3Rr0FdCpBO2TYJ+zMttFqlZZcTTWlq10xoh3dDaTVNo9V+JBkogQhF2fabvZQpQ
qRl2OMz5V8B4+WcHNXuXsQLynwp4e2qGGuBpVox4JKkZfaCQZoXg6Dy72ZHmr2v/tqMgel/igPtv
u3lN2Y1dy1608HtLWdtQfZzk6sODNx1KtsbgcLcwwTUTkvNtOUXF4ooRbG5hg6lmAiQO1Fe6bRmH
Kz6xG/CHsDaRelZAw6LJ+K5N2uY65yFzlyXontfT+s3a7NH8NF1+epgcZgzvP42PDLk5lbjSMw9Z
wCY5TFPTjdG07assVVz6a3tMkkOgMl85ajqW1yCyoSe4IUW6VupVdjH5hibzxU9BbT8i75Q2EUKc
RY6Wt9b3UftadCGQpniKZ+IYJZMTg7jaxnD2RJLJ3ZBMnmgW5pmD2kj5Ih3bOoZNt/KGEBwPVa3z
h0Zd2rTkDynrjzk++A8jdx25BTFwuqxSt1+Tih0aMKGhl6TGhrf4kKcpTlWtgc4lnK1AyQPO+59e
p4WbW9qkHfE/QyOyBXVRuswSo18H5TgeEzDgtGFbHkfUJk6XWk1/KxN+ATJP0u7xjepZfbCnGZnR
iGzv9GZfH3TmqQHg0WWeIZHW2JqOauRerP3GRwwXbDTgx84BVbqgYTJycfI5t4Fw5605DzN7T7IM
Hzbpiswzm4l1pBTBtQbh3fBmSTZGDeh53uCIizKkbMBXvmec+7h+S/Hk2NGsCHPzTKOcRgFI0Tpt
bwuGCoNJpIxIrTVNHVCp4T/TKvgRrQF9AVhGG4OLwh4pV5NwUvjddpMOs0BYHLH9dGtcS4LtELlf
4j6OjqWsI5SUYUQXsBDxjzJSKUUhkDFRivymHTvhzvI42OI+cfVRV6kYmfvTy2xCe9J0ls1TGhkt
3iyAh32WOWpvUlX4I1R5Do1QLp3ISYinEdtoaXTVoWW6JEPO70zMJL3q3RnPipNdHZiTLzJuPQlO
58905nv6sAspFyMQokAahKI8Fn3XQMW+Mw0jfrSLMHmkEajZ8F9qZsV6XnDVqm9nwcYfTLaYF2jU
pTI9Vl15JLXZEy1GIkYrBLhnSU4aJHcjPLltVCnTbL7gD/e6/axLq7R9XSImOCuTSh1V/laiQTBp
cGbEX1f0tejdbFNXY7X1wir+ytL6GzgB0wvqDdwXNESDbABaQZA7+zbh9Sp0u+irpY390tC74kir
toe/A1uGXzy/rR5+6ztg7bfIkenFSGP3RUT+tGU+aPYe4Coo8RbVX/qQmU+pLn9orLWfSnNAcUSA
ZL3A8E/Q/kzyWsm9zmmXsZ6MCFY1P4LSsZ9GR9zrKz+znPTJz6/ynOegoIyqVVGCxYMFonvlmtUc
7NK1F1lrdK+mBdQNHxBMtEiiYGAbq9Z8gHdy+RqZLRAvzAbIY0p/SIW91kMWrGk1w5f9nbc+6PRL
BHQp0m1dPjxPhEYekozO1s/Mr1IRl4x6fgBA0gooU+FTXUn2hPrDFyLHEgiabC3fwUFTaaIS+uus
5dvu7trqlPbNI0s4oOZ0F8RGzghE8hjtOmdzCACSZvWorUEzLR1UhwKo+EAeO4oKeW/Tle9UoaZl
3puVe+EjzYD9cJ2p7D6ojqYZnZxva3TGVrOySYJlnOHDdI5WAhAlPxRV/TLFI0PDyWhKGoKQKPBv
kx2AfPsSq3gmLVBkk+TKdPb2q9xo/pENCP80K0yBS4sAKYVKK6Bt0B7SQBoOqHH37nsi4Lu5nlRu
Fnd39atsjsGaGVroHUtu1B3P4gSfwr2mue5yQAdp2PjORTf0tZ4b4Ws3cP6Kps+vYzvkZxKV6OVd
p2EVbWgqIk2c0hDIFLMBEI4WUgNSDIlA+5wtnbZHF4ByWYWy2zmuAYYr5fzX/cDAy1/1X/arpNGu
gYTAAYXS8NdqMO73M+Mmv4x2sBpD4NQkEuiX1D9EF33uUvo4R9hbW7ECIYs7pbkRqQdrBNAwYgBy
Jhcpne6B7kzjNltZw+hNP7sfm/FxbMcaHJK4tekfABV8ttG+0EQvI7CWN1F5oGldqnYWBwcR+tFR
DNA9RnpwqLiMa6Rgkwv3E/lAuh+2cmLtutW0i/p36q5b0a2VNj9m+LxeVENaTKAMhoJhIGiFPm+W
4AdwzxOqAuhOY0SJrHDCV7hCLeDZtJRRfTWehGZbL70KdJYExECXvMmTyRjMugChLiMbYA//pXFS
afE+c8FQNzukkZMAlXHePeJOckrxtZlZcf/Qp84SYQznwgRKXugS+sFRd2OU43KZo2N1iEACG+P5
IWkequZ25uc68tGZ0Ba9FXbAnJfPkzo5q4y32izMR/JnKM/IS6EyzUjN/byRaDx9VVeDWM8yO7Xs
XWCY6KO93VUbtPKhxx+RF4IzZJZHuFEDybLTLJpvdro5RCjxNynxQUlbkANgId/fMC1U3ZfA8B0k
y/dzFHUKnaro6yz7EDUFgYCxHzMNwD+/qJHBhyAtyT7o0RTgQMgT+ew7EZ7RhajUHC+9cqdx7jvV
Yp6XnjZse9Y/k54xMLtafNRxZGeuXAmgQxvVAumWxflyDL3+6LXxCHwrS0MtuY3sC3rSdf2QGMjJ
RFx8K9Fn6T3ctMs6qPpFZgbluabhbIiHF4pOgEW5mvptqdWWmm7v5tOQKeQN1x6Que+DAKka1Z97
15r7sVW3G6xqpfvMQg1Qa7QZX7VxcjbQ+WWDYyAMj8hHaHjPttqBpncrqFEK8gWt50rpbo66eg2I
zsqK1lnd9fuxcO5EH1WmOWnfLaU23mzL0GvzbWbkb/SK6h37ICKvO470MqGXxk02v8Ru8jFP5ZFm
dAHEmrd3wW9i5slZpIl3sDUHH5rqEoAn+REZcRtPhNLdhDqmWocGVXAGO/laQ6/LEjAUnbUgzcoQ
1g4vlb8/eECupASCmraYnc4a3ZDuBpWmmxzTgj+iMk6vrX7L8Murraoc8TYTtLOo28ItTFtmQKHb
WaUOSqL/oeq8mltVui36i6gih1eSkhXs7fxC2TuQoYEm/vo75PPw1a06R2XLSRsBvXqtOcf8eQk/
P8lsv3+wSyf6ea3/+ys/PyfFAiuxN5j/FAG7G/3ooNl6wDxfPfx8ZI+TOvg/n3t6b0TjNvY+cldt
8Mssn0ogh///WzksXZgMtgh+fv7n4b/v/+9XNWahHVyt3MlBs8yQvg0dTCMAY6z6qzWUsJtuJA/T
v/b6nUbd5iKEIJQsrDaFAA0tqhEfz3dugfhcCh8+/YNmtW8DgcXpYiGZ8G5aN8Van0Vq/RdKgI+W
rkBwmDXEEir90Rz23NtpktmHcq33pmIdy7GPh3wL3faPPrqhUA70lELHWPdrhWIudUhOzS5qCl95
cKPFUmIaG9GwtxuCqSwLNd+2E3q5axQyZGrj9zyhiU/SfTGZp5nDOVjdqZnaw1B0sdNp+86AtZRB
OSpj1W6PmWeGVm3u1YG5+zbsC9Ee0tHcGSv737zf21mxz+ohsjtsIaMXVcGGUMBI9dPmhAr5B9b2
3BByUMxkjEnvQNV2Xqo1LBUtWtXpsDVACNrwsXEU6Lxb5PR1PJbrr3GYz6WTQ7LLYpNcL0OdOUn4
uhSRkzpxOW3+BurNLpBAjlsEHGOPfTFc6ya6vx6GMRel/GUW1kOCFaqztgM3sg2WvtDN/dC6HBD7
wbLLmDpv3/G+ZZoT94MTgaNFLURWJIXGaBVx5ajRTMaAK7Zdk14ns/GZ9CK5dg5pUwYoapEv2YFR
rLHqYKsYpt1ki33rMsrW80Ntz7Gw0sPmWjs0r9E0hYU7BbPYDlKfkcIhmMgwHlQzfN6ENEP6hZt2
WKTLYCg/bDYj7+RMckq0tWY4FUbUNtm+dbZdqpJ1OrDIWuupTb1YKaZ9lRAehwVtccbQ6ehRpc9Q
YWPP8/ZlksZesYRpzwmxGHE9dock2x5ZVuKSOK6EFbVoudFBCraJfTRTF8TULh2aSEsgGDoWxnJO
io6/mKgxnuZgHPRdW7Me0ETrcj2etokIvuQ2eEtEalpcDgoLd487/3lZ1rheMPtjlSIoLLJld9gI
bKqGb1ABO9e2Y0NoO5cwmLGKJseIbIvQgq2PyybfyQUVbqVHCSFwCUds0OvwnvfuVTuQQrHaV1Fi
iJ1L+uvQk9zgTJGhr6ELqgk0WzAuMbdiFooMIVQRyx4v+5SGiKqjclaiStFDWoIxDsmca9xJozbh
NWAYkPkQyyXbEfcZ1SmN/WTl0MawFoOpqOIOs4jKfMEoZWTyi8jFiuwC7sr4kanECOhhklGGj7Gd
keFQZUcE1hApNaLYlNCx1S+YljuNuOZYJMjVN3Yiak3qGGdimw0v+Jn/rolVBkZjHhKpX/ShSkIb
x+LmFc5OeGk4LIvG2Uygu5HvCpW5jdfkFxfMHwkz/thApEut9EQww0uWe4s/ZLRN0GDdFFn+63L1
1V2Us7puoedWX9Kk6Y8004SERgAj2tiD5dlN8JR65btuic9BLjnU2m3HHbKcvo2WJHnVMwmWbyW6
uuYqmvnEViqybPLg2vJCTt5xdvWDCTecTVaNvo/C08wW17ebh83U3nN9eBKGFiG/mTD0zx8W2Tet
FMGwweczqmUNNJm/6/f9pyCJphmcJ2fuGbQl1p92YwxhhomjH8iX8lMzuyJo2PWlU0XUJwGL2MWq
h09VV4YoSfPAHFh/CCGUUWkvexJHH0er/+iy0heyZCI/9RdTqn41Wd+9cQW15cWp2T9uzvM8IBBV
+vcMuoHvpPUF2cGOoVPru97wnPfm6BvNa0lKo5/leBR1573Iq7Nc0DQKeWh17yiK7LZMVhsKdYhg
31WxOs1fiDxOZinzAHjK6BMU429Se7AtNZbNRFD1Fa0jYbRGTPhqZCf9eSsmDOT1PQe+JzzO5nTG
+zDFbrdcLA2V9EKjTDe8uE7Tv84ynLgE31aCE+vBvJCwThZsqKfFJd2yt2V2f6OEDE2YRcu0PJMC
f++d+6OTxlvX7HvdeCjV7LjM5dlKyPeu5u1iWtGgLcfR3ogaSk+AcXcNsxOQiEW8gpIvBueSrs2u
a1dSGuR7S6Czj2slFM0SSvYLijyUrPv64qqBLdcg0x/bcbzMKjfbr7RrTqB2jnm7HGut+8CC5+PF
o3fsJ239DXPmeXK92m/a6WAMr5l0EXB3rJE671WrnavMjh1LIBlu4squqJWab0UxUm7SxjtDfkF8
i7azp+kjdcEerZLorrVPiFUi6H1bn8siPSeNcmhs8iXw6n4kjjwZRAJoC30wdSmeGiVi4jiiIsv/
iXz7zr7GzSLG0RMUAr181ZrC3Xvzp2j+4AbWT7nyCWbS9jW6q4FAcGWsZ6EXD7qm7KfOPKzG9JCM
w2FS/YPbtLcpr2/zIvwh9d7X0b26thcyzo4yNX2sZpq8nl9b2rkZOWPLIfs9jNVVZGCpq3oLbUFA
omShUO+ZxeRfc6wudatHqpt+oyHMAav6wzpWvuXwVTX/VLZzR2aKn9j9s81NfNSV88by0ebT49yd
E0o6vy2X/cTp1rbmac2tg3StWCxyt5ZklBXrAxkfTD7qD9dwI2npZ9WqYn21g2oxDuU4vape/e2w
D8n+pfz08F6N7jGzyjfTWrkvOOth0ldWDPIpnDkyWdsS6fkVcsFS4B/chguqTMi7ur+kjID3U84p
yyYhUXGqILcgK+ELwxtUzjSSotSjreryIFss1n3vuPYANQq0OLDmhi9ay9hK/mQmoSEpuZd+Uqdc
szqw0rJRoyldX2l4XjsF7b9imTdI5Be8iWWYVpPfKeq5HI3PIcFeB4L/MJTLMZk8Rj78Rehk2i8B
AaWoMdnoJ215LVAhaYWHH2G8Oo4XeY17dO7A1sr8u1P6JDL7JQYL+dIsGBiq9UFIiP+z3M1pf6xX
5daVccEpY7uj4XdWd8uG6Ve7ul/eIh4pD2DTXlu8ET53BW5FinNArHC1OVsGZfBdnWqRohPUDVmc
DTBUv/OenGHgGqBE7m/EY1z7oY4Keg4rIUEJl2VWeQGMFaKri1eRTMfZ0m9NWnyYAqTRksTj/Xjl
BvcUd3tpiChXBdGI9u+igQ9hakPcmojUTTXI+H9NzF2+rgvT83pPGIVw9Y86qb+UT5NIl0ybP7ut
P2pS3rZMvdgE95bUEzriGL+ZRQ3BbP0lJBWXbn81rqDUzNAFgnNmdUfr+lDUm+0zMNf9JpluCUwa
/UHKJiybc7/SXYE/RnzYHPZax8XiSYAW6RLbCfWnoBm2henGa1oOhPkc1c6jdr6JRDv29ho31b4d
bI1lawsR0wLsKKUP4vAbWRRQaPNfsrXXRB7VtHishu5KHgvstTGnW1NCTmcja6iPdlLfusl8SYz1
0fCA6afrjUUj7jZzN7LG+yIzK8ZikbmMl1S6gWWSrzrfcWFD8km235u5LsemTQG0CLLvxn1ltZek
6nbSyK61SRDfWdWb3GduUZ9zXn4yKc2bYXL3zHUQrYvdMY6tYa9m07qv0Z5wdO+gh3oLRJ3OL06i
y2uV2HuTkKy6lNZHJ/J613hJAHqAp7zpOsFmomOEYH6mOzPYX3o9ktgQZ7XYaQKiT+1M2bEWMl6k
SW5L7eCpgR+cdfrngoWuFlO/E9NrVYhpl83ct1RGqXk/7FulBxmG0OBW9JOILa2eg14x8hsUEun6
9aY9eG7OUFTJi9vP9w0tkn4jK2uy1yx2UEnCV/ROIsybXDI5QBC55CG2FsHu68PP7/r54Z+HNlNA
PtRDUCz8of+RQrJEZ0szTsoe/9V5M8Ounr4tJ1othXx7XXeP1djCmnXnbD/poOq9XLDx7gMjH3bw
9spI2GYwFBph19Wy25ZeHCmcSzrL9+9sMttC9jsewRg5QN/mp3bfo0zZp2nSjz7ZcduDcn/os7Xh
BSZ6UK359ORN4m/t9ezVZoscOuzLY7XdXGZfp2XMjbMnSOduFgOPoi6+9F596vpZ9VvFtncap6TS
ITCCGbC8VgZdcmUKraSc30sENLtpQmS0edtwapyFuBFutK5ozK+imVSS0U1q8Vz/Q66JuDapTfqh
UQzH1MJ9MKL4ZObYPfbKHHl5ctayrotTUSTsfbXv0VAIv3X2Rd/mHzYTV3+Ytp3hDPJDbYZ/7E63
W3nVxtzcIzIWfoXpfFz+1uRcK87b0qHWyqZ/qRy6o6bm1jWvDVZo6sVJfGCxVv2GiNggsWeL1dYu
Pixt5gpyEauqFmDmbEnLUy+M3+2YP+PUU94tE+M6wV3qbkm25N3qmdJrcw3TLOmCJm++BcbKs7qk
6jmb9e08r/fKJ3HfdcfiPvTzBW/u251sfsutKbC3GeZ50cv3ucnlfrl/loP5g0lz/1DBX8IuqNr/
9233p9aNNKAC7k6kTEgiWjWxz03TLoGRLmib78/97ws/H7m2iv8zi3++9X/f8POR5+rVbhp1SNQ0
ffJyTf4IgEBdnmOjKxx/08jtdGaTrJeMrSFuijxepdoxfjH+dW2rHbN5j6y4i/u0AvUj5+/U1UVg
Lrp7U81O3+ukcu51nKOP5TyRgOLYybdhzP7UGOKv2iPJ27TFe9bQ8cbWkIsTF516tiRl/VgrsZq3
2dPPAws0FihdxXuxZU9JdRf5kOEWlHext434Z0Jt/gTN5J5YQtGfSq1Hj2EnG5HDa7dzvTDvkFFt
xCI9rclwQrhhngd69E91vlzGrVAOnWnupT2ejXQmPVXVgHuMMr3VdfbtYr6ylb5/1pulvCXp9rlY
m/uWLB5rzDgbkbq2y4vnjAelJNQsH+ZnLmjyhwqXZ9S/pJxMBw+aXa+W5Gms6PdfoEm6HzqGjpgo
IVAKTsr8n4q3GB0WL6Dh+3Gx7Livk559f1McrRbu9bj4C56HbHmatBRzUR3e65F1ykL7flXnPnds
X3GSwCGad+nhEWM8L8yAPKFdyWYc+FfkqPWR5LmQPZE/Vf968Rf5frB2LmOcHuZpNFd6LPBb82KD
Wr7347ecsK3TfVILwBL8BdMY/JxQtAS1TEVDswAm6qnPHYJHhwTrvv47G3WIY9knmyJ0rd+zWkJP
x2spv0eqHAxvoXBVHzOIL2kG2MnBEl/E5vo42YcEGn4rqKYhka3XfP6H0BX8dcoWaW+rF92w/a58
0byg7CMz/e2Yn0POXavD43wr7DqgfqVc/QNUhAbM7M/8Hn20iET9KwqNTg+DEHLdN/ixifbPMGJb
fZq6Eco2qAPYgll9LBpKE/dwX/nxIKwyUkjoUFry7IHIteYn4hbfULZAcbpgRX6kcM6pAjHu0Pq2
rvoqU7ke3xdEJdt+VpQnNxXQdpp94rAiH0xae9J8MyjONflkjrSbWcv0JYfmmfl3vWAukEtSiPFa
R/mRCiqX7tG0iJ/b2CEzG6KYaOZnleM/JG2o9Wk0gquR/MsRuQdGB6G7MWKHf6Osd5LeXznA9SFP
toIJzyuhz1IHCa2ZzlgDuHu+wsmj4r+0U0Iz6UVI+wrtzNfB4or5IWPsNAEaHduvyX1rTZ2Gyz8p
gXaM3NKphaf+FxFbfkujoFwokTpSwFMIGcprRtyB0V0U7Zy9ktTAznsMWBNIfINF0+XKoSapehm+
zeY8KOyGUo7NrNAnvQq+Ka2quKdv27DyYRejDmGf99ee7+/wEiQbrQiUAJuDF94IRhtOVZsGQv/Y
rDlsyBDwrmlOCV+XAMm4A9V6NAq6hp0Z4X8NFErYqfuTmlT6IflxsVeBsBvcsJ5vnjeGW2dEGCvD
NNFoJEyB6j2o0obT8qC1aeSKOVqTKlg5yTSX66ZTg1F/Vefcl0YdCOhipnOu1Ye5GYIW8WuumLB3
at4iL6z1sFHbSPY4d/kfWDBjwxd3fU3WtxXdi6r+uiseiD3j6FEtpdkdjur30WByZWllLCubzBsd
HwPl6VqELtKPzmKelyHhx7Ihgs4rI+5al0kF+eNQrei6Nn56m5qRRCmQ0LoQou7evDKdHrdCexx1
0mOwxFAWWxD2VtiON5Kd3YfRGviMTAkDY91HQyx9sFiz8UBo8PiMY+L43/N05OMsK+3dz6czQeiO
a7qvjtmeO+spnTUzXhNQaJjh548aAq8vJ8VjNyBMJr/W35/nBeqoEDSMOG7JVhzSIfH8POFkWHwM
zIGp0rW20uGbYS0dlCSriIVLX2qx/nJVL9Yxd/vrgciPPEZuDtY7085lMzSPSfIMUmB4GupFCZpU
OmC1Cua9vZQHDYZc0CTi3qPuk7gsydek/4twauJ9AqTur+sDKGNOn0H7FgVHGpBHweUk0n/Nmh+U
LnlHzdEomem7aXNBsvivuzMrjCIx6OV6z+P6Wmq+bl/Zc0eeZ4WkBSTdziyeSGs0Xi3rphQRa3tU
UTelbAsddjudDhStrOi31vvBLO+O5jteO1M+jYJ77cpvtCp9PIy2670onnuAkpZ99WhWQqrnFfVV
VhM6uDx10/jhZmn5heu6DLBtF4sHphGnhF7d93DmYZs6etDpA83UwMXp37Rf+D/8PLsIFAQj77/5
aquJP9QwsowykMqrnVpYMG+m0UeN7bENaoJWWRCcjcdWyaNOWZZdKips9096uZw0Jc843Gsw4lks
s/FxVuzQo6nu5ehBSmbds/G50qJM04+eNv5isWqr9wRvrlEWgPz36o4hXYCqA8LX35R8wNUKBRsJ
XSW+N48lrXtS2psBeZAmBu1OBW6mYJFL6f2bvr6aNK+2j9KZ/jLiEOVtUgpgePcIjobRZCz6pQic
GcV+pZqeD7cyfata2/GLMdEOEwqgQNjbEGagxC7L5tk0y5QHRHbtrsikddSavPDz2c0QRU9Ht3Kr
l0pRr46W2DeqgiLMr1aSnQz4WtmyaXtZfyvDJ6dZdvdvsow+DmqRXggirE9bpbwOLYNWr0/yv6Z5
mHUrO+KCjjVYCGSpEJoLWRcywUbuwEbMe4XoXoR2+Uy3QdfasCSMZSm1KFlo13Tv5pCFsv/traqv
qO8qHOtGV6OyodDYtIhZ266mj85BRTGbmq9ipQJjzNEtiT9PdxwSU5MKT96jXhn/5tzyyYL4YASR
XMu2dfam3gbtlm3hujWxzhYUvPOkRe7QvI9Fa/uWNeUHuINYjwTLTG/ol5b53nPlOXSqqvoy3dHf
Toxq8qgXtQisttZeVXa1ufRyBB49zRevQ/dG+y5YYZMzyBjgtwvltWW1nmPcu8S4OcUDQGsIkxb/
TsHh0fPGCpqyfXTK0jclLd82LYL7EghYFVoAbTijwAIp7APN6+GgCCvaVBnTq2NVnJff9gJvTABO
b+FEAbFlE1L3/trU0MPa/rEdejRvQBV6TX1ZkwKdxu/eE5Qy5KzGTu+dheUck3G5GPdOe20ac4hJ
M/HblfcgL0GqlsnWB1aTaNxk74uGpUEIIW1XVpcyoRG9VszA8jbQKhYGGFQh/ZX9XKR/Bz07QnId
gimZ1ni0rx3j6V1DXa8pHo3U5FdPc26h259X6V/QM1RWy3JBpkAPrqRQSfRIz7K41BPIr77WK4yZ
HZIWtYEQdHAyFe6r1NozyH/Rpu5NJBaTvfFOdDAgZqtuFWGuLGPLY/ZIPufdi0xLVSfbunjuHLrl
Fr5OPUvfc8Iime4U9T1QOitfnU+izR/MJVY14YRDkXFpdbTIfh5GCfM7m9OjrSlE9eS/2T7vQT1d
58rjQkiXFhIAD7ig2kuP6TlYWqyLP8/9/AKaND1lBuCchF3Esq/KNM5neq2IDYBn3CmVSV59tIp1
Y2N5zEXJVlXTWSmd9Zeek/9QDlyks1Cg1xlIl8sZQdkshw3WMcQII1URxjVPGpasVwyOBU2EXD+P
rSEvOrOwtneDtQT7IlnQeefsA4ja1q8rulkJAy8znpEQOun6Yo7qsW2vrjNB9pUY7pp5Rmirxoua
boekrcK0YZlRB5vo477wNxo7O3wD98gIr37WxJPKRDinpgYHF1huUZ4YFInXovkHu9h7q7pCOY2m
VQWGp1eP+UAiPYLy0+Bkrx7JlQyzNO9kQBOWndI+cYvuY3tO5wD73l9EmRPxTs2p012xaweE9OqS
cB1WRvegbCORy4wwUGvQm7GmKfGx6MiH1XPcU2vuqMjts601LMqJ8Zyx7tjl+8r27NGusoPapfMh
sswSoRoYwE8tt30Yq+m71LbskLqejii9GB9XAxE6uSCxMhlhx8RtQKQ9t33I7JRQhtBTbX/LXqfi
1nr7uvwkgiqQqe2bS0Mx9iB1JrGss2XZxrSelyFAdua+QAPz9qTQHzZAJ0E9l1W42hRRsi/kTaiY
KzuSd0OjUsVRv3dhfj6aCyju7eg+6fo27U2QUYhkvn46Qvcmc9MO8vLTXCISi9E384GUGSwk/gGZ
ebPqkVDX180x+meh7ol/tV+Xwlj2zUKlrznkn3Hx2Nq8XdXZDUyC0fajIveKpv6jqa68KavJOWmO
RgDJWPNJ3WCcquJfkc7ybRPddS+bWMDwoj1Sk+kJJucC1oI+gYzscb7us8TprpabH0u0/LFskbuk
RVIf//fgaHXz36fbxD9vxmsbMEE7mR3qirzR/tFJx/ss8pjs1H0vmxGvVsNdel3Yxq2l7+Qk+EJ+
YKRODuRxlfKPRc7GcQX1Gmc68zuaIV+K6pyW2Tpba9+F3qS/uj1Zzq2nlczSvc1fyc04p0UKO1ds
5WWS8u8yfWDsWCEVG7lbvrl4CAPFK1ju0RgcjbxY/cHpEJaO9BWF5vrL2B76jFnoTNRT0LlsX9Sa
DcPaqeN+FXRZPbV8bLXXUuVekbX9cp4c+0WzvQYvc7FdK7LG57w3ztIUz8z/MNpchL69Q9OElCvs
ICeXrbnZayv3HEq45qUbuBK0NyBtaXZXm3GYtVDww58GTiI9/ZgK4YaG/aAZ/bAzLTYFnOB3MMpk
7FIHnOK0FF/F6OXXDWS0n24zS1xp5/gm0Ih4Rls/SWWfmHI8DFwZbxseTHYx8rFY7JI9upbtF0Dk
kWmjFW5IdwI41DwYZcVDYeTUW3eo25btxF3s198f6oJ2lyjbL+6jrN0WLDzqUqRgZ2ui/qwdoF9t
4S0nY3NiqRYCiOp1WagySqu0btKJcBj4QhjothiwAYTk/s+uqaV3Q7rDTarKbdg2bTfd3b+t7iyn
n49qt/rnJK4NnsuA8u659x442azCyJoYHzt5cqpLVrJ+8piK7EY90c6eObS7UU60x1L9I8vsg5Lu
5xa5sKuq7/rGjlN3xojrII8HKCkR/d4hmCdtPfXmcznZtHuzrnohOCasOyGjYvLqm2OMgkzmS12v
tAFKlU6b1p2slkociFlOcHSf+WVf3DrMMWAYR/tFJ8yqapVXuWXyyhnw6UylvRdsW/jjNFlcd3MP
lfizliapZNgyO3Y5T2jF/plSL9+mdt6VNlaoxJX9TRj8WOt2Ny2xOpW5RJ2c8LwhTSjyy1pr5pEN
wEH/obU06xL9oJkHAqCpCjJ2/oh2rz/POZMGpLljikgs8vfizI9jRijphBs6NKZ68x2nGA7CFO+N
Vx2FtSHPWwZaD7oYI4olyqYkeU1ISLjKdE/yte5nkFQYDNdsQTH0E0v+nlXsMwOMSgmFiBllzEad
Ggvj46yCJG+RTCzJUWFXkXSoFOZHQVBjkpYHldzTAW+f83vkkMKqR0aFFI4mAAoJYfxasjYq5fIA
1eNSQyLUdTeuVY8cABGtLckBGRTzvIi37HdC16H0yKdwtJ1u1LvJy2JP+WOn8sRE5JKU8gR78tq9
4Up0KGqxVz1jhtWe5Tq+z525XrShP1mzkj323fBi6o64Ij6jicxKd2wWDz9uPzbcMstnxZke5k0m
bO6coxzyB5btXd1nxxGAlwelrylBzed91Ha7TVl2GXoFiZFhaZopalp8pmKpF99LRlaVQqtIzHHW
oMvWm7UyWZ8dBgXWYu0IoUrjqsydENtUf1Y6SDIWXuFcE01YQMQKt+mDvQj3xxwn6iyDxaSNQZeh
uDshUM9M7nApKeY1eoS1vGgCPEg7Dqefz4RDRTgUFQKzpTRZOrErJrPjnqWm/65AxTA06ZCX8cxS
9+cl20qm7nC4N8V6MHPF5c60RhbaiHgpdOeQoeGdr339jbLIb/UqWCDD5ZwBzVAHunwuYNa3eh8w
uGBz8ZRmH1JeBeeLaxtRsarsDCp/YF9pkFvVoPUw8YShbKZVx7YGy7valbzdz2wGZXKX4qBcQHyA
zRrEjxuSOBSMsxcwx9tNfRauyT28Pa68P8TZRkTfhMRlhe4w7/PWOZjsclBhBFYvwBbTnkLWro1q
QKTevTMS5WTYFPSRXMUINqs8TXNyLCe+KJM1IJNAi1hptjP50fse8POry1ubLr9V7at104ihashC
yNHr5wIXWUPUDJTDgVto47xVedMzYuVh5kJlAHRtC0IXZwaalJ3m/Oo0alg4w27T1F2PjN0qNoZj
n/q+1biGbBESmhlpWf6AvTtONG3njeMpMeQelzl1A7oulEbqNAeSf5F7H2dnp2a4JGQKeOmviUnH
fUAJxC4AS+V3ya9O/aTFw39Zr/nKRIOv6CIhiBXuSSTQZQhv/0BLC6YHO6hobhh9bj5tOm4BYzi0
W6g4XBJAeAo9qBVCyQrJbqdnrSsCjKqR1oMpsZvdkECMMhCgIcxhex4t7KjU+zmhPxFp0TcvRAr7
WYEcZGe3dJ6WJMrr9JTRR3M2QLVsZ6Xexq5VPGzu4ptIMZtSDyesl8uo7iSFTFpkYdHgB+UcuesJ
G0ILJ/1X5iA0mCzA0s1Rz9pQB24nqYNULd0nLsNipTmgG4mKrovsRR5rYzt1HnZ2EOH3XqzHEbG4
yxHSEBccg9pEhzlXrsZeoWBKPlbq3qTHH9tpEXUqXQ9b6x5UTF8jbkoi16Fj0DF5GSxONJo6pHKw
5ej2KP5g0KS+fR+1u8NO246u5ne3vD0Qn1YCQ2qWvT3e2BBRlXW9umcbTv+0H4rHHjQac97q1BTw
7wjWGIp+j4rC11B8yHZEu9jEXk2DaDrbxsHt0bYJ4MUFSGkZbUy/dfO1NQ1/Un4lGs2llv1mboUq
iW6uh6LQRL11godO5fa+Ory13Mvvx7kek2igAWwppBNW6Qlqf6yP2iEhbanMlI6rhC2EiW7fY7oX
y5mln5w4NSgosA6uOno7RGPOuUMaGEzj+KthJ74uwxrqS2Ze5+lHXmoYR/T2+YO0ehMwtjwz7EUI
pH+z2fDdRgkATKd3bAC+TGwCrnfzmjlQTRUYc34/cdA/2uvOseR8FfpghmIjDpcE90Pdsr8XpUcJ
Bsnur1rFioV+Bz1IH/a15+5Mff5jeqb2uqkGsIEShUfPdbYVw6Mk43xLGpxWRNQ7kk7AWO+Wjb6B
3SP1TG3AEOxttXQ+J5ntvKeWDEZDIO1ZrTXW7a1g4Rnj2dwDGpB3kRf7Y/i8KiTCzPSutr74bHZN
WjTWk7QhmBxTE0EiGdiANILOCL2KHd2LFQC6Q54oyUqw/Zlj/9auNIkOThlx70/GWJv92vpanX/2
+F73V0h+RpdCbvmzoQIo9AXQ3bej6sGmUZROld8OVIort9qA7e7aR8KMkb3k3kuahb37C96MlkSF
fjTHXdLvW25vhbWG7XabvDfRXBZiCfjbiox5uxzin8kTMAEq7frVv/fgXe2vqf0aDY9b1K8E/UiN
QOnWDUfdO+fIbfJ4nP7aDB5KarKmOFnT/3F1XsuRKtu6fiIiSDy3QPkqlUpefUPI4n1in/58aMWJ
tfe+mB09JbW6ugTkGL89pPNx4KBEnkYC/rw13OOIuMbQXqfc0a9OLJ5EXGu/dvvV2aH1PbuM8NT1
tM+THddAgTXyR9s5hpbiq/aCnk3LgtgavFqLfOW+zhM/4d1OnFyiJYkDW0z6qWF/RfsveNGo4NBT
a4HQjgjrFh1VNecL3MQcmJIK2LawtzO1YFzTUT7Ti9Ipp2hZ9lz5KYGcPB5nqfV7OrBOXdUS/dGR
gptzxQrlSVFn8ou78B2um1M4O0W0HCbtfSZL7dVdeBqqztQf1FRcZhlnRzWLWpZ+GtDSAUhMF49F
pE53bVzsbCO+DE4yvM6TLo+JU5m+LpRnUlv7ezObkk1a4OVJirdBo9j6xSyfSue5i0dvmgeEVDeh
HtaTPgbNd7ifVimG3nIUgj8myDO7O4OxTNgNSnHPqaLMFwwRng7X6+hVt7Pb7HOcpu9KV+kdioen
Uu863yhHZ5vZUBDLZNRUlSjbpMVMqUXZFKSIIgHCX0V5p7KytFbtNWmv7OCqGEcgpDTPjsUt7RTO
xQ5xpwpQhOwgHRg6EGAM6gUBGeNB06fTVkNEX6HD0xXjw8iMzsctsYlX8qyApmq9gfBAxDZG+jJn
/cYJ2/SUSKv0MqevNq1dNduigUgz0WEMdMOdUHR5IBDb9WXZfUEfXnoMBdPV7I1wJoXyWRcvauwg
82j9xwVuur2orKgZ6J0B9yJN4S08ZBH8+VXyGS8DP8tbD2v51avJq848V6mkYFGEYAiWWsuUW1Uq
VUC5HfGcZfi9tCRuZo46vTjMIDP6maEJzy1+oxvWAT8seblTzjZodqOLZnDR/60fJ18mO5mJKvxY
Gbp9awKldBT6In7Ob3YUPSdU/zZGR6ztHbcuxg3Z+3JBHlOYC6pOPbo2JgO9Gw3bqCjTPYJK9Ojx
Arzaxo2PhAzCJ62pF4Si1UMyfuEcuu6Ypq7v1DOMm+KvjGNK3kHdShZcPZCU1C8DBkSoU5oKuW7A
trVtgu+s57lVPjGlAj8gMTH0s2066K1qNZDWqQ9moUQne67P9fovj1pSaKfJFVtzSD8XJ7uVqOeu
isvV2SwNcOk4oi6ClHO7Wnh5Lyxv0g2btP+4P/A89k0ts73afTShtKfh2Q2lvS0GgMZOLabnep73
Sinb27RwFpgEwkIUlpuB8/1ohym3St27ByMjmkm5ONov3ZZWkLSPwmHoos6FfQ/NX8hpuYSKi1xU
f0L4Zsl0MzvRzzKY865l63Tbuj3KCTgEfZyXsALgQWXu9bNSJLRZfZDKzubVUnTZSPU54ZbXosig
s15JdrBwW3fMPhIcjgis+BkXMwCL8a0weYcy3oTxOck4+aZiyB+k9tRF2T/TfuvaJ6m1Wwrg0Y8N
iMkQ9i6Rp+APcNyvpmnopnQ8w/ptkTE3UbYlOWIfwg+AOJkNoDWPED+zOJMW/Zqm6TdtjQjpVyxp
sF9sTo0iKopjLCqwtma6kd2qDxmTO6pjFaCfP2sdrQUdbrjCOgrE30HM7qFO83LnNg70jVmzJBCY
O2RqMKqRPFi1KJ5aB4QhLs5l2l/LLk63xPa7m0QdO3aJl3pcR2ESUKQfIucDlN3GQ4A0NuBRsym5
Apc+g5iGkUV9oDwXEP+qbDw7tVa7sT+Uy6msmRH7ta623IS28cKiKakKrB8yQ7u5SttvezG2x66x
6Cm0p3PRwnWZeUebemrYPJJp0VEYL2Co6qelzOQ9STZA+aV6F3bo4dTCGN4NYQi/p+XnZObW+FwN
09ZcidBofJO8eTn8fREpG/JSA9RbG7ggZnbV1xAgLHUbGC0i2Ls2PCtP2sAzgclrqPEr5N8mBIsv
puE0Cd7EqWr/5ao7EUXFtJPbxiZprNcwRE4y2NXFrRY/rGL7oKG87YeCx5zD7Dp2xntGuudcAz/g
/HpQYh4ti8qYgWOJZM+6PoEeo9iBEYUGr/Qzfphlvs1GCr3yTYbrXreoqJYV8C2DvqtdcqlATE/h
+2y7+Mf1o11+LghZIzhd69pV10zVWd10OEGUIkuybMooeo3seLy1wJO3uIw7dh8AqGYmL9cOCwVh
4mjdyNlEihtbEqGE+RZpdK9qm3IpvS6f9mhbq1MmLfUSDvLQqYDQmf6kq1rzYrQqd3j/oOgDQtvx
U9OsT2VBWI3ETPht+T2V2gIF4qLFIS8OQX+vIn1ZgYTpijaLVAQUtR46T2uik6VHuObmnCsw8DKb
NoXsAs6hK6Lxaz3WW9d0Tvr0UY/mrV76J73+HRbnNCQlCoxyPzXxfW5u0bXnexdVrNkRItD0kXNM
kE8ESaZUfsItTP9VVr4Sj/SsR84Trc2PJYSAFTItI4m0bNpwe/x/qGp1J0hjFTfYkhRXuT6SQDYL
yt7d5cmeC96h8bwggbbT/E6z4+aotxqRIOOwtQz3tyrGbxSSw3YeBopmB4YBc7rRj35fdrwr0pyf
G629aWm7LhFEUcCSi/l3UuuDtdpfZ+M3WaaLa1HZKdJlowMFRqW9Nate+m7b+orK6i5JRDXx1cGD
XIdBIpozTjm33TacippAxgHnsDAXONtm2vPjUHa43vzUpB6H+zWOegzs4kX02fPEq3qJpDHuwmJi
dM5GqAQCqici2Onx3M0xANP6DsXsi1F0Ji30hcwez1hgRkITWljbkTah72q5TK8xrHwdy/uo7Zer
I4LU7CTGA6Kyx7KvfAkWcEGvSVbF5Fiouqdd2cJsWzF9scZM/+0Yv7mm1W/LuagPQ8UMaN6pq2i6
VY4zcU+bvnMUvxp1giwSrT4oLbm3XNLpThn7cZMghmGLne8TZ3RwKA10bhQbwHvBGhtRkBMPln7X
NKwlqcL8suzVevpw7Oh9KcKPyXWRsazXSRup56R2KjTATRWUjWk+ZQ5inJhzXVfdr1TGWA/Tf0k1
cjQjeueKLdWL7HmKDUj/UwJvJBaHN+tqOD+YOrlbY8qh78hACxwOfCco592S7KJPoA57eEJlxhv3
HVmCMjgufYPQYGDFhRq48HGKLrrlI9+nqtkvLHLhGN7xHhDm7eCPjZGn0oe5dcHOtJnRM0oquAGQ
R8d1PTmDy5TwfW22VMeJiSWp5rOmIQJoE9YhW9QMTy40m+KYvB82u04blfqxbfRuM/ak5MnFfMPl
KxET0HsnpbQ54zTjEio8tcd51rxiauadqo2YNZZ+fM3TFsn53/9GREmeJpmis0NXjjaENkNcMAhu
zGkp+MFSj/ufTy2FqR7/foma8AGEqDkqpIHchi5a9vmEP8UYlOymrb+gyZyOchGfgxHOEbCSqZ8r
A0hl/QN/X6arnJJa088/rjXLU9UgXafbBfAwuo5JEV/79Ze/3816/SnNMNz/fVKs2bV/v7OSTg3y
gfzA/37i7w/o+dwc6Dt/+z/f6O/LGnmfE7N/99/v858/AxTm9Z1JR+f6F/996d/vlA6lHTyAga//
/7+iv88q0uiOFH38j6/97+uwqCsQQ+Gc//uhv9/F/aR6pDNhx1v/pX8v4u/78oBKt5ocCz9dbHDz
vw8ObT+e3CmBiflf7wjd09XJxeK91+HmrCvRcoKjZ9KdU2dG2rGtzFz3/z76n98WDid+XA6IYrrh
zq1s2G9zmnBtdSNm04kqHT2yn4pGAaWR83uGtB1tyaDt/r5MIzK/HHL7JaqSjyS0v1JEwCclF9a2
m/p/CSmZrYduMDzlo41nDvVveJrXX/4++J9f1j9imWW2n7Tw8vehv6/4+9r/8Wf/vnU9TySIKPHF
qhbMHq1ePuLvfjOVsP2Yix59HX1xd7bjCPh8Kwad4RO65bwKdBGPo1mZR7cCLYV+EdewU4ZLmWu2
l8969J4sqD3pJKlOkvfq1XSe/j6MqmM6dGbmBn//2/UQOQSwz9cyycqH0I4f/z6O+L/dykVHvZil
j0aBinByc4SxljROMquQ7egi/Kjkpo4a8RlqHFySalWGqSS7qpNb+n+fSNxua7TG8DbkDLopBZvI
OMCzErPy1ShLPh1a7YLGqIazGLr8vtd1TmAafx56a/wciqp+zzFXmHH2T8/5OZGoZW/hjB8Mq542
0LLKLQU79LRxwsDQqN2252Qnu0peCaAk2YusId/iLxub+FlTYApnykoEWxODiLu6cXKLnO0BU7eH
NATsJQVjA1LQ70s82RtUzG+YEWmvQMBE49La1INcJS4PCp0vvkZNDDgGEIcztoNXZLfGTimDauXo
N2rzY8S0HVTLSzpDD3SAmb7QdN9Skv1AuQfDDXREpuxEaoZI2fJtUbfPjTD3OV3hacQ4Xxk/OOgR
f34bCu1+7WONMghW1R8sLRgV40zH3rYeKcjS6GuwIFnRduqddWnj/IHD3OyTIB3AA5He0VxYbnEF
NJ7cNDR1BpMctzQYtDs1m7pgHJpgokXbaeMFWUT7Wcb1fV+WeJOuRuaeB1XqKB6mL6ZLPJmw62xZ
L3FfpMfCQeFSgnn7UVZ50WjQ0F5AWhWMn8xXVaNcExyrLHSwZn2z7W0epXl8b7ZOYAoz9o0Co30I
Cs0ahRkl4o6d79KkgYMdYxYbW90qluiCoQvf7J5ZKJNo6/DQtFjE09GvyuXmzsD09dJ6ZMf3PhJI
3678TO3ZQnBfkLB57pFYbKXcNn8aAnlUqCdZsjjyADxowWrGne3eJZhommKpUM06Dy1ml1BtN3DY
28hynxIFLmtifcqcKVDFcu3c3HMbhpO1i1Daw7iFj99HLK9ISqRHXeh+ZgHQyVlYTdKDM4A1gzSp
beN3zvj3X1VOP66gtElH9g2LvC7g7m8astXV5ZZg74ZLJ38sZ3Gs3C8ljV5LjjwvqvS33NITz2da
QoU46I+Fgz5RSFxi+nGA/beaOPfpJFsdQJ3PLndD62EnGPuJK9Ibf1hVx27j98O0txtKnk3BrJos
Gttd8aB1j/RLH/RifqlmNL8k3M/N+Nla9vsw+9O4H/0YqfIYp1hw7UJ4NaSo3jivvZZulXJjlQhk
GRXpg1oTxDuxorqIcTlwX1BhiaPuMHT9fbaIO3svkqmEgeKzecsSOeAc2qSjmb8Q7UTYp0pPNm14
Ckz72lEcgzrxKuX+70t6dKl+g10XeHH99uNJFYyZNRKiczQP+sZpIs2fnSnnDcgsXuqSPfW5LuHC
K8ou5x+0lLgNKn29oak0RMpIfeFcTguTv8vktv5vI/PyDnf17T9fzBFyNHMW9b9ParlTB6ZV9Luq
aaMnumy4kBz2vr/P0pHU7DO7T3DGs865tYiPjsndZRB4tm8dtzkn82BjxOxDylDy8Oiuv1M6Otpb
7N8k5LpJrN8lRolOBngBaT9CRPFJXWjOSp7Qqe1m1CSpotzil8HP3d8sPWTDTE1Egq6+vMeR9JtB
VR/WPIpUVRYi0yRP8NghlXFewJ64PJYqOdXIO2vpfPaj+RmtWuKcWpymLYglCXexmuKh6e5n0g1w
4e0qpb+Ic9wDp5io6UJro+B6EDRjufd1RxpFWm45x+7plrkXRba3SbfDjXFS+qvIspvrcBgXOPQb
x1rTLN41pmXaUz9aMXCGME6SeEB5X6//ZtYLWh3ySQC3M9/GOyjsDEm1YAZofKSYp7T9jvRnNFa+
HC9LET/0qr2fu+zc1txbLv7gET+zh0b8W19WxFJE95THPdLKDn6QaneznAJTedAKKoOeJj2+r1as
Tk3agz0nj6YGEEtpz0h0Pu17rzqOdKUoA12N2eyS4lv4ziQYutEsg8W6Lznhj77sMI1XMQXtxn2h
2yln9hhMxsnsmaN5MlDbHTRIbzlt92ZmnRdd+3LV/Eq+2wmQNkeWHmpoAuf3XNnrMEpUcIFmkWvs
VLtI6YibuNo6/7awSWOUj5JxCdljKxjM34yYdt1hObYmpi2eGo0KNaUs8+NEykwfEpvKeRbWy9ZI
x2CMHjQhQ2/qsPuuKWGEXpKF0TwZZrixmtrra+vVtTo/0viuDUH+029MCkWaQt0o2QYCW2Sv6TTv
ovhDJZ0uy656Qa1Dy0ISPscp5oa6PIF2HnCsfE0Jy3IBqDujtSxI2FlFvQi10TrKbx1qxEUXjmN1
U8UnN/xdkigYhkPIaZuQAyLMVz2bHyzlkAylgayysr2+XSNoO7Syc5AUKnEHOcyPc8iI/dw6AsFa
zXlkZo9VHRGQElNM35r6Zp52bpsduyTzeJp4hgJbAl471tq5XRjKeYYJsANKQRSnvhdi8TP0Af3Z
ElxDRafv3eXSLTAf5CFBNWelteEM3k2i9xf++RJRTjitpvXNJMU+EawwEcKfstq69nuYtEzEKI6Z
VpXGCXLzlJDUWkW/rsLPV0OawMkR4QGKzPy4Qu9WTVwr5J1FMAHI6MOs9Puh4ly+5VmNr9Leu4Ri
uOtcE55cy/FQKkXUhnTc5uZDF32y85C/1QK4wMswHbjpUZP1VcWAUETwdjIOVvd7LxBzp/SajUfF
PdUW8NHI7e/6M4KLdE6wtJJkWNePiPiDUJab3gW648XRWJDADzEmnp009ZU5v7UAyA3bql6P21Ki
3pfTMdLvRDtt1PCqOZ/K/FAud53jh9qjiYckO6s5IQfFFAhE9NpmjamjRyhQ8eEUEWIsbUtQV1C3
mGsnfHbPyXODWzZXFbRN+yL+OBZRQA7qzXmucyMoOGzjHjU57e6E8jwZ8U+dvJpasimRoTgPHQBY
lNCP4J6n2j1Fc/vgEIVHVhwZ823yL8xui7YHUyAkHwZtWLMXokMOUj0b7tZEZh2FYTAuRHCiW0SH
NhOYHpaE4VnO/VzFrwQs3kQorkaLc7vZVo7YEROCQMa9M9R7TN8bZ8DHZ1VA1uVVJDTkINNDv4hh
d0HPj3aymPL3ZqmvYdQyKCsXE5/PqtiB/0rq6JSN8WXUsncVeaRuVg9FzAIRviJ08ENMVrkDgrPA
P9k3I5+IjIjO602hNQ+02wYokwkciPdGhiNA0IDm1WhBinA8xnlpep1hv419sV+qOegMHW07/iB+
eNQ/UA/bJTv28juShz1V0bjAYdSRgeRdDcQe0Uo0ITKpVHkqpdiBFCPn1Kw9cA98mfK6KNpLls4I
uO8zrDZSwk7H3YMV5e9Lkp/CBqGHa77YmqTWaLqCV+FcCi/S4ucrBkJgdN9lDUYOPj7OkUZkispt
nSmgL4M3NSmP7snXzK+YJ0nqGB9Wg+JWE58d7FaLUtutzVM7hX48dCdMbGBLziWcyALU8mKjSrXG
0jHf2Wp0KLC7UKIaLLkVb0zkpa4Kaln129kiXU4Xd51rn4lMJjrK4ZtHNCXBmra7YiifSV55QI2t
DcNnjWN24Okq+JbVapERowCULyDvLb+MSaduz85Y7w27+53JrChWZ5ZVHXpqx+oFGhAJQbtNacdT
FLKcZnFXtWUKX/MmwjPmEmx9RBv5iZh9/sY6HS52892IGMQjUNsLWJXX7GsHJB/8YtOFV2fRQItC
cRd+NSfK9S7s1DvSajYx/Z6jlPA8xWuG6KgtIJeT4tFUiW5EtOVNz8CpgX0QQ/7a5Uj7e/1NYltU
CSyGDsn/WWpLBgltSsoXWU7HOWU67lfjH/RckETOTtXTva2Kqyjgw2ZE8RPHDkgdlS9wvFl7mxTU
QlxEmVR51+KDQTh0nBpKUHYc6zqQbq/t8ooNDRjacJ/K7LdnGHQnGFcNH4avTxBPzDm20f9qWPrj
qPxOCTBc30cTpBZjQJddpmS+Uhe8jdOcOIKWNKuHDicOatJdP740rNWNku/VmMEMezBj7jEkv0yn
aDqEcHaH3WqsqqkiT5B5a7G2iSr4NfCUQmHwVF+nDEMrMQQZq65eT75rRrcR4lJRCgr8jpMdoaqE
X29QEpSHjBwKFe8ivLuEE1L6QKGxFkzQ0xpkdRnVAX4ehq+YfJ7Dsq7BBLG5C3vapiiGqqi4kZKz
wXr3RVbMm5udAHAxx0S/lQb0ooLZIsFYLSafbo5AC8fLEXV+3D1pqnYFBjK3DWpwl91o0CKE7sU3
db9bEfZ7NcT2DAMYkasdWsku1odAuHMGVH9pBOsICPXNNMVZbRZsJbESn/5+qXD2Wcq4qlmXYCwW
rh0iJ7KK/Iv4fkTstzrL2pY5TK8eh8x+bW19T4FIEOY88DNlTXn0xmY6ugthtrrcLRRN4hGqNg1y
yXSQcEBIXk2Wwrg7xvPBbqJtiP6lqGntUJDYhrXvJAX6Rct91Vx2FUNLUZvV406Tuu5NNVpgZUyw
RQ3GJhuy13Zy6TvNDHgRwi2HOKEGbv7g0UyoVrtFAnNfG7AjuZ28jEn5FuMZU1NZ3SX8BVKJ6oPW
Ofa5HDpMCUp5aXJWJCIsI8EkFS0djACAbkLwUC90TOIoJTNnFSaghnf11MIvpcB1a4uybUtDeloN
lhiO+Kgim+gDjaUVwfN1qrWLIE2ry5MXlfaApsP2VjDJWI5fCEThfchdPi9aS/hJcnBq9Zt200cZ
9YfMZFfIl20KY9WmP1ox+L0jbnW90jr/FB6fBHtY078pIRvAVriurE2PV4s4U5SMASaPYKl2sTI+
ty0nnfugxmzrImFgDs/WEm4HzfSmcOK0PhiF4HHd/BBkntCw7WeLuXOcz3xRvcS6Ge4/O7SDQbfv
6sHZxg1tt4buTyv8PGRRgCrtUZ1QfI6HqiSXKR4wWqubfsBzy23cqBGeuWaT2R9lakBig9Iaz7P1
zBSWDwpxKe+ZU9yV5j8xfc3VyA1aPY2qudfc53qJghZwX89ekvQWxrVPAfmWzlo/Q81TzI2HMNPv
Qe0XdN3wuKzLNlkWkCK0WDG1kvRek3im9pBJY7Sr06/2oiecNbRehlr1iIKIjSAhMrp6CnMCemb3
1DafROonoGuaH7XFaSz0e/xyXtYnzyLiHCbjd9csCHtNbfDTsgHFUKGP7M4hGRVGZbwgp3/sbMod
eZ8kJ2/OcyhVHq2xuRvdLx0AanwphvTCa/NsKmlrj+Ib+WrwIyL98jTOj5IA6IZUvYn5dHbUi+vw
1JeX0px8QhvOpnvWMmcvtP1EtgFlvS9/aoS5PlW1exGyfpWU6+mhEVSgZ2M+ndQkx75WbJSOOiMY
STPZdxGPGaPehlR+zGkeDAp320YY70vHGhidxJL7GtNBY3T4McafZao/OOteXMV+1tb4mLFHVeFk
RBIsy0dXc+Yw79wDWfprf3UPhBw9KOGI1qlCsJoHI5MAxZ++syBws87IHMj4EN1dqotdPKtgjQbH
z4CRB5NLx3bPd0LJjXWcv8waf6Z2KxIM7k31xSFDCKOxGdV8HxsrgZrtliZ9LcvJh5rZCJx6/fhm
chC5yq8ACgqb1yY/D1OAw9VvuIIM5UmOVUBLBYJd8a3b1bGjdJCAyqmJArO1/plJhD1Yg2AkUWrm
ORUmxbbBXwqiuSJAE3s/1rr1tu+SB8ddW3GIfoHy/iOhN6GzZnJZu8bcQyrt6vZ7LvHEGo+WlpJ4
pD0Oxf0yDF68urZaNdDkUbTGwYVGp/rgV1+9/C44RgFzolK6UtOxMdyZ46HLWU8A7BDuHuV4mPvd
ADo4zvjLmP1KaGZX2l6MQL6f5b8atBJ9uo8X9H5WZoQCUDkxx3apz0QZjVuLQaZNibLCn5/WP5ED
OtoVZzPii0lZ2ksT+RjQvrILrXAzSJf2sbKzHrup3ujtt9k8P+K0IQRyk6e/sYfVrAOkyeSxzblD
aiezAiCsiJFo/K3iTa41i280mKJ6lST6hq2/jY29y0J9bMRDVBIhF3+UPODFuMEXP2nmdbjxL9n0
FmI9cHeSDbuPerAuRpNyNCPoHBFxYoHsI9ZUzYdOCOSIB4Glx9F18Mdsn8hkN+Xfdf0zjO8KUUMT
XbqdfKqSPBCCYFzNOlTj+BQZoLUqB6rBI9YiZYubhXO6JU/PpFMVgdzblMd3SEc7Le29pck3kLk0
iDJGdwWhZ/jU6yKwKvBGDCiD0QQGSVCaFf7o+CW4VrO2ftVnEwPm5FUOQzsK2cKt0M5bwYwJTP8w
cY6U9E6BW3E6fNFbyKh4jnjRgt14bHUvnN4VUuxJ8Gjo7HE8nkBH1+z9IiRYmFusIDHBrLHQ6yTr
mj65xc1vK9EbT+WNY5PGH2O3EmZR5d5a+PB5jA7G6O6UWHorjoFVFMEKfnLX8mbrnC3XMeWnlhrL
fk6znUnI0kBIROLKe7DSm1gWxE8VSC0Pe6U8qgrqBHSlLhmhnfqchbOzz4QColbdYrQXRFUzslcv
Ti2/0Jdsxza+J2BLCxqbmCfO/Vtu4nInAdCr5w6WwOJh0gyvIlZ2k5YGceE8SkUJN67J6TsoZjCG
EtOiXkHbJisD+FmymyhaCaxuyWusUW3U9RhOmjUMqTs3JYWtVawHqex2ls2DMMR2z3PHyF/mfjVn
9QeHQQ+VzNactLvVyIy6D32w7UkreeRJ4Dmx+24o+Z3KLprY4k5pLe7Be8v87XLOQeHu7fLBsZez
HZgu70vXnTtpPFlgsqIafcXJ9iYxbhLVJl4iJKeK3+QfNgAAmUo7FyW4arpUNTEyqbjh+1NaPTjc
3xz+vkWthko+YgLHQBbJIaXOIc0ZytDuLea2LL4bTkdZfpr6xeIdbOqnKot8rbpkJB/m5b7J502C
sZV2UU9TrM/GIdCGF2JIACJlw9uz6RAE6KG71dG+JkQJNvkCL3NFfY2miMAeBtAElhpZbGe8xBqp
MShCazv141RshxGCYMa6uTwqpo6/E04O9jmPn2wU1eSQx+QH9Aky7QKNgwyfZQrmRzZcH8WbontL
W9IdYY9C9UxdtjcML612L5Js19tgkgLzmHmvNk/kGIXbOA9eZ9XeVeLUd59dCc1WfTkzRZc2Avf+
wykfkhJxbZ/eZXm2DY0fdVyCLkuOpqI999mw10ASa7Y/NsPUfk3XYtX6ZSD8K1+Oi+si8cMzHXGu
9frJBMTKkC31KHG6pAxGPXAG59KUDvRxEQgCB/GK07+g7Gbkx+CSM/Fx5ler/3Z9xiHo+n3jbPAp
gM57wvw1Bv0cz9ODg4zGgQYbFvlRsAWa3AXlayeTEzbkPfn8RH66nk3O12VO5JofQOfJ4EcLmISI
fJUfT8rUrNuccdNA4mn4bJjMUyamO+PkcDqUKWItDCNhhCebkzLGzJmqPfs6CNaUHVL5jk7aj8bC
o277ARIbqdcMpFccLIWaWZo8w+OAtTsfzqkxk1xFKA71x/VsbNIJKvrBIe640DwC44IaWCwbPohg
xr2l8Q40lp/laDTiw9ykWxXTR2cjGtOhbr4NTl7DYOzubsIooIeIKsNPMSFUE9mXQfT4jFioRP9A
kkCbRxh5XwRZIKut0NDilXPbCsTECrmtfcWyyTX6T7MzdKe40rGcLfAibmhi+cbSUdOqkQvl3rbj
gkQS4x1JzxvRc8aReE5MVxZPPwnmv0WDmd2oC7RWC17kk+JGsAsxmAXXgDIg2sgBiUtlQYxgBImW
/RRoVFg162shavOgSetAyecu0uVtMdpXOarYXldNqeIX4OVu9DXglVkdYUAwzGqGP+BOChceOiLn
xVfWLTbMrVUmx9LJn/pR4Q7UN9FAbaSC8NCBUoMVsZynrNrn9mO6TKf1vcuQmBBPhVNkXdDJek60
x9T8WHhGWuAhTpY+MXgcesyRMc7oKp72xTht5yY/hFO6t5SnkdWuxRlm5P8UYz5KvDcwZF6cV7vR
/WZy84unnHx2Fz20VQl/UpHtg6WypuNb3kdieCkmKsedB66DQPYQXQ5QWfYNroF8SL+EnD4UmXoK
i9QI7VaH5V612CsYgi3mh3B5UYqWWDMBpxtDicNiF90hbu6GLNlUebsvXUqh3F9Vs9/bxFKRc3ou
Zen4Jojis2MWu/oqwDSlkZ9BADC2VLtGu8fSjzzgM1qlWxhGuDcXyhmqmCM3Xwl5f+7JPR4gZhzY
3Q4+JwSj4uKVgw4J8I0r8tXiKnHKHGReD9r0i8qjnRlXhGCuCdT13YxiwPB0Akya/q2sES3Tx4Ys
HWX31BJYQ85yhAp7VL5lO4PRQTZiaVI055uO3t9aPdULRRlIIAcantxxSwmYL9eQHXLCdQXdezY+
9FW9L8rqGk/PumN6Tg9hnaGE8ZVo/pZOSW3sFD3OSF4roWDVJXZnJEqgY6SNkR3hi02IrQSEtld/
Owf/gjdbPlAsjvpumOiyNY//j6QzWZIUyZboFyECGGCwdcfnIeYhY4NEZlQY82TMX/8O/TYl3VXd
WZkeDmZXr+rRHKWHxag5H0fSTEET1sphKSPesgDVWuj+Z0Gyw3uKn/DsGdSTpASkWTeTI4uTYWcP
/ePICwwVG/1a+2CDjnlhghkh3JVXikLPBSSoI59JvgFA8RjeCETeSmeCUVvvnYWr7Gyqv13bv+pW
fgez88KiLtnu5hQP8wr1KePQnl8gaB91EfwmNGDW1nA1cNsrntjaS0O2sVejD57LSR9lxW4VbmnY
Sv0HJc3CT1/HfCZ20N1YX50kYeVK5pfVeTxN9bFLmaL9EpJKfRSqDfnoOZe4HFnjfmruDiALgVxP
Xx7Rs+FzbLutSfqsTNy9xCngcp1uum28soOMH8ZkPDI7k4K7HuSnXVV77H0HEjqG8ZuD2BoMIk5t
zsWPZdxiL9zXuHOQym0mOh/a8qHvEW/LuLqlhk+SYKjp0ePaXEgayjL56uXmrfHy/E5EnciorUZs
E5l8Es031g5eVdphDWWDMC1xLmXlPJOcCg4YrpsL/wr3xYawFSFIXSwEiW0xo2pNqXHMRxbuhSde
1VIVryawJTObUR4H+zwnnMD4DzEENgNHv/nc5kYSunisQsOa50uyZOM5df8u5lJcyiJHp0jYExVm
1d4styu3iM7lTtMYeevMkRY24wVTieaNwkk0dGm42PURygagjszbtYHJuhyAeyJ83oXoTvAFzlSw
Xg3QqUbqlP8iqNra645Y+NuLZRrZnqsPvl/uBcVo7xcHWdRt4yeCQre29wVNpwN3NSfeQQlQl3aI
xb6S4pVF1G9WNj0Pf/GcC4uSBqJvmZ7rPbOfx9DSvqXKu6u+f/ab7r8OU9PBDkwrHF1cnQFn8wzC
ElU9+51lbF5sJ7+ww33zJmM8uBQsFewBQYLM6lzYRUqArXzpWUPj6QkQgcztaE/51YiyMIlreaIP
6jyUKbTTIj756TQBPkNF75l6A+eLOtg37Dz/jE4+BdG8Ef8mL/9jtxyxeKTZSs32B5ujHezh4lal
BIQx7uFvtTDHZGmE28UT41V2DP3Cn37iUZ7NyWyBBmRfLP2B5lfiQBOGw5Bv/xWzjHZlnbJvgYVL
R+4hrfEER5bC11umzO3Zp5kQP27a+k+ZDPVxpGr7Kkq0hoQc/a6b5/amR/sBVzWpNa+3P3UEcVXU
zZenh39m6X0bLNGsgVSx5IbFgC8G85pNLJdEkLJdChKUUvIUDYaxbd0b7g470COYoTcFEx4DqTBC
fyLgJ5L6RzZkmiXGQLOaPgKQwNec0qFN6vQparWUYbkYX754V3T6HtoKJlihmW4hDPECSuTWVR9p
Qb53085/PP+rrf4m1r9x+YmTXwdZHPsuYQ1qzTHce1w+oNeCCYTgwHs45oRLBvUt3TzaRSQwtqxw
FvIUYWcWZDlYqFqZ9e523OcGLB9USdSnImYl04/iViEZVE0WA/tgcxyZKUBCpUj1YrDad3ZByCqY
7oE/udsxY2aKBL/3pTbrA+++m2BQOS6z+vEsuNetbs8KP9WFYsovWKjtsUlyfvmFj7Jc0LAgH1VV
tKZSdrql8dAufjqP7ozGBBwDTqbGxm75lXVAlI1HkzKkxpcA+/FqjZOkYcb/HDKKOyMVDSFfAxw4
ZpbtUg+EYBtfyBtevKz+D/zCkaiz3gVwTnaDZpA06udOc8Q7JErt3HJozagZwAemM0t0W9WIhuuJ
dzA827jaiIhVzqXYaOTZMKtlbzRMJXhtyP3azZe9zB5MimEjpuLJsj+AeFlrhMbcEz7nYJYjZtkm
TcNCyTsmYZsZb3j22kLcqAMeiaZtkVbeZMof1+QUUfTG7oaC11qQBvFZZOSepoIlZjBXydGngnSX
L1UayqWx+eHimBBzok/kwbaRr+YQRF8TthXUkLwefqtafsbKnbe5GCjp7CZ8Euqi2uRZt9GDM0fD
8R0LPg0S6Ws+lP4Oxz5XOj6TLOnAfM/BVk1xS7czTL1S2CfDmuR5EY+F7Qenwnzt60azYFh5woLn
kfdGvJsm+APEjGgOtT/dGJi1blGDp45DuHGM56TJ5cGRbhMmjgczbGqepxauycqgqSv31jepPjYZ
IA0PUvaFFLIl4V86jv2VRwvxS7RnPv9fdnGHuuhf2fr99BD+z/OIarFGoJNyYvIgDTcogYQFdw6K
jxs9tewCtyRXcdFnPEHRKkz3fd0fxiJi2qEMxPFZDxQEvFq46lPHpbPiGBty3T8a5XQyRdntOpew
nRGTdySkrxS3aIvk5RZ/Bd7MCLvP4E5ne7RDChwIUVInZCw4bayyueWsDukKGEN3aheWwmZyWEzs
h+UAdGS21F4u/nJRbr1HR0Rhb2aG7KRGrFDNCG7pi50OknJdOdyRuHcnXsv6LC3DdvIvS4uroOB9
VUUiOZqgJRZTQrrs3hynePVkre+jy1PHNLljoPe2WOSCfWPsp0RDPnMqXrPKfg6KyoTTX9DixHWr
9jLo7m3xEumCaoRu+Yrx108GqHQ3tm1WuDCoJ+7tx1jTRsLd5UUNaGKOm11H3+IaJZxDsBDQ4n7L
RzM094TLdjgvRk9Hy7pbm6CNZMojchwhCdk5P/2i4auSAgtJFJT+rMFPqGNnvNjsUvaZg/egSw1u
zDnsvgFVm+fiGKNHn4knAtdP+tBrFU9xD9/SJIeuM+E9xHQR545cizX0Pbe4QbZJcnRqEpPcq8La
wzdqWJSppn18ggOx1YMBAQOWIPp/8E58orr4zS3tIgzELQKoCe9iWrwjoGX8+wLvKe8UZjMSWM7s
uXt8ij4kyWVjOsWjMCPYGWbwVEzY8bDpfnS1398K+a5nHwiBx2+TOZA7kSsKqC7INBoJhDIRalNe
6QXoQmAXlB0MVw+gNkVObCyr+NDEZPKHeIJ3UqYGZr/ocTTHb58aqFU2MrcM7Nz2KrO6RXRds1/n
m89t7GGoxXDuUyLWVetMu3xdoHGPBPzvOfd4bBzGjYVnr0oYoorpZarMbwsOJCQPlkXw6P4GFu9/
WEZcOiXodmTu/mAP8qkgZHFpUovlAxiirVuj4s51cq777Ggnhb/FokzDEDdSODR2vVxcynYsiy0/
kE29SuTeLSPJPhjtU9YX+cNiy4vE7XN3ocaKsWv3RHH1xnEpOW4r/4lni4CyR9930fLhYwBknaHS
9ABujt1uSs4hJ2SYq55G8KImxCvnhrTFGkh26w8/MjMsSDUXTOe9FNUZF+hRTp6GtJy327EdQgEI
aC7m6DQZpz4uryTM2lCL7pigaLYYwKAyOE4elmLYdQWbszX5ZGICqcpT76OU5MzPHCzlZkyxcJvZ
edSIc3YUOfvSHYg8wleBX7bwpdpWfJg++101/w+Dae20JPcQPMBq5pyKi62GIl32wXs60F9TASwg
Z2yYgFx11uwNOhA3aAwLZP2sRTBcDw0MC9VhdppzGo/YmA39R2C5IiR/EfyDNTfmI/Srbv6tDHLE
VZBt+9Ti911cnHI6+GNf7dncM/IZIzH5+ObnBL4T7r5h2rDHJpJt4vLTURKEw8I2r0zBV3jeW7pY
GDcm882V8d0T1/+ZTUHSs7lI4tec9+jGdwn22/nN7YS6gioDlJR8cTXmKuPcYGGq3WxYxzgL/Ls/
/EztYJ3HKeXvrsT4ysOP3NnBf4uLUYhepYkreABEM7e4DKIUFMDc4APOIeBuVMtdvZapDL2FSBdb
CfZU/Ay9OYIWwKwKPeJRF6i6jlXuAEw/NQE9qW5ePRWwAUI1djttiAkl0iYtrs5GMwGUctIfylWH
cAlKlFHnqVID0xuSBW075JTjwn4wUZwOi90zHTM2eqt3LzBEt4vSV7NPLwVEu6vjc33JU+OmqzBV
yLuI/fcfJIXhXkJDevXZqbEax9NHzPpAdMB9iud6E0jDPaRFdRDZ8KLXj2oo23jfYh2hRh4vjt84
qJT6Z+kxMAa58xkkrDQTEhv0fKCIRPqmfEnGzGfC9M3XeECiLHAtbbt0Ffum2MIOvMKEA26ZZsCn
qEfswn1QXI8JzJ5JllxyFgcVYUSSLGRC2xGFMszwgCMSUedhbPa4sTvBUZeOEebwAGMIxMGjyWO/
8Xqsdo1Py4Rf/CNUfIY7GxzFPLBPHYeP//2vVXFN/PnT9TMYp8WHXdGFZTU2ludgeTN6BmGZGust
jNNAnLJy8oANrvpvWn1XFWBJVaOkeCWZ8jLjGeu7Ex08y7npUeqKpX3nuvaeWiz9GyK6gbfz4Zla
ejRIBLTw4tYVn/BwoZNkS4mg4CqOCLblAsRaf1kSHy5zErGTs0VIH8Jl1PgaZtsArBEHW7ku3YjR
8f5V+oWaGoBOdbbHrbwiLXx6FNf/dKim6NAp+FpLV30YFOign2GxCW4RPic6LeY6HALrbBmc69IM
rl3codN3ECCC6D0Ty2veoiLH6dVLAK0bV5DRq49m/AzU8uLByWHa/+ONYBc8/M6Ry/tI9dHPAP/b
5xwMC0J4BK94B1f+oUVhlS31yNpnVJf20h9qc1pCMqgpxtTczDEijRlVHUi/KZchcDAcFtQvfMie
99uiL7GrX0nJsItNAgJxMCO86d5Vg4/pMIZ/NcVPwgvuYnGLsGtBmfbv4AO5OMZWzh3FCz1jqY7c
oiiVmU5xOr4GVA7sJgudIqLt5KhYJvWVF7MQy76RhhiF6vGj7EyQQ42NJRjG/GZegi3I/vHZKxCK
1sZIuyHa6WTqkNj2QzAc+6yW23prdMguWceXRU58VQ2Jo76vSDKCtHtDbG4OdufwrEmMwhw2a5SC
d+AUzn0GlZa0QKAgESBzfhjCeGk5KPAlkEVtS15qflTw8ZMNB0oxJqANi7UrRC7n1OJLv/ZsyCE3
rxjwt67EMG8NWIZiP7j3Md49NnAFM2j3FbDmIf/OS8wvOYYxqzZD18NxdrgvTqR9sLdfgyKGTwg3
G3Sc4vbTBWHbVBR2ljP5NNR9J1esfZicuM05TDqUfaMA7sC5CqIJKXelIOMOxdNVL3WYxzSZtAlD
LGUhx9KwkivrNWBYft0eNHSdSOcpjqqC0l/fvlkJdxOl+BcrcBvYgjSbOr88922zbphZNmntbVEU
k8dENY8Ay/lpDAQjQX+VGd11AzVaqUnivyPUTKsABg15HBYXOblCEBtYPdhlR32cJjHr+cNnYdIe
XpI+CGN0iqWc2p0wO6oFl2K3aI/Eug3vW5C5YGc7/6U8Cnkndp2zMXUUt+CHbRm8zm4aDnLldiTz
k+R9tgkIGB0aWn50J55sEamdIOgVds+ZlQwX1iZfjj/sZL6gXU4k59dNnGib4jiZX8pDD0i7NuJl
BOo9DqmYRG+2C94P4okUdxlyFlNAMGJ6hLHPVeI6pJ9GUGBWl+5JOZyAUdyiqBNFb9R3XISjBY6k
i+q/3pDdoX1tKJd8UEN+rY3xMRbWL7Mp3w42xWhCxPtlAws8AXfeLkdPtUQeg5dUNwMLUbaKeLm3
ipr5HcgrnAktYBcD/BTOMMABhWGB1yRK4LnNP6chGCDlvGMjN5BD5SDrSXAits5yJ6YuP/g2UZwx
BpxiOu1laHQWOkDQl0KoRw4llpSCIirdJNeJSrwgTvQ1p0FvcNvsmvkHWZVYLwVoh9oV+UMQ3ceO
aTMt00Pbwwcrl2o56p7IMEoPa+IULBeBSgTnDlSW6JDOg/jb7wfstnGmNu2A4aCqn+qIlkXC1Q1I
fPvXawjYsAwa8TugIIDRKJbxNVbk0Tz/1Lk9W1WB0EdL7GPNuLsfGgzztixYOMbYOXH+E/CX2PuU
yzSoI0jSnLdzlvengV+fzhA0mLiODgtoeTMNjIMr9SNDpzYqvonrP6bDeaPkwluLqKVhkxPwIEfn
XoOqORB7a5J7WcEuzvNsG/UCqAZJ420uV1NkVwOjmUYvZHK1tw4U2nDIjeCAyxE0cZI71GHFB0K2
zanx/QE5+pnJ0uM8Qh4gHGdx/dKfDClOaHWC1sqKlfYE0RpH/Njf0Q/ObdPUl7qtnFNb5u9G1BxR
3LyQJ2uooW+YcsUNOb2zGxbxZ6qXn7ZEas8T+obKEl29l8MlMIoZPGP0j7cPKOoMtI6IrWnnWhZz
pqv9c09DGdTolRZfnUuCijuI79MGU+BVjvkX5XMU/sS/DA6sEGje2YBg3YuxDf0Op/CMSU7zkrjx
qD04Q4GCv8AGtNBiNnVpPXezxGyRgi8crfE/L2tOWc5GQXMvpvNaXg2DK1iV6HNkknjgZo7P3dxC
NdCcLKhwsuZcZNzgijiB7LSr4alIsyEEwvxHrJKvNXVYs2L7MKbtmWskx37h/TcMIIfFHP8znLVX
DYzAoQs0ZUWqeOxWamI1E6lqsDVYSD8GvuKHgXSL9Jzm4v2thharoK2us+Yi3VCGCBsVxH0d4UxL
pHPILYiYaVm8xFPOIRRgAcBK1f2FFKvd6W8wzzvfoCujhW8HsFqEnay7Y+c0j3aKVS0osluXjial
rCzp8wnqc8AfbugMybo6uGRykvQLlp9+nYonHui0X7tKB8gmTLe9zX9z/sZtzOFcjf3WS91jErE0
mp2KqEuTvVNCRd1douuHLDO4d2NCrCwnCE18+8xl8lukeUHXM3ipBokZnD/tmz8gwr3HxXEevB7P
ew3ifmDEoCyTd1O7uP4BeZwGqr+N2RDpwzWUFxmwpWY/ANCSNh4emY93fP2sKPO/jt3Uz5MVP2R+
7N4KjHNzTRC0ssT7ykBXZQrmOaV4gs1Ss9dNCe21/sgMN9vbBg66gLv6NgLppCz+8CPVCp6eNdps
/6Em/VEqMR/ilOWD1X7ZeQWJG2PaFkQHUXOWHySkptMoEBoRoGJ26CeZsIMfM2w3qql+zXz6IIFG
0ydoSydjSe2ignkBCpvZIqtZtCIF6Ss4EnXZCpOSwcxH2BTS/Ix9QhFzRz7Gx4tO44V/saxYHhkN
70QyzVDGES6gdtlWbtdR+yS8zRBIa5un0X9arLhGamGnel/2T4wy1wwkxyGI9uujgoccyyyWR10b
DcVHw44xuj+6CuWhZntIvVF/9aM1jMq9tuOEcWbju0ia97rBAWBhC+8WXF/IN6BMO1pNnKqBlldF
ZO/GWxERQsw9tmeVNYVOY9GCt/z6Er0EqyuPW8qty8J5ZtkgaQm0qStxok01YUJjWmY0g5q5NcsI
W1dFXaZfT/ZBlVaPSdZ90Rc19TMYWylgBlc2qSFsHflEYoG7+1isy9a0+MKu9dhlSfnQLtYTrsVL
mS/pvSxZB8cRws9IbC70/PQld0jy9G6HOD5xrBRt9+YpzuqlG7FDe5N7Y6a+jfmYHeZg+YdQbCAE
O98DcEqSZFzjPPyFUzmdK/YkodbyN3a5hAX0oR2RQt4Kt3rXqjIP/oLlqK2xrWkHKoLuz4myHmF2
JkfFlEUEgp/9MJk0K5UaaSuGMIEQ1vNtunm1vHL0Qfac3oguAg6UYtoZ+R/YIVwzqyIJAWYke0+Z
Yu9E/ssESr5+1FN2J1OAOcLThyyd0p2co03fABuji88zok8e+2VvqxrgDuRCxwjYaUDxxufMbt3E
tsS3nSa7Cr98QwZ9g/06Oc4zS6heVNFhHFsfL1vAN2M5AQBut0Qc/Z2p7fXXGbOjnufqWOB3NBsc
VRI3cPsvsnPaHEb8fgVEp8nZ9aWiEQuGfiNHfTPIqMWOkx4nQt407uLoH8vyK45KWC02XXqGgkxI
/Ad1EDJMTzh0mFmOm3Nx8MC16kUqHJyE3RvunkngGqDx4MXmcwpAeIwzWlKto26neO8GA5UOWrVv
47w4bJb0ZxyT5UzT8dFjTxn2mkOOYZ+GAvIrOkM7XpDGh7n5hxaCcXrMvx0Xy1VEG2EojLYgVoZ7
TeTuH0J4KGyigsnqXYT5mAkaeYrWoeDBXz7moSXYAEQspwxHj+hWWYl4Q4kRQZdm44oRX9cM5gHz
70bovAsj8gAsgsd1N2ceHW2KF9Kx7dmofMgZwa31OuvWSLfDYNIS4o5vUVBzngAIWbDEH9JE/fRG
ZVBcKFHJFA1Vecwm0O/EK+KPFWZVTBi9+15yicycOC8lCOW0Tz9jdza2OvYlA3LyXWGCJk1xM0zy
nr5iaepzs9y09hjgdxAP9uCU/KrpKRm1POUOTFwZuPehKWk3jVWAkNNTVjXw0QdlYF7jjANAJ7x9
2MqFMECyS2/YzdbK2h/hmtGWhC/C9ILzPYehrW2xMK8VVDQ6MdntHhN8cYpFInYuBrCt681M22XK
vYF/RKcGK+6YxColdnqXu1MS9sApVD2shSa2RvbpoY1GxrOVknEdlQpOVgZ+aKIeJZOaSDDfK5rL
u40uqfK2bRvCdE7F7bgSRQ40KJD1G1N767rxn6IvQHaagRsO3vIwE8d44znB6cvvztBc8I15sqiK
YO1gBPYTLpznXoNGUcIhpcnX60TEBgl6PSyJdGSAXyDM8BkY5YBNE+vlIhRJR7LCO7NNYujr5B9L
7Jt00AOeNAxmNmB6m6THTkgTxCHADQdrNGHYF2VB7PdoL47Y9Yr7ftsBcqNILjkExpNfMJ2MfC32
ZlG9dLKrmGbQi5aUoQIcx8o9aLnXB4pyYk0VUjvLM+ru/BhPeJZ6Y0l2NaVDR36qhsEVa21G7z7K
N0wL4mKiuseCP5xwrIDQGziqKKtXPocRHD1uQKPO9TFry62aMcYYqi921YzCQ9QahcepLovQ7o13
3KPCTJgEDfa4zMh3HjsNLjb2wxA3x6iNf+dIEIcoxdcgkm6tTP9LXAQdhgNzE8n22KGRV7r9Cex+
3SPeeUKfqQ53HhzCHIxwzoATzRgZaFTUH4yiN6jNWvEFSr0AwvD3NC8Qelx4toyuIWnCKOXr4TY0
DbGrDgXOm8fbHDgDI7/9lUocl25gnLourZ9qQtDkCkwzTi5jEv/2UYvDsxg+rFwVcPEXwhOSBwpc
OnEKTl4WaIhwOl2XIg+eQwsAtBsISPPEZD8+OSMDjgZkpS03oWwrqggWYM61SsKxTmMPYee3jxZq
YCum4B43BWW4hvs7GFB6Uux0blX24UgfWYBDrsFNDI2u24m8OQcdyRqfUCuQtD9+Xbr/hPuSpeLB
LeObNAebgK5/LCCGdn595o+V3JVs3sjXkWZhQeqYmA4VRfLnPqMHdQxonanFXfT8VGrTfreM3nqs
Wte5u4KEXBZnd5x18wlgfXtuufju2Zz9FwUFJ7DnO///l6aBnge/b2Km6gA9sHTdJ1azdejrOMm8
T3aZQXN9MLdPudOaJ8slxDDUTnBxVUMdjApRc9a6bEcR2EHLWCPDGdsno1bBMRFv9VQBdl7ouehZ
ODii4gIU7Vj41WFgZ3eA+PKpTLMPzDzvQeMhqXrca3hYGzAV3dq08guACfwjwbJB5lU42cohanNv
S3/vVZg9HS9ID7SncCnPKUobR4r4lu4dI+b44LBYDHEv8aIrhoNrFshkafquR/0C6aHd0p+ThoE0
p7ORmI9gDnzosj2rcgeGQgDQilEGoZbNjhg/ohzetHQgnlObA5cVSuZoTd9mK/qPenHr1WxEt8FI
l3HEwO7yfjwClgG3krneKUH3FKu1Xo6Qpyuvf2592otxHLBTED4cqI8yV49+n4Gp1/41B5/6USgS
48xuO9Mv/wD+vzmC4bmqhpUDr58z3dYEbfzxXVKwE1a5fHaZbti2rDHfYU0BMPsXPdldmEouAWib
7mvgr2rt0SCVSNoyg0EBwG6KOPojhOuWRWkq4+zKDw34ERIyIfnnoqewKHHRPDNcLZ20zW0y5NiJ
y40QASvGcaI+SRjHQoHAzCqr35Uu+lum8dhk6OV7bHMVTBrAnglPoE6W9j7qaCCoPv8aQ6T+2FHA
y3ERFynKcady4V+8sv5WDb6ctKyuFWGha5syc+UAw7waploL6H1caJK9zOZkXAdsaxffItCZtmgo
5Ga51F0MlZzBZmxUpm+0g/jXoQEGzQRKKHQ34uiDTT/7LOQw0E2svKqjYxXJ0RVRTvoL2rZX1dQ0
5JC9lzf69LIH25H/KW222Mm55LAAPXFN/jXmiu8hURoFHRELUw3Iz3bOxTR+Z2TUGZop1AHhvBH2
ypsPMJhhu8E2Bs0+bjLizWV/71LcjKZgUWDFuC/9iKHIX4D2ypopmbLapwizYUmY4pgk/bxp8Bhn
LWItrsn7BCeGovhDfc2biFol4nnUG0SktlV27KszxRG4W9LzonR9dqDLz1lAnzAVmsSU0WP8HoMq
bh/Q5fBsN3bN/SlpSKSPjJu1S6vQPzxTt5bC2pOla16Nme+EXo6xd0hI/Ix58Y96Zbq5yQ2fbK5f
YR3kEkq2Jp6QX1RSntKC5i9nMFsY3rxvkwct9akpIFCNsWpOcH+okKtyElBR957K0Tj2hr/3sfVm
RS0+eV38V9EnfCxF1kCRjb/TImq26A1AB+0XYX/gesvuOFQT+plwaEcGKAK6rl562y32kz2/i4QC
9tmaiyPkAgIixnRyCv64OC0gcqAhcDjus36i9dEv+j1mg2YkFzngCD5LA8KZk3ABWYNare9dtR7y
cJEUk3WsXAxSrRvcVS0rQH/ZDJZ56FwH3K0LUL5mjBvkBY4BQdKORc/YkDcWbXmkaM+B/LrqP8rE
BDHMat9j3SiUmremFXuvE4H5Q2aVtAe4yakfodbgUjVnbL7I+PdozsLaHNMHRIdk73YxCxcI9Aif
/TVXI1t4jSwuU5wQSffR065zKDL5YC/gKTtDPzOJAJ91xT/pcfVo8bEgqm+6ton3wkjeiGtpfnKI
K4OMDrbEwb1YNqVaVJBNaXWlzcR7xj0kUKDgvPIOa3Z236bvkxkXe8phdx6iAt8/vRczeQ8/35q9
uXZ0zvtIYdqXA+Af3DQ9SSiY311/HAW+IPLj/yIp6/0yEsrZcgHNIa973RYF7kUPojhWpSdDZyaO
m02RfzUE1PuoBKWbKZ9XcNUau7H0rCuLRqwRanmDr9mh6xXmEyzgGD8De4reExCfXFi8tJ/xpC/w
GlB/q4LbgVEWQDJ6igDqhvz1AkCcl+9YYK5GCH5B1/XukV3A2bcJ3zv0YPyvu3zbtpxNULpiNif1
Fwhhmr66wAX9XFBpmRDOlGx+kNaLa5+NXxzp03PKXJ6gPr2ryX6jNWs5Jr+uZ9kv8Leai99lxESC
Ln51IrFn5qW1UFJi1anfS8Yd2fH2Adn2axUhLxHzAyhJxNGfiHgr0zhK1T3KAHZVRYWKsKY/djUO
J28FeXgLHOh6AvSOW+WKkdfadBZRVJv7x84BJ77xBO9m+Jr6iTs/lU3eZy/rV2dsfnPXdB6rSrin
qZ67rXgwCwYPBmDBh6TUY0eL5EG0eDDZH5a7WZN+S3q/pyHVSfOTaXEFTwpXPlqeKneYQ3lFLfVV
41Q6JR4vFqftz6CLDOIqAVymuf/iUCxpQmeN/b+/BJof4QJkeKf4P0q/8Y9WgLvcsPCB8EnKS/aL
J346A6g9NbbRnRcn/o4sw+gYdjeT4UVHGCEj2/Kqf8r97JAMpMDHQaMswG6lQ2j2DkuABWtI2g41
oP/rwoXbS01mFUvtsi0ajFAjifV+lP0t583P871vUxZvQRNZO7ij5MIT85KZy5/BIUpT4qhbBrdg
U8ELGlPNj1068C3z6qb6wcYrQOPmlKDAsAEf8OIy/w+xR1hn/YuwGf2E9PRxWtuF0ogUYY5gAHz7
zfGL5BSMztuk8x+WkgPBi+YbuMs5tyQyyerC5t/O6CbTcY/NinyC1LvEsb9Ri4m5WTPR35ld4hib
PogHMwD5oz5t2ANsSozTXPMtjRkiYMQBuISjjf4p8qt0Z//G/p0+xSnLr2XJZatULXLgnP8wY8xw
WcYi1IVnbudkXgMqFJuQEDbP9tKFE/rsU0A3yivuvW5TZuqxsgmAmGVBjiuiO69xkb8HapxDLzJA
PHjDnoWAepUYY/n+EtDEfcdVL+NeOu99usEfe5vB2zLnPQE5CpjHm+HbDB6T/ZvHwak110KR1DiP
hL6IFYAanzHLVNlH70mivpO39Qry9CacLvAHeLX09FDW3EQD4DEX3YxHqHVAh/1AHQpnPEjbsx/8
uiac7L15Vn7JBybXrscE02fGT9SzaHV56R3aYvntrQHLYu+T5ee9mHY5uWQMnGcTj9U2bqv1leKV
978zeuSOu+S0q9f2wbqXF8vnfQ8YYGEJE1EH4kLL67R9r1Neo7Bbi03uFN8G1NBcpMGhkLP/IPhg
0I7ZJY37ggw9NA6J3wo9mxpDltGGf4cotHHn4WuK5LmBb6OchmDvseOYAOvUXWqjVXe6YLOnGWIH
Rn8uP7HLEVTBacB4hD16vmcSqHk5cy9VWn+BOcb3TWjl6hYkWHApj3uVL3hc4HjC+yfgDDLGrTwr
FDajSKsEE5lXlnfHJQks4yFC1S6LJzn2v+MyxnvEA5PpHqs5bd1mHf0dUnNf980dyf9EkSmL1kjk
e2/2knuOqL83/N7ejd1A/KL8P8bObKlxZevWT6SIVJeSbt0bbMD01I0CqkCpXkr1evrzyWv/f529
45yIfbFYZWODcZOZc84xvjHR1aIRHsm8POc1x83APQ5uaj7qOBxPiU1LJChfct+oduQ6QvMjjak3
aBDUnH23XUm6rhMDbO1waPEZObamNZAShZkbjPvLYOp5xwAQ0rnAuZw1pVxrf1iF9JFvTHfT+b/m
NIM4NJfhgYkVsQKKCLjKfdJ1N++RC2Ybo+0QRoaU52JAjba8xn6TIXZt7kdSRbIFxZGdxpqj+GhY
FBgUumsRJs4p96zXssqPngDXGyoXtb5FzRVGzvRsd7ncTj9oEJlTG+Ipbu/GAZhihvvfqTmsOSjN
7rolFU7l2a/QsO5dQUabkXSv6GA54DyEXt/sqEUJ9NDegrNhREM0k7CJmwsjnLVVFJOHS/a6YEY2
jKNCaebDcx4YCNfFWCC4KDEcIp7ZL3Q5pkRDdgu4/ZISmTV3srrLhnYmXSqRtyA99sJnZDdpwRTI
pVpyguG9KCqfHbIqtnNNTchwxb+1qQ34Fwbz0rB68lNiBv4SYN/ENGvgrACirLhFX8dB10xoDI1Q
GACIPQGBwE3REqHsMhkudELRDAiQc6tk7F8Vl5oG74o3K+/yxngHgmQisQJJZnhVfgNM/mxSYZ3y
3tlDsFWvs4seCaAx4YUxUejK6+7SlS5t61Spio/rAg90HDkcC1wCZdjqO06wzMdxxdn+fCaTtXwK
QDS16DdQZ2fHtIHNJjySTYzQg6clOsxdoAwlbXEhBsiMWSdvrN4+Bx7g5ia5IfnYvoON3tljdh7w
QiW2/YAd+l15s7hIhg4TxXOu4DnZdkiD3Vv6ahiq5/bDcaE/2IT3PbEPmseEWe2KpjDNbijc+7bt
xD1SbWcbyaalmHH+UEibe2j5dK6j0WA+FnySZ6d2jMde46mzySQV8Vr3/vyJX/ypUwTIEwMAbm4e
/EtbzfRzzBeFkPoYpHTSbQatlMQeuc+9d5+5QbdxPY+9Dt8ff+0qR/5HqxPlSZXTMEGF2adhwRkA
560VASsODJN8hpbA38qPSoiz1E5D17/OZUk/QkuITI2DVz4jV3RM7XPdYVp3LcQhScEEHg4TEx2v
P0glMIfnyXAe/HsBonMdsXQ+I3XIcJ7qBqOlO98mE9QyFt7kkBX1RBQR8UJZEX/rPoS5JTD7AF+P
2WpWCS3SosNWSXoZs8Iaq2yh0RF7rnUbdRk8JAF5BmMq6EsOxb2zQLQinhxs+amCNDA7t6Oegs0s
w2RbusFMTj1T+KwXIIKYakLmrpANxv1jogmZ6rrauqPnF7ldR1XgZNueueUxg7ZG5P2nR3WxcSMX
KQa+Zd9U26p4c4YfW1VkiyW1d1ICiwO/CvKUuozoUxBLS4Wp5WlqkBNXNsEOCrd/keXesc+pGljX
P0jOvmmmAk5N+OKOCV7ULLyA8PtKp2V5KMCOp2hUMqv5AtBS4R/V9zlkXX4MBAtqjfKsYutYimk6
j+MA4ls2IIfm8BAiyr4nk7F5my07v2kryiYhc/etSfM9qtIPL/fMBxnPb8FgD1t0A5C2AVzdNBw7
DdmcEkISkVsP3c08IqLWOBDDyAzuwag1e4Fp+dZhPLlpl369zVSgoQSwB8gLeUT4MiF5GCYdthln
YFsjHSWhTfM/XyzV3nfE7B10lB10B/oeLRQf7C7ymEITxEY+l9W5z4nHO8A0Ae8atAZeBKZN6xTj
tMTXrd1DSegaOYlQq7rh0iQWKTSeE+5NVUPXDrA84yahbs6CG9eqD11lCMyi6jNIhN7YifNZIuUu
QRPsuhgRV9+meuXVIw0OcETYXDyep95eYR8hLdyV21Tg25Npy6nSrE6jmex9YFIIktBXackRy6Oz
BBZxXJsx5eMgDXOXownkDcsm5LNb9Rb7h8S42hJnTjnifQqH9LIswCbWG15IsjuCUqwvrGPdxcXr
ufUn65aRFukgozFvIXVw8jUK7Bpkv544ap9gS2AoyNkPWrv/qT3r4rfOD9rh7wnVYohwfLI+7QbW
BX9aupcSIYZwh50A0n2oQqZsI4BDj3yLUmOvbFV+M0bxk6wsufbSFm9KNny3wfQ95LGFYCG4a6z+
Wdj6p+35KzHC7YArraw5v+EEGdLJS/kQUnf68K1jjjZLwz8HntFMI4mmpbdPLEMwiKhbgtVVf882
Y0NAs++chlc+YgMBOtRZS9Zbvi6c4cNjKM1xM5QLtx/BFoomjQDzVvHOXSmf9uNECp/dvwlpug+N
51snJ+p/h3RiEO2Jw6QG4Mzd5OzY4VnyNAE6EYSHJH81Z9YZ38dO5QWkQWGhfw6R92Ew95PViHFg
E40g6sKepDXfoU7uePNDdV0OuRQyEW+wm649OxHlqkS3mhl0Qj1iQAg2nIu9O5wdZ/CPxH8xWAL1
wNMFp2quEvUY+zjVobRuBqOuflWMNeOxpqbM+vnJSbszgaWB47ESJvsCkT2YO2Gv2h5+Szz3LKxi
5Qo0hgWyp63VKOt2iq3wqGGyWMiq78lkJXGKbBZloer28/ChYS885Dkz0HBkJGY3y5nWgGYFXZuk
UHMv6I6BwBC7uJ9xGiR2t66cDud836xM4K3bZiRWwTLC9uKBrOI+6YnIdhg9eGxNYedAUec/nn2D
dy8AWAiAqnlIjfx7UPZ3VoBICNoXLdNFdgrF0Arqc1mCMSXfZFMyp0N4WBxkog5IR/DowkKpeGzY
UwBpWd25qZqDxoW7Sgu6BJ4X74oYaE2ZKQbltXi3M+ejCdp4q1SLAo0P5NZRBNzaNlOJwTCfjMG3
qOAE0hFZMQlFPaAROa+SqVi1CUKSSHvTJscta48wLiPTsU50EZ5rThl3WWJ+9hXaXkTiHCO7XTk5
v0wDk1VRN+eic54w3GBzXyxVHcDp2lU/iWXvsdhreGkBbDUVfKrgwpZoboQPnAgDywJ6yC54wt9y
BR6AtLcPZFM01pW57nON1eOHYw1nIGninS+iH7HMEzkx/CZzgQS+yf5Eu69Jj9lEDiHRJmUgCkjY
E3XG9t+b3vMoExwq2GdH56eP2Lgj/5OAumJlNBrx/EgtRI8rRJ+GBGMan1pMmaukR4PojKx3PEso
IAuqxWz6GluOW7LDe4zPgIAG5kYIdXh5SNnkLHSPKO02z4DsRcra2A5ZCV4GedwSYAuIA9XbmIkk
41D7hWnQiGVNEJ/luxB1S99ZN7p8LobW4e0c4E6K0a25MEEtM8iJoI+2ocXcsIaChaTojv0IQlMb
fXtz+Mcxf/JKvAZT+wcewyePcM844amqrZQ3VXtKASG1rXHbR8lN3TondsoYKUPxlCTqYqTynrnZ
L0s3j0jzjsgjaCU8pZ3DAiaKY2l+2zSyaEG776DwRqSO04BG4qCnCX00a8Ahq+1j6YToZzsvpgBw
jgqMzKaNZ+JmyLUzgvkTVj6SOZTj9VNvwpioouZJ1MRqMHLpsuIlTU0MfR5YBwVyHWxguJyx/HJT
o49h/+rhkNNqyEJBbwc7fVUUGYtecJxy8Tq6/kNYSI55CXaLOUKd5qDU1tEuqeESkD/zEeXOY7Uw
KBXz9jbx2E3Lkx5wZniAqOHwwdFgoIskNTgmQcorpq0RW0oly5vrv0hk0busAduANrWsQH9mpgsD
ow5iwpKI4YiahShjoR9rOBatnGjCsOAQ2Y4CamN3Fn9mFty2zR1dOQ77SzyrIFZ+CpXFuSx5qjLx
jr402QY94U1RPHirxpgRKnx6pU1aOWMnSCof8SCZAExNtOmYP6L8WSAL1FuoQ0yfRabVY45hlQzh
CKOBrLLjMjSzbEWMYyZujIlM99jyFR4KnG6181nXkQeaxqNkc3zvGGMeCTMkSG4H7YE4h+8u5IAN
N2mYkjOO2mfr5FPAsfmzmZs4hquB9FSLDiuUtRjJdBTM9wt+qUgZPI3Km1bw7eh6z5ckg8kZT+hG
ZOq+8KlexwWbGLYla222oAnc7BWHHvlvzr1Zet5t0xgvgNkB2khGxU7O4jmPjbsXDgEMlfVWm70J
kmGRDU/zuQubXTnm9AnzOGQY541rJCjAIZm5riKWY2SQXnJu3fKulMuBCy1N112SKfiNPJU8R6Za
c5M4MFpYKEgXext+I1YG0RfjM+xT29qoaYne1JAqUgniuebUWII6nHvtr+PZJG5lbG7DwTJWc4Ty
KmXAMFf26wAnf20FxZuPeYbXgFTU65frxTRUaM3ZW2xMLMfJTJoLC7PGPunXoIfyf13XZth7TfQG
vLejBbCRHo0qOacTs+ASxeL5ev31y/W667/sWKdHS2VnXAMpPAx/IEY1WX7A9duUqilI9OSfS3/v
9s/trpdFlKTHEf3V39/xn7e7/pLlJlFMs4BCGe74WAfPRDfg8fMVZ9LlYlg6yHvdqSLoAZ2D3Q0w
V+pAPWEsowobWoF7NYYTqRGg6dEuLknfgVI27QQZcI5MYPlSQ7+4QyvwYIU5jITlKlO2u5xTzNms
7egyya+OCvf+euH6Jc2Sh6oHULU8fZd/rhJs7aoERMh2EV2u37AKooXAMWS7v3c1F1iYkftq8/e6
3jatQx6iprje7foDbC339P7PE4NI5oJVfUscNw14R38GkmlELyNoKNfrVP8/3xWh2ewVx05ekdZ9
9Mf6aNu2frPGukGaQGCSxDf5llZ+uNUmM83rdz16WsyU2+J8vYiZAHihyl/apnIe4rl9MpefwRHF
Owqt482/7lTAPzQVVefyI7XjfouyUfdQSoo3xAbLXdwp8e5K+9s2zS1pkGuCspI73xmTO7hk//rX
9boCYDyHW2BJ9HRRVl6/Wq36Y49MDa/3+Oe66/0qo4eiWzWkeCw/JjGGu4ppxorQkE3mqO6XdAyS
Kt0BiFg7J+8C+831eiNG+G7mC74/LdOPOUIoyM3LaQp3xNI7+woYzi/97URD9ysokn5vG2Gxv96I
uAc/na2PrI0jUqozB/o/9/WHH79vrXd8BSPg3xls9XJ1jeOmKwLrDQxQesSIAYNOIHEyJ44HvWrN
cqfTaLwtxpSBSjJMI6T+uAZTFEEyXr6T48i7Jdir32SzHBlbIXT3ma7ddD45bzhEWW+lFfzO7dc8
6puvVqFpQXxT03AcwlthebBr4yF4n8V08KMcHnDPUmq3vX5qZthfbSKqg+9V6VOE8WxVGUHw4GcV
hh43fqPa9R8a3SDNdZIzGtvi3WD0fZCFW2zNUBTvExEGbNp1dUYyHb66+VPFcPNddG5/i76rX5c+
Lo7CkCmQpLG8k1b2x+6y9DVB1QG6Isawu1x0LfxbgYu67Hpx1AvpLcEALbspfS2QPCHQPnndOMOG
rNZOLOVDWGn1FNKmJWQ86xChc7Gnt/U08w4nG4tG4b/f4vrN63X/e4uyLK39KDiM6QqdJ1UKw5nl
X3+/XK+TSZ3lwF7/7TvX26jZ4zt/b/6fl693FxWoiIgm/d/b/cev+ntRjjC6r7f7v37zNPTVemzT
/kTRajDS9zWqyjF6sYJ0okcXWXubTE/T+2B1P0VWeR8wtHvxfMQP+D2E8IpPvbwmZk5XGubOobl3
q1iT70wW8IiJLK/lBsXyOQPAdIex9lkYRFR3cHzuJG2KG2cUt0Pn6X3okJTcdqcEFsWLMmWwnXOI
oUY/PrqTObx4Y3rQcIZzDNCjtuvbaZ59uaPZGR6BTuAbQ8pY4L/N6owDCzTi5E4gj4N4UXnoVbl4
HZyP48wD8AtIixJh0eafy0gwOIHjxRl2cU2H6Xr7v3e6/ssnsJfZkIOKINvBuOue/FH693NWfg9G
qd8pEyiGe8Zr6Bz1uz+IN2Gl4YOu+/qxGfX99VZw6dQh5Xy3vV6cEeCsGrub71AgzTfCzS6dN803
IUZdpFxSPbl2p55io/+uy8G6vV663sJfbnG9+O+3uN5pWH7G31sEfencZKF+tZYWq5UG4AeWL7MP
a7upasLY//MyXkN3jpmNFMQVglL8SuTYYGSOagJ3mupOTxLIeekan6FnEU5lTq9DXkWHsTF6WqXT
8IbqBtE19yQW0sISkszAuQp1Pyiwvtd7knZ0V3rSfBlptRwYzkX70Yr7d/IcNtcb+ImBPUQqag6s
vxRWpXsXWV5GbB8itZwmECoPrjPq2b0Lli+2S7xiwZQKQ8i/feN6E4sMd2gV4W2Lj5cB6nIPwYBn
q6ty5MPNxX++c71zbd+3mQzOf3/SgDZy64WYx/s5fAm7wv1qGFGvGPLOj14+2EelOtJWq7B5nypj
d71FHC/JvWhg71NPJye/TrFHdkX+hZnsegOjwO3ZpsI7ySRy7vKcyj4YHecrNKqN0Rn9R0TPZEsM
VnuDxt26ZFbA2GP57bMaHircry9ZZIh97ckCQZbjP//vwwOSxex4VOK/eHhjGycnLav/4uFdf3mI
WC1GNfJfPDwKjX89PDzMwXNZ+///Z681dPvex+E/z15Fmvg/z97fh0eIVfaFz+T6JP2/nr1/f3gm
UB6SKWt6NKoIYFLZ2JZCOijIc9LE7y9QLsaTALBdu2lDsqSE7tFVhKhHqXoMRRnvEGa3G6+eYDkj
J/dmCcpqOoKPeczpKqwK9AGrqTNIGuiaM6rffIN4ssCURVDqPBsAU1zYIQkuM5wKd64RfRgZ5rxo
Jme9VO5Xov2jHOezKyHRgg/9M2k97afUMRmZ5hu0jchGrfZe27bYjvYm7cjc6AWP0SCwnsbW3rbq
i8C+Ro1PTQd2CxEczhMoGA4kxpLZePbRNXa9MUX4EJLkso6H6itsqt+lMb0It6c3MrH79Rg0Yphp
bQDCMc5x9Ijoqc5Jr6nc5g0bKPWKIbt9loG2S4zgG8kvTYNRHKVdreeIfRnCQsCghRbJrACgGC6e
oq69wsOavdcS+5plKL/VPmEwttHk2JNQwkR3Dm58wSFosn4PkFPXeUtfr4OBS3+J3rDFWF2S/1Wi
j9ma9TJ+lDPDvvHCQBjPezLZa00Eug5FvhJpZ29q6f42efnWiALbDZstgRHid2HYl9xz/nVDf8sc
I6aLPBcoJ1k7DAz5ZRRAycd1sjLDhbABCqXqk+lGFfizZ7AmTNqhqHXwpHNoghBMHgyDAc0EXHEN
v/NcQ/hf66H4VlaGpI/Ku6qdi9X6d3k3MY8wfdQy4aOFwn85mnCETNIzsMmO/QiPWD/zH4ZDdyS6
MZDmx4iUYRXlciI7hzpw4zXNH0az9k04VOeManNXFROWuKgJGcIw8waKhz0M9CCT6gSpNA/HdY1D
a2M8I9t06V3gmavCN5XHvM7eH9VKmiwLDMqP2zUwx4/ZC77rmQeIpAA0kK9WBWpTsAWEuVgug3NL
4MeHsLto9IBegdrib+H/muRz/Z01iG5iV75bEveS04/ZTrjVJR7TDcwtnl7DTDZ+TYxFEMxACEpK
rgmHh/FoOFquvJCN3k+BymeedWZevHJbG+8S6IYVfzjtMmFvvHAhLTUYyax+/vTV+JO0IzuVANqf
RYQZ0HaTZdBu9UKqY8x8HpiuB20fIXw1z6IZ1l7XJ0danNk6bj1zG9Olp2mNAl9pOiIB6wT42U2c
+XfwVRm61vK1M8Go+8p6ryWe2xiirBhJR/K6ZMc4rNi4SSU3WVYwXaNz5zcFAeS6Y3Ych5BPTCCp
9svUBEcrgdodTnDYqvapEgVv9pmhSTOILzqOrDkfgTMOt6WE4cORlk9Ayyk8RTUW9t/WjCYmpbFQ
2Wl3W9XvUowvY6C+6JQpxjAQlmoMIZ3oPua2efWF9wvRSsJOlx5qT3VrdjGSJrz4BpcIBy0SXWfJ
8x7wgSOU/E65OuPjxjLjzsa0lcNvAih3kYtjy/GDN6fjszl187M0AALFCq2gG8O1GzpWIItEqVgO
20EVYLjRea3SID5UkbXuGFqhA2UIVUaPXTjdl42HYYgTo2tZR7LKCMRLx1uHnicdfYY3Bjy2JBaP
4dxeLEYd++zchDhFiWEmjBsJHl7BYRtGNJcSAEVrRr+rgvfOvupBf/UlCL+ZhBuLEVWZfo5Z4x66
ljSA2QUAAJFdQUaBH6ucl7Klz9eW4dvstD9y4oxa/nbN+jf1FS1FjMiVf5mCDyUK/HpkL+O3IJ6w
anCLDIs8IkuDlbbdHyOWLzb8YCHVXgEP25g+8i3R9qw+5nOdcHiMSWdcO0UP/mYsBB8a40MQvox7
D7OvEdFGxbtOQ51xJRG2Nn8n+txCgDmteMcMM4F3IxNkL84bpj4TLuvWPNkNl/QAWek9HoOGzF1e
oBrkKha8jYuUBwnCMa0X/+eiBoZq8a2Obq6/ynl6rkVPv97vH73ewcXhDvPafS48PCrIkRktSXcf
C+Qmo2vtsVA/W31CVDCwsMz7lTTTN4d+HE2kIiJVP0xGydipBAC+JM5F6rFvyKawige/bF/d0XyD
+HZbFeIeCMF3SUhEhbElHEJE77xnEdfMJrxobCOMxKuQ4B3UN34zqQ1j0RzqWUxWF1QYw+J5ZTZe
kIcOR1rNslsNRntBmP/LjDKO873ZQVZCjO1VSKeGuzg4gMB4/YlE/uwGzdu0eG8W4AUmmF1aUCzQ
o48xU/3Suo/Obvlit9kGzzFBwz1yQ/j/8XZ08MNPZvDE+DuDlx5wgAYm1hENvYp6dpG0FguqHmJM
6AXJLgCll0Xjq1MS8YVZVO0dzDy3/jA/90D4No4/303d9DiY4a9O8/btGNfd9EP+1fnzU+GUiFpI
1hmIs3MEMuDCUWhn4cQvNhcCV1D4E9thDijZTPLVWs2CrPG4bauY1ITAXaO3OUVVeHE6g3SWeT04
3imlHjdduqEekw8fxXTU6YkGb/UWFPrsWNEuDix1RLT6qiH078dm+qlk8ycxOwZpeX5h5H0Qafat
Fzm3wghfjRDTTa+ZWKHyF8YsK28gAqxFz0+j3YbebeS4Ram5CaGi7lIS3ksKWUbBIcaR1x+wabHC
+RHGi+Qzlp63Dtt2WpWUSr5JQEAKZDNTNdCIxFGbBsNBViGapkFLIBJR1n1KfmtjQLfrnGBvxWLx
LSJOssfkpzdxt9h1igUI99ShhI+zZRkZSSXkyMsi+eww4O6gKrxgi0pvYuNWUmdsU4acYpm7KUzG
axtQeoc+Rvb+jyyMgJwM7DIuoeoi8JEGtOrWmjUh4Zb1ECXPvQdkxwjIz3b7EOxIvniSadY4zpmp
V73tCckySvrHIkeWVLbJN0EudLJZgNul7+8jYKVtDpzL9j13m5sEGKQDz4u2ZuqI1juE8fPEUGyT
CxL9ilT8eHysNuVM9lTWn9tyxOE/LghrQmgQ5lYPfQqtxg02k8u6Y+awZ+OON3aC/vs82NGPWb3Y
NWkM9VjPdL1Zx3s9vs75eOxcujroTTjSIa8cScLoCxPU7ziesBaBk9HPuMk/7SD+HMzo0qeEUA0R
FCBfMnU3e7gFNWlUPfoSNE9E+5IFF+iRanoYbry+wqqJYwA3HdZZ4VWnDl8+QDSMRUABabJtIlez
9ZgJiqF4eO3ZKk8MPCGyUk99aPsy1IDZAlJBTHQweemSPVHiRZg03VmOsViALo1n33smq79rykct
2pMIW9qxKYLWz8EROO8sZoZGUvVwFInFYG4wGPm7FZiPRR2/QScHLWKS1uf5PTF6/k/nX3It0AYy
phri5kdmpCXF07Yd6deCISPtMTUvDvw9xP1bwKb4GFoi8lyQ6KZT3rj+SGilX65DtHqQs4jaglY3
HeCr83ZFWbxmALolJvK16/E5Ce4f4ylehTO2ghB9C2cBs1O7KiaHomm/YksRXQ5jY5wGf9cZcO8Z
F/goJtGJuCR7sSBHBeBldmly6IJ1kqeP0k4gsGNJXWEi5rUKtWSo03+MKNp581e/E16XUVjNygaR
s+oxquYthHFo3PRNEZ0GCdqtJvnSTUsP0Ej6jZe3w1lvVLfXmM/WjZN8O+R7rmqT2R5aVDLqHITX
rBsHVVu7msnd3pccluaAQbLX86kbhngAVzC9GaXiGevcQ53H/WnOjMuQoUZgy/tivg7yh5+EoBrw
XfQ5VHitOWcQ3zws9SHyS5fh3qro9AlhDzTZwf1IggIZf0PQb18xnPLo+UmtvH3WYkUYK3ULmfXG
Dtx2My2neMxrf8KiqXd0itXJUI155LnajjU4GKfQaNSAh1N3hJtFo5SM0PhjHxGfa2fbLOcMTKv3
DgQ4TDGz+I7j/stEHbhRMZS1AUneHBqbnhPE2sqqmDGQ+BntWd+HLNErz2qYay4Xe997Q2c4A2wb
6Gkx/k41qnXTOwUOTpCmp4EbNAeDQt+OMRAPsmvX5cy7B7stscpqfjabgMZ8VWZbj12TQ1dJKjko
r1UZCjRwXUiUYOC8VA0MuZQYRqegOK0Uccl5uThhinQHF/k9CCxvS9MmpgNR0zwNvllqzX3mMeut
Ac1jMfKHvV8NnOnbQj/UM58Jkh/dmyWNHLg4UcCVY940BjFCiL5eM83IhUEf41ndKgaQTAUdjslI
0qjxcD9wXi+2sevD0Su6Y4iR1BdLK8Qrq/2gPkKdOXAJLXkmzv2AGDQ51IQmHftBYhRsXCQYaiIR
9MNMUWe3lf1UmiO6OMN8tj0ob3YjHrzGeE6zON5j+LtkrF0c0uuCPLZg8ZEQt1wQpWWGzR7bII9/
XtZUvPV+I8s1Ai7Qw/1MSH3W3tqMC93SXs+ZeIlr9CNRNfO3gOJMs0V0xCcIrf4LPSx8ugJuSIbk
wCk5kBMYckojLPnoDvl0JTl5EzU0CU2aKEgrPNBASSQ5PAp0PkMpcmuo/nBYZByAJf6hyUcoVMPE
dJpC7ofUJBPYM455QL8Mr5j5ELY/SjjiMY2G72oRyeUhk/yswAkz9PGZAmbAMz6AZimTN5cZnXIs
CeqsRR/Az3Ahn1SuMwHeHxVeV4NVPntJ3Lxez2lhATmOt74uT1Xpux9dQRR16GjetfdWPuGO8AEt
oATE8A9aYuOh0QDb697ahkUQheB0h0qhRxpXYtPBr0CaU6feSJf98ProVyA4zgokHGu2/ECmm0kQ
Kp8ZiI0r/y7rqY7aOHsNnPmbY+He8Rt6aHX1x58rn9A7en09C9kEtkhFCW95VlgYWTe2DVXI6Obx
SeABl1GfnH38mgv532gPpl18pUNM0zk1dnSLnqxYLgTA28xV8U2Z4JaE+Woy5OVVxd3Giz00T5AP
8FqlSYvZ20+2RU6jVDvFq91ED5ISl5QDX2xxfN/kDIqOJXDctSMYlCbkyBuEDfi+vxIWYoJ0xmc6
J9tk2ahNt/ulfZBKpYuvW08llS2aYzdNz3ZlvvYejG4HX9mq6VE+ViPKyIh1wpjlh+Og9Ma4gKIu
5WPp1PlPOBXGwW79vauTl2Ygm8iy0tumavmHYn2kJiSffji3fklB1dHrMcnXsIr6Nk6IfbETquji
a6JXsKEpyimEWSRL2hpbsMSbc0inhYBuc0R13eCnxeew7rUgWhU10FyrGnFk8Jti8H5JbCsJeVLF
dJh66qbM9e89GyFZpbbIUE8mmogVbVjGEzmjJIOo9KJ9lyOIOiPEjCgVL4PElBUL5rKQOt4ZX+3B
oIhCOGsLVt0eWyxUFy//LaPyd+p6z0YLErXAVUVVtaP/469aFC6+wEprdb/SiNgsM/T/8KaD62Th
hU7S7cQ+omNAfzUhqus5SR7DdIrX3VQckiW3An0JRJ2pA4gclA8zoK4a1MNsegx4SoTQBTO2Jday
mkp6UTzyMxrIaDV2dovhjE9tVr60rUX6j9l8oSzk1Nxt6eq+WgauIAXYApzGt4q9r7x3P/NQYAR2
aAHwm9DzWecJE1BeftLdxiA2ZC+xBo2QBesyGZjEWit+lISRSVYVPgoRmSfeCWnOx9Em3DYD9AlQ
KZ13MbhLNQXvqe2oGwBSej9k2cYNyYnI9VPbRO/J7L1NkKJ3HQS1FTikYYVbnXVUHgkh9Hb+PN8Z
/pihu2c3gHCIHTItPGCCN0HH6oHCdd+nuKJQ4FIlxGEOuYQNO4MMGLRkyEYtwckkR5NoGKzlmLDN
QdWK3JgcnWmf0ErH/ODSBqX5E7EGbiTMdCKSg+GhjU+9H1TbMVvy4iLn2RsoS5KGQ7ufvGc4UddD
bP3YnEBQs7yGPklUkv1bSOIXZiAfNBSaQMOATg6m6LEWlx0VhPRuJYQLgo5+DIdjgl0t1bwOSGyb
83JXGhh4Skz0pMUr7EBQBXPrg3jbG5taaT8nAlscionU47nwzTE9VXH0HEOe2bCtgLADjtkM9F6k
B+LKXc+atdmYDBKXtUVXHwwapiDOkH7wZwD8iX0ixQlLkWISbzznJnCOLvVxmaBgqdIfb8AoW871
g46iXxjDdzGlxInjQ70WAz0o5N8Xy2S5srPW4312ACTOsumCiejxXekQJKLDkbua5Ct8ZX4ftpRZ
Zo90LwDY6oVfoCL6xRnWHgQa0n5KHdu5x7lc0T+4K5hUIEUfAbOET0gnf1rXZJIRI7KneTiMKJgA
7TVokMLf5D6dIo93vZQ3Xdo+qJKu61SwnRqBfs4XfRtHvHk9I9ZcoQ00LMZQSdPT4hXAtpr6s1DA
2c0q+DNm4hdqdogmqHAVeKWuRHFvLsRxz6t+KQolXy+5dBziVp4/2+urLIoEBnuy//Q2Z+7OdVCK
qd/2IrUVDNimcClBwWAuXNbPzGzfZF+cKKyes9D6HQf8+Tl+SUx2xbbOEvZ+E786n7TeJpyWmoTm
tabT39U9+TBWsWqGpa0R6U/oBUmRfNp5CSYOjggd2cW8tDYHiBwkgBwQ7N3lAzETQso/TVlPp1Qa
FSCL/AekM7mvqiIXAHTw4HdLFogJUiuoqcK0s3ViSO5xpuXZRZgyEBm1E2OwFk7UrtwKCbnZkvvR
CMc5eLZPRo2mccHwH3dcjjJJ+xbAAY7iJt5GhKYMd32FDTVZd8ZJpDOCySk45F71OjNj6P4PZ+e1
JDfStOdb+eM7FkLwRiHpYFyP6fEkl+QJYg0X3ntcvZ5KDAfDWe6upD2oQKVDT28TqMrKfN/GPhbF
DIYNvXK8uSIwSItrZ4QsLqPJ2AshxdMDljnTSooFxHUqa326WygnYlFcdH+AS92ezA48uVGeOGdV
xf9K+q4tD6CejDdHkg73dNBDWksDzVlU/sExjWq7g5muciCF9Ntnr0g8yvBoF56gSKI/e7lqjRbe
TbgHtIJkqMOe7WTwHkMrBpxg4lkZaGxszTPX8v9Mc0+1b4INZZfFhxbmiJP//Nd//9//8/f5f0Tf
qocKXOOq/K9yKB6qpOy7//Ufilb+818spZX86o//9R/PpoHAtsiXUgBPrbBt2Oh//1VxfSnz/xa0
GpsZDWipOdLitj+j9jC66tc1uG8zvyMdBPixUQX3IpKrcuIAnF8QH/FHBU/0O41/3je7fIjAUlUx
gFYO7ne5xCj9kbT94l45jX0F211wv2ZDcA+rUwTNTMwjH9Eu94HbO3dSGhBFlnu0VZ5MRv2VNzFJ
l1dj8XfxL8VCYorv4i3gcLMT93S4NELnirr2kXwFg1zFrHs56iwj4JiVcPAAa0x7ta/90ZBKTLrd
3jnqMc2jXgGZlQqzmQRRNR1lvt9gcceXqKKwBw5sEivKOBdjZQtEfHQrVzLQodHexDSjTlnzVg7y
BAcvu4miMHrnKh5vZCoS9e/vzQq1F+V0ak7t8tiWcGqyUeJShqgbLnQ7pSmpzjTaDNeYrUBlcSlq
mbOLqY5WMLb0efB7FtmmFcPdRoSFCCnL2OJuU9FIHLEGd8A6/PPvnN/zX37nAb9y06OTzLZBq3/3
Oy84mo1Tr18fh7bI5/oLqJ/5eb327a0Vp8H1OtbnBpCeI4CRaQsAH4Nou9r82PhRewmLWXM7Fj50
rruJVscA1NJbQKH1q0b8xOY19ButKJqG0mVoG+2Pcek0l3tAvTP+5HPE1/Qil5chiGls5LuqOJ3Y
F5/4Hk3UXa/NT17daVQW0OFdtcuTiPKJHrY0SYBGEw+N5AJZ7eBWtLGdQxTmtt/Egf78hbOLkZOP
RB8PYiGKqb3waZ55FIl8Bgci1VOZyhC4tLmxS+yvxf71c+wWnT69fI5dRifPcehaWKt0jqVYIzsX
0nuekF5iM+LcJdKZroPBB2BpO13BGkBnOouHBwdYv7OgAK1WZJubNyaXLf26oJnldLTPIb1fE08S
8dhkKnTaDYRWTe7iW4J9Rzl4Ml1tt1smKn6j0hzPxQaaMzaBumMAp+ewPG5puqRMPvBfLkGX4FIH
vPR6uxQDIHuRQmSvAfN5/XPPRfmItXjL1ZsQb+6x+YMWaP1NqH91k+CLBrNy3fmU9as/Qu6/fVC5
3O4in2X/aGL5l4/y3jUsa7hu3kR57/bmWxLV/gH4jrK0aq/3+/782/p5xPfS/8tvyrKa+DoMOA1b
6zJ4BjWzv2iCZrwBH9E9+l5L25oZW5R9cMZM8334LTFv6tF0/1g1FrMN763ngrQOPLk4aWvqHkuf
NI1EU3RAk7lO4IBGJNqBkTjXKCRg+Qd8R7SwsWvYw9HnNj5kRu1DLs0/Uc+yhnugqMeI+tcpuFVt
pY+JGgKPOvOBfyv0STP1WCk89rTUbjKZimK3oyPYuIhMt2siHl8zGHyGojbUIvAsmwJcDJJiU/F7
oOa9QV/qMEBvssYBx84LiSsziCwORWCfm9e6vZVpUZHJmgyt4cmomx9lumvFWLT/n74g/jYguehn
8lEoEsrA9p1nqhbUR5N5Q2vcGTms+lSmoths9nmxFC/WIgMs5HKGcCeJ/eS+BInykzb8ma+m9UuV
0mC+WDEsqmlt/QJPlXdeVxFVLGpqO/wyxMnMWuXEj0DJxctQPfR+rWsXq6rLiJaFFb1ttu7RaV36
Gmfq2ePVLoMLEcoQD4Z7TEgpgMITXG8uIqOikIYEsHbizVGs56hoXkKawLhce2t63Wfu8AHkW+q4
3aA6uPzIPiSebwOUSHGJaGH2HoGOHZ9EKUM/fmQZWz7XKY1dBZVVEGN2LGeUd2zV+plumdVBtKuV
OZcQbVG2orRLa7wEK332k6VNVuy+A3MOypPBe+jKL2lqjtnpyArnqnRzcEISPX2SwYgaUKZcmABA
SABoNxmdLxyVrDezraVP3/03XQNI7ua/zcF1+s0oTaAuvZ6Tw6j4JoXdMmTR+r3Qm1IMWK5F+pfL
V0+pFZ/36vA3lk6qg8+b5rdxDZBSukCnbQYWfWJq6qeZeR+qAWAkMHMzi/efmopWFOUUPnGwNl7v
cl8hUSQbMtMuJZlVX5O+/OCOIRCbEsGOPLCP5rWDV5XeFZHJoAdjDfizet2+fgRR/Hi7smQVsI7V
5Or06nzr9A6+lNTtT1jiFB+owW6e1/JmNTkDPe3c5c+u5P/52MTlh4alzbmjw54oprunaKOmEc9w
TADpU5664uuyjZ7ayC5eD5DnVLcT3CvW3dq2GgcbLTgc8GAG7Dqq8EGuQHVgj9VtE0/pWCw8AWW3
KsbMF8uG1v2TNG8tWryRybDYaQWNQW6d6cv8IgMNabisoDikGe/7DcxqmY5a2h/3cOLw/ca75dSk
T2R/9Z/eWHxssA9vwCuFVU2tb7WBlGJXwFMoC89txaqWsnLFiXZEC6MXDZfJMN2CLMlUNEEfcLy+
GQGJsoVwqAMCh0fF3ZbQr56BD0KM4TvXWbiG0CIHIUTFXFFREt6YoEK0J/tc1J4GRtRE9couf2/3
fp7BkL67FGHkUpOzx07UDXuDMprtXmIOyt12B7kNxQbeoVta95LfHx3kUxnPt3lIM7ytFrcUJYHG
lZfWdLsNSqMVDhox34TbpVKxqKVfUZlLoIg1+cTxLwxgEm7TFBy6HfZ7mDCkUYfTJBOnaUZh3FI6
0D3VQwUaAuvgK5mSMGBtap9azqLnpzBvkiOqadPa5pVB08M7Y2elGaVhP1aehrWWeL/+y8ZCf7eB
dsh4c4pum/DG8Z/v+T9uoJuspcqvyvynsewSsh4mZXngi7DxA+xvOqYBGG5NNgG3xWyXB7Lt/IkM
dDYd5hZrON9N5CrWZxDzXt3kamkcj/6lmWoOtYtV4X5mK7eNR5Izre4Ayg5u/QlHI+WDDLO68izI
EiLDvtrldmK1V7PJAdgukysH29pPbJVRTkHRAluxCVRz9jx09zJYldPdw579osi8SVEMUxrlqnqF
ZXWKO6Nb1ocqhRC4y8flqyhWCHLuOk6SHyIvBlluDJavVLWS1uaU9o6P+RePSYWyVKhYg61iD/Xu
HjBM26dV1ZKLGub+ydABrk6COb4caWF/kmHgRNyha0wmoeUMV85CClam4lS1nEeO1FX86GTSSw5T
YwF8jjE7PI+BKYZgzKVPI3Ce+3ZtjvSefMvIMT6LBcjkl20Z+vci0o3mxV6Ume83R3Cfv7XRr87S
+p/iOW44N9Jhr4it5fNQGl/dvDAf4NlLgHt1HkUsVt7kvVgt+fR17GbzQac3/SnPrEfqLtfPeyyn
rrdYvopFh3TyVJfeo4gL0I4poQUsM9FUKU7T6BeGu9p3uRda22CsbX4z+ZCfvcod2OMssvl4uPFM
bdFurGyMxclubNe80lrKkEBJqG9og80fvaigXyhYPmsxvfX0sUaHdEiWz9BBfYAVeHkUq6qryO1P
P7WaXXt5nGY3e+Q3/Is4D55Nq1IE/v5rLGDtiTWBbJ/F5OCDivo11sbLWVv6POBHnace/AAzIIvM
lxW8nZls3aYm+zbfFqqqL3Pt4LwZVSctQGnhDRTwpxTxVtdeDmwwqNbI3lwO8tQFhR0muhCgWvXU
F783IRzxVDZ5a1bXrnpHQAFHNLmksp4HN03XPLzT9qsq3AyTP6CgoDADnLB7VvWgawC/ewFIfvMp
D+oPYtFm+nNfaf0nKwkARc/q+TpNS+fe7hUxJxnCP34eir7zjiq8sf60pN2HoFr0OxoBqeU/WTTY
azU7Wx4mKCDOwpHjQri85gcZirDTr51Yh/1Jo2hGZPUK5ZZjgt+tzGJ4SwAGwzWacJVIm1meba6l
C55230yQjhpd+RDrcfmQZMk3y41XOKlqDiC9lW6XMLe/iXKTvZqITFyXFv5MK3S/hUAUboFE/mq6
eb6aiacMHjx6J93KMTL1xkli0lJZ5rc6ycRbuXJaIH6WKqsPJaWKlpqJKK40Y+Jw77sde0jwL8dq
Pde1hbMKMXoXKyOh29NJdrPLd7P9Rjk3ktmu3O8jMrnZOA8rHY6ZTmkZibsAcOG7NU/AgyhnkpgW
wEIXDZnQF6HohxySLEC/RO7UwIi9WIzVoV3YlVXKQW/6mkIpdblk0F/toSzOVcBeVo6EMlqfN0E5
PcjGQs85Mincdbmx1T4D/iKgvut1BVyLqQMd71VVeMW2pVlyWthtw9h2LLJPyanEi0I/2XY5xkAy
3lmb5UaUddD9JZrrhPxAuqMYSMAUXhbYpENIeAlWg4P1JBuonwXLI3e9EK1Z5MtV5gBGvUd6/Whi
UZVAFKpo+x/KWnI5NIvlXG5Lr20ZJqurfdnX6uGnfHGzwzu5LAd32eYrbtZ0oCYgcOEEhQJ1SIzp
cXJntrbT8pWMBMssoGNuOZibH2l8/hNo1+VrRLXfJn+1H9iyfM1juz0N7Kq7TZqwvulcg/qWwn0A
u643XFDsk9ZzHnpaepxU0QkonR1fGBQtvMxG77wHLfhxVMN3X7urOx6tIFV/l4haDCUiMUAQBYov
ydKLKjFa6ywxDZf+BMq4da+t7hY1UFQLAOYyshQVzUjFsX5wkuDF0i1o7of47K+e8RJXd1sg5W1N
133Qkls5MYuiONcpVwLbuO9uxlFb6hO5dMueS1FtlyJdNe3FVKakk7ubLDW/WuMAitJPXSSEGG4u
cwBVAZDG6XIFrFFEzn0BEN+DG1a+Ivlqhp/Igpkzdt5DLfv879/n7itfpgR4I5P/ZzkAi+/jSyz2
+yCYmBa064AuseVvtCPNj9OxU5SqAvu0DyJbcn04W3VYb94p9qlclfVtrQLJZHiNtsedVCBDBcqc
irQ1iNWniUlR8/bDAj7GuATOkLp2+RNknim9/IXytwbD8mKzf21iJ3F+JpNvVhR7vKbXnJt/XvE7
jvfjUYJj2AFnCK4L2jTIdQC4/Lji1yqPxIy2+E8swcqbxvPLo+mO1ZG9zEJNfJOcOVbEOUrQFNVR
1DJoarrLliaxb3LtwslL9o6bmdFW+Vkx5hQr2zlnyhJAhKKPLPqYTsoiqK81faXs3ISHYqjpU3I6
/26wLI9e0sS/C8ZSg/pBe5zVTESilIHm2eegDOyr3V6uKCxMLnyvAxtCeYls95+ueVOTC1AqkYo+
DOfqFPS34PyduaY+wconeOcgU8Oct0+whxf3hCrsiyD5SuUkJ3ApcZ8SGxoznWPCrmigMQ1ie6bU
8fsQ9W4BpYJRfUyz0D7EE81dAI6i3jS8w82zcYYSvu6jxNyisaA5M2nh3+Lw07Sj637MvzQcmR7e
5QJGM9PWi4K6yPO0om/j/XEVtG2lc9VO8WUOacOWAACKvjquPYujW3EEmAysW5Ua2Afbp3XP8oor
fayXGxnabAUeZvabj1oHFQ9EqLl2+kYjl7YVYURPK69UuWwhKr1RTsD8UMAvMs523MvcJ+mlvont
D8yGj+RCV9DaG1+7FUWhDjY1d6VIT77q0gZxvp2XP9MFmvbP3z2gb9TKs2YYXr54+epkWr0G8Lt1
ZkVdL2DMwyN0bxhNwEbL8aajsYA83lVRfd5OYXI6Abx5kD2kmy/lg5jYmXwPQK0Pvfti0qw6a70k
GqniRi0eVI0i28NsNoDtbjbbVCwlTucMNLqAqPoSJwaEWG4qJoZRT3d+4N1odAKQBbbqw7goKsiB
aefOVOIGeXCk+BSterVO86fMidn+lDX8mv/o1LRUEjRsuMgGQMMK3rB6uxlqSNSLKjLje5ocvCuR
i0iUMk1d2j1LyC3eycVCeSad4V3JjGebf0E5FRkOtdWRDZTsd9Q+SDZEBb+qR8NeP4i4CwMIyaoW
Fge1w5rSfrOSDdSrlWybJJZsuF5jiZU7zx9ktyYbtawGr87xQFOTOvlSp4knqm3tza6gdELVtRD/
tq/2Zck/rNp5ze/mVjYFIrLClh4gyo7BuVY7iKE0gVHA1W2Co84jOeBAL+KwroXGQgMY5qRRICZg
YFZ3Nlwpt4l9bqw6S4YfZ5pRwbkRnnc9SKOb7jWCAJ+QCrMus6lLP2Wemw6UiqxRelqrBc3MV8yS
mjqWQa14RAaMkH9eedBoy9RRb+t47F9kpP9ZOu3z6dVPYokfgCnUnk1rc90ETvo0sE069UsvufTW
HLg9JevX4sD+07iTmeu78y1r36PMZIDcpT60Hb2neteQnf/3IItfXcfU6H7W4UaK9Owb8CGc6ddZ
/qFa/Qp831C/8W3qz2H41M9Xpx8+ej7tsTC8ht/S7r0TR1sV+4lOP2R1cTGB1XHjJAPY6LTgNicy
B6Lq165Jx00rojiseYRxdJJpPA3wmWYLc/Hc5kqoHC3THy4G0fo+dXwkFKazL92q118oUIcpOYKy
25iT5osdWd/0GcxvuoA4iwMcPZqm5gugzhRpD4Vz1TtN9eVIKqTZXIFnC84k0qvrBJ3WNYhtnwDE
o3QMeJDfZyAvF9u2f8nTprkwhyYivR/rj7tFVObXoDc4v1jg4cZOYVyu9vqrnH3I8UiU9M75spYO
EFach4hsoYL7hLZe/oWrYxRRUF/jUuv6KBLeNN3N38XZfSTOWpGiA25qcLzh2R7pSHDBbZTZGJbj
M6B58Fas9u2S6uOzDf/ShekCcytKCHrqp6n+EI1DALpmS6tcMtntpSi9zIYGhGAyk4gq2DgH9m2v
QkswK2kAlEqpOehoHru0QJ6/zIyE5x4nZs/0rNqP7eyBnjdlLe0W7UC71OJcs653nt8Zu1liP9YY
u0M50lix1pdJByRkPUPdpWXhIx2itGMG63HMoZU4jcsSQCtQ7CjrpXhwrKha8GtqBRRC6oV4iAxo
rOSkL0iSiJ0oHIU1qQJvrv3U3HJAcdydBj7EFlxkYtZ2IUsuIJzpYvzqO+WHqY6iP1eeVJATgy+e
p7QaDqX+zfC0j0PRxV8hPQEpEjq4jwDNjWdOZi0PWgSvHQ335tGejPkKRsP2yoj04Gh67QIq/OhR
jE2zJMgKDT0PA73K6n7OCjx7PP30fsMSfOxb9+V+SdXEHxtgJ7f7xXPan//zCthw3XcrYDiZLerP
TB9UTcf1Pf3HFXCcup05QRj/YY4/ok8U4UVX3rLJZEu1hgvAVWZ5K7JNHcTadO3AVmguUWvf0Wfd
0bIMPavYJC4dZ9NqcsRaBJAedNbI/wwapNyV/y1nHP3COhQX1hHk6JPUAo/4rGi86g7KPlNkzlLh
JjJXQVmJMZBBtASqeJuMZk4dwDK46Mvk6g2S1HZsKCeIcsooyFKpCwRTl4AzbwxVTfdT3dy88Xlz
PvnG/Y2thOvGdAuynV6yyb9JNLOgx7D1aKLwxmutzabrQA1yJYMokrRnya1M4DmIQEh8tdnVu7Vc
AWuK4S7cQ4hMBgkTwBMIv4y6g+8BVU/NpdNdLGUP86VK8cggeR+5GryPfsdxkEz2FNECvvkBkE4o
TpTTrpApaGj+Sdyn7YUoJNe0280DJeXtS0gRy+28unobcrd/F1Ki6aGbXK1uFh5oOdGPbGlehgWa
K05i0msfwk/OLJUCQhkySxPFEQoTcVPvHt6rb+FF61kBdCCFzzBC6C4rBc4k9BOZ7oOnKID3aTHn
l1ZQ5Ndu3FNeG1cOzYEhfJm3pLi53WuE3a+yy/r4z/8uA3XU9KaW03U80wNRyw98CGgBr3m3MW1p
Q86BpWi+ZhZczbPVGkdvpSYijMfrIUmMo4j63taPMpWhUwq5atgZgaI3XouF2ILjB7eGlzaXvV6e
R8Pg/UFPUHRSxl3wgX+J9H1l4XI9hXZwV0K/dJrSW/F1MCrwEkIXpHIYrdmD+x+avl9houofUlg3
WnBVQdFrUs7I9Asf/tH5TmaOR9GmTRVk7P8W2VH2oPeVT49/Ox/okrN/aZMcqlI9iO97f00/NfGf
shJP43o5mpPC9FAL891JppuTtyT3zQyMGdkzqLD1+2GeAFFRkFldU6tiU1iTZSq4WRg4nkJZUQac
G1JNOv6WQfLksuhqwOvV0/4u10FVIBtQf11twNTUX2zp9m/dMEwfaU4C7oxi0hvoTvq7bu5eTIFp
u0jisr+GiHs8q3MTMD7fSw5NBXnVlhyTdJblJemhU8IEeOl/eYR7vvOX3wrAv9RBWrAzGd5f6iHb
1Zgyp1/Cr72if7EtL76lqwzU3MB62Ie59C9zMqm3u8gtNaoR1zA77DJazbJDHJPLBVLZ3vxnTtf2
kI1ZvchNmI/2kJtceVIe/XWi3/CuACq+1X3zY+aW5oOajZ1pbTMryY/NBPSrVfr6wbTox0394kFf
IB7SphpkarWtlB1eYxnd0Yn9K7HY5eusKEdmWHB3xUznDjmd4djMrfNstwoIupz4vTAz9co/W10P
PotKY00zQkYOC/xv9Buxphk91nFUqt9bDqSCYmvXwc1L2i23SAYNPQcBKwuroxtDHg8PeQnpnJp3
JR16ojZTuLXORA/ZdgAfzWi/qKy0840LsQdSoy3OdpXY9y3tJi9nzxbb1St528k7U65oGvpc5KT/
dnmvXqgyZV38Rrm/QMVdKQ0QAi9Fnpbgei5a2xyguab/pVp62nYM44OjxdHBKKExhSHX+BAWXU62
lTp6DSpWsHj1/sENiitRyhDD9xb0k/Ek7qGWsbmAz0F0tsseUmLLVGJHOuj1MjVKqF0cFVtcX2Mr
HpYLDmvd08omqzZkBt2RXXgnw9iFDuioS/Ch1GwD0H8UbL7oxm4tOmm0ZvZpOgUX6ezVeXPZQyyO
9sY5Nsbi0LZQlthNDgRc0efVTZzM5uXcexfLADhYBMjDUN0MEavMow/y9GWj+5ClpP0V/BUHwFCr
xly+UnMEqUpdrWzLy+Jrbr4X94mTf6WFEZ6jv1gTxNOp2EoKVl2mpH7e54tkvhjRemqMJGNl+t7m
TU5p12+Or8kpCZHAdXGaOK1OR1s8XUgxvwxFCdFtphv3xRy+FPmLXJ1Hndktm7C9eUAUADMerZZz
oV3+dzEgP6dowbDOytVLf+nT5VleLNlqHVfqzD5bWeefBclMd/7qpke98Kbzhe/5R9POXtfPZt/y
aZoAMr/cvcmavrvPa6c+pU+v+L114tPWy9evrBgB//7RImgDi3+x4EBMjQPQBJWPp06WwNTo9d4t
xG/+rVxZmuXdrtDnnKcryYpdMZJ+X8+Um2/a6XGLItZGC/B4YOf9efQxKlLYVgr+YQCiTlG25kGA
MdAXWzeZ8bSkwedhKLOjiOZMH+hxrj+JTkTZSp2cD5TcwQ5WUO+9p5id3ZPogJweD7QYg5Gf+2tx
+hpM3Oc6ssjK+bTjDheSWsrlKEYuaSOybn2waFX+6l0mC7J46xZOsHdimYof8SAidK+DKryyw7y7
j82pu6fBsINHNT+6UVDeiHzqve5eruaiZCNGVdvfyXfTV3uJI6FF9GP8/Zav9hJf4hR6BL0SSPNl
3WYw+UC/2Vg6kPRqKkOurrp6dc/AM4c/7EfFPp0GgAjfqH0IJiCZ+zaC1XIBvwW/G/oPvNtYBkiG
r91muKQL0bsV+WYic2v0TUpZyNOIsah3Q61/8TWHKjjOftFTHEg2mZOBkioBI7ZADHnNOu2yPVtl
1XBHwSQWXopMUlTs319ksRz+id9u46S0ai40kF21WlfqyRnAwu4FFVwZZROqYkJKJIKGJqYB6oLD
VlWhyiZEsRVVmAZoInluUUtp18YVb2iOI0HA/hp3/TE0bftPaBzO+HPj3/UIUFaz0MLnkcwIDbcg
CfmNG17z8M8OUWfbj3PitqfQRLRfFQCDZ1ckPixjc9f49tj2gTCUarpFJ3JEwcagHSK3Xm+Kd6XD
qgRZiohl0P0UigW5jEvO4iwS9LtI5LPLPiLy4H+RxGWVfDLnYriXieQ5qwFoSKeAq1tkMpQgbV/a
sd9upREiK8JxoXXrjbuIa0CbgF2wcqAuwcu0lvhRikZkkBKTra5E5kDlnxt0cVy9kYnN7tJJFco+
Vy7A1QIG2EEUNOgxtXR9FH+swUtTS6D+yavoA05MeqBEuSSqd2+FFsKg+edJhqxKefNZ/VFmZWA0
lx2PKOUkEokjjtTShGdv7gIl9mbyeherBPYKbjruIsYSIIgh6Gw1eLhKm0YvcO6et5JzZqsxLs+6
Kl6nBX3TbcXqrzNQ2T6++hkGsKrGrGmA1PiGUx4Km+62K3ZRv5ljEV7YssYaVccMGFi0FfaTbl9x
fnrIjYOfOfZzrqq3/AI0ecco3StI45xnjQbtSw7jmlPRgqiTPvs9eB3odvuo1qA6U5Vh0wBBGRB0
/SGFsuuS5/Bj3frcTW785jOMDe0t45o9FhMLBHrtsuWKav0jZE35h8T6Zo6u+VHLrExNjLa0tolX
/OmsPevmFzNdmX2f9NQtXHbAlQFC0XWP4GQ8aHlcHyHHZaY6DZSozR9evqZ1aSrIqGGMW2sNvnC1
D/Kg2bb6NnuULVIzZfOF3rvLhkUsFtlinBjANZ3Q/EsNuB4/9QrxTePV9keeDnRMWsWvXQkTWDr0
zu0CcNiRhWR2boZW9CVjrVnVRvpHTUYRHH7Xfw78xjzQe+tfdkOUPIUJTfViUhLNIvf6q9fCaC3R
RlOrKH5es3N2h/oliGa0s51TSxqeJVVUAH2RmV+0ZH2m0pTWT9qa1iGHgleHD6lZ3fWrqUO5WJWm
95wXdk+fd5HfjbQWXZrZOHJEa4y3GYAW512wJs9aD61emJrGl6gynvsZnJc9ZFv395UKmVtUIfRT
4j+HnDHIs4hqjgwE/Jh9XzuBcjzXR5nJVlCupJJBm8dTF7rD41YWsZsoL4ps6qOY7fJp7ZbLTiuu
2mh6GBev/tKHoNTFnpNelqPVfJkq49Rth/lTksOBXI0dVI5K7psaLY45tMppZwVPP7rXYZVdSjQL
5h6LuuDNHV6zw1zMy0mmijRHM/2Fr4clx7zU0K7F/mmrqjrtuNjkqjT/Z/Ld3uvW5vBS6g50SnTt
w1hzJXS4oao5C1QJmQztMJ7Mnu/fUTlfhTTF2Q19+YZ74cu5kfhldN9QbYDf7vzqx8dbz/4592L/
JffimwH/OwI/sM2ALIxKmb7po7WaLspHIId+9VLNgLEBcBDIXGwqvf2lPgM2i05tNW0qyr3kqrdH
qr/3Odhx2qYRmfiZzlievlPIlPPk6dzWDUj03GG+NVnanbsAYoNqmtHfroZghfPtTDTA8/EEVYaw
XTy9FFk3CVgjeeGEB3gus0ta0fsPYBn92idZ8TtlXl8mx7M+OFUDJK2mvzGgLqI5DYEP5qf9z9+i
6b6rrXBdXTdMxyCRZQAuYb+vpi7IMOV1E7a/ulFo9mBQp079Ow+SStGYOB/lKspq9+OqZLGSyZXI
/t6um27YtCWXEH4oYmBQp5JOH+9b9Sj0++5LnwxUtal2JwvewJMUTlFQOtUrhB7lE5sE1Y28eyg0
NgFYYCovn0FNRfszXzGWUKzM55vA7Do2cjS5hwtv0iBJtEcOpkJOfTqy/NUYXIosG8zwsafjtBp7
ip7VLC288n4JHfB1lU45dVxe2aMBH9JrIKcJpnMr5G0rdqLg8P0luMi2AASPEviIJFJBMuRMWq6k
0Qr/M7dpwed5XSZptsmS6KdzWmngqEy0K/HdTaCaHy7skT2yLP1ksGjSOFKGBYJTMX8vuVVrR6m7
tQwrObIa3xyWmWNAVQ5FWa74Gfjti0q5kjAc+9+XVgpD9Gt3Am2c821oqxeE5flnA20aLx0NkHzQ
1qAMRwA0Tg2l3v1Eu3U+vJqEmQkW3byoZW7D7t6xKSFTlBWK7skXGhBq7K7NJj3furFVE7dcuR0w
nmdT2RrXdZNsWif/Zqy1+ZX/C4NtnHFIOR3GYUhigN2b5hIm6d+2E2zDmJtLk2lScn/TBUMHGjVq
MrNckR2zdzoF61P1T6hPCsPDi3D7W7c/U9oxxD6mLWdrx5CvxqPcYTqDbLo6F832d0s4icSS98Gs
m+AzvzowCcIgf7TCiPxUYDcAwenTcgsrAYvfv2s3CFQzgrQrON50k80JTIL/bmvBgX3RBq2CDf3u
L1d/6+urg8KpCS/31ggjG6G4kkaMafjDnwIa9Q0ADa+M0j9QYrbwS9Wd8eiAcTOckPsB9qqh/lGE
fUlGmvoyjMSHJONhWtY0vBV1U3fGWZFZfPcuKJpGShHz4HYTi2QiivOb2DI37WmBuA0aTxV6tyNV
T/ncT2Q/+0TvjPdbvn5ICczi9F8OFCzzXXOL67qOEXie7vqgwTqO+f6ttkxROtE5/ntVQJcqWSGp
PpKrn2aORN3ZOcf74AnDcupRObxZitObRNW7cB74ReT1pgnuyyCKgedTlYVmCNhk2fn66c8KDaUC
UexGn4yC1281ibtYrmTYA+11irtWZEVhNheVk12EHIqwtezTP4b+CDhP9LtfO+ZpVVvxPRwaOZTw
oXeuVwpGTC/ux8BneWuPXzw/Gj66euRdNJbrkWqcADdTscQCSE+JBXYiRE1+nLyP5U3Vva3V1enL
Gryo/PFMM8ryg538Lq+j7xN5GYWJLhp5FX2fiOa7mfh817xskLrk8iV8WcTjuT8NN6yCSYhF4Fue
BFBuXjtO/9jxhvZOBFUD5kOqOesxOoeMOdgQOUShfKH3cm92+au/wG4YCs8DYDNwGilLP/RN2923
akgWjjVCUh8iytbojXyl6/RWRDLYsfnGXkTUyoBsC9gKheiOu9mKmWhf5fvtXuW0ULzElo/hVwOE
Bd04hx+rKpvvYg6Is9shMcF7+SMpObKxEiP+3FnlFRgp+e+mR0NQBLbL42gPxbUeGzBu0C792fay
K6kZiSr3l5d3RNcWwa2rWDKsIqQLwKMSTKYy1L/A4uU+2a96kB27c2vgvAc+Xrv5zcr7jAVWnHMq
ZGv+iW9pzkWvOqzoxOzuMzft7neFrRquvKQFED4yrKvRqA6DbhufZ8/yz0HlX65zGp8fYNQAxFUW
eEF9SP3mrQX4a/7/s8VI99kZfL6fpfr5TYH1XhddRtAogTvicshcRb9uU6mYFpu90lquRPbzUuut
OjunjEAzg68r6YOLyWXFEMXD+FyWzfQ09HcyCeAvf14q0LdzLa54+2CQ2Et8zMv+W1jTEQOotfdE
r8d6Kw5JNyRwvVDolRfuS7A8fR8sXOrqcrNXwQCa/AYX+G8zsFN0dP3NI10e87WhXfpN017tT+/9
8f9Opg0VcH4mIGbvFPKYfyeT22bQmnemSymQvPCAAgwv52U8Nmp15cgiykm6T4Ff95eOWnyJQgZL
TUXm2vUnTVmIaLfgr1NLse9aUWyyyKTW/eWoyx8K6B9gtOAkfBz8f8FvAY3ox/NKTjICj62BF1Cw
zpPHeVdywoFNYpOwAGYypStsqa6WlmrhLuxhHTe09hJKlq+DbubzwZuM7rbvrkUHd21yp5MxMM5K
I3nU4nm42qaiqWa6vrN2gD9cGaZWmtxZuQ2iuLoqTHjps0trgEXStweLg3wzPkZF500Xg7qcE4BB
Zeh9LT7CKsGCwRoeRGloRgO+VG2et4A9pGfi7DgzaJhas3xY+nE40CEJKFzGMbLbJlSalh2HKIPz
GOZz9NyV5lXrjdYvs1Y010mSQEasphUY1f+HuS9pbhzXuvwrL2rPahAEQSKi31tIoiZLHuQxvWE4
bRfnEZx/fR9ArpRTlS+z6ute9IZBABegBpIA7j33nMVklu3mW6faj+ybNBPBrUkRAVRjnXWyS8gr
j23YbiJiITI2dPcckcQVEiTyWZgjAjCDRB27rBXMu0/YAUpebBPrBl2HZRLDGxxkuKUDONhCV4YF
P9QOfGXgGmDOovtmkzRgIBhdw7ouIO+3ihyIg9QqcKuLuZRQwVAx3lPx1KqNIeXu73Ng18DAxpxl
xGl5CVVkAASSsLqM1Fmg6nSrARrR49nftQO/9S88AH+h0nIoCLQIoxbgF7hHXXa2WApy1nQJqNIf
quothqLFVZJzZ94UjXxR3IrJ0PG3wAcarZ+M4a4xoepRKSyBZcn8ipH+k+2gsQQGmM60bdZVNvh2
ww/bwsx2ogUd7oRdxK10oKsH2Y+/nLlmQv97awF9s4Wf2MgNVG6S0enCLZhNX8+AunByenx06P4I
yiUINMyLDBHckWWv2lutO4gatIyq+6lKn5EOGg2quy5pf7cegsskWuq6Y4cOOd2YRL8EBrJR0zZ/
SAtIY1PsrTfwhkPppakg4qooVUCucE2SMH+QRRuvOnv6sFBOjCNu8wcWBSK4B8AyPllYMcnOr/L9
GMIAqqDljphBliXYx5A93Ouz08GfyGVhUgEJMBDzn+rPbL+ZaQveCIEgOkIE4GkxlzmJp8u85x9n
p7ofnf0NOwNkpT93y5imo+ixPkGLHAt5rdgDuNQyuSWwEf3evdXVdjyApSW+z5tiB3Wt2MNuoXwE
QDFcJKxyNrIFSX9bjfdOnchrC7gsOGse0tgtHg1qZpc2HDvgXEWfwizyNSgvE0/30UN06QQQqxpC
hCAhVkP4DKuytn5AEiwYyNPkawa5oJlghN1N0FD2cni2d0kOuvUIv6fXwFt1R5WwCfwZ/nsx86vR
fdd9+qxgd6PdAXGu+lgQudkVWBzOgqD8agX1+BTL/AUxiOnaMJL0INL6Bkqt41PYQAAOm+8WZD6w
SvzyaBWVdnIIO/Cr92P3RYZVvpB2Ve9HmVt7x4Z4EAVJ4it5TAzD/RomXb6onaDem2C+BZ6vjbCu
wxYVWicKlnaCrwFAaqdJtTvh0TRGzeoA3YYgC1BusKhoU+3ilkAxyRbNNhKTWgxCGpk7/r73KVbG
3+qQXG3srbRELn4joQPkgIjzvO5b36OJtlZ12q7JJV0lAPXsewOQX1A/3dW9jDYBG8dlVfX5l1r0
oNmqo6/YIOULB1SHO2G00TUNHWuWqoY6GT/1LCP50bNEz6EWNh6bFpLJMz5CMTPvo4ODpcybhCKW
EQ3lU0iSwHOyydjFYDfdBR2RHlTF6kdlWjip84aZag8IwIcp1Fkg7DlgK/d1+kgaAJ8vVnl8AxZk
9l5E1tnJMLBjzfTnyT+3scHC3IIUfDbIcK5ppED3/iQKEj9m3HYX7ug7gBMqWW6eJSuJzdghg64D
NDqL/DU0jCP3VOnyp8rIPndCQAoiwFnuIYCY37VZt7eJiK9kL7K7cBL+PK/MaN2qIrJr/LUb9nB8
xUN2Zxag9GxBvQEW0qJ8cEW04iVYrlLbxxoh6RSUIKkhQjKAV7Hqv2RhAwtVzxo3vRjzRwq0E8RB
VFXfBrkKaON0TJ1wVmZjtdRFY2QIkFftq0EGEyDZEExY9WiA2huoLV0E65UB5glM9z6tPlqlWgyc
ihrUddb31Kr7lmUKekFuFKtQZGDPpPQtC7I2gHRXGO714VsDWIyAMARjNehSg47jvsTqNIBowmXX
1MjDNyCHMSZtcYB/0cCGi1hfY2iBOEZgvPMIvxUhw6PuZGR4eQ2qU+nIj05ljO+DCZ57x60aMNzS
C7LCKJ8M680tM+uSlfXoBWPeXeuzpBra87MQlHfXOV7Cv7Bj0n+rBhY71dIwk2SZWdiJpxMiXINi
qoLO24MdV+Y1brb8LrNNT1fDswUxG0haQ1AZLFinTtBztR6xbXogwifXWejmuHGhSF0sdZRHJGDJ
J0CdHIuppSiGM3EbtQJB/soVM96X1RduT+0caXPgqkBI7B5P8FLXU0E+ujNl1kf8U3fbLp/ijl3I
vspekRWxbIjhPLVFDGGHlNBt1kfWtbBccC0riyRkRwvAjwtvbMHf2/t7I0hiiGLjrA/qjzOAyuNV
76f+Xp+dWkdVp+0icDhvjn9XP5n8MYeWgxlN/jOiEHIBesBpb7jA1DQkC70Y4kVfIPaNvR4ClwA6
J7Mo883blFK+ksForfFbFwfmgr9bm0jbnRMz8Z8DcD0toAdF9rSqgSesZOhV4FPXo0UD/iazzVzA
IJx4XdsD5LzU+5upV7Q+2H4EPVHVcKrTJqceZw2k5GwJLTynxrsgUenfNOf3NnFDBKFHYJR69lFP
UN+D2Ok2HeCK0vaG6wNX9l39yd7q3XN7Pb6q1+NHfkWg6ROka9sadg4UKyDs5zhrEdL4Wr+gBIiI
EdcfIRCtXlAkTBHSHzL3+ILqJlFeqa6VOYGGamz5p64uUIpgW0GeWGCybVFw+5ZTMI5QE2S+tDfT
eo70V6TAy1vbaBBdB3AIGuV2tAFJ5odtTiC2o1v1AfYJ5Oxn0FeHc86SEBqvJ7eB1FLdrsM0aq9D
v26uMycx13UJ2mNdPDWAUwvK23W9RyZMc92qQ0ipWACqbC+0rW5oaEz25th5x0vouiC3GwA/OK6j
LqEPAKia60Zd5ziUatDG6jphVVobt+S7rBrC25yX5q6KkkeEeMJbXQWQlTnLbdva6KLsJnNnNtmj
Lp1Z6F5JCnL1H1j4SLw5jpGHQiW7jlDoeUKYEm434g7X+pBIBzlmoHhbycRF0LVraws8/RJuPGWT
2vl4NIzoUx/gbo5Vja5ucgtgGN9MVtoUsSW4GV2n2vg83VlqoRSNvZxBHi46TMyiGxJE47JHLsnj
DyywbYYgG4jBlg78x49dmpyPcbIY1RgurtJMRbEoqpYgMItXhZjZqRXNIZEX7sC+grcjZIqkNJv7
oOzJFfWbV10dRrGPD20Mni6CmSkCw10U/bdOcKF75THvMwDXksB8vHegeons/+ECyT/B3q2ycK/r
Twdd981M15/MdC+oOkDr43uTk53fQB9jpg1rTPiQf6NeDy81oH7J+IQsgQDyRJF9Fdl9eNvmfNe6
A4h0+lCsRnDLe9qsHO0Pswpk79cAn8+xoLwtC4u/9QOA1JjbnzLgWxfRJPJ9Y2cI1tXu4EUAbuB/
+jCd8vZo2hlg1u9c19kGHZ66IZM31ehPihiLrkufIEfSTCOonqdgwYQy5ndlETkgvqyjaR0PuMNA
t4lkzw4pF5dOkaVLSqB7rovADheX+ixpKrCJJPyPgiBbxxJgtIwBiz2eqbpY16mzIGnQerL7vu4X
djakaG0xiNnJ9aP9OoPdpmBFNhUVrO8I79TMzDjcjcyGJJQ+PZorxxGD3txaLqFqEyXXddt1lzVm
rkvEZLrLJISGKIUi8Rp7DAhBTdJfGvGoto3AIFIZPeozA+KWjzmymmZnZz+3i6AfBk06aJ6f28Vd
tRZx0Bm3BOipFZZw8dyG6uGDhTjY8UzXWarOVnX67GSnzwpmFg9ndsg0atcuCAlXyYQsnMR2DxrH
FH1XAt/hWRtk28XhiGv605KR8bmRQlxY0kIWaTXQpc7Q0wfgk15aKHlc6Ow/XQUJYrUCvqEqUXAS
yAtAcsIhcHseI8pT9qtRybIcy1k/QqxuhPrTqb8aMm+q6uKUIBiaq0kNWfuKGz0vh7lmXolHd8UJ
UlPsqfY3UF4rAAXGlByiPjSz+GGE/NsGjHEf9UnhfLKHXiziuEh0AcJI05dA58bfa3e/XQ3QsKJ5
se5zuwOF6LeyDgRo978+OzW4IDmwZ3H9Dn9osHGrAuRlrKP3TTLmW//7Il4w5Vw75Nqh/GjVRW38
0UrAHFACSA7hJTdcVYaMAciTG7BgsMcW8gfbkWAZ5KsUnIHk/cLFjnID+LH1mAp2VThgIetAAHLb
dDWo11Etai63Vuu788ZXefahAwYU0HKH5mTfGRaBFI4i5F3oYzFBVcbNA37nc2iMZdaQ7BJ1aBK8
xGLVRXzronvoYjfRdG2WQ74yeoDKUmDMtm0TNQc3pcjxSTnyM1BK87Y5jI0llnE/BcgN9gFILEYj
+lEPbZybEGoA6nRcBYMLXdcwqL1UzdVMTdE+4KcdpQddAz8e9dKUQ1pMtU157HjQmx42QWOI7iEp
cbPBIbnsLA6GAwKRQuRTSKwSTbDBzYbUyK6lSS5AjBXujjZhHH/YBHhZbiDM8dWIc7oLLbkukbty
XVK8fGf9YECinPZieSxrmzFqjzahaWfXEU3y664im6zoDoPZmhv9GYvcsnagNlaisgDK0bGn+DPQ
qr9QJwK2S+XwAHAuhH2ON2s6uEurH8nOSMGLSVoOXRmk1u90HWjJiJKeQ7OunHhq7uIC+pgnQ90Q
GL29CaC7NoD9bqcP4Kyod9g41rvEjNtN04hjo676kdmp7luHWkLuDy4lYxFPLSghQlm3m76b/qBZ
lV8f61iZvfmNY270L64PkEg/mkE0ON9FmXPR2jQ+mGDF2DatBf0MVTS6KDlMUxR4HfShPF13bKD+
W0BJeOxVg4n4xpo8bf53x8HqPdyCQFNxbjPQVYCLdw1G9I8zA4Dii7ydTPCy4SwoHXP9N+wMI28X
heyt6qsw2OT1yKaCimLcrbLIHO/h2r3THqyisf4Q1JxuTwZmXoz3ll/cJQZbh3lkzt2hyVf6ZdFH
Ue4BGJiv9ItmKtzsWNStSCX6XNTGXPXVxmd9T60NhCoBU3Z3VWzAxTqQft4HxfgsjeoVosPiphQF
/LKq3qH2cKqPkxLhDUSnG+Avd67aHuEt1z/jGXvoDMaR2+fKXRZwe26YkBoL5RCuAp+4W2jAuNvo
29l/rQsJOPhB17PSHfRB2+qu4DcK5zSO4B+drIPMKL1nOemviJwOcdjkFy7PIOdk1+LKSEQOwKDb
r5s0RNQ9jgm55O5r5gaYXHRVXtT2MiuhdKIr+8BSWL9v/XSlpcZySUkuQ/mma5gtHe/jnQ0cK8is
K59vuCRwX6j92BQrbpMpRWgGJaqcRqEY7qTZGXtdwhwOGSMalStd1N0HyeDNUR0g0fmpux6xot2d
72QXTQ3XRBVhrQcWlHvQEsdb4IVTT6NCVT2S79jhF25qnXf+2UuNNEXLtVTqq2mBj5WcJcBKGoSx
je3yQ4U80VRJaZwOmPXCY3Gy0q/RMHUr3ajrCwXbGoc6Apy1BGXcUxan1ZPNBbnAfTbM7bIcnyoH
egmgIqwuNOVm9jACpffUToRcxF02zA0HBHeOC8nRZjGNEGJmcYBNThjcxHWfzAvfZ6+SbntEnt9a
AiUhx4inQ1pH/upHpkVxYXTWtJnAowpyF3B1uH7n3EYWo8uwFnzrFlLsM4siQ76H/pXswoMTlsP7
FJfrQgT9M2HIiAMK2r7K067aEDM3VuFYWjcGsJBzByxzrxCnnulO8Ji+F27I7k23s7whLPtlamLj
licZB3tKJm+D4bH3c3pXUiO6KFPsPjXWpE9kNc9sMGFoHMqpqPEmjJFqDgokKFf21XsQu/bemLB3
q0FLqhd1oDteGoYdHjRa3bXBDoiNwXFpCCfTsU1j3FXJVW3f+n1vGSTGJrbC4h5K9mQeRMNwAweP
WNaWGC8SCL1f8MH0lwlEmm54Isg8CTrrSRjFQ0UYwNuYPAs4B+BJvQ9YyJ/SNCNzMaQ/GQZ6qhC3
w10wMwuZXLomaAGxfXI2+iOeivq7NYnsIHpcOhu97tWtuqi/nS4KhIfXBJnzzegMT0VPtg00r28h
B15fcdxDx3rXhopA2bJszdVtaYT0kxmtECizlYBuachlbsh+WXcVYA0ysMApxN1HvxRbipfbIeQ8
u/zFI3iuJwRiVSS6Onj+QIoMXTDzLE4f2BAr7BzDh98+hoCVsbSGOjmwxmQHG3QOK4j1GODWKdlB
H4LBvhIuVFl1aaCgiRBgKJzpDlz1kqkk0Nmj02aAdsPMt2m7ikYwNM6MDP0uikIMxQoMI/MM64ll
kQN8gE/p3HVd82SpiOFgOS/I1a/ujBwis0AZuKs+lT8yAOAxX+sR/ouBUCMIPULoA3/duId0IFuR
mtMLwd2AtMAEu+MckorTgDWgbmj95mswCHGwsK3YINdsVIsfiBModoKqhzDB2OLNmGUdX+omfeiL
coKOdgtAUu7iievGoloFXe14eCKLx7yMobocJmKri0hq34uRWDdjbD/4reRLYNvaTZckxtopmuSS
lmHrkanmtwhFCLAa8+EZ6ZRXqEYKhI1fk7kMeWqZXLpq+01sPszSKEOyttq826Srb4CNBpILWTNr
XfSVXW0kLyn4NBIEMCEdFE3dNoFYtIihfGv1xTvp8+OJ82eNaooTIh5MI4CsGXKW/5ic3L6toyA/
jE4ESDzeLkqsDIqe4U3SX0sCXYzj9BIl7sqFLtdxxqrDml/yMLlCFk5+VxvFr2YU6wyP7kARixBu
KiQ62MX+cjtLpGkUjT1AeY13h84Hg3kGClJvVHQ++hDWzls6JNFFCrDzwRbZeNNAFPVbOxQos636
agiY/9lHj4Oty+jpTv8PxsGjlazHkoLlVeWg6mzUPoVeg1HEl6aq+lSvc1gtDi17yGAIsNz/mcRa
6ixFhIJN3e+Uv3rqrOuqETKDuq9uOKazuqPL59QpvggTeALQbrgq2YECwJA1UFj8s3jMSnBB5LDu
45CDJjqGO9es2DKInB4qfA0SQSNhgLtTVZ4lgY455CEdhE1sWd8UZW6D09h/0SWZs/oG7F1sm/QO
9C3B5K3rv1VleQcvUzIpbzINvurGetqESDFJojn0ADqkybDqllTF0q8t44G7stgjgoyXjiqCyR0c
nkXoLnQRHjCGuFI1rnURGcMACVl5t5/iynjow94zCncCmYCsbuuuPA5pGJBVSNSQHcKaIL7+2ZCG
Sz+G1FcwjfY4pP6UasgB7Am/CvVb55F+EK1bjs1tymwGrJ11xmdPLV/iHS2cr6B1LC+myEWGDSAB
h4wk3dIpsAepQah2YeB1t7QqYh8m+IvmAXQLX1q7XGdZwP4oUwf6wAF7GcMA4TWEGg5GXoMGzG8/
d6dFwA8hiNk7QhHkT+EOBzLdeDBH4AVTyN/uC1A4PgjQS4nEZLcgYc1uwaADJjJU23JI9pgeQcuo
ikCZluvSBkkTCBCDR4gG00Vbw5OvW/WQrkimvW5FgvVxSNLbxyF7+Hxuj2FjKiFP1ShaFIM5Ywu8
JE4H1oI1RVGnuIED1VWOTMMigC8c1F5o0Tap4b9XKaCtA6XtkpqgMjgRldpd+VF34ndN4r5dOkhw
nR+JUHVZ90P6grpZVftpnDiHDOlAxmAZAm+z7B2seOo0Ha5jc4jnHeLGb3mwGbsmfU0iBxI0tpte
AfoYXkC1xfcQss0eQRd8BV4NRLWK4Ukij+Geg8jpOBYNeH8N1CjEjJVFwaB8i7Em01DpB2N6FRPs
k7CI08xMyYEk8XhZgL2gVJR1+mBgk7bmBnSoJ01LB+lJaGTC4wMdG3DbaRtp2BfIRSN7XSKGNV6m
xnA+SAl1XAjUoBOp+LDU65T/9Z3wodRCiK/gncT7NWzOiv9ZvReXL9m7/N+q1zer/3xfRKePQRcv
zct3BS+HY2i8ad8hlfYu27T5U3dRWf7dxn+961HuxvL937+9Fm3eqNGCqMh/+2hSMo1Ihfq0DlPj
fzSqL/Dv3+Zt/fL6Uvylx/uLbP79m8Hd3xVmR4C3FrRA2K+L3/7Vvx+bxO8mNzk1QQTjgCIG28gm
hO4j/d2Cd8wC5NLCdspkUNMDnEo3mb8jIcA1BWMU6pEEKQN/fm8ovyhdyePv/GP9SSpw7U/AIsCz
4bqgkLGlBB+DIdHge2BRPkBIl/sOJBDC5ilF9gYc3wdkwhXzdvSiJuDz2D+AfhOBm9y5s5jtzLJq
hXzMffwFnD4rZFo+0d6N5uMQLJ2YRYcBy0ULHijsTucheMx20N+BxmeCLDw3eCnBlL/nDk2xNotB
MwtB46nhcoYMHwEHEThOnLxzF4GLHSSwAcNs5FBmdfn14Lp3JOaXDVc2Q/JGZf/sOoB1LtOW/FHU
j8weHoZ4gteSxMvaLMXSsZLSax47eZGaBltGHOD7iM0YKDSXLuBNkDeOZ4rPxBstiAt0NZLTJ8vw
Mh/ypoCmLmIzLeftlDxDmeY2iZWI88jLWWRCG6uqfCjoDtuWlMh17YbLoQyRo4/Ew/mYS6+IRbOM
ZICQlYAgvc23eZSWHumQ3xWBI0N+QeS6WmVJ9VQCcjKrsjSadalbLX3FXgVKQChyW8hMS/IROTQX
hT10K0rafNaLic9A0v+HHYUbY2ikR0cD+tN9WHnSKZ9LI74NmiacIciNYDjI4y+KgN7Z9KU293VT
dxsuWLeUiMmBcpXP6owVIFfon0cGRfoaEF8z91+nacLvPNYLUFDFkNkNAdQNyQOPrZus7hE5gu7e
KqbljE0N9gf5paTxBAekP84NBlCRDNNZyds9kMMIRSSAEtj404d01Q7BVckLiKrFb5XD1q5bgtXH
32Z+BjXmse6Q/I+7jiIPIjXseZmP2y62n4sE0UrZeh28yJFlL/fzsgb9aSDgmC+grJaG4YXhgEPR
pTcG2H7TDny30java4h0zKJKPnVt5HhRnFezMi2u2x6iLfRO2BVwcaxki6Fp6TywiznEg0Dbm/8B
6VZABAHtdOCuKYw7pExe+p0VLGjjr3ORPxPh+aZ46fHHg4Owxq3E2j12jvBcO6+ZGUDHrn6q4DwD
ON0GYyKDnnXj4EZrHL4lUfs1lv7dkGB4CnlIdac/FHVxXRFwe4XtUyn5XZznIeJN9iXI1L5OTMaz
KnUkom/D1iyyNd4eSzMiD7TqgH5zsPviwDY0N5Y08pmVuHeZaEGFgySsTkLBuE/esDW0ZyFoG5G3
a8qZzHEbQbgxsNNdDPWAfNo3EbxhNiCuUTHdiAEZWmMQ3QGgAfB8Ez1HPh0WPpu2InBBRmGWnt1U
7iprKoJEPeMF2K05j5JmYQo8MrUEJCEOLmKZgaTLuokAixjBUTDLI6ufSXfeKtQyHOXOu8GL58rk
43wo6SvYOJY+nS6AhtgBwHfTteBwimNQbCiiIefJZmINuKtXlMnzCFbIRWbzZVThbi6qaVWHFdIW
3X5TtPwJon/gusTt60TVbdRk1qyMvZrl07x/BNGD+asVnNphn5xgxzcqA/bPZHi5MuTSfv9GhSID
67Mmp4umsgBKCbbTCCqSPA7ehxFad44P/57iNik8BOWHIzv6P5pY197B+34W/X4i/s8jVDbK97fo
5adW+9vl3bnBd1P1/x9zsynwB3zTXP7L3Hz9kkSyefluOtddjpOz4/xuWrbLlHgU5lKmltvHuZmT
313QZDHQa54mZsv5nTgOEswxY3NhWTam04+JmVq/Y7amwlWEnNS2Xf5PJuazXQAwVkDwcJvAk0rg
VTVV++d0dpCtOrwomDf4xsxIARoM6eLT7/CxFvjXJ+3pMwY6dQmoTguQiJocyfNMtX+6RDaakvVV
yzy3LTwGKbtZWqWHKbXu/gfXwTchjoBTmNpnzwNSHnI5uL4FBJncd1bpXPpFF80CEHfu/ydXwv4Y
qy3OOT37Rn3RQE+GFLbXsmCBtfQsHu77xJ3/313lDIoNTjEa98nIvITsmf8AEN4sy9c/v8YP/n7T
xE4QaQz44Yg4+80a3tkxUqWYB0aFZesbi9IZf/H3//wSJlGCzZ/+fhtEMnFDKPN6v/fcBsAV7P7/
8bew8P6zhfo/LMi0fX8JN3KBOeEVtE6Zvc4bzC6J+4tvof2Zp7ctfiEgrBwFjmd4VrhFzv7zEpy8
fOgA/BGNLKyFCaYt4Bj78KXlpTOrAAHYOUXgzOO4ypScPVs0ee3/SpMCX+RnH+LsljBKEJC2QKVj
4fjYpxfMfoUoxM9/S7VJOL+Gym0x4QY01X7hzLHbptDkg/gvfFuC3dqZDybj6Kbm02XTDnNEpxYy
fY7CewHCErBQRVxJ218jz2vep2AqI1g4588tJAeGfvvzT/ajDwa+CDgkFf+GdZ6aYGd5BBHzyvac
MslepkKGjyzh1VMNoS8wqFTQi5fgO3THxLojGeP8nz+PAjFDDh+Fic+hXYifbmSBZV0OhyvzMhkt
wiK6HorrRna/8Kz/4HH5fBW1I/v8uHRQU4M2Ymh7UdBf+sy5HcP6H1+CU0JtgpxvyjHHnD30+VTC
D9rixZL3uWcAIFeAg+vn/xU11fPw6VbFDg8/E7fVtpIQJGuo7/np14qxTHaQzdSvQixpq/XAeLFH
loOL7UmRJu3OqF34SlPbbaM5G1PjgYyYQh5DB+wmC6yde3LT5kZw6Y+kNBeh6RfjlRn6JELSHXCm
93A7ucGdxEIcvLvgWgXW0HGceg4nTd8hAWRyKWRe8wlJMpC7FO21HxqRMyujzoi8VvZEjjPWGpni
IS+TYO5bU72LowDO3cLoCkjWKCzgFx6YPhQaRdR1cxanqTkjhggDUHhOjB180dZAESWJDdg+MYcE
m9dgYLO2tFm8ByUIZc/Ys6YPeY8c/guJDKJsBSxn2D/mQ2Fl87TC/mubJgj6LHN/jIstJJGn8qWC
gJS7AaoZr2XLTwwXfplwHLcysUBwVE1mK7csisGFPitrCdFnCiALOL6AXBgFbpsp7+/SFC+tt8ys
OrELRJOEa5mYeQ1WPkrlErqLLiR9wYKVL9rKTfxlnI5tckeqpETEtEIy14IGFJFSVvPKujUQjKou
hyxJkxrpAWY4PQIuZbdrq3KLEA7LyCkOGfg1oy02k461ru28tAD4GRl/6IoOROAJ9BvBxQAyofKq
bivrvgkclfkWgWhmJsB01Hu0RLrPPsrN4KmaCuDr4iqvck8gA7X2Ohfb/jWSQtkfEaQLwmVVYx9y
1dDWVZzDiF8ss1qYSJ9se9aD+q6Obd+5Ci0/ozssgozrKbISe8HGChq3+KdBcJs4QQcNauJO0T5p
sX+cp5mFFA57HEGGbELTFpqD4IGJbnnRm/eGX4Oco8mgX7eq/CLNLi0rgs9iMuIwn9uFCVpK0cL/
uDUnwapHSMYEthdmZdZ7trCLaUvqKfWXYWFVzZPpA2EN3E39ZXJNn69c4ArZJeQq2esQFS1BRh0Y
6dbM7lzPQnQiuChisCc9xBOerZUNslAjnkGosuhv2r6aRtDgOgFd+IRDwiBNQSq6Kxh3kpVdcOrM
iQAgHBBXsy690cTGXo0/tF6BpCa5rAGXZ2ugMJJo1Rfw2+96gWAiOMxCBHJFmibRDKF1p7gRUGgo
QNuESWTZAMsFncx+IgyIZNxAc4cL8Jsia2rIFsNYk95LGhHzg+BMppcJ2K+Mi4j3LTXnTIAXDQ9U
AtYbzEWG/zBgP9wuu5Q26QOQ0Y3/4tsk6BdhEgcFpM66sUbsyi+mNz7FFnCmpRRlcDuZQChuQIHc
XBEImbjQZ8R6e0P9CNzwyIMthxdGasN5jigEd0z1d7ERQHbAsxcQ7aYuAjk+La86ZCMFXysmQAQz
y2IaG1eC4qrPkHfuzcVU2PyQ9S15Zg5FilUM8huIa7MaWDbkAgX9yi7dps5mNDfK6Maqh3L4xfSM
ie78xYolCBid8eNaWOtgnv7+xWpYNrhSY2l7hduPe+qOYTV3QMCersPRqapV1ELMeVt3mclnZZWb
0EG2gyCYQa+sG7a5UfnBnUVGsMpiNqvzG4fItnkZ8D27TcmYQb1Q9kN00bdtnd+yLGrdncST1++m
0a/5hW3bo498klIMD6EtIndrJWB6ymcAiUgHBGN9LIMFJFio2A8FXmejlxVm0yw4U84HIRHo9YiJ
xNk1GQQow0O0GgGArcCng7utZtV2BNZwWEYsCeUmjKn/EpVD/w4wZ+Ksq6DM8us8ITL6IhVM6nYY
KP6ZmWtkVNxKNkx25nEpaPQso0AI0O80sp9LBikX/PWUE3BbpGxyoMbog0BhVtpC2FfWlIvmIUOo
ZHoDK1FQXudl0zlXeVv3C59Gg3WLnw53lePb07Qp/XosgKmQKdRKppw05vvUys7BnGaYFUI4Gakp
OeRQlO2uAiiUQPsF+bzuCCLGDL/XBm8i3uy6kgRkF1isNq/zJgsRxRvynF0g4E9Ap8riHL6hEuEY
CWH2nIpuQHZsxFMkoNlGYD3C3Qt5PyAK8VcgiBQGkD1vgqkNXhXxcNV7BBMdBNjcNi+jeyqrFPxK
KXhqRbUQadJkpnISteZD4EMBuIAuksDtNQPp5SQ8yhu/vpbcGqiHp26iHgJRHZmZvZPHc5b6HfTO
hwH5fdbkIIEswirsquWxCWBlPZXSCysKL18m+3yXidruLriYEIRgU5cM89YYoR5NMDMhskPTaW92
pPfnfdRZclEhWb6ZkXLEWstJRXfXI4+2vnfzSfJFCWQd/jYSs8zrk8qRCzMaWgTZe24YXjJI5F53
nQSys+QdYnBy+D/UnceS40q2Zb8IZdBiClCTEQyZkZETWEpo5dD4+l5w3rqRL6usyp51T3pCo8Od
YAgA7n7OPmsXiLbVUWv1Tbkm5+8KotEUsxdMpEGbhPNn1Hektanw7Crfge6PIayH28QucQdF3YoO
ye4XxRMhdXfA5RsoF2To+UKrTp/Mup/E66TxBwfLtijIqe1lguSRFro4Gmaez1fTIO8YNEPoMv+4
bTlvaljWySWszOmxiAanYXoDdu2XYdUaW1HjfNoVCY68WLIuys51l9rvJqPlv6vzNKuESDdU+rXm
Np96E7A02kTyKHVI6Si6uck9psxVrsylTX7nWcWI8k3HMowyndE+OGlvWRsuF625s5EDoBlTNMsM
TPBcP2uAia9C14ZvUek2T8tEPdAuLZUxPGmx5zUHAhPkoLHtcubDXIg8fhuGhASrHxd24WxrYrY/
7GGJnoVRKW9Q17okKJJZz1PfoPAq2Q0NUcfWd2ZFoYJCqdXCfjVUfA2oJVXFeJ2WxR126e1xHRZL
1p0j/Fb4F9WdO2+SApfX72kLmZOCi7xFT6xZynfVYnF5Rlc7uxc1Xhb8aTwC9QEmUuH4leUqjxI3
Dft5j0MlE0pozPG4ibIyMg5g1xrKvHSQusVu6Oe2eA0HQQpMbTtNnCw5V2Vqx/N3k1pzOZ0VLQzV
gx4WGTRcPUQSuHXl5FfKiVDk5Yxg+jZBmotibpRyyrvLIifRuk1iYsipUyqB17Ky3WajNSbHRElB
SRkpj4TDOIYClooI534LTQV4fsQuiHUC94Wy1QRcs6DqEy9Dzum02lYzSiXcTn0DsjdnlclSAKfN
+TL0mlE9uY1CCJ+4iGdf8b9jBZEAKw5f0y6hhBfJmaEHS5guJ0euOma5ApnZinwvwedMm8HE82KX
J1o1bMvcHsZ7RECtjcEJ+yVf7Ugf3BelkyYBwngeV50RQ6cJE5AZXHmWlk0+0M5CIVjrWDhBOX0/
Pus6eJwAqYpdceePeYM/AnEkWB0qhmJOrY/Qz4HAHlkpYvpuR8UK/BVT6G71pHMsBFmIOQ4AiADW
x41avYRZ281YmWMOaZ7K1sr7zYoFh61eTdFLF/HYCEQ3L+cKGndxdEU7gLoAnOjs65l1jx/OhJWP
SygalHhN1HJnrCmFwE5roe2EYhQDQZ9auZ8oxRo2WTYZAMPNoTUoY4vrisxq3qZBnijkWNISc4Y7
rxvGfpOhhmv2bKHTeRcJLuej2xoG+jRj0uqXOKVy/tlqZh0YUL+kZ7bAQ3WYWtd8r43QXSuU4Flu
lREZ8IZh3Zumt1UZMHmReuCvVFGp22Tpg7ciZVTbyfWtis63e8v6hNpYLa1I/6RFHDYHC2woPu7x
kDgPKLmEcccarRxOAzPDAmbY47FdD249HWtdp2hZN7o6/jY7SzJstGJMqQcEw4AzgN2V7uwEE3XB
wze2IFVxiWbK33wB8aQPQKdF71ObKMPG5LYz7knyJOUmX3Az9TXHXsSZ3XBuB6Yxjthq6wMoyMh1
nGnP0mWwCwqHUESyGY4BJgGL7vWfOAILzKswuh0PCRqyaSuUui58O4xHZ9ssuJVg7VLM5mlyqAK4
oH4bvcdeYUl65tnaoFN0nR5MtEe8dtOqZvltmS24kPmCkc3OcKoyozRBra1dHaKhQtw7F90Fo1c3
Ogw8vqaNG6adwlRS5xBkcihDP1VUFtTMoWnr3iu9nEE41nUTmGY/LXdFpubNU9VbBI5sypD6raGU
5l4poKYqcZnuYxcXFrjVbTcB4ImoMjbMTKMOeChEsmncSWlP4Ff0l4pHkfPCXnWKnpa668cg4iz5
CxRvO0IAVAjD1+A0XMMUyfWJ/b9CNQgkAfu575Gl3891V+lvXOJd/Dbr1K5fx9aG4auTew99x3KS
K7f/kh09qzYLf6lF/10nEF1iUroaO9p6OYTHaDH14TUeM100/mDDa8g6XBPv0BWF4lz0JaV35piS
wAEXA5Qxmvqpe8QxlewMjpVk7HTuN+vBaKZyeejx1p58NS5U71s+mVP5EiLgIImXNXPWYfTJ3X3o
5w5hm1lORleQQAWW9q6bYVE9OKIzk63AWGP4HraL7f3QRzOJ3eukRzgqb9h6FTp1GHEUL5dCxzEU
qxqRzP13axyoo8PdmZpUFUvpkJy0Mow4NRhtgkCoGRTXyEkFOVbZnFgACfHEKj/MjftesI1ADRo6
TmazOhzCbtqwRh5VfuPRTA9K3uvLPZsvLQzmIUy5bVIcMg61Flqubw5WWAWR3VuaS/AYxNcEOcJ4
SAbMdchTF13yyQldOE5Ifm2eNw3IrxD+clZYP1qk2/2vJYSRBIEAO89Dn2Uiv2AUVw6FLyCWaU9W
PS3zW5UmhXiZcx3ptxKWMUsAKt+/xgtoZswPJsEvPopi2RpDbZLSgzoAfGJpROjeTXEDF20AjNkc
E1wZ3IfUmiBgLIRgMedZesO7YjNF8rn0GjXfWskQOZu4ZoP6eQAXSvZ5Chuc9Nq424uk0MHQ1EK3
gClngBrhWxRC8XGoCj9rsw2y2MA37KeaK2nuC3cp4Y2GVSR286yYzZY9Te4GNRZWxR2aBXUKQk0v
4y30T9QBvuNUSbZrhqjOgyzp2NRF5gbkIfsJfFi2ppnW2UYrIeEGNjrVdJOTdlltsJYhf4zCZnQy
f+yr2GgQGQ2l8byoqcgC1MMsH81m1bct1kjOMA+dyqWKh83qZmY/oHxj26wQowc5ITZJYoictQUF
qCfDzd34ZE5zHm50vVaHg10gMPSZeIuYCq3C+TZV87Sstt+Kd1isxP4RZp2pH1oNaA6pw0jP3Ofa
I+3YbtAB2Z9i09XaXU/WT7w6IWDcI8kmRVU35F06CF1k25PNULfs5scoC5OHIqkoRiX3o39Ra2fy
dnadacZpSrORKyWMoTltbbSRbUDgAma6Z03FvKHCKXwnd9pM/ljU4jMPa8fGzGKJgY94C57mapj6
7kJ8AIFEl+DApRmR9ZSbJrNEEEcN808SRh2WVNUU80VK444vcVMgyK+qcMy+GjxiFMxVOttoKt/g
Ot2glTWCbOhSB+M0r5oHP43z2Dvl6A3R2JFPNr9Gtd6ph2qwkmqbUfAKhNxUWzWAhzF5UAvWPX8b
LpqfdykS8GYoPRaUKqTJQOvmz9zA7MLMpGjDwHDU8B1mw9cUV012SXZrHBIAaKgCiqjVdwvZH3gS
yzR8wmY0qigz0IsEQbu+EBKr1Db3NYpaLuZURGzAW+qJCPurlRPUutY3lAOCgn4aNYrotwnPE+h1
E88Vv7CFLX5FyLlSH/PgJSIt5iVsmxMSTcd4mmrzwp4mdnjU5v038hLa4BM4rBqmZdiW26RxqSdp
QpVbptXL0N3lhkqha0MkC81GZbvhznFNvdrYlDTgLwGazPRDKPv9LRbx/zYH/P+R+srQfwty/0uC
1xdflyT/XXu1jv9LemWY/+BvagNPhX5Aqsgkpv6X9Mox/kGu1iJfYbOy/j3Ja/1Dt03XWcVXlk5K
YfXu+ivJqxhkeS0VSZAOZlxDzKX/b7K8tyzbRzieQBHlMo5tmKrGW9LHf0SNzN6tRgJZnb+42CAZ
mlAOAGHV3Siq5B1RIgY0TvxNYwe2YeWmXzoeble2lJYvO8JhLaPK3Rf4cYZfiJUFOah1oK+mBEta
lfCJIOxZpWq8muBXTrKXBZx+6y2LsQ7UvweH/VATird+eXU1gaazhkdD74ZHmDas8bWoO2C2OjzK
jtqNuWsms4EbpYdxMPVa5Ff28sMqIfAo01j6Yrad029vNTJTHBVUdxVx6ekHKwJwrJkV2yitZatl
8ORgwftz3bN+WdLucVVcRr7rO31rsB2d4qeUusB3g51MoBJnf7bAEm77RpnvTH3qVnMpBRFqnN/b
i9cCVy3C51kdXD+r4uxLpW+mdHpQEtf+ribLQ+S1tzdxypGBrqwWjuyqxoo8RM46z+9M7vRIH9ur
sTro1Eb52LUDxpDroXEcJ0JcRn07JkfIsbL377Hy+DQ44/63S/3f5PDtNe30x/XDNQiYkcUe2aE/
0zlMo+5kmVXn37wNYjZnBEmbs3whhN6cLWE01AOsB13V+b3nj2MfnyOyBlGr+eYmdfOqo8DHvxWH
v8qq+tecalmfIKY4L7PWv1KohNS018uT7CW4Y0LPpVxA9saxcY6i/m6s+5PqasqD0kfq62qlofU1
ZIumoxXP9/M8ZLe+yLEfkmI0rnIkpgXPsLqba+YOW0oBjAc2jK9Kxy2xFhn5aZd1D7pTVpcZOtCm
Mtr4W4tGd9Qi7T0m2oEzUtEcOzBg/wXNbP3PcK9tkqpzTc/hAcENbFrqH+nY3J5ZQGVOvcH4Jz26
hK9vCCTJQSqI5WPBg7kVAsWBe+znNHG31E5UvxTjUO4iNhZnkdvTJcwOdaxyd6m5e6fELTZFrLud
O9l22eristNdPO59HAIGRWz73LtfvFEjssRdTAgXj2XKrbdLpOPua1v1VhqGDI0RP+MTIJinN1FT
QKy07BGIHlAKf4opO5vZLGwH5sQNGnngynYHH2NFOcXjXJ4bchupaOwzRTsZRbsU0Xfl8jwilHyW
x8PY+fyfL2YdlQyP6t+vZ9NB9OCRm8SZwMVFc32U/56ejKxWq0B/NlvHJ8kwwAz55lqFs2pETVLI
gziX4C63CrGot26y7imhzX8UonpvRnt8NWuQRcvgRCets9qH0rNgha8jKN+N0nr5npThENRmv6DB
ntWTHmMSWc/F8ClV7WcR2fmPEfpslFfTpxRLuB1xSv3ksYm4KgsFriax9O/6uJHn7LwoD3iWUA0x
V8qx0rvvfTkS5csa76pHkULdvD4/91rSBhMbxDcK6Asf0HX2bSnK+9Etk4iwVu5X41AlPrupQHdF
/WtSkse+0/qvo5EKf2FH8xYn3szuGA5jbJsl8d+2ZRu11Hvbzgs4ILl5XIiIHOFvIZIfWWnEpeJe
4a7ZTCx65iteZe6KXqM41LDaYz5xacpmAvX7qk3unQP470UeYkXnK64pnqgyHijqUagGKxqL7SMf
7ysH0R0at102k2FoKrxdS40K9ipBduOVIeyGlamKM5lfuGl/r6313XIINcQ8qtchrjbHvw0hy1w8
hD271UEbJ7zHt7abZq8SOjZCv/y74SqA6Iz0VcLK6JENAv36MwlUP4uR4xRTur4RxMZZxxkXHErm
1BfGhRXtret/NaaqdOfJU2bAZzBdAy/pzAP4Ve2lHIFe5E69ZjQc7aU3qHtxEkvnHqd39ea+wqk9
y5Z8acqfQBzzZ3MdXlbT1zIPuzvZJU8teqyzPadnwUh89J1Nuu9WmfqWOaNyLN0+3Bh67L7b2vxC
oEh7akx3uaM8LA7SMXfeQ6uEyB2Pzf2sV84jTxSc2jmPcPp5gxJgPhVRZHzKig62AsfRUiq7UTf6
vUpM9S1O1WCI9hU6udSfov1aypyiad23LKvkm//QZcnB//nj/zom66oyYoOIv9JvX/Ov4/71R/lj
zP/lx/ltXQ2gQZT8qENv9sMo0p7MyXP3ClKWI/9J70EM7F/DNDW+w7uQBojzGC9EdFT1NtSs1b+G
Fk3+MTTqMez9OKuS6u5eDq3DmlzdOhSa2sdZP4Z+/AByqPwBsOLS/+cPwBRHMGzBB1URufbothDu
k9D6pGuZdqkIt/vL2sThdzok5L02ISVen/CNarZhM+h72avXtkJY1l7Ostc27Ce2oS1JeT6aY1s4
FsmnNkqru9Ez7hOr29uN2neB1iYngXrjij+XeHEAAwazWonjVObti9KkxZ68IlKGtXdM04jIRfHd
a1rxIg+JEJWJqTzL4dmAhDpW1e4i+xAsKhtn1M2d7O1DAKfGEEaB7PXCQX1YxnYvOyFJlRv8DuDm
ZBctnweYVIVz5+hrVfDanAul3RN2c7eySfA+D/q60s6ymczGznEi7TlRTRc4jXkXzsrwhgOWOHVQ
CsAkcY4+sqKtkWvDQfZGcfhdCxOWf+UwfuJ7w67N7hqrQelBMG3v2lV7VKwueqyyBg0LS+UfIeim
nP91gqgkIHELopMQ18lCZbFDqV28Vl71bSmn9gf1fCdlMrXPrKOIeJKgunhhSToo19RNA+3k3cLD
eJhn8cOwotSPbCV9Af3d7sE1d7u8ti6mNST3SucaqB6y5WlxzCmoO9V6I90YYziuad/VrADJIpAk
x9nrUJjhr65YHps8Nb8g59J84TnFa0RuaaOwgnzoCA/uFx7F4JfYVuhUxx7s9VvGqURe47GqYIeT
3wm88E5NTdpbFYN6tdnGbyLBfBpO9fogmY0fLSrtkOL5yM+s+WypWf61XoiuVxq11kIo0AhtG/Cr
llylk3DR41hgKpffPISzsnzoEbDy7KDQ/6NDDqU2Qydq27jRq61q8Wu4NBSbCfdRHqqU+W325vJ+
Uar4lRIt7DFgaJ1l07Dth6VIjraeli9JYpkXfUh/xI1RvJjrIVPw33aUJ3nEmwmPQrB3T3I4jjb9
bjbGAtHNqB0aaxKBQ/7kKTwl5Kee6qbqnth/rIESoJeyKTso2QeIYnj2QR7rCYz4IM7NDJqi++JQ
FH3uJqi/gLOu7eo9IF+iBmWB9EuIJ9Aa0ZiO7j5KTPfUtz/qXq3uhVHm+6gBMSqbetZU9/KF8KpF
VErE/ZEYVEoIjSWCWnfNlQj+/CyW6UQwbPnMypVy7J58heTvet74w0PVcvqDmeiYJYfKnEohLVs+
VUhGzoS928e5SxpY5gmkcFrw8sTj+M9DeddYhz7yyBevPyssX2K69xSMQCYfOnWbKe10kV+UroRG
pKQsj9Kw2+k23B+1jsrlkz0o3rHGdiBkR3x7aaN+2SXsCzYxPkFZ0AjLJFOYu4el6P8ao1k2M3ll
XuXHvLqfL33Zk4eD7RGeYlNVnlAo2fhJoruWsDZSF8q2s1N3L5sjKwzLpUzP6cZlY7HeOjtzC+uJ
SXmDT6ItQK/nyln2/NmWByMMp9ksx/dU004nzEKzO8R+6jYZIZNXXTpQZBWb3/kjBN7qyzlDM0fH
rr/DOpgD5p7q0V6KYf/xcRI46naI2vmFQN0AmmQ2vitGhwoGX05vqX77OHCo6nHqlH6PMmQ+WaL1
DsVSYEIf6XuUdv1ZUVj2zmREDrPnVveGlhrb2im6J4rWSEYOUfo22VSYmF4ivsVLjGoQYRJk0s2I
AwFvuuRgVPb8HaesXx26kM+okprAi9X2Oc27chunRnalUELb2yKz916ZoPBAzVD39fylUgv06Ba5
634UR28Q+taLi+XfHZfjcw0D9XU8gnlxlOeJTOPP89zO78Z8OTneY6OB64Eiyg/Lg9luSE3qCRDX
3tG+lI6wkItkywtKBG8jBqO5Rib6AU1h0WvWsKDwAaj2VDHBLsJ3DjvBXn1NlBALVwSUX5fIOadV
7PhGbsC/6b3q7JREWtqprN9Kojk7NDExf36aKf6+BDGV+ULSpX4zbTABU+Q9h3FYgEwfzumKG4g6
ylYiozg1JkZAJRyPT447G3vhzojG3N76ZMUgdttajAfZtFHf+pUApiKbIZmySKmXR4BR2SeT8P36
mZ7054Nqg99aT2gOkFTk+dnXXpq51B9zd0ItkpbiPHQivDYZXELp12wD1DeIlb9/jFCHKLzmpfLb
CGaU6WXU55faIrMsYQxoApgGlsl+pIhLo0JdZX264htKtdroxtx9nkjG79WIBRh/AqZebVW5MWCJ
mOiJzDYXY0njR3lKrSVhaGOhsZUzBZzFhtxYxNT0tw99r7nzaWz1V01rPNeX45ROwRAlrZYVg1M8
yMFyHMCLVznidmjt/DjnR0fpLfNJ/HPsx3HoC8/68iUru/LbPBOmXnnGKHqfwThGn92KybQp1fle
S8zwSFH5si+W2nmM8iwL0qi198UECepXoiHvHM0I9Inphnc4uVrPbcnzpnfq+iibRp91RyWhulCp
FPNZHgsDB2Xxc76QCS0Ry6JcTQoKEgvrXb5TCB/99S6l0qNnEUJWBfPd1i59kpDOCalcdslX37mu
t1hNSd9dOUT2yBd3EV7guG13JvkLRoOKi0uuNXDUzeqYGWV/lIdunetxxGDRvpPzGYiB2B+4MBu4
5peeW9vYyMf/xLG6KoLE7LzHQc27Jz3CDakeBQ6v5CifqrQonobPsku+tLi2H2ycs3mUO8phyro+
sCbyIbBjouAGCGq7hmQXRkGyufQkkdxR/cSeaJ/3Gikn5L1xkBhNHDQWClGtAo90siEQbfpF7Eyr
/tSl5k9p8SnNPmdHVPfyndssycFyxEPcOJZd+a31YiKbOtZ1/DxMolD3Tl9xtRWKce8NpnvNWKjd
nJ2bLvWuCoWn0vx5UJVxZ00ZZsDrThktWbzD1dQI5Mb5Y/dM0Xagt4pyJw/VcXu4XSCCgPDDACfq
tl++bY3LBFeTXsthP6uXGiHrU9c4zHBghyV+2rIqD0dbPSceCicKqRfoeJFDxsl699lo020uYQ1a
OdtbYQ7dppRttTftbTg23aYnmB2oXd3s5NWf93N918WIXz5uMq+e2SREDtQCdfGutx93MHR7Y3lU
A+Hsou701fJRNjMHTdVHU/Zqq8GwHsebZrDHUxYu4blv84JizNYDfEpTHuukvfJHWx6ULxYTNFHP
faw0MHM7sAB3eaoyk8cJBbpWgs1mnpyAjZeEPFb507JiqU326edFW8pdZlqoUiXlFDQBz+8kn7b1
3BQYPIEZgEknrhZJhgDFwPTVcZONBLbCH4Z0GI3dSxNZDkJxrTxFHZk9FATtCZPz6NTNxHFWKeCX
jJrk2dKMQz6HIRnciSXMhsWyEjQTQrRqnRGFjh7TcghyKIkd+6RywWB3aDn3faRsk+kB+9u1bADp
G4J2luKmpYx3xGvWVXniakHTP6SEn58Qqd0N+QhLK2+svT2E8S7pEzJwdfErpXmtLRKNmWFo22R1
cZxKDBuj9V09iG43Ggkz3NokAoz7IaDgjiUvB/GR5bu0onL8EEebLU+F7GI2Hb6V8m2hzM7BIzpd
rx3ykHwhC4vt++rpnqjVI+ruiVCkQy30XmmVx4mo0idHONlO63TzZFCwdrUI/bEE0dXvLoCG1SMu
r7wSmpabP8SmVZ4Ud5x2Xm0or3ZYfZIj1nNxc3/SEtEHwhKIW1EL+tK9IIeZR+JR+ULsTgnUogrv
63GcT41eLztL0R5Ghd1Qpoa5r6QqrtPri7okmCCwWZAtO3fRzngq05YDSIcK9elMtKbwp/Qp1l33
R+cWG7ANNSiHYQYjVhcvCXVLW1KezsVSBNXAPX9OZVTmR0XN0Oc0pCvacLgrhWtf2jhtcHucY6oo
lOwCB20VmOKhGhPzbIQ5XT0j/+E1nvGGJAafxWpYtnLUtGhQ7Jz3HlHadjSHMd6in9KCP9uxNcGt
nwG0bB2l1wLZtrryiWiedZ1XryPWHf1GWb+j8oow8JahOclmXFhHb/VLEkZuP2aiuerUfL398aF4
tU9qK0TEf3+oKPBLKjLb+vhQ2gknoBT/0FFmEG9CajLOeuluKgTdx2mCZi8PJSXxgluvbMepsKDx
mygmdX3nWUbOHgKqqHxpUlTWbiKSM/GT9gmKdH1FBrqVncXKHZ0iXHIsD5oBidvxXY3v5PpxgfG3
m2sMejvdGt4H8dthB1nOvxkNtCncF42HhS3r/gN/QfNeV70WdUMHo5REAsCCRSyXLFUC2Ts7Vow2
6NIgot7bbN/g8ETi3WoUFKpZ+7K4dX7XZVQDcUK4/4mGcIjZ6+KMU/RKXghL0qx5x9YWM9KofK2m
FD9OpSMuuK4bjUgfd5MTqTu52JwonvE1ppGzbCIO2uM7lD9j+hs+ecV0uK1BUYycZ5QlLWtDwpB5
fTEXPFzKTj+ayai9tx6pFaGhu9LXZo/zjxWNQP31LEcYMJsbYOIMW+wvCL6nR+RX4X0SdaMvP25b
5kxmxE4v5e0GinAzxmQm7o5xxt2FpVl95N+ZBvL2mhbqXMzbe3lADlctAtlw9+w/h4eCgLAeyC45
3MrVK3ys11zrzQP1LfGzRk74rs/Sq6v3BWGrVcXdTrp5SEWaoFsnfjRF+TWUvePaq4dDd5gXlNOE
AoxsJKlk8dSRG/+ozJ0Hsyh3MkQgR0zN8JBRB3EvWzMMpk2BkoGJKGQr0C7w8cZa3fRZnG8VWMDE
wpS6PYeR9dgXCinK27GkunSwWC/ymD1q80Nvmzr77P0IOAsLHIE8WaM+x5y0haolO90hxxyuKiuz
NTA5Ht1CRRJIng0NclZPvjcoJoB3upfWzK4dwdNb77J4vlfjzj76heGUF2udQX57QTl9Z/dfDIQ9
t77KrqfbgOLvd7n32wAz/WlFxnzyqmw+r6mQMyqS+ex5BpplLfkqWx/H/2hadZcrq+5kPie5fVWX
0jlBVDDrTrny9DIh8vLSkFj1BSu2o4P/u4KW1OMvMtjT5q92u/Snkr1jjvDoQb7ID3Mmqu2gTeZx
/khaM91SpRCzUhusI1FLWF5RUz14Iaw8gD3951HLXuVOeprfOthWP7OWL1bnrr+iukx9kiSJr04J
NyJL8E1jpvFpXBrnc7QE8jB1PQNyrSmBPjs272pdfe+UKnyYPCfH9YhPW+kI6CrXwodUhTRo4kvz
athUgKeU3lw8rXFwsGYmXCjCeUFWiNZdd/qfZUEiR7GeXd181Kx8mR4zaj+3ttXXIDpir2UZOw97
ZJZPUxxXFgFicZ4pUIICz0T1NZmpyjXKy7KighvUdnszdV+MYfgnIU/C8OC7gQ+WbxdhuPtchC+y
9S+962ngDQF0IYayoYD+9XZ9mQmKTXdoir+uNxyObDdrn+S1OCvRtC/VUA8weeZSRaj03hD/IwDU
ak9I0caLOjqvxF1yIn4mxjdLGj2qxmCf07p8VEsKaYJQXfGr5gvIWfrkIXy+d9VgGHeK10dETPhQ
mYCaNLjSj/KYt3agWIbl5zTu7byyY+zX1JPFWux2KruZ2kM7Oaic19PIlyYWv5TBE0eylqnjl+rq
ZUGk+0Bph3UN1bWwUSssvzL76P42xptD/WRq7uOtyarGvIrUVLdNlVMJZnfm1Zr4n8Shk25uzgJc
TONppr5WWg5kq42BfGfDcacgY+1dSirFpUnBx5hb+991yzHS4sCozNfQ6dpDZ/bNzlVx1pa3fK9T
dHh7K9tNjeg1/Ltb3vAf978cknIqbBxyTJ6V5kxcr65JbHbNua069Afy7Z/tzKhgj8ujEG7TSbFP
6aIjWUiiYou/UUTylspf3xAJsuAF3bLc/DjWyEZeGOZWWKO46+UYax0Tx/1fY245xTUzuY6bDVvc
IenQT1O3XAsTNcNOlBhKLugwYcMQwb8dNHkKb/mzjoGcJypqrwSa0HvZKgyWAmaWLLdOE7tkTNP1
88eNUPWTE4gxUgJ5A8mOG2eyZSWzw+C1DNhTuRcnduabWQxuZKDwrPKBKJHClh4Z7D6bmcMd9OO3
9VafDkjpRO2e5MIKyR3a29l6trQxeQyN4Vku9Rov3+itk5OzDpWd3FogEjBTxXwXSJwIVnE4VbPl
S93vBUzA96LRrL230k71ebiXYVYDzIxPVa443NxwLP7Qtk1WftfjmxNvkMkqvhlnCfDZNZyciCo6
D0l7uO15s382ZWfUWAgzJ607tmL4gaZy/BU95yufrteUr/ZolW822/YN1b71FW6ZzbpFiY9DzRJc
c6dlQzzV+eQWVJimaUlVULwtUBL3PhJs7YJuWLtkbCIuOT5bvW9qRbzXy1vK1TUHbefFBPtkhrVq
HeM0qoiwZTNtQvdaaPNZ5m5lRrZqMVCD8ST75y77ysJmuKVny0To7MVU65b5xZ3c70v2NTIOZrIn
i7s8/0qJmbPpqwJsDmLre4Xt1i1SFmclyvnlv4xI1hEUyf51jr5OlXsHJPztHOu3/PcR8ZJTCDbl
L0kZIvYhXozEXHM/Kza04cVovAuPOP11RAJMMaD3WSPNcyAfN2wXMXmfu2r5lSPMpIawcR5NYbzI
UYjvccOxs3kvmxk3UUMY4NldrPZ+Xtd00cTJsACeNsgc4pMc1vQXVV/cN6PNqVUQ7Lk9ywboRZAj
0BtggzgEU+KoTGCNbXsTTeO4i4ZlemYhm9xDdHmQLTkCfe6PAvtnaoXJTgBMd/aDljiBHNEvUfPM
5mc9lRyNE6saJAIfXNlsaqQLiGBi//Zt63eYpn1HDe14Lw9RD1LCGiqSrWz2uTk/lFp+a8nvcFWT
HWBeEipYfwJlcPWj/H0+ThmzJYo7fWezB/9ce4QX56Wq35aesNRidSM/dhpubNTED2RJzF0KGexu
SN3wkBGcPwFFHM+dAhk37dMOkDH25tbYqY//h7YzWW4c2bbsF8EMfTMFwF6k+nYCk0IK9L2j/fq3
AGWG8uW9VlaDqkHSCIeTGZJIwP2cvdcWYZf7Wa0Uj1ES2m6b69mrllm/DFvqf4E5OUpJnEKIks7x
pKA2BcHtS2bkfM29dGtPungPs6R2ZR3ctcYeHDqh0h9Z9DoA31gXyYV6bMO+fsxZNx5N3IUU5Kg4
9IZ27JZxRMj9kZ9gSVmipv5nfqiLx2pCXCtr0XxvRUNyDGyNtqGswKPmPx9lmnOznrXzVkdkVCBr
TM35vm4H+czn7l4vnKYm0cd4cdLKuVrnsnlLuQCqjS+BnLof2ka/TeGhfc8Fmhm4IxvVQ0Sv8x4H
PhpEJXnNdeIie/0pZJv+jHW+u4pTrEFr2wpGRuLLgj7L37NwT+bPqe3g+QqAda3D1N0TnzSj6Rgq
ibS0ZDSXLLWPos/ES6qYnRc51nzXGKm9wTCtnOnjJwellIeD5dD3rPIli5xW+V1cyoqHiFJ/xmXw
e5bl6nMiMQ5pJM0G1UZoEenhl13OH2Godzsn5ztjQDYNRPSaRSI9LJ+5DUwA65Wkp7PRds59Otcz
jMsEu+wyXrAMdjspFtdFZSs346L875YTasO+WLXk4STVSvMYZESD0Sx4rRKn3KYjwZ/r6xWHgqxT
7ucBnLIywAppue+8zMsz8GLhC2Y8bISVJD2vz3BihC//D+et/7fBwapY9jYmAils9/+f/5eD3R5V
ORgPa8vVRn96zOyWXCJRK5nHg0rtZ2x3fb44gpHpe5AGmpu1I6sZZLLUCiua79mstylS4cPYrafX
hz+vyKvM3HVaPMIUpaWLG4K6/bLpXPeWcTVdI9fTz+uQPWXWXvszYx2Dev49Y53/r/dYZxR/z/h5
j3oe3vJYHNeO5trpxDEzebIlxO5nDEfvKSNT4rwOxfiyLnbl7H46oy2u0B0pMoUX1Up30uXw+afr
LCX9rrIdKHxL1r2xPKyN6GU8bAoikdfAm/Vsa4nvsXUaHgaIxo3xiGxROpuANzZkDHderlHPXsd+
Hgxh9tzDK1a7zP15+Jnb9O1zHFXK/mfoZxoJ5ZvwmyhMOkSGHY3Uqp+YKhs32FGM+flf4+MybT1J
Ot55nd8il3FqyT79TP0zYZ3+M74++/PW66u1uKmge2heKZbgV9pJv4JpTA5DXVGDWw5BGf19KIb+
+3BddJV4XM6kP/milSxypmuEInZytz5EemVuh7qVvJ+xxMaslIsMy+ufecvL44oEuaop0zsczZgX
zkRWnn/CCweZ0yPRRKc/4z/t9j/jP63+dX24jg+teh46cnyGhOYGX6qLtTyYaR1cdLAl5IwpV+v4
OrQ+kMHbebgIaeUucwGKGxqQwcreZ0b/sY5pqdZcaaGzxe3UP9D5rtkWP0RUlx9QxH+wtU3P66m2
jytfmWx9tx6mfVLuM2sGL7K8EKGocW578bweJdPknNWhv+RT5ithGn8AHUnABKU4Z7rYuM46yXTt
Sok+KmHe5sSyPU5maO8TyKxbrCz2y/JKXUuLjZWN4y5aVN+KoUr73jY+/4XHxq0m7dNM+0yWWaxp
UEGuY3/mri8fpAKXZTraO9bJ1rYld9OL8eZdt6qFZdeZUUUAYu72c9rBRFjOKCGNpLB7XQ8yK2Oa
1FhvPende30q6VJYal5SuXbIJapIYVZmOaU9oKRiR8ukcLsQBhNIZ1ficnMmXDBzu063d4o56xfA
Idr3A0ZD+ZAaEiWy/zUuclk6xMgL9aS1le006M0VybidcIl6iw5jnx97qWuuTEnv4QCA3D+Eacq2
L/4qZSt8DyPn8z+fIPSN3kdd+scps6aHgeR4vC2lr2TtTdgWLkS5xUcZ9sljX4rNtLQwGkfPDzjO
Aj/jH+UTeljgHe4I4THzrzCcvp/8GfnPJ/9lTlD7GMbhBxTFg9C6/MHGNV/mXXCzHsU2xQk2Yu0h
Ta38IbEzcDMYVTEbcxhpxnBxDIfSlDIedcD+XiSN2RbGTnBVYhQ8tHYx7Gur1i+NDu4otcbpgXuu
SjCTJN6NmL6rohAHYA+Q1CfxO9XU54FC7IvUGYIFSCjuglbPtpmc+qosScgzUL9kcv3V22J+zxZb
vNDm9qYyHeuq0CXHW0+EsYNDNtee8JpiMm7ZQTqFmb+iqnbXCelIYoU1m+kJBj2kUrmJt2Vsd5tE
leSb9Vk4yP/xrLQJVAUE8t/nRctrAYFAsvk/zgvH6lrvTecg9Do+ajm1gAlT653UYf5tldz6bE1u
SGn3pdm4jUW14BMghWzrJteOdFHTSzO31Exwkr+AJrhe57JkOXVCnl7nLsK5llTORS7VjIwwC0Zr
2xPVCxfKrsIc8KmBsnlQDD8bwni3ng1KKTzIqtV769lxqIwLtsSbTOez7UUDwWTRbN9Vstlf4e8X
+Faq7dSOzTMsnGIfdLK0nY0RxY78kQq1eW80o9/ww8THvnSah0Ap7yQnbd9lY2y9oQkswsNl5Vqu
Qf46y4nQmb5S6sV3Cqru0ySPg//9RvyPyEQfblACfiRjDIWL6vxdicjaD8Pyr2flQBoDOBHZX5/9
6+z/7bxkeWd6ZbzzkIK2kWiUBlbU309F+d5rYrhaj5BcODvJ6A1vPaQM09+bhdfaQXz/PQEzMm7L
ktXI8uqkTbKzVGdP61GRmpT7yaij/e/WgA/fHKeZd4YRZFy7+unt72E5n+edrmvZLuudn+F19v8a
Vs2p3OAFgvrP3+BmxixypZbNWdLT6cbuK34K02luZDmjKI1EPHAT1Qw3kpHo/vqKwk6/BJ57FsdU
rxef3xZqP5U7pCbn77H1aVPYS59V3YJ8UI/rEYwaXlElxYthJwS/kbhJm7oqT6pMMKu7HguM0H89
/cepOBp1nwo0gaW2/Pf5n9evz5QGbrFSiV9ZoQ3neO260oiYXbkssu2wtGvXM8UQ4O9ej39O/+M1
69P14ed0YSHA9M2+f+wywASGP6Zl6PadnNwYodG469/CRG5Bk1lVLv86wdXYcq28/euESl7c9yuc
mDssMED1okYEpdUQXRBMOEXb+VHf6f7c8VHpEnlK7nMb3vdUYVVHRFddOqnUfbVs99ilNTdOFeWh
mbrxEsb5fbgcFU0zPqS7eSqVh3VgTM1bsif1yzpE0YLYp0YGb7zMtqXI2vQFiI71bKSmymHSssKD
yRGeAVO9h50u34nxV19q5W1Tp8pd3idE1jiiwojHufWBRi9etHTJ916mJEHbnauwh/TPjHVIlQrh
120+btc30fQ6ooQYXyWUKIuues4sUNK9wsZ9HObyuavleV/bETbt5WxDfdKvdNEd1rNyWLymemte
j1o8P+nKVm+G7PDXr7ERC+bI4RbcJgQPTYswlrJCftPFY37j2OEbsczJEcs3oXs/88L1eJ1ot8Er
fpTkuL52fVlMfs6+MzZCT2nztSmeRKJ3n0imIE12aN6dTgp9OZiHq5F6xC3SNkpcywlTQvrIHVC9
6RvZuYqbHgPjcoKSLRhnZeTuTWtPaGW8lQfRvtsvqdnRCqJgtbW5XOx7XBDfBUcZnIxIEvO9Q1Fq
Rx9pNRcbaK72kTJZcmfI/LhJ28QflhJGbqU6AzvvYDpOokBBVxjAsXNTrz+ajKz5OJE2ThUrD+uD
MuhY3gnrKRezRoJ/xqXtUFytJ4UT136YNeZuPUuU07iT03Tw17MtFLlThi+NZhlvN4VydWvl4VYj
LsMfrVE+9OWsX0tEBNLis9OtNdS0BtbBEoOVlpqCZFSmtGmgXxOHmZ/NpeqXoTek1dOJnU3E0vcL
1ik2aUY0D5XYH0CKE4aR5r9qU9xbaa8iX9baHSVRbS/kqr//mYGT9J7F63/MyBqEjkZbULHJ9/h+
aAsNeQWSryigwJJj2WI/K8otPCfSj5RS2VstFMpvpVSETn4PDIrQ8WBJDP455qLQ3KYjQUVaDRlK
pm6RSj3R4UvNyNK4fced8gzjStoX5Jd96zmL2PDi0VKebQLx9uv8tSYFi+l7/Gd+0bfvcV4Cq6Tb
Vz2kdtG6a+4SQQX6jnTMftMs6kmBjd5LMlQ2ktmWz4rN11juIr7LVkqqmOquw1oTTmfu/kuiG6Ap
lSUtBJtI2QDWbzYRrdzSoz8lh6Ak1z32ejIdQ7SQ/+vkukVP0SRughhzBBT4fq6uoFEad5bWP3+n
tafgjtgI1N/jlDb/Md73VbOzhPKeG211mRS18vnkJW/tzF57yX6eCHHp7E55BAyab0N24ye5AO5D
qrPimRARH3Qn2n6vk2H0H2SHZJVhWR4rM575rjfyizCUJXlquuvJIWswDN4pi+MXYvv30beRkKOw
iGyyERG6YsEMD/xtEOrPcvVrICSra6vgi9yMV42m6fMckbvek+p55gI0HZXciXe6GeV3ab4F9hWc
hV6291yoLnauVq8FmJitI88wkpbDSuFG10jhE6tg55SifPaGRd2A8lx3RxKbTkhYtrHTG7ezXn6u
GqgkoAZH5yk7Z3Vq3ALy+B5PB7XzWEFkZ0fuxd+b/9yYMtoV1nEaVQVpIb9KLd6SBxx/yghJPQUU
xC0aRWvPjSrej8XU3KGlVdw8b197M3Me8pq/9hy0r/ksT5uy06OTZmbVjV7rgduVk7GTs7bxvm+0
VqZX7HtlIi7XW/J6Z9UWL6eRmzf48OotZkTdh6xHmqvRoTrWlfF2sq1kQ3pAPt5CBRU3hRY+qc5Y
saKU2ru6yp1z2Oin9Wh9kGkcbRaRnr8ezlMVH79NADhUKm9Ewq8R2fvMRTdF72NqV3OVTFeTitrM
EYr6rMf9jaJ05ucytQ5331utKUSdsJWE8VUtQYz8IuKrrnzAyRie0yXGcR3+eWgsiYLj2hHqLKzQ
hgkFpUC2sV23SUVYD8cqIQ0jXvZFWtZ3d0bFyn3ZUa17q9Ko3hSnzs/rxslRMpdqbHuSqV+yt9RS
d7QzTPEsbJsr9HUVC/jlqQV/Y88unt1p7K/LkbwUzqZQtegAgG58noLoezwa4eSt43rQjs8y45JA
QStPBCWaWhfd68bwivqMLety1KP1P0IRYKe5/on+nNWXs0HiSIf17Do5l+x9TVjGwVgFbgj6EGUt
ujZpbKh7SfNjsSjafsbXw4APzlH6vk5EQzm7cZ/OvpwijQnshhu4Ypt7E5czTey+89UhK56rKfnI
C137XV/NbTX+ZuHymWat/bS+lv2iXNbBnYLmwI0zWftAqb4hE1n/rTXtqZgG+W1gH8B2pQ3vInC8
W4coyBNQyZ5I9DJCIaxVV0aZ0D/pDT7Vs/w+GuYhRiMHqqua0W/W+acNjs7lTo8NbDBlX601/o1j
IfZWXBhLAtJAXQksauAI5x5CquE2FSYrVG/1pUuGpx4B7K0Vi/Ja1AM0xOUSwHK8hJ7S6UdjUtXn
1vlYhztTGAT8Neixsgrxp9Ya6RntpVp/6LiKvO/eI0Ga4UaOFQUeGT83fKc0AsMxgC797k3GBCCR
7YWzQIuE54Rdfljtq7FFIKWKHNVfDyvMflcjfgN3tb+y6JbvEu6G68n1IZDra3owEd7/sn8gxSL0
DC1grxOVvkXnQz1Ik45mWiiAbGyyp2AVcSoNwkPWOubVemMUBaRBcGTuz20y7szxOsF79H1nNeR+
XGd8H4bL2Yyz6y31v7xHVhcYuvqi2q5lOWixo2vrgE7Xep3ARUJfyVTqZCsITsKNa4tDP9R3yiJg
npeHmA/aZT3M9bQ72KK8qzP1n+PfM/r0Q8f0sfv58putsYBv9Nj2UqTi/nqBWC8VP3OEPSTkhkyF
7QFtSP31DFyNyAu+NUZ07eRNVBTpIVWCh/VfxHoKOXgIaOgQM/bzD1zPfv9TJfslCUXr9coc0Ota
qmVrRawhvIzWk5Xv18M6NpxrvsLRtUkz8aeyVmRs79fXEoB5+r72ZbNUHKo2L8Zz16GmadUG/W2k
sBIaSqk7KQ5lrFiXLnKBuQ7cXXi9PnOWZ5bcCu5rf4/9t3lZSPp7Gcvv/5q7vpOzvP5f77m++7/e
aZG3b1p0hHXTZseiKI3HkgSUtctvTnW6gVqZHdnl/GPcMNN000pRtO2MiJizxaa0mo9UE+Kdux4X
fRpOh3WUutJNqev3YWhQWF3pASylaTBVe6lq/mpfzDManV4e/z1jXQitL/qZoeRvudXlCMpiqe1O
zvI9CYm3bgEcLY/rF0cWYP8M1JR//cobqy+pBRj7VVSi6sl4CmfKCuPI1vRbaIIPf5za31zNBpbJ
0UEVSnQZR/0yLVp2FkbjQaE1BsxOJQIZL6MHXIluz3KoOtnRriT7buqd2kvGdtymSgy6YYKyZMcz
OS2WHp7Xh/XE+iySBy5TtYYOgZ3Vuk8K8ISTAizVyDIZE8vD+kzXCEFS1OTcEo3nx7Jsb1BrAqsi
vPOBxOtxg/+pPIsm647QbKddCS/sNkb36NmQg1/zMbxBdqT/VifuVqiLfjkRVuxw7l1qhNopG4f+
fqa0vB9o+Hpxm1JOWcbM4oP/YwIghQO+JHDPatKBatVmfmMF57maEIEvJ5eHCdKcm5SadqobFT1Z
Ep8b0zYOPaB216iy6N6onQgvgPGc4KC5yusxuv+Z0WsmwskuRA1c5fDblrMJ8q2+VDdEI9X7EMnY
a50h6xzz5XZV1GgAqdGv46OajG4zJvJFGjv5LtbTuwbh8GvGdvb75dVyKLro3y9fx39eHhB+9PNy
WZ6DTbb8342kMDwtleZth4fy3LQG9fpI3GtCtc551aL+XMbXZ+uYkS8IhqwcdusJ4YB6xD5svzW9
mu7UPJJOEsvtE0bcDCSHkDaRxeE69vPw38Yqp6amue5EwbgSTeFUIJltdY/zGCSZ6Mlz7KrA47rX
n4IBF8CjKZz9NNXnptMWdlr7NpgCFYDS9JeaPe7RSut6WwZh91hGza+2kIzPZWoVjr1rBdEVFM6i
odXsGKfEUUOvmIfe/8egPvblX+fbpmaq40z5Xu5iCsJK+RwXZuJi8BUXXY+r5zC7WPC5nwpDSW5k
KXleR2ecowddBKm/via36nAzRUjJtEiL9kFgZfARxRLIMM9H8tamFyN5YEVbPvdp2V7J5Fp76zBf
TrAlWnYA4HdPzw8J+sC21MPbdIKHol3jP6GTPzX5r4gsCcyi6ZuKOnwzqtN0KJohPuXoDVnoDpCJ
16eKSL/UQoN4sZyoKqnPfcvK2qtyOV4H18NsEjfc7v3BVnfcJ2NkMcKT20ja6R2Iy15nh434eK8Z
t/HcPBkB/7awKh65hYkzWN5ng6XqSScyt9MLe+dgBFQ6PJd1NIDgJqyccNuQIhwmJtWZG7cxVMij
IBgEDpRNNnuFXbL9hBFQ5tDdYzu+TRX45bIRc61oWGq0xi3aletYxQg5syAm5RMwe9HWG0Pkuwl8
0kkUA1bSNAR46QRbeaTDmzr7rtSQyBkObNe+e8BzjoYnozAShs6bCmlGVhCjoItoBD67Vsws/rI4
vs8DMAZm1GyCxKhciHGIowsnPwSRWkDjd9xC7x4IXWDTUuIkGKsN4GsorjMGa4R6jrIn9/x+LAPi
11J8e6XE6msE1oh9KfTB12jgjM1TbfFTwqpRj2pDpz3TYBFYaHblIbpyIvh+EuHHA0DAHQ2ifdiP
/XOY6m6RNy9WkNJUT8hVi2LZpSp+rNRUvklrtXg0yRNHUlF69M4ORpB82VKB5Et9CAz0/vYkV36e
GlSkAgw8qGRcWXrPhNx67DWy3ZySYBaSVcBS73ZEVELfAJo3Iqas1qRT2CY+2iPuWxFYk1ZYty3V
DF01QIqL9qHke+6PQquup6K47QsD3Ky6C/Qg4fYjYVCN3YWJ701lPrFmTAFCjoIYsBQlDvF1fqXB
21M0+oJqfmDBa3hw1181+RaX8KF2+J3JKutnM8OlLJPLoM1K/qS2oWdiIYQZErauQ6wl+8rg4LDv
a0jXYGYG50f7cuxgZDvYdG69CKfmPnD8ySjugka/0kikID+R6DaajLrn5NbDNFrX6cCmzKKNXI91
57EQctlnHqRaglRU3RdRj44rLN+UXHqQFd2z+k0UgkkedYtdOoWSltBabyy4aYo2eksUGYSyDf9G
cYr9EI31VlSmukTtuZ1m7BNz2sq2CpYiAlWfAt68tkykLLNGWp2kBlunk2c/y/gfFTK4UYJ72RyW
hyjr9zidLxFfbn6pN0Kf0AzE+xCBudvPSeUlCkgzS+3PtA3uacU/ThSa3ch2PjXdxlnWFIAGxG/B
R+A5i3LhaaN9VJIp3SGNKLcq9TbEYVq8oeBBzk44foKbE4A5exBZgUlH56hWfb5VdUrUVqtWriZj
o87nZwph+TagmBMKpQbSc57MMfV7M9eoFjJgdvKtHBpnqw0+JSf0a3lIPEWmeZCE6ZesybjIC8Pv
qYEnWjHthJneALmkyN7ix9M6t9fgbsuxgJtcFZ/2lH6WY/1kKvpDPSxaMQSbrhHwC2w1CizsqYgj
Gfg3Tbonovo5m/ZdYE8kTYpjJZ+EblzZQoejU8p7Jx3OrNXoRAKxehjwxlA5O9ma6HdBafZejFvA
DtV8A3bcpeseeabV0i93xjNE0N/DFO0CmQgm7Y7g+IJ36RxX9N2XlU93oW5/9qqxnSPSzKuKCOU6
UT9AoRLVijJwGAPo8yM/gNODv8Jmid7A8o26PWFQw7EKKteluX2rdvgSzZkyGMksvqnC8JRzvFPN
NNFkwMFthPWxQDreOBVfhUIorj5tp7o5DUayOEKgcs3TA/7JVzILhduE1U0SJxifg/JgWfo79w2v
T9nlWg2oXGx5G6U28J/1exE3L+GkWS7gp3vUq3cCnWt5K4lUxj0xnmcTGHlY9Fe5FLwGZXWvloPl
lkXzYTbFvLWz+D0Xm3JWS6/sYeGC9v/SuxfNyyZC4x2b8rpNmVfPgLWYFPTxEIYKDtGaz7JhE89Y
ifYexmiEJQ1pKOG4/IA4LcFqWIemMr7IG+4hQZuxF5IZu9FA2G/aevKpD9zlIzy7JlOTjWIOWySw
o4v3lywPaJxWZH6ucaXBqzlPMpBeyG6gdI8OnkBP0cMN4H0HbT9xlkJHymexLm0bPh5yLFcuMtxB
zuBfNuA8Um1+IxXnRpdN3MyEeftwXje2kpJvAv0D3Ox0VBEc+SNBnm45lvMNJqMnncWgo3Xk/7Q5
cBuxAHHTDxPIP3Btm6zO9LbhRrEzIrsjjVW+Jj4i3f+KZeudguGvjm3/hq3toBmdX+QA04I0Srd0
YHuvMNsbSxkiennI+ar5hAiJ/Wtsjz63j9IbSc5oJudoUTiHfc63FyrTronSloq23nn4gjOZCFiw
92B7g9xT5xQXc3cz1Eq+ibLwuee9brGfXEtgJfy+4w+gFf1JklvA06UjXCNXNhP1rE3YqeQdhQ0X
Fujdno6F8Bg19V0cSsGuCo1xr8fSLZY9ioIYrtkALT6e0Wdvr1wnSs7KbtjOWuvg8tCMs2OqpyEh
OHfE4iTN6V2KbCH4kga+AnMwb/JaH4At6bciOdZhRjC2QVQqAPsLtQlwv6bxMEdcVzoEnTLXThlw
njc1YKfiWWXNgv9WTPJVK2LM9Nm2tOZt0SAfH7Uu2FIGuzJLPn6m3j8aSfsS1cemEtpGZS9GNhv5
sA3bQH5GwxvnN1PX/GLsuN3QALNCnHBIEy6kfApv0tgPN1g1wRBnn2Uch9sRp6E/8aubBtYCIOBe
sSs/YdEN99x3QUeh6xuSFz75MQpXTMR67BcBmtdMJoBYmvkfo4i4pNE7EH3Wb7PsUHEvKJiFIdd+
+tkVDcFuiHbcM1J/aOPfZsNmxabJZ7S5r+LVJ0XACn0xypfGwY1IM1TfshNJXIebbB0rw7nsrdol
0fZWLVlPycNjqtUIitvsTkbjORepci4dIosKzdoFjnQVitq4aZt9Muk3JZ4ZTxfFEwXlZVOYsqDo
0QU2GFw1lehWy4BYno4OAEzN2adqepalp9iMr2p+hW4YiuKo4411zV5+6HvJ2bZy9ITwX9tr1a6T
w2ZXm9FHjejXLXOR7nSYD3Z6jQEoIFGq3YLY2tkQA/xc6niXMjuM+wwhw/IpY0HO+kxvXHYqFxjZ
C3i0fqNl9tsssr1Sl0c0vG42y+SBdCqRBNVeMYu3xEaSYxEYz8aXK5XSbK04uIFI/pVltxVL4m2a
kKCiGtNFagnZ6JT+tlaxDfVqSG5wFAcUyxbDKfsKf3TkLYoF/MUg8Xy7R+PTj4NL8nm7mYpw2gYZ
HHQjOGsZbPQYlLFrpeM9kQpQD6fgpNvSl26UkacKmgE5lS6zuweRfZQy7XdR2PExf4NS8JgS0+Kz
BUEWoo43gS5u+nbsfWlMD5qK4MgazpNdmax5p5spAjCuB/XsiQZjnMIKlCVS4NxnvYbuatAab0TG
zBUVNQg3PJsvMV08h1gGSI5t9YyHECiItqBiBntbyPsYcDm0WG+QHXbmhNtuh4zrej2Ke0EQmGcM
0uNQIlktZ1DprBGQDg8Kggn1gwircVvUysDN+y6YJ7DcKdtUix9prrt9JRm/nBBIUCTAMYeRfNOm
EUkIs1XdLDhk3yjTXTIp+mUYaoKljHSjD1PnD0YZewhkes8WzuxD+HzNyPsaZF1/IYzpQJyGtZ1h
JPp5UH5Gqf0uie5NibMPCNGPDcuF64W3qkUZSrakv7IVKBGlZcNiJK0XNI/bT+pjN3Elwop20ao6
cMk5yD2LMvkuM3PVzYahgHtgJjfwBUE70I/SumtHNwe3jisilWl/R5ma+sIU1/aMaR4oAaVQwBf6
4LFBinyjS9KNlCnKdhz0p9y45GCwkvHVSINbchCInsGZX1Cq2GjBcwb5dlPn1q1Cbsh2Vvkclgrr
vXwM+DYh48M4C7y5zLVbQJSIC0BJQqFSi9rv6NGy0szeTc1IXBkB7sZMRL5xMETwBUEhY83gLwoq
TVhXQx8ug/BKijvL1646pBOE0EH1tT5VjkFbnO2sWIzYosJ9gW6ptrkiO1NSuCIcXsLecNBESQhm
nDcloIuLxQmelkU5NqoOoOUfCrvxq9REv4qyZkQdeHLa5ERwzMzdDpen0ELcJe3WqFTDtRJlNwUs
+UNjqk7iCLLB2A9heTWEzQdrEbFXmnHagjmkV5453VFLFHCVY+gbxA2xhqcJIczLoC7ipSb164g1
GYx6bkg16wqnh0Rr3tepuo3iHKeqzZsBeZv3IrcSVEPpvUXOCX7Bia6AuoQjtJRdWqncKJMmb7R2
3ttVw/1zro9GX8r4hgtvtHrn3Kv1AyZnJKDyh6GafJVKWj9kKJFMHrwFwHHZ8OWBL6shcsEcVUrc
tr/6IbiOnbZ4STV5Hyz8i8RsM3/RLaoSRuZ2aPZ5lsOQTJ5byEQuG4RoU+g6RaK49dFQbh0Ho4PF
tqGn0OoF8ftwNRROsAFP6+z0uodxb5se34iBZR3hTJKGAzTEvmSnj6VRK7sczZEbUhvdSPlmmi0+
DaalXqo8uS9GfwaSAwhtNqlQVoM7tFrilQ6Ws0k9tUGoH8hkS92Z9XfX93xKNSX0RIrHhlwGiHPW
+wxZYifpFax6eiB0ei5yH0rQZHoHlqhp4hG7Vub6TVU6qOrTF31X7AWwPXdxwWa0ddToUHZfdRD8
knBMPQR6+CRqfhp7LPexNr6YZVBiGKdSYttLnhuIdza1ObSeYkQQJYgfyaVqD97jISDrDb7SA+Wl
nIQZe7ofen4tmDbVINtz/5Z8yd5QlKdtMnE9VfkTWml7o3ZtudUd+zd64YEkyeIJRaWxU5P4NnbI
RxBJfF1o2kCHayy8OM2g9qvytrK4hlvsth3CeW1aTuSQCM+SM5XogGAzaHqxq/X4BiFAf6WK1CPK
Z/YVxIB+Jsn7akgs6r00b/nKFRVadltnA5N0qCFiST0RPMKV0qDCpaYHFZB0FFHW1fXCSwS/fDkS
uksrm0R3ChWeJpnVplSVh8wJScDU5YuuKGwZdH1fje3scT0Z/dyZuJCo3VutRNc14G5XkSM4gYr2
nuVNchVECX9Dk/bn0HbsYhJW23apH1V1eKxoyi1/B7YFEMD5bgWXOeMCObOE9yNhPXDruzOU0N5Y
wcJ3eimA+wIRaNQjGkjZHfG/+l38lAnjl47qzbPlTDuWhhzsShFfxRGfxrC4NhT9Js9TEjGUQqbh
oH9yvZ78cV4Es0Vywl0v4d9UtkGlvyhqI+/NfnrXc/6lw6yb2zw3uc7ok28287xNSvMNZ/22Sdv8
lIcsgNrho4mx4E+qzQI97C6jOd4ptzI50duRbYCa59zekPtWve24BpwM1260+0FaLglhm7vdqAvX
1LTWswTwIFIDdk0GfvB/eDqv5sSZbgv/IlUph1tExhhnG9+oEBjlnPXrz9PM956LKWYYG6RW945r
rxUbobQIPApQwEGzpV1lwjAeU7v2VkQVtM3llSOZyFLjgQ3PQQ9MkJKE/ZPRVePaTFVOHATKceer
kZVvwgS+XYisoZRjoCcPoKdI6UVIwalQegel94y5SAdabN2aFuGA/1eS6IXOibPN6/LaR85iiGCp
ziEb2Uueaj5JiKoYyhy4eB3kCzN1WhpB+JJYlT8gV7EB/RXsvbHeJuFnZfSai7bUYUYdc9G11h4N
vNg1vRy4ay9onaGqo0pkocS3kXN6BEarIYekA5/WEyomzt4Lx7exCxkh6m24MNUiXkyO5exA+uzy
mQlqoCNPXmW8YXLSuWKoa2ZRxinbZ9owbdWO96s+fkskxI6barxAfRjt8wGpqxAeuWAMkF3VkXhA
f21RlVi5GX/g1qNMR6RpzLWD9WOuNtqMTcZPTpQqFTNZkAFYSwlQgFduSyPN3zWyLamwAnYbIkRO
XiyVFpCpSufaZoJ14xgWGs+29901VAZKhzpaQ+KB9mp1skXamQYGMMaJ5DeMs9O4yrp9S/lmmeQI
ebQFktBeiJIPhDrFkvrqlyUn1hKAUrMNs+6WSNOCIISJ13GQNhZp9kqLsP7WHHaLxsNZz1GkuBKz
CsoYKjvG60s0TUKXUYWVofOOE2F3MKQMOqUUMeJANcnWAbsRfVYr01iR+soHV5kHFKonhtk82sdb
mWk7R+NsaSTV0BFZeyj+p+00yiCfoF8P5EhaW5z0od1IZL/LiDl5IKfGuyY6oiiITi77neKuWb5E
M/h02XKitTkh55EM4RbYl6j3ps6h7m72PFV75giOuWZAnah9qXlzsfRkXaSEPHowV0Qq1EiriunG
Ak8SIg+1klXYsHUUNryeFnAa2SjWeB1qNrHjOhWafzCTVOsoDM+jpQ17ZPK2c0UpKgPi0MTDMu6x
fICwU3tdRfqIfgHiQ2UMnh5/qKyg1+o1aDPTp7qJtYWWwFc+KsT2corK04Rtjp33IPbigw3HpV04
yZKZdaphHBZg0eYmahgXLaOYiWD2S+aM60yvP8oSBUJaFV9MZVWQB8kU+utjwmDdEsHTfMyAUkF0
5dY6riyNCsjbfasd50UdVSNDlgwMmtMNIWPWXuvvQ07lNfQOuN5mOdttDDsrRQE47RYl6jCukzrn
HHH3RSVHxbL2ys/AdqCtsQAcFR0hGHLS9ah2e7mWJpehp2cGuL9pZdM0GKwliD7TTRnh6yEHWraT
gXtOs7MN1Nrp341M/qsSHfnJBLWDPhq3ZVo7FD2TVSBJrmUWZ9XsmaMxYxdTEK2HthigJygAl5mM
ircWGQIoMwkay5TE16SXKobur3GRcmmOaAs16ilkIBhh2d9Rl38lfUYtYppf1L7+jkaTQL4yzmZc
f9rsa0gTk0UjJKMYqIVDKrrnMQOh4Kkh4tVAR6pDu45o3YAQtU9w5yvrmKklShP7wq77Nbo0xbIy
q32qY5UQ6znUMQJ+YcFKko8tEkcI1w4r6sZP8OAhnwPpEx3EYXgukOPzHIrVZlN/mkFRut2MjULi
GRsHnH/ZaqQRs6MeZ1BGwC8xnIDKpbK7RBTAlnU+ICQ0hHtZ6t6bRg/ceUAQqSiCN4awb/1eK9B/
ghMNjhfN1Qo4UxGMzhgjR9qTDHGkluThRXigDE+o5a5uh72UYdARV40XYP3viJKtC22INygYnDyd
ZhZzI7vAUndmAcYJ4KMbtRm7zpL+1H5vhxswdd+ykiXbeHiTDRSah6jLN3rwPLVlvi5aaDS9SN6U
hryMYhCgWZBr4KiNTcrkLGECC2BqihD2UbZyojJlqb2Vaf4bzQ1qz47nU3hSV2aVbJ0uJCcYUIcL
aKbvJClfanJ5DIAdzgr2uapXNY8dOQ1P5+Dh77UChLHUUkhXmp9crwHqyP1yBpugjfVNqYKKtLY+
gGFGQYdQpAey61pFO7so5kFlZLKxbA0dWusIrLLckomuZR6wmwPLpUYkfbQTmpONh0iik61Up1qH
yXxWUd8FnPRLJwFpn2cQgWDlY+kDZllRL6hcg5FnF9QehWsjfw5sext0zl/O7ITbiTqnPNI5adCf
Ch2Qlk5cvsjdUZ+VdDtW1V9ZLKcaDEwL5Cjtzp6tWLuwHVxJ1nIOug1JyxzcAYr3i3l8UpOm2FRa
PazUHiK9sag3o/0Bv45NodT8yVQAUTIsBqTrEOiOt1KmiozI+07NaAQPnAjPzMJDo5kfpYfJy+e/
JiG9BusxU821X7wg25eto7ypvR2ItXDjLtGWg+miHywvVDTcSKA7upwqaUmHBKGzAksv79GrXdhA
G6SSqBvOqauu28gWyDaLiMrrJBCRCRupGMUNpVuPVo1idM3KGsxix3B44UpA1jnMULGgB7+QvHQ4
qG2FWAvaCJQK8IuGdE+zo1FnxWZQKX5FBKEIDCb72WYapkABEYqOkhrjACQ2nmGQYlinot23NGO9
YJ6k/aPt+G4hswQHffAMopRjizmlGli4fWVJKz0hdLAtyVdCMkI4eCWESEx3pOSV5NucAtwqgQ3V
ZqQSvC6sBnRRl0ZvUXBp+q2pUQfJo3eDIgPp07RoBytZyjUk3SkdZhdZ7IKZX7pMZUnhSYovWTih
Koj8GmIaFkc8RPeYasoS5PHOmhk9glAPrtjsVqMOy0VYcMPO1DBlUMgLpUCTpoRVVqToitdvoSXq
FkyEf9DgYWIwunZrROEWIT6hGA7yKLYtgVmU2UuscgcLc/5WB80tHdGiLVP0FoeROm1sHvFv4RLB
xSVSB4mLNPWTGuT5KolK6krFSe8FJh75vSgdZLehjCDXtQxhgREuIHRAnL7dt/DsZ2VVQ28/73Ub
Km7hk1yymc9MmY/yBGlCERvpqtfsJ3QYV56d7pg8c03IWA5NV03gCUq4QSpAgZYRfRpqNLmKgiq4
kYTvCA8cyNdmng9LWUfThRSKwXizh6cRdrC46V/zGRefG/JrKXG0vbFd90O29ODX9uilIbi6p20C
m5HHxeUdYg0ts3NmSaWWstyI/BAPLuvDl5DIcJHkDDA6Y+oj8/ynZMRbtap/FJBdxbAAL9FqfcHp
8czjOFrbpiq7Si+5nikde6v4aoUICpyQEA1AQID9uk9K8KwabtJQyGFwyG298RQNxUcJ0skJV0bf
9qu0UeYD8kPH1HkNdOevjkaB9kx+zcQ5xqPqmiTclYw2kxFZKK1IF8hHBzdH2r5vGqJCHUykMpqQ
s9Le0OfgrSoGN6rU0wy9SebZiGW8y6E3LcgOvsRnoMX62csODyBAEDX9BSS7yYPGh2XVwF7aSyCt
R1iUILKSky9a2nvaK7aLMvdAsdG+OnO3TtXmfeyjTeER3Ov6zCDLgDMlvWMrdq7kiWEWJfoF5ERL
n6c+6ru4pr2ILvDsmrVNAkU5b5FBcxWggYl2aMZpKchEs/JpolG+F06gddCy0c5qlDOooMNurU0F
E9rpLpPyZ56m7LbUmEDS0VYZ+vCmaPpGRtDDJku3tXMXVU/o/33PMke+s6rTYIzTgiDrBjUsrSyF
GWdzKF4RfC5cOyylZcPmlD0xOSs7zhpA2W83K3sm/qB8Tb+h+sX0dUSjJUM8skLUKOvSIqIpVHSZ
vjPz8FnrxurJk3pS9HhAxTH0tp7BlTMWli8dzyhWUxc3rm0GoI8pBTl090ifnvU+GN3RyKnPZgeY
o5w2V5jlxD2YubJWavrx8QB0CSnUcKlpGiadQGY1D0xXKkBn0be5F1+5ln1mKqWgKAFEFujHiGxE
9ogobQX/HBrhU+vArq35I5SgbqTq8FRHHOkprVb0ERa9Z4EB674zfU44TooOZoiLnxNKMWKEA3j2
hZg5XES0/9eNE45UIcd1VyBlgMR3DpwCyDhHeN7BQYjN6CbQCe1TPcTPs8HQx+N4RsqPZ8lMptCM
qPNwFxrY9N5Tnhi4EaIAzVJ35qcYhisX3N1i7ue3NPvw+lF/gyVmyYCD7ULeTvythG+dYb9kHRli
2lDNiYE/t0a1Q9aS0lfWHxXR1n9csimkj2sr3ymkdHVJ9qWga+J2IQxOCL6RuLIRs7n+NSHtGoVo
Qmu3K2t870riuhbqi0I3kBxvtQ3q8TvKvS/0/v/6ELHGYHrXy/QTseYdpfA/Sy5OQ6UxgmYl8PwU
lbasE33VGO+KZSUHx2xOdfBMvliv1BEE8mweJYPBYCCNLV1DSh8OdQlxeKnP6XWC6hk9EkhEVlNU
+i0oJAM0YA/AHCZdo16VWXYL63IDfDX5tYpBeJX8lLQWdAEmcjKRliFtRpUtpNDkYAvNfljXzIcs
TViHXEfG9TCLQXSbBBr1R4GGZDg4q/WEXBscsNWF7NzBfK4CQUPb9ievHXg6Y1i5gVN+UzuiGkmP
uHG0PfpqXxIMFRN0ykRG+rEmfULzYiRmtuWjOcq9a0VhuZzDN6iDqV+he7mIYlIZWsUGQvNyl59K
sDGpQEo0gYLqkhq6ObJSjpbfJzhP7ImqVFjhlyJNv2SCiRSMKaGHeptgA3aKInH1CeyvZKTryWrV
hTpTv9HKD0lqjzlym6yn8+oYFN5hBW0WyLd+dXn03JTqEuC2um6R2VtWiyDugfVTiiEigHlGIztN
g10LI09nU98ek/QdQIwLyyzs3+Pw1OeFuVSG9r03ZJieEZPM5ugUJ3R2Y5vKodQ0gBNQqekjU+W4
5BtzZqRa1cpPVaHCAHlZ77TPUwaGIbZxwKFd3wY5wHaqKoiEaVsEdumachqtM+8JkW1xUDtiSWf2
Nd34iPoneYpQLDKcbjuU8XvUBeuIwu6ikLtbr1cvPePfC0TRloIibkD/A9Ux0Oph3rizrHJGRgSk
SnkmmbGVJ0nvXmQb1UBK6x8W0zt8zEcbX8zImd1KH2OMkHKho7pPK5xoH6tAGFq5wvXTXQy0g5mX
p073ANHI5b4i4aT32KzEumIxIJwdtLWTFfexBdaU1/NvqzqukdQfZPwHKfMuhR6uqhCl68SD3hoC
7FaxGAWCDytnsice85ODgBNEgu5opukyaJ0XEZtC+24vghXcYtpo6ttRlS5zDGfOmP2MIB+Rsy9f
hpo2ZgfxWF1VXIlNdbySzTelqfdFO5TrB9/2NAOsGsaOIIlCf2kZhMuezHSsOrl5kb3ZQVJuAkvH
548zpWaqbammHR0VKmwFHp5e9xLqNYTCWcNzgWJaXepmB2zVjC/93BY0LSgnZ1MNT6s8+0C/P7GK
cAi1aUlzWr/OqHwtrMLwhwbVQJuqLcTUvpF092pw8BBq/w6d3bS1gEi6ZafoC8Xx+7FkcinJ7I8m
PPaCq8rODsNYYeQDyrpdnL7aA7cO36/fDLT2EKB/EWXJsCu2cV5uEGr/yqPwVymSG6m0NgHVY1ip
ob2ubgIq6i2sopBkoLJaBjpjurjTcqSwMY7Ot5FmSMLBrH2w4vATpWnH04Fk6SG9nIkptuS51cud
VgBZdZClZ/ZioZiQRerwvHZwcaM9CN9SJLuaCW85RMzmEiSGx/aKPmoHFs+UggdIo/eo8f4wE3c6
EB/RqK10KvhTlW9VDeF6YHaKtaVYMpYR/DPQSOZWcSippDLVqi90Iha3bWIYZKHXi50UqsUs/hhn
lQ5Q/itLWEqx2SYeYGzRr+6arNqYeX/0oNs1Ili/JvWJEdqTpbefDmAFpCwrJpkXTYMuCKXtuaJB
p7e0bWqKadV1tGHrD1WQdLQeUGB899CsABYJ4DEUnZ8J+gmEAELGhyNcRnIzQQLBHNT8lQx+eDnp
dJSAjMnb9jMEowblFz1r1LoWwqfYvX3OI7WG/hCn4tCuHmLIszUKrUGr700qFw76RgvNBGlnet0L
5Wz64u2zKX8HTkqrmPqJMc9oMaaQuAXFEnhFwlYp4Xyh042Vd9UUw51Dyjx2BlaCOXd3UiMfgj1m
G61i2UgSFYMu1UjXCOvLSYUdobhDobDz0ugtKTEPbWTDdEB+OfXDEqAgSgGMx6FsnO2bgsFHez/U
VQy9iE7ftC3ptoJYqKdiWAUCI0hReOP06qqpC2O37iRMkCJBnOvBUyZLBup+BUPQ+fxq0E4DEZVY
W+K0jaVMTzpJdzo/OZoe7RJH2wVTQxLohNqS3irIoardNWn/npMz0WihEGJTLwHaCflbADC0dTad
bn0ZM2kTgjALEOHg3Frpuwq7dN+3QY/qhqOtkg6l+m7osClM6LSarZ60iuawTTUh6+tVmwz6E8pI
uZrD5hmzbW3kJiDMmMFI15uyZnYh7b1DqffNswmAzVNjhN9C0LmNtBySTIapRXqK5VpBAQP34dVI
pQVTzGYw44xecF9uUGJ2LTglkJ//yBlMZfI5YuIYeMVCjikzz6hqIscxELRAKg7ep2DYze7PVkav
3uJeXU7/V5vYNMiTECUDOd83XbeKBsShqf+nH10WsWco2cWd7DB5430BI6aM4XxGGgJkygCtoldN
wFraM0NTWGKpIWJhYIYaA3rm86kuwBLB57dQBwxLMrxWFtjMLIhfhoKGo01XSjcJfdnBYUCygLKV
AIdTcbXb9t0GMIDYc/vJ6C56om11R5uVo19Kr44uU/3rCol75JOG+AiiUEPGL8lBA0Z3OcXGmEl0
gXXNtkJ9QxeFFLtIGNaE3lxvoS6RtU1sOejH0MQFPRqukF9nFn4ZJXOzTDXvWPakj7i8er7Zpmz/
tBrtfcuAV1NU1gYLIMVocgYCbZ86ysqcAsCkhb2cTXI0WiW1ocExg9YuM74yyu4WQV8Q353JzhZl
X+7TCILfoa3WaFcPLoGl6koKZHKevmPkgQnunlSlNbT2Fb6xE0JwH5AA+ah8mWsiUNeqQHJlvUQN
psFqyzlC7EMo4A7VqyTph1Z0Aug2UCaAHIjBvnBNQfgP9A5MYiUyHsj/FqbzoZraB1IPJ4BQZDUU
bDR9vIELIo0yt7ll05OTbwUtXfFqmNqLgLp1DWT4iGb7DN3aA210c7oUqemP8XyhX0DtQ17LLY1z
23orKtPP9chHtt5n2Jj0dXrRxvRHKvu7bTjnPpoOMr7ZmDR/IthIq+k21d/SYH2btXloJGxlO91U
rzwnrXJz7AR6phbbY50bXbpadf/bl4gktM2aE+eXYX9Pi/63alo3GaMXWbV2bQEUJEt9KHN98Qrz
3S2CV34yvyJVudTFdCut3G+q+kMK7yRbZtW9hmV0G+rUT0Q0KIMQG+4aYsWhwquePaV4FpDWmLn5
VmuxD0vzfQLs6+l0JYWcQeyjCX7zKNgVIpJvw2BRJQmV0DZ150J6NiLvKn7ZmlFAdpjaSaDgH+CV
xgOEYX+JOSkEcsNNrTIfyTrAZdoHg7GirX4DfLiQB/mzmcfL1LZ3rWuO82QBs83+xL9nT/6JQO1O
ui8+IpaSb704eal6G63uEtfln57QQ5PgJdaGG5ThF5gAjqkI3fLMF+9FUIl2cf4cKs4V+gy/mgZB
XuUHiUiu7Zd8Tr4VINr5eCGaunWU1uxIpcupMv1pXcXr3DGLOjhrOZd24iOUPFjLmrlXSt23pu7S
wrmSV/Y+zubHz8amc1VDC+hmQbSTbNVG+bamE1z2Z/EjmjZfGnqERCdvhcGVROMF6TrfNEEuGmel
cK5R2/6K++XQughFnvI2gPk2O/xbPhZ81OYbuqv3GsEbO7koJT27Ur050GR33Qwt83CPLJpqUvDO
gbhEPFBabfdJMqFK0PGt862LwxvMrwFFK4Zxg/KEIqtPcwS4vtkjoYZ2K1/CtOshzJyNeHhiL3Rp
8z1r5/+ep3jg82x9FbSNYZBfpPH42qT0odkMYlOIJyB+VW4zwCbDbi66k4EK3uP3WSKp7i5JXO+r
Bh8h2ChYALEIZJ2+MZ/jUH9X+KuTxj4VGv9pTPWrWMPOYwda4nRnuzorz3Oi+3nCYQ6G7LNS7lD+
XoFZnQFZghELNk4zbaW4ODeD4tdN+zkaP8DC3i2Pwel2oTF7pSon8WzngIXlApqfuXN88Q3M4dLm
n8a7LFHvxM/r9ZL4r+0ZGUcMcaBzkeqErxrFWnSjSOKqFPk08aviz+CFvidks7hWxbuK10Qb3vIB
/HmcIHrKVYrbCxp41kI07OTwNoTTjbB0wWjOpyehIhtoj5URF0dF8mhAsDUn6AWB33JU5wq8y4cY
6a6r+nmWxlutv09F9RmFC1YFFbhW/o7U8Q4lv6+qfL+U+ACvN9MIfHIO90rkLZExuU1D6o99eoAs
YKlJ7GWYm3vFhBVN8QPOh/h6tFf84GPQtV8jAp06V0cv/HeoKEAdVMv5qlVaVkEb3Iqh/RV31kiK
6FxupPbfiqhNd88kxZ2g4etDLitDCz0pjWMHJfJjtdGmuIuFQkKmGJNf8RAfB4UD43TZY8nqxrnq
POShyJn74Yl0xnlSY+KfGOJym6kRzjhCkQtdz14B4d6SOriJB2yxmQv0YxgPP5VDx4gYzPSF/BQO
w72ZMz9uGFjxumJdF3SypgnjUPj2JF279KRH+YdwAaWk4UKic7UWllvTh7tKTWKRpSmaY+CuHb6K
wSQCAdyNlf315mKa4HzBjjbMK9FrXAoTpjWoN2fNxZl3wsCJK4zj8jkOKA6zqMIkiVtvx8Tv8x3a
HheZh2sOnNsgJdaO3vUUWpBWxzoFnG+2ejnf5G64WekqM6uvZJrIebkfRTF8KTVXyPgc6na8M9/q
UzrGSeYxJmw7edm3zKIz7ETOP7UU1MKDXoc3HSdKycnXwVCJoRFRgcIi1np3EauvSNVvXtzkJEKN
xTiLDVJP3rXfqwqoY/4VsXVGub16JEoWrLGUf41uvgkLKcyDeI3l2Bd/H1e59moqw8fDuwjj1jf2
+eFvZOWlSr2vEvsjnAL10Uhpf5lQuoj9Jb6HfstaiZyNFzAT38NB14+Xx6+KlRGX5jEhBGD0FVvs
F3Lqgyl5a6xP6J+vIArPqBg+Fx0pvBr48KRiiOu92GJxLt/6bLzn2W7W5YszeswmcLoTeOW63FhH
GyNO/r1VxxIhWf7XlD0fRf9I/Jw4zZ6wVZNWv8Sg5UIlevgIU6GdZf8KWxZ/GVb1I/ZoyeMTSztV
8hdJlHOEIPEWqtDeQsW/QO1vG+hQxLEEwrtZLKSwo+IWLbie88tAQaOyQX/ErXZ+3DkKZMxl4FTY
JB6StNN7gOBqxk6beXTMgd9IWz575WGCxBkTa0Wp92QBWai84SJuHsLGexFQCYuy52Ieb0nEnaXV
SBzRLVRVeplN7/p4UxxaqJfAd7i2B/yY3SPeEluOBOJZVmIuAWjUY2keJjzNf5RwXQ3dXYPlQaxf
X32XsfKukispufeKYPyNFjxiwt61HCpamotpnC6RuAZxFMR3JBRR+lhZVmW7Fhf73/eq3p9ss2/4
VVmWN+JjPEdRFnEsH8MZ28zTsasUMtv4wATNi8l3Pgy0+PDHTan1a9uR0LMKToh7aaz5rrWfmuCe
wE+L1Up6HgEVD1m9SE76xnDKoq6DL2Ej5Eh4M+slZNRPBBFit1ZJcLOtT1mu3/47reJT0hEeSa1j
ZBoyI9AV4lmIH5f7bptP8aZwlJuls8fbs7CrKtijVK9WoWIe+XTfyNkgXehDp/eVFMpNGC4RHQKU
Ukh8097iQvRVOCgHyhlfSrgTVstDVqdpvoXZS+v4Ktn/H2gJUyUOp5Yme4Pet7DInvrvSbQReXUM
Qq+722XO8YMrbZCsawaZUNbFEMFEO2E7xNnp1Ok5Ah8gtk3lEbUpyZ9JvTPgIf33Fk3PutKexTo+
7lpRv7zytUtjpoPMJ7H9Uz4pH5JvT3qVAt0nxn04ciq3zHbD7COpZyWdb2JbJzLhXSZtm0JdJ/L0
o1kHKpfXTNjncBzf8mb86v+QuYFKB6RpD6Yg+qB3tBCrNer5WerLg+6hTEyINDPcUsfBkzGXf1QA
f7RkJ4JWcegQfyNzMLE+mfF4vintvHYinLLqm6xEn2Y1UCkGhDnzzSBq/FjFqY8GGaVzcMW3KeFM
41W5NZJ8o6Cfp9l7TRQR4KmL2oIPXdv0MaZ/BiGH6TTbja487mK6zY4NDqc+WqLTq4T7THXOoxBt
1YGg90bum169nPXpmFjNr3BeTDb7XkdHNEUHqzV9dF0vGc5WuUyxs24ZmBC7Ro2rs0gVwPqhjubs
a3KTx3d2SvSVmx9oU13Evvl3n4a0zyA9Em/AVnAb+p9Raj8HenGqDM5LJApitSQWKSaSZPiZ0aL4
RSyUVoq4s0+fVdDCwvhLuRAFHXYiiJXh/xSmfsDGaUZ0mmQToI5+bRlWif1eni8wKd7U+adTQTBD
B/IIBrsI5zrFSOBKu4FAXWUDPFzM/9yL2M2N5p3bfCM8pVZC20soyyfWqkhQcALCGXSo22h6+8a8
wFXEgSJm85TvoSl/HiZHmIepa94UJXqYCjKs+4gpqdXyCt8Exkr41rlPbuMia/CwNfKDskTzireF
N4hrzIg4NybtwQltbGEcNfxzkEybEESnF1hni1rfgoH7Qw0yIwq0VQz4Nq47eNuqRUOaJ6rZCGbe
LJ63mpBVAmkHyXiAvCqvpGtBAkmX/wam/WLHxq9TrjQCP9QwdjEoRGEIHd1AdNv684LiT8qkq6N9
Rk2+VAo4sLzpUrUaIWVECIbpLdujBMemkysXu2EW818DnJou6XI9c6lKWvnRCJBIuYgrGlKK8IIz
kB3ZIZWKHgUtpJ5pev5vhn4BkMVf55S/EnUjfgbBjz04PcAHmBI0G3yJ9RiKtQh3xJeK6xXXyGTC
UstM+H3AqMQbiOP8x++LtZ0C76+nFxoY38GQfBT2SvxWaia+xi1QPXusFZMsm94rd6ljnlrbotUb
Pd4PyaaHoaORhtIS57IhU7fTf/+XnjQpuDCccJu32VBcHkuCsxePHeZ06HZgKAzYeVLxxOir76H0
La7cZnXEq9b1QIkoIaM7KO6W8R9feJ7Hfgrwq5rXnUSQl4UelU6c1aCmJ9QQFpbGnBHLayY5dPzj
XfxQU1MS7q134TLrCoc21ueUJIhdJPbmI4rLxidI7kFxYy6EFdZIoVoadF4Xvz12u+cgpiDOYJDX
Z0SS/rmPZrzJITvU6A8gANfi7xPw1q4Mt+KAT/q4jibIVlo+9mEebdKRzFoDl9yJf4vTPpBp2vZw
y2l/abK3Tjr0E0hw2aC+CHYQEPgus40IwYQ/yAr7ra18K2E2VB8Z6eduxW3khnftgEx6k7V2nkcJ
WoNK4wq6uzxB9xGrP2l7qB3WjAcblltL77/FORBnQrwqavMrroBNn3EkhvlLPBWx/x6PYK6HS2BL
pITWRocnYiph8RbPRuwksW/AF/5oaP/i9zVPGLJ5gMGR7jlzP8IbCX9mOpk/gUcTt4IHF/EAoPKd
NzcMApCxYD3Eq1ZrqxTxMxGniyxKLsnrKTykEn07w/Sb+F+Yn3jeju7fqgVdG3TawcHTDfZw0ZqQ
rHag/YCb0JK/slwhOn+QLWkp4iGxXx77n7WZo2THINtG7DqxTlZJCYs/4megDDrSpnChdY2YWCC6
qGKfJvNJSiGBrQS3anoU3lMEhSKuL9IRIREg3HJ3Ebm38LCicNK7oKgvwj5OjbcB070RplUE3H28
Q3PzLKxuIVXXxFN85tZWci8jbETgbJr7jPl3ZDsIN/7VQcQHNg1yaiCO4ChaNLLMUP6/wCo25+eB
ESwRBEtIQRjs9qJMYdtDHI6T8EiE1Es5dZ9l1+7lpt+EHfk6PlQYA2HY7ER/EYo1eh9/WfmP1VV+
Qf5G+wWb0vwE4KLxzIGUY70m8uIJMfIIRr750uKU0TPwK+ppErq6E9I2TTI8ZTkq9x5IptQgyy1R
96DqgS6qgOT3v+JTrBFBE4DCI45UsZ2zjSmJ9OZTUX1hC4FEXyQlARTaPgvrY8rWd5ycxGUx2XT2
qC7qKivhBe+D47wJYy8MkdGMz1MEYANjJslMchjeXhg3iAb+wCC9wRZP/R1zOQR34R4bx/ty+q8+
xE6xnzuAJ72s/ATFZweEMIiTl7TBePAbIpDXs2wxK867CIofZmnG7UkAYZXcehPJpuOZLCZ1Uhht
CaveH2m6SN4lWDQcWswiTCPg8FveYywA4yTSfYhPbz1yYt6Erj2IOKJCESk+0pk8HtbQ0DHrpPji
0U5J4ysyfRigqQUwmcH403JtxSD1TrLHL2p0XU2Jz65+E9lcWbO2E/bkP7sCUf6rpMCuy4kT9qZS
TNZTOciMsIndrk4BsE+Wn9OJIPneUatfEYqLVz5afANYmHVfm8sZHL2oS7UyOpoZHjyjKmrjTPnY
2NFQ2KYETRnEGvAT7E3V1Bmugc2xd/4exgKoz1PUhGJe85FpPyyLpF3gyDjPY/RbVQuxvYSjHizb
J+ijXV8chYeBQvbcq/2NYRk/R/TW0M/i6ZeJ/cRwIk3H6QajJkOD84Ha81+Dh0a25NfUmmu6NGyz
3BtmuOkku13b+M+S1BGLKH4sovhTTJu5Vi5zKn/L40Y42hkJqYfRU+R6kzGXLkyFyMJENiscXBFZ
kJsUoC/qjUjFhJ8RJwym0fchRbv6fyZIHMi4lG5etxJeSTzQx1r08YwsT3pUJ/MqQjfxfBwDe1r8
ikosGJXrlLJJmpvSAF5Kw5sqgtzAq3YgLDdZLyq13T0OqJqHL5LAJIj4VQTUQ6ZuJNXeiLI3Hadr
OuY+mNirEpjMpWRHunAbdZ52Lb7WYaNL1nhr403n6XTCtLv4Z4JT9azydaKKZ7G9gdm+w3nx6B3Q
Br5VgNfy4P+YOo/lxpWl3T4RIuDNlJ4UJYry0gQhC+89nv5fiT477h10t5oCSZiqrKzMz6j38hVS
lJcCfqKeu6l6kTwZLvPXbLnfgD/ZDrW3cmaSI0MQ/kKCL+zz94LyPcXPe4BoXx5LkM0ShKjfJqkU
/MHZghrNh8XjUSuw3uUE7zZh4e0O8o1z0f9JtyELPanny34BEc1flXHTMU7gntwbyffQ3qi98m1G
7+1v7XoPcp5S7TO05kUDHcgHRc7415EbhZBd4X9qLJBIsb/NymEgNkjF0DHiV928RCEXxH/7cFp6
JYqfvZvGcTh4iv4tx8oHeySoNvVQKSO2FaRc/5Cazk6uTJoSBVsaOQfLi45+hGMhr88Oiy/jmE7T
1bNZ96Y/l5aKXMkU2jhTkLIy8FIMJDSZv+HraIU3WZnu9KL/CWfuPPfIVts7y51Ap9Ol1d/sjtoB
RsE89oLHLpVNxy/fSvecMeZLbUJdub0xJm/b+KTXufItN9wcxnOueJuE4ClvUUf8uoACyOqPCghc
KGUtIyZgKZFzUklF0Z6B4ew/Lf9vy3d/epgoeaCF+FiACG4Y++NMyZKsPmNE9YABUJK6yuvylljK
CR6AdyhWyBaOK6BxLP+QZsETf0r7CdK+5rk/8mDMpPryBvc7Lj/HcHyWO6k6zhlRtY3ccLmExHOf
qvE3yf4dWc/GT6MCMInB95L0gwg861m5lec08OTlSuWT1Ty7G4Bldg27PhXYcvJFQ5i9O89VManK
qPYlL8Z17lKMcSlTZh6lbQbC/25uCy3Rhj3iWtw1TkU1myPyxAcZWfIEwW6yFLY3puq9SzerHoFt
5F8Ih33NDXWHjgJOr27qvjwjefGpl+kXJXnSwKNmGO+yjQSG/MkK8zhEGRVkwoCkoMtmU0vUzwkU
OvxgOGA/vhYCkoh/pcYl9UPIyEu5AvDFBt0rqFgRe3TZRP6Xk9rC6etpf9f+93+5KgJtR8hGe/lq
GZ2mq34Z6BjFcFJmQufEFO8Y0YE/vzjNcx+zn5h7FGwH7afId1AOP6RkLq+7A3TinEyT7ppUfqJx
+ARnvCqaHhfPVEoW9DqYdnl5iqBv9N22JRko+uFTDqcu+m4eGkdF06x6lzASRfEdQgu0w+kbdMwc
ImN4o5vRH0xhVvn+Ix7Go6EoWwmFPUkb0Kvok7KtxtWMXKV0b2Y7vC9B4vyXrfs+W+usOjdg22AF
SpGfBvhfjDH7qmNZohhyXebxfAae/iYDLiXBrmmo1712klgirym9SjRyN7XDjpMMYyjRq9KGg8wn
icAo7/6onr7GcumSMBenjDS2gG0fTvuSAS2jVAa24/fnKVQ2mqe9jAkZ8vQj8a5snfeIckRJTue8
mbSl5FUr4naid14U1/5ZooaEzYyzQQRd4QuXcOQ3D3CfVjLc5f8Oh4zB9Jr09zJC56b4HA7yzUrL
wJdBLHFF1fKPNAEW3R+MKcWLOl0CvdRRpNMKBwuClvuoDMaX6Wufjd981DBJhqJ/kDtiTsaDhxq/
TDXWYlV9sPLxRb5FPinm/knwd8vszofEAG33f7+RM5IjNAMS5HSj+/abTPwhiXe6kd3INSyHhvGt
MaEEyaiQpXCy9R/EpSxV/ZAbtdRrev1tABhMbLBs/5kVoepY12uAPWES75eYEZw1tXmRulPNCiXj
tG3APVo/kxv8yBKMK+/Pp0w4mQ6Bof8E68qYYfkmB1Ae39LpQNmhCz7iba75H9LDXroegC4ffC8G
mfVlT9aLDDs7c1dKGl5DflYL0KEKCS4FffmdvNaEbP3/lu5IDUdW6Z9lmuaW+RWV7lvVnf7rKbvl
/DeV4deU5dd4REioetfy8kWOlh3pEiNadWtWyjvmsT8W9SrPVfdugE80k1duX++H3/Vzg9J4XlWP
oY18k558+RQgaV4D7pyBMrFgDeGmsMLbzhwfegDUZRmuCtVAfVI9+9HV9Oihk72MlvYTBso1tb46
El1ZBPKAkVQpMe6XsK3zB6b2n0AMJPgnLCye+5KST2G58EmvLZJP/NFqxNa66SjHJaTfg49OA0wR
CP9numGbTsrNZCzy+0nTb0C9g8Fn3yYfKh/geMlbX+wqKR1R/67Itth+PngVdfA5f/ZQRBjQRqUy
fGM2xRdIqm3pezcBSbo3hi9z7v6qWGkMNqklheakKl81+zDRUKk8hEqq6h0GwxVzIWLd/BmyS8Wa
77Me7W3XxSd5C7BZyoTOe5wH1N/aC5GJNMN5H1UKmt2uQZPAYI+MEi277uTJxXFGTryRDb68mJkl
bQ/UbIjypV1/w0RiD8Yuypye5eHIOfhJcZgajGjloITtbzs2D7aF4ynXKwexOXt3Rry9jeRRo6so
t0fuWQgJwCFQo+/8GlJ9ZBdSz9gAeu6pLdyLHVcAUvhMy2yegHrAtKMaU/Nw5ih+aDSZaxOW5OOf
XP04RlcngvjEGcqZWjM3rIN0HYfg64m7yGZ9q31ztDLcYPv8127L74K02NWDc6AClue6ZS0WpW0U
DtujWqIzlqqfUkdOLbpftB57WEdqgB4RBReJ8P8moftGQF+is0zYjgINIAB438gRYHpE4KeeezYh
VcnPshbJ3HZcCPwq5mmQRSJ/AZcMiXPJMroKJbkd3xS4w5O06P2W2kMfHVgMTtIzCkBfkQVlXzJT
9foWbRzU7z5c41wK/IumgExfaTjIsjFY3EJlwk/IQVZiycznS1TAdQ3aD1nWDI8eg4eFTljfLiWm
pdxKg6sCV4fPx4NsqVTuq7Q5S1qW9afsSmXz0OTTraLVG9mfSWlXmqG06m9tiNJuuq6wJ1MoYLRD
8VV6LTCFGFm19iDFFeFfN6lylV5NBhmr8fXHfyViYV80zkeJmimNPOkbSuHGtvX7OKB6SS1YWghS
GJF/K1CLgcZWkxaD/E5OVrYvsvfT/G0fDh/SrNOBN0iT1zZfAIA/L91Lebr6WxI1v5KdiJa5a6DU
EL8LCsVAfsItjPVSNKKoIr0c6Uzn2oTgSXOaS75LOPW1u3SNlj4wwvdxYVEPpghDqUX6wwQdehpB
+ZwE+3w5+zInkSEVkiNkcElXWcQ2yYcQidssEBlEtPBZKqFbSNlGTbMvKde1OtSxbDyMVg+g272X
T5CGjNyLBI1KW6MszCOo0uxXHs+sNsc66fZSHl/urTR8vB5Ad188LXs8npvpz8/t8CHXKa1EDYxG
IQJTIdyUlJzJ8H6Xgp9dZethMu5lD7lsGufRvR+Tv6XI0FXdoxQaYuSYnNK7yIfLJ8rmf0yDnV23
xzaiE0oBX9pHYaw+JlmBPkh7MMtwJ2UreWJyxzzRLMSKhid7rGzAhybjlHtWTcpVB2orjzPOhj19
1KNO11Q6rUOTfSkN1SrRX4jwFkPQulNuk0x5nXsqe0ZztzxyQOzXLoZI+l/eKsAuwsPen5SjLJYz
U9RO41dneJDJLS9B7P9KVedddrmS5sjsDRQ8W0iDpWGVuAz6cP7AEhmN8x9ZFd2MMtL82qnqc0jj
Hvk+pCnVz2X6LYEiVE+zZ79IagBDnIYg0SqVWverrkQPEdxnSTG7cb4fG8iYnbJFJ/Jm6fJIdugj
6ZqUH5FchfQFK0eaMZDJ7Xf5ekP7t4KbQ3cC64O6R/sHmPOguvUh8Fsotu2fNPjDEVRu9CmdFoka
hd2+IRst67ZuaRtn8s9SJZSRJzNLyoulMiEJ0SK0Q05DCTILPn21fxYYh+9hvFM/ytOpIxBfzBd5
F61ddmXFVX42q2if5eNBfrdgx8AShA56zpyLwJbk2/A/ABYMvcz/Xp6YTNyxug/C8bVOw72Zu8cC
JTdNZBCe5UOlSFnEztWbEBghyMipyesycer+E9zro7Ef7elbuvEyueQXgsWRqsb813nJChfqB5lj
hUaPnnPBFuJbvrfq9G1YelBZABgLQE4+Vw6QPYuAqlJxu+rTf2ETwG+vBq9y5tHk3bUoas3U3uXm
yzPSQH9t5bvlQ6wihcPhcxDIG1nkpDg8lAXm1jVUQI9Gd8Vjy7+kBOUwQpZ2B9Ix6YyJCvs0qUA2
jN3S7+7KMt24Rgy2RP9Jac35xLU0OYd++p6z9YJCdqBngf6vDsQw/oE39+OBPgbhndHlG+kFJJ31
EyrzJrIcaIYu46n5lspVaEBUWpnZeCQbAEwLjEY245l7NStoItQPpcy+XECtN9uqU3FZJldmQCFe
RJvEMfZZGB7qLlqHnxFYw4AJPUroJJS2w79/Ub6+Qk/913x3+kd5JPJ7GRbyb4IK6OwUd6Etj4Ci
99TQRXQoFfbijiPWaSfB08iwErSfhG8R2Gwq5SI/dxrwFrIm+EFv5qVuqwOkigUjKOFGYr+EEG82
zi2gHllxa7TzFLd8MHPnW7qi8pr0TKQ7aivGRWOCzXmPMnO1NPbL3LhFMX0na67EgGU3XKvFuwYy
kPfKeIkj+7dL+93sjkcBXskwcK0EcnF3kHE7p9YVsTMkNrhigroGALHnDpVtcERLZRf33FRZ9Lx5
n2bZMUyKd9/85mE/yzpQyDojkwi6UrhB6XQz5+Y6zr29LGyyBZcvlMkic6CBGNdx22C/yR2Wjof8
K4d4vret6YTI9BbAniAA6JIIWGAnVWDptkQDhbrcXovJW0EhQkavNMw0KVRG81ttGrfRcIXbTUOd
VYFfSQtIaplmZ9/VAcoVkiSTskrjotfIkYzfvrMfIsX+lpOUUIDdAePEWs9Kf2tnuBCOylXupFyl
b7u/tqW+q+7yAOXwIvbpm1io4vzv7ar5YKD6LGuQXQ6AO2/zfkDZKf+twuDBTt3LVJUoTUqTa1iS
BgdllXnAVIy+iUxNWXYCqwVFRyJS/oEQQ/7nIQaqIDdVzlOG+yDD0d1biv0sD66fLqmnPFlJsoHj
hOlK+UrclZjLngVS+Xilp7aiYLm04pYgJ0ul2zBdp3XPvge43NcC3KDYiTzEvnaskyzdUrN1BZBT
dCOQ2X/gDbQ9N1U4nQUkBt/jU+BJ4Zh8NjUcVDBhjI2uwxClNNaKTRuFjEOApyZW9W3+KNFJdyTV
sC5Sf5A9pix8KWxUr40fOzP7khVn1J1nvV7qP1JJkeQXGPsqicenpVjDWwYtlzCNvhRPumC/Y3p3
2i2O4Qgv/KiB9vK/ACl3QQvrvzWyZ9+Sk8ndlQhJjwtfcf/kV/pPi0IKMPzp3QQ7x/O2oY8ZOnok
9OdklC5pHvXzMEKwgK6BtKhkxBKuIbD6K7mjS1ySVkcTtCt/CpfelCCbFhRU4rMlCeYHqaVLTuO5
5MbOHOwGP7+RbgLkse8hItUus/wxMv4kqsk8atzhtbEf5MYuD0+G5GyEAmKRptlcwOLv8iU5kzP/
b3HDnuPZbDEcAUygKieZhZKlLAGOhp4cWhreke4nDb2jZTlPAvJelj8ikGCD1X6vtepnmDJzlPZP
88KHycOclccmOw2BvusNnNS62ErxS56LPoc0VP6lO6FnHwvL3MlHyp+sMYDPUhxBsILBKXe1cc1b
Vy82y+xz4NlmUOzYQ8hTkstcxhexCqYouky/gdHs4mRY3ipvH5iwauVcJ0glMvZkgmTCKdUyrDUI
+EwpJX70SudpSRijaiWfKDXCKHaPCGQtLRuZkUtX3MJuAcFcFId5NPKckB74kpZp1RT3jpXCC/SO
g62Q5dMHIYfyWCnlGKVPvueDtGpa23zvqdhrGMbHVKvYpZI5CGNG/avrij5FaH1FLtipbrwO3Gjd
qHddAKgUeOjY53cKqnORrP1oSHIrhx+fJRR/YfZWBSaD4vVSII9m/vQsrzahZyCYiZ8KdLpLNTrr
vLkqRfOaVPFP7frvy2fZjHioI2hzztBLSKNYh92ivMstbHvy6dFCRlPtyy+vm8H0sddS9W1hWDeQ
KD9nwf/64WuJDxKNzJY8US4swElZaZVdtJXepfTQ5fKXxqTXvTXDVmK0/Feyiqe+Vxf4yRz2xMh5
xYP+rKm/S7RO5/Ql1RH9+7faV9B1UZi4EVjM0iMzAyptrfUoHyjpgEDwaNU8+uziZNpJAJLpKMsu
ouvUmLInaYDKcQUScpkJloJSpiwkgiA32mKrRO5J9gzyPtkxgno9JGWFkzBPXkJfNAzvHv4DLohK
tqHS+fOQhcP4E22J4lcmo+RWbrqr0vrbHmNo8Gid8RwkYnRwBGSACpavTQ6mjo1eicbX/4KJ5BOC
gbVQdI2z5vY/mJFcTRYa1za0l5ZllKO95MxY9oxLmLXqet318d04xb//Lelx4L6PvK6ZGkZZ9YMx
ZJhdsz8L5z9JNeQsnfQx6MpHWV0oLB0owu1leshh2M79ArxnzZEDJXa4KRYDng4wnyqA5BJNelux
1AkIS+JNObmbZiD+dyWcadq2Eb7f5C16lG6QvgchTZjmWDcIl/Al3yQnog/WIQEbYNoeghOP/4Iq
SVdQvGe0RYeiuh2B6bbDa6FNf5TG37nf7MA/ZFcoaZ8XofTSxZfWowQqz8kPm0tjoBIqcViHdcEo
V32Q93WHCjZXwh5jTHr2G0tSVEf9EYXDnXQYJVLIw8KT7AX5YTkZyGdLHmS62o+F5FAXPOSAMQSw
URftnVljZuexFvpil2eP9zIc5c8CdZJBLgPYUdBkCZRNW+HFRQYiByyQ37wTVBIq9BTkBO0Ljeq1
gCvW6xRFGVz/lR1qf8aWI97KI5e8tXe6Y9eOu6Ur/aEE2Zv0u2U1EsxjcC4M/W05LTOdPtsyvrGh
nadWB+CWO4T46c9KQ1eMXqEs9NKnzaUCTm05nZJyWzJZVjRaUKNE4/4cdxyqmTO7QSMB5z7fKIHi
HHVfuUf0WN+0gY84ZqGg0thX5rrUq18rtPJ7W0MDP1aPWVn4d9hGwQFQcKxwcnfbOehIIdeIlivQ
G7P4VIH1XJ063eVxXW8dFydk06vjTZeo2T4aTJwl9GnfDGDagnyIj4pfK4hSd6txzoMrcvKMtOE+
BG1GdcZFOnhnGkF5KoDG60BkJ1UZnkJD+7VKTTmWZoqeIfC1bRGWJxMvsuPoJ6I6bCBu1GTubgSF
Muo3IPfe6u5O5wJWaB5hv4KdxTbu/WOWgUbUhzK8akOzih101zEdhiiGdGloQVPz095EG5yTVhDH
JD7bF9MfzRutHEFxddYlThURD/d2qdE+ZH5v7YwMkKNab6241BGLiK01Gz6EWleOkgN9bx+0TK83
muOhGQgvBA4+hrSKXrykfW2s5qB9j1PY04MzH8Ju0Nilwgth4++jAXRpRuPS1FR4bCx1doWkSCg4
pBvMIsfbCXBKoaWbvql+UlSw0nJCyU3lXmPAuEG0S11BOu0BTfcbo0G8JhuyYVWXU49MqEsH3YlP
xkSz1jaLfGsrob2eMKnFkIa40sIPtYfg2dC8TWugLp+nzyi8IGWWG5cs7Y9JNJkrDx9odKDdB80z
Bo6rvzs7vYNKqKE0D9Fy0PS1Rfqm9tOX4Y5n3KoQyAuNeKvXzwpN7SiJbjqnHNdAjs6I+j9rqBCu
OnfgzWj0K5Z9GKroJ69D3K267BHR21Qq//nGqZx9krg1aRw8KHSaNKLBxPVl5rMawPKcGwX1arjt
nfqKVghp3Oi1myFSuxVi2rsmKl58Ib8YyIFUFT4VTAXDQyXKd7v0PPvwMBWV+IDzrRiWhDBkqSQ3
9Mk9RJXjPoHsPMPPnXvlWkDEHlRqPakCfD8OjonBoEnRLggniI2aeWxmfTwhGkuUTqFz67DQECP4
DPtWu4O2TVFmCoJjxwwIvH7Tm5/YJdu7FlKgsN1PJGvb8Svo5rPLOraKzA5sWFkDBNPHg1pbCIkV
5dl1gG371qTu/I5gmvkxOjrWjOlE3pwcLU13SoLyn09EXsXoWW5Fed/xWaEUS0NdXC1WimG/TXN6
0YrRPCVBtUXoBlpIVWKKgsC41uubsLeH1RgYT1gRI9nMLjnyIW2GmHAM8YhAFZ2qnOYnZcnDEDnq
rldhSwRlsK5jwJkasvpzlVtb3MmQk2iA1tdDj09wfeizrDioWpavrDwa4fM+qLap7SPODGYJxUfO
om+RuNPVadqPpFqzNsCUKpBu7vou3vtaP60QHvma//R6ekOWFvcIx8QhBfXoESWNtB12ELYZamgz
6wJWM4ZhVxoMFyeP90MgDocJSKRI1V8G6JBCNFWhLZ/qmat2jMZZ0W6/JJPZrM0UT10MKir4spNP
W/FTmQvYhdNj4eVAV+ZK2alYfBvXoppw/wkxe8lGZBGqGGpiPdxlDnB9f0QhyavBMkYaNAAxG1DL
PEPgU9M2+VhauwFoZdimQM0N/GhAa+5y7d2kUH7yrX7bp+gDTIiMbmYreNK6eQL2rmdrM5po5Tuz
u/Ys/QaESHF0/QbybTTsil7DsgjBCW1ALdbosTJwYaAxHJKg7h7jjWp54i07xiu7GlHcxBbCLL1+
ZbiVtykdjVpz4hSg0eGcWHGXoff75/nQozrsnLL0xUit4JAmHWCDCeGFPphOYeZshrAOwIm51xLm
uVGjPNnFKDpOKdXzsjN5yJG3toccd847lkxtZTt0F1N4bCutfgw99W6QQn6I6g5I3hl+cQznpVN1
ehr5BvXuYdPY2otdwQ9PWPepCPhh6TDBMaLQc/PDq1SUIq36MmT5izaAHsAJRkmTYYuky6Ot9C5y
0yFCznb1h/Qx6v2l94HPobFplTuHljlLcPBMC9JbJ34L7BHXaEyAJg/5dcDxt1r+bSnOjr6a0lpX
pWb8OQ5DTUEwCbkbC4q7/lf4OCN3NlJcDTsE39L2Myt+FOt0ePsM4wYUggrgJOT40015V4IFerId
mwDvjgegiFhrxqi3xzYIQNNELs/LqmOvKbu6M5+pAtaM2rFFFO5UxeOjdhs3xTYlqSQV8OI9Qrff
YcMZDqhZmDmprGc4W8/SbrtUodlFAW8bpVfbbg+ugTmrM93r6altomjHZUPk07v3zrawo8vVj8Zv
t/FUAhOjtWePwRfyQOW2zl+yoNNPZZbqp840knVlqTTUkvFUdi7hpkexzMLTXUF4YGTSIVNbUDdA
PMVLjZ1rueUpd42DMc7DHqrxtdBgU44KEkA2koYslgbCr6o14+mEBDub9dUQBt2R1N9b6WOFK3XU
VaflcxDeTlYYOaPWaDSveKS85SaSjCbU56rT3jU1mDdzhnCvqiGrDlFKTbu3YqCRQN+sxxIVLbm0
gEzZRLStG69me5obmB09jXah7IakvkGMAqIQTmxWpO1bv30a0Dhch2n6kHYpop/yV2jo1QkNHqh6
SfVbmaSjqC5crAYmip6d+yY2j0U1NydPrZpTUycXnBZRymQD1MUIwncJvf0exlShnMY8LhHhrY8W
aIUVEuM0lHWAWjoq+Nt0VbFHyHzjmibz2nTZT8xVZewduzroDnR+TUWgIsMmG/BOVm+XSkdtMxT8
kHDlkJ+q1bDlKVNZlruYZGGxUwz1cZj7eEs6zUo4DnT1jU6jpZ5D6rWNomX/5hfEqwQpHa8gV9QS
wkNZnJDdLk59YVFGIrlKJ4wzkmE0VnrorHUdfccxxwuwyBNMaLIbZ+hQPCNFNObu2zIYbzhQnE1Q
S2XNWjgk6AMXDkPHN19SF3oBZeldaOCb5Cl3AGSA7I67ufE3w6w9ZS7mUjkWbgXIABklfemw7Sop
ldZWk2zVMqOh0M/ok2qrdtQ3xAkSjrBYlTBjpynptwlslrVqIqvU/wWiKoZ/SbiD7XpnGIhMIoye
pV0FwWGZS88Ba9C3jf7DSp1QTgybFBnhhj5tYE4rkzR2HSqYpxRSWxzcjeG257hH9ipXbgwjRbd3
bFDVixP4MP65NqbveJ4hMXTFm0164jTuTokNUTtjHQoD3dg4TbSd8JwgAFpngMAagrLxh5KiitJr
3GSl+dVsRrZnqNwj8yPSeEKd593V1mhunZrynUgxmtPaV0hMUmygys7GKQB/yiw8ZTHGjOpLnUJz
X01Mu5PeZ2ijjEWPqKFOfXS9vKrKr8rlKKvjeTvxwOhbfkzjxEEMRw7494blvZFWwZssr4MNNE+h
7pWGpOt6aMnzzgEzgG9jzciT4TB7tbO2RdrF0L0nbRhvA/wHmP/cgxFTziavG5JzcoOkM9cIDQzr
qsUiw+uadYMyccjSMOXxtFXV9raLA2paI9CYMm07PCUpNMbNvqUSqktk9WxMlkjuQetYwzYe8r8+
cq6xnvk3QRjuMbxDvdL1f5PJu5+9n7aF8egnqrMP5gmEKWINY2teWMWVVZ6fw8Z7Kl3wUjWIpmgu
Dy2LPVZs4aEN6LxTm0+3+ox4SeGcWAoaLd/1PUiVfGgtfKOit1SNndUU6Nu2rN7cbeWh4mPFg0de
SaaT6sZNkLrvDS5kK3iqzcnNvbWp+M6+dp8DqiHrlj7jqscm8tApuOqEEGzMgR4wEvzYVc/OYerh
m+T4Y0CnebVw1mVH7LCRrNHdHikWCbF1o82mdZ4Vglc+aeccgD4Iz/nGrvbd5JU3jmZVW4nlU6CF
a2zH1HXWaUT4jYLk5bqo6BbChOrW/kQ3OTCRUkrvGxefig65nxRPP0NLH5xaS1Gjqn/dUrkM6FfB
FjpEQ0MBGdni3goeGuUpaTCm6xVjYwgMTFcKHaeP+Uzh6Wy53maocsSp2xot8irDcbl311lpvqg6
0lxZXt/ZmvqALDrOXhkL/2yWJ6g/r9k0PFdZ++YPGeqhWXRK8G8mxADH9ycwEOZYX/SK1H6W3TYq
iAaK+fOvosfTCmuSvPjTonHjhLG5VWsfDfx0rdpFvNH64awhqb3yCyqpSIHdj6VNslZhvZaAxAWR
sk7Vrl5P8fxcOiH3QhVRtEQ2F2XobSu73ttj1J70JLg47P9AWils08pgWluF/xWp89HDT2rjqemq
ULw7ox3bLe24b2VoQzyRkWGfdeuo9NEGygcI8hKLTiCWGyXt3PU4RxQLqcztAuWQkzkd2sr9w5Sk
TP0ZW1WFNBUgbcl4qO3qrVE7b+0O2iY2tRsvLh6HxgUgkiJDrje3pYGV4Dj2981gXr18vpRof618
B/sNgDTUMbaNZmIR0iBPQY0F0LR1BG1wqNWqRIcJIJK7z9LxgnP2qZrax1q33mwvObc9EmjorbD0
Vze5ZfCNrnbt0RXVtZjue387pbA6sTBU2uzGVq1bAIGoHNZVvQli957q5gqvu/7eMLr3gNrduqRq
WfgWSQDazVQs9G2ncO/9FFhoEtn5GVH9Xr1GGHbpMY+b3k3j1995jCUSom36SsuoAvRlczOrHw5+
v1FanOsivat119wNXtCsWCUPr/oEQDQyko6JinKa7R3Dcoq2dtv3G5xydOqPIdJJSc+X2253j6MO
pl4/3Tjop0LBX7VxirfMtteai/RjMz0quUqTnLke1VgJ1RhydEnAkkTheTXH3T24/a1ZILoJI/be
VdwjgqbZthm6G80GztjXN2oC4SdP/XucdXsu29spkb1NKHOvNEdTNkWAL4ijV9pmNsrX3GqujVED
RsD2I8+mnPZDuVFTcrmK8b3jQ3YQgLCWCMlVnT9Nix8bs76rYvtPN1+9lgSfLcY9gmUHL3errQsD
H63ss6lY3q6rMY1MAu2J6HqZJxuBM6plkoL1VnyJLDBzNFrYT9bJCl1/JBP79Wt58E1KGW2JJL2/
q6PmhpTKjlEER7Clot0OiARLwg1wmHoVkxzqGcGqwmVi1YYIbI0kAzYhUTe5JK19GC1kKkMTUlBw
rluD3UQ07cCLgtdTUBusHe26PC8/Lsi7aCZn5V6XTWHuVW+VwlqkNxfcog51yuLRtvUGPaB1ZCFy
puGotVKTmeqWkV6a3P9wcFOfy/SlsYGnJMVRg/SzZ7fTnP7fXwp1sP/vv8svSkvdFXFvHbphyPNd
G7cdTo+YBKynQZfCe/nvtYga+c1cpxH1TfkRGyafZVBqRGGDOts4efVp+cvN+72BiP9Bsb1rpcbT
weTpU9SmCF6ZBTiKU+NMxXvsqRdbzZ4qswfX59qnOEJsS4Nkcg95NCSeTKckd2GstVh0KWboYcYb
I3bv+Nk2QdPRMwzouMVrECEaOGCqSAbiISJFJwstG2rXTrfHVfQwG0qKeCoJdaF/KCHngczpN8M2
ONW2ulWaAscfBz3MPsyPyIKmJ/8BrljOnoT0CQG4aI0TwH3ctuqjYd6BasHXYSjQvR3K99hQcRqd
gj1efcmxiEMXy5UVYsHjfupGhPghIg6t2bCzTRHsc7YTuo4DZlTrps9T0Ij6VfXapzwrLrgIwXqo
goM65u26rxR177cdQr9mdDubcb5FLZmGEzN2FYPDm20tPSK2/kvecHRr9E/0slM2AWWWVdV25PfW
r69nzRbOKrpfEdpqqn9FFK/ehGN5ITeDvB3o8Qa5F2uFX6AjqdEl9rNoE/vFrXh/iJ+A4xb3ZYFW
GuqjuuNfXV25aoRc8A/3XVDti9HWVmM2vdDZqzHICm69ll3m5Nf5qnC1bwAfH7X1lmnkhIB/OcHu
PHQxhG+2/3G+V1t7q9Q5aANv2NOvyNZo7iozeuKVYX3PFt0wdwr+DMO6TRV8jeCfbTWg9yQD46MS
/KJA+py752agzqR7lMTsPD96Y3ODaHR6SKwtsqzYw3TctiGmZqIMUBVNpNejfKvqz65V3GQVKuRW
RRWqtGZlLx+eWe1d2KDlLNVlLNG8c+O2j1NFJ6NB2bAP3MfFJi2M2huFNvW6RUeiaMN8XfoAGMSL
KG3JLbzGeBytYuehM3U0JNevAmU7+cEuGep7K25PsZbt6M0qWEJQBEQVjbmPwaYy9u+2SS8yarTf
GqD1arm/Q63AX7MxOTLsdtMT9XCncN6yxzIIToanzgfHdmvKkMNZVeq91Q1vEz2bndEG16BT/fWo
UCcdEcZcWWWZnC0dle8o0e5I6+sTlhl43iYlrjJtOx9SaMnbkk/e1kg2rvrOH3b6XIxnFv4rjiDF
vqvSMwra4abNES9yK6zgVd96CqjSr1WVnYuSEYcUgM5kLshFO16Oabs3U/m1sX0BiG6h95/9UmxO
N1hk6rPp3k0huX8cZlTkphr/IQ2HO19B9xgPVrysOh27YLPjlvvxZ15M1hYMM66m9AgL1L2rgMiE
H1Gya7z5/7g6s57ImSwN/yJL3sIRvs107gnJDsWNVQt439fwr5/H9GhaGrVUXVDAB6QdPudd540W
o7pTPFY5tydkAOubjZ3Vw4HNBiRE3/18xM/7M5mzzNcF/ZR8sBnMa7U2TeEUYhLQbXKjBd1sJAuL
RCPupP49NtR72qXt3v38Qaqi+M/fim5tX6TOa/PzPnoqNb6j9v7/fWyxMCqOqsNbV3qGDn7+uU36
5qKdnMhENXTI5/jy0+B/upX6Tdso10pKdPpMreSdvf7t500Ewt3Vo9/x562f95N6oajRBoTAXEOc
KzcIsPqi0v1/3qZX7lrFkThpS9h32sdbs0Tsm3q07wY7AgJOZGMBESpasv/7TuJ4CDXJCnv3886f
T05gTCRz3Bmaz6NdYo1AsjLjPK1fOSrCVgfM/97JLHNEkOuH/HwuN860D2OaIYrB9e8yoNGtmboq
kNXAT5iaLDDV+i8jF+25bbvTzz84SxLe9QLhhj23Dz/v+vl833f/GnEZHX/e+nl/E9IGQ/+LFfx8
Ul1N7p7qSCrv/+/LuvZ0Imghu28WQls5xuMrCb90OUxDdRnXYpbe1cQQ848JonEiivvpiRO8ObXl
wA6e5GHAllxcjVAfM4NjjnKzZjtM4oWe50PS5mx9JtRAlVZPJK8wctdEG4u2LnHqocJF97F3U7Il
CNt4NLu23Uch9imCRQ1inhck6ElFmPJI6mUWd8eG9JFNiBplq6z810IV6uR29HIAXtHztK0N2P8l
pznIjh/XQTLLmVLGzP/lhfJBpRws8CltMlyAzk8NZUgE33f7aF58akbGoFO40poy5CZJrvDd05rp
PKsCRMMHeigZ2Gn2uBvWZ3JGUf1imxA4bDLcU08mzAghJdGO7gmaa+vzpEBhZCjv62jY+2Fysw1x
nw3jfmoWcn7y6M72qN0xnOc+pDIraxy5RYfyEVIehSsEY3IXAk54DaHfBpZVms+heE5FxFQ/RMut
yzI+q1XkHXT9u12QaWURopPg2HIHlPqZeh8T6k0tWZ+KIT84c3n040ed56dhMvKjEuHR88xoWwuN
ZwUquBfOvSz749D3H06s7mWjJqq4uzNFiibHNOcgZPurRAybp+21yJ33qJHM+bycLF9oD/h+o/kB
GpDRuMe6XSIvhHeAAb5lM2E+S84ehdAf7Ls4EoJfjuA23Q95NFt3PhlLLlvQjtfbdWi+6QghdObx
BsnyasiaxGj5RshDtyOvB0FLxbLe9ZxlItJkrje33muuSf3byUnFm+llmJJAyX44ytS4o6GpDYom
eijt32lIQw0V8zGF85IH90zK6Nr763eEQM0Au5vQpmszsfSbMTWvZGXm9MLAEDWDMWIbNQPM9yzC
dflXckXGzkrAFqNHxHPypQpBgySjFCVtdAhW41esbVy4PADbihcanyBbg0l+s6t2PKzPVcyG5I/g
cA4unaDGBM83giDJJzY1ARpF2IiGrf8na2Fsoma1cpYu6ozl4DRzUJVJcxqILmvgQduJx2YsVjDb
74Gf9X5ahkMJsXP1DJCgUbxpF47eNQioGLtrb8SPakhOtsQOixtp1mtEr22+UV5zs/s8qCZNikpx
gvoi1+C9kk6Gfq+5RVGxhx69jASQbBS41N4f6AEterjCjpWYwpT3uWjgpOkSzV6ssn2ic20Fit5U
Xid7tl90rJ3B2qmoiMiWEoQuDkxtvfateKbQdd864zksC6gAQnJTetGa1r7CoPgB9xy8voE8nhbP
fDkXpN3Sns3AULdH1TT4XxTNG23/INMaVxI6ag7TQ1dPb3MTdlhP5g8raQPFi4ieQO9lNsKEz1up
fCI5XLL/hv4zJ/OXxNj4XtI0TpSkcRfWzl1ErLi0im/RN9fJc2t2W1JiSdVMxmzYWg6udMsDHO9U
TfVZiO0egIoiOmFnsO1ZdrXdhjiWSoqNBb53qVyi65tF3iuzvxWT/R7244Eo3eZEgA+0QPWJY4Zk
8dp6IRa3PE4vE5Jd3AZEiK7tD66zkLPtlW8Zk7apAO/ntCLNhkdwNVyxxeYgN8yeYlBkzuaPHQhu
6umTkXOOxDrGQ7cmzFdV87y0dClBy2GoondYdAsPaCHx+79NcFiKlMIzBeDQiIDCTdPv/bXNr2/u
UzMKMnr/yN0mYrxx1ZOn/JcUZhdGt7mRnk8L2G1punueh+A3pFUeMuU9NzOpPPVCF0ET/TPj9KFv
YRp8C9pQUZ+1Xr1mATxW0EiWQNenHQgwie2vfuGhBJDNK7AEek9wFBLB+f89ZARlAzHQST7qIDH0
h8JHA47+QJEo/h0KEjfENDKQUd2QhirIenIvxRMXFVIJ2lbS1N0swqT1m6xzkFQAFd99T6yeApou
Bj+jh3iyxl+i7ZuAwklaCmXSthtpAXuWIN/EM+k3l5brGKdXx39qsPhDwHXSUQNZtBABTdVZcxjj
MQ2Elex96d9V0JIbGTWvTIUn6UDFOm+rEElHlBN7nlQ7mvTgWtsH26w+fY8Le/AekGi/NU7zTy84
zIwlP3bkaXgoXg+O9dQNSAWKT5UWXPj9/Bcc726IdpVMPxnwLsMkT1OU7jwx8cDOI7klCvtZIgxa
8vRZyCzH0Awbl+nL1BP72LgdhsiCwzKbbmQkfeb5nVlnL7P1x2srJCJjcYpETZGORQBHsx8k+Dwy
2VseuQeP/IcdX4GwD1fv6zr5UFaJ6z0ivRjDrs96I6LfkKVHITU/gk2pU58O70PfXqs0RyRJR6WS
5cVCYeFFxq/Yt99op/wlUi4PY409p/p9QzL2uz+PHSoEXo05Nv/WnfkxsLcguibLJNsUpJfQk3HN
aRAv7Bm+Sl/RVpwpc8bE/1xmI40t/fAGyEuAVPLmgtFsi9R+TkX6q0GrQUUnHnUY9jbNH93WfKps
HAkxI0vdka1DLHFFbXK6fIY1NCff2GkgZXiS9l8jhGdL4Hpil6FItM+0A+mdKj7rlidmRzR8xaOF
miomqIOn630uCxpU+vZoiuGDIGyII0d/Tl7PZlXmT6Hd9iDX4LI8wrYj6g3WYsh0k8sKKOlkD/dL
I3dpdsmA/iwLgM4iZL1sKO9sNOQ6HVL7PrGNrTePO5KdxRbA2bqUw6uerXvf4CktW36zXj9Q9cxf
zKw4D471NmXeS96EOPzEhfFkly3jDUqpuo+iawIaqKA0Q/HcGr7Hc864RXP6woR8Z0cNEB5B2dup
dh80965dgtJTn0Hj6DdFpn3QmXimiBif2viWmUZKb60OjDF/n8k+3JSeuZ/D7ipRiaMyY66c2Iq7
wXu1BbdWoaFvF3+tNS7EW1QSSVblENOYfD7BoU8tAeBOVrYnZ6leF+Cuua7q41QTa+62Zzc2OezF
W5qmWWDZ4/3oEaCEh4LBClVTrckiSOI+IOnmrV7Y07tYf/T0sMVjdV54XMxdwvEY7cYpT/fA0xfc
190mn31jLWDHGIWaF8xFTemA4GpwArZJor+oxqziG6aukEoyzAa9cfzJpmW2zEnspEnpBP6PsuQj
VSQEL1QjrNYMZ16FBpV8k3wGOIaPVYS8kbbTF2TSKwmxzyfvjmQkHn1Ac1yHAB/Z3WLhVzdV+llj
Uw5dmDjuJh09ufZydurqd2Z43GFwy3WJA8L2HwtTfRXzrNg7ETMQGMXsOqWv0C7fMbPA+sTp6SxR
bPMGw7XvvBQEiYRddUrUhEACtXZrcrEb0aFI+j14wSPNx8umXHC9uWO27aP03zI3MIr6a+rfB3sM
TC48nAOLPHndKU3Fg+naZUA2bLWDfiM3TZDQESJZ2S49Q02V+be0A0Hgf0FkNkfHvKcyLA9qvdZX
lYXcOeJrtpyP2PHew8a7pm1/Gcr+c3RrJLK4rMTIZDZUn6ng1+pEAh8g2hHXoQLHLTOAhVW45MX0
dmj95Nls/WZuvZLevxvL9BbLCvVYjsObKXjW5bNcCkQWK8GsZrYfc7zmzmQQ8bjtemfglGC7K+XI
il5MeIC/KLd8E8I9RhWNVApRIJ6PB7ML1yqMFe0V7skVOQxcTgyjUzx1vXVNNLF9UyhvS6tvTTPU
V3c2fpk8qemZvI9TLrNlzHkWIcfkAvyVds6d2XjUi9D1MQ/jVzj4b8qId2kbn0Jd/ksczb1NiO7A
ox2T/0ZyWOzMtcvLaPrDoDIGbP8OXPKiCXdJqUxgcJnJwDchfCjRq0NuZcJI7kN5B7v0F+UtsxOs
ZvMPgHFbyv46F/mDZcyvjj1+8mSlLfiY2DZw7YI/FbGEjNFPmio/+8RFrymaIbCTUYliq6oJjiIi
Eti0j7IrPlsvI6ssA2aEbpAG2fdVNu/HktI3o39mUH3Mm+XNj5p7X4dHlc0EoPT7XCc9h+B4Qee3
Q1B4NerJQaHHJGXaxTuuqk8nbA5hlpmb1Fp2meDHR/8IWN5SmwqXbtYuuMeKs7Uny+dYqJL2TCoT
MofsKU8tft7oFXlhCvBGVxkBrg/WELNqYBkK8/7kWaCDrjcDPNIb4qdqV1tYPQSwoyefKQXcUPhA
hmt3Msf8n5ES+dzaPv8ZSI1poeS+AM6j+vOV2i+EYrwiypGYx/Jdv7aYtyiSaBM6J0b8EqJEIJDy
Ekvn2Z2Ko6jDkeTr5T7qHcaJliogI3SplYSXS3JtXEbm01B6e/q12iUMCm2z/DrzMx0RAljKPWjH
PjjJRGUzmbZOUI4uQShAvRNH788vMTEkKeNI33hGJnGKZcS1Hs3VOr4qDqSm7R5mo2vxa5atka6E
EvyMAOsyOOSEJ4c9oxqIDT3UvmPdqALbO+l6xcaJ2HA3McjCwjNK3QlTPYMbcDuV04czVH9F2cOp
es6NLB2O7GWBoqrJPqOnR/VQwqvZuR3eHA+osshGFBGUf8IAhAQxFp9y/PQp8CJPDYKN8i/kH6F7
64cHMIJD5A976huePCIYObZMYEbCKFkYWVPS6d40xocGDU1AIedxAp9zBvUi4i6jt/e9UO4u8Z18
jw+32iiDLSsBFHSxzm86vz7VYnhOZtfZ2fovyxD7nqJEpkIOwARTxsgdUagawWi1nJXFfWeRlR0r
ippni4DoDhVkC30epk+NhnYf5ltV5rtJj3/pU2OuZy5n8aHb1cXbQ168npPXEaT00NnqPsoiKKOJ
BkJtHVFVYq+uHw0bQFNb6quMCdLvsN5s3OgcJcszEhmbcJuaAZMssDp6TbTxJ57JeBudryynzzFE
QTLTDUkXh9iUPDOAKsHoY8fdqAiU1Ug/58rtD5J4BrJOmU/o++lH1ECGviSGKw9lP8cgLsvHsoxf
jUbBUnLGpIQwVav2OJyzD555+6gNX+IYDLhoBgJ0R/nXF+MzPUP7Dk6/iZ6G0ij263XillwjmQ7p
N8XhMSyQxkYX/o4W+2FhVczj5sEkm25DgNgXAXwBRfE8x8JhE47VyV3SD6qEaDxEF0FMLAJJ9H/j
UHGa5EuA/o9HcxM3gZz8x650vwsve4458jajfm3WOEgnPy9dfFro2PWqEpxIkjjW17ueipr1Hwm7
o900to7rDSJifBj2OOfY3r+59wnLZYluEnX3q6IH+4Tr8lSbQmzcfv5lEH2RhV+D1N6mH3mkuNOh
x8PJGoxgobaiT2h2pIlVgeGa2g6fpDY7htPOagJk3PZoKJuuUN7B8cU1vz6rhjB58ciUY6oT933u
EfBVHM2FNOiSDLs5cndj07/mUxD2zpe9PhsiBVUdJvphPTtHY3luQr6f0ECfWTesttTCndj4Pz1V
HS1doWCf6W0N+zNJVzzf2FY3ckSBMzarKxWuvPpTaHUT3tk0EtrmGytEtMEVbg31OzFGZh0vBz0C
E+qR2WroCLKJMvXbrY9wyq9jZnf7nK3dxx5jl8TY1cSGUMMOajbblJrGxEBnRbeX+XTuqPHjOJgP
Xd69qGgKcCX9pcoV3+hLq3ZCh9bJlMW3V8LfZs3v3M/SO4knNV5TUBdW+ktSGs8DxyLHPmPXkKvf
OttGHXH24fQ8IFIv0uTBUAiHq56S8HjsdnF4rU0DoTWg5aEONeRiZSGiSF8IfTqmdhZzIuLCzke6
o/ISBbkVje9jYbDN1sPZi7A29sMfc2r+ND5dKElWfbtydoi/D6zJqrcQbScfDUfU1IfKK+p9DTm9
TXMxHlXp0sSGtELGVAmgsiS/YLiU67bS1xcrbY4qn++UJ08+krJeqBJnRXpP/88e8g96TePErRy9
8er82pvptVr0vaabkgum/5CEcGalQ9yQi6WbejK3pofQidObTj8ZRcONoHthvVCm1P92ZIh33f2Q
ltw2TfrokcNujpWCxC9t2N6dGxdrP1DDUyOlinZSYXGYdxpw7ORE/rOtppdeDvaGGMH8RDAX2jib
1qCiRbLSzuj4U8F83D535WNm5jz6OLFAcbk/qTa10AznIyW9DBBQ4i466JGCkgn9nWnCTVTDuWxE
uRUcYRNTYTSj/KUKjzB61tggNauDV0yBRGtjpxPNZoP8yC3/ccDJi4X7sV5tzX5EXHbOLWkY/s0A
4dppI0l36dMSe9QvNmESRH5/5vmIL0LIcGtWNAeaES8SMmGXai/ChYemIrVSpV+q+/DyECuTMUf0
eslHYLW9b8jn0sNM2pQTFVA6vZKPMAepx0pE9uSq8RXpHvr+YGgpT2a1JrnvSIHr7wis3hWqhQVr
7Ic5q7APafejIoY5YCi+t3MbVQzjXirIvhBV/08MeDTnplMbCtBJCp+a+bagmkdp/K+vfI0EnTAO
wT68rP2a9FxPJ0d0x7pinIryJdx3SFwn8DcArc7ezuAxth2eptZkInPzN+Tsc2ztLCB+2tv5z1rn
aZluVQe85zCQ9MVw5OL84/Yv7dB+uGn+jKwC2Rm+tmBOxv5+7XIRygu3g+B0+WE5RzYptI/UAl06
dKz7phiRoFAvqCoac63mQKrVOlIo1FqvY7I6kp1AyAiRWXHq8FNukEW9EOpHtm27zRCttfn7oNok
aB3H2nWKF8+e/TfYQMVeyis2ZT0WjTJ+Yr6jrtgwXS5ebpyhbon+p+1jGYqb5xo8dPDb9XAY5Zi9
OvgsdyOmsYglbMBGH4P5O7k+zVHC/Jnl6Nvc8RFoe4f0yKf8C/WeORZRAMkXSJQHAbREvB0SUDan
Kg5xhD9pJYzg1XbIet7JJD02ZtyzgE7h1hhALCIr29qJEtt4GF7IMFEBleD5zrfq6BqrPCDy66nI
w9cFHceWnj9/L4z5NhiueY14Nsardt9PzWuuhLz6HATcZcu7SDvrTWfUOVCcsNdYJo/OOsTPLvcv
QJCHvaOT07QpnIoZcTbAiizjoGPrxZ+S3WSgegIDTQNbeNBQaUI7rgI+kAKIw5+NL1zJeDpp2lqB
gcEnPm9MX9KQU9WIov5oGBXrTzY/zqg48nok/Mi1nqmo4KeeAWLi0qR8u2wizCmWzTMMC6ViSNt1
wAEB7YsZC2r0uthhYLqc3+P4CQOFmyPCP2OiWXZKEDOjTeHwO7FJ2/vCjJjGl93QSvNcJ/Y3us3h
1AkflE+xk80Jlgoj3WYuBryo8rnJuSCsHm9Jpcszi9RV5aHcCKqU92gRd6KmQ1unhdqSb2IFtEof
cifvTr20r4vTlfuMfmqhwgNKVKqlsGhFk/e7nmS9HdvhFAMbbloTfKd2hQzSzsxBk8xA+2F9MGkb
JmC+3+rS/oj4RfON0CiOOv0ZK8/WHmmHSVI8T20yEQqEWyQUpByssv7C8/6AFu3Dpf1Fec52cWgk
Q0QEPJQ9GZEcj5a/5v7y1F5vOMOXIJj8wuLSZpe2ANh8wmHTlHALxk2fpWWsNug+95z1FyUhd6xB
r8tJc1FT+NxXDTUIyv8qzOGZLq5y50ui5d3oLrfwxgmCcdvkOCyg/Pg7Ai6eBcyl/eBELBhG0bJy
GO7xN/DbDxfryBpxUQ7dxGMm1GlGp7mNpY98U/GgymjvcxSBe1AvSF6RDuRJzf3dO/u81+2xV9j4
ms44OopQDNI7Nzlpqps6s7akqvBC9wxhFLy9duhitTP/njQnTvMHyEHgdqKq2bFg6IgCcer24tZ0
6CFO97ZTD9rszcShNi2ApnJzeZDJ/Ium5IjXeCTlzjPBghID/Uc2rqI9h28Emx0QHQMor2C6z7KF
hwnXRE8baRanHtB1QUO5y8482RgYc1vviPmPHkvzww7Vd9XZtPEuHvuFibB21q57R1bWVVsoFsx+
fgrxzGVzJY6GBargaqQZ0rOnIwHiHwT+W3ssN5gEvWKz1FenR1kZJ4sZhPTXo/WI78kjEJslNAip
N7/o22SshmQ3Z4F/pRlzatafkoKE47zJDjhJO4p/rJ0t3XITS7j+kXB4w0dwOmNUC9CyB7izL8RT
PcoBtFNZMzuefCPdXm/NIk+Y5HhJR8MmU+425L5kt5ujnVjKeWPVyzOqoU3mQGqEVfgYuwvKsgpp
O0n52IIGJLoUYTls/p0ZKJNE8bJrDrlGicQYGlgQhIdQpk9IOwLE+4EnjXxD9MeLFJO/7coJ7aK1
PCD3pPA3YfunjerBqe0XZ7SeXLhD0gC/sCpSlxZPJ7fuL0vswF3zjDkXNNBPQ5w/gFf9aloFyzcX
5BG7bAYEqGZrsWN/wI2JdEuXF9dM3mIrRVDl9eekjL8bcoQAfOGlvZjw9MH6mhP9z1TDNu2Be4dy
od+QUc8ZG8KRS7q+x5DiXVVhVwhxxJ39aro6IpoOhAi/mMWHi1+gcjNna8fIk7KebMV4RvaKui5B
axW/lkZLyTRBcYy6uSLOoKO6wg7f5CR8Jm4qFVH5au8zNswZ93760U1hf4kM49+kyytu+wrS3D5S
kz4FHlHNgQglcf8FYwwIYQBOzoSwxDQ7CzzJzMFbQ+p5a9NvmR8LU3snAUTeUXK+w0rlbBXiJ+m7
qKhrsumXmFi3ZTa2c8WAT180lbjliNiY+6GY0bt5JliAGKl+nJ0nwigRBpOhc6YxBtrFDImaKckL
ls1pjslngBkuTF5fZzStHWoVvJThxPhW+jMNnx6y6PxAb3SlLdakeLq6TTbsbRfHUGeZeG2Xs2Fa
xRH6BGAUDwuIZ3VaJmCcKg4pFinBfZVPsk+YYtBsRxezhywO3nqtqjx+GwYGMt81sv2oZuOc9daz
VxA9PrlHI8rn8wxWufPuzW6qgx5+ZrtgtUxqXzJbEjxr0M9ZK+5kJw8cngxmNw53mEjdg8NhbaDu
T2vQiR6z//jApPDU6YFxIiEqIYabAPsC3q075iXLNAKCmrhY8xjDF4Z+mqUHOgKSkehC0KRucPET
pA39uIuBE9+d71zKXKHl0BrME2Bv50AfV39JpzSRNeu/U8vu5w8oBTrDfFsSB72aw09q463deHjR
mEi3fj3xCsLN2yaALllQ0Eff+Ywnj8bVkRWWChxE6ZumUhWIXd2vxeE036blSCEw6Ia1JMclGfhy
0cLM1eFs7OLOOJue/N2C61nkEFzd0j6FcdnceQknu4o7fFEAdkGdooCycYUMdRbulOA5b4bpMa6G
mrXaPJq2+RiKEEVDZAjMxwtDRrfac37+KLDQQJkrjBreMj1AVk1sozh4xPrHz4f8/K2y5+pMAQzi
TC7u9d/82vvfj0IBxgwKlrwrcU8kU8zUtm1mPz+mIWnzZrKoQHUoJ92+eDEkVW2IekaYJo9Yusw6
N/W7LkY3iFs5B7Uyn1QJoem0ZCTTj4r6ev5bGq5/qfSVk4+VQhDk3PV9UAgUNQQ1gvA1otnIGdMS
AkhESwvTNR4OwU9Kp1edRHd1J6nvzduLt9YxdOUSAHs25zSNHpTKp8sMU1CVDFRKukdEPATbmacY
C9+rVeQ+wJ30A1FSnd2HzpeL+1K5XrL1OkyXYlIYBMYRK8j82usGBtVcLe9olQTWpRMn33ZqxplG
HgPMzxPYt2R39bOHKu75GkZ3ylssAmz3DjVz1peB0GNHZDJu3kJ/xV47XW2lP7zaj0+tMUCCzgyy
iY0iIjWb1dPVYHQbsKqKNdkweRhNqZ9LvFZu6ZjQ9YpwKzMeg3rowamgXPto+QJ5H7lClN5ndfhA
UOx+8cTT4FHOQGLk45KMbFWT27KwGn9EOEUH0417HEgpzwZaZP0htVAOAd054M/sQnI/9pzgc4rI
HC/w3Ux0FZZXF1WAP9/5hsuINsU3Y4h/k9lXntEyF+efv6neVhCrsk4OqZgunnB9/Hur3eg/fzU9
TJ5so6i71yv1518sDP7/+0F26yCxEqRQ/Fy6P1ftzwf+981kih4bghr2P9fuf69wH7tSvhHypnDB
/efCbtZLXQ80JqwWQvOgBuPw8z7caVcrWr6NAvViwQjBOswfhUMVL/Poq91w2YrKaugLT7ugSUaK
d7OSdonqmKULbAipqvlCJjEV7AEnEc+TZyMbQEXKFwrJwgSmUYgdjEOHDz3+XRug4vzAJWNH1W7t
mkqCcTJ2Ca3QlTGL82TqeOul8y6Wax1xvnzXtTGAYUE8LAty9HzYtuUtGrS+j3x8aYKTIIjNipxZ
cDxdvuseQV1PNE5qpDGSoXtnUp9crg4V7RmjWV+qpyztf8npObdy9qCFpL/SjjfUHkO+xg6Fcg2d
1CKSz7Gyh+Oqp1MK7pB6GnozdUOtJJ44bZ6LlbQZ2hh2X3ArZO6ZATXS9p40oVd/CBscdohC53bv
zUVJ//GTZagvbiWb64pgEnxhF2/AT9SEzlNpyYImoaEK1OQfbbpyCDJnlDeYIj0BCYiCgIkLjGKa
sO6PlLHDNxVMYXABW4jyXeSE4eOnDT+Lirkm5deiStFEszpMC+RKuYA6q87ZT04PuYDedtsYcbhR
pIptZmnsCQA3D63el0mS3Xzts6VR5xSWNZqZ/CXvy986H4rHKTuCQZEygeb44o3mV9E0I9Mh3hbp
pTgVwRRGvsS1K/gsWxdIL7qd6nUJim4RgFcra18XEBlYbJJjM5cOjKZ56oZp3EnXu8vKDognVEx6
pR9UI4ScO5qMDON4nCiswKqECExrSIFKtEdJ78fUJTwIwuyOm/8bcxKK6DB9n5d+2TTpL7Vw1ALB
ej7b0ODjf1CVzrFG8PAbS/YlfJ2cOW1a4w0wkx1c0Bmo0dmMZvU4+A7SMVPTY8URRZjXV0g2g9Mi
Go9GdZ9Etbl124Nlea+e+juY3c3OGFOosVObviPTe8BV6jr6lJc0tSc9gRyA2B2xlMbBkth3ZlAk
T+KTHigI3RfP89D9UmZRHbgwyfyF6IMbQHKPCAppTjI8y8R5S61eBF7X/gkztofC59I1parvQZrp
A/+tnDne9GbSHyOPMXpq7is9ZTsboOZox785+tZsegxO/AIQdcFiRBRLZxcqDKKjJLnQ2kYyxDgw
MfY4Tn/lUXrDOBuvzZUBYQHqmHm5G3QWcr4WvJ50tr46Z7kqzz9vLkij+d6H1dcGEWN49pl0OPvs
5do+j55LZpnf0mBD+H6mC72rXXqJjUwccivJMRhNqGE6vruJWezsMhIdceiQutDf5nGOD7OuEFKh
yMCYy87Mx82Ge8RwhqitX/hmMkRqiecfe9JbzO/KAW227XRvFRlcPs7n9DBWyd3cSx/hXsJcE4kP
l9CNfVuTqOj7BpY9i59djaB3hMuN26pmJOAUxCxLesTPf8FtJcn8MDSGnvtz5mFhY9kc/GMrSZ+p
a9T+eWsELv5Zgir8tYRHclGMkXGrsCrpXk2n2Eznvd/JZF9yOxxiB6CgfhEiAmbGuWpmaUQdXbUt
WwwZfSKY/dtJnazC/ByK8ZZ0y/SSG8avTCeftt+HPAjJN8nt+iYYTpgEocGNuLpvW+/NzuQTDzXY
D5ijIJcWsyljJzsxwzWmhzgYdPGCdvGUoiJ+jSKEGdGcHEAC390mr46N4Bz3/Bhf2ijlpiR/AaoQ
U5Wb9Nu0wTcYd0T4TBjkJs2eH38PeDFQ+rFqps1q9kuYZ8iQYh1K7lIcKSS1609cUxAslo+Dom1x
m1c3Al/OaaOOo+d5a/OVEyjqdTOFAVf/EcVwT6hFfRENP66Qw7NfJfRxt9OLH1csKO5Y78PScw54
Ktm/yMvhKJuca0eQDMAQUWaR7EhVnMvHGO1wJOubmXb7YjFq2hKi76LkeU+o7YER4tmxBdoBnwSa
mBHa8LtvStd8Mh6T52xczrMzzLt0SYFtYhsVh99SRI3jyljU3qs78tbn7KxTBhOnFURC4uWCWH2B
BEn5LvzfNkkiHELtWxOlyHQFVDQdgl4nGtxOhIoYarAumcFWmWdjhEc10DnaNmJ1cCvJNDkKZ/xl
dfhkDGeG884Lkj/cF5Vl5Rrp++J35sWqw56kv6fSbhdkJeNjMQprkxsmugLdY9ph0O8zwmM1a4sg
4Y/HoLVvQ+8hdhvwdVLpvCX9wtyHdC3ByqDGnetMj3Zt/HbSKLDxX+suvo8JUjZ1R5SDxdrhusMr
1ldv8SCbKiSJ2fi9lP5HMvX3UdqdGkrS/bK9NEt/L1NurAGjBC4hwhuQtsPDsX8Qx/eIibvdujLT
G0dU37Z9HPzuHNrZfSr+h6sz240biZbtFxEgmRxfizVXSaV5eiEs22KSyTk5f/1ZdF/cA5wXodsW
rFIN5M7YEStA8SwsBbZ9AqR+ru6KuLO387INvUFu09WxCYyHUrjlEIiaIbXC1OX29nM5L48xFJes
+LWwsCyF1+5FjF83hiad3VQYD1u0uatK0BVkTZI+ILEbVba/45YLqqF3tiqYvxe7uk1pfCmlne/6
waduxbw341kfC2O+4U0FdCbrjTEOV58wNFM86zjYGBnGoSTgMEWVpoeyONlgK1KCiU7oPnLiNHqL
p2NuPkQxIEhJdW3G/A2BdM0ne2+ZUSc73bcULTGnVg7BrVmTfs36x9wMgF2SCy8znkjpjm9lTi4p
yNUraa5rkRrTLu7n3+CrPi3bvo4Zu00js54SVtRbGvI+3AZUiw3KZ9LmXhquBtNrmBtroMJDKXs/
gZPnsoaOoYhLsnuA1GAdFeVVUVzcl51XgDBM7hD/3lKmi5TqTHho/c2sdsHsrPavPLJb9SpR3iJk
k2tZronKod1WVf9WIJqTiBcbMtX3Sie7kESpaOsP7NCsLrhw71Ao94Py5Gm0LPbN+dGuWFZgge89
1nCxYj04eO09uYa/jJUNgekxZ9OJVFy6FpkTWGC94Ge7vRjYc2U37PVtzLxk841RwpRfU4ZUOvZv
tyXNXnHxHfoOrnkSi00HjfSfAQqp0knvpwzfIvYlcFAaC51sR+t+ZgNsWPLWDj0xIuyIuwVCOzBE
a59lawanLZNdMjUFOQJL7ojQk9jjUsJcZxHRpZIANUoVG0XLNUq/3lbadE4ey/XM5Ey4VMxxWF64
fJjWg5CtuKRN2u/LgKIeU1g+V/LFZIfPKq+UFtnnMoVLrbnlBGg2pFt2yYiLwsDNngenoOpxXLo5
87ll33N/xMIQ4yIwEL5QYfg4pTRqTZWBsyd9m0ycokZLwodpeTP6XD5D0oS2bm51dTPLKd3FToG3
LwtxYSE5W/o4h5LfobQeEhMnpj/ELBR8NvkOE3AIc7rr5yDyJpIfIC95ayxV1M/G3xopaFfTydc0
0qeGgs14wcVhCwXyw/Kn5z5zjtVKw2g0l2E7sX/GIv8Zk7b6BiyebubKuK+MamKZcp51lkVh/gXT
gYGdjcGmI8naFzvWuijseCs5HUWpZ5qXWi/1rs+GLctijJnOcxcm4txzqs3GGBUpdiK3yL0oZxmW
WvjjZjB8+No3egJ0ZI7/rhz+LvWtm2vzzJZzutW2f518gUCfj3hyZ85nsAQY5NOgYuWL0sNqmdNy
K/1dY+QfIl9OQ40YTHKDA9Y/B6GU7wtsgsPkGVc7tLNT2v1kjuddsIpbJ1kFj3EdZ/ugI2Ujx2If
TNaJ0Ey8W6xabfEAgPGdqy12BIwARg79UTw3YU6/cKX2wky+hbSfm2pinMOT/ewWoKCs1sB9+48m
1ISKxbXCjiwKFjF8HLpKtffTlN2lnIYq4U+U9jl0+1mQAdj1zEt69SyDt1UY4HgKZkg/lvtWzSZQ
t9QxItWSeo1TA62ov4+TIdsXk8BE3wZYVI+kPTlF8gOjYhBNFLYYvOPXZgVaa8N4ozCx2KAov5Xx
at3AxZKzJgS8MaxrzX2ZhzhJ2EjjYmo59mWSbZ7eekyl24rbP3NpyiNcfxRAoOPMB43ixKslau4P
dhsfO+X+uMXLZBusCCAptmiWyPuE8jnxhUn1giDy4ZcwrJL1pAXuL1Luh52YNBAygDey3inYFJHN
eW1j55aIoF9+ig63IW0Le4sXWg8eZoq0/wY8B2dSb7MMltIUN7gOOQSZbfewFOmp0M5zatTvViAd
vEIS63qGEkRFn0P8wYZetzTOPuM449H+QsQB4waH2G47YyI5ZwkX85JF7lyzXg7Kz1LxZIdwecz2
msFAWPzi0zRp7tUDRihObYwe8t3EyXw20kMLtRQASwizp6hPrvgRPTv/vGLhVAmPz+nSEKmspy1I
hONYYPlwvNhB+SQeUIXmg0MGARdx8dC3gdwOnbi0ZfYkvfkRQtRTRVZz4xr6o0g5E0wYRTvnPKd2
srdMe9MLyFwpUCFvLanonOd1WsomWkCTkoReYmTdLggxUdexddblQTdWE7VFc+mo16V69ENzoYh9
lwR7Cv6p9Xe9hGSfioplGJJin+bvbc/9zLAdJuSBg7QPYpv7DvUqv3L5T+JSIQaF4otihz9NONxh
YCO/3YXuMW7eeMtvq8WsLpzQAk6PCSQUbNAGbTGxfK1z5LM1Icg43z9TmXu3Ph5auDnxBsOZsx3U
+rIEaIulOe0YPHjPfiWj8RdT4RazuHcwbPdTYoQ9tlPsg4dCBWRGRg8Yj6oJw2ianitclYdejcRd
VPWRY5pzaqbDmTGccKyX7fsmWEsBqC6Rhd46M9kXa8geRV1/YQQJ2vrX7BN8HKCIyPpaOZiBlSAC
pfhYdfjJrfgwp7LeW4Zrb5oxTbY1JIAwFOcxtR5YscEGXJDYCcoTLA3aCss/7IiJUarTiOju5KEq
+6hyRbafLI9VE5HZxl3+OlToHDtCdIM/HUjS/3Vs401Km+lqiJlJ7AEkhFO8y/FZ2SPJvlYWOG/a
nUVlTgQ/76/vskJtQP9jb3+b7B7uyNh+l9K5DE3xOyPThulmb7UTWckmojqQnhkeb5v57yuMi7SF
zeW1WGx4ZeGA4XXBi8sZjs18s23dp3yAxxC2FJDl1KwgxDSrpsTWFjRiNGRjfkLW5H4e4yhtWamx
tJP7WKGdAYR9pGAJF10df6pYEwcvZw7SxE6ImyMlZMQceC/xnsNMM7VfdJNY7NeT9woROgLieGdh
MtvJmVAHfghWaBMO09kY92bXPAUZ28UBxA67vbTeYMH/E2YJ6eU2uUIW+2mD5F5RKkUIHUPTArBs
LwdWDO3kbl2hWQka1UJAqtimpfsbg5zez25As/HBaBZS2E5X783k+u8tPA3Day36a2Zwma8HH+kN
XblneTMWONXWuFPNuEWAppkeNHmnwOC01YzluQzla1tav3sRY/itiOz1GJJJUnJU8htjK0zcZAb5
aDax9SNz4rkkxUkXm9jCHflOE7n6PR2u6t+FT+ZrHvjBQnEMdzM8OZ1XsgFSu6Lq1L2cWfsnpV9F
Hj2saYOPL+TSo/M8J4NJAs0s0jLK4ydjoROdYzLuXpLeuCR/kF90VFgj0bkCrEeNt4TKYwx1SCLG
6HI4C3FZd8t8txCKOObT51A4D0ss4igZY7l3e//CyhcLruc9LxOnrZFZgsN3dURH2A0dx12H3SkW
NijF05czYjKRBkw+t3k0fOXveCs5OxhKy1bn1bjpsup+zKePsVzzXPjIDFHvkESbnQUReCsDTtd2
Le5tDkm96Ze3SRgtJJ/tOPyMlffY2POLKcQpjf1XF9x94Zgw8YKzso1LQqhn73aO2CgVBSpMGVXt
qB0hjgIHxZbVi2Qvhul3oAOygD/mZL9MIn1hPufXFcm5X9SvtuPi0BjdSzh0p6RHbAv97yWAIjuW
1bdLF3QRhAsTPM+pbu23wuK11YoVsiY2ecSsSNwY7StG+RxaCGWmobdFD/mdibixT5bNnc1bmB7d
enL32nB5pYg4eoH7Kx8H81ADqMR0QF2Q/0BA4mqBa96lI8ehFIPIWCgLaEJ1xxPpXufGQMXhHHlw
CrKAuEzHmGRePcNmNYhonl2Z/vGF+JNLczmgw9jbzAdWMxlPveUB6q4aESU2Xkw/JtXn05BuqMQ8
eSYJiTzvv0Mbi2Jc8YiQopG7l9/2RNqZGwiUODfe29MsCYYSnDMm85gN5LhJVRdbDkM8ntC4lXFm
MtYt6kl7hXox6Lz05xFwxmkcTe+CmsGHLhqYsa9xVX8Fc9+dUrecHyycVLEM810uw99e8jU0gq3J
xiVne8pHfMV6BGFm+U60eONP6O11WWM9NYozdi+UtlkUESoHwbN4oY0mjF/iJaABZHoQVpE9i4rz
UdwQal+KnJcGRAbigFnuggF4jFT0y9bo+DkBGk7H74lM8KT4Wp3c3GGVOMmCsZYDC2Yma+eGyJiJ
Xn4Swh9dMlOYFnEPw4vjukzJmqVLG3PoD7Jf4BnkycoRJYiXKwBFvkfcqrIv8EBh9HgNRX9x82xb
fMjLwr5UZU1nBeLyEjT3LSTL2GNM129A9rllSbixtst0zSoIspdPMlR8LmkRY+mCmWFWCEvaDi6s
y81jaepLrIvyLoxx2syV6W5LA8luVH19poQ0ghCNc0cw0IIsiZqCPK1f5CiHw7s3BS+h20CyouaN
GFH6bcYjqaWhhALAuypoC8xKWiSHqcaTGSbncfIrSlOqg2qaNcwnfjABcgxk2QlpOYGutAbFk/Ej
KHBc0M2NKb9uOKz6GrTuagGxcq4SzX7iSHmVmbCOS9S6ZXZVtvkWYKzb+HWRchexu61XZsdB+cW2
EyXswc59n/+ljpKKHD4LzsXBmUPcEjQzBytUdnPn+SFKom6OU0FcpvIZTGcSn2aOBd8fd3iRXeLm
2QuxbY7NLdmkpjyBSniqQ1geiQaQBnDu3RIjc32MuM4+HpNMEXSbnwadDBfXRPgnDtni5BzkREjd
IJ+GTRrLUz/U3haGNZ6/Jr8EsEqPGrcPNm1ZQIy0r7qXBYBXnQLOFQe2OsySU8/Z/62o4JNAtD+X
JaqS6uEsktJGjVuxBUucR5PMgo2Zx5/CGHk96+AzCclZdEUryeXHCwKG+SUr29kGQ3mXtv4FtJ2H
Ho+kwuzcvSgMg8+u2o2pg5bZsk0NKw7OmA1/bAPHJjdsRvescAmux+nnTAVbZg6P1SCudrNccEp8
DrmgSa1wQVFzZ8JVzIVJ4+xU5NoBqT0t/TweYn1yMonTaPicfVwqThCPO5ellWvwFKmmpu908ftd
ksyPrtME0UgIAAH42LQdCRN3eMNX/3sBMM6JgTyub6DgsfRjKEjFvutFcKaVJmfdml6DRJOr4HZT
ppbC6xaeWYJ6h5I+sTjJzF0WKJYFCuKQZlq+qKn8APKzs7BnnTBgnP3W9R+H4WUaKG4vVPiA6R6Y
dgezL5z1oUz78sZ68E5X7Ucco4hUWhW7oltegpqw19K68wZxiO36NHknZ2aMwIR8TDHfROu+GGu1
22cBPNMJ4keCV4/y37tBEx4QsoooYlYXsAvffljN58Gx58g28CUzvtFyUkp3O/eBzbKoOeo2ldc2
my+JZ0znzAMlKQy2Na5rHu2eMEpdGfDPQ5xhSZhdimrWFE3wTsTeaUWh05BOKfEwmPmBLcxTNy4f
vLWmo5VZ56S1y4PoOEQUTmbddYKVhMTJvFE+6304NL+7BmesKRgcyvLJwrR0JtqXHzFqAhez10Vl
AmYQSU0kNsNLOiC1zYuG3QE+Q/n2m4bb2juwFOCyaTaMTB4NhrpymAjjwfLixC3S7ZDD/nKd1aGG
FS9Fg4G4s1YABCbxyIY19JyuXKc+ClpWvjUuaJ+SUzEbkiVN4Vyc8XvMSPkrxDu2ms5j3uqjLPgX
HX0XOPQ2sb7MeDNgPBl8rBI+Cuyxwxe8w8C+Z/apL3VD6ieM1UfhTLyNBUXBkCDSfcq5EhllOhcJ
Uv2IuYkr82fQLZ+16+lD0QU/BgAnuM9Otc8s/yILbtfsz7Yw3mBhF2Qy3e86JRgThOBky0ZeR8ek
6RdVAjwGVNyexRmuUx/dzlmK/aR4rMC5/Psyh6Y2Ze1jiwZNAMFGdh+W9SQhcR/g532UI9T+sPNo
A62cS94i/+LD5qTZQzwmDEUvR1qcGz8TF8p/hJuBxujUb5HN8mZ7KNBdgczTME9t9cxFW9NKfgjL
mqBdzXOJQ8y71GO4ymD0/UBhgqCoHKTI+VB7JZ5XyOVcDLHlZZpWmiQ96aSTvzOPSbx37/s4cYC4
hJclMXER++XKu4M6HtMYGNqz3GQdmTZWHSTHmJ9R+2xv/yfssEoTzIOLj5HTVNyZ2HRWWfOrCwNF
+znGcx8/p+gPbBsQOTrxW9R7sOoLKob6TCz7ax5MyfjUsKaVJALK4Ggsw6PKILJr3/6czX7ZNTHX
dDKse5dBkGwCqoWanM+QzBvdCMlb0zcgja3+idEV2Em2QpdGioBiPl/joBhflP3Cq+3xNIQXbrCR
s8QNbHVuqjPJtd6uIC6l4LQJtG67kBKDzMMX4IdM3Z6GBdBzF7DJMu+0Ei+V5M3tDjY0pgGc3gxg
rXFAboLF+4Zt9TAb3s/sFMZZ+yqDcsNjyulz5wgo3atrBV9elR7bZoh30s3syEBAnnmPbN1KrspQ
U+yHWn+ns7kV6+E3HzlaaFe+NDqkY9HFx8S8sscA1aGWGhabUGs7GVLsU4K/2JoM+Arst2uwHdc5
6L8N0ErEIL2tP4DS0Ul/jCeujin2Ra1Z5Yal8dN39Z2EkX/AW3tLKjFt+ymEtVgWDwHwNdiJ9E1x
WA6n2d4mqqEOmRYJtjRNeLAIlaVtl3GSlX8WrDT9bI43lQZRk6lmj57xHcRBFaU2Z9y2Q5ESeSaw
Gu5VTxqaZFd/VjBrGI46VlHN8O1THXVpHfEwB94YAY7aESbhLmPw8ePE8E1b77m1IGiQNjGBYvdQ
KGVOSrw3D3Yyl/vM9i5QyG5VDPCwCHu4dHATgqA72KNrR0UMKgKeKpi3XvMsZvlLvXjVjuvwY1cZ
t9Vu6yXcJZ0RoXDykr/osEUHa8NyX8eyZRRlmVWOoTy7KKDUYbNNJP9rYYHoZjSCkdC+0zykKM/H
kmv+4gZ/LDyBYNz8Az1QmPFCIO1FjHuYRTBhDh/Apk9DRGKOl8qlRZjNL3i8BZu/Ct9n6aZXfoeR
oHOQ8UHaZqnwT9mMBcpJwSZ4xZ0JTvhI2uChjz3zUtjBK6ZZQhzOyOcQAczJzqoSV6KUnI7p+2uG
CjN/who/9K9dUV9Hy/G2A/hHgmkkbb26hGuAilP5xcyTYN27ITtMUvNTzMkko+67cYdzg5MxzNYj
ZdKb9/WSoDxX468U7MCbqzjsFDYEaUlxyEREdRvgojXHimyqq6cd/O01rsWQz4c9asn9I3t4qxQF
6Q0aNxfB1VzZ4nmRDOjseM3bSmC9oJWGmybGEJBxpzuE4bSb2uBjnNS04zj/mDQMkmHcPk1u+4vj
MtQn22e+r+8DAwCP1NVLEPq8oBlpG/lslRXOQ8Pch4ASeHHR3ksaDJwBC4dPf4Bj8QIXfXNbcHJv
tURjx/b5XJo+n0hn+oGZQwXhQsuwS8oD8/vqvsDEltX7hl4skbHS0gIaQ9ffWcsAsgdomJUmL6EV
3nlW4B8H6R/DcXkeQKCi2gdkaaX+o3G+Iwa11l7Bolb99JVxBLnL/AzpmPnu1Lv1CUTSDYP0uBvr
AHw5XIUm5bK2FPqKWDFuZLjcmtrJtu3i/IRT9RKvwWV0gWKF8Ny06X63wxRZc/4+9urTd6W3kdci
5hUJjPSnt2eiOWsHvGPctdJ4M8fllSis2k/TOqBXCPKOxIaR2E/2DAModes/wO4DNkr9rjPaB6YS
6LhrcFPr8dp7vADYHd/9hkOuNZwctkUoJ7wZ3yc5HO1RudGc45pn80wlPA9mCFomBJeCZTo6zETd
GsDoRm0+oXa1HrtZfzxNuU1tpZwPhNfZpFCDi/p5meov25L6QP2cE1H7OWzikiBJI0R9GVDDYl7e
HcDbbxn6Iuo7IkzTOHBh59Yu2xBfELT3nR1oGI8sv1jb/sp5JrVy39tmb0oEAicgWtqVAMyrmnhA
pYguLm3NQWMAzl081IPx0xm5uZtrsztWjnztPK+/YPpByY0vhu/ujDRkEzq7I7Hx5pFwJg0ZLXGc
Q7eyHMf1uWCe96kWChJXnRbfISBPrsmyKZPHR0IHKCZRUnenmPvLJsuhL1vKRUdK2n21th/lMwiJ
jG10ktgcOvKbsIY9nwQfS61JD4Zj3uSwcBFrVXZY9d1Au5xGvqccc/dC2HoT37u+6A4OkgNHZ2s5
doZ+wuzPzauPcQzMNMgAFo7i1ocsx9zo2dz4Jt1fcp1YtNXqP2Ox3NxmlpwCPpSsq7vQxv9v5A+h
q+5ZdFDOym0JN+uLNQRozea9E7NBUPTB73O6X0R11aS+lsw+KE4yQ1ZjYRN1VDK4Gj6ZbNF7Z1/q
pwHYahMDePD6+lVVw3veimVvOfh8jfqt9jCaifzLmIC5OPV756NDL1N/hAxphhDnagfhrqpD/GDV
cck6/FaUeSNzTJPaBdNN5wvltKDGO8uHWCoRwNeAaBZ3hEdT+RLgECETja0I+YJr6S+kOk7n09Rx
dOceWAZAngP2Wca1760fL+x3ABcLJKz6JfN5w7MV3iGI/Q488kEYtIsq/jBWJJnS82m2B3pZRnpQ
iDPjj4v5xUMndbakly5YW2ar7PDeyd04Ne/lDNGiyId3PDtQyeIDvtKj4luYaHt4UNQUsQLFya88
n21aXnu7sOcOEGe853JLLTxslsG2J/i2Ktm3Gsut796gCmy74GDV4bVLgbIZgXX9wndeRXZAG03S
KPIzC+/scnVAkOzgOtF+VdjRU5InEUtInJ1x/6DK8DGYbPNolZ9xPFESbzx7rKrqHBVfqfpbiGzi
yIx3YJysLOq1y/wxjL/6cmKW8eannuWLqkOCLGr6a/v9k4mfaLBM0vRpWt+PI6+yxYkn8n33B08a
HATUxVI1sDGs5M7yhnJXZv4D3QwuMoh5VkECV5C0EGKw4AOalN4cZeTQYFOe56Jiioyds+OFh3wB
Sa6wDbCO+4Fp9anj+IoWywkGJ8vCgQcCJqFBDiZLjMDWxVdqud5N5RgH32y/bUft6STaeuFz0E9V
5Bfl67iGZF235NPmVYcpJjes9J/c40M60F4GBuC9dJ6mtDobDB0be7G+zDR1Tq1QVEzY6Lku4Vyn
eSMkTCdTQ1daGZbbgXIwpA57kxoXV+C9QFN5bzJQ9E1XcsH61gkiOGT0m6mehoXrR0pAdWNUM/n7
AUyixDySyk+RdW9e1WwrqrlVyY3bZ7LbZBPtXGmAED/cjPTiF5PNqDPnx8q8A/Nyk7X7Oc2agky3
JQNavVST+00O4JdhMdLlxJkBzgHU1+uLmvXJS2KFMI32suKsAXDhV17lKfCulkhjWrzYA60hmthS
NlvWLRmSo19iPG8zcipiJaXUJbEMl/hRlyQvsiJENjs+0jmAPTbXL7ZFOZqtqIzI8FQsXvlK7m99
ej5MPnCnUfmIZcsaCWnQxbv4rgrUTzd09q534oSPtruv3o0Mg4+R9mzoII4PNszqmpkjwO5ULuKP
ixRE0yZJCav4TKDOG9L404vxTJ/RgDsX/ZxM8S6u0/vQY7G5+Btw1P6/1xAc2oN0u/HSfQ5T63J1
RktHUcR+pB6COX/SykQ0wCZvN2onOnSevKANy1ruc67R0Sy7kzVYr8iIiE9iudbucJAxOqMfsIzE
UWMVy9ZmSbNpkqHa5hbCY8JboeoJxPvendsMDAhTy2mludmUEeYOngieu8w566bee1i4+4JlEPs2
TMbdxOrD/F7iv0B/GI/CriEl8Ad4wYugOGjftvUJw2KUjg6QMO9YLDkagGzuKYUgZm61j0J6p1V1
SD04+iUjZtP396zKeKP1DBuy+Ot3zt3crf0XZX8KOJ+KIHLM5k7jCq8SmwKwzj+O/b01evfzIg6t
wbACsmBDKRzmGU2jSF3dV151K6yZJGkMJH+IHxblcbDBE4tBGVa2K85y1Qj97jj4ePRsi+qRdLUm
lQ2vtG/Zf2eJtdP2Cdaq3VSkn16+3CB/7LSH1dUKaz4mEC8bTi/slLzN0HG+cNmNWIpZBTAEt0aB
Xa97T00sf60g+UBgciPwBRL1HJ9yuOKlA5Rt/RDGxnIzTLqvkFHMuD8DIQ7xjU3HnkVdntg35qSB
e/roErkKr03M52xZ/RUpIq/T4FfARmQl9pnj9g02HPC9/rkNGZtQ4/+Mbd3tFsH+UiPj75TX7Tpz
vgU2xrop45xEBimKRfJnsOhXWKYohS2S4l+yZ/xNLEFvcFwi3dCXMUw9HN6HAVsotScWJw7wEk5q
supefsRiFOyzZrUtqp4Cp678yhyXHnP7W7bxaxxfmKOoDA5BHdJcJEyEOMDpS2FdtOIJcOTTZPrc
kw0crrEpXud4OFnVz8Drwc6Gq56xFF+5rY99vRqjvcXZI9KzHE3SAcO1osKl7+6Etmm38EBtKTn9
5iex66ffMWQRMWaDODcO5RR9nRyp7YoorB53g+CnqlpHtIgkx77n1fErjpB1fBlXKxQhTBwKNLzT
JnWwEGkpLLyz1uCuiRJmZwrMWxA+mgMjWpP8kj1DIv2BtDx44geT/9GrE+xt/AAjhMTTC4Dta90A
2CgLOkOqwSe4BIZmUk+uQlqy7AMoAysXQGdbsPPKcUm3SO9C6ePbmtJq5KX619/VhKc4DfUeFAEr
Y1Wx0sXPd8TuczVaenJEYL2SZJz2GcHYOaagKK/lwzSFVlT2C3M7DXlRPBbfI1rVNinQy6jF3Frt
6upaAcYGnImNtvBZm3X9QZ7DPAfsUsyJUrGeUXXn9LK8Q/tfBGUrWldftTnaJ/YvEosWKAEc4TP7
CC+ncrf1zoU09V1n6+5Mt9fBxxR7Z8fwDUptrkGS9W9zSIbR+qY9Djotz9poyvN///XJAC3PA6cP
6DT86b8vPJIO/V5429qowby98cbmLLZ40P5y460qjfyzp+cW3HBlPBkx2ciBRu0736eKZqlblhvo
qmPtzdwAuH+uMd+nkfVTpHJpfJhafySGSH6I6yCQLwkJT6UebQ0Oy9SCwDBjpJN36q3kULbNwrZ/
MJuuOCT8WuhOvMMh6cT8upl7oDARCkNqsR7oEEGWJrOxtdnTJai7//clU2q6/PuzZLiwhgzO//4u
q4LnCjP74f98+7+/dPsyOMv2+r//SsBt/UKcmrj4HGoyeh0XPuwNJcvRC9M8TLL//8XqPRAzQXl0
RC4uwxDY/33x1v/VucrxinLeQ5F9L0Yqsv79+b/vTcYkQGsPwg851DYurP5xbkk2GuIhNNiixPV8
CmAnHPoS2CK40ImXdAFupQMObhANJecibv0FnNyYDgTLZnm/LO45bXLv3Jn2d+jwzktxqJwlB1aM
fnA6z1WLQpaTHdnWdBa74KcodMFOv0YI6Dkrz//+y/ovURBufUBNR+BT+iwtoc8z+YLzv/8t2i4/
Is8CGSv0eVy/owm5dvsL/V+ZryfuyZJ1RaW4XUz4VoKYnF3O6nH2HueYTAcWMkkeydaXUf9QfB9f
lq5bP0OUgAkeSFjdNZWGfRekYJ5hV0An0rrZDQRaySP1xnkxpQHSVQvj/N+Xdd/f2am5gaYfn4sx
N/770iQakaDoMZ0SdELfYzPz71vU+i3matla6OMNhQuZmxQkg9E/u14ErEYein4+LcgtZ5eC9moS
1aUcoTD2/dUwf2rTas9pYbCk8zBvWZN/xiXHvbfDmx5bSXvVXGdPpVHuK2L/Z1xuqAksz6v5F7ni
YT/Lf1UrHf6WxWKdE25YvUi2JWgGxhRyJ8nyO8sM2ByfwGGnZE7oPYgJ9HixzTPtXdDTRlD8YD+9
odk6niW29aiIUvoopqa1vCCt4VF19S/mXPOOQqtQI7zLSX5xpQgidKXwknJESmp8q1M9g00RFEbU
IIVopEgjNbpYsfEjbx3HWxMi9OBqe+eYIDnqHLiENbcIF625mTpK0bWLCMd+/+JXTXoxqUOOJL4c
K4iqtuLu2EAJXemTAfY97KREyPv8mW5dY1kJnN60r62e4wDlfEi5wRjxECna+FvFYXnyRqDXNf4t
p6VirepekZeuzCMgu2HTxNhQt5ImSzjTy7Sr4tc0dD+zIj5WZfPRiEtDPcfkKWhV1G+UHOw4qht7
OGWbIfsrY45wkBhLDruwIcKvcmyOXe2ep5pYhSgJeE1OfC2Atic6ta+FkbE/CuNTrUuAQ2Qq+xeu
c4OJ0NWPD72w/7Cp7LdM8gcWyJLPatlHkERefQvuPFEaHiErh7qldzJh8mxZPDWBv7XKkh7s7jlM
wl9Au9XOb9IbGklCpuWzSIOYfrs0qg0wl914CFXRr31kh5RXHRuC++hid5dVcq668F4K+mQxFDIt
VNtwGOEBV4Tq6s7btjJ/bER3HwziR3KJQ68HWWemKFdQual0N4/YPWtY4kHllVESFk9zObiHrpr3
2k2ftLcK0kWwS0V8l021vbWDMzeK+77Rz0YVDhtbg7gr7EcCDm+25z4Ha+Hc2gWARsiASHpwILXM
bRRfpEFliKTtfEng+NUQhImJ7cbgO+cwCUXFqYt3b209xyTtI3HKkljW3A2QIOOfKgQh69gsjJiK
8uCjLpr30MjegXJhSaTal6Ghs8QzxFfudPnvjNeRtZT4wAmO0DYy4NvQijeTDft+coLHbOQfKzuM
TWKALwS72Nip9a451QTghYvghhdCJ8Vj7Q+/GbrFxny3lMBCTp1lMprqoNAiYhPMxJxxix0ov3Hy
3xU7JKXkz7jI8FRUet8Z8cvyPxydx3LkNhRFv4hVDGDads6t1EoblsKIJJjBCH69T3vj8nhsj6Qm
gRfuPbeCyluIdc8K9oy9oIICt8+bcud3/htxaGwNYpqLNqJM0QwDg/G3lzNBDyHjyai6WjAhUW3j
c0ijRzY+DY0KfvbKYAnv4aExgCpRwFkOSYnuvomR26siukR2R9wt+satI9gTBCzPJIyxIQETMEmP
naLBVholHUtGQw0f5GLxDNhLrxQwxlKxLkZ5RbwPwtT8MjtQMl1o/yQpsi+FyA5cyMyC0xXvIRGo
jGjAtxIuvBZl9Suc3lib5GPXHicTQKYCVlf5YZs9JFzvoPoK1GVBr6mcJ+zbKCBz+NGCei/r9CYI
sCAG8/CNLv2EeH28h4niiAK+mBexC4QQtEuLCrkpXBjEc/vTz+YPG4x4nXQhsx6WfWyZqbI1zRzr
0yUrcf5mYGlhJ22ydIr4XcGw7SdiE2tbIBYs9IcevCfBlJbmpDgMEsVkGBUUQGOIEHHK0SHP3U9V
tflh9KOLoi2PcKruo6ID8TOH64z/Gwuw+bOcGF0XczEy9gseURzC9BvrK67QcZWH5bfN7cnHwA9U
WdQ9rsVNkZmvXjDjVvOt16Rp12YXX7qwfhksw9tk1Wl0wnjbKyg6CK/WqdfSWiBsU/12rirmvTX7
S4bUaTqxW7T3AsOMiNsnTz+bfXf08uwXdR+qmwKxZzfe2BHsSwk1Y7Ie8karZXpHZIrCJ0FydnbO
UH35UCA8N95oZxfb47ns5vgBIj7AP9sHPMToCB4+visCaynjEiGuTswqoQ7WUywPTXmPw56iXWYF
0yYLUQYUI/tZgGgkhMELhfh6nlt4XF0JssAbGxQ0frvMbSSJs5wPfoTQsE6BbJjYoMYkfUVkCrlJ
R/KACmNntvZjm10BSKkbBubpGegG2Jxg5rSGNFKNSYJQntRQ8EGO6ZYb4BHAXzvzbKFIpbeDgN3k
zWOZhsU1rGk0nU5BU+tXROCQra7DgOVnOeyHikPdr2MSxPFd49oKr///RX2y7PCXHc7pJqys0zwk
CKsb4DdOWJtX6cSoXYOEcRbO+Crqn6Iv/MbHLieMxi1cfnRzxEyJD7OIzaV0npE4sJXJqQWjzj+V
1BLRfddPqgmafVmOS4vcBIwc1IOWgRszAmIwjZ9xKqaTqmvQk4oNDT+2bYFvG90G6hR0A2y/8heg
buYJ/DgbXznumHMCaBARifXDaaSwh9NrU4g5eqMIkQv4EkRlMgcoGVoKu+wf8qRFzRn1vFyWXA+e
7h/+/+d+TGJMbXeM/cL+AU92u0o8REx5gqUkJjB+ExlXANrpgy6D5HG8/4Vh9ClpyES3lRdc7sVG
qcv00YhxS3KBUUvdf1nf/0LLrtg+k0s8DYQq2zqsNv//bm9l0aoj25rGkH+P1xtpUDS1TCu9+DjU
+WM4I3NwCaL1UpomxngeMzCd8ormzLkpt1GQSM8LeVGtfRHZhyYZbn3sE36CX2jFQuPJ5Z3Y2Xoy
7robHy2HXAVzw5ykI2+B8+UWVSAgcVLB2lTxq7rrxfvRI6R0xUIhuKiqQvqWJofwpiC/U2GJ93rA
bh4W92QQNzhZ9b8WOtQ6wqO0YhMx3mwbWq0wXv7/xUgmy8SeeKnqrNlJ05puCpJpiPbk+f9f5V28
8Sc32iYC0aHK/AkFvUjQsbgXGQbONZnr8lYL45/bFOr8/6/mPrTJ+KqTrWMnT0IM1Y23ghPVZB6k
ElndbEcLlFfDtP3/d81JL2dz9Fe+UaXQuIPqxtMybCuEmejf6vpmRkG6T7Xn3CXWOCA9yh8Xmech
syCQQPiub0UwaZ4K1iFa+rAKURm+tplsjkPcYhcZgzPbqexKewlmPMkuZqZcrBfWxg5Q32cuF+1E
52Q5nO0TNdCP56FFO/Z5WX0C7DkAW2UJUpTZ1S3naK3zkMGAGI9N5+tTo3oHOkhAEsusPkC2YJJM
vWUzklJQEvG5G1xtoFPrXowqNx4qXliHf7uJjOA1r8AoZXRXIwaCHS0eWENC6hcdUVgs5PVz4RCz
Go1vcMtRCwaSuotnH03OVuNIYCXFfA+mDN4a56fNx36NBYK27q5YiFnpb+vYd8hSRVgBQhaBbpyz
QEDe0oiw2XdxsOm6dI2U0WY0HMXrNKFu9QEP6HZ4KGvW+a0TRGsOUlJ1L1VSvtl2JhiNBM9sMikE
S4fbxIKaAaOg2iKVP2fzpFbEBD4mPrZPk/jF4p4naTfjb0Zo88hCb1CS17JL7oUn5MyS/i70sY1y
p0bQDSlauLaqv2jWV3LdxZoIjFfwfwhvUUeWkUu9Fd0FwhZu9Hbq3jOnezZqHu4GahgZb8lp8C+R
aADvsu8Qw4T/4lhVeAkiOrI7u/gn4/xyBW9TOLKA1w7+V9VWLBscF6ypMNacKtwjoX4WtDHdNN41
LnCVBuS5dDr2pZhGHyIlA8jErdbJyB7B88843L/i2oBNF7L9s1zvyZ68R8uowIh67vcYwGlLImMl
4W9AV7D2eZUMSC46a3u/DQnGVFvjAyxstBtd94cNMWPooofDFlvbYLQAiU14gwG18Vmm4jMJ4EDW
lYWOAluTFdMll2mZEAHRPGcUhYWAoEDbtssrqnMjYnPkh4PJaYMO2mH3NefWAzoAVj6hYr2IO3RM
fciceC/sqqZcy7zHVt1JFviTFemFjKwY3neRvwbiBHi1nkJsSNhkXdMAV4IYLWUoFNT6L6eWzZ3g
qgCYJg4Noh8Bs4zFwC6z+WlqyeNrdMSYCJqoPDN43pAGpnTYPvDIzm449lMqSqaX6JMe4yzPVoyG
v5PZC9c2onEqAIjvVfFAIf+SNWA4nZDRU12ND24YLhBZVWvdmDSYIb6QEhRVDzDH7KyfJrLfo9gf
t0aO34twZdYR47wcimI6linpYx53UeKTnkuIwVPnoGonkbNaDWnHrEk81KL/M8Pou82MX1ADib6r
JxPW1oU1nLPRfJcu9ZOODSJ47UtfwtZlop7AaGNoP4EFTsdx5ygxrp38Z55lvmROtQqD8S+Z1xIm
/jJPziMfx54viFlY8VW36a5O1HuYBOM+4HkHK3kJ+KMWXUGaFhLxWaUfaohuMnRvfaustSzrK+rr
yxRNv6wy1E55NlvK9DvlGNpPpCSmFWq3KEepz0+J6WjXXM00vkGeWM92z/o3fAdAupnc/thWnDaB
PRL76qy4XMSW4wW+99rHnbRjePxCwl5r0uRnTmW899gqYmAhiNSBMuSTv/BfM0k2O1tB5tcoI9PC
Si9YccBMa1raTjwARQMiQd1qzhJBgMcxV9jDErsDI7JgmdeA4Hw5c+vNbAoYBqyEUxN+VHBBxhQo
FbJwGthd4xdUZoX7EN25NZn2r3aMNcThswcKbx/DZCIKJEoRubMcT+Hhr3Q3uzy4wds84vxGp3+t
BRBFG4UBw3RNHQYqaw3iBVWaNDe8FcihmZZ9ztZIXSuuhD29deSJxCMKHmYymDLQ3LNjU2sHMsRY
1cbSTRlbuUGCmNaoAR9ndGnwi5VmQJPJa4VXYBfwX5WEBARIFLBwYy2WjIFh5GxzO+OGq0hXLRj8
EzN3LDqEGTnD7g0N6lmXuJTrxJPMhvI3M67fE8+9Zpl+rtIOam8kb1oX7iqr/HfBnaDb+Sbb+T6L
GQkS8Nm1qdR89E3/eR4rWpn0rg9HztjPRMK4WX1UdveKUxHnLRnCSaqICkDLDnuuqtcCRwljSoEz
H1EAlSSBliWpIF78x2aF+bfnMTKcCUW3zG9Wa2UbV+DSYuR4zbQLEgMsg/vip1G48sYA1jkoCZ1a
0A+LYJ8PMdIHKvfCAp8DxhQdOOIf12fHSG2wJB0JVYRjPkdD8MLm4VKEmgSxPNwztuXL1f3WMuxb
MST/crOJ1rjKZhbwnTE+5KF4pAxl1pZ1DCPLf3ZH3o3zi8bzO5Xx1Z9aZtFzgdPHIKqeOo25+aej
Em8T4C9E7G/hF4R91c3lc4boh6PkFJXG1Xajo8y7Dzcjz9IbaMni4nPymDTVwl4NgIWpGYcNtzXS
sligrDO8M6EnTDdqDNWzbE46rqbt3cC2ri++x08mv7NuPO38I6TnHk8z8mUbpHTDZltCjUHB2YfA
Urp+A0OIVd/dOFLA5AZw9eGnvGlMGhLMxNyDPdCMsC9/8iH7pyweh9h6w2S2KogwhylA9eIw8syC
YFo6Y/UJO4DR4KSepUj2on9IkUax8UEr5MEe6Vq+G6uNX3QBFpUVy0sW4OjIQzzoFrJVhiEBaZdF
5h4DlX1z8K48kwUy0fEHWzEkojc6QG8+Z2E37equfm7N/sUb+iVG+pfBeTLreSKECvN9aBU3EmMO
se1+G0lwnDpuCKPFRNq05LF6/VlFNPpj7q8gyJ66jtGPcPYt1/aOletxIEacO9ze+h5AoREtytAs
OoqGGkEBb3l3HWiatiPMv6jk5ZxS8zoHbrvC2Ed6YPKZNd1JEHLGDcmE1LLfut4+BWWsmCDdx/yi
56BJSED5q0quj7AmaKISrr1TBWK7u4+hHZmwQm7j8GSCaTnUMLbI76A1MHwrduaXNIxht+6ycfwK
CSmiz0NWUGnwnnMC5tgA3TkV20LOLITHT6vlzK2QRdghiDVMm3Z71oIvgb7V4AhrSAm5JG5bMAdK
P/x+no6eET4ip3rO0L2twzAhutQjmpuwrlwGiPM4Cyvzr7HEsCUFCx9a+hA66g2XChFbE5F3QfjV
MV0kucWsH8PmpfMIWZgkuyIG6r7707h0/7ZjnghVHXldbeczhqbFTobbmO92V7owsAQT9TZj6Nwp
OHhNJPecQkBSovcwlulapZwT2oDs5SYmK/SqBvcaZGuzQf9kex8T8fZMNHI+MnAX1Z3KYvxGqUnx
WmUrHRmoQdv+oO+9kYsiJRipfnhUXlyb0q4drC+mh3PrMjUV77oefpxY7VERXFPb2phZ+pkz3wh6
CK0yZCabjUADv6wOmU80wHHyKajm1P7pObtLKUC/BvZr5Q5fhebENgpJB9D9EouL/5WReKbeEjM6
o3d/JXeaMlZabww1fxHCW17+602oCudGfesKMZlTEdKhZlDqDki5ZmrzlTBdxG6kj8xRtM4bZ4s7
DZ2tUW9Zv6//37PkJZM5zhPTmT/ArRzjDr+xbrwvqKzrxAtfg3h48XiLfWXmKJp+wdmAK5wB6kiO
MLOSRO+5f1fGmmeAK9ugZPDbgk0g9nyBnw8tuitP4QBU2o3kGnWFycDbZ3iNrYFPHbEcyW61PNRx
1x9a/9HN03DVlMYnIXnjjlFPOs1H3bQz0BGA1HbcPdaZ/810/eqIYFrNs3rUbn2O8uzZ9YDJmwlx
hPrV1NHK8k1vRY7mq5/TbUAuD2OmsCgm4efg6vSa4NMiFGjF0DaB+cL55CBGwVP9iZcOr3jnfDkx
MgQjQCQmsbv3Sb80Y3qbjCm659qvSrb1jgCoFIUVgV1egw2XWfJazyjHAoAaqQu42K8Zpjr++Jn3
aq8LqpMgaj9ElwCrd/6ls32Dnumt3QLWRyKe2lC/4C3dWuZwA67Yn1knEFOO9K1vk1ulSFcwLHQP
zaPbEOxaMW3sw2CV2A+EdbzW47Rz07visw3DVUAk3FR8TWH9jpCpANNhHJFa/HZMzw8dviI07/QK
XW4imI7Yk9eY7QKW5bJHFADh7zxjT120NqeNFxUoPVSxk4KIHxB8jBpKxLfDh58l3z0yhuXg5jVx
e2i3dHzyM2JLLHaao7j0PcNzT/ogbycSSxvCx3QCSq96B+yItw4nx/L+p3l+/BlSnnhliiUGMtvU
sq4pXIYMeUJGTUIrsXAadcMHth+0nWyVlaF/zAjKls2/Kcbw74w1WjwicwEEEkixbzrkXfyAMKU+
dVlC+QtnuuahL4Pmo87v2Z4ST4IH/Y/eMD9kWf4XgnvAb++/2Oymetjq2PfcjQ3BnyIA92KlHuck
PjR2vINWtSTc6mxIqJNKKTY7rvdp6nmfZuVTNo/1VvrJrzkj3WIzRzFSv05t4qGYy92V6MNjLOBl
ElLy7EfRC4U6Jalp1TAHiF0od7MVRGTrZukKuSAlZDx3K7KfD65qT7FJQQPxwto6DrNV7sWUaAAQ
giS8qdy6OmkDMqj3PyGBJsegGPkKA6SL9fgvaOqfxqs0SP1kBRmNBRooy9XQZzzrsl3DkPow4zHb
qtZCXJTOiA0lh4N0ShrZuVwlta0OZkx50kOvMPESuC1JnwAxyfYhX6y9D/yvvYHWJi+wYTpOf3aR
sBcjFt+OkTr2PO8lNb8gdnn8J3o99hGehgFNnw8VoarYbvQTiRAD8VKBP4tLznzexGWNOn3VZ4rR
Xt89o0h6DMV0HMtd32KPGIsu5F9JggeK0DpjMQViL1a5edCe8R6OpkDnR+RXFH3YCkjKVE2Mvpwb
c797JjnIYCn6dh8EKI3qw9TWLJBlPm2ryO5Pg3MuDHQ23RQkmwS/u5pNfriSkj5wDv3U0nHDH/G9
twHLM36lmEhYq0jwPtMnk+ZsrqxeYk/DlZEPITb0TLzJKkafVR/zPqh/ndF9ondtrgK9JFsDlrpe
yEJOG3LvxeHBiPENWxbK7E5COIHOb997mXhlGX9RgeAkVUeWbtWu4pMZ1Xwd/clbddOLSHvkQbwo
wWweRwfLoTleBK76QzTpk2HPHmgh8Yy7kKl9b6AqZRLixvBQdIkW1vW3iCDIH341JURgQ5qXqNLw
2mL55iXBtgLvgm4ZaNLggiCRjbeaqHiYGmW/nu+oLav3upuRUuDETHx9VNmAUziFMOPMzmbqmbMJ
v3ueQx6PLBlfDcWlnTgD+zxy2jnu/mzaJgj/dsjQ/ae4SykZnEc7O+3pvZrftrqLKwdgzHo3nnwn
vAY6JD8oLEAdyeYHAM5y8k36t4AtnWFjqFX6PHiWf7C6rN6bHaCRqs/Wu7BVESmx9wk8yClG5s3K
LNnlRu4P43BIPD/G5IQrZOreQrT5DQZTds0d/OP6p/X6ga42VutGGZtIy+rEPOfL6U38ri14ikgR
NjgOR9pWTtiRGN3RfK4aZgJe3+sFDSS5RGw+aRj1YiKK7E60gLWDg5Up3Evp48w0HlUInieac7ZD
MnwY6GTMEllEBz6Cqfgr8B7qfhXAxeZF54dGspRBaFBUFW9SFTHZMyQMaeyTREOGHwhVH+bJOtp9
theZRiaEwgm6mMtcFv10gDx4b/To/aXHuzuvrZQdJfM2RcU1HnQgyGzOYG7W1bpkeHayIA+tZonb
aOBwO6sxfilN+B26EXvmN+XWcjtYUIkLQCmukfaHZFsiq6/RPyxJzEJte199IJxL+3MlsIjr4S9r
04cG9/py0D4SmSx76QJqvzTbZwJrVeV31abBRWliyFybEKcY6+EzI5+sbI4zYSkT8wY3usPA2ptl
Oz9KGkdWc6vYF481gueNDPABkJ+VxJ8+8+02T7+GjEUm0IkLn+gxKrJoXzTstWOWnyO6j5U0FNLG
MV+VMWtTxQFozjxntlkCY3LVL7eFbXq/SL+btbQ3toFULI42Ouf9iGEOcPQI3NPTOUGYAMNJAw8i
XbXqjq43f6dj4VD2rawwf0Z3DpuqUxuZ2TcP9wUznezHTbD7jg0gVcfh5fOguq29+6ddd+980wGn
qiJB0gweRWR/zmF5E+PP3OqvVub9oc6rr4mIvEni44fbIO3pjKqrX3MTfSg/OJmj/kgd3ICoFjB0
Ae6kfTN/C1a7S6TnUG2Ne63X929ZwW4gvO/ip9cs9kuQcdWy7gH6y5F5JRav53KQb6SEIacItqzs
bgZfLTB6EolnSii+C8TuhnVpE+OCFWVNR4WGSwUm6vdFFetkR4DwvJCcD35nfbD/nThigEvMNOfL
jMFp0tvxEsLYk9STw62DIKDPmm8/Q4M86P7dcOB1isHlxR/8TdaN99wR1CQcsKRHqGZnQWBaz6Z3
sAuLP5O3lLJmOprIKBi3R/DmPd6LshKnaPypDUJnCcO71/RsjIX8RwblR0Jk9MJD28rLgFGsqATj
ymHeNiPSXGZc7H677mNyQc7YCMCXjmt/6bElyJnx6Rz3CzOw9YpzqCPX52y5/oOVkvwX3ENjPZ5y
J0027Z1QYJZPU1XQNqTSXDYqYIob/+ah9dtgClqIqeCCbV3saJ1C1QBsDYUW/hx1l7ew5bDq50Da
T3Xjv1VAG6j1MvaPE0+THd5HwlXLoquI3mObM43vK4uVplIfg4V6KBixo/6LuCEHuiR8rotYY8qz
HW8/tfokKiCO4jxJXGYWsrKFZWbmTncNZ1kBrFlmFHWYV/lH83zsWJGaSYLyMfDujS9JekWO8xU1
BoYDRDWUmktTZI9s9Oa1QaWz7JzLGBoDm7gaZ2Nv/uziMCzXvoRQX3vWGT8iGbXVwAbD8U4ECFZb
v/YuacVjC9nH3tfewMdi3uMqG5Y/E+v8OmW0V5sUZkYYRzv02gAxLPOvnbzg2uIIXyTOk84pn2Lm
2jM+t01ZEtqLiaczxAuPDzJju/4N2dqwoJ8pq+/ZmaknH0LKDSSTX9mUbU2J26EhdmaYVpzUw3Ik
VZDug01GzRvFrO5cps7e15a9Gb322YqNQzCYa1BDqwnmhps/+TjSER3Jb0eS5STd+inOcN1MfmEv
S3wr9djxfNTkIxGZ7sy/PelqoJ9QheRDsh3Caqt1SQpiM/w5ilPSyyWwAJ5Yt8FAKcnmdhoOs3Z0
94Ma36Ws30COfYqs+Yj9rdTYaqvWehZ5JvA4dudMQlsBAHBJEgxoraa/aqNxIxPbXcXPOtdi7dYa
oZwVP1gKrHCUfcioodrquaWI7KHMD5EXVzOQPmTE31PAVr6Zncda2VSsWUc6RJ4/ViHFf4tPa4Vh
gLucJf7KRfaKmY5xHNP4X3fCutuw7kWtn6+iKP+VXv1V29vcszEemFw6fqC3kSAtqkB2QheiIUe0
4xOCX8VblPeQitDWAy9PaMElqxKzrdIFIrhl5zIth03NTvjatwKEY+1STCjr0nfeg8P/E+uCySia
YVke46ezq4x609rCYSDtbOx/2Zo8TXX9CJoDHLN8tripNhEuWybSQB2dzE4ONN1IoPAI5CituLeX
nUaF5Iz6DtALDk1W8iUNJX5d9G8W7XtHYFJ01xDxpYPwzjNWmnGBYtEbPQicjcWPUg1ya7X1bW7r
/diiqArJQaGmLCoe+5wyhDChLeZ0CDFTf7Lhk7Mwa2d7XscBJmnHdMic9AreNas3jrkhD1aQ5psR
ycwyg2uxNvmzVkaU3UYmo/tKlq+MF9QutPaux8CAvTqZD0RaOolx61qTEatwmX1Z4t1rmlcRC5P9
HCduznyw7nGcTWWbLZDUfbDZeEjoaRQ1JFseU9Ht1f/rS2yctgunjOfN3No121XEaFrbPV18ADar
zv+6+wynmphwTQkHghkW/0bLFrjV7GfzNAGEXpPqka8CQZa9AlFY4oZdJxMntcUEXzgwqxACz7ve
M7kqWuex0D7j1lZOLAmAO0dA+Ex+k+iF3aC8ZGklk7UQRXzWscv+buI5G7C05EaYYs4o7gcK4mve
iP83SDT0xj2xoVi2PdLi0G6wAiEhcTneCrTsucMtFBbqfQJ5UJPnqdl1EvjppWH9MEGdWVuBiHjH
N9P9dG57r4NF1O+5I1yiRLCoQ6NA2BMgnRzUS93rN98E9ZmY+Ko7TnkGRORh2cVHMryoOYB9F7/G
4fhMRM0vHMK7idqxln7MhdKYP07fvQUugoXIsv+mAlu+O1rRkv0HZMSW6tKNmUZ6LUzAJi6WHA9M
CXmxnmvTRyJDKZ0khLEmTIXoBFimRmyaquhTNe0P4ZMHYDP7tsQUTZpgZTy3HFQwOUB1YLofizdE
3IvUH7aCUpPZkolwmHlzN3/DZb1Jwr86NtE8kXswUehFDLiU3GiV9VhGINHjOV3n8fSWxxLwV2I2
i/ynidWzGPXNra2zJCRm8dr6HYnXYF2EZV8rv38aXVDCzrBnNbErg2I3t9PBS5Bsav83zNJXs/dv
VcGxGZvIQx1eBPnLiIhPO2Rh0JQd7QntB8zKbPC5NQBPQtGLoSP9/w/IUoe2Zsl3I6cMmd3NBBJ0
0vnJHJCIGkKgsSt9hG7MmzXS49SBAYq7mmUVd4U7k7BU5Y8O4rpcsLKJxXs84L5q86cGCwHLg+XA
hqG35InBPC4pfzqlWXeJSKpTdbKDVbw3ZHsNY3tvd4z18THM8k2yZrBT4JxOeoayQHFwH5ewkc9I
VANH0rwlRvoazdND62/mZtxndf0QTOOmcqt9kspVekdcOPFJ9fAdyZqjzzKS9HOaKcoHBIMoT3D/
Zp/gOV5GL34AlI/NZBcl1kPmx4+y31KOI1sZuyfH7w9BHNyqgblXjbfDrm5JX5EdW8ME45XwNMYZ
XxHzGGZbrUCxzbJeug2xB0nOadCSNNN6I3xcNW3zTl6GQUE2nplamZ8mVW3C9AcW6MGH6CgnTl/w
Vbyplfyp3H9ObpLUyxCoGNSvCODNNk7Wk/WLz5n5oSwrylmJEa4onGR31/PSgOI6k1DhYCssexQj
3QC4cspfeQJOmY8xL3pp6uxmgodMcuchIezJs4rPpgeTCQwd04zYNyx3R52/t+6HVRY/7OvJdov0
g844cS1ex7us24h+gDiAw8iY2jmFCQ+73brhfWnQ8FDLp5qnlFdcL0q7egdsuRO6OBUjp0oq9A9j
45eMIFdDqwvcR7LhNHIHUKW49sTKVGWBtQ/wnij91eDHF2JhoUCW+D1Uws9BT5d8rp1tj+hwkbl3
fbB1Hm1g/rr+55M1rE3xbGTh09A7TziCmMrn/W+Dm1uD74grCPRwWxZzaT4CiXq17qnrNUMLQrGW
qU9iWrbNC8tcs7A7qFD9U8L4wxW3o3kGHZ77wPdc41R6dBe9VTmLIOovTBFpcYjoQ8CPEwaBgsyH
VZiN7+09ujqOxV+ZYegPNKK+8YgyEcn3nVgQ8L/rXchdOkJn1xZ0+zBtFrD8slrDEE+ubD/1sgq2
pUVrmyqSBJhuVEZxa8Z+xcNONm6V7vtwOsSZjx1iAg5vEUbpVXdoiWazW+M8YZyQUh+4yY/dWv+k
wBnZy+wVSefGzkNubgUV0cQZ181qz8r/LCr1TCHxVRSy23kmu34YVQSqZO/ODDe8LBDf1tM7KpVr
buyUTbtUZ+MDzfOXYVgtXbhmuu+fJCNz7GpiwVQ8XkT5vHUzh7pMALcDRFEJFMvU5ft7zp+dcO44
Onl08nBbjv5HPrqPXm9+1CyoVpiQY0NchqD9ywaCDyvkwaWrf8LM2dc8hGb/lxLfx/k2XcrP5sVq
aaFj1ntuX73k4fTWafHtp+mTdM3nkpRBCnECOvzmlejpo+/gSQ+h0sXkCAyusfboVGJRHiTTaZ/5
K9NC2M7l/Ed79+QEYlwyVQ9Nb8sOg5z1rQQcOECoWN6/a3Jm821Qm2zJk6PI5guLnItdNGvaugMa
2Dt261cp6gW8KiPx7HTCLvLopVFGlwJARM66y9HETc5bXxSniStL48fmQ11P5vRDm4gAlrLeKjk4
cshiy3EOH+YAHkAFgEkAOKnma9g6L9LyPtMoyziM9C8unHYxKVRpNg4ImptDO86A3UHAyJbnaqph
ERPeVzKXRZT97CUm2jyce1O/jcf+keT2AZJrtWX08hLwYc52+TQyocctTVygQP8vh3KFnLdDhuNR
DPohnJiUNjMepxWhmNna64tvTD3rJh+2dLgEovoLrpU1S7iQm6IorlP1hfI0HbxmE9aBXKeC994L
4lfLzq9ZZWBLcjGdzjBJ8GiRpj5fY7bEbNpegC/yEsM38nL1RqTcX0/MK40SCeTWvPY7mniJnmzR
dtRJX6gl4e2mvY1kIyGEyrmR33HXWNFTed29CIoOtkNcNmOxqTjUroX7OufAAl+9mIt5YQ4ExKRE
81AP01dQJzFIS/6VluktXVU/avhBq1rxRAd89ghqVza3+6oEYwiX1V57SfWStvFZzuF5GPbEk70V
Q7+1q+FhjKdj3BQ7tGqK4KytRKeW99EX/VVtiWQZTQRBBPGnYaRsEmAYNhgnFgkRWroz19Ak9sIY
CLYz2IhCBcbEzKteoxkhLm6bGiQs2NpaT+yQZjmMgBo7nEoy65kzNNsedZ/yipMV+NZyLIg2CGmi
sQrDDmeW2DX/vEqehbLOTsaAcR6t48T51PvOOuvAdyH6M/odkm1E9KQW5xlrpqqBat55n0YWIEaA
VFvVybFsO4CaFmqEtn8bFZ9mI0tELmdAzrRz1PeLzH4SAc7bUhYHp+2w6T0OnGsz+bYLO0j+7u+g
rvrHZGCeTTX/OmXjWSqDhG8BjSb+HENxiLz6JSrdYw1MYGXaM3JbQPwNbclpZLG7Crv6oQqsr9ZA
0tiwSuvFgCWoOs8sj4SJj9YEPFEIvvmy/jeK3zJ3XmvPb7e54b9Qhpcq9JY+nf0inTC/S7WfBGt2
gQnTaPt60fUFD+gAmkyj8qe+qfmhWy6GgZLMeJ2Q/ptixTf18FZyqi3Az/L7Ieb8e2IWLvxyYRfi
VVDdGR2LZNr3RU9fOVTmM9vpXcr2lmyRdzEh6o5JAJl99z3F7txzV6wJGiBMgbQMm7E55rHFf4yd
yVLsWpqlX+XaGZcit3qpLCMHeIc7DngDjsNEBg5IW722ej19fbqRlWVZNalZ3DgNB0fazfrX+laX
NVA1/f00dC92P5FNSIN1QdTO8mPo5AD8XH4oVvn3lGspw0NPMFVGXyj55p0/Qh9pOeUytvslA/YS
avSrwu6k/ByyvPSWVgU5TgAeDG1sBGVLTAxas7Lsoyc4inIUgNzXYu4Dkm3FtLr6WFwW0aOY2MY1
IyAwBIADPedMMuwoCOKjU351k3+0CQCxAlUtrpZDKn+wKyULUWuPozs8RTQO6XLd6sMq1IZfzlDl
tg1Ry/ULJZlvrS1vQjmbVviboWGUqZlLiNnDiwrtA3+PtgoKwMmpE+5C3NJCN+lzs+nx0EVzCB5q
Ub5rFkpUVhDa65qXssCSrNvFp2q6+8aE9RC2HD9qWs3hMAmyAYfYVk+C7XZtm9533lhEyZ09rQGM
+JGcCXkVa9lwkDC07dh4ZLR9Y90MdOcgL7iDf5syDjTOdy5hJ84OzkRnkJjm5d6JwK8J0PuhKB9h
hB28OLgIkGmNP53t1h5XrRGfrKoCku7ecxGkszALP2hsuNKNTnGKt/Bw05WeBRuPQQ7TJ+1FF9M3
GTWia+U9ShUQ2a47ZlJuRcUhJPE5yqQkN2uGGTXA9dDdM3V4Ii8Z77I4eDVoV12IERENrhSG8Zto
w9/aJ73fyHuwUIxdKN0syfK82HC8gggnA1OSFRe8XQphyHQfqtY8iqJt0S0pEPE02qQUjWwF0nyq
14+lGXH4Y7gVg3S9axmR8CR7K9brDCIhAW/PmXYlPYSThs3B0fthi8OaSFGOUyvuzSdtNC+tnY9M
yInpBDp2Vf1gTx2nc+epC2jVwFzt9uO3j36wDGmEdOZOMeEOjyUouZ78hPCqN7ICl2Iqj2XKBZ1K
0R/wWoehx6raUHKGFyTjbE/ADFs2k9NeLfxa29Stv8d2ugDBQm9UxDwgZdsX427iNolTkUS62dZr
5faPRv2RhHOXrakfU1o1G12gs04rFZzJl0OubVGq7JHUk0spQqh55ioyS/1O+TQAx+rQyeiglIle
z4mKk8nNJbNuzKGe2qWqGtAG1T4vVNcfbJrpE92/GOGKtr2zIQN6YKDcTfIylv4L8W+yKFzd9Ho4
aEFxNP1008GKBjYmNfkayIty06NV1Bcra39TGjKInUkdOCI7+TZNQlgd576OD3UfryqLu3REIwWt
6gfAiAkxL/bh+YUjYg0QBZNemQXfevZTChDPRY9qO1QMpLOUvEP8Jbto7WjxNStpjugoHFh75bvT
qq+ynBZND6kiUeIS2s6BV2Im7KD8ykrH8erCVfMPgtrMZV2GeBqK9gq+AL1YN96qKnwx03QjRL+W
hv9dWxn6RTI8Fgg8vhU8p5lx7TCcAXVapb5cu4BC8Wcz6J2DjSpuvyetX0JyGWloIJ+F3xfgv99x
e7bUpdbzT5F/ZB5NdKHLjVZx0Eb7mi0gKwKTvwRf1vjb8FhF+rCI6wNntek+5KZMc/Xz4AUnL0ww
ppcU9on6vdftLa4KthrFYc+us33fm7sUZiA8bP/V1Hzy6byrsiLzIPJb4UwXezyWQBECd9gFluWu
ZuNkbFa/ksBROvq3PBVfIDW/iHKvSbVcR7wGBAZ5JjExvtqqeq1Y1+nd/hia4GhpEXJJxMTQokDI
6aObpo80OgBfaV/csv3i54O5qVnACyRcHsBgbooMZQ1jXCSyte517PQ9l8tudDbs6nt9Agsif0Pl
lHe2GV7qbsuxcSP1GqY6Qwk+y7n4oc9XhSF+Iy5HRhUD95mVO/OtrMFyDKYKF5Nt3ZvBA4UkX65B
0w1FuFEcfHp+8Eat1I4wxoLVkYANrj5diCudmGh1jnhEx0BJ0dFymy8pusvgtKu6BVksnuHhPzuC
A1XJCVI90jV6nWhnny9UXASYg0n7rcs5Wg3qtaLtoRFynybEgvWrUY4rE4OvhHCo45YVnsP9Nz6Y
xviFi20fILcVPWAf07mPwZLWWXOl4O7XcrfO6CJHuJAAmqNLhV9JNiBy96xyW24wW2Gbz/M/rhJP
uvLWWWFsuzg9JJa/yzjlNhwlDQaENHImB6I7GkGdeGVbHJz1TiJPZNoFWlO8eBlYIoCp7IzW+rHk
tK9ddXM7HznLP7YzRzepX/SRu7A9nweLfFGNCY6e+f6E3ICWSGMiVPx34hZMleonWS9llHJ1KeY5
csrJTSnaN797D25QovNcmhmNBcztzsW1IHYpEpYkN6AgzMNfLSVx+HDEwgrXsS7dlcOhnTwkQn0i
O7je3Yb17ql1uAEbUIiDDkayp80w1QZvFbqCgpqt4tG8Mw2DSEJ/34/xgSqG71oRm2h6ENSh/eBD
bZBPKRzbBRPMgIFwcQAuSEy5yWAO2b8eDshe4Ieqk88xjUaooxyROx8mZlUz3za5fbDk6r78NiP2
ftYFiG7DQxH0r3WtP8QTqnqOh5Mc0kBkvMWMUklqe6Lx1/Y8HLED30725EbiPa+cAzoyir56ZNKE
eBy8Kh6PSUVXiM7AqOrgMQw5ADQaS/EIbM2bXeozvZEbGaTvr5hUxoPbjK9hjTAeOFjP9AI+R3a2
yB+rMGrvJs9DEyTdcvN9nK46Oz4Htp9OLx69PmZ1m7+fMH31a17exME0r0ums2NLGIaf2f0QvWXc
aJYl2G+EJ7FrIkWGl8vMAus4lZgGgiyCsJzT87LCFj8oee9U2jER1q8zvPlKfcQNHl5SVFChXS7x
UzfQryM+y44oQ5nzjqcA0UbyaI4F6bjtzsxorrK2SwQzWpYcMTx6RvJMXz3vmzuX0RHXCPOPgCsL
cbI1TZeoSbIYN/QMEHfrL6WPpaIbGOZrGM8NOXwWSJudkT6E01PvjdiO+7ZbcyQ+NEXBwLoi+m4h
aA3803LL53mlqTxhDSPNfxGDlTFodR9x4z8xQqqFdu29vuKNwiMQ2d2TVoCQm8JXLSE1iPf119CZ
Lpfjh1+xnsTw+kCo+ZDDqPKuo5xxJ4FJw55FrmJJnfmhzhuAhwoWDydMtOfgjUDhOeiFzrEr/uh0
ZjKu/Kqz0b6Lm+DLI8hG1upt8oh2d/We+qpXN0FYofOvWQh8olbjXOb3f4ADe1dLSPjCJUkSNvmX
xTF8AvOBtI1Beaq8Nz1/4krER90W0ZryFxzfIL6Aa9KHMEGCgRJIE3qy9yX+ox6TaTzQwNXVDN4T
dW/O6fYgMopNfTN6i2FWgjpJunQBCtnmozYf/Cm/T815NGEs3WnCrAkU8o7Crg9C0QS5B3PW+vU3
rYmuIwt25niruqAEx4+56RDKlA7yNQnxemGj2Tfzi0XdRGg9Eq6+B73x1vvc4GnlAllXAcLiDt9P
pNv46daC4xOzCCPgrSumtzgrXwub00GrrHpBkAa2OY9iNuSrDkbkkuHmCRllLSRoiIwuNeQ6fO5J
Lzdtqb1JTXE9ZLDvVL+xr/82PKxIFpdcd64jmJjQEPNAgrqkTn+17Po0xptokE8qHBc0w77isPjw
oRsYJ4q5bqTEai7TaoG/7tU1i5XbVhrh3wZoxpR+C78kGVRjT0vrZ2UGpy4fT2Jsn9wxZTjuR6zV
tO0MxDb9wvkBjf5hYim3YMXoFpRb3yu2tCz8Wqg8jiDXNxvhfeeSIDz1mndrCs6BUEigLLIncJ6A
9Kqd3MJ7AqFxNMxTTC6Ktckmj9JyjdPzh5TmPUfQiMV8kaNU/mbnwRcVuGssY04YvkchSTODj3yg
QBQWcfxkuT5/N30t2AQA80tjp9uwCZTsAMv6wyvSEALr3ZiL14nAX965v5o9RssonW6mdujJrfNS
xwSa0DTntsiB3e3OTQi8jFqzKBsmoHB4H2FWv5atf6tBNS1d8e5laE0+XJ9m9vCS16F0Gc1bx7Kl
rFssrTec5XvZ0xznqvmKOYR3TsHrMiqcFmjkQD2ird37jI+9mxrrb/79m2wmLwnRjpuwzH490/vN
ueTHDQ7XrMND4FTd2iYqzQnUfmPagPS8wpf+4WkoSLj7qRjWzWNuqw818dT3tLjOkfClHgcrl6Ac
Yd6ctlTwdZWDzTmAVFjNy3qpI8Ayfq35Q3WpbmMtTqonOaL/WEW0L5LmOS27b5sLwDJz6m/MQVv4
UEtC8sugrj7IkNDu0wU8T2dJJBj9jjiTqTCBwmakZ/dIRB5vptkSME2usfcSE+On4Jx+uSalPol/
kee5xzw1PgDY4YzoPmXXPgisF6Vn4GllY2UXDrERYowITH6U3uh9yro9l1bwNOry6BmCflYauBTF
bKCAFpgg8Ix0zbBK4/aUG+6v5TXnwfW30rJf+OJfCSM/3GPM8mmdMjUahyOTmRReJm9gGlDpN3Cr
21zazyZDamgU1ucYJx/6oojCp47I9h2piHM0yudMA8QlzODQyuGekR0+x4XJAJkpa//t1/VTJdxN
j50WNjsrJA+n5J88hsEvUvY4fRr6LGdXlLVYvBLReI1TC8siwQSanbd5SIAqo13c4VZeVaBE4upt
6Ct+uI757lvn1oa2yvTlzmSxXmS6812dM0/7DLyJx84zwJAF47aiugITVDURbipLjpyot9JoftN2
epMTs9Z23Jvd3Oqoz+231AAbBT+MNnCvDqwEiNWMNF78YwqsBDBZDyra51XKwWtUmHp07S3MGMlB
oOO67gKvToqMnspmnscEPo8XlGMvZ+HjHMA0qywwV6trq2cXryALNU+N9zQ6Dks/ENek5Temuk4Y
Lo+pZ+Q4mAblLo5JUww6y0PuwZrLbO9nKp8K2/qtFa7pYA5LgUpjWQ0f6okwpMd0tU8VVTd4bmkV
iQZUeke4NKoktL1hC+FNdzjaQ4HViCqlef0I+FSsbB/1326xc6VJP1dpzdNK6rTwjrObwhsKmaA1
U/QS5lxPwTvqDO/xOqeGd0cCbQbbj7hHiBVh8uVZmujjCrWrW6VHZebDqgyo3vI3bVXs9No4cYZD
Ce75FkOD5gV59GV29QgfMvXvMV9wWwBf7y4NTmJ1Mn/2Zr4s5Em3ymBVZMa32UYHLWYAhHdrjcf+
ISIgiGzcXWlbf3DFtXE0jJk18phNqHRg8W/UhLcIZzyfj4p7PlMrye5ar7gy5tmNglNSb5k9uqhO
WNM6T2RC80ZxzvCPg8UQsBooxcoc/TtIZiNW6xC5cr89A1emE6PVEWy8Tm74UrfBuz+noEjhYBwI
sP46NFMWGrDGgscjMrozQ5y5n4lEiHMPRFKtMC0+Csjk3H45aMeD8+EWCBdxel9Z+zgWPVpIzPjM
ZTaLgv7cuIRTihKunE1LUCrkukJNXUB25mTQUdPn1k98HMSBpoD1j3WBpeaODwmoe8/QsnCp2nVl
uSIk8ji5tDDGQcccNc5fTYcM5eBVv5ZWPXkToV8fOqrTm0ctlo/Un+P5I0W2coX20TvWb4d/qbbQ
1qZszqNVBmN9YrtSMM5t8h6vJcSgjN4oV6u5ME9ia1jgUswaFD0TCSK/wYPeOUsrnHieB05Pkozn
gujriybKZRZqNDo7b5MAj1+aH4lBL6mKjiKwX4QuX+2mbYB4yluYGziZoNNkBOozD7drg8jrZdp5
CnH1CdJ5Xq9eBzuFwzrKdSC8n4E9XmV45Mc84L0jKUHeUmfIwHbIGO5EnbdNM6qEYn4HkkOxlOhQ
7/SjsPItpoaDw45whxBDUq8+isHEa+dBFTTr9LHkUIxpAldjiR5tOH61duuYaZfgJt/jwFzVA2+B
liEqDWg9uVQMTThrx+DGF3VVcM2pw+cwlHxYQM6pWrEvBbujaJJnDOAfjuIgYSFvz0M3io79cj1K
11gWaIw2TzB7Q/ylDcUtYdwHOy5+ip/SPuEBmirtFadgfyeTIfqEpc2gqVgp12ovwhjhlDXQt324
/q6V01HPY64RnIb9b91jrWO4X4td7lCQUHrgEXAkqLrKnuzkrZm4PwMed18sGn4Q86YZ7Jsdcaky
cButs85Vd9UNlFBaokhXYYoGEGmAUQTFP+SkZXJHl1vywNkSBVwoMspIaoEP+srqRbPpJqWBxO74
VINm3TiwNnUTnUTNsO0Ah/EqHTDrNkWYLmd2JbGrnrWqdoGBdNHRFpKRoU9nIyh9Qv2jcHjI2jd/
YmCFK2pdeqbaljitmsrArReVD0PO4TwK3GBdG970omVWBv7xCSM380qDs1Pt0PNVeaxDpSM2k1Nt
LAfJJ3EJkGQPqe6JZVKZ7XJqSHeDlUMzmWJt28QXeAIJcF6A9AHfht/8RHaP/nXwplbfJ7722Yqm
XdpifnNzyZcmCR8WEcxc/RR0XbkyPfPaaRZ6Puc43CvUhJLbXVapad/JKGKbSuNXxNabbvXw+8zg
oiYBp50LinXV6UFYylo9t708QRw9ywgsXyrDj8w/BAUNuYakRcpMADORF3GgXbjcinDhWdvECXkr
CjksQBufqZldkQjYZaP3RsYcmAZqtMQZqLyEACi+h5Fh+2AU/dod8HbgV6Zzj0PeEpzZnozhvYFO
2VdYkO2mspYG36GadtB/VXTLDOPRGCQxgmh645E/YEe406vh7AWo09rcimvQych1DCo1YRYNQ5+e
6zv8qddo1DkR11B69aFaANmsllXFqUAOyFj9r0fDdIyfyxIi3zD0AVIa88kpIRBofONHK6XBEtbS
8NONeymsHRlNFORYo3OFSVBj+u9VQ3uaC7kBPwUv92gE17TTgnPRz/g4s8HbprFCyx7sxuytqSPJ
lrdqDG/fOxzJLJXtUstEhwmLTesUp0gbP2zO+daEnQZeERpE8lUk+BaFBzw+svFNG6/K1049VAOZ
689imr5Ilw2d+qqqBsRpODFenTPPQXbQDX8fAqPgop9+oI3mTD1ahGAoF+NXlZFGbeEHzk6RLtg2
xt0wiffUjBnrmf0N5+L95Bf3gfSeKrOHABjBZy8KfRWOzJKyjtYsMncfo80GReyT1kABmk5aWE7V
tjMMTp8h40uuyjkWMw1kHzXnKM0Z612vEU6TXfU5he4EmxCSuc9BpeCuPQYcOXDpsRjkBH05ZV+H
FNkTDvXKAiwOHd96mkJ268iaNgiZM+5aFowH2n3SZMujhZuNfAMgpUKExqJzyh+cqxQqDejKtZd8
AV0kjeO+kdQsqVLPD2Mf7vmZcQIDt7aSEwgPh4j8nRrs91n0ZbfbEgM6DBn/fuD68Al2U+aBAx+t
H7/0T3XtPpn5/POurGfRc0cJ9Powjo88SfPNwLcWomWlMmY12sivkd9+WtdYNK+jF7PTeyxguh+9
y4GQTRDY30nL3MWx3OWZXiRIqrT/cfbMvg0gBaRBucMM1inicx6j9uBKMlEgvR5MHa8eP2bUDGqp
Fvmx1tFJUbyn7TQYJ9F5K1p77iu9/PI6B6uClj1O+jdqPacLpw2WMR0cPTjtcYpevclfk+e6pF19
sxNOVCSlK4ju940UlzQkhkaE5ZmqFxqYamxVBn1vdx7RWFZysadVLvXvB+kdUfQZQgW1uEPlfK3c
iX7r5Fflxll6NB9Qj/Sdhh4QRG6EAZ3d6MpsRumGWTdWOIqaZpcmcLn0AuSGuAUkWwq/jnAQ7jw/
3tYgG1rs8jnxG602Ppve2Nfau1e1dDdEGQHmcqLLptpUOQHetLw3o/5Kje5OpAyo4oUt/B/fI29Z
14e8ZifoklMY+g6X5bOWYTKsQmsvwmHDLYtc10DG2xTD20TbGzAnRGzdRxPD/dV370G1xPX3AoSI
i0C5yuLqKxjTY+IZu8gnZRwZlIKO5sI1qFkk+fXCNHulafDJoqprV0YRvva8vrbXvSEW3Y/Th05q
38dKY1rI5Kbj00ai3WCczQIlWfneeVERx/ypBY2gZReuzd+tpiacosYLLwUf1Qj1oByCQ5L+6HF+
3yfYTFHT2XeUTkwjWudT/h3+XfUm4G2P+chJxKeUxGqqy9hnSxdsK3ITQPkpBiLcEf/oOJq18Iun
VBBEiFgjdIBjGpS52H6saR9lDfuypr2yu0WY1L9WRaqyKhAENLOaHZXsR9TIkqhpkLjgEGYGL1+X
mVvY0PEqLKdnnWfF7u1+zTVySzM1Xt2J4Ktr4jnpNBgEQ7fpB2ixsQDlQ4ZiU0h6sTC9P04YHPx4
/DKB89IqwIQjTnxMSgDXByRuW9H31BHxjDL7fQ6vtDpZLRrlvq1IsSYbE5Hb+lZFkDm1RD0ManS3
vnlKNP9TN/1TWlufadVHK5ybvm6la5C3wAw5oNd2AvxhRF6DqLSNcNwt6ZnYOUny3QAe17AKSFAS
M77rw7N8Cw4MuW4cu7rPP7nJo0eCP9ju2sOUk2MuzfY5HrrPIR3rfdBVhzxMQExXEZaigokR9YYI
iZFwE0IJmocXYxbNKCKMAhR9y4fcYqwrwp+AvK2LPpMyLJKxbPZ+4N0cM9+3kHWslBheU+I08wG/
obEs+BM4iX3vEuhMdGjBoWBtEdgGyJYRwmTUs7p341vTkaRtEu8hZCyxK3pjnfq13HSKAErSnPGY
uuu+Q/YGShMjdNxcshRs5MpY+hw0GUWjl1qi5N6CekcKFMAoSSqQrt2j62TWcvSfpgqIQFyKUxOj
IE6WBXGFW7Rtc08yr8UsHdgp8cbU4v8oqY2aBDHnptWeQ7OclkE2IaoF+AJGJBOAZh9p30O7Vfew
RDqI3KG2FVi8/NrGgJ5v/EhcirT6GY3mfgSJwPy2dMAKG5aNcQiLhk+q3nAAPdNTr9z5WjwG5ZJr
aCiYJ8egfxdJHl7oXDiVzRylJlK5HAJwoepTZbnJ6Mf+bYkTiKznBzzhDK3VLfXT777zsPO70bbS
He8uCQ4k37AQjWSp+rB5CMJ3W6lHh/5hVbKe2hxyF5jE3oU7QXPU0YKRzjkGsG7GKJEmQABykc/a
noxSdC21UxwOFztlLtmN/kpUtJPBQ3Xm8/1ykYxBvgzwXODv4kXEfLVPu4EvHzoP1RRCynP3EUfR
BUFfF8tpwFVVhc+lbZ/cHOcJMsYvbTKLCNE4ZP22/HkHDLWbEfJGgaxiiuOUX7Gosag6Xnd3b1fl
s0qw34WB3q5snGuRTD+auHvUDNacKoNblpm4n/EiIK/1xwEVgaweJCg94e6RQN9LzeCJIjEWHfZY
yCkQTG39Ujv6j96UzxFx9AdhQiIYVHjoCO/6QPCxPQQ1gBT1E4v0WjrvPOwHb/6GmJ+vua1wcwcs
kNVnF+kXww1tcFIQYc2bkck1qa3KeR0Q7+frGfEdvFYxpH5tCsHR+CU3E58PsVXhuhzYTHTxkAjk
YBKnUEktut+I7Yis8xbUFfnrDoYGo6fZVfBgQCm4KzwYcT7gBQtvul/VlyIaymX11thjfp9FygKF
7N43Id2ioygvcCPpzurJC8T8FDosIqtkpGHGHtS+QPweeiR3LUOQUfgVAA/3W2cKmcTrTwzXR3Db
EzY+FJwe1UJo5qoPq3ypVdaRm8ZrI4FiULJZrGFI6k7FaT59gTYyEXMPDih1v1mB5yUb9w2lqSPl
lagHWJZTZBbHv5o92dZYPfCv/kTFJ49uoz0APGYYmDcU2LqE2UtWzNTSTEIYzmfd2TfoSWdKPdPD
KLFOQ/qwG33XGDTwuK5JPiCcsZoISJp1qEZ2BM55DaUy8buH38WhDHWB/YLeVzR9o3jS4dktx7T8
jFzeplbhHSsKSjiHMdvQLggIoOR6pRnmogl+oyq514exWBEf53KECRDPlQOLmMuPgV4rcE7f2Q7T
t6infg/xVxMNIbKROB767UpIZvMC4TqDmctFgSwlTXPWoiySF5lxCbSt8aehn3qRMMXoBciTOqO8
rkwTOhF8ylNdKrhpVNqMbb/ISAJyy+rbB50EHKdYdrnEMtctLVsk90DFOPNoDdfLuzHQujsHbb0E
ByMjS4qx8UniMOp7Z2MNfPbkF6ICDHRVaymmZY/UZnukkTnDcuZiMsBynkfti4HfvmbRXfzNrcoy
haVYvoPg+TFH8DIj+SOD88toZy4D0WnTSGL3aWZu1JQbr1g2Z8Zu4QuxNzQuAJXkp4W19EQO4dlg
cvgStrijitksSsOJt4o6x9/ZEZ5nG/eGS0FANpni4mhmw7SUXoYkAjQQjJp/dlp5GgwYBjJnr4Nt
xoywnt6jgeakisH5fGlLAOGM4RL4yorbQUeoNKx5gUGe8OLb2U3Z7aPfEBdJCvqJJcQ/D94vYUW4
NRwLkNwBVgO2IQ0LwBYSWkWLLQlYUhshMp7pFZj4mxc6KzADiFcjmmuYQkRbZh3nFNeb6+N4ngSP
DrbeawhVA6WCe0SLP3Sqhi1LkA+Iajpx61uETXmjKyxcs1XaK8HTeQeXr8Jgwvh210nSq4zlPHPA
tk7OlEIE1ETrgUBIu5Refg58ZsZabZ00ba66M2G0AIS6RXr72GlKbIOGE3XlgIAF6HJosAsbugnv
I+ruQ9O6xzjgcwIrL0KzD43b7SsPD7BC3g9r/alsk6PtwrceuPm2RQJsqC1+3C58UYV5ZqC3Ct3Y
X3RZ/a637z4Ze7PhZSjT+tBDx6FaLbLvUo3hclxm6o6Dm6ScO/kmpc6GVn31IqfYxWEyTz4X05zz
mVIaTuwl+ck1a5Wb7BIY91yONv1WreySRyYu3csoi4+khwwnmdPihuVBKvvxoXPdhx6ghxn3u7Qz
WeIQ4jIHPl0Dpst28M3nk3FK5j74UQOFFKr8yB1hr+RP2VWbIj4qICYLCtN2msUlbEQtnCUaTube
VwGflzE6gXqJpOs49o1YfwrZmVLQcWSg5+BDpQb7q7T7D1MkL9RdxhxY2RTqBiNN12nEJLjKkoQP
rJrn6rlLu+sQdg/QHfEhOISH+ua1S5tLLaL3HjwRKY187RItdSLdWPkUvjUwRTQb/CuywachTNAU
CIy2Mm0Sut5BU/kSYCT7bVh3SxGVm7xgHak882QAWNY6WkcaRoYgDYyZQoXQN7DNrzS/49SCqWDB
EDtfZYbaCOzyJMeY6Zq0TzoqejO/LZdrvqSxi4UNFGI2tw7FZGYLEpamAwzFYqmVIYMNnrjJxkNU
Uk62MEKGfw2Z4pH7Ne5SrCYIS8qbrpQxw3ZFeW1Mvd56gKdFwrxG2gHwKE89laJuACv15ZufXMBH
bAun2ZuZ1y+5YAPT9L1f6HvnqkNK1kJme+lskcXGzziQZ2nl+mCmY2G8hSbYs0ZuJsEuzAloWGH0
kfdtHAz3cMeWIpPMYEuGLCqTFy9yX52j7wVvw2jTIhKA2iz0h1ZvdhqGx+fcFhse22rpENpcEL4H
H499O/PjWxnCqKit+4jRz0JvOCpNPr2YbSLWRm6S9zRR40ot3ZlCeW92jyPHt2YnakXejiyd0LUt
1ovGnueoBlDSouZ+anjuWnIwJ2+KtVKSwzQkwyplEaPQIn1nNOXKqJWzNijGI7esU40ELM+yTvRG
9cs67kF9G+LBMtJ6LSs6Vwwy2qQBJXackiDig8l21ZVlcmT5X82KojnY50Rv2pe2Hn7gg3xz/2/Z
b9JzOEJQCkP1SC1lIXLSBJE5LbsSsoOnebwSpsOgto04K9jgMadabWwXZ2cYm0fZBVA7+O2Wmb2a
cSHfEznMT7Gz8dh7N56q1Etst6t8DHfN9By5lN9JEgerJDISCrhiTsiK9jwlElQIV5ms1UjLHJRv
PamnRyBMdstILiyafKNp0L2LsPhNDGPTMW89m/V40Wsi2DqOkIVNihyzjUu9gJdKymPWQQ5JbYxz
lD5MHjtH7N1eWbswdZ/NATtPHZckDEZ7DxNq2Y2JzlLMHYbpdqwbzq4snGuYGNzI7Gyt2Vm2rgx1
m1CpH0JC7A9//y+qjtjrTMYKgOQ52/OlkVrpckaPjUEqOWobMEMxopY288CjfhZHTZu5u9bm7Iam
f++F0X4UQNYGofSlhqaANRjgFdZZZ9U2PkPHyj3LEM26NWyfzU9unGjNZZixigcQwi6rFyets2Wf
JdMWxfSoCYcXwdNXI4YLQVcc09Zx2jjt9ICR16b9efPnr3/7j3//t9vwP8Of4lCkY1jk9X/8O/99
K0q6PcKo+b/+8z82P8XTZ/ZT//2n/ut3/esv+a//5A/951+6/Gw+/9t/rHJYfeOx/VHj6QeCQvP3
l+PLz7/z//cX//r5+295IeH2zz+3omWmx98WyiL/85+/tP3+5x/8jH9/f//69ua//z9/cf4G/vln
08r85/P/+QM/n3Xzzz+a+w/HIrbiewAQHc8hev3nr/7n71/S7X8IV/ALlmv4jm4Zzp+/8kI1EV/S
+AfUIUP3aQ3VPdu23D9/1UAk+CX3HxTF2xYDb1MYDuCTP//7O/9vH/z/+UH8lbfZoZB5U//zj+X4
1p+/yn/9hObvzXZthy9is5cjd1om5nx+/fZ5knnI79f/R9tXGArgmcXCjJa4eG8ksy0mdLiMK0HY
fJon5o6iohCAbzEm5T32GS6As6LHVnvUSto4mzjZTwlu8z4wTmHmBWusXZ++Y5PTqJpoqc+++fQ3
HCBRlINx1iM8jB1tdRBuTm5GSNqDdFGZaukNyavmq1dP016K7pOZTLfsq3o7sH8DRILYomGjMh21
s6A/7IkNypYaMyM8hR6hq9RCvWnhJwOlw6iuukXLqZj6i7hYG1YAWGIEANzhmsCyvQRh85qBt2XN
rZ/LfijZytWmdjCQeBmb5+xlu2tAQDhe9ZyqkmJDu7mktNSbKYb3seHIT/I33IwAFafwTDf686QS
cGl2cDFyKgirF80ufjlm7fAwhpssYS9KJ46rkWmcZ1mbfrWtW/ZfDvMVRr5D9hgBfa0BrHh5V3+Q
Ffqwm53FOOx/cXRmy3EiWxT9IiISSEh4rXlWabSkF8KyJOZ5Svj6XvTDdXR09LWtKsg8w95rb+cw
gr5UhPzI9s7DmnIMTfSIfRDQbTZMXP2CajzhvMmtt6lOMCckQXY3x/IUSh+/Lnw9SZNwsrT8K52N
mYLGSVTziilgoEX8ZiXJWMo9NhC79nMEr9mjVAT8TtrZ1VZY3d2QO7smrb5Hyc32lUrp/1wj8NqQ
qoYO5Vb2ndGCMXXWTHWiZDjkBmwRlTqPjBC2UUSQX1E5E8EE4QuZVN+hzPm6grh6N4cjOKvkOopa
kthLbzkgXFuxwYR6gQsDWW9mXlMVmWvCnz8Bv0jqVMmi3UPS0KF5zzSBWkm3D4xo2OisfCM+5lMq
19l7EwI50aMkAGZMo4H6zjEDOjjzMsYtihHPegbJjy4x6/S+Ip/F1FTiRmG+E/U3IFXJCL4rqUKD
cCROJcTaUvbZaxq58iimqgfp0P/apHgzGeija6TXih+wsWsGT8vkxFDQmFvvpK2RxAPN2KgoPbHv
AjxklCyhOYmjg/Rr36ZUrV5kRS9d6ryhxdvag3MTozlQsRH+EzCEunhdtEesUBxbFWTwNdgZEflI
kR45i+QF5karzGEjdV3vi1R/16LjDb8DqAh3LhE0B1Tg8ZqHw+8ryKOEv57yeLzHwDZM1/pXt4RM
TMm/eOQaczWjBKN3YI8G0SkIEMp0wbcs+F10YqZgfojlgbe0GhuBL508A/QhtXcaRfkRmQhWC2fR
JwFSvpvC33TmjGf+fyxIn57BbzCnr+hXNeG5c1Kaa9nhNRBMROk2bo4kIiHrDVDQCWHNxIaSaAsa
0qqfo9wn7VjaG4fXIjb0WzQ3IwiFYMPKHldXar8kjJJ3ssU8Mhpny7JeLJ+1W2825yaersqvnocp
svjoKEyTwdiqFmXtsnaAtbM2bQJnTfxCvchZKMmRMbhX48rNHLGywAbHCqe34Rq7eDAdpFIge/OS
kYWX8Pfox+zdLTVmg9b76Kye7jKqoZiG4kO1E44DdBvHOLpavAoxOS+0okivLVc9j5V5Vv2tqrBV
iuSpIceD+5WS2+GDJaOVVOWLIgZ10/k2R5gYX5VhXcVgAJnBf+GLQB/HueG506G7RZXedggjsjoL
6SgdZIOLwqhwCcOGlD+EKDQyVX274XjPK984hujYyJKrZFWf0hCDqTvksI0jnIcGpIZdr7wZW5r6
ycF07pvQMLYO84w4tf7GHoFfJjcD1am+Wy0cHU6NU0rq7RYTB8Ja06GVyZchPI8oeXkOitya4bH+
CMreo38dfonyqg5g2rMVYaDAxW66Ml+6of2xuvKNAyfY8LcMHyuUH4zdGPXU+nsiKS/L1LD9sora
Xqc2f9m0ApRtEM4pjQc9spCmR6CEgj6QtWtNqjd+1Zn+WL74HQG9JlvXeIYaawY75GNmjjzeFpg1
3ZkojOjIrHZXQFlgu7VrZBmcxIQISg8EgICcqHs+S3bpt9phBe5yxehsPy5GOCYcFpvR6cHIqpNv
2xfGcXc2Q69CKHTr3q4X8UPisWdOLf+e9TQ942g9YLGr45wzzrhHNgNfETxir0TcnxUEd/ug/qIq
24maJWP+YCfBZ2dy+y7/gLL5w68VNk7rrbVgDrYuWsewfg1Zjqq+fTWYIW7pAY+NlTxWroVcUWKh
NMMMy2WDdDkhlKsQ873CJ4+Wm1++rcr40VUE+ScUhziaMRW46UF2uMlYyfzMTXYcu+o6osDGAtre
e2s00NP5fxj12Hsyw54CVe1HppTo1ImmE2m9zEu7vceqQC/bD1xaYSGOpQnibCgRofPtEdm0Dsz5
rWqpcomdW8fD3YzwExVkXDAmIF7NEi8SZlSOAUyx1NmOk/XoqQL5dA4sF/xCvFWj+ssM91Xa1XRg
aHYXSKdx63Y3AxABhxnHCH6/RMw8RLLEySARnvoB1kTU3cyuczk9sH1aTAxAO6wUepss3S14SKaM
MTIzIlKZ1E7tyUzr98QbgGxU1mtpF59jCYXS8oZjwPgfEQnO3jBDXxQ7fcvZL55wioa7vJLLQc7u
ILgk/l9jdn7LGYYZBTCYJReOJuEO60plX6Z0/4GMsXEEq5/Wa/9lYX4oCngSJnG2h8FnXN4CTCot
mHWLN016D3pi0QmtPCNOw8TNgMgZO3lpLjNBL39Donip68WO5RR/EorRTaO5x4Wm4FAWubzAtua2
ZL8I3lfZ+CeARvtphgHaZMdqptgcxqo5EkzO8dbVj52bvbp1Jg6+8F6RJv5d3OKD76CAd8bqEbH2
HqYvrSphOXuvf5DmdG3TkGdOx+1uJpnnpJdlXdinu7THv9IDYdONt6+ii1MMb13x7XkBdU8mfgUU
NHRMHKkDALY+fGpHwTtd3LhhmXFkAJ9wDtXBZ8YdgpwI940nB8RYY89x2chL91UbwCes+mKpOdgT
n76XEGdMt3gPHPKUGgPiMO56ChuNdHfOs305sxkp4n1RK1Ar0r/LKs0JC5pt/kSIoeksT+S/5ki8
8G8q75TEGSOfOkUA54X9NZ1kvesKsY/S6rMj8eVeqGQ3d0nMVzXxEsb9pzSvfllJeM6S1GmrwHLh
sOLHz64MhoE1f9AqDdG/ZMNgHqA7WStX8+9tETz1jA/8xBywjtrxWlU44Rnif9goATcsLdLFhs/u
tTRMamDjukhNpGx+K5dFODoOMOx3z7GHnW7wOzba3MAKsk+FDTyzk5iCDMyBvgcxJkqQsoQjX6uH
qLn9Mcg0XlvD49Ck5MP0SNmlH94a0kY8SdtbKgEoyuSby7X5GP6kXL3b3GXV7M6+QzFSndw6NDe+
iwMKBcoPclLguNK4MOvA4q3m8QiR+hOKbLbuKgKLDJkyd4smYrmkeggIAvM6irZepk+MU48yTk4s
2qZdZGY/QwpDBBvXDYiAu5hFifuxFMhnZFhSavKEffhrroNskOTb3zRNvq0c1UhmL9n2zhVy2cRg
hW2/S2xs0BXOQRZyo43wgjRhYIJHdMq+TaDs+TXSUXPWe5z15GVOgqsAJaXrVD9QcIl2ayU7s6TM
VzOJI0zxX/F3XmZ//MKC8Kha4zlEJDiSd94+9PKj0kRaiRzZ8EyH5tV8YCL4gU2Aqrfxic+A28J1
/6tMb9MEDmDOmfLDIpHe7/hodPpJ268vtkLrW5TRu1M2Hvu7rjyERkt94vCnWWP7TQjWwIgfRVOO
AGYOLe5rSEinzhwfiXTlYxjkJdMIgbzAOTGTpkhXBoNCj3CM/m4PBG1TazE8YMKnJHaiPjRendZF
z5hy1qLVLpH0LVexCZ+GTaD5V7Iui9v2X+OP+6jWS7hcd9BKURTrDzRSZJkl/VeKNGAh+jCNjZJb
T04KHkB8kEm4B66iEdew5quNlJ9Y/Osx+4HsukxO8F56eODaBo1Zy6O0oAPSZnoYkQNzNYAYm9g4
Eq7UYrw26m3o3PTwThG+6lpedeOl9fikkmqATT/iPCIZPJ5Ry2b5+IRM/tap6gPjcCjZ+y3ZfFNw
A0t+Z/FJrOGvhdKzXthPIgv/0uH9TYIX00eei5R6PVIMByR88HiezNo9OTBNjqHlfnZBvtEzi51a
McgjUPYFL9Cf3i6fulTd/Wq02Z7Xx9Jv+JyaFBXJ4BCsZrVb7cjtqMQDyzNvRbj4MSYOAz0sSzLI
lhtgjL8mSD4WCQcKHpKU4BrNaMMIjn7TRXeGuVauamfayWy85NXwo523qfzSEy9sqt0bMl0ENfPr
lIi3UVrYBBnwc2sgBcXZ+K7zHuf+ED6YrV1vp64+FDoRZJZSrFJizgycvbz6ouWFaZ/N2P0q7MxU
XsolmXYCb2j/dKm8jqlCl5LnCKsbCpe4PYTuPxXmx3I52SPjrRkgN41l/x2YL9qhHw2T6tUCjuFH
/rSH0HVgCv/lim4ZLfZnp4tisvsySaGC/LpDSmeUR1c6fNEZphUDx5PPgq5AeIjAvyWMDdpYysMe
/gUghZUteGzM8rnoxgfdNq9W2SccGPl7D94CVMbwJgYLjlKIOmD4EFGekelU/a3JYpw59zcljzga
G1Ij2F/afDDdm2El7k2r8Hks+vgcaaigrQScHGj1a4FR3VrpEc4q/KCA7En+RxyXQ9bJFAX/7BqD
NBsquTGZe4caMYVvPIyE3vDWWLc0cwoCmzG2lTrjz3CRdetR7sBC8KL57baSrK0BaqebolJy1WAo
Oaik3jHgILDeQqk4hRn/BT0vezdRrWokBV7V6IsXsHsLUFt1mSVQn4bzueEDdNCnoU7m3ugTv9hH
KqB7ZeJPkz/YJ0MN5jbmG21tVBJYSwDHVeSwc1trQ3/GCmAC2AAUi3pL3msF0HxkP0sHUWDfDYWY
ziZSbhI3D2bGlsyq2N4JY/4dizo4ouLHfaJaws54oHtnoIONeXDEIsPV8ZHQDaSMxSeCd5/blrUd
hM+u7R+9onuqReNw60bHKrBfhW86G5GB6bYESJm6/uf6FSPQ0kas7IQaVR1XkIHsYuskoEaAxvqy
ujZDQRCZS6iR1+9q303Xyhx9rK+Y87Gv0KbygpUABA5urJ5iQlaYcQ28YgIsiK6OdsqlHeBVRzVx
wB9SPGY44la+k36nDWszwvLQpY4VRfXgPYb5tMch+4Dm9VIs0ltA3C5YzL1t1qz4raA8pnZ8sBn7
Um5QJEFTKJt62rriw9d0kt68y3peI0cN00bZEydZH0B/dt0TBN91HrbQlyUslqHJP3qq42NRPAph
qluToEHtRkIT/Tp98CeXNWfZOHtNXsj0gXyVjRbUQkJfVn0VfCImt9fCC+tNQc4zywy+bqIx31P2
JnQE0c0DqNWj9hrFwqc75tzAmPfEi+4BtVh9T62qgnwX9lyWc0rvr7ONlmhm5lgrIsUNZxuRyMHK
ihzRKEs2ZRH/HZu4fNeYqKDD1k15z5Wg+++Q1+FNYBTW0yzXRxjH7MAywhhlYli7MoiNXV2PrOfq
8SvvYfyDN9gClas2XvDb50DAQdKQjiiMp7oYDrrXSHcIurOMYM9NHqEqXHO6EvjRlMlrMBUvMc8N
dGDsgWkrPtHP4VEHQh1XO5VZ/4h4+cl7Nopo4FmJlgdWt39M/PFtdUfBNLMFYaz3DpT3FWztb60h
TXdD9FZs7BCLW8Z4FsEyUM3ITNBUL8w8FVxS20aWSpAAaLBHNdjv6Ba2xoQ4qsLWpCprOw/gUqUX
6o2JtNqq2Te6iHXIC/e2NWAFy3joGhI3iZD18BZ52HWj4blJmZOaPdAVxp4bR4uzaBCqO3WxB65r
gNVGf2h25cuEBgFRBVwtXzkDkiHzGT8IVdZU/BAl/NU2y4atij7oeADoCTB9bbQtXLbIneDtZ86I
wZxWDXPeSpiUVpXdrchhhS2cjzdZxwfPGcBnCmtcw9slnwXtLHjtAL8nwPyIPEGMzHsck6gvi+TH
sukLwg2yXCZCJtWMa1TBZkYgliXyIde+/RBg3isKCYC4IMHIhLAyhP5ZuGzxAwcwmZ3PB1qLr3Zu
iSfId2Wx0SjVDujp1ASzLMLbo5oGXm2PzE86KG4wA5kBTD5Va7XrF7IXagAcGXcG0qwZreLJEf0x
zcnRSewAzTUzx16G1arhyoHDrElh1IukOrCewTaipxnEOWvSD8PqKAhaKXayCB+l8+y3lXdIRbdI
fGCz8kDbnsWaXr97Wf80JnLdDIKzOYr/zXIed4PBFAzZWEKBgVgL3M7HMJX5Li8GCuPuXPsdL7pk
FIz88A6Ya2elzbdVQAR0EIikSYZTPEOrEVPrN00CgDitznmKX5F3iOxwYr8Ts503cXpHZw6ly8az
PbQMtNBcJUFELoaFQUF5oFpTZxvEYQZIqxzPc8d5WbaSoTF6GARE+IkWRnzQticE1Dg+oz7c1+iP
D6mbfKfdtx07OKuJm6P0G/Ac6ack6KLLbOfHmZD7NeFPAP9H9Uu0dH0nb4y3ncED4epokOJG4cR1
UuJzyBSFtgn12nl3G5BbkYkj3ayMHQSHjavZ25dpMvEZhupk5ynZ2lVJNgmtT0Hh3tobLxm9GwfT
tItb4Md92kqaWX6xHdVtAkcHa6tO3WnDdQKiyEM9xZj03uXkiFga6XCaNZswxNCaGEhz0gCBKwh4
ip4x3zL9QVI+GEer6TCzLfGIdiJ3QwYBukeAe6kTRhRzd9e1u6tj0L9enl6DlPC8bLg7k3/33ZdF
MVBKPEwJcCaEOt1rNsTXsDdPU+p6m0CTxTlb9h7pO1SGNNvLbeTbH4Zn4JnrFX7fzL5i2nuyIsPb
E9mSIEZqX3pzOpcF801fUqv1pnkYjczY6/iLpId5NSgm3MLyHo35mzvxNBHDsdZOcWpgNvExUzQA
YCNShSABH4Jehzmv8eony0aEFVafOS8Ls7CHsQbzRN4Aw/e2+INAWo60K42czjOtT1PgMHeraj3w
Zvvl/EXeH0jxfGMVBsB+yqKtA9XaGK0jPsBfCJzZul+kKJKzqPTh2VDIxix8VL6hO6DYs7CGJvlO
V2IrR02KYNrLy9hNH0Hw7FioFULI3CCxETz65V+/YFZd2wYWbFI8ezwFDVVyH3d/6jBmcD6GeyeG
F85wsWYwuRKdf0UsaYCCRxCN3RJFD0KKFFztLp1qTL8mBgLPpCPnXFvbSczyyy2uwNdDuIWY9OiQ
AQpnT1I0j278ls3wfYe+I15z5FoKu5AzAmEW4AMmelWwyCAvvvM4dFZ1yDxkA4zH7aG6+iJ2wdIQ
023XL0GPrsprLIQNeHwqKcghy0BtaiqzQc8Yc376kQQQb77UQ7HVZOrtSIT9Q2L4zTRLnDi0sSJW
r1m/1ETDEVUWqqW2JXg2La521t19NXGKqj82NHjxNKdDuHGtAnMAjpyS/IFtH+LLwmtY+33EjoNW
zEj/5HUycWnPOztlb2/VBv7HeRGTmrfZ3PfKOVg6eya5jP23lCRJdTc7jotNgeA98tqntCFUZnC7
H/I1WJ1VpOdiCNoR+MjcT70w8dqrrnsAz7K1MUx0BpPBUMhuXcYjtgan+1t17iEjFl6Tl0PqPMf1
nK2nVsFHY1A29Oz/Kuo82WCLGKtD1/vvlqOuckpuNVs9c7IvjnWKpWDjwOWlK16FkCVRVnaPRkGp
hdnpDQ0ax+6DJ91nwx5/MUuwqwbm25nOZ1nT9mlnOsgA6VRpjAcWr6h5LCgrBpKxJey4YyO7q2X8
5gJs67p/cVLPR0+4H1pxprQ0H9juMnC3aFPpiIErq7ORLVZFB8IMOZynPPV+BNlN28nt+EnD/mHi
3PcJi1tDZX0SErpVwjEk52NeUXFklUBejXP3zEis3RRT9tKo8qr9+Q8bUnYdOnoOMXGv/RGMlE54
hqLgQrZ0wpOd01pmn5bBfqrwb6KbfgmXLLEhdk9elKyV7fyQ8aMwbDE24mzxZ9KlC1YgldfnJ0/g
AXMRjm4CC7IHw3HMK14pV6RvwktQfC9OkZxsGxk0hpBwx+0EX3qFCeF7hjXvBz2GV5OP3irxQhBD
8mbz2m+GuigxAKmOKTjuijS4Zl6BNb3xLkNscTTMbr53oo+gQijrBZHYJzL9cWzmtIMXP8/eOB2H
pkjP8Ma3OMCtDSvs57LSu9oEC4GnfFNj+4APQKVaDNdCXa1q+opzRgSuheu/bC3eF21/5kP5YqRx
f7CxECbyuaii+MClhFYu8r9JZjuZsftvrhi9scaAAR3YWz1YnwVs6H0dhXco32mE2jMqInvPBmZr
1vNZ2wjLE8w466TIb3EjzlGHbcq+YdY8D5UP6pK9Q9u190ywQWOuihXu5DGT6brodeAI62IW5DiR
OWELt19X287RYMwYMo0Nzk+SonZuOh7Hyt+wpZFNenDNuLw1ILKqkewMGYcvpMnwJTnZGxTfP9aL
YUMMxs64m4zp4jiAX9xixunJoz6n6uq49RP2eTD17N0cazypRD0xA5drXaf2KpBjs9WB/cWxXo/6
J+v7r0xY3PWEPs5faiJUysRVmoK9NYSElla8h8FiS5xqoBDjU8byedUrnKpDtLZyB9hoM+x1A5es
LK9JxDpI4T8ZEnA+YOPrgdVVFw00k5Hak11P7R+42IYmEFGOg+d/gYMxkkJ5lkd3bbi4VQpkYlU6
fCEuvSY98y5npBat/FsoHIsJ0cAMfQw/Z7d5Xqbw3ThWt3pIboX2zgaGqFIleinqK0ah0Q7uOe1M
xuXQkX5ZNxXITcuisYVIZvEHm3wxjma+6PqEsTdqRb/k4NpiIRZgEc2M6ilpowYbpvHcuPh3JsU6
u4/YArlufczy6eyJcljTTyOL5/Zq2cKP9QGqnt61zeQAC0fB7PuY5bwyYlFb7L2B3yv3+m3q+fc0
QYI4muWhq7/7mmyl1Hnp4uxOsUPCSep+miBhUXs08NTIHZ8cnuoh/JA5rs2y/LNtsL3rPnUYoZnp
bskosDH07PqQ6VTDrhv7wNts+bTOza8A447xq3rCP7vLTMeAvOB/0RAc1Jh85Ji4glnQY6jin1Wa
ci116eNLM/6JZKgPTR2hBYNI6PssAmdLfBdeqnZs2gmzjm9zQcEqeoPk9yJMNpUX00hTvk34WS5p
UXy4dXnuemSorSeCPVG+hHt4pMZp+FiV63w1xG8znYgujKQE3wnvqUGHo+1tTbVUqgkciVs4a1HW
2Wm2ix3tTgh7vHZtHFHV7EFmcB4noi4PHCmvw0gaLclX39WsSKrKmuasvOwvg3AEAIw7JVJst+lQ
A4t/ASmucKV5LuIIMc9Q9UgiinQdlT+E0j9rxOu7EayiRua7QhJ5nNjHOHxoG2VGj7ziSDkX1iik
uNklSAq0EI06pLee1RJoBWw3TcXwBJ2Ppr6IjJ/Eyi2s8h9lwXrPNag+jHk+BQNhHOAOdir0kedj
LnBrau/U10xRxTpKGZsMWLDR1V6cMbuyQP6Ci0H77ZuoCjl+8TKR5qWcWzvE82FG1tFadOb1tDOs
hSsn5xvSpDNHF7+t1Xwxum5XU5K/uoI0Jzm8kmo+rhIMO7vWmX4rWBtDZF87TQj2NP+K1ib4s6xO
cW1cc+1iYYZWnpbeccxGXPHi6s1OQxa5NXKMh/EWSuEJ+uileDOTHMKCwNzM5AXv0lCI3ZwHCCFB
mxx8rdatVRLz0po7K+LMCSy/3WgE/Svlju1b3LXs2t3000j0eyiN+Z/jnpJR+I9gHvDtIStkib7P
lTZhc/GUjaaOTjLOqQ177pM8OY9tc+4cmyTUpEOCYcasHghxBGNASR+kjQO6llF8WJnhNupp6h2C
bMq4dehwqj0aXX70sGuPWIN2fph9+UnDop+GHEEAC+am7na21SOUJxov0QgfellddA2pLwIENuf5
T0chhe8khxTpNvYqLaCiApR4YXxMXJk3bie7fJMOJRvV8neRjq9ezcincek/ueuUuhFVSWtZUl5N
Hf1HJqV3aFqcD9hxhN+9psWy6cDj79PV16VCyH/3R3axVey8milMsnhRpiHyz5hped7wbDoRrA8L
sJAP1IOcibGqiXIJr2bZ4SLmBIs6/wJyaPmB3JGKGJmwC+d0kMk5RDgM8R0ZMszVbTnF5NhiOy5i
OBuewcBbOScu4fcu8NXN6MgD6mZ/UVp3a234jGOiJYsW0Ovp/1/iMc33TBIe5spNdqgnCAM3unpd
Y71ACMFgiwHhOQ0+nfS3mFr3nNpWw3SZArGnWRvEFO4Dr3+cSGgeM3RlQQQdzuntbYs1E3Yv0cIJ
5IypL7AcQHPcVmXZXZqx+2Y0Whz4SR5zbzHLgu5CnMEOh5yXlTl1FhKS6rtnGoi6toezHMqYhMGF
aGWPT+XVgZNIwICkzW2Td4RTMHZ7lGXzHUros+padF09giMgbNNKIQg9FQH3PXiBs4hajoew3VtM
QCoOtlVFRupeWc1DMIzxqnw1smTe6T7CARkh5poDqH9ScXqHzDJ5sFHpozWPcnOLfPwgrfrDEXbz
UliLuiR6LxNg01A0vZPqbGc5l+527f02C2SNnXduxHA0uhrD05hisJ5fq0RARbHib60T95A74iVC
/LXFMVttBWj252qSFaed8laaZrYia36V2+HX4JTGVajwQ1ce779d33H9XwnF5Wm1RobdIXYZ+qga
fY2XzqwPG/eimbMdFENpNCT1vQyxgjJtfGxmWl7GOo3VOA9T0O7NvmmOKuguCGxJNYgN/zCG9vec
DVxbE/kisvXfDBDBikuZFiwLDykYiVeO1ANO1t6b10nKf2uA7m1D0Mtxn+4t02BqKtpLM4BCGPQl
dFvzaA1dvi0Wkxs2iuOcMkNiON2AhN7CvUAGwLe1c6zwRYYSgZApyq3Z4PXiWx+JN961LU7aLjfp
0hSDTSfCyd60mo0dZQ+jISBz3wFjpsqrXunsQFkZCRkJHFJ+HSPAqblnSVtSswf4R4PFZ5pDHbY4
pYZ3wmf5tEdsBEVRN2vcRNUBP+JezMGryMRdA3SjDGtIxayrv2VOBlHGCFiXj5kpnP0UOXskIcWW
Hhqxaj+9xa5GezAQaVUBSJXWErrmiffS7ueHYHafZyxe9bDsESR3bGxi+fA6HK7udNOmkbHcZp5c
GTyBCbnZUtjuOsnetTT9NXv2l2pMznqgNqD9oaQHOjebGspw9jE66YtQ3r9INK+GKPl3fUNYd/w6
ocXbZ3lDsWIxpGmN8FRm8TXxA2h79VOA63geMbDU1SaDer+ya4RdPkbPrTNTnWFaBjH+4Nnzjgp/
4T3yyvt8e2vtLeEWOSvR4mAr4BJY0WYmd+hZuWaEHE7VVL30zrfBTmw9dBgPpxwfcNRbhBgZhGIt
nHavhA3XjhG6J3tnTMzow6B9mhCgkbyD7bhQ72GiHzyV8JuGwCS7juI78oNL5jNkjshwrmq8xn3F
KUT66MEp9CIj0oc6dF4X7hOwC5SnGKM5VRGHBYVmYsT+uBkRsisRbJmibtypvlnLBc0QiilEFO/t
BAEe6vaVrKrm7KFuWs/c9usOb8I5dq1FVN+8y1aAgKRwYS0ODQhF2/n/X4pWwucZIEScvWFd1uRt
asWZhXONf/z/lzQcXCBLAwR198FO8+TkmMabMWs8MCGrRZWaFLMt/BDbbq6jMXyDD0wR8Has9JIK
Vn31G3XhuLPC8IPbHlRfXAFnkxGo0EZuAQR9YVYxniJ9dDtXHvKSk802sIYUeZhuE9nsQONhMoSU
/DBykW5zSDMrQSAskFDm7aamtTDfYxdMWzRHwc6mCrRQJG6jNP0TIXARiY+YVQTvs/eMf3w6DUH4
OKfz1hLpYs/Bd5I630Fff/QThArhYYqHI8xipP2jnf5P4ECq1DlWK6vJ/jXCztYGwuzIm5KDEs6z
5vDGUjGjM04YYzWopAq0QNgqs34t8/iVVdsmFnhlghmwqo7kB4ig32HZSRnkm1A3kd6WdBX6uCf0
i+9u129D2f0NQFrGHe8DE9V05fVivthkKqzI/tGjYa78EENyEP5h7UWvPYqvIUFqaRGwrSyJJjz6
5rOc8FasXDkdUYSRKsuUFGfyqmv0GxTThypZbPnsaFiRhD9ji+V2NgcUahPyWzYLK+58tYlCs98k
pbpgg4dsjlSjgP6xJweYBa9Tnvse5TOK9fXAp9yz595oHb730P+5yPTZ9lke8EV4PQwbMkk5arF/
oFLkJuEPOkdJesuqJduprZA1hO5qJPtBVJa48BuLkfctKQ0m/xBjLnNnn3QQrYqKaXQeeQQoRPZv
gSTJmtvnvFnKaDCWa1XO4S6CVLdjPLuBv4G0zzTWZTt4x9b5HAyAquXwHdd9fpuVD9nZVhez7JFN
wMta1Tvby53bJLwD+TTEcKS8VtkUJ2d3YF8m6Ae3bIPnLVn0LKbn9o/d5POepqO4Qr3fZbM/H0Pl
df8HEKFQxlzG14Jswq2e7Y6aVC+YwcwITjbOXAx+ilxEFPx1ouiRMU2vJxq5ppL+LWMzuAot77Ns
uPWyEFpc1pVfsGRPhPg8S0Q7CG9chl+TQbpRfIoTF2tO/sce8y8Kjj8GM8bAidB6jf2xH8MbizFv
rUdmBg06yKZwTjrzPiy4D06gLqGPiNZQPXTy5hA1wUuTQy6pEwTMJazMXG5LZGdYZYPPKRs+AWGe
CJXcAnd6asiaXRM64SDP6U+y4xxuTF4WZhYPrLG/AeQ9h/V3zZG2Ccx9UVH/JK/WnP+JtIdynuzH
vGkezZgiODLyh8Hl/xzq/tdyHKSJffOQleavSXtGEhXno3ash0ZVJaagGXUs4j72K9/o4dODPRXP
RYMta+zllm1L8wT74ADts9n2I2i3SdydJIb7zGDMEMEpGNWudQeoLTGshCJtz3o2p3utz9KPSUix
vR0/obVJg/CnifRnCdduK1hxOhq3nV0weBztud7jna8WMckJD1t0ojx4mptiuvRy042KKqJR3OHY
CvyiX5tpRBz4yGfGxmnf+SwSU7rksXEPkWeCWMqfEO9hxS5VuK9GXzNf87KdDFGVR3gwsqA23xsZ
Xc28f8FgWL0Vooyuc+uhS7AFcuDZFSezYprLe/ofc2eyHDeyZdtfKas5rgHucDgwjb5hMII9xQks
JUro+x5fXwvMsirdvPbyWs3eIMOSakhFAHA/fs7ea8ePWVgezGAeDoxBBoY0pn9LHedi5O4OMoGo
oDaYrTpAUc52zdwNJ9xyxartK5j8LCHSyoxzP7cHbyJ1CC3cHneffxbthVGNPmXMj2Ybx2nkQIqt
yYUpA84ePmweTMm0J0diqrZJ5Aa7CULwChXDCbIBrB0EOUnfqW8BKWU7nmx1zCZdPLW1fimNe8cL
h2cGkOIB7OIm0UOCXY4h49gUWDfjot5YFsGTX19GRPRNqXE3ojOB5KDT10hE3TkcuLvIJVcn225w
L3MHHYCx8xmUqHvUOAOXacW4HyJfvdLFgvlWVv42zPSdpAki8XridOSyVXlmoRBCshm4r1JFwcVL
ySCPejYHwmOMGVlPGpe7XvC4tXl5E6g3j2Y5JWSjIahqMO2tPBK+OfATkVgxxLJiFEKBytsHBsDp
Flpn/jTlrBylVwXsSTH91kn+UbK+ooMk78twbu0c3LJcIXnkgPk4ENKU+nddVwL0ai2xh/SCJAtL
n4pKaMyxUs+BD8WfYKaXWqb+80inpfEZ3wTUaLsZTsw+MCNCOuWgHga3RXfsta/1bO8LQp1kX49n
3ZfBvk4BeRud+ROSevGEAoK9HNgb0ACVbHTR3IjlA3FqjOueIOdn4hRpwNckXcKtQWVpdhjtOnQL
5UgjBpTBppdqn2dR/0LSlahN70xW7SVz0v4S5G2BqQk7gjn2NzMHzmiiZLeSvF7zj+Pq9sI5Mr18
8LphQkUJcysaDL2r+wZLSEkeawxyNWTeew5SeBPiMs+pvpVDylQ4JuKbHtUCSfcPZAJmm6abqesi
OW69MnIOBn+HaUZsqnWHX582IQ5bC2gMueoNhY+adxYHcvz4nsZ0mq2iCcB5ATRy8B0GuRPY0c4W
n3kpArwC9s9cZf5ezPS/KpQ96zkRzUPdvtODck69kx/buYmP3CIEctgZ40tNBaolMNigQu2mO96C
1U7iUAOEWoctWc4Fxibk4m27w0QC68YJ64tZnTy/LqABwKOT+dVsXULcJDNCAhaBMQ7L0CcE0WDn
JjqitGeoxM12jKPPuM6fQR0AQArv4rB8ipY5mengvIh78GO9SeMEffJ70AmwA7ipAn/ZhzMbnivt
60vli/QOKt4S/Bpx2tf5S1nggEiNasNct96MoqF/XoUcLOeZ1cAb7fuhCfQmGNlfgrH5g03O3AVV
Tx8I0dsmksanyzdCniaXrnwPXAdRq6MJJCk9cVAWwrm8U9axxSdLFEv+NBTYjXxCVjZ57Rq3uDXR
MEXNEqyKPcUMh+lJuOFDi3Hjo8oHnOF+uCvNrtyJpfBAR5CtQyuZ6fFh3s0XwgiUqGtGOXGVufcO
J5F8KZDz0Bf1iaYpt5EQ9TYYpEFnFICgTGhWsm2jMBLdfayt56SwmQAVeE0JKbDvrWgct0aXXLoi
8LdUqs8To6t9ELD18vPz7cS9vkbsZJyCmoDnCrUPS3JER8AOvZ1luelqcOLkibbRfIjomaxj3/1U
QrfPWWz8YGhp/xjYGFGIea9dRneOIRPy4cF/y4C0RYHpfZpndHq3WA7+I95whq6ExZrwQ2JcNg+B
CvecKu2tlbrW3o6q11ALysvBeIiCptlYy5HRDWR0at2kZyei5EVh+hiWDFs4jiSL4ZfWJFO/tR1q
gAMEu4Q+FXQWWvPFUNXVqa5d1Tr7gGjX/dhUzxWCZgR+MromQn9WXV8dtTvanDHT5tY06ISlIfcB
DtzTrMcaex9VsoBOEuX+uQob9+CULgl7/CyOaloBoy2HVVZRy8Xzos0yy4pDL2RgSEkQAG1SUqjs
5gOHPI5faABqArOP1eSC12TDqmeyMVVDR0uZ4w3u6aUlIHPtGLrchBP4tVZw3GzdcXrvDON9cpiA
cSKNb1m0i+okfA3D8B5ewEAjLpYvCTiTO7q0+ay8bcy4ZAeVJ30evNuMd+PMEoMu2IMjBTAUQjc+
pV3ZDfqih+FhDHIEp1gMt9Mc8IZT5dwlSfVNotbaNJFr38mRDlDXtbdgSIDSTSEM2yaQZ5HVHAzC
nYUW+U4TpnNx8GXMFt3Q0VDprrOlf8q9RBAVhCUzaFj763jfG1W3EaXkpIdPPDehChQvQdkzkuiA
C0UjsW8tvPtzIY/ShxnfKBq8zLfmNQwCUufqXxIsT+fPyU9afRcVUKaI2qKfXzqc+rMUVQwSNrMI
3nqfLUVkW4OIc4677O20YHIIdtGrQQrEpbO+xTgLlTdNa4a690ajn3BekudppgAyDHvdYEjCyqhe
ooCIU4vhpWcjL/No7zoDj6aJ1eKUVy/+XNgvU54gZzXsD7sYuSlCot3clrxMm/wJmr36wQ7g2c8Q
MnDQWcdMWh+2j0q+hCtfz71JJWt/oFqa1maN9hl003eX7F+QA4TAWrZ7iSf4ezS4GScltr0p/Dpm
Ds1qPROi6Eto5SCqoRTx/Vp7wX0SM9sp/w+jLgYQelDLffpHCDhAb7KArKbCLB6E3Z+Z5d2FXTpx
roXH6iqa2T1Bp9r1/fNslyAhRia5kNMdAtllQu60Bf0vnMTWzfZYUi62R8ePsyWpn4ne09lcD9Ps
Uffox2CInU1afDP9+kNjJ91AqGTULC9QadGKjd7RJrNho3zwXrBh72bgjitCxi65DVBhWpc0jntF
YWWnPkj6sXmoSo1rATNXa4Ol8nLQL5l8T4fol2FW3+PY+uwzgkRJ0wYd5cXPXld/MyJn2ISLSVrn
CRIw06LiZjjReOZTMAOGF9grpI8xjU6Lu7JibJJLqGbpjjwx/Y7UvJNKqn3Sydexn95t23uPq/Gp
A3vEFlUR3kWvteD2W4XEK+S+H+ANcC9Yr7tFVumWJeeI925yXiYjaq8hcU2bOFTeRiTOezJDzys6
tdKjiyxpbu9dKBORL9BWV3cOQhTkeIrm6vS9LUNUhRgP2ua5cNwrbAt6P+VdrtxL5IcXT3Kel4Jj
JZJgvZMGXAq3Zy45+5gjR31AWySQxbv3RbbEU7ektnZtT/38w4smCasj+UCW8p0mMrYP171OY/aU
VuJWj/Kh78SOsfYtiv07kbs0govmKhvErB3fx5ao5t3SfguCah06+thmmH3MfjtUGTUfW/uYcJz0
TRulq1ZrzjUHT9XTrp36XVFq7vsBnvrYfAgkvlDGNsu3N6ziDoc8pJENzw9rDvCHlW3Jg8Vwd9Vh
LRBeuiHyzkPhVlybmKURs/bWIOcumI5esPASJw7FvRXfa9vA5TTpzSQyhM0pjonZyh+lsD5RMUDu
c+aLHaMXLJNHpo+3Ad6eFxjfUgtrODKouQ4ePbLajWjEmkFKpG4/884fd0mHriYVu7pdcm+aEmxd
jtHX6OW5DrY+M5OJYcmFmVhjS+wqCIw3hLM+tcWc3X+9zJY54krDfWMVZLYRc1NL9/7rhcAVSjAM
uZy7MBVBWAoHmr4s7qvIyp7tPJw3tdUN5yFu0Gd5Fp9vTmiC7on7zGOX0YUxQBjmCI+gD3VzA6vW
QxaJbXrfe85t0H1EVm37C4w53z+cIF0szByHbHRhMbFGC2fdGme8FnGhzhhSCKAzx/HgU8qsVCb+
qJlvsBmW21FH9ppQtL03+aB9DKbcvlHNl4CpDY9wHm0G0Z+NqoqPM5oDtkdGRlZN4/XrS2RL+Ynw
oHZloUYZhy8oqahOI7IsN4HBNuEP3EgC3Tne8QIrm4+m4X4pASyd7CkQK8Pq2GKcwthlQ/DgOu2z
Liam6o18I7jWPHXLSzikcJvycccT/GOegD41pexPdvNTUYgeKxsHrixp0zMLcfAlag8weVl5BybG
00mSKn8MlgmtETYnx6yaE2kaufWEmJGQOb+xaaHzccMYFAZXQimj2OJgBVnlTM5Gows9OnF3CJiL
raVIaE4Xxpm5SULSBSSapElOVZ78YKJVXZxZ248TgJenaWjvsUuXzw7SXFoLRClWk46Wt23T4cEU
4EUI2zX0My5pzyGq/MyrDks1gwakveVjV5v+igf/GdSo3sVNsivMtEG2TniuGwA+GW1MXAFqhdFM
LgkOvE2F1xgOpFqpnF6vMgXjCL10k0bnjFX4Ys8/iKlfQBEEIURWZd2NINjDcNsa9WsOW61qu/li
BiDlBHri3BbiCT2ZVb1SEITHLp+4ZIj1JFs5OURIbMMquwDzBz9nv/NPv+KVa1RJGzElMgwrsKsq
1vwoOEQ+9kJ3OIlpeipY20NbulvPjT8bD/evbdXEcymXwsecT2Ed/3IZKh1k8FMNDHHdYPijKlnE
bJzt+B+LT0cnR40CpqrZLIwg+WVWQMPbDnHYUj/om4ZwkJVIHIEiG/hG6nVmor6N2uDX0EUXvOWo
TYqdAxqILczMNsY8XdowOHFQr1fd2J7qgeZIV2P18InnG0eiapctZO/KrFwzNfFH99Liz1+xlfe4
D+xkC/R93ldoz0HekgvXu5uw6X9Fs3ioxg44qUDxWVqAvMjUyMYKcIYZuAeRk1GZ+NPOKZtnVMYP
Vm5bW4yRnUYujWCHcWn8zZ/RnpSmwsHQmu9ZWntbIgTZJyoYeglM6HG4z4HD5ZlDJd1+q6EWr8MS
7JZr47Qa6e2j6UvPQ528V5zAiRTHWZRmvKgp7tH2c0hfQHyXMvDPSdiUW5zUxOB51LeTb2zymNmo
qTV2cm8TgTSAY8nOPViPMofD5ql9jBJhM0bALqTw/7CCq+7MjqwwgkILKB7QrVqYVwH9D+34Yt8S
Mru1kQyvTDawOMgeSfDAL9kWL3mhCa5r2TUAkj83fUCl6Qdw1/IWqFbiAQ1ukTSFMcLVaSK/sRyi
Pfypd4sUTRri7TZtTNoeiJp6izQ4yrF3h3giw8DZwkltBpaJKiEZ2eKMeV1nJUftXAZ7XYnx4EwI
uMyxGrdJqdrNTI/Y5+6y3equbn0QC0JfhpakX6sHJRs0JEnZ/prfZtssPaSCiNc2WU5amTVQewVu
CQu4WrtO860uITOYHAfMTCZ3LUrteWAQDW0Sf9la+BVy/Oy7QnYTR6iffJgssiI8nboXVIP+Xk+1
ty8zjOX4kl70ECDhhV8CpRY7SEZGdDQyS2WqpSKM/1ON4tQgwTREU4JEBUG1ZfyEPEUzZhfZ8SPb
DsJlxiofnLvLle/B4a2D8qUN08Pkifcoqr+rpn3tY3ZcY0ETjNMQ7pl9kfSm/iCOApdaPYPcrV4Y
y11NfP5FO7yIobvzrHYvmnw/5vH3UpennlyQrZQ25y1SFio+FJyQOOURteC5QGEX/rJzIKEqOim5
8DQq9cvvw3NMRMjo9e+Y6KJ+idGp0FrVJbZsXOiryuiJvHPk3lDEtwxRyyS+NrYSPXU9VTY0bt45
bZ47javvptkqjVSQGw/gzi94HAd7GUkU2SN3kM8ddT9Qi61MB7i68HN/nXX209CFj46PlaTvOEz6
HJzXeVKU6xoxPhkc01u3TirG1eSLYtOR4cmMyQtPI+Xid7QR5kaXJFAmVKzxPdIJHHtIyOaUfFeY
zCbs4B2mCXImiMDofCv66MnetJPwo2mXvvCc612w6NV0MGEJCPN+76j+iTbvuY4tvXb9rEdo16Ak
ToHHIIkLLRxsJqH1+9EY3jh+eXTlB7KEU39h8mJ7btzLEJGd0o9Ov+kN+kJIupBad9aW8MJLkik+
SxNCie1pf99nwVoIjC7GmKuN9KdfJcJZAgkZSGYTTn7/FTUElv80ZFprDNdUO5oCqX6bOhp3jpg1
KFpWLhNltoFMciMH58fQ070rmuGe8CZMHdaCHHcu0CLUylT5lduInFp0V6K54eq+MRpZ6aGuDpbV
nh0iHJh+EVHekUEUVIQZIbc7Nh23s4ZwT809HEeannAHtxV5uSufJ2eVuunnVEX3Elj7Won52rXI
yumGUVkbTOCdFhJH4TLv6sbPAvZHSplLh1FSGyiYLNWgjz42TJOIJghw6ZW80zsCkNEaqYAOZkd7
2fcKJjTxQyxtl7YOvwef5SNw0wdlUAhU85Jnns1HoYvXAlzvijk0k3cx/iydR8sZPjVyAuZ/lAIO
+ZcDEBWGAaeB/NZNgQTi5Ibpm7biS8igG4k1kmdNwUZYVHMh8vGd8JByY8EL7XkqdiPHs3XiyHQ7
4aCBlvoeO+nWyWHEhRKz5eQN24BDKJ2qX7aEc981/qbgezpEuawT1L0hmhrQZt06nqg5MJ+tm0I8
9gHkJVXKGz2T24Cf66eKrB9x3xxnhG04862UHvxi18iL0zzP7y7qNtkEkAwm/9PNnjIcwThQkJWm
JjKFBk7NT5M2U0W9dXbtGHV1aWXMsctTkYiciVR0tttAre3JWfixHL4yYZkYJpk8tq56NICMb4BA
vAQ2PPDJW82V/h46Vr7Y0gRKY2oXl2Bxq5PzsWmQnSVCHZXuoDbhjNAmtMemMS8GTcy118SQGgAh
MZtB98FJCzxy5m6yjlFWMMWEzo2kZbvVva85jaYZOM44eJ01auKgqq/h0NCcTHb+7NLn0WVGis+P
qJ8als7iFQX8m7/kj0hZvNMqzxHELXK69q6dxu9tljBHz2em0pjgHdqMO5IsbsLryz26kvIQ1fXV
JkXgEIdmepZV94Taje2lBG9hewdD4zYxLfpofbH02hzyyQk6XmH/A49uAK8wYb8axQNyXZruGGnG
4CQSYsXqunjFMAo9IGnpX0cfcu73wex9swwWuqyl0bJYP9uRc0XYP/gYqZVp/bAi865GSlcz0m+K
hzIbj/FowELS1rxhNEfX2DH1alsGCcbPgr5WQNeiIDwGjmjTYHm89iViRdR7Z6kZEtNrYsZTcDQf
d1lCm52iHQyOfaP5LJh7O3KrfpJXDd1ymh/7eZ/TT+TDbNkaNVxiJhpbQez7ZqKpkqiD8vtdOMYv
TuR/a9oESw12fIOnzo/Mcq9DCpKxPLehflZe+Glx6f2lswDzD/vX6Gw63LZbgbRRS4LRlM9NaqC5
sufXhvDCvr3OjGjo/He3KWdyqCpJHVEMB9NgEtnHBKjzX9PjRwSkBkamGtitYygxhNixmNshadAN
Cgqrab7lun5yANqEA0geYykrArotBVvvOsut75w4z0B+COHpinnN57qffbwsrSPuvQTHrCfAf1md
wbibvUZYt05d5iR+nWLeUBsQrOqOI6UM1zLISv/g+sne2Ns2dTuZTsDg7yxUvAhfhltpEmhAc/as
B+dQDxOXgaLnWMrLVKYVYuy6ge8hf45h+sAJtQOgVZ1yYvRoS89QamRxgOPhn+r6ZmUOMeCQszZd
4Z2dKLsBsLhrlsREaPdbmtps5BYOuUJW3ksYWWsD4NfOpHRYw49mOm+9tS03sypbHoskfYPz9n0s
wn3MUfI4ETp7S1GSmlatlxz575UD7swj3HCLVoAiZbHeTK+ChsWGALcJmlI3wwKc4lPaluCy2lsf
pr/IgrnWjY62ZjFSRpjTYbLJauqEzcOs2WoHlxshqKn9XT/YzIZFXKjXwZ8taOKMtEYcO32JfC52
O+t15bUnR3XZAZPtPvEpixeKn9QubSpr06VWcDCmN6fFvRiG9gmCw2us6GSN8ZKILG+zK340ctgH
AobzwIOS1u7POkYX2k3veaUu04yYp+3Uo6Kpu24a/xFpHzykeelKIGPj5A47ncotjsUre4QA/0WT
U8fEW8XRmwVZkAkWrO8KSXimc+MSAf9Qk2oPjH1fXeBDwAC8JP5DoFA6Ft+0H7NV+f0ZwYHeZFOz
A/DRMLHu3unPdKfCiigZxIzIjuj5TgkaX/DOMUT59GhbrIJJ+yNJHXsLbHyv3PFcurdhHqb9uDSj
YfJdqzHfTT71N41pJk2IYxgA3jJV3yWRfmphndvVsLfbg2kRcQcpZ/V/Z24eto/bv/I2f2d0/j+h
nP/0hy5Pu+e/fpeF0vnjN9Tn/wfUTiGsv6N2Pg0/P3/+E+bz6y/8Se0U9j8sx2TuaVnKc8hRAL/5
J7TTsv5hutqyTdOV0gJm5/4Ps9Px/mE6Arznf4M6lfqHBNRpuZpvg2daq/8TqVP853/8xunUJrBP
ZQPeAS/jSpidwEJ/53QSYoWL0xX0NAKT6I7MGPGFkXmUV+4lN29dGOY/slIt0aCyvedXSNj2WBUk
Tqw0yB/nCSwzmiTMbmI/4wW8g1PnL3HAIe4zphx9M/lHo0gfc+ATlxCA7y7ojWjjBIZ1CFrPPkRl
5CMpy4cN6BLaeZJij83bdsDwTDEy+7gFvxBovZdE1tIs6ctXWjmA8dSmDzLFclD1T79dtdufoNLf
CabO8r7/l1/K56K0q0zHtFy5XDCHC/D75+LkAkhnW42bhkMW08vCKA/Vsm8NQTfd26FrvM7Tkkyc
2owkRL63pNE8lrqp0DqSAVKT+0D37mGiH7oe+0rtAwaREDNcZtPlPH7ECfXH2JhiG1oYrN0qCy8+
E0osahmODLugITwz4VQ++QBMm6c7G1MZgcOWvJOqlS9k4v73lzGD9NzXb2bnUPRx2kaVoS+JZTI/
7JJybVkGLo4kLh4Lr6qeEWGLM5mQpCS1Yn6uK79+YFS5/foK15RJLJyGFpIiEmDLf+6bol7RQIAf
uHwZTr6ECQip0BspEBNcvm9MjLggZOZevr5s3lK7ag9/f0nsf70kXBHWe9N2lCSXYbmVf0PKUpK4
mjMbyOh6J8r5sxcWOO0etGoGHZ0GWmy8qXYZ2oOmvaDtgnATHw1Rha9p+GJY03SmQ71II/pyOjdJ
L9B9EAng32EiEvddV4n7r/8jkEXcy6I1kGDnjKRJuD8UJQf+tECZEwifMr9s2zcCyy0mm68JD/DV
l/LDnITzGpCO7AXyAoPyilEhfOpESqBA833OuL9LB2OAF7R4ELQKLpwR/v5TkgtY959uXEcJmy1W
LIsEkWysJL9/SmMgYuKXQd7WLiRSq3fESyum/tg60O5MrM0vjpcWMNgJm92EzGo6nW74zajZujWZ
LJgJmqGUL5232EMiXZOgFw/2NVHS2g+olVaC7D4Oly7ki9ZygRqES2RArdMzTKn+VSG6AAprM5iz
Pwe7ty4EtHSHeUrtIxPa8eJGo7H5N+/6X5YxB3WUltpRvGfYPn95XJsmGXvbMpqNiQsEQRJlUmiR
4jI3jby0tVdtao/GgAzp8IB01URHk9iIEVW9BrqsSFAa8do7bkYZ4ftHuKwdvUcy+A6q1PdJQpNl
bhla1XVKuqhx9KcGFzfmknvs2wAanLx5GuwiB1znoWSNxHiy49w4dUwkiKCC/Pf3b3iBOP/lMmtB
FqPjKaVAQDuwpH+/zHFp6lLmTbtR45BAnU3lnZZptyP5jdjd2K+OA42pKJzcj0aPx6R33ZfKkkjY
k+iRyE7GUPBT7hCYtXdNH9NUi2paHV9ff71EphMdhtwhf9GzfubkHj5GwAjIMaggw5dZ8m/e0de/
+J9vXG2zMcKrllq41teN/dvjjfJkHG1lM5KJUmTnrXcPCFkcY+Zn+0kKucFhSwJEnlLk29l0YAW7
9j0Nu9n2z//7UvbuR1waxrli7rVHvEtzD/m920SIBYJQEXwyLSDdpn90K87cQxDc6tkKiMtC1Mz0
croUYCMvqiYXHsbUIZ27RzuEXJ76Mz/Iz/O905fvCdsCblsbLVvOxGx5DujBSACrE33h2P3wtOFv
3Ahl4FAUJ0lY9QU6BCmIE4DdnMn1a5MCNG7znjK/si4TIqA7d+ga3LqV8UZQ5IXRa/MpvfHNIlTg
391A3r/cQS5wbiGlhgdOIfGXhcIox1RzEiQWyVim2yk0QnMcEFTP/UDzO3KHo5kX42OEY7QC/fJG
JqJxBImUbLpOes+dzTSuLVKKddGmd8zsZbceR3M8Bln3NjH2v7PsIHoqvcZGp4VgAb96+MSQ9tlW
w0tJC42zDeGX9VirpyFQW5uBYtx78qbRLq7Qcw4HfLYBXNcwOiVWg+CgLqeDWBYx5Bf5JiwtBhUu
nqveGhX473jJOxghh9MwzIVw9hXKDPyhIRY7lrKHIh23xCx4x0il+miSLHYgYRSUB5kTjpm254Q4
9accbf62KT7juUmOhCmIE6QPecRf/KOfUlp5AAgvlnLAM8r+IGRM/gTt0uvXSz/P3pWbGCcjPqfu
o7Cwlxadt0jAg+9IuL2navCqdWeSKeMmJfeNqetVbxru0lm232WTXapF/TKQmLpx4pJwDLMCMRA5
jBbojO9bC/P111JOOwKiv2cl27bFnl166AaQEtW/jKZ5CrMBT/voV+U3TuEc/mr1AkyiPSKJte9Z
+z7pmBpH26ize28JGHLCd79sfJoBeMCNMGca2GZ8izJHWQj3rb4DubKjGwX6uHwTtlfciwBdQNf1
05VIN6Rys3K+JT6qb3DshLEVqkRuPjR7aUvkXm3p3Cg0HJfMEdGlxD53ntecUpRjKVjXVdEDAZ4i
0ACFU74Xo5t9MHmFKgnt5hwkjv1cl6QDL7+eO7rcInQedmOg/W5P5E2Ct5xTJxtAd3LlUL7adkCR
Y6paEbeIDXBYdEeOehvpwuGDcjoYSdWi7BN0WGnDTWFxn1UO5KA/H2cLl6Iqm7Nf+ebHHBFbA8o7
eETbabbQ62vc4G8qDB+slJ/tlA4pLmMZbeK8DOQqHqQ4UXPhxRiS/iaq3n6Z+3DGbpzFz1HY6K3N
rEglsjwSaMQI3FPpBqDq8Ac1ELzluCXqsYtOdGH7Pe6qYCuWzfzrSzHDA0woE5dHIf+fP8BMprsq
c3qeNQhFuFstHR6e3C4XR6hqW3ea8g9bodFKZiLwnN7mkU3rMDkneZie2hivR51UR0fInoLWvLoq
Ge4HKlKIBkGUvqc2at4ykvG1tY19Qd76FlQty5bZtLuGgmIiWvaM4EGjepfxKh8Sm4hMd7hYcnqq
Cc2ka5Ln8HeQKdwiQxBW1duozUYTFdKigmLGEVycHU8nDSZ9+HrURg/ZhWtWgiEMK8gYQiy2p/Hm
IhipbM+9dsszBwkctREr5q7IapI/lz8BzRiFmYsE/qcxdXQyxibdsNL59xQi/v3X/3VYPYm4aQX9
V+v496usstSyEf++rVmOK5X0hCJUwdLK/stGTQ5zp41QWGv99WmHdJfvxMBYihEsgdLx3D+nSOQv
QF+n/mUGrHaDRZEj4GcR80fl1zzb7yYqJE4eyS9PknQ1VVsx9z2tqjy/lWn5RAOhSFBSQidMll1q
nCr/3JqePNMTnyNl3xtRgoiS1h7PMMcmUp4eLOa4F1nih6C2OxRwqldVa6hzaecvddu00Y5WyrpV
NR075iJf/5SkCrjOxMjOOA9Qz5TQn3ps9bVFFvk8sv76hKETTNM77/OQwmcX/fcw6m90dz5zv7UB
aCblo2iND7fk2dW4WCzi45/Ri8UrYteSu17ZO4No2o2gin4RsoBZbYn7xkFaSTNpeoehRk6E5yDw
yPic/DbFdcOfd2QXPmXxfIePptrFntcelzCZw5/rYIuLidsOSmMbkdg3kyzHzud527Iq2sesyugb
xxWQB/DidZRFj4k7ETbsZt3WTLsrUqWOLAo+b/KIcTqgV2v6hvkIe9Xlz2VST/m6zKLFvp3MH6pH
7om2MdzOZWHvUL4W26IjMDzoI4QKVunQ/UV2WaigvRLlAQkqjl9FMGZX14DIqIPyjWgR4zDmLknj
pWsfXbd4qJoKA9zyUBOY9EYuH8aHkmsYs3Bv+laI+1razoF0+froIDyKQfIgibPjp8kdf4ScrFC7
zJ+ystwjeGvmVqwezAYNT6LjXu4iK5DvX88Z7htUf4267zns02TC6rfcNnTGeBHSX/35tlGdYYAQ
w6RWk4l5TLTVIVvqoqDB22jEhUnekZP05z+fZewcrMb0+a225wfX9fRByqJ9zAdEa1VQoIDNY++K
Edu7xk7Zn3PLAibS009w0jkG/aNJApRkzKt0ZJIUIyicoiE6JMFlXKoApsMIfOveWemqtO/JhLTv
68pCwPO1jk1lFZHXREGxPChfLw6HZ2TCyypXVH1xzDH2cw9g7o+npgFqHhPDGHXhITD7NyN2R9Jl
2/w9J0xvZfQmGpKeQRujKvKtmsXckLVML5Ppak2u3AaiDb85skbhMGc/oH1t6gH4C9XG458vYsrW
XVECeOqWdUlWyHGYrAoBiZAkKUJXC/tXoOR9G7OpESO9krpOIGsQOwLRH9+/e/66iUdK3rv2SDQI
aJqiE48h8mayJNQySLY2YRu2R7PR7a1pMTEo+6dJxvkfMB1pTzqX0tL9Lmi/p8ptPoIwCnd+1qZk
E1d5SJlcYwU3sLrETt98J+0Y/JUdHaIpIx1S+/LeKyYqh6Dg9h8gYIUJaWN0CVbMPxeNRDHduz56
+6JtuFHGSOKMzapvrlcvq//XZz8EzVEonrc6m8YDyAHmLYU17aj0YBkN/UHhOk1zOVwy7RRoX7tj
kR1QNywqYFrZUCFdyfyeSdpYtfpAPLB8qafoBV0mwkksuXBVEGOUaeysGhQm1wxHwGGIcuIDkMJr
Y5SPlGUohht4p7lLTDl6HAPfP7phRP8Ps84fuwztNrKr1z5haIhm4jvo7B9sZzR2ugTpgDt8N/q+
3hS6+V6brDJl/jHivzwmFRRDM4z+i6vzWHIbaaPsEyECCSBhtvSe5Y02CLVUDW8T/unnAOyYf2I2
DLJKrRZJmM/ce25N2pfUjlnTWO06Fy4fALpV8Ed5X47PqH267Vg2z8K1yu/HKUaM4Uh0K1VOnqa/
84qdb6y+lnvHpBwPtAGgy8etpOdjjx1waiv+Qe6619vX5TqaJfQZmWOGO+Ln1sulUoA80YfhOCCE
f1YRfSPaK/NWtRyBQ6LsU89Zvp1CDD1zIdnqTnDRsAzvyWvhS0JErCMX+B5lyBZQ018nD0xoXFpv
MfTwLVc06yPwcyp1Z5+WXMH7+cLRdm/FWPzGP+38HeF5WHPWcTZ601nh3QYZMw13ZVb9i+nKJ+b0
3pdXNHIX0hQiFbLdL3RwV5tUqzqDQotVIjqi43Z2QjrAQgkRnOa7hh9InaWbwxjIm9Q9KvKM8teK
3wbgnZzLqXGpZItSW9cP7KDq/YRGYBPUBfoEu/72vKLfJfBId5DztrVlePsIDSjVGXM3dunefpyw
Rde1fOFjbS+N8dNiln8aLXNv+8OfBPPuFpWL+VmETPTSGeQQlpqDyTK3Xx4fZ+8k0a7BDfmSNeVd
WNMbRderwruD8xBRcOLRjszgB8TcLZVVk2nQhSaK0CIzi2OJenybcQFw/T9uSrxDkhkmBzRbgJzd
fOByt6ytTvulFxfbDYxnanaKLye2P3yYAU/eWMsTOLk3xA2rxsWz3QUj1uykJrausJju4SOB6WhG
+dmr7exjNl5OrdS/yXFGnVl1tn/ORPC0tCpmwKyraL9kDwp8EwG2hEPR4IExenW3PN874D37qWvn
F4u7aO0OcYRKgfPuf8968lyAdzs/lP7D1cCtt6tF2p3DMPoXV27+phFU9hJIsdIhrL6BrWyvItS4
ys8HiYFGZJOYnX0yRCS+kncnUPK1UAlOAXyLgVRI9tOIcQ3km5XThdVZtiRXPMZgWowWSWi2dQ/N
Yi6TlbsuNUn2L9e3HGh59oc7v3sWQWYjjKO9yduWznOuIYv/W0gK8jfWJKCGu8fdMPgAHxYM1MKF
Gyafy7NpaiHgF/LgwqHxYa8j3zST4IxfMd8+7mjzRbPC+hY9l6RBHftKTByVMM12YwyTeEhde+sm
IVlWMvyLB4g84PlKAY/1uWniMoTWPvjbkozhjSXVVvMky/LSqreqUsk6cTvrFrMqXcfztsj2e3yX
0YcZ4YPRIWTswZh4iJnoEHVf+4GT3xwazb1Yrok23MZTUNmfhQEuEGhICuB3PLeTJJUjEmi4XPcc
kkmuB810a0KpXonaqLWp3pS6vKSoqPG9gzRCzstDET3XspPnJAjFRTqhyfZxbjdVnqMDrrzkYjtT
cklGsoTMYXhxQaXaqEPYvWk5lym9uDHetk+Zr71k7BSuCVbLTVR67e8iCNZ9k/gv2chOua6AtnWk
Eny4cR5vbL+znuxYEDOTUOxlZuzcugr14kDo3Mmq6hphif/kBeBQ9PS9UHZ48xlnWwnK6ka6wTGs
zOyt0Ro8ah1mYZ18YBh0+FYRUXwhRzBwIl/GiR83tVWfbdzxa/wn+Uep7ks3lGgJfawtd0Mhs+cp
jdHczUUjAjniAzE+Hhqr+3ajJL42DPM2KnVo5VIaFe4UzqGUNWrozNJOaMnvitLyiu5wOHb9eCaD
BmLe/FC6N7OrVmXTN5ugy2xOnmpaCxqkWsrqsNR4pHY2N9uCFjOWGVe/NuObwJXPOoYkFy9KNs3S
n2HMK7d2OY63WNr/1EPPv9B0x1sxeTjBdcUUgoHZtSjyaZP6bDM70NI7fRz/TL3FGLaOi20a0xY/
qr7MIXPe7qtuC5hsfpAeFTK9bFX6l1r0V4red9unDqzKQn5U5XvPYfzu5mX60nryiJB7VxNyewts
7Dc+MCprCi6w+p19NU+TaLQxEpJXyxvRrFfLCKvr41QHsdy++Kmdv9Ww5nC3v1nKEW99VD7pDWby
otaeIhLMoDkq42xptg5IMqQ2dmsMwLoeXQqBPdqvpXOPQAltqKzorljdrzHpMXFyHRQkoddY13EO
1p7vea4t35tk6s7LK2TewyUJilNUli0TVxcOQQ01jCMA5Vtp402e30JQ8g+X87sqhvAeRA5uvB5t
w2P4VHgRygj+ksdAyqs+LCeNXxM19xaerV5UD0auUakNZbbSdsvRFapD65aX0VD+Dd3d9FoGlLz5
MPVHzWumV/QKlMUTojD4WNNrWvhAhKcGJxSzgHwXpxnZDhfb/g5Kpe36UENtSGWH6mp+mi5PB7vD
1BRmxaG1h6OGQe2TGOX8GKJwGWbjyfI1W9RWey+tt6Iw7HmCA+6nTEPorFqW23s2p1CQZUzNjycC
9HPp/G4cJzv6YXbsi9EDXpW41nwyUDbVrcy3tI/IcuwAlZCv6ATmqVenrA9bNvhE8Jh8QrrSz16f
7rzexAHQgA7UKzoU0nsHIp0qdVAxUiBCCfZu6HsvboGEz9eS4uYL9PDZwFourNPxJUQhuJo4Qg9W
J4cX3RmC5wTp7ED3gnKpzABYhM0+qcLqRtZqtB1xrb83aJFWsjejv21Y4/8hZgKSYktIjoW+o+p+
uaTfnGHacYk0Q/lKgbQmLy3YPD6HMuXvTpuZnU45ZNPNfxYDKBvVozHpvVddM9HMJw16BiWvKRdO
zIhJvapSo7g1Mvmxunh8ehQBZkWOVpLhX1TEo0O4+mUUyGOEYkohLLJjzbJ1Xz29vEZ9Lr4Jj/C2
bYLSl1skYLcsM69uQFJ2LTlgi6Sivwq1fwIvvKNYK9+Yb2dnPxjuiLeYXkCDd+Cy2HyZXkR7xzj6
lUKzBOjsZG92x/i88nQq2p58e9dN4i2TsEUDzf/BrSp+y8sKw7CwJ/xfGlAQ9Lou1nmfcGqIauMX
7qIC77yJeA4BK4g0cCpW0CF3Njm+Gkoax+ytf0dWtPyN+j2JZ9dmiH4PyuWFu9m0JdoH0tfkI7Bk
vOJUFppvn7sNFpvBomUrtmjNeQ/LH5lf4iFG55ij6vTnDYTtIhc1qVBRMONLVlp3jEgt2PW1Vvx2
uSDiePutjdkby8XfMC4wTqU4gednFOn5h5PkCQZ+3v7kqDlKTJpXA0j7ta078wo5U+xFTgKE6OVZ
+lKel2fExM/gVb1al/1YPy8fcAMfYxd3BKHLXqi1n3v6ZXkoHPfgR9V08qrwJIhCLPD6FQOd4J5o
u5z5F1dgDMAZQp6yg3eqsyw0RPFfQ5EDOgTAvhqIoryauE8mhEEaQjL8eZ0ymNWMHGTrVIHpEc2T
znrqafDVsAbSyJg5Zgdd+u1w81DcvGRKvQ9OFX8vxcuIO/WrUhGecDP8SJjyXjIFfwETm/ZFD7a1
wZmEBll+CSHORFMB2ueNRZfJwFExaIWzc/M6vDpN+N9DIuQZ9EBwj5IOGJ70f7jlQnv2J1zx82bA
HwKoZJiH+i7Q/5AgSkKNa9YfLIbYncr5JPNGWFPQFc5MuDiElqdG37wMh9gcYcSGfvyP4zSHlmKT
Xf4Ant5LiHbX/fQ8qLiF5jM2h3Kyx/8mykEAiiwYngt3LJl2Dc+xwciJku457gt00NLDgVmFZOo6
TPDO3vwwPspAxEWGkwdzOF36ZBhxelay7rdN3LqniS8OZXcSn3xFDuZy+ZDg45Mk2fb0OYj9NNO5
Bh856mY5PLWTti1dNV1DmYxPeh/+fbQkgTA/vOVocTMqMqOFiNszn29wz1VdT4dicIMohPhw8n7a
LVcOx/jtFYH2ZSdTflh+nPi1vRphskEVGqV3Npm2om9qfyyRnUPh9N9pb2eb2i4GojSQoRG7sNa5
091Q2FpnEHTdgWQnkMCBEPukj6qXtObuJ/Uq+Av0KHLdHX5VdFL/d4AzhK6+zZDErcPeca7RNMet
KD2eWe0OdsziEhPSSwCGRs3dpZjKbG1UGwxgENLS+oz8C/cpSx3Uo6+PqWI/MZ2GgpQekHutw7mP
GTlghp5Zdm74aFs7t8YDmPvXWqycuVBlRxpvkoxw2GguXt3AeRtLNJ1aTA7eMqBh5ZNCa21e2T6j
lXXCgoUOo+tlcZR1qIwfWzQzRO1opxXwyATf6zJ/UC7joJpmt1fPQd0RfSiD7vGsSVw8h6zuLhBc
qPutd8BPJvYQ0jyHfPho6ly/Nb79Z8Bde2MGKA7L4nJ5WFKybAFaSIs8c59jsFwt4wGTWAqUJiSV
GqP2EmxTvc6unUFziZ2//Cyz6j2ev9aY7yPqbYKD5ntuCUkDBB53zbG6lE2dvNqd+00FRYk61O1L
CLg5wNH2VliEcv4/z4bBXSm9nm1iunkVQFiRrGRmcIaJsVt+pnmnaJibyhy5pTmgO2XIeS9Ukd6N
7qbVEA1bU2uPjzGmHB0SALj5RYa5Ksa4glLo5wqvIHqHyfTLgxNMGXFnNB8kTYtLDuHU8ZRAxs19
qcpbLCB1b5xDPXZ2ltNqW8uymiOCf1IVQFI+ZzpAnccay+21nRwzCzn8EB6BqSuK51x77gNrXAeh
Xe7NqfefWazHcKbm6UxJ9ng0N32C0nqjqho/+PygkwBxSEeY2lo9z/a8/GnRcFiEVdih8O/4xdV7
HBnPievr92W2M78a22S6PA5d13rFZ3VO4pBZA+yanjH5drmYo2jKNqx/npcfOabwsP4mOEXnubaX
Wi/+WKcnp7nGmcwwyiFr4MqOBGsY/eiYSe2sS3PfDCEU4nnUmnj+RIQp7vkAtvqrN7KcqJvwHBGJ
fKtqfJGPTdpSe4w1dsvBrMXFUAO4i7aBWmHSUCbqRMVr/1jJ26BCrqR8E3f4U3LbodjcL5sLZZA2
Hg/AZrM2/hFa0N1su9eO+RCQmwAc8Lsoi+/Szc0zE5cvFZB5mHutTSSWV/9uLHHpknx4D1ITGjHr
5F3RO+sQ9PYU1XgiUy/5pOjb4AbI1lUW6wcnK1Nwpx72cKM+LINaPQmL6wRR3aCf3HZ9kx9dmzB5
34zVRWbkvz0+/0jV42ZymR2v3MlL/7t7Pq6IuaeN+zH1k0uNZukSgEJY03syWpm/Aie0gCGOQm2q
CYfyipC6x80q1iwO3JIfTbV7z2xNvbo981HO+ezQ+QwVAFLGOLRkeCkiiKK+08sPadvhQbYi3BrY
p17F5DJHikBjzRN+N9LOsDabl0LvKKeboSP/upCK2qjwn0GMDU/2EPyOmsHdy3mzwpg6vDPQmTm8
azhR6SZg5tJJggO9mDJ8NKzhDsKNlO95d6Fc6CBZMb1OgWS1uHSRj0Mfp25+WA5cKvcUh2RzWuAt
OmX2czZCC5Qh7Ngo1I/sP8cvPVDqgOwfE//AnRXFFeL3VkVHZm8o6jxveNKsCHZe0aZX+j19r8W2
vEyYC3DRiBWw7vAqfXKgnWicIK7CdbW1hhJbG4e9UcbUMWPzo8nc/qsN3ja1hjcVMn2z2en3YWKx
D83YDFuQ3ZKkqPaLSpKcuB89KJ1j3db2bqpD79gj2Fl3zIYvWIiJOfW4SXLJ+WaLis7abkBszzKB
RSGQQePIS9e7xKUBs87gGpZzSNai6s+J5vrPSOp21pRdtNwKfuYnuBTFJ7zqV1+lxXV5cMruv2fD
t6ggmMXRqS6Ueh7d5CW0VZ7s2MxyXID3Ptptd8xqG0oUIY7L0UcOwk/v1NNueeUBWH/0yKz/h50B
RJ3i/rQc+qEPFA+rtTgyTSNZWRF5jbvIP/td+QfZ05ccA4QqTf/qI+RgeV2w9cvhqgXV5fGlj2Fo
PIQTvqlgAQZ2uUORA5tag+eaVX61Xb6ntotaQisI3khy4V+tPo/3/3tmxZjZksTsT1X5sXTvy0OU
oWRi4X7PoLjDCw/LbahiYyVNO301e87Mxu/eZYHbPq1q6yWemn9zSsG3DL4yhyuVMmFBj2ua1+xH
j6heq420E/Lq8jPtK/yLibhrGpk+TWhD/BZTtrY091OWrFxsVw+OWs+PHisH3TXeIVJG+8AWcHVr
/aPIIbsvAxfyU2OC1SxSlcKcOWKsaE7nqdfUZVwBhb7D6TH+4mLm1Hb4HRilBUzF+jc23JabHkxk
J3Pr1zYOyJhCUNuxe14bAraIXWin3ijqU2xmFSl1Y5fhRmEA1EEKutWTNHex32ubVijkKRWbyDJE
nAABSl2hhjtUDuQghJZpn9uIiKy6xXM6VyfL8RoSJAIqFeGJhwp0QxiRfi29Z7tAF1bpvQ0j0HkF
JtQe3Pmg1OZj1E1BYVmihzJmiJQoowrCcO8Hr2VXvcv5DGS+Xd2LQZx63dva5Add/VkYkAmVPxk+
FvXYN/zDKHEEDFzwVhb579dSEzXRUlBm+JE4yyFhrFh56sfLxbxU9TpmY93wkoMR2PnIWM5RHNAP
LsOCom9+ishIz8GAoXx5Nolqfkaq6hCaX+TOYH/oInyGWODCIlWsbX1xDHq9hj9n6Kem7i+4QdSZ
VNCKjGdkZcjMvovR+mk6zg3D/mvjvkw1zT11BkGfj5nXYyymekY+fjZcCOTCZhVX5nNqUNx62EGN
PRpFdppdOYZnHz4lporAOdCA5gzR3XZTulW89wbwzBm2m2tm1s2+b+VPOTX1VVUFpsZqCmkU54Fw
OkPVFwUWLHuyizCf7JcFLnMmvLLzBb4PZ1nSvIm0JtKJSCjT1kkrv5aRZ5tyW4PCieGZimGZReuJ
MV61GHxn3Xs3W+JHfchelolCY4N+qGj61xJo7s712Wl7sVsdR0FqoOYEPaaqZPzqhjGkhuxqonXd
c61b0c1KGBbOl38RkkMRsERdLXucov+LiSR7E/NShxdeF2VvxryF4YXFcv7QNzRpyxRw4DKxK4i9
oCL0TjkZyavlJgNfkODs+SXwSyJMu6lfLZ1uwtvWQbjlvfwLqveS0N9epJsV5yogJalvpvdpQm0d
DbDa0tGExWoSEmaRHEBYVWTuABoaZ0dp+Y4Az/rYpHCta8Iq4YkxiHyc1lWn3JOlR6TLs5zvj0VX
ALSfBUKsVtTpIQpZ6qO0nr5i/99ynnbYeMpeAMkNxyYPSQ1rgRQEUdPAoi21a5N13joMsp0VeMk7
oFVMKpblgL3GIgppXh4avFGrwTHNJ9JqrSer7vN70KjgYpRGSpesUlJCeKbPD49nXq1vwjTsdokK
BhY5ZMJasf67BaC6wbfpbJUMSHFK6g5gB2uQjslQ5ojg5M/NYmZHBCKMcNSW/nGc9IuDUolvcSi/
e1z/0OwtE094HGybmqnWIr0pOsK9K7JhYy34N0xo0ovhOavHAekdQV0wBsQrMg4gJAMqFXPcPI4R
xB7o5UFShqMT35dpqQFbSBTz+K1yhlOIIGAVWOb4K1egPOyw/UztyVp3nX8Io2Q8icobCZEBy0f+
GAW6abwW7T0YZXxZDg2p5//+V6d3bvjMMPwfGueScpb14MrU62eM6+ae/26bZFP2rAAcvaLMWC0H
ahdTBxQZK+XE/Bj9NP9qTV3s/RJzXBJV2aUcUUOOlha/DC21n0DZs11elq49R4J49ZXOvN2M0LWP
ljUM+0SULfshQPUsuhUTDxjTy1lObu6yKQGwcanTnBy4MoTUM+X2iUJkuOYaDVubYPqPNLvcaK33
Usk4PkeJ1jxF7FYRvxITZcTDuH68ZGqNuDh+b2XEIqOp31ND68ENUWYN0ajtxXxE9fOxFUYjeN5y
zOb8UWxaEfEKpjSB+wImLgFvnDSCwwj25HbkaMRbFxw2veN+Iaym1MmHkWBNErMJeq33djrmT3mk
gr1W8un8N+bmm17ucFTH2VpvU/5X7HFWyahHWxzT01kKx9kGfGQrsr3Yb+LsXglAr1x0uJy4ITkP
xPW660KvIuS/XfUr6Gda/DiWj2fLzx6/xTSGzh/sXNwa/nML5YPjQ4gjnAXtWcnKf7ZddwM6GTBT
NRQtoUQY3DTIMbe8HRn1TZW4s6QLdnkrxB11trOxHa38fmxwjZJAsvlenJU5Dm5OKlAcrfY8GOaa
9929RazD3rQpvYyEdC1FQWr8bSUQIFCEaGV6EGhQb2z7JmXzGupj9cbFu12lKB6bFW5achhsLK2J
9b6o3x7T3rr0OecKDK58menBrsV0Fnb8bzJET9HQenfECflJdfRkQebNfI/ILa9B8rrUDbYyxi1+
Q3eQ0T6VrKNzyLkbbUaBilTsPNQ/2wIVzhuZwaDmtNjb5gi9XsqWombUOgfdNkOQitQqc0Y6t96M
MDOPJW90VcGQ3+G+/mz6ETcskKJ1ZPCFWqhKdQ4cLtQdShCf0BCUIKyTB/YraFt0LMipXT6XrK42
WmMjzi4O5HOgQCH/ZdVkxasFNpqzLa+YKVev3iQSUHGKjMicrD5ThJvchGjnZ1hhUbr/EyYQonqF
CxfOuULSe5VssRjp+1stig/KI1Xcr8SLRgruifcT5oS2FDWtBDf/cBfUfNcigKmOxGLEAJKBCo6a
oyxnAqdRMuIZ7INrEl0DwL5UHgt+VWgrBPF/jDRzdx1AopLkk7VR1jFhzPWEaGpivK6tylmYHgSe
uSN2lYQnUgDjlvemWpi+EmjdvCJz5SK/IZVco/tM5yNpGBnEBnQuTRf0M8id/HlHgGyKLlKz1Fkg
0tqxqmcIPHV3u42+uUlu6jLvz2ZYEZiKdgazqfztTuVvK2QQFTgagbfpX7+bCLKJdGDOG4a+2hm7
2yrRCc62JJ9IrTvH0dT8bQw4DT7Oj5LFLuwGulTsXesg/6THJaI5K/otYT5Q261uFmIzB4nQzKMw
x4NCdqDlEXOVWagNLVP/Maf6o/ORqo2ufRqk8cOWKXti+i83y4PWsD4yBy09GJN3nAYzvED6uZuD
Pm39YPqHfWF0c0d5h8ulOho3XOQkNRvQI/K2uzCU7k+tpVE8Br3aWSawzqj+LZrhVhXUGHJUP53P
7AfLEDnBOD0jl+TvwWKSpwuChrukfxkma5uMHh1zj127ianUJsn1gDjtX0OBPzRJbLIhWCdpYNKD
AP1YYfw2a24qYDIOiBqzrVQFgELtsx3EocsVJHyrpBUU+lPY4LHVyS3gAq7eRhvZJXkAYem7O9kM
4jxAWwLGlTEq6Lsbmah9jjht8EX6Qm7zBleEw0aO4KhUdz/qqtfWVdOScJ1NhP9p7t8gmxzCCrbo
SdQexqh13iWl9hbi3Yeh7W2E3v3xcPOOGfJzJ997DtMySIRiO/bJG4b7fH90GKkf60a9ImBwniGi
bon/AeFv7AaJRpPrVbnGEA1OOo7kugDDyn+r7xiUNVtjxrzWyVPTTB8cIeMhQty0NkxE3Hng+vfW
0/iTrUGKDGGq+6QTzdEvyE3jjtZuKx1KNo0/PXJkHppB++0zR+VCHQ9bPZ/Ups4UBnVwKKsaAsK+
dEI0EfHIutIwimNvc93p203UdSXHotPvc9Om3zV2E7kGmzjBKt9h/x4z/TeDwD+9VeyZMabMDeu3
QGeJO1Q4wETy3A9NDPc47NdGBTsAS6+3V3n4Mua6vikS8DSl5q0BxapjEQy/DEIEd1Wd/pv1RMQ1
/XAC8pesAUMW3Gtgy3I+/CtIjtk2TrsfPBIU3Yb3JErqDRYRgOFL8IxyNPWNw/SZUz7667YcC6l0
xCYVaGEDF7jRJJyN0XUxiwtKN20wtiqoMA3qgCDI3ACoR2SXHxoHElSTkxc619TnTtdbbBUlZ8+m
1vm+o8wsr073BzujcWY1zluVAu46INujkV9QW56Yfvg3w4Ff5NbJDdzIPu3QKrq2e8qz/KTVKI3j
lF7NBAqfwTu5FSG7jNZr23WHsGcRxkKCwxhuEeYbeiw/ats39wLVgEA2eADfekMfCFPJ4hSzTYP5
NyyzNfoOkFtEebKuPGumaT85BI3OtkjjjXuBv8FN1W2Fn5jrMiLnmV0Vd8+D6ByEQ77/SzStOFCq
GqCokV30VvsD1JDzFrLmxjW4DMTjZxq38RY+KUKeNsZrloNVZQ8pqvzs998Fy3VGL8OmDUV1G51L
lP0Dt0E7mq3KNp0NmCwa4SCB8ntiU2RtowIGQF0YF2I3Wv4nxZ+kEE+uQoDRVLiX3NaLDmXSEC6r
VVDdcHuf/ODQxv5La8DMwmscYrL4Ktp6uBG2SIqzKJ7SMv8kR2CdW2X43sTmT1H5fwPamc3gukAY
Pe/EmbQpyjq7FyG8iWr0mgNBY9+6TN2NTT2wapqTV4T5FoFac8z6ZJdaeFZVOQI7hy+Ic73dG7JM
MAgCUivVeJRxACxsfrAi9T7p0a9Gjt13yii01YN9LZX+kuhzKleeHds09c5FzQ5XKgAmLkpk6DWm
/TLracy5M5EqofGPjK/QCX67YZRduTnJdZI3n2nigYWkkN5I741U2CMgWybHMCieq/eymfqtrLzv
sVB/8tp/NiKaaaxYay4ZWHgzNAXB5MrtwNQn7iH6l6oW2yZ3+ktjk8Uj2vpciJ4PC+rCRsQh0cOV
fxATeGmccK9d6PpPymiK/eSyb07qXHuqGTltTWrilY9EyO1T/5A4k7YDUAL0qhlvTsOnxKCw3AcJ
TlCLSPtizvsMUg9qQSWny6T1fOooGU8Qgh9eVJC1RFLbNsQr02O1xRYekxAJjkMKCdLaQ0nWiYCg
yFdEi60bMEnEyOuAzZzr1DzhFzL3g0Hvo3NF3TR19Q50HL1rSDFr5Pk1UhGiVCd0kfX7xVU/pm1a
neoG10qnaztiLRmF9enFJtnq0DlwudqWToQKb504EYeN5XApYvUz3xFuWp+fqJ2xIkSIOe3APZpj
i94slQnkUV3f1aXBzQo+JOXdUD91VmJtMXrgxLULeXPhXOFWdsNtB7KHoKw42mi6cu4240OIhBGm
6gYplT8JemrjCSc9xZBLE99sSQHIU2srqrHYgH8IUHP2ILqcZDywKX+vU1PfOTFhWnnffQGHrqGP
Tt2hNQHBpkF2SrR9F+kkkPWozwI5jPu8N68QeadVODik2sL7E+Y8r46xSIGSh7ZJDIjd6gSeTjBn
fc2VmyRocf2YL07fVLuCOf+qNSlqpZH88SzQadqYWCtWC94Guz0hZ0H1Dw3HMTBa+R4W5HIMSLP2
ffYCQR4RdY+OZMK9g65ckpI8cGAIF/x8krC4MfRbJ3Xy12qhbay+S8950M1KB7JIMrtxz5Qt68TM
rVOOb2vdUoBtWoY34Ko9PigqTFRtnyY7lk2qDQqDWf2vQ6vnK4i38TbthfzIsHfkCJ86K8MWlqGu
jfVTWbrALmGBkk7t7j09S9ddrHZDm7KewZx2dAy2otB6zgDRNbrZU+3Ex3JENu6OB3J5V5KD8MzQ
3bikME53iR3WK6+CGzu3QexD/vbhAPbK9MWLO6uz0SRtJsMkqAuYM7Xh+NvpvPQQMTQLe1s/9N2n
W6nyoicQtyInJxKePmFTMlLYAo2xNhJCtkPkYVA1P72f3tEeWesCgp0VTsWWsJrvxrAjKPBIZtht
BzjDjXqvGHgRZFgFZ83qs7WRtTl2KTrl0h6abauRFm8YNQM8D/Q1MTJJKdJDpefPdO/Y0IPUPbHP
OtgqTa7k0MLGqmiZBhiafp64fJfhfWrGcufImEPVRviS2+cyNAAI6Jq5wj+R7Vht/wqH5p92vr/l
TqnvR+2nj59UVDlkIMdzPgkoJDjoNLqIG7Cu9/n4UabAYNAz5ntkMJzh5FLsfDIiVh1yrHWtbNh0
ekZzjPlmC6T06HB4Qowz0kPAV07Mo2tvWHGPGyfFkycMWOsaeV+6Jy9ZS/CgG8PeRYdkoFgo4qsl
5XtTZM19zqcnoDCoHP2owmFYK258SEAgUy0PwiQfcIIrnKQZy8MG1ZLf0qo5AtmNpZneCgV1scu6
9lUmAWd11n2y7IGua3D/BHpJqqJWck4tT81UL0/xfMn638vlWYbCLp0ZmeXjN4/XxfJTOu+SrN3+
5/GS8UZyaiJXf2PIrr0lCD+rhJtGOL/KqvyLcxEE3/wqTmlvCOGCSVqVwTsp3opbZeDtl9+WHGqs
gbthm5pj90LOCHIqo93ZitVaWakVR43PKUj68RQUu7YhWzB2w5tA6nJtBFBZM5mObpFAa8euCBDv
lptvGAT0zyEkoQvIk/UxhwsagXqz8UPeCoFwuQuzai2j5tnCxAs8yUH5jcMhJBfjbsKGXesdxLgC
7uYpg0DNzXwDnzQ6ukzYgXVOMWntAd4ohqtftX1GrZ7tzHzoIc6AMxIjmD69Le7e2ImnONWDgwjD
X2Xb/KlTdZVOjCAiKttZpPFRUS5cKldvXzS6OYlyQlVtdTHd/DZpfvi8PLSjbtxT/weJzrhlUcnk
TmZzLCFh7aMveOemGKITY4gbRPvu1pexz5pCYkGwIg8Yhqd9Gpr9j+c/BVZgvLM3E2+MVTRYYW0w
0nHGhO/lU0mz33orBmLFnhZYf/ZDAkXwDZC/oA/pamRwepzyEuFvz9rIGrL4kBuMryfEyZyW2e2z
KY3+VGbaLWTGsu/LwLqKNvV2yvJo/bRsdizlBrLX8ToyhSBWbJJAgjxXXJdfKL/Vz2Y/MyT4Y/97
cKLBuC5/TBvYd6G+7MG+8rP//ZHl2fIzv8NrlY7ABv/32+UX+ki+DBj45ABWaDj9f3/B8lLUguu1
BShu/gf8H+bOo8d1Js3Sf2VQe9bQBkmgaxbyPpVKnxsi3aUNev/r5yGzur/qAnoxu8EFCImS8sqQ
jIj3Pec58//4Ly+tpUnGc4Kq/K/X/vXm532pAsXSIDJiM/8Fpk79Th+K+wb6NDFFji8OQR5y0zdz
cZjvwwaoCWGbHvIMdppBQzHDg8M775ufOD9ApC15sjU55fSus8CkfEtXgFqO7SF5VzFt0Jxw/mhx
J4+z1BIPRECpbTymgPiPrisf6sEnXdQgLNFWnRMEX9ZEOTzQ8+9NaZo6Us3YXgu3LpJtpAzr1ure
PaZ1tFD/c9PmXXqWnevtLLM6O81IEJhL7JYGEBZRQOEDT60t6M9Iowm6tyxnn3nYC8pGu+g1+c8I
61GQFZ9DXiGYRsLA8AFyxGp+ckdLLllUfiVGaK3IDI/uS1ChyD6q4q7TYQ4S1KKd4yB1tmWTRlNu
Y7wnklQ9dI5ASq83+T6uQ5cQ0ZLUSmys50gjVqnpIjDylA729VSZzGsugT3ST3cqVopUM3DPNRDE
hTzANf1TS6e9K6fNSHbd2s5Yls/7BJ3/u5BD+Y4GNznqcfbClb1cBUgCOKXYeKw2L/PdoFduwum1
VUQJHibbUF16M60u5n/d6oKvru6I9aTw2yZFcAmTClB2VanBRZRwrxJmAKAU4VSNGK1g2m7xe3uP
Uwks0qnn9Jioldy3N0GHtAIcgn3ltL0kY46wJ9ewdvXYkCrHewjj7MCawKXIy8ZyWXQPutZt/tpX
VeafLmj1Q6TXLgqZ6N0xZXos3Dvop+4ttjr3pgT5HhaQtw6x2eG7CIe7eTMS5cWik2aayEpmfhLK
h+y17G7eQALK7yzSqYRdP0Awq95MHemjBaz3TBKrfGT+e5j3o20m86bn6iGdpH4zR3CSauw9JWEr
jpgNiRsfsMkOmful2OAiLMrkbSQ3WVRvmiGUT5zBW99GOleAHNlKnCmBg2IvdCsQ0IPrPcV6QtWO
6hnw3wJLnEcMFQHXtFLzx9zO/FNnk/JtUcPTDDd6cNDRj4Ga74yIyWLStS4hI3a+SM0hSon01ms8
w4qZQ/sP3xJMK/DFlPo4b0DaritWxk9unpBoCRX2XgZGvRNdY+xStxZXNRyLJaErJAqw/B9S/6s2
AmKBsuy1KYd0oyDdOTRe4twD8MV82uv+l40Suaep+4zmx9/2MKb3AciMB8R1we/fcOT4RHJG8tRT
7acX0sW7orX1x9rOX+f/xHCdb9UsnCOMRyQunT0e88qBKjvfjA092EhX7pO8b5YVmQpLLQy1jZm0
6X2lJNl9WNVTenh2Z5rJuIEyU92KoKlupHhuVLyQd/MuSoX5UW1gjk5PUBpg83rUgoUVkKAUOtsH
QU3xMcb6ST4VTO9ycneTPAOS2yKEjtEsY/FjW++5/gZOIUS5lFp3TqbePNICH7yy/xgVOvYp/Nur
cA3l1PoZS7fQzD5k01z8nsV8qTaCaD58ML2eqlQHtfjD7eRCFIl8y3H0T13/cavorvsaav2ChKQ3
Onkt5IAScajuhje9EsUuZpG8C5U625WazVwRlsXCA/L+lVXqMRzs72aIlRONUXgTCsFYgWbtQqs+
NpbdPLCsx0zPkm9TtM6NkkzxEKoZSDunbxbz3bzQiwdPJCTAwlbPEuMi48R7IDpZrFwDkQ+1e/fB
81RWwj1TNaFpn+Y48bqRQu1A+3/QOjUuimV81/hOVkqugoDhq72UpP9SOcTgYbju0/QrG425qGO7
eG369jsJfaqSfvuEJYY2MulL+wRv0ZCVuAsQMV5hgiwTiuorfp2HrhizazGtT/pIA8I33Z332VmW
XQHkPxWcgUS6edl13iWk7e/42Rnmp2f89YIeiA4h9B6Bq/yNeT9afA5on9GtqemOLeZH/DzY2CUt
lvn1NEmBm0OqXbcTvH/eqNJSD8O0+evufCtHFMlc/n962M09zIV6v5mfXM5Pnv/M/Ip557wxpf0x
tnV6JOjnrCZhcArBqXj8BH20aiPPWitlpV3njTsk1b5ilr4QIlaqtSjWSlsn11GjbUt9yjz4aj8c
TJuBN0Wmdm9zinV6b9yBNaNTE3vaW1lOLEpV0Tk9feJO4sjZDAZhT74imifDLZik9XWyLKzCZpEr
0Zj5xIwSS+5MDefkPG96X/vnrfmuVvWEeSHvwhwbHtHN/3NTtvws8JO53yciONq5Vuwxtr/XGYkO
ai+zR2mgXaRhPN+xvYE9Jm6MJrSaU/da9GO/G6vMuOHDMmAWl4gVHP02b5ym5Atgdgz92MVza5vD
xoi49gLgRC3tVOXVNobkTOilQS0+rz/GPMGY5jdPTaEU+762sQdO+zWIUlX6EY9Ao0qk2vu4a8wn
mxAKlETuc2SmO+ESayvKWL3z/MxDl0kGAIt9/cWvhhOFEPHlxhOwXhoKWB3D3qqgtXYYNdybayJY
n58y/aEm7NzX0qFjXnKRpvlJJXiI2/KsAOGZfBPV65CkF2Yj/g/Y7Dul7MJX30YsFFhGdA4FOCVb
hbLfGgC+Ssd4mZ9a8qfrzvXfXRrPhAR7/aWxGW4ZPoZNoTIsNVFNzB/2zUtKFjJodwUUvYO5JwLs
jbvbLq4CedW1h0B4zKibDC5lO2y9PCB1yhE1Eoj5GfNz/abbgZ+yD775XsSBccJ9L84Icksca9NN
8Db5euhpAVE7OKq1C+4iNQicAULMUjfxG+pO7Awy0aar+Sbff31qt/NtC68UiWixsqQQuhKsjyBi
t+WlcpPvkkXmZ0ArhcW8/m3JfO9AQ8HDg0OfVGETBx8xjYVKfT3tPpqgGgmVJxEJEEHy3NbySK1R
OWVgQ38343R33seybduBcz0QguwSUdHY//q835fp1pOPE2vXDbJlne9QhiMSG2lOjSh33vgi9E9c
vv3TOBjWLjMgkPq0+rJ4fPXHMNr2tRGeFJXK5f38QNc52sqUxD3Md1Mrf0q50pMojaIJDT9Evb60
h0uK634gkpKLv5eTybzO9Na4E/ZTx7X8GhPqcc3DQrnKot9GltKf/9ovs4mBwZekDoRPlEN0wI1R
3etqIO+dBzQq48a0VFpmemmcxwL9o2Fn2ie6GhYkZf1uk5ewVpzOOiC8Ku6dDrjf/Aw7yTnPQudJ
DmCCo6C/poNprTqctU+t0BBJV/Vn1BL3O3RZd/WDzDhSdATCOj0A6U2h56wnGSLTDPt5qzlb1Wjg
1BdhudNI+gHKq2XPjFB0jKQ2maEI9yIpQb03S2yzhSI2BB5qj6hd5MYrAnWdTV7C3szjg8Ivi2WN
R40Q16hevbO2f0jrPHtN28HadgmCQ/Q66SvuNdxegdtcalHqd1pOklBW9OF9wDpmQ0mP7kGudrAx
ONxYfjOnruJyU9Ma3LI0CegwkjHcoz19aND4LIOoL5+lQFyEAdFi0VkPJzlYF0NPlT9ObdHdjopv
P5DkNRR1dYpLBxF9FsbrsIm6q80kZcMaB4WwIhUKwrI+h73JcKfQsKJDbTCPYezkyANSi02j4ne7
jGEWU95w6kcFBt9CAib6CMbhHAaGC6Xb3SD3CX1InuVjl4cjurRK4rykVEKieYVFA3RPlMtHJcyS
o+c13SRdVN/1WDtXVas9al0o+E5pm837CQA/YnwkjtRTO3BBydaphHGFiFGTF0R9wyuS9KCKrn60
xzrf4O2o1yYrB4qEbb9ioHLXChPlbdOa44tDxW4BgLSdOH4J0DVyPhL1Ra9y65z5LcHjijducZHA
ayayw9N9+x2r8Ug1Va2urk6nMSmACGhGrJwrST0FRc8yVaPsU1Xyo+y88Tlua3M71jUzV1M2z8wf
TvMT+giFTYOw+c5KqvBMYyvg7anpZ0xjC42cPFHonEJP7HKjjUm9T8IIyncxzX705s3LKFZrfpwd
bT6C4Y/3tdSG+ziyxaVQyRz5r124fzgORHY3P2HeH/lWd0BEw7qQ18wbu+qJfUIxs6x7+jUBPysy
KyWOT0j67rohCe6baQN7w7pLtfe/9kSZ8O9TwoltpDaXeb+ww+BYkXi4SkJyvPwxb180FK2LwRbt
CQF6+1JWU3WoNh9pRNvXBKR9Ou2ucWHvDYc44PlFkSs7ZAF5Ssonj9I0fYYqX127UuRPBjHEocic
FRqcAedBhsWSkNb6CCgGX6jhmUs/yrFCTKsa5Io/ls1ktMTIumFY7d9BkBe9sD6Q3XMIx5RrMc4M
N2n5f+b9XUBWuDOqwX0IjvtUIHNaVdMLilJZooY2XrF+hVsv0sqd4rbFMwfRwXJK60OxBb66yjAO
ccCkhqWg9QQiSeLECn2Cc1zzqXUhHultVpwt+L9PVBb+aKUkMXF6MG8nvGS2LgeMcXZj6hua7uG2
nu6i43oUWlidmdaFG1giANLcgATWqiZRHfqJUBv848NOUeD6s5Z/72xoX7k2pXlkpBwixv1KYHxM
/nM7kuseyk4go0/ZGe9B1tDiqikZ61hIp8vuqtaGT7I2q0VpjCostmgdWSpRf+jQRhmkRyq+Pouz
Y+Oz8MdOQk2PtBjcEvayMevzUNX6TqcfBg/YHFcqLmKPY3RHDkS7b1uq+2bhYqJSjr01Bof5XmsU
/ko1oo40kCq6+BoblYFgabhDtJ4IageCPpzbhOEhwGEt9bBZJSZR5W2ugZeR6RsjLetpNOUXz33M
08Dl1IyykyP7VzmAXMxR6NeeSUcp7h/gsa7tZvhkKmzpAx0m3btg+yQP2iPGh3zftWsZkHEUubGy
4p1IlnHTUuxZhop9KrlEvmixf+8HSrQJBqrkE9vi3RIt5hFMY5rjpYc0lodW+ERk6ZHyBLniGHaJ
/qE3WGJFZxp7y/PPVuMnNIPkzSbBc1mZwdZIwnSbVPqjnfY3iI1Lsw6eRNSfTUUekR2cwqF6VAJl
mSTe5yjUP7g68fGr49Eb1U+MGWQ3xTnheR2Nbr56R4ur3dTNthDyHEtdhc0SkvSjwqIZPHPXNTnS
vBaBhlT5yesMuZYTRbSzOyoTfFzwGyDagcEjR6O1pMJHXVSOkS3RYa4GxKfYST2yjRUUlJlyASLi
rgeieWn8pZAbpL+qWSGUTYwspML2rbsD1AxstKRtBEfH8pyFqlCKAT3prBzFDZZGH1P7ZiYIe8jY
qiVeEyQhI4O1X5PIoZaHTFgrLIGC9mtOGpW0VoGWhcuqqYkIBDOwiofup3S74cxi+Ut6cIZqq912
cHRyhr9lGJjqOrS6xwja4FM8Ro/pzaMPcPAUhgxbBb7Q11mKHsVpt5T3Xuji6WffpmgQ8WFgESZb
NA/jttSpdiarwcd4Y0cGSLTYeMzQPC4iTsilF4zWgrRe2nzGGO0LEByL4KPJhHfQBiY9uko2slV8
dWlDuLURwpon+7uw5FPtOcSrCM4K0M7r0sReJ1IidVKd7Ni2O7FocpakmIPDN/q9mwCjoH4KlOEW
pAYiKt+KaNCyNte6MTvoXXQzSBQxVJJg+tSvVzkBniFYrhVjTdMG9BNU9UTwb3tC8QojA/EfaphD
79aPDrk1EDn1cUsB/CEG1rX1jYYRawIq2674w2QrXaSi/ZHTR0apvjKCuFwxcwh6WoUicF+rIvpj
WspODaJnXKcx8006bXmobOh2CmR3hbNOkgd7SsKWavroqEWwCwpsZzoRi7lNZHeXy41TRC9GEX9S
10Fq3EaUx0hK9y/0/1itfsF6PlbIwFIt1tem2oPMH7tT262SAdioAe4Wd0yK0RJkQejKZ8a6elHZ
Ykq86PZq7u2hCS+CQNnWdfijjh2KkbZ7IrBYWVBlHNagWdWNa+vlofX6o2T1T0K1vaTnHG6cvPLI
PSLWrhpWvRI8uJqP+bQwSA326TLX6hsDO1cw/ToMHRm5JnKMXKAUlOSf6FFDluLoXUzK5mZLiJ5+
QL+Az8FTcfappFmanzVLlWUi66cwJNWnJ97Mc5JgWVFk40J/HJuctEZf05f64H8pcX4/fcghCT+E
R3RBwCqIaIexIzk01NNd1gzvmm4OW3yIp7yJci7aJKVZaYpBUAecalohcUHKKaokareSXB5BmZ8I
V3BFckFfpF56iuAAj0jYDhquVgfV6V7Kbvz2mpE5LfFyDZY80bl/HI20vkyDmgFOu1lUJiepzdEd
j9oHF1aUgLoZ7BW/T7dtoR31JClXSQ1zIMTgf7aJwLbksNgZGe9jCNzHOutOAkM42sP0ob4kJiDB
jC677iTlVLn4KgyKQbGACtdyDWbRN00X9oCgdgZqWwxS6wTmll/JD8dGTNzXhBUXaYJtJJAfOQKq
x9CoL5ajv3jZcF/Z+XlMGnpABSlFfWrzFaMtRdHPSWXGu1zLaP+3wbPZcWWhtk8ORGjfhFp894p7
6gIC3JLkRRDH3dYV+bgFjg601IGHNyFPY4AviocZmBxS480AKghwEHgYERLIIEyELoZol2MhfpSx
IJoupH2EU3gZd6Q610m/wnD2piCS0Ot4H8QDyK3mJLBB9y1/Ku+cFcaVPUXDUzLKu5F2cU1/16yb
60BVcAnKZUl1ZRWKOFjkvoKJDSZogHE78U+9nZ2DuL8XZt3eOOda+nEqwGz5Deky2nIA+ahLljIc
HiKEGohr1ZDFuWBXkPorUxgHmyAxKtcunnUia8YUzlseJpuqAMKqASWoXA/LYqWiYCu/UWFQD3XR
XQ5Vvg275tJJ69luWGejCOYkJSDAmGQPtffBdPvoiC1iSH6YGwStZVAOB3IECSRBtDz2LZRl9J5N
2CeU5IalnkaPTWMiN8pYq5hK8dkRyLjm3T4GJenBEfQXN973KsstYDt+fC2mtlDe/dhSOZdK8aGN
N78w7yyMEFbY7WSoE63mX8vyY9SrM8ixHyuXBL0FHwkq3qR1gw1JSkitfxDBu7g1Cs5v03tWKJEh
Zt7z1jqkvSVk3exYalx7gUP4W6T5YbZSBwA6ioEcuRpYa/M7oBFpcbYMSmADvUPJ4foInYmXlovR
QL+edGVIXJLH10eYBOUfJEhWn2IUp9IRqj3Z01WzHsuY8aZR9UXFKLgosW2par7A0/8DtgI0i1CH
ReJG5MOBJ1GV8q2Nmdq7Sv4nN5OV3Y79UnXUcumq26woEF5QV1oTlYnawGr24FlXOXOyXWXTTUq4
ypuO8lmNLWo2Nz3F5KUBknMJNGlXpFUmR4hvTORbOSxNSEt3Qk3LlZs27otnyuegKqs/cUeYYpM1
77/G0sYerrRqAjzFZMr1pbfkJ9zxXSgb3pvcj86Uk0TEMklRU7CnlPlKYPHF8coys4Vm5DsO/aPJ
rZJ2LMpJ+8uWiunY5GNxK9UV9TB7WaRivIeavhXCNP6Mab3TEUB9MMdaBFVGs1H10NcOylGJevHW
6eiFqMAO/JrJjz75lowCK2cqOfaUzvlMQ6OE50fJ3KEdYSkdYUG6St4W3Ao9Tq/zpvPbpa7dfq3U
fm41d7XwhkM+jMqq7O2KvOBufPYdgE3wkz+ytoVI+eRWfrIKBsv+7P9EfiS/PMWljQyW7z03vddB
c4xVZAisZBNNq/Xl7df8qYckJMgYrnQs24xPBS9tdhP82odhN6QnV0mfI3Jo3iPLIqnJhGBYEqt9
skgu3po9xWJTjP0ZvGS2qcqMHGkKClcFVPBZTqxPqfZrFC7Dq8M1epHgSABDSpLgKgXxtxWlDba6
onqsaY34zk0WeW777BQ2kxmQUH9tyvZ+NEDHiMTOiOqDG9cObwHdpqm3j5Eu71V+yiHu6GsNWCQc
pJyKkh4bRad3ONMg8hqsz0DJuvasTdhUw1vK5NNJtPHDJ5F63dKZXOXN6N/XtLEx0TTKGdDbhzst
ZvsoN16wPTF4ACjDFhreybyMTyyk9E2Vu1+zsdaU3z3eRaVivQd4dDjREhaPfTMKLuEQ+bOush4R
JFUbO20tRkWE9ZEdmrxdu7y3iHnXLRJXBycNoSIxzb0aFkga4OLVhnkdTJoqs89l3T+SWiKfSmt8
7fx0uPbFiEukavahMVTPOCGgZDoUZsmPOpBZnh8Nq1MWCZ6V2hdALScIQqK6ZyulNlA74FfrhM4H
qrR9E6W3mA9zmp9Uoidd4ItaZRNzxpSOfsjVdqPa+aWcaEJMJ1SE8YL4NoK06PRi8bFs+1oFkXrf
mECql62B7HDOCukLdESt6dKNADQwoozZ9NAfdmoZD7hF8AwaWcnQrSLYA2T/XhGsCsBvIleDHlo4
bYCbZ3ofbdhbW8oOUPW6sjuDLX6u1IwQe6si38TBeD1zZr1Of8di21w1Ny+hw4KdEGdQnOoJ/Cbd
p6jhvyXidR0O5g1Os4WBoVSXnVcHn2OlbW0am5Z3m7liVRAaDxj7mMxz4lNYohNAPc7Qq5UftSGO
X94hi5mUi0owHXp/spH6TslbNjMiN331NkTmc9rU3Sft/GelNV/x5pU3cAtiCbUgod06nV1pnPeQ
jhx1Vxd5d69TvoqqtlnHmURqNR8DsW8ir1SQ3KRJX995NP9nM5rr/aRGnjz++inbH+oX6ABYuxcT
ZawpuLr5abBPaqGcfTGpE2XjQG4lNkZ1otu8oQ0c7BvN/klgwqud0j0MldABK+c1ZbEwu2RI5pid
1Id2sPO3MXAFWsukwIiqAF2djbfE0Cpn07c+EMt5C6Ah2krUf/RscJBQWDkiCjVeN51ysgvbOjW2
l+KOkgW/yq4jJoBU2+mL8Dtp4nRKrQeZMJug5xluFUmwY41vdOajo8R/s5O6v5oEcKx/4Vkl8mp4
hZLmyGADXIw6/hQ2VP+QwzOisTE8jBrNUYPV8TFy4HvYrfFCboHc1aO7Vrt+eLBKyBdeQetDFx8y
N+nDTYk/RTlSbstGCKItLDUvyu+HmghrxWxeUyH6G3KIYMHUZXg2CGCp8gnOKdJhg6FAPgIJMg5Y
9y7Qp5zHPg87CLxOvBeooNZe6LsUVlV4RxMVYybfthmWmKaB5VqHmHoa0Sq7YMi00+/oMGBI9LLU
XFSxUa+Luoe3XVHdXNh6ap7U+WYv7I4qekEkynSyQrCkyvWukQy71V17mfq9v0v9Jjoqyg7Ai3vN
icFY4rWRmzT5GuPCmTLXRL/1G46BEUgmnGjxkZNrvXStUr9UDnqdDuLmuug68aw01q3NYLUGHGFN
HdY3h8smbtmL27qTuQ4dwPxVQs5r8N4zBKtamNAkzsqHbpK2OejMSYZ1Dk1WabuBWemywWR+IYP5
5Rcd7EsZ3/DYRihSYVgOSWyu+ODq0p5ileoxFDtdSyFtdWMORLWDlKRm9UYaOxUnUrZsnSFeZzB1
f213Djwwoy+Ce6UaBJgIh5J7Y2MwlZAjVIiOlMPopcE101XTfiVZMTOq4LOjHrl0nBaLVTLsaar7
z63aI/lOlvnoKS8g10zcqJisqSpBjYXC8phrTAYD2aKwDmIGfYYXn8ILLGCT+vp8zAt6X9vJv39B
XYHE/xUnxVPkaFsHPubB6kW/yelr7AAZ0sEfmuYR7qK2VqIo3/gz0jvywEv7IQKkklj2NSdNRYaK
ka0bv8ff7VRETCme9dzqDCbQH7ADzIOs45uPxt7hONrNRO+/NuBsrK0aiY8gQtmeGkawZNkSbsAH
QOskSEj+Bs0R8Ob/ZNdfYP6/BnLp2r8n3mg2LWFbJwd2+qf9ez6My5EXD7qtLC3PzQ+DQsllwGsx
29dVbJ9HGt7fDBFo8vuBREelGLEiaBTqAoLdoUGVO1elEiNdgmMQsGhQ49HXwNqBK9B55YcTl1vV
fGymbLN5Y1jUp0pdKPuojMKHAS7vqRqGt7+eoWZev2hJ0T50xHQw/LanuHX1k21zklSemb/3nuov
hJ7fBvQFF9f0SCqP1YuSkvtRJyO0fetn5jt5sW7uSi8f14D6ijfNls+lNmBDNYz0Tq9IFeqn/Y5n
p6sRXPGhUKqDEU0S5JsMk4Sih1pcuFxsnFYjWlHtddo4WLdsj+pTrsNfnzax2St4AZtNGNft1BNb
+VZ4zLMWBD+n9gZFTn7o4kk6SvdrWVTS/3CVdp2hFfh2+vEbwm/5ZLk5dBerCY8iUtOLhtFnpUJK
eYt1fw9yz/uWXfNi9UH37IdQH+LR7rBkJRsvsfRrTuurwY5wwLwTXnzVx+LTF5fGCcG+D2tp+tkP
5vX3KbOzNoW7A06L1nlimAWEtTQ+E7G2SplaD0L+4P+wTCvDkqKOO9tGg25M+JiWyLlqGtYz0+6O
av+C3qpWW/nhcaFeOz6wcVfAu4NlxYfw5EfjeCHUj4c0lAnQKTU+mjiPfjfzPuGSPGpjyrzQU779
StWNMkKFpPE/E6+hiyR8lh1iW98U4bl1PXm0KcJz6pF+QWQmM4fGr79747G2qHCikf3uelYPruU8
N70qVnmlJ9Srq4DFZKRtCSRo7keYHktW/9TtU0yoDeDpth1YT7c9GBR3tF56W6Ky9obP2I2IIEga
ea+YPsyc0RE7VwuzY5j1x7hRFLoFibXrTbV9HHX7OYpF89nbrJ4LRYr7ISzUQ98o6PKI/5smsOUK
Yz+Hc2wByfKoIY9BfYlHyEd9Zmg7q29DLE6MVRAjrJuRGfVSjJkJx7lQqHD4RDk0NvWzKmmAsFKJ
AlmxYnne3uEb0nd59dPBzT1ixQ2O+bRRIGfwzUw3VdPg5vw4LPngaLjdnzmd458pkf+8qFT/5z/+
LUXyX+/+j9mU/z9GT06XxP89fxyumauP+uN//aSMl8PlQ/78428Pmfygdve3f+7cf//jb/NF9Dd7
0tL+bmKw1m2hm/jxbI04qN/sSVP9O3mTQncMx54fIluNc7gO/vE3TeMhXcdYpBu6allTSmKVNdND
ivZ3IdinEllp23hsDPv/JYfS4CLw34JSHGw9uqoKyzWJolIdQzd5/F/yv2jWaQ7+W4q0wo5Xg4Vq
KpFV/t76dolyWHGootTVnYXSZjE/wLt2IfpnGJwNZLUulPTfB2CdDcu49fRTaQrnZrflU1OL/D1n
Sl4U4APaylMOXJKcp4JVnx5K5U1oRbEhVQFFi2d4bzSwaCd1b5avcJgWhrued8c+vUnRjg9wVRZJ
E9R73nG8NUEKPFWq8h7BHftSBuUullbwMo+9bZlby6Sh1QAj0HvKknRDvcF8SyvNXIMEYM1bkBGC
p+KmNj1k4DJ7K0W91mKyeiDVa3A4oXJUA7KsDPXQyiXEZIkluFpW6iDuYg0aUoSIamORffOcKt5D
rNXRt1VEj6Y71dH56IexY04xVoqzQstiH1rG6m1FuOcWE5R8a1Ge2Q16HYMoqTPqpqMqI+MrQmhJ
xrBfPwDLKXclot9dZErvQWtRH5pOrH/lgX8JmV28YOqc6vFae2AWVl1bg44jak6vEfanU36VQ9H9
pBbgOyc0gie7zZiqOSmRks0YnBn35brVA+/ZSceX+bm+16w1nTAk2qndMqzU7hpHmkBKit60NdBI
lENzwf9OyUVjIk8bYOJfF4L3RWqFBCe/xSI5PI8pmeZmSLKy4shnpy6HiWffgJfy9Hv8QlS/TGne
9WHfb5Q8dM9oy81t6CTypE9SbA8M6EGU7cjygrvzA0Ni0tFXdfdcm1GPo8wx4Xrb9RoRjXHfTaKM
LFKsB1TPI8jIMnhmfkgkUu+Ur1Y3kM2QogK2qI2HFDmzwq5uIgd/nyald26Rwu5GOcb4XEw0AIWp
TENtda1zWhc5X9UTv60OdM3U35PKvu9IQfjD9JJTHM2RaI1NjNH/qxnsP90g/Nc2yigW94O4DY49
grFdZ0aQXDqbbtrYRLh4eys6jHVFWGbqiFOOE3NjFsikbUaodee25YNZeRShUFC91J1fLixnKD5a
crqiIRI/nYK5XEGkvmgNDF0h/aHGhMZsde2X3TPGVU781hgEtdQNMy4IK6jFSsroWsuaOatkcekb
X9kaUlmj5egOWV8zQbGG+h5+tLKMqlF/TroKfTZxWZ9uSSK9ZZCA7No7BHNI0QlKviae774XA5qf
HB3cU4wuY5X1hn8NLZFviw6c9zgGxsGxm2hXGo0NFhncHvP/4KL28ZMVDc0iA/PxVUtStxBEvgSl
HW/0LC0OVjAdcTFy7bYoeIZqbqTS+W8OQsk1Za/powHcz5zcOcBqkTshBDOamAANHKvZLUi4Chgx
/h2RFyVET8v4yAzjohG2hG21fq0Qx6J27sitrBlKrQKCjWe5n0lU2C+dT3W46IzkXlcSf6tlNIHg
neVH0BhwtIvMuIK9wDBXdsWLUtd/at8IfmRjLFieMf+kVb6PBsP9kOZIRVsW6qMWo0SXVglHkZbV
DndntipMY4oiSd2roCVPybywv1i4ohpyu4/ONgpyJovhrEWNeeJMMVeephXvLo0LwAHiy5LU9YXR
M5Gwkmzve0G2bXUUy4hs3tWiU5kb02qcxLYsUwL/vqoi50xfim5xAfNspFqOcKmikR619lnSyfj3
B7TUsn9fMQPN51fosNLqzkoP6Dvda5uXn6GmwBW2gerA2/2/VJ3XcutIkG2/CBFAwRVe6Z1IUZR/
Qci04G3Bf/1dYE9Mz304DAGHsgRRlZl7ry135tAkH4DKFoSFBG8AhrkD6FRqlHTJB1JHd8EICK6V
YZXPRLrv7+eTgmmDX0hrc/9qsDQevOCL9mN+1qWybiCcJHkgyOMNPbBuDYLikxWYH/f/FPMzyoJO
Xwdu8f6ESroVIDAuFK1s/kaXIWhjMhlRg4RI0YTF0+g2/OP8ULf6xrAI+rsfmkN9akjGutloi/aD
7b0CRWaUzhpG+pzoeaOY2qb06+A9TFgCEZEVF3AByUtZxCtlyVzju2TsvebPKF1ZrZiUOfv7YW96
7OKwS8X1IB5p3b7dT7d96W9x8Rjr+yE5dPgg0x5etlsBHn+9f7cm8dQ6zrlQ0xwuXRVo1mdbtW+q
abQnTwu9o1XRg76fzxDsJSbUfbf1SB+r3TUJqt6DX0wNpUqePdpmFCOK0/SnmqnvUvh6+TKEbbCs
RbxhFJ98BPoFF2P8qyNwWwYkeT5i5rD34aC8TTwU5Usjm892MNVHFYxP7+E4NK+M1tVTmtjb2Krb
V6IwrPPoqWsx2kfY5TWm38EgZSbCk9+DQkt1rVjE7RAQ4osAVAapcfFQSG4j7g08WfYny6BPW2Ui
R6patMvELKIPsItIBVFNMryZnhv90dT0mPkONywXZTcBfYBOaHenD30gzUMxltmWzZB2lULLlnZH
8aEyazeZdvcXofQTQxR+abYolm3FPh/irL73NW6EbenYz3FQlMvE7+zXtrSgW5a2+05mQ4raVA++
KtN+bxxV/lApzaNn0vByaYN76laVdIbPrgN6Us7LfGCWIb3efk7n8tSnHHEVGLr2E/a8omY/lE9y
0g7NvAQot/YA0jXDfqwHkouk1RzhaOQ76Mn9Q+/B4wcpbxF33FfrAm//UzESE0rgg/tsApRf5h3s
yvS+cvDyftLifLetUv5EtKILvShwwnfuojE1HEhhs66roIxo84EEEX2+DEYreUIktWOCIP9BDnHQ
UC/+U9X2se4891e004NAcfs7pP0lF3zdkQFlXqTND7SOG7WT9+072kvruc23o3XvoBH9ry6OvkYk
hV+dbfxkAXVuHE+YzdTwiaozAhwios88Rh8oyx4/CZPDZT9ojEWHqjl5AHcuPrEN4Cin4RuC/d4G
RwwSCmClIdixOaAkonwu3m0oKB1xADd4IAzKvKZ4SyxmK4LB3FcU6WcztZBlecTSGQHZmKB/cajM
Kyv14M3NWvsznuecowUn3sorhPNuCSF/jEjEc5rmXDlxSB4HbEifXVDiKnWgBQZ/YACDG5L0ucnA
yl30RkO7FTva0zhxtbN2BU9BzDBAMVs2Y9X+M0A1Dvrot01aZ4GtqX7ijluiNa4szOj2TClLOiDi
ec+VH2sHMx27N11mB59L8anW2G3XFsC/+Vk1YX5HpVMS3g9bnbqSWaa9vR9yfZDrUFH23w9LHxYU
W+YO5QtpbwkT7lrulVbi0HAASHIBBVs0JfX7ENYfrj2KxyC3xydTxOf76RDxxa4E6rG22Je8ewYc
MA/a4AFo2LmBRfxQAU9axWOq35sUAXf539Hw3w225a86fdQZddQc/3sqm51qjeVT34fEgfTTEP42
mgKnCaSImxQOGjLhkUKRd31Dy0ipOj8F1tiGMe300RL2scJ1OtHQRq41jKSwpJnrfxLusLw/lab6
tEiNLmTMwIsVtOa07TKVPPdpSfKTt7bdHCNA5KEU6qib2Vd6r5jmW6R3QJsdk/XRj9P8Uw+BIFTp
x5SNiP4ke5b7acwBrPDe+BoEdXJAHBGQksHTvYmNc8v3MfzKPba5NfcjOe8M/peJw+o6FYmA4AmE
Zqqm/NMlu4mRsisuU5GJC0ETqGQGczOWGpkyjjB3cTXWpK8J/Le5xd5RzBZk2ZeviEgR5xkWnBAn
Ll8HCi9m7iWtFzP4VbqboUOx03WEuGvjVap+jjrJvtedGBnmqYLCHQdXx0s2kAAY5Ge48z0EII+j
jm1ar73l/cgvRHFMOufU0hw7eYTo7OtCR96VtOe6xzcFO709x4Nc9kqrTvfzHuI96XaK+MyoQ2pd
TSuTq+Tp/lBEA4uUlj/G1sQAEQULfz4Rb/2KnW4+ADWXnRbfzIwhiVP5j/cjw4am6lSWxQwev1mQ
dhBiMrwkOuIGuBSh99Z22OagoGpHn3XwDWLlQldT9FqEPZyEaNxB4SRyttXkh6g8IqlKg4F5nQ3X
Qiu+s3qQH/FIq820sYPYIRzfdmCXi1J3pfdp/JFh0d+FDYVl2Ezxhyuad6btzTXKxvSRpEqE+PPT
4h6ADRj6YBsUCNSrVnsCwtstOs13uIBf0RqXPy0vGMK4RH+sm7bYQ3YVWwQp8Fbyli623h3vP48b
t/aaKAl3p6y6+5gA+sw/Ztda9J8qVB1mHsuPFKGLIY38pZobmaoOMNkZdYuEkArN0KN2T5s1WGl+
P74KqCkbm9nXJrZLmrmpFPyGo30AGhgthE0mE3EBWrCKLfzzvmOeYa5j7/HA/0aRdwNc5B/rmist
MTxn6QW+llEUBuC1kBRwl636B2khcFSSpD1NL50LP35+rG2kJTThLm4jzVPRpA8RiphN2aTOcSAo
5pjid99UeVfcnJjbI7Eo9dFHarGqHO+7zDP73dPsFIWBY91aD0Q4DcP6ggkWATl+fGFp/bbI2/bD
ttaAP6x3B2r6fuT/VsrBlpPqqXV2GmPno6snmaB9Crxc/hVMGx32L/u+NMlz8HvnHBlobKyo4oLn
SHqy2wNfxWoRC+o7i1rdDOrxXau0PXhscTOiL26p4QOYYHh1ALk/6PTHuGJ6EM0WUkpMci6SBrbj
bQzhy2xKeenM5gaGplxlCe/p+01WDMbngPrlUbDTLwVzFGQf7p83z6nJn/hCGC8PgasYTHGJwZaj
GWzqxs9AybGotfbEvbnbh2OYHuOmfwnx2B7ywEBLRdSAW6OUEnhELL8POSJ9QmA1OEylbXDrx6dR
WNb4roDSyYpgiEiKL5rZn/cPGhZzmWfmpaTopPcTrYlYGL81YXfLqgr6cw4GjPm6+w2hwN5abOoP
AGmHI6ayemvoTvxY5FoPpjDej7qePgTAiy+6ngDBcJwO+/qCKAV5QBIZH6G5fsW56T3ESIwewSXg
o507VWOAu63mG2Fn1dc6u7D1nfksoDjvkWAt85BRUu1rauMk/fiGLthclHFnne6HPSyPHGHti3ID
/1L6xef9dAsZaCepj1cgxF+t1PIWhnQQqAZtcEDXgBm2EMiKcTNLtHeptmQ37gAtIs9Rt7rTEHYo
7tmmn+6H/z1U9//Nhm/y7ZiiuvWvU3TjHuuPfk1Gxz1R9ONKaPWrnE8FWLMOSN1DwHd2fEaYw3Ui
qNNKRV/eA1ldW6f7AcTtbqONfrBMAZpc9bVjCzDH88fBmIARIktzUY4ivAo87dfEQOvsEGJGVo4T
n5XbJgSX2e62nE2zmYZhyNDUDYC/efJ0XtCeeuCz7Nmrl6on2HHEFGnphv0ItTbhfumvWKftRzGf
Kvo6XShAPMhZiukEl5FMXAIxeFmHCenRfI41mwBwnRRWTCQPOhf/sWz0RY1pk8CD3j3lZuVe/YWd
8tat27WmqCvg3YvgWI8+oiRbnQWEjl2VxsCaZGu+ShcVDZOX9DxmsjtTjpPfMmPFrDh91WR0C4v0
AVmW9UQnFK4Qk+SsTsmPmLxyez/0oJyw/iLp6rwpXzWx6t+jrdvT8uh1KEud94mgGdBWXn7q9Uce
MZifxNbwyYKMkkBcSE7G/i9DnAUYRDTNXY9Voq10LSR+W68UPUFoYI2lYcqv+WFnbnXbMyr2oDEh
bz0nVlFcCCvOL5ruZHsEP19lrT1IyNdDMIoNFQlwzwDlpfKHYT2YLQBD8seKoTX2kK8QVg3Vi6Zh
d5FyPPWj6YAVLXjzhfE+yOIygaAW476yg1PH3BNQaba7H/33YEFgXwe41NmNtlgNaJ8eh9rMj1LU
RJIYLJfCrr1LM6n+7HkxHgXhXaIhfKbscR6II/e2teYq4FB1+NKXk36gUICZZEtI62akL2yjZLc1
P6BhwN4tTJLgUTIuunlU7UwYMYyx9bcZKo2npKo+gc2P2wL11RE1PFQ2p5L9GjSrInxGyRXIILx2
umE9xz7ABhoAa0tU3MvmH7OcfzobrsW/q5KO1WOTEgW9it3K+dCbgHl2VDyhlgnPdhGQdTKfJwk8
WLYGS0A6aFesQPXZV7m/5C0koKriEXOp9ULtD1C8dRhmWX5BxuHBawKSsmND7kY/PFvkXV6AETbP
KdCfpZcaeItqxeLYk63hSCe56PxlMitTD8ZQJRvLR1RYQKs8BB3sMB0DDtQ8bmrZDLnKHSG4/fAw
2RnqNztzDnZM4kFKAwKeoTe9Fax40DcG9WB2pgmcD6rYhGv+IYnQrkgKzeX98P4Q+x2VwsxoMuYn
6w05VX0bYdHyC2w55MsEhqctbNfixx6aca90lM+dKVFGWVmzG1xbvWhtGKxlrO1VijoezQCLSGA3
7omACBBe7A82U+CeRKXCT0feQ3O1fAcs44OZg3++P0wl+gjg7N+KDfQqq0T+Mgy6udHcjsqUv9qx
GhDnGjr6om4SP81A07Pqwj8TgOSYVcktFGhJ7FB+mKgTzsMwZa9thrCkxcN4PyJBdjGSWvKMhNp5
iEFPm7J7qElPpBC2/hl7vj7zWXurukxnwKapfUMLlKEaqBQ/NDbSCCCujjV5K6HeTQtKG6BUwlA/
WrYu2iLc9POb05Yt+eA2YW2LJFTuLMdin9Fo+ldXoMZhfNS8iR+YOskbrjL/3Kb+X+BP1bEQ3l9F
dsZBTyxYefaIlhgR1uDDi249Cyv8uMLgaB79gTE10FUub2UdIxKKK6nxchuUGLmBO4XyHQRyC/yj
ibeKe+GmztK/2unH7ziffrzK6W8Exfx4gxgWgCG7VzHgXwQBGJ7uh50lXmOmHWur4N2yN7vMfssx
C7DL6h8cV1eLklcSjUdhPURR8EvUBb9oN6fZO7Bp//0PJrEEZilrfT9FGiQDU8+zNzp4bModbIg9
1hQsPZN2LXOHfN+YmG3QmI4EDEJksF6q1zIFhg1ijWCUtDgGTVC/eI4Itr0NAs4pUZjyuic73C9k
3s4PsejVpSYy5N//8KMMUfhQNssSFg1bJDDXWj6aj0GPKv5ux707cckXjE5OmWBszYKIVUTFb1PU
/9ml458k7dygzoqTXtnFCYvR/zzcz5WEBY3lKo9nl9dcecOSSuPFR+YkoJlVD8k5jSBGTekfPBVa
T15sHBrDyKFlN9ZOc8P4Emj2tFKZ27+aSclAzWDf7+I91aEcFtrSoJ7ifp+0p9RII6T1vdhAOHyJ
FdZhJE3OybKxJ0wBoya91/4gCQJTyv8BCDMwS5E6EijqRxDT/qadAZDCNT1CAJpom9M0uJ9CtLyt
6GhhoDeydWvOPLexY+oVSAIWlB6wuyAAcYVgyFhOY9vt76D/++Egn4MugsHX59GtMtr3XujRF+O1
cin0UT6Irowfe1/DGqZjkRpu9VD4kHfa4XR/sOhltrh6kjfEGenR6mmswfL1DpkXyKfOltXJGPX3
qcRAToLXALySt8jaidRzUAbqs/C/hIIJMmCb2aVNat9E/FmFhI5Korxu02BfKIV3pll6XzZiiQTZ
wavma+7W9epx6zXkAdasI0sqx+l8fwBCI0lQxWbVa0wKc388ViNzLzdsnUdpZjgxOouASjx2xy7t
p2cy/tyV61fRFrmTexwFC0xYncu4TI+Grts74BV02LyXDG7uTZNUMKZevIra7x8Zb1xik661GPwP
DIzywcSXteiY+b/Kgda5aSZI5nQnf3Vs+tGOoKy2RBOvM9P0IDH7MQMD/c5oGki+NvsHl7HfpjYI
/hJ9UL3obbtzWYuu9yMu+6d6DpnwGxMUgUi5c7qk8mFjIsTNSLB0iCwKdl3XQ84ZvBxZBdLVWBKv
Z2IhxhJ1TGRZvyqf0ahqyzeneytnAlT6b0SGXT1Uo8gfFGovPr6frdFWOH0UH+4JaJkiKJ3YmYTP
97Agu8B3ZcJvmtTBMoI5vjNtx9h5rtesZ2Lre+kR2qdsizZpYwHuED5t4qSI1hN/oU3p5QtU89NX
6A/h2vL0ZklqQ0L2IXEtlZafwBiPUBCRnxlWdMx0GFhjku/VnCmmE1W+qUfr26pTb4nkOnguah+R
dn+sszq6kCgTXXybh9qc8wc052ghOW20kP607eqXDsKcU0tY3Z3bOhvTgILGhMVZugpFaIIL+M0b
VI8eCrbg6EUDaJMQt0D67+PEClSpCf+97LpjVZf9JkyH9paapbFwk0L/4Y23yEwv/dOqkRvz6K6x
6su9qRhwhrzuB9vz5HPnasaqKnps0+6qdIPmQlvWufhJyiZRR86WZe92qLyPHLTjEhhjdqIxXTyX
oX7q0umbZCQUydlAgO7EuMbIi9dG9zfSU90TkqZ56422idDZiq0hwZGS7IogDfZGOeVHVUvUxM3w
jS0UnCEOWYvJIWkbjZCPjVNll+5/H4xtTL16snQxneqg+b8P5Xyo/PFUNbrYWnYvD4OwiVvE8uDo
bG1k7UY7bI/2jZYB2AsKLWjwxPaSNujt9I4EOWmOX8o06n9sm/52ZEe4hcjLU2Vf/5ipwtLDPvk1
ImF27p+BahPmQwJB9ZqCAyEhUpDZ5HjR2cOFlKYkEuZNmHwNJXf1ytDHtaJlvh/T5pk7gPkpaAUs
i8mqTh2N86dKJp9t44tPaaNOjxMjepCDO13HWv9jg0e3rVcvTpH/Ju5dtY1zJAtV8xEwD8DANZTv
9AUhEsQmzvgAf1OojfGr32Qgl0PZrlOyLXZkCH+RX+L/Gk64bVWhPjVorysjaGCjmTq2NV3H5EMR
Qsgyvz7xJtE3VoMldICNmMb6bbT9ajd5BLWiZC0+6Ro36Vh82SGYBF2FIRPr6Obgw7pNuEZ31ZSQ
3YGH+dbFmAwALay7CfZw6mG2GFwy28NGvnm1ZhxtDOFLfYp07Czk+dzbg4k3YBtVCRZAdAMSe0Y0
PlIOtUebeLBT7RYEiWs2DfGCYYbK2XgaNepG3MqvBKwYKwGibOVVhgOIE44bhobFmA/WU2uRElTM
Zv0Sdee78Kjr8LwdDXprKPQt+6Q7iX2qwKguW9sdX5yoX9Wj0N7HKR52JS3LNeMk7V1N9bcclP2o
s4l7NCfn836a3b65dnidd1aTBB/8Guu4inSkLRHZ6q5O2Pj8xSJFtMnQMfOpm85/Bb63uH86c5ds
H+Z1gqecp9EBYfhY6UghK9+/+tafrmc7lZYSsCbtlTwaIgSSytx60ttNs0RGIZ9B2q2I4DOxflN8
HYgs/qNVwO1C6NlHRsAyBfHXAEb7YiVCW1OGNMe+RjgWR5Zc44Lfl5KNnm8uAfKNJ1rA1TIAzrgw
5mzygdbyHhoDaeJWHuNfb+wVFzfgaI/JdFJGB2yL8mDhZF72dokiLrA0LA4/fYh1mU456Ry09j40
E8ajmUBJpXLroULDr2Ksne3nFk80G3UR3cq5W178ii5nAZ00sWrykhe3mWMazTOpJvaCYtpZDc45
r2fONHo0LvBgNyiSlLSy3gedfxkmGLbt5K/tFBAMroqGoJ0RvLcVfRZl1oHor7Z+JMRTix1zl8Kr
ZypgtSghMcNP5lRf/AjfU1UQGKCccQ82EYX0/BD3plqwFPv72oV5P3ZmeW4aLv50yKujUbUl0XZc
bvFk/lImM/vMq13vR+k2HMzfxKq0N43IgCWN9eipcYdko+3tvAnOAMz7rfKldeq/o3jKDj13Ly2i
caAkkEw330miWvgDkYABKz5D3Ry++a5hP7WBT0jkpClmclO8i3lBn6bBsIELzCST1MAgkvzdT8v5
+UL/YRB1M/p+NYVDR5BgI9Zsroh/7PN/zGa4S7l2cWC89IZNlo50F5bn/9qivQbVBFOnJGIdPOdc
5oNJD6MKC+hQxA8uoIajckkERltlvE7CjikQ+VGdST0UGR4e6HFfuc3PNkivXjcB/K0pEVD8WGPX
ZkSMhj0/3D/i7qRmECaeezpEy0GVAvyEjnmXpJl1waZhScOUahyDGwLJP1D9KRnUMcHOtPYTQ2wi
TKCrHjLqSpUDs6CCv13g91srKNW59kjcClp/D5UXBAkXCPil6jwJER/CAoi2aQHqr4WxLtshufnd
I3ak+GCYYbfUM/EY0jt+g6TiYPpfEVg5XRxZ/gat9dGzhzzAM+j3lD3476R2Y804Bd3kQg1EYsm+
hJZO0Zo3+7GZwSsdMhMV0CNTpdkd2OiPi05E2LYSLIt2Xi7I2MMCHhx7ICCenU+P4G0oMytX3jrL
hQuReZSFHiC6XuGXyaPiVbWJT5RKVJ4h/r4n/qpJkMsnvRs++5LgH8ecwhM5XorlEf+kosZ8rUtA
De1owpwdsF3bpEvtSZbJN5QULIGkq2iicU5hFuGd7ZBGVeyhtMc8BHyLH2Zu6M5+EDBXdEzqd8Y/
X3ne7UqqpHOEpA4rYwvZzQAsbz30vntGmzYetIbYBxwy+spw+ycqCbknybyD78FDijzNzYtyO0Ii
BMmPUx0AQv2Ag/4tksrfVjtPk/lhcI1nXUvkFSB/uOoDY9x00ltJ1N0Pmim6RzB17tZ3BNMhD0bL
1MurRQ/sWjrYDLg+PpmRVBj8zZiE2DC+UoFRR/QOGdM9r8cEb31CD74A/GERjcGeyGqdy0izf+V4
cck+2HxJTFMdyTHJr52mG2ud77u6H+I1NR8rWs8Nm1Fbjc1qliNwc2mgwI9h4W1McRutSt9Ujl8u
s0Tb9CmIk3bHbMle6CJIdpga5YNvU/emaXoNSjJHJjOqqVba5NrF1bCtiZtflqWTYL3R+62vXJo+
PTZ/nCWrQWjiPFnDb4Ub8sDoCMN8IwkJtO366pgkPxhVwyeR/bikS66uQ0E6U99xg+8FPOwSV9cq
p7a/um3PKNir1RZm9C4b2x7ECd6bsLZLfhCcZXToIAIwzYBYXF50ROzX0rZASc9/rfvh/bmQwRBq
7WMYCCvcEtUV0rSD7gsDbAoKNTRC8r/NJl4UTaKWWlv3m4kRUkD5eCanczbiT0t0iunVqSAa951z
Ybo0kDXdP0AvQsqSFdwP65+hjB2CLnXz7JJpobmFMZvPjKskmunYQxpo6+Hk3P8kIfeqvW5VX7qa
LW0FFa9vJNGuCSyM8H2MbotXr8QFsLYBJSjZjsewF/2OZgrGhCYhdGB+8Jw0PzVDfUZ67p8Qfe4q
K/mny+EJ+UNNJJFXgMaIiJu0sYjF/lmaM4Y8tIgqKILiircnuoRTt4wl7HLP1vZdSF56UTTAT+Nj
CRbh1JYYHSwsTlQg3qZNCvua467kS0XL2P/H6ILu0ZEeMk6fPz4OK9BJpLpvg9GD8lNF18hlcqC0
Vu7vEOg6+e5qYbNNePArtrqoHYwd+coJeorhXffndykRM8jx/Kvb8aMTnJdvrQ50tKvtvcyc8PcT
jxsbcyIQUWPE8RJoYvs/eNiQ5VUHx6eZD1PZAYkkmTgL1S66OZTmfq4Svrbm/LbGSrhwa/Xd6pUg
2Yn36mTbYs3WzVrdD8X81s2qLR1JaBCt52xzXp/Oix67ngqlKTpvN853ggwmKeLeKH6y+yHDm+ls
gqpksnpLkUNqhVd8Esr4G7ia8yUH76Xx2v5HZCPu2xgfQ+Dumqjw/0xDrPypJecFnBsXJTEIC+td
+iUUAVtc61JXnDYG3NbViHgwyegTIhbJjPokPD/6zaOYLGa7/eZm+AVh1Pk0+pwkgtEuPljPMNfa
tfWWTJ1cdL4sX01fq6DKpvI51jJ32ZtNf4swFhP0h5QnoqO3QibsPZKOrq8J6RSXoQNDhlagP3fD
rHfJwuYhiEEYy0qvGLKgCRAF+kQtRD5BSUYuIJZ1Zn222vteNxx9aBo77A3TyXKhUzfCNh6skSAj
hwCps40YeYNkXbsE7Bq4+GV+Je3ZwfPq9U+NTAsW0cS91TaURbcv8hcvhwhGehwQ2RyptbD05F2L
WcHQHxofnqWji6ua/KvrUQYmaJL9IL/qdTX8Dg1TPV3mfx3EO6cJCJqIUhrvZca0OZK72HP4u4cY
whpeWfBmMAoEpJWFBL5q51X3h4n5YKrB+sWc9whyP/pJEu0tn4z2C+NPwBtVdz+cDtlsWYVIUzS6
w66VuK/00lN62Xrzwu/FPk2n2rfmdDW37MRTTUd11YRSXU0AjesGrOEjlvdo0/mRdhbxYG8aZCgP
tk7fSKvnLrSlqZ3GzeSY1yQahVUuGAplyKXa1NrnI876ge+7m8ADnKLK1wiaUERaA5iglrHrcxXm
LcrfdriQo2PCraisx6Q0CRDUzOAp5Zdd9X1d3VTYEe0tDPFsmlA/xKDhe6laf6GccHwzrYJIr9gN
P9pZPeWi/Pwsq+lbT/3su2ji58pEolWqlHifYvynZx5bhiXtZdf3mQA4Mdqr8e3fv3u56NgnoBdF
KMX1wK6ejM2BOyX9zZbo61Q2/5iB+RBaEXp14T5HThV997yvYivpPkeN0WA19t67NdH0Kgy3eQMZ
T4CgCzm5LUEJGaU2PPdg3mY5fXYTXTKsqi72rkLvk3Xmt/qjyhx7nXtmc2mhxW9aayzOOp6DraqB
e+rwondF7EenKqVUskdcUYrFZ8+oPj7YiKthzqfZfowC+1ihQtoVGSrruor7bcU8CIzEZLLjMqOL
x+1400u9eETxXK2z0umvzPSJ6SHs68nrFWCQKUmfUdhNTKX04aX1GQnQMNBeLarORQXE911A2aTf
0QWfI5d1ILGyx0H6FnET+HG06VKQqvVrVQJoh63/6VO+9jF9oD3L2Z9hpwCsAUDgftl7Dm0nfxbD
Gaz2uLBQqbEy9qYf/VFWHAkjUL914129PBffheV/uGivv2qo9mBZjP6jFhO5hVIFdHvQTHR1279m
HsrGBqr/C0FR0I2bks0pWo8VNx/1FNWRtwqHKb6y7ACd6ZEiuNJj9SGUqgu18NjFRMxjg/qfj+ym
obfbuObyv3P3jxxFluviv2er+VP+z//89/RCGzuiKf/7uv//t1E0aTaTZVz//Yr/fd79x7kf+hlG
ZyZEMCSSJDxW+RgcMVr8z4P7vx9lcZY7y7pBMFmyKA9mcQYjc7LmxF+T2fIl1Q11Cnprcz9CXwxQ
J2qglqdyOokgbC8TktxzOlLReO4lbQvMCjONuI1H9wKHDTlzOYTa3MkJtveTMjqBtqUWznWC2EP/
N2QXqy2qWEvPFUkYIU3tRV7rGctqUV7JRzdZlguK9LrcgYQlriXV3Cuw058BhfEauzaaEwq0MC9f
dDd3Tn2JUeR+iIjQOZP/8Xzv6cKhUieubP9MZvVbGUr5klhucFZD/1t3QKc7Y1LHxrScfQOWYCXq
qn6T4G6WOjrsxkiyvRG0+ntFiqRhiXoFgsnZqZ73lZMnxVqNiY7ovTIPLB1rEdrj30x3YYSuTBRy
pcAMEFc9zrw5jYicIaSc3L8Zfb4PyLFVyFxdxlj6h/rosCSdoc6iJF7GRL4t1Pz8ou6Y1rgvqKiy
RcPucWdQDFE4NsdOxb8BogWrRZ4bNhhJbAPnidbXQMcAxEOqFwnRMsC0jDyLEFylZ820vLM13/ZB
MoFcqrnZsNcMVoJgmmXnRto6Ep1is2Mwdi5B+hROAgapYNmsK6wi1npoM+LCOgAFYiBT5R6AUnWk
g4aDQqCfnyNocJvW/ja07pz0wS1IoQ2R7gV8ih4Y6NUATiNALMO42vQPniL3O2cfsy7h0qzp9xkA
bdAS1WjlJ8Iyl0za39BfNWDO7JA3GiR3JuMMI3JiCgfQnCbb1Qiw6cIt82mXEB3Eu9eH5FOCFuhK
aECROo2G++74yt5CPoEuIuktMTup58StzuvdNRmLMOiHlCyuuAzWeQsuZubktHAwj91UZUdDvpVJ
XB5sVLBHC5jKahjBP1dWY1KLdxOa6HHaxTaxABkt/NZuIvQnTItTfd7aK76mCTWjh4QWJ1WxNKv+
sxySdd5V3bvREzifvLiR0/+TTrjtQ9V/JpNqNoEnAJfh2lnGmlcCFBpAQnrdehr6m1neiMTzLnhI
JkCjkqw+xbxTt4ItGEVCFdXeCdrPfOrpoCvzOS3//Mj6dIlVB2E3ORCmSHhwOvyx+b5s2+LNMrtu
lREwszGqEQxEYNykKNeaQzyTbJOPpq4libPhotbbistMa+G3BBnvR0i1gW0X323ibszM22b2lD3x
BlEHzZodGs/65JtvA2ypHl2oy3Dk23JCfSnHIjiXIYoeU/9/zJ3XctzIkoZfZV8AEyh4ROwVgDZs
NkWyaTTqG4REifDe4+n3q6bijMTVGe3s1YmYYbTawFQVqrIyf0MRGQRQ+0VDeCC0mu7PfLKBePTl
boKZvp8SMIxhT7GkX51z1IgJipay4iOhF16Iu+HJMvRDbblXbmr2nyuEM7waJPGdwUb26JQEDUO4
YLxpQ5qZVeWg1obypLeqAlA6bLZTBzy2RlaFoIfMykrhZOhQVEnHK3wRyidkZD9cPksEfIOybWqc
V0BpDj0JxqZ9rFJV+VRJNbfGHs17HVWja6xVGjxKm/5zWbS7TFefVaMk4DLzFwBs6znXFSLjrKDC
EjqfVmW4ig2KaXWWGE+LhYQcj7m3mtuUnoHfRPQBQ128MvqvYyHCFwfsP0o7PQEeAh82LN1GLrh9
XD87o7W8yOCkG5SK1GDf3tlucrtaRCew2Z/mVs2+RGXxxe0c8xzNhPlY7zFHGQ6KfZMoDqBpisPl
1WSCencQhCFFLz/568+777z73Q8/uRzir49Fm2G1HKJ9gu4am+cIx7Skrg6J/DMZCFHK5Mr3f19e
6UNUHS6vNER1tH6TOXnpuUWMuAOh/HLAoOvaWsqesCZfDqPizFih2SrS/W7rxZXZHvqhQUulH3sL
M8kICvNJ+rJdI3toeAteuUGdk5RaHnBhIKa20E73oiXh79hh8VSn/UtmcuJ5qTC5blmkDubQtqt/
eVkqojpcXr3/ZDDNX3z/h3ffXmqL8lBr+GWG9jgfVhIYhwjxGwy9+l09GPWhsUaESuSrIYm5nl+8
99dXCHs3bP+afS3bpmvj5bAumEANOeAJdWStIDBaOuauqmsPuvzz9m/VVVtU9dP2oOQZ30qXijgo
mr5Q6WsOE7D03BOXtrm8UQqN7ZW+Rc4kvBKIOZIP1LuDk5pxoKZxwSOdXRlTil36NMBa4eCXk60L
xmzx2jA5hr15cxkedZeUh8uripjt0NQe8qT1NT0QlGOmbztwsq7Bc2Kb6VsrXZpKyKbq7ycSeSxI
FSqQIoIhvkEnrkCrvVoPKzR4kFc2Zuv2giqkK/qD09mEHA0CMZniegO5+Q06Wvczds++nRNB9h3V
Nm2k7mYBg9qXesQuqEEerNOmTWJTA0tS1T2gjuHYM5nSWMV7RGlKmDr8ubzq55JNY7TswWcMhzia
hgPexwYO6fLl5c0+WkIETe/x9vEMUN5foW5CKh3GL4OJWItQGvQTmiHbuVVR7LXGBpPv1JDo3fWz
ntqfVlU8NWYLAquakiMiEfkGLdDu06jbWxPk3MsInZ2afjojpgNwAB/oSHWsjYgz+77VSXy1lV+H
pk5BEEVBy0QQGkYO2OJpWACQpsufusgxNC6KoF4UBA3Im/torxHwmqYeDE0R3iAE5PiLqkcvAwAD
dG0/m2JGX2pyvEyxopuhSOYjgRNY+3xGnzCzYSvl6BnkCGAquJg5ZtF+ahykwzJFa25c6AK3AmUa
f4VvEE3N/ClHldFpkW1cnNG9hTq4a5NyRTsy2QDo6za2Mj1nKYwULJH3+dLe9ADx/QnF8ZfW/KC6
lP3cwh2IdzRIKYB5NmoxFoEuR+xl2FLnd4J/zvDfb06b//6Jzv+zIsC/lQD4SSfg5mH7+P4oPx0U
nYHvwgOSmf/TPzYXlv798K1dTt86dDB/5PD/Xz/8Tut/XGq4/i/VUPbyaBF4gB8Z/5br2gBm/lYn
IMYZieXuvwDBfS6//vLXb5oBwrD+cEHJOgLChiEMFcr+m2aA/MR0qJurti2QY9Gdf2kGGPofDplu
FUK/QE5b+0EzgI9sVVNRGzAIBPj1P5MMMMyfFANsVwfOaHA8FA1AYEgFgp8UA/BnyKuoTNanpW5u
Xe2bsWiHNi7v01a8pIr6ERugl9TUiRyjLUe7tmg7zwmXj11e8eUFaE68qyoBxMhE1A0sadppx1Eh
qRtT5cJJmZ3lVGKEh65HVqHXxtYcw110nKww3ZsjLsxjhW1AV0VXg7s8LG12707lM3O3R2k0cEl+
LGcHT4/SCR+XBAOSwlLYgKx6QIzzccBj0a2qb2MWlR5yPawFvfuop+KBygLAM2U/Rk6HJUArvH78
pDjaRzE5t8Q7x1mzrxxhP1a28qii1RaCWiqdZN8MIMscBVgC9Vg0vcsKq/k6fym7Fik1DYmTIqtA
GMYZwcZ2gTvmtmgzWe1jNodbo6SabSYYbquhdsBStPeb9oTAyUOFQjNbjOxTAUW5Tud7OIpXwEp1
ry8mbyysu0jMD4bNT1thjj7QoWCSZtPk7Z7wVppkBm5wboEpBJ1JKjjT+pPSITElui3gu+cqWb8w
fUAjqTGXQzMLEeCdEmtb1DH3LghXaCNYd0/G9ABRaKel8DlX7eAu4as2Vadc0ISoaD0U03hjgUzw
1joN5hF77AKXBZBw6jYz0rPBGqGCRfSyjOoVki8IgVYsqHhu3Ws2FgkN2EA2Fs8j2SoSIfYeJDxn
qfTtpNQgSPorFCi4IZCdqT7uNdLKfpjMru90bIInZcWOQtw2DcwTlCDjmLwJApTD+sXK9YtXY474
VnfnRKixwhNC/ZAeXrvmOY3WjyRWNouq3Fq5ep2j2oQJl9gPpuspk/piVjXyCbPRkICkdkaPnsRg
ParYRyjmI5ydmwqXc0y8u9q5gwD8Cd1j4Xdd+S1quEMXhzUXd8LQKb6tBXtOCtCfWwPXGpvt3Fxd
dy4FCC2XOcmp300IVm+RHPropvoRo0AWVS1AvgbwI8mGLt3lNqs21OPXIe52ebU+RKjweDBO6yCX
fsSN87nEydRQSlRsSY0FJhn3Jp8CEvnbRijgfNWPeMQ94wN5BYH1OVf7e/LeN6C1TgKutj9VxXNu
o1o432u4iASKsj7EY7EjAXwXVXqwJjDg8oW9pl0/VGM9Akth+xQbKYDhQbqXYigdhns1U8ghG0dX
g3AHcroOGoVClWB/LBhBrUaemrKWiyzQYvg2hmUhI4tQFfXTbJ85YoOw1aIdBcpABEt4lwliWtkZ
Y0vIEm4UB93GtO13o93snvpyOsY9NJRhCG/1FMAET/4nJe13XC+59+UVoO5u1JC/TnPYYRryFumn
sFbP04Av6aQdgYbeC/K9Pgu2jkl04ZVNe2wm46Ue9UOXRNveBUnRo6TPhUozjGWyqZ46r1lsHMg2
XbX5ABcj+tOYBAWh+Muimo9CF9flaHwZoZiEcY4Cdg7nKNu7en3qEMFXG2VvpsV+cRhiihF/QaH0
0JhkWrX5XE3O61gqtxPJFlXDs0tHy219xPrhKjOXcx3Fu3YpDnOtXZvUCxYR75BH939YqH4hAiak
BsybNpiUs/k+41N9cQyNVc4W72Z83VATE9bO+jQ4+eSZFvZMTf0nWebad8o04I5fprk8pra1XcPy
CJHoALgoSKVpzmRtf3M18mzvrwY0m+mawjbR1EE450fFmsJtJvK5rYo33VL5M2APy1RRPQkV9o/m
voFTGmn5sau2cRfeUlE4FyKCSBweqla/J7V8N6nC78ti88+jno9JltTfviaf3wctv41qfvrCr4Kn
/8Swh6b/98pIAaElqkXJT6EOv3iLcohKUBZSLUYXFQvH/SvKMcQfBFMGhnz/im6ERghjOboL4tNA
SknlMCTHL2JJ6CipUN1dWwdpjB+E+CeCSO/Glk4R3BW6TurTFIQ3BgHWj2MLWBmYYMAEnqNQD1vV
KogAIpmVRe0onj5olbn/oUl+8Wxp4ufR/HZGFKBspAdUEwvDn8+o65L/Z1oIy2Botkm6SfPHAaya
NaSvJTYUgeJOnrBRzmnZHqFmgLce2bpRYVKcqggqdqX5C+gL4KMWlrHLbo0wj2SB9lURvSppo3t/
f8nv4j+u2FYNF5M/ljvdVW2pKPWDYpSjKk2TVRNX49of9ML4ELnGh5kr+PvTuO8DTYaALlTdpF81
4QpO+fOJusxN4HRYi5eRJ4GJk0wba0fp5Qn5HwoYior8ejSZPtaYQV8diw4XsskeKOml1WFQmt0A
r9EnT/lVwaliMeMQt+XV9FcFT4I1Ir2QLG5GAbC6xbIl9ipSKvuw2BGOUfib2mNhNp3vIlBUQKS0
ASBclcM9hCITXHxBwh/TR2SCHDbePZp9GogfHHF80k5VsKSftBgfjFLHrbKy+p1GOtLDh9ZzS7xr
DdK4u7UE8VvlWXoTQeMkVYNO1jRpmyIGC9GF6Qv6umKTuawfMVFVZzXnpSAIAnygsHuPu20awoHQ
2+pj0uqWV69w+fI1YdeN50zsaDr6vRDIFllqta5WGM3oergOBfhspZBKHk2xiqAJs/ui515c4Kj4
b7m3cKCK21Y7upXu54jj3w2iRwZjDCMvdVVAzhHMKgWxKi9ypK+F4pLUR8wgNWB2lZpE1VJ+9Lo1
vNfG/Hnoy3O/pDlBnoZiLxFbEKfAVmNycGl0R0QVXRlSLQMpRvKBUIwLmSFtXgotTrfgNYkoFSWo
qJpC4860naOy9y4nTAiUvA5mQDD4bGObAmxqhVKCPVFo1h8MfOQqqOPeMJj6TRtn6HoTC3WL/hyF
5mdX5F9Vava+Udz1MnPhgj/dDwZUCUlqieuuvLISdG9i8+RALlMK0pwxi3VqrzrRppaQ51lgxCqk
ZpGG2VNF9EylVu67UqEmRG0UoDqQ0Ryj840egoPsJAQ0EgAi4KA+5yYUZ8jKK673fI0EScYuoTOP
ZT6qT9B1N9Ddok9JEfX7Xnd0rpyfp7l7VjGdu1fZnd0hpPXl8nY+DHipdC2oeXkwK5pJ9RHVAfFe
GCvZ5PWof1vzFPvLUhHLZhj6NM3XJXGwMFoXditYkmqW+QFerU7UyhzTrDOKic1HPYw2urJUqE1p
0oHx1hwLY2OsRk+9E/D4sj7nQVEoAEYzKI2aDihxVNBgJrNw3Q0Axy7TWkzzam76GmUEV1Xx0ELm
JVc/BCkVcx95Ikx5R6Se1kp91uSsRgtuURc9kuduvFBJXp3Z/CBmKJ74x2GKBmqLqWH0RVjI2gK6
Fs7gm0X0avYRHtaZHiAsXAZd23N46D2Mlm7y5i57jQpkuReHG7WCoYVv1y0CzyjTKvxe7cmzig77
DnKmC2LCftKOJvsR6KpAqpMVww9kinjEzUbzL63V18YDBZDWv0zGIaVY3A238UAbaiVmaCbAzkBp
DPYUvmnPMLu4yMpEt16wBbu0dZZQwCNP7tV4ygICRlmMWq+4QmpIbg1psqiPj7iM3etAcgI54V9O
PVW0RIZKVzDCrhBOzJYVxiPaUfB4WoqYXcLOR6fNBhMTAXnUFtUV38UDOri8n/Zf6l75drnatzfq
QfPLTkErH1NF4rjSGV7RWfugwHpPBY1mtHTzrC7PRgbUGdIZqPbGq1bzskCCtNMw0QTQIdsN2BXN
DkgOmUrocCpbC3FrWOMTKvFXTuwYwaUzquYpqsMzd/MlMgeIwSvATsst8yALFbJwSrZn6nuZ58qR
j/IRviiZ84bBW5Mu9Cy19t2pRTMelEDgFHjiGCGWDlQ6PjP9MJYt1sFSDu3cQETVTRkTwuKqm7i/
dhZRbnB3bDD4IBswxFtN2Ocsaj9nirQ5UygeK4bu9xZ53cQASGJMCSpDqOvjq8WwBUEfaAN8bFJy
+G1W95OK20e1I/rV8I0ZAw1E9i6DmORVPC1ziRA9MyHrJ1XCZ9OZP1qZdj+VsGVqjp4HaLYbezQu
sHu2TkMRA90DSOCPRXtvY2CJTs/t2rUb4ubjCEo7UPJjBfJ3n3UTNduVClBY6J+mwhn3pQOFK7HQ
W1fEwS0XzI1zdxcnJsh8tsqWYHtvzPlrXWuR75aqF04C/W1K3UkeEcCj7ZDVjbmNavPAJFDDHqYV
Lk0c19rXfJquDMAJ3ViMu8hh2JUIUkSQxtME2RaVxxDYIHoe/eCvxQTGytTH3TzvBjKSAP0U0HdP
yEniKNs5X+LFbfy8So7RsLCcxoj/oNvR+FZTb9dcubpMJCHsN19zxj8rjEyoc54uR7mcLk7VUwKI
25AzQJ+ZHwzBUFi6Y5I4ZGqsxDjoE/1vZlCIFVN9jtloZbWFNw02AjsEeL6UKHiV4zaLFwfrkszd
wafZibpbwQVSOq8aF1prcwU74Vtas2svBPzeBdcsZAgORja8OIJ6MmVs1Jh4dxiSwKhUdQMsD1x3
TlJMtf/MV2YTjbrf3Gh43dDnUY31aQpqV06TVaTiNWQu98B+3J1r8hxNOQCQeryecUMPZnXCtKef
zmmrfho7NyKBQMsr6biHJaz7jTrU26KEc0Ye2/DrCEZySo+WBcoJXTS8IEsxbG2yextVRe9AiR6w
v70CfFYd1HRAfhJy7naO7pr2Q1vO26oXzU7VRBu0XQ/ppyZUjaYJCwBNO/aRxtJQamisSbA0T7+P
jZLqTcCPvXKAvhDa6IvMJEMGZsJAqxA2dyznFiySexzOU1h9RO/U7xs12WkF0ocUaX2hGkPAPCFp
sI26G2AHV92a3ooMfR+H/XYRfzOsilHRjMDPeZxVG98YhQDKm/XmQPaRNUDylvS+PUrEYGrnE5MI
Fmp1mEmIPa1+mbhs+ZxVIn+ZXYBXTMRaygqZyWlwrcGgJ0+YDHwO4WR7cWbqEH9I6mXyO5rA++4y
xQtYPN04ufsh6XdVa8GOmRc50XP7Wqw8DqMmWFVJ0NR1px2aOLrCTsyfqSLdFCpAVIRhhqDIGdhy
xUjV8k/KO9nWHjQ3oAxg6KyTXPtmmbgsBQ8eRYvM7WVZXrTOB/lArgkvKxwT872SaacoAVxl54nY
NUM3PTihMR8XNM/slVyeAXdrq4twCSgDkIT2h7j9tHaj6StjLMic5AkxJfgWHDasYwLh7lho3Ucm
8WM/NuZV341XZdRt+9Jsb1DYr7wZiVB/bqsbd+0/iaHaWdFpGns049r4dcYdNGjn+amJbXNn9dMV
igIVkEdPXczHwlKFp7EkRCY02mYCsFyHXwcNIPDcfIXjlV3n8XLLplFBeWjXgHoG26Wz5i8ZMWW0
t2R+WB8s/oj2eujMB70pVRgucEwwqHt0oG+wFBDDui0RJbA6wPHWMCNVE7gZ1tCpdLgLRXlsHinm
k7YeQWtYlbJV1gyZfNRWrtvkBix1sVGj8EPc1mSFI32nAcMh+mfLFlLjiTUc2IC/f1RdCtZFRXZS
Z+IiUxMsgA8IepblFJL6iSnwTEUK+zIiYZdLICNwqqCqsq2LbshjD3nWz76tJor+FGtmCBggXFBC
YZOIJVBmR8DfQrSfqNc+uAOm0T3WBAjY4zfENBJOSF1K9e1wfdJCjIagBCB7biGbhfLH9CFkKdkA
jHZOIM6sHKWxMhnxxyZPt3PScVdiGmmZFdydtjpYnZxvokT4rYo8wkSa62ZdkapvalXWzJubNbO2
UEThvIkJcW+tvHIGGl73USVPd0NLJd8aJRVSQwWzjOfpNC1Mq2ubZIGi1bCx9by8AklRAJWZywMS
bLGknCAGFTMp5b1hboWVkEJnjKJslnxyE+OjMySv4LjsWwP80IScXjiqrRcZkkQ5FDYWQ/C/hI7s
cDT0r2MSn0or21s52MOu079NUYkXSTw9KKm9r+NF8USLDtmyooeExp7uFVjUorUBbjMqp+ag2H+6
Mqyn2E6m1xHOAxPedWYj1l6pq37A+vQKhpz2gel5lyD1RZAiRWxCsQ2H3eyEKPk1uBoKra83DbR/
ZnX8jiHr742imI9J1Fnbxah4AIschRt9eaSCh6Wb6fWGey/rHTfuDmmLHr0LbPcIuLDAC6s7A3jG
VrprMTmGSFT1u1Cg1WuL7DlaJ2XXFNAmUfC6txujA1hZmQEGF6QcSTJ4TdJfkX+MD4DbnmFJOFdq
0ZR3EyoOeWkfVQ3YFslY7OkFqVQUna5FiP+6EzrVRpumW6Oeui2uH1ewQobbUf7RK8c9WPP8AbwL
Ne6m09grhdZ1XlnAqzv7uKj1iAR9T1g1DodGM4YDZYrWnxXb8itsfOF2ZVedxDIITA1AQEcHy5nn
a4GbEfQNEPv7ch4PYIOq63F2dd8deqz61Fpcu7iXHSY8biALAlVBlLFoopvWFKkHoNGDzP6B3C6z
JTT7iIeQQsMQ4HCwr8QclKj2xDFsV8ImuFHRqXarBdTMKm7zGTJo071SC3EOXfeqVNglZ024rfL5
pluRPx4oFLNbcCnMjKw7bvl0yYZ8r11+TxT9RjT9V1nBn9KGu2+VFCXv/nHy8T8wt+j+bW5xR1W3
7L4tP+YW5S/ecouK9ocwHVJUju4YTLaaLJS+lVD5yLIxEFNVYQiSjmQN/5VlNNw/bF0n6ianZQgW
HTJb37OMfETCS1Z5qa86go//SZZR+zmFRgWWihzwL4q8mq4Tl1M5/jGFNkJ3pSjPRjKuIj+14D+h
6Y35SuLercCgStH4ofWcTccBmQpw8G54p5lfRkJZ6oaQE6m1Qk5Y7tZy35ZMryHAQfU5WV56u/1N
tk9mPP/Ktv+vS7XUny816hSoz3U+M4efu/bYrefR7L1UNzyExbB7/c3pYG7/6oQGyDmLjCB18HcJ
UWqIRY3hNfEa7UIWbm/YmBrwOsewDtpneYQxO7b7pMXvrHxp6/u5F142Ht342CGUXd0vZI5grSU2
BT5B/fJYpCwyVEfCxnueko/ThFG8dgyTji0qrDbtWetbn7aHTbKZ52dYJTC2PtrJsZheMr4hzBeI
47htowQThMkakBr1ON1E0LeOoF/4zlA/azE7HODo4DZbH9igx4Xm88tc3KfK9ZLw3TWIH5p+2yaI
v76Mc8Oa+KINz44ZIZHyUlp30/xcLZdjr5SKG+gjczht+/CFq8vmlyi840LaAtEjNhNJtVMwdypf
cv25GI56dlxNqKswxkfo2/X4IuQmk+Ow5fUTAShXua7hhOXVs+U8a8m9kyNEN6dBlrwgFzXwHlv0
6WirH0JyKM+Vdacg1pXgWk3RbZqDtH6Gnx701jUywnCLXxyWXN60LYUcBcASBM8an3FpkDlYMCFB
YCJCh4rOAJDmORbDOjr2zbF1Wkq/NKzyjCrbUGybif1f3gHN+oKKPhY7OHPOyiYHxg4GO7xOl5ep
PspnQ7bjaF5H8Z4zwlUDGf/c5h/lL/BzDGPkVIjtVezzYEoc0YmwxQL/AhoqT9Qi7tAgGesjDqMV
pMqOIjB3U1JUFMWe+5UtpnMdaDh70wSEOEx3eqtRZZLunh1aDJ3XqM+Om3rIlbX9ixnfyydQXr9q
fSldPD8izOzvVC6TEzbiuZ8VQHYEouk9p2fLxYFpLv2lNe7k41/zleqevm8HoEgoAFjoDBvPCSNe
XhffmiIO2dBnoWclR66ee2BkMnD6Gnb7C5MEhgVebsLl0zzezsLrcrpHSkciADl42j2STaNdeBbo
Nd7RJv5xjQ+iR7nlN+XCi2XE+ykDpyBNqBTnLKo7P08ZeK07ud31M3A5eLMITSxPmntEEEFJBs/o
uQQqp/g1J+kRh18Qy6U/IjjSFOeG8Yseyl7HeI+eSHVGBfVE55zlZwMg6G8qDL+YaVxTxVBHaJZK
Hern64y1Ih37kalttNjJIiLTnWf430xtPa6g49mIzd+c0RK/mvklEscwWJvItb+bTvsehXlYajMe
yGxRc/C7FnsgchXwMhHokYVgF/y1ABJR1CWrAHJBBs7Izqk3TwJuVLFcWqIjMAzZgEN7oegDYLs/
27DqUgPSykn+in8l3XUe7WU9+PLtxPRclBLd8aRMedD3eTD1BQRxVGYXHWIuPdDh7K2AKB/wQ5wA
57rU1xuJeTizBfRGVKW6/GG1wK9pRxA8vl2ze+fw63kOZjyiML4MyvDU92cB6Zmf8YU8PGt2Li+L
ioHfO2T2HW7QMvDzU/1Cw/feBYYamdT1ey9zwIFEn+UtyfaI9FOPboReml6UPnAeW4Bd/WwCnRiB
28iLNs2jydCg9uBJsRuLjxb1DH/JZ6itVXwVxpYnVNas+UQPy9ZtobjzkqZMuS2HBlIHEo3Tcep7
uc7xQZyWgUpugjfkZdH+gtvGGM+0T3zcKty4FgiyTe2ZvqNzZIM59bnCVlRej9qriLByU7a6RST+
asTbxESoGNgTdRPUVEEVcmNcl8jAZtONydwjz3jiaON66erSONGL+DnK1rBc0jiBfAgymHayUbg8
GlXS9fmWKwXNSPIShb49cRWkYpMBjMrgxkbWOyEsjWB8p8AW4hAdBu4KbWlviAoc6T7DNdkoa+lz
b7LdqcyRkccmfqdDA5PXzsVcBii+n5BlUKXqLx1UkHjpFJ4YLki+L/+NO/Omz9GgAaCAMBRselP5
7FYYhq4vYQ1WbFd+ndRmQz/LXmsFh5uODfguGfEo6la2n7wT+lueRw7BCTYUhQLz8m2kVHEs4L4Y
p3IIdAX3kqK4gdhmd26ZCHlFI9JrCZkeWBRUu5D1yTz5gQDGVJ1l28jwJWNNUXna0lL4E/fJKKET
Zuts5Qar9IkHSw4OGER+zyXh+xKECxe88NzJxXyPKmB6ZunDOKCud3rFKBn5juF60c3MGJEHvkxx
dOpHozvLCx472TmDF6slBYGTjRYUM9xqkJcXBt4vJk7YzIA9gByEmFDZpYUR4vT5EjQg+Y687Mg9
lbDUwOb4JTlw2T0qpShuE7a/nLzkSEOf5XKf84BGPMRWJQrBwFK5008lhFZGlzmiRMXEK88lPa/l
WIRd5ctWdYAgyydKjpy2g4Jjn3JU0mnYVuepKY7KxA/ojiVn9LOa6k0Erkzd8lgokBUQfiBjCJaI
rW5bYNShBzzrKjMF/aIYyEg4t1wJHBKk6D19OMkLkMes1Xwvj4eeR6gRp9HzCD94rRNSRKG3W5pf
wqxwOphpNqg0/mga8us0Dk+GvAkcCAggd3K5yUR4eQrkveAFdrnHImcI05X8BtqPpVgoMhJ7y3lP
Y+zR5IpgHlxOFYWuuWRyZr4Koy95v81QQJONKa+Wy5cftOqNo72qpLPlB3JdYxjpFEsZUCsEx+qM
/B2oYaRq26Nc7uQMxeDqlFOlEFTQAYwj2ZSKdoYq5bMGDXwFeyHAivTlepqZNCT2SV6mXKWg6vsZ
z5xsXcz5No5dUP2Ea07XMBNpTMFRjXoPLUp/8VS4rAvyDHKlLS5DSPZ56zIz0S5cVwcjw4YCqaKU
OwSy4bPjBPlB9iNJGl+whpjNjlHAzUmHYEfrdo77OVXusFTeRCG+SlyU/CFaJznPiDx7mugB+yEv
Nh5N9N41dubMw9yIbGu5gBmRBdkDEYRcJ7WNYzgLYrMUAU0rZahla8v1Qo4xuX5oRIZ8JGfFFZZL
GJTog2PKuLWiwlfWm6j7U8IJJfZQjmM5dmUT0QXyahZOJCdBlwlQtnwSAhPvTnKOBDLqVay6Mmdy
eX4oIdIyiLaw/OinS3fQUHLqZJVojbd5WC5db4vGQLgqF2VzplNYZy7zK+/JpXKeWWN5duVqFLdn
nju5XjP18VOFtC9yhltLyKUzrNH94JngUWbyo3Yh50CV1peH5oNoPvOXcWnzQMiHQr5fm3zWnhee
8kjnEiNwoFYeqMSm65T5zwwfkxNV1PR5JJWzPLMMExJmJznM5RItb0TOa9kAYYt5TK7hnEz2Dh2m
0dxy4vj7GOwXuz1H1VwL4IsG3sN9BybJQNqN4cBuj9bgseU/OXhkZ9ASclH5+9P9KjbFNM0yQU8j
jkSQ+nPMZ5B4xx3m7XxycY/Y2tCaTBOyw4gY5PTcly7DPSYReNARK6KMKqdbp7pljmK2kFEUw4He
IgvvvNI2f3+Rv9oCOxaxs+aopmrol/TBDwibOarXyTUidKnD3jNMFiWWSRmccaUqEUOXETQOl1BG
hq7yOSMAkS9pRUbBRRwreliNo1zS5RwnBz5q9DJgYc55CzEgg3gdY1j+XB/Xs5zM5HzaYD1pXhdK
FjB1YSewMRkATPXyyZRLYFO0GxmDmHBkZfSRM4+2rBVTeTYJ7ueTHCnyzYYphycLSTJfDpx2zd94
BuS0fu1OCrbrfyUnHMsSjmvaIIWEKkfXDw2lxfjrqhGloSKOtvL+WfR5nmQggjT5bmw/odbEWm6u
RxYkYgMZWci52SKMkXOCfK0SAV/maxqYFchNENNPHU8uq3KSkguBDLtoV3vVAh6kv+9tYf3qGbAs
0Gs8BLbrXHBQP97FOOvDiK4qwnNn2dtcaiI+Ietg25dYll6Ph51sUYIweZeKnIbtM5wvT4ZyhLsy
EuJrRG/1V8VGMIqgjS8SLcsYwG4JzFjTZJDHforTaMvgsSGTs4aEjMsJd40e0CRE3bHbEXfJr09I
oNHPE5JccvDJ/+UqIh8bTqRhhm6DG5GrNVGVjD7kJzJqYHzJZWbiKmTsxXIB3u4SJsi197IusaDk
2SPiMLMK4BWrbSIDQPUYGwkEllmkO3Vbhsz51knG55e75msywCbCY9TxipCPTVO7kYNQLsEyXpBx
xaWl3iYsGbppdkf2h2XjLejTqe+hRM08LoMIOXBl4NBD85FRllxb5aIo11LSdGCtvrbA5hsTZNRJ
bqVYOBPaXO5heu5PzhpgjC//u/YmrQoP8RZPoprZaMkjM+fK2SPE6ZxVj9lXLmU2MCOuR8iNEdxC
+04+J/pJxgVyTapZkvmYALBKpe7jUa5s/LxLFQq2J1ZqeY8mrc+bSvIgoxPZlwho7uVdyWiC0zOF
yu6X6wc/+fth+6tBCyYTsC+pG57AdxNpHELrzaQ3KWNSxuk9dW2CHxlBcKuc+XK6f5T//hUZ6Kf8
9/87Qf4fmP8GiSqY7v49vPahbj/3+fKdT9T9mAn//tvvdCIBnYhsgw1e2iKpbbLEfqcTYTRqGSoM
HhOUKeka0tB/WZCSpEam3bJNJBPJxf4rFW7/4ZK5MDDHdUhfS8TtP0mFCwni/CtZZEtSEidXgZWb
BrrRF+z5D5Nfbo9u31Vg7WbUwQ89+FfE7ScGfdecwwFdygUQrl7EOaVRXb3v5+S6NJ2rHsj7bVSX
/W+SV+LncX25HtMyNBeSkykhdO8SNB0PfoyyEVDPHreXaMQFKRXGepfX2ECiV7YvKclvxzosg3Ig
Oz1PIr/VVkwGRDSC7EsVRBZbw7pWqNxKioG9FUlq3GlZovxm+Xt/qa4FbJhecxxHZ/UT7y51jCbA
7VOKHYWRAQXA6cpRUuifGpg3m3IbRFloOEm3/D/OS3eZjAC4ZobxLmbDCgoqAoqKV0jLkz6nHJH1
7W4JsfoeYmx9MoEmjV2yGPwwvr+XwP4LiYG7CiGHDh/d9zwElcFCVQa8N0s9aPB3N5za2C2r5F2u
SNQzSRYoSo7K2G2WNIK405SbqXWdw2ir45VhrDcDJf6bzO2tTVyxrOa6nmOto1zDzQFhkLQ3TLfX
phYO2A9k4LScYZ8hAHM99dn3P31mXP3mHt51GmpCBhBzW+hoJUDXk7D3H0OWwmkVtw0r96pJVt3T
Uwei82Tcrisq+0anga+YjOsBHkmH91BnuA5GGyZILxusQm+RyLemPj9mZezeWb3L3gCPgCGr0UjO
23MZkTqYsnzdJliZQNB40t3sXqhRxv7PWK5XZwJ1oxubv7+p9w/N200xIuC6kEdVrXeLgYNbR5qV
hYP/BNI8bocmjus+6Vnkot5xGw1wYsMh7f25b/UA6uAmj3HYyzH024iGpdB1+i/KOh37zNrnsY22
2v8wd2ZLciLptn4i2sDBAb+NCGIeclRKusE0FfM88/TnI6t7t5Sqo7R9ro5ZW1pll0pBgOP+D+v/
FmT+d1aP8Ubbv1wklyig1liGyTvz5s6Dn2pa22VaW3HPqwrCXdzFd7Wuks/wTR/6ZGq3qeo/Bxmg
nNQNg2OOpfmlmwYEVapodj4R76Ywh+gWlfXq+zv38NdYFoSlazFSaQrXxWVJ0rT8dWHwSvRQDYQ6
6O38MtXlQXdyhCyptdKN0DrgjPpXmmFzFWAH9mE03QK5Tzbt/nwV/7A6laD/6XCsk368vUdQCW1n
VIV70KCM0y5gopJNu1/7mjHvrRBbNctBUBrX5Ap//uTl7v90DvD1JT1ZhXICw1y6rG/ebVPHaDau
xuDYDZF10Kx63pYqOuuq+gKYo/zw5097/evefJyxbF3UHZTl8E7+erdxoAl0jUlzKC9Bvxsc2YI1
CxnTg0u70UtH3HKQLTv8H7RTFQ7q6NO2+vM1/MM35pzRGXUxdMdl2OTXS4j1OC9cN3QOOoxhD1M0
gmcjRfDvjNbWgbv8549bespvvrEUDJJYgrdA/ba+dBI6NcGLOcAOObuZPNF9jU5m155GDUGJrnfJ
FrF/jStL986B8Q8fzeQxWx7bA9Oxall1P53xUmnj0Jm5degcGCodVowcm13v2TNydGww8Oj14/UY
pYwIN+KdzekfbvMSXxjLef66wn798B5yYFRFic3YbCe8qJux7LAaa3HAwlBGuc47X/b3VwjDduGA
oSQMc1lfv34eThBWW2qFPAxNTe9KlwqZbhKtKxt+tp88SDeGY95V2z8/3n/82EXsgAxTCPF2QQ8w
pBs7H5HmgeNJ0ORTUbKvQOzzc9NtQTcw82xGxz9/6G+Tgby1DOcwwshruwxOvfmyXZ0rJ3TY+HVm
z9ciipNdGFAeKx1n3Bozhnd2aFUf6AevR0ZQurEmWApKEP7Krpf6Jg49EF/fWepvumzLXor8g41J
WRaaDcLVX5+B5gdWp2WdDccqbe7yuMYssMMkak7q9Phql/H6I1UviYUxoz+t59GJPSjixbWcxxes
CxYT1KI+vXO/3kS7y4UpknxHUO3ipHwbXTIpFdQml3PoSjN5sPNdGA7FFnufaTvPte3Z1lRx87IC
JRr43QarsoPDKFeMgcmdmdz9+XJQrbzdE2zWqCE5D03eTP3NfSKPjhxZTMPBwXGlXpwQTFUorDMZ
o3Tc/Jz19sHNxXOiq/LC7G++l1oPW35C4FCU9ci0RaoOZgCKq8sClF4wojIT2bVqsLzLILbMSqLI
nEUB66OVO7mMF/kGngJNhzY0OZuN1lxe/Sr6DGNffcThym/DEY0cKra6VOPHALV1Vim4k7bzZFtd
v+2Enu4wGq7vrCS//PmeGL9vVswk8g6hGjJALLwNMs1hxq1Shc3BAtINhBr0Wl7e94Ry04rXCWsn
ozNWILCTYwhZctX5qsZAIoNVNw+ZDwdNRTtjUZcHzX0OlXl0u86Lm4LxDQoM71ztPzxBTkt6yaRk
vIv2m3Ms1BmZrOa2PfiOeRUyz72kp/OeOr55zQjJTyKNxROAr0fbXcQFWOxCDX7vKn5f1uwCCJlc
IUhb8Qz49X3rZr1HXVqNh75AeCHsqDzDOvWPs9tsx9QxT4HTafiQN+qagOS5DSmiSDA6G2EX1cbN
G/udOOb3h+iw4ZDDsTM5OhvyrxcEB2pMx8IyD9gYnkO2ng1TAcUmtTF2qBiGmnzQxWqGR5am1fzO
VvwqcPj1qCWjZliV1MwUunr7WrVqxvVHTOZBYO110GNMNRpsJtZQX3DTiWaKbX6NsjJznjmEgwNu
efcBllr7XLxzKeL3oNdd5jUXEZyOGuHtaSTiMuoZdZ4OGMuADAvG4iqiOToXvg03PxTjR0bLdzOU
9zPWh/66aCykm90lcaarBpSbztTQB7sIC/ZbPwbnMLIWYpg9bNIutLe6NYXnznD/MiplPLaOC/A3
a24p5ue4NsARIJ175zwXy6b069112TjZtsh/WW6LgO/naAIjCmDM2YhlYgYFzQaVuGpGpagxFouL
axpv3b7EaWhO833oDlsVlM66thL9uKQGHh6w2rYaBb7mjrHVymnXkdA7jPNTZqg+KtWd+kAWiwFs
9t578g+Xjl+BRc2Fa7fBDf166ZFE+MeIoHFoBLbkE7CWK8xuur0Rw1GO1OQ2a9TaqqzxTp/qMyAF
O3D0C/6v4unPG8drOvHrXVQG1Tu1FHJMCh1vTm6K/lyjYUTHbPZ8Bi4egYThP1G74aEVG2wku51z
mzonxXJcJk++cnPYwEXt6YC/NIyXvTkiiIF3NRxK+E1rR3P9G7yGVd3Z+bUx1ceQRtnT/BXTs+p+
GJTc57X80lS1+SWnboCQC9hSZNiApTZS7+t7BeYhrc6RAj0I9PpQZ9K/n2RXXKuCaUXDn49Zl+vH
yozLd/aLfygtKGG+rinDdoje3qQfta2PvRyS7Ng13ffM6NRhHF24i25RfEw79zq3U4B/97LBA5IL
NxrOhluCe22b0mdaW3NTPkBcLJlo6nKvwdDiBKkPk5xE1Hv41GLUQ8zDmuWvtJKD7fK2NxHEqz8/
VnNZQW8e61K8cog7XUgNr62ln0LtMWcmtYqq5FhlwBFsKwH9lWEIO2T257IV6TbpHAPQ/39+DGBn
TqFEw5hULxn3eE+4N11zV58vBvWSMC0MRNpNcd9Ow17PoSumI23/6BKMmjobevytos50Yiu2H8fx
C3uuznJm/mPS513WDeVBMM1xAmz2ZbYEcB8tpt4yiK9//uLLcn3zvW3Ce13o0hBEK2/erDiFCBH4
vn/Qktp+rEbHPNC3TDZ//pR/WiZkMtxg1G02n/XmrYHCnuVOqYfMn9x6xgCOcYApo98wJ24435XA
V25Vau65j2PzyDAmNnWDxObJFu0JyzPgzqAkIcO7xmV023M9We1tlEl4bEodgItrYP2qlpFTKhJe
V9s9OsDq4Z0v8XvMgGkWcTGhOyED+favu9DMAQgZN/EPrWXG63qMKtyssDfDAB3+f6dfRO0CQUll
tGgZUl5GXAui3KzRzVvjThPWxCoeXkLGhZ/E3qk0696afebrivI2t4G85S0pwZ+v+veYXlGptnXe
Tc5023bebPsGZ9SoySYBMnMMa9jSdjFhvU1ra2bQnNEjnYlLX1n3wWju4W3HL7nWIs8KtJ2rFfUu
tcK9Xsz+O81ac9kZfll5lCPJp22YCBRExeu//+mNywSu4OEQ5scmiAvmkUWxBYbeXGPAOmDu8WwQ
GQjdsKr2dSes7VT5F8aPw0sahcEaHqRzlAnmbgkBsBfg1XiOOHhCCV9nqSrHjIXvXS21GLGPEANh
1QfCr7+P2vJRMJnyokXBcxVDpg7AQ5PGO807d/5Nl5VsSgHqoH1AyZWaP1HVr+vFL7siLcbBP7hU
CjwlwGgn8EvXWjCM0J9jZ5dpNoAmspVjo7efRDwTVwHX39tuEhym2Iq3YP628xThmWZLcxep5FFD
urS0Bb5UQbZ1WiYkjQhOXfD67QNmuZjoqD2tmfOjnT7Dt21ufUUNzBls/LyR+76zvn6LYfmWVPwX
NahlUqd4s4O4tjbEYKqcQ7AMsTIi8KHD1nlaDbXtbwGXT17X0TXNLWv6CDbAXIsMe4HQtEKID9jQ
lilUhv/9NbG2XApxLCz1W1GsJ3PQp7ilJuhi7Nbr2nSehGx2RTZYe1zimQh9EtP11fAwwKN61ZpT
SC9zynAyYSz4z5fzW4lBEUPSQFJLYkQpaYk1f1rpbmz4gV4J7TBVOP5Y7acB6p7nOP1H1ZsDhMcE
O4Og3P/5U63fYnmyMWpHC5kFToz9tmJedpORNrYIj1qi012FXZjm8mMwFNbajd1rEjrDkTnIa+F0
6zKuow+RcawJtxFSxfp+XDwxRDXIY+wiMrNiOBJDdBjz8IAAY0Cv5PACSvVdm+bFwy/xEZP18gwS
66+0bx7rRtVPIfNRKz4n3aWuSUbX49Pkt7p67MulDlvo1Bf0+RaGmXE6AiwzDy2mgKqT49XXx+hm
d627ynEKrlMwd5T/Vw1jBNtgJkOJFwuQd27Zryrj5Y2l7oHIRXDh4PrUmze2NrLKhtdUH8DTI7xI
2+huBCXP+NIJUDZLhNm6cYHPN+g6AIFFQCTMmtS1tFYK8c0+SwfxUOg2o7uD/NCz9e19CRQM5wV0
nq0jPTvV2nMVoZYKXfjbzl+gMOMX0ZkftTCnmxfOwy4v4nMaD7ClUwD0UoTM1o0LRis3nL2Bzek8
humHIgm1uxjDTKO6FG6NwNdBb2X1Ax5BbfMljpfhvNR23rlJv2VGvFnILdDYsKup3yIlHZfEYbZx
+nPwD7lNRh3t2iFkHFMzDz173pq25PhO7vJ7cWFZv9RcQMXRjKDs++srFCW6bfZ62h0qIHxraDEz
/tdR/Ry4DIgnInwIRUf8VMy4/vkyOnYR1J94do9FlnwE1EzUFUSfM8fasythTV8H+SUvg6eJrtI7
IbG1LJJfDzbGnLhE5qh0SV3+TZiQYpmbOi2Wzz1jCV5DjuBpJdOfEfawB79jZtM3aixhIQvyHG+l
ESKn0CPnxSqbYoclabq1Y8N+URO2OZR7W8x6EuYQmpCIOGcgEyDf2uhz5/b624Cn6EUT0b9/UwzQ
By1dl64Kp3UohmQHntjdJLJmuDSsDHnC8tM+ueH4OchtbZ0XSe51Moq+xs+NrV60tgsOwpTTWfTZ
v38YFdjJ13ftfyVMeFd38P+OBfv/UJngslD+77KEbf0l//bjZzXC8uf/liKof7EXsTVRmVkCJpp4
/5EiaPJf1I8YiHCQvBGSUkr+Hy2CNP5FcY06OaE9lUrSs//RIoAKMyXCqUVEwBGxlL/+A3m9+3sp
/z1S+c9ysjch5jLrtkwGmrZAFcFv7pu3M6mkX/slCIw0G6Z9z+i757dGAfdfMOwVAWBJZW1ui87p
HwvXG1G8mfGgoQZqJbOu8zxdx6lEhD7jP/PTTfz3tf7c+/792igcUGOTguyGUFO9OXxp35SLTqL/
G2ISdF0O2bG94+XQ7wucZAvY4Gy0gxnvcjE7ZwUHj4S7ZuZ9cqEy6nAb2k4m54Cpms2fL+615PLf
rYJbtXR+AabxeJf/OUts9VNkUFQSByU96VaK6jltbFMiQ+9Rxueu9KZPQ6uHYDuxqUrKEeRAiVkr
sKVNLp/BRxbXrv7ChKG11dzMONfySKPVfC78qNg4RlUdzCpGUN80wK1Lwv1mCDu63QBWokmHgWkF
1B4G+2giTNhhsXHo59zFsjMr9JVRqrNpDOHt9YdSgdpGaCkgVVTynZvwpr+83AQiNJIU+vrA60x3
Sbt+uglm0dl+G3CM/v3ROh5MZoGL4ly8hE7hXGv0a2lqPf3tmh0bJ05pqoMQuw6v3yZrdBgDSzU5
iX085ELj4c+PSS479i+Pie7fEkkRFxAiMOT66xVGne3EYa0VmFpK2PhD1KldEBSXoEQtUYja2paO
u6l0t+XWhsU1w2zc60Far/GWHajkMppYpaK4xjNa9rkxMYMYcUfLsXV9hNXyVdX2LaV4ZdW41tVq
ci5SS+lbpMaDMsNdMOAeGcbweBMqpLfBH+Ua+9hN3KQ6Wzyopyaek2tJdP2sG/kRG+1yNXetODDX
X58NKHCBmRpfq3B+xkWkv7VR5XG+R1vfFPOmxOT2QeGRuLeCFA+EWGwas8uezG6eb+/cymUreHMr
6dEDI7TYtNitllv908O2Rosw0i5AxYb1d0709qFBUugBCYWDNBnHqZR3fm7kd3UNrBdkfnArk+Yv
sA3DrbObPYh5xnUyFecM9auHUsfwEMvhz/y3MO4mON5wKb4Wc95cjLExPcZMa2pLCH8L19IwYAg2
/30cg8ktUnGae2k1hlhRQhCx6+5sWdot9YezCe3nLqgZp6SuKUfkh3CR896sIMpP8MybCS/W0V/S
CdFuASFFW5yxdVNDFm/X9z1uYzeqoY/RrKuVPWI4GTb5d5WOz6k7GkeATcE7vfElyfnlDlM0s6md
C/Is2goSTcmbilzmRrYapc2Q6BDPm2m08YZs1RV7l/sqYfoBRQLu65MUO2pLzCpANtfmq59gihG0
56hAVqJRPT5PpfHZzdRa+n12KeW32rGiix8ylmgVgKknfGqwsHUudJ6tVWeA22Uy42sNJBiTsMna
2KH4K1xe5Fn4n0YwH44zd6cZ8gtJerJLcmgbjj41m5xpy7NdCeaC6DH7cVmt+FNw4yHdIuh5Cqn2
ObhurOcColzsPvfwakSifa702d6XBe4sYx0/41u2C8rqaMLtyOzQQ9ICuUpmVyi1MA88CCYmALT6
Ae/hSxS65YZQ84R0KFlrwNOs5iHMhvtSzQDA5uos7IZhBt/0zMT9msYxjyx9TMLgBXbSBqF2CEJv
RXxcrurAeG6S+hHsNCoeDFXgS6xTxobDuYOrJuL7zO6/MHeAxHfXzWy7TWKMtyz8q0ey8cEA7+9k
BmoVS55mZdy5mhYf6DcxuAaL/zCA9171hWwvdd6O+JubCW3NJr/P84vQ3fhBJrfR1VqcT3ua8hl5
KMac9JU8I+ci2AXA/2oRpXwGYWfEr2iHSALvhB7sSlf7wuSL2jb1dEvAcIB9zf/9g0yw5v45t6Kk
C+n02fxRqPIIzjFkdEhYR2tG9K4CK3iAujV4nQrLmzOBLjEJMhlxb9Q+B4ohpeHuBgLMnexK8j0X
Gg363ebFCOe/wtR1vw8qZtJrKzNbXBvNCG+vPxS2ALtx4i4HPvbbRu+f+8wPQM/llu3xFzBvVOI4
s4L4V1yLcICnnVg/rOSlLBZbPJFBkMFl4nvpp59ihSQyks0Ay66wPmD+Co3DkuB9en8j8sg+d1be
XHU9XY+5kT01tWaAlmLa3fGPRmo5T6Hef7KwlbwavS2eM+mu0tk8OWrsoSC23VPUJ56wK4wKQW5F
QTtvq8isdpUWNM9Q5T40MI93qHOQpFVheDdz3ivVyvtatvOtbxF8LT2mqsutdQs+dMmoPbZPGkP9
7K4zV2KkHBXjenbNcNtNpXis2ylch6whMGDBl9FB+OxX4r6YjPjONCWmx1qP3UTeGZ7V1n+9/tbg
BSH//hfVYoIzWMdZD7WcsU5TO/79Q2jXygxw45xGaW3C5R0nX42OqZPfY+iHIjPLbwGU8jMSNCr1
SOpeFB5fML88vWx9L1DzsZCqvbUNJdnCL4a1NebT1mzIGpXOmMY66od6jZjbPf/9Q9ruOkQuBgW0
LxyQVl17+e+PBkOsfV+gXVQVD6fH2zYQyfDRb/DXirkUxnFCcdT6ykczHppblVr9yWGOPQlD/R6f
nXyFeqI7iBRXY0dZlDrutaj9gQFOvR2j5D4HGXpzyP5PMrG0lQiNs1EZ4ovdbwvIQl+jiiFy0cIJ
2Fq8APjJ6sm5LC15xH949fpbHnb+BozeeNeZcgtSrLnHbdQ4x728FPz1921lnZqIljPZbIi//RRs
EzlXm7orxN4A8NhkQjxTLcIDuJIvRRQ+lpM+MkFK5azEt2MNVkauU98mQEN21Oyyum2PvYGNieH2
015Hi59rDXwaOQ8PTbyw1VprsYCGc6fKT3o7/DCwDo3E0NxCk2jFkDnRI6qAY+Wy8JigEvdBkx/L
sW4fIHpVO7veqVE0D4m20ZtWPaRB+ZCbeKZGqmjvethJd9RFuL2+8DGfzNUxauNgWwau51ixcTRw
hFgzJvGt4BA+jzEiVDH4ng4vDRuqAgZNv8ICKfooZcxMhD2sR8uhWeTgI/wx7dX0mbG8Nn+SfYuZ
J37zXrv8mmQJofvsOg9qin70HU8vm+edkY0BcETrUe/L6fT6o0NUsjNg5n8w6S9v8qyDZE9lZ113
dbMJHFXtLDXl1HVMAovB6tt1jHHUznL9L7pr4jeptUR6EPDYRXPLs4dc3/OUAzCRVv8gnKk41iiX
VtacMSEeB9k5UOlLL+3uodC67sGh5bqJcPjEF1pjwsEKq8OMvOk0JTn2SzE8YuatrNOw1LynkONa
dXl8irA5KWCF8I+vv7/+k5vn3Qo4p0cRKrhLhyjavH41v0nSMyaptVn1X4y4aT2XBm7DIx2CWpwh
JmHGEiX4NBG8bHzXEHtzaZbydoA0TAyGK41R25bmTLTKYbTNYsQOfjoNtFqSehfYE7NcS+w5Y2Xp
pgJTCLCovZjFhUin3s1d9qHyc+deG2eHhqQrl5Pu++v31IPy0MVudofBN2Y7DXhQFTn1/dwn2YbB
sh1sp9yrhtJ8DgvgWCnedKafNjc1HIUhq22UQk9/1dX0+Lpl5dwftSorzkIHBoxdZrYasAJ98sFD
MWmJQAHkp78NnECtcXQtMLEwq0fArhPKlQdN5u5mwqxSUSBq6ohXO3ya6+LMkdY/xPPc7jIX/EMc
u/cYNISrWB/yxZyUEH4G9juo+VrTdLpv3eDU2F1H28H25jgoP2V9cpS9Z4r+ecKE+WiNbr1tXZlt
i6LiJMbH+OrMjqTTVebbsJ0eFenChbexeAjyH21J0SexZjy7RsxTa1GWmxnG3aMmw2gDyvm7Lod6
+/rHs1pER7pqRB/N8LUzUCYACa4eo8RguD0C6tJG9SPaoq3JENiG9KbYdm5xrxOSbroh/uHC6F53
1i2O5/FWtfYqskmROVXKKWu+zbH4bg5F+GTKofewGFsHVSePzdRf676uVo5RunjaJ8W5Tji6SEDS
IKy2weB8imL06yVlJ6YB+7ucasZpLnUDOm2+S836ATEsDCpVAgVH2rNq+wStagmvwmWgsGSGbExo
EUSPkKrj0PpsjTFNWIHloxMRIpZzi6OsezMHfEwKh1RrzBXc4yy66IrQNK0vQxgnz1PbX5q+uG8M
jZdlAEJZ4Fo6+sxEFFXyITYCeW7IrldtlEAfbsSjHZsfTFb9iXvXz5TgRl+u47Q9VdYUHctF9Qze
rtR3/jRdzLgtPFcaALPm/qvi70EN66nMZUgaQMecaRnOh9q2rfo1aJGh9LXLZGue0skJwaz1Zxtu
r4fn+eTN5XSzcXLYWNiD04a291ZnbTunzRG/JIyIgcsaG3k0FX6yqlPjtQseos7wtwJXpY2Ra4Rp
qG1L0x2xh7npKcSYsgnuUycb1pKRJuK92jO7xzGAgCtG2Oa6ue3To09rnabh4t+YkSlgTomyh1Mg
6TXYGtNnPdHjBzPbabh+WcUDRQDnKHQT1GLBpXQhqJQZnVJplqc2Kbet8LG+ipaYTd+psHOY483p
0tqchrUYN/WpivTeiyTcBBgBuejzdYQFip1raq/NBqTUot3YqvssUUcuErkf3RRcF3nKdSQwq8cu
3worAFicb1CSy3XU6vN+TL/Pqtxoi+881PCnEBEKojm3p93AHtaO4z6a0nM3UcfPWJbOxGqn+kkn
Ih6ejK4pPKk+waamXhXhbhGiENj7RvESpyHkWIXPTgJHtkhqh57W59pUuHlJP+Y8/ERmzS4JlqaP
mgyk5vRDTcm4HgYAHbrxQWbOsI7jqD6FWnnpdBd+jK5thOmX+zTOLkGiLn5tPDutGWyGQvq7qolv
MfYNXiTsv7DvdZlKgSYJzjRbTcw2moKRuSb+GE3LdGUhu+1UzkfT1TDD8Udsz6wZ27d2WHLT/jyl
w12TfBvs+hqpNLtNyVdNj90dcd34COb0s/7cse73CjLeOmTkNVeNudXDgBWL1/XF78UGBCUwVgfk
gZXbNzozxdmdynxlxfNX1532DbRdhhEaF95BII8jROCppP2XpqRQSbtOS5ls+7AaaeGbD8ZEgpYw
ODqlDNtDapFsl+1hCOmy5GXtAN7M9WucuJfGKJ+k6qstAOKrLLGSSykYdj3L2axH2ob95KU5Kik/
n05B0I5npEiwhICLWgOI/2n6EUfJDtjneLBaC6p/CbfPwaisMSsApgSTsakVB6p8z1Fm3U1jOW/7
ztQ3eBD9iKcBL0/ovXqDmj1/ckRqrsNWfA4KHbfiKgTKF7OdBhN1lqZZwcF2j4t4OOl7Z68zhoya
L7A3ASlmOpdPwWLZ6KdQi8zGxXE86clx43rTy7gh1D9mWd/tsI58zjVfPSrGZu1Ybx60JBjWE/Mq
npt9HWZUJE3gMicVUrYbgXgyg9Edlpwo1qoC1ofDw495SRJtTVFY2w4uFKt5ZgkrtqMV4NJyZXB4
24H/EPfRfLIrDO1kOe7rnv0/7PRi5yjtSx7k8IideaUkVqZ4gQaUXIZ5TfX0r4jawqbUZXFqR23t
JO650NKZ08A8IR/27/PSvieo0oVWfIFzeT+SwYkifZkLB6CSHazMUQYAMep8N7lEI66Zb+bYyi9N
SiE2wzlxaSQm3izn3Vy5FANb4xz21bcCr6qNIKFiTU7wSbtinS+6UmfEPCByuuRiK3fwCIPMAkyi
m3XQGP103Ift+K1CaM2GUB2AgDabucysTeNewQZB5e/z73RvH4KJIdN8JsRGGmdt3CKjLsSVr6VB
cKcbm9GspjUrpFm3itsa+qCwiwJ0yswWkUN7dOMMJSf1CN8OazjDKaixkL/JZtJ6zKuLge/Afk6S
U9IzIDUNPDPJHNIenVkFj0cACIeFbLbyE0UB9KDz58YYk12qpd22DbRDKhwGaaU6BA30oMGaOy+f
s30pkcfn+DOX3UtiA73KhqLZurO8d33C5IA4bj2KXG5cLMjWo4xIlSuDvdGQkGOCDu/rBtj9UogQ
owHVVOceZCgqNi0jeB64J9Bn7KV5aPXr1Im8XMNfdnBxF+6jFDsCUnTS503tTmjT9ZpnMEUfa51R
8L782uLNt+o0sbV78HxmWKhtSYQ+jnN20Mzm4KrhU09LLpA/piirUCKuC0CmyG4PxYL69e1HB4Pj
DTKDkbaXcbDMDCqt7W6ZLxGHTr6kzAiuZZHxbdxmF+vErx3uAEMV9SsXJ2HaadZOUFgAVjHdB3FL
CJsYySZDewtoPkbf7rOXDZEXdnhKWNUIZsUHBjFQYpcVRxFGal4Qj/O6LUxzHTSc3bbWHpKGnKUs
4EwR38NwGbtkY5S2pyMHXNvYje2FLw8GVUDbBl+xtBsit/KPcR+sSjw+nwfD2dbNDPUuNcudDt92
M4QFaE0gEvpQXupmR4//1XEs8sZMbUgKmhOlIRt4MCIZNtIIuT1YbqrBlo7hlxtCdzPGlwk7r2OZ
c+/g9K9MlxQtKiL49060oeXOkSJsuHDxsNEZZfFqg8go6cTkScLaweCtcEt3a6QwHIRV4GsfYVWV
LqvSznFfdq3+s8j6kyXSz3mE73CxsERw1GKpVJhAWMUm6+k5uPZjOxnW1nL1jhduXc8+Sr5mxsV7
2dAomlui2QxMra2ZKG/W8QuuzV91DbxoFLVP2eQs+soPYc5kZN7npUeStJETT1jOjrEPENPAc+Zo
8C8W58PW9ce92w7O3sohYE8yL7xY6l8Fpa9NVRuB19hLWKdT5g6s5LHt/S3BqQ0nUWmXpCV3mImD
VjlyBUB1iVcPLTYTEUN1Y4Q5GLsDm39ArjWCCxbuvGocI4DuQGsVbdLZjcWzFvrOKl14geCDcyDV
JqyWHOaV1hUcQI6GLTx7nGsZvENTd2pwKV/bQSr4gqDAfMgZTRYFnhs3yZp1ihEc3sPMaz6bKm4x
BeW9krPhDUaTbJqMVBdTEeJZQMH894gjieWTIecBx/2x8DGHngmrz01WXBEZEULCkaeZw6fPhTZ7
cpy9TA+uRPqUAy229sFBjN+iCc7Y+IaZk7CV+9KkgFOWY0ldt+ETWjB7fbixyulT5Q53ekl1JaCm
SyVG3jfTeAvd5BhJHVtzDDo94s3J13apCLF/SayLzfAoTQLJlpZAwonQS0srApZJZ2qLW6x1pYzv
kc4+oT5iKjPgLGEpVZW2o5lWbyqHKgn5XoOfNwj8uY5Ltp/APuapXQCwDyxEG25+Mso5P0nHHwnM
2QCRv+0Rj9T7oWtrQphuY/gOqZiAhx8zVLZJ9FptUwgieh2nR6utPlU8nwugCWjUINGQdu9wLBeX
MZnXuPXFxxoDucCoPrVjDXi3xY+mtDNeeh1vZYwDSCOnDybIm41TGuZakl76HRtw0wfaHelltE9k
EW6tJgWz63iOFhhXkSeHgpmzVW3P3Ype0t1o3yXzCMyoaf8KbCYMcVS4ShFsOjl81WR9JTlg+g5b
cveqXA6/sC++NLrRebVrXgk0VngQb1V7CTvrY1OVXxww/atxaw8oRubGi0Pn2zjxf5lptnftCRL1
cOgmdmq7eOoq+Y1o7CEh9+RgB0n9w2/2IZ2BTyULfBmLdYP+QwNKYiUD51xlmMOD7ydnH/MnWjxM
fTQOzopTxTDTbHAoO5/iKXFgkpEfy/gHsIWHqRJnmPG2n19xl/X6KaWsrGI6mT3IJ2qT9rdysL42
vUHbclEMGn5BvTZ/mL45jGmss3R8MbLJ/j9MndeSnEq2hp+ICEzibouibFe1UTvphlDLYBIPCQlP
fz40cc6cm56tGe1Rqwsy1/ptxMjwOg6sLS7i/YVAKLb4BcNEtS+Yy9BB8dekG+h3JjR4ovUKBMZz
xzk+VWQAzUkdzUZWxZnHN1ks2X4euITGztsvi7IovW+TPaBJJ823sdHg++b2YuSP4omiwPaSJM2w
o4yRUK6ifB398dEgxjRBSe/PKFhHqsYPBf1756Qzv5WyptbDAErW7R0F1RD1Qb4y+rFWKKMn5R3D
3T5N6JHuxnc/p4cIkGm7/ATnyvQtqWV/c23jlNGseHAwV3CR0IpOkjXpoFs60uTSjj2gl2wm62+Y
e9YGuKw709/7JFBLCLWh1yb015YJJhCCaUY/4jCpLkYnRbSe+GLW0Yc++4JOip05EI/+r8HdkBZv
FOcMWH6PIj1uoF+IrGcuNfztfi3uiin2XMxwcDW3y06HCad9yWhehjq551XzZ1yTs6eHm0E9TIFc
agQ/5/vBI1w6s0deXxJwVCc9ffZYoHGe3jFeNLHJAfbcdom7z54IOVC3MlXukaKS04gJir9t9VA3
1t7MO7IGSa+dg+GRpoB0p0X5ZzaBE0z5M2E9ZTjXny376S5A+IJC0XXjZBDVaQYr34c5+UFjrm89
WHiUeizljbNCy9vLFVmb8ZE41Aw4xMTXtMNcXG/+EPN0Df2lJbsko4MR384zbqyXxc7bg2Hh2ypc
8oRGKNiHYXrjLk9PQxMcyNKR/vg1Dvmbp4V8MWv2qzSV790wkwhjv9dBgesiW6gXn3ouyYGfCUm/
GVuOzg8+KhBOCfWedayvybQ8gmbnxzX7KXrwVNVLSWwo8cewEH7dsRMRfLWHMOYhs4fuwfGcfeVW
cYCxNB/nL7OwI3KN+KDS0NvXffYtsXlxBorticxpgm++X/4eArQEXbnSq5RcPbkGILbXgE4rYMWd
Ofo0vhafenGAg/tvY+mae9uShybvjCex0gFDvdGwF0vyMthquvZN/dLYEADhQOCg7ImXQbxEWdh8
ybQ+CtrHo35wgAgoQMJ70iwM6jOboFQUny8FOXw8WI5Poh0/+kvoVaB+1nyffPPiqTe/aeaDJVfU
cV7A4ZmGIAsBw9I07sc+9cmnHItDB6QSKFQXUMb7juOXIqyfG8+YiE8nRdxnC5c6adobVmF8dL5O
dtImTiYgegPdzt8xC5tTtRhvNp0/pZrSK6Q7OS81K0JdOo+9cXMUye3KPKRTQA+ANulY8uM2CQ51
RR0snN/O81k9Kj99TVTyWfrZNjEnf1Ngmdnmnp/GedcbnCzE0N9M67ma3M9GrNxFUuhoGPs95uyW
AaBgUgc+S0L3sEn0dsEz2Ql2XFgcQny4L0sD+Mwc+x13P3GVtR/SxUDfb/fSSIo2UfR8igHc0rtZ
uSC2rZNgZQ4oFtHZQdfO+3mZSS+05oM9Bh/SHAk77t9l0CInGEhCAjqKdGAPxzlvn+qSJrKcZMY8
KdgsyEPd6Vmijy9evWR4YSaNEm2QlGS6yWGErztMbVxv+5Mjvexg2xNTnAPTN9PyVhd1zTgSVCQY
I3+wHZ+aoKKG8xSqiZuwrHfuKAieaxETUQ01b3EnoGPFyseF+posh6ioOXT1Wmw+yuLe1F0emYsf
aX9ydlq3HY6CrSoAujDRbRM1OzEnE13wU3kozW6/hB9Z5j/79MKfGiAJYAlVAMw2DJmFN+/CObn2
lv0NAUR6qQyYSlGmr5iYCYJ0PTQDSx+HWCgJtiO8k3K7c06cGzFWWc/7K6LJHHzyLylxMjnmbxbA
npEB48oBpHEOGv3U1sMx1cnL6tO75HTVoWglKhng6tDK1w8DPxRKEzA/a8j8iHXkZTD8H549/uVo
8CMOyZJKHl60sLI+S3DlyB1rGRfF1fLhlbVFWLoNlGS+Lr51zAygAG+hViUo1fdynR7oxEoe54XA
ryV8AAituaqQAeOC2wsSxBMsR/mX3ZbWsXWbvx5Ng1xoZhITVPCsOBKHEn419Dfl9bitLp55zgKm
VxjRHWK24OjJnHOzuljGesJQ8Td1uIURSe7mhD6nmVK8MmcV09nondZ20GyuvPxdRTOTs7aKrQMu
hdRvO/maevgyvwFGqz0kAWW6Lkd8hj/oionVDNsXuN1IEYW8DiQlxh6Pw0UrfWnw3VxIkEuORUKz
z+IdfT9lSFk0u7/9kx4mXjSzfE8oq4hA/Oa02XvTcO5qvpNl/IUCbgKXCF1gX/WW8Wa4FlOeby/2
zXbKh4wIK/dHCTP9nlXdUzdUajdbpjgWAJdxV+hwr5wJ9QpyYqlzKEKfg0b69j1Fjcls/N11jPo8
PSWjLI4LGBfpp/0rE7/govaooBrwinsCPVUr8JLOveb/rDbuqRk+SlcPR2d98Nkl47TCjNxkfxuY
pcGmkDB1DEIsRvGtFt3V90nU3v5TrwSv8+js+77/MLqSTUyQXjZCHxlTNV7cpfeOVI99c7PiWcrK
Z2SCHYVlieegtWIrHDH7Xlcg+aAKIMWaAq1FAZWukOX0Ie2NXtp40Zjk8jJUH0xQ9VXN06USJiVP
kKi8vMVhnY1z060/3WYi+g33CqWMkDi7tBLVp6QkiBafOxt9N4W3kuXR8tJfWUutcYYLI/GQH+Tc
e/TXWfkBFjshkT5ACdUKnsiKQUX8YeXeD0SsKaCQxnjuvM8itTx0g6g8RrW6jzotj57gh27mySHs
XUAz71tWAQh5ftug+UWfNdbDyVTc5AtykCEwXkfsiHEQNlO8BOQ3sKHW+7bs/7RlB5TWqV2OSJlQ
UkWJZfBpjXSFWJKCbhXQzNs2iCCKfCbI1JLn/rWVWXuz2/Asy77HU2rRkCZdDpOfU1k/Ubs9R/U0
s2z17PLS420DwoxDlzdFDhlqjVp7RzfrbujCjIc5+OyGLn2wJd70LEnLSHbqsZzRcYTe72qo/Yvf
Dz/T8FvWUEuDrDS4lHj/bq5Zva89z2VOQxX6jGy6izB9znoQjsFU5mdhV++Ga5/Ktm2O4Qjj2z6R
nwVG3sy0WyfNb5oGs877GAwkKYQg0y3rXux2vRJvUTwo9vRMUW2XbjUECODw/hh7TAC/qyUqQtoc
Us9rWcwncoxId6u9cW9Kzup86CN3EX/7DGNmVq5pDOtBHE0bGW4+3WvXPemuKeNUzUTZ0APhe9V6
oCPOOhEzdG3VjAmg1lCZKACczZm1GD8XCUQWpMxTsnLTZx0e84DjHoLYvMg+n/BXkRLsaB2r0b/a
fojv0iKg10YYIYYPD2cOPNhI1up4RwR3aCt62muFEjxISZ2HxPRIdAcRtgKWXlNMGYiWWT9bSHR2
lkfkuePNI4iTcegN1g5ZOlkssvA2+hzljpGuxMaTzj/4JFoTbXyug+8dFON1XPyzQ5tL1NqZ3jeE
XXkrrooif7KW7DjzYB/wWJ4QzHe7Zu54N9YyBj6jlUWT4rfabneGr4/WedX8EAMUcbQ9jf21lfoH
x1UQTaX9XIcd94CU5KE0rrOXXWDfhkHe6e/jWx0Pyi1O+CZL9lrGAMcE7vUSrvaCmXYYSxo2tXwo
KlsfQBKS/fC2FN7rEpZfi5UO2EfdmwOSR2FRgFoKjDiaNlTWkMMKuL/TfjCeM3d5M5sD/a/VTqZE
6BoBBQZBPNRIDsvC+KqtIovazIOJZaXLupCpYAkG8KiLljmKiNJvedH1c2aMT/DG9tHuip/5GjxS
Rk+x+ZSC1pI2ZavmpRHqNiiZ7x2ToqOJVm/ozi+ti6elMcz9zMaHsJh10HRacraXfJ+Y6rYK5tA0
7O8U8V4pjbv4mYC+wv/9YLgJHnL3hfikYyM9xi5v/VR80E1mmrvw09922T5WnUEfgOH4t9qb8j2i
jX5vbavqOMj3caTXqewoxQKTsuf+zVgvg8reOSaIYu3teIRCvBBhLRmTlCBHksMqVwEh3jchwkup
oW2HoucaW26j1X7PDechL6s2hvB7XaeCsr6OaIqlCM+e9H93okAPZzHoEv9Ubt58M0IgMqAMUx+e
vbCpdty/RY4ruOk1kjz6xu3UoQfNBBbPpTFT3RAekVYiLzbEC7n0pDCkO2xFgL+tOjVDdTIljYES
2daJ/ZdMLFoyM+0MRDoj7TGXqifwkmZCkTdP7paA3dM7F1rrbvbaEJakQmzE0EVqLfeAtZrtoRI+
tB5FZYKMg75e1p0S9p/Syw0KUtAX9uH3udu0ZxtyivK7jgXbk0KUV6OD4TKiG9OvFPcUqVu9Zx09
jQwyW/FiS+4xJAQXBxgJuJHcNNF/pGnIQ4ulntDK4ExdFvAJOpjcXUqkQMk5T7FUpbBsS8p8VuHi
QGvpnpzsFJRIFavO+NVkPrXHdnvUhXsF3EnYBLjROlT1VGM0jxawZ5LXYaQalyY8wIFrHuTvfPg1
6JeZxfYkXmaXUP9am2SQWyJykT6wfuyThJO3aErqPHRJwbD2qMQqiE/RXQh9nvOSCirV5ptL+lDm
rX+q3LpxHi/7DnEm78APOfgfo0s0AgnK50yxW45WgS2z65jaKyZAQvZE2u6Dtv4VVO5T3hLJNQ2Q
Tt2CEEk6dzpinqdxpWN0zqEdBShkSY3cEYinMo2/yUDVB4is1WGbhC4tDQbpEUTYmugPJhmCsOl7
YJK5Wkm45oqbYyRJgYDRhIy9Gi8bxvStT5QX3rcfsN9Tfu2lBza4V6sKfq6q/AMFQ3WOUSsUJETX
l9aFPUpEDcWKkZnWv7vee/U1rSy+wwMI6UkMzc9QIEXI8RuirQ8IPPdTdSo8Jw4sYLm1ah+BwaeF
9O9+qzwNnQShq9Rj/Ec5xCfUgziOngVbESgRqYByFxsUEe4HMCI0e66asCYFhddVdB0fG5Cal7Qx
8nPu0CmJRp/vWeTDm5fOJPtnnN4d7LoxJ88FaS1nextORfDVO/oh29bVEAV17Kv11Jj9Va7l37xz
/MMwj4d1vA4ZLX0tkmkkLr9r3Ojwmd8ZzJAozfN+EjUJzvUAmtY966L4SjesgOuoJBjEdPcJ5Woq
C0nKYG9F9gPvI9cqDjVt0f3afmA5/GUmoj64PfB4mqpYOeES1SMNa5ZNibiYPpI+T2L02liCm5k7
KKxPpdNcNekGrPQdf19zIukSO12l7AfpzS+N6au4HXtciqr7voTQUe1iaKKSxgcD7wRNTLfMcBh8
Ju+9gySHIvuU2V971OlpnrnSp+xrobw6kj7mCsdPfvEiusckDwEIy97YtShddsYi/3atb+yzxjtW
YnpsAmOP7PZqlGZ10K564crgoMNNVQzC2nut82vxyW9msWHnRYGuBS3Q7ZmmSIZitb5VY0aVQTdn
dBpkn4sgpLDtR6YyK4alfx7t7I8idnHFw4ISxf9b4yPseRDUqBAYiwatgs06r7kcqEAle1tsILJZ
/xL1c/9eiT+Imd762XzwZjAOXbsIjYP0J5TeHGboaAv1YxkpZQ91idS+kzni95BC5FnCaGCjzkKH
LGvHQ1Mrr0BQ5NSTwTUSRhFmjJrYkU7FQh4h7Zy3agPEx7qwDvOoej4l/VdOGaq4RH4GZeqdDv7K
N+zqPmRRCnZkW3zRQfadDnPjWDua8aIN40IjWWs870tCHhFMvX6sHToBDcplVChge100TEjWT6XH
xwQpotX7/dltUV0BA7WgYNl7ovqDhfKJ4mhwiAT6RS36XU3QaFhLhvgFifMnHe4hxT++PHQa7Z6v
gV0XU1zA4vN7Xhgvts73Li/0bg1V8vGPDx+M5Zs16h8lNYm0EvllbKr+D+z/Oz81Ir7R30QeAzT/
G+ZR12wSbA2VFUX6vXXCx7Cw7pkv/UMdAt/VrXtuHMuGFOQBdBqCmVaPhRaKtyU/nHkiheRibrUZ
ZhroAIK3q3XKzrYs3mvJE5GF7bTPA6F2JpPJceD7YTgkHXLxPsMST7Hm9Gsm87Xum98TFzhFu8Fz
T+TqXoXz+3bU7pZb4JDqM9Bfaq1wO44/ftiizWIrGJ+obR2C5sWmgn6vqvq70Sgkw5P6vfYsXatd
NseOo+bWdM11XX1jNxtC71tHcbGu9i5pFA1B6l4E6V8v7b9AC19mZa6892iLe2dNdkblGKfuZpLm
yaFFCcLiehrCt4h9jSxJjibXSCO+XOt1brwtKmJ4htFSEfkYL3lwJBk3fSCM8ZCwkyPFZr0j4JNc
//qNHLUne3CzYzAmNEfk15mmwV1NkfbeI4+9xJQpjY+qrr8FDabagXCWDHXt3km6a7EuaGScWPj8
DbqKY7XrHuo03cSWZcb+RMBWKq9hz1DcOvbJbrsZWRk75RB2IdHW1DQ1Lkk0SGugny8mP/u18i6m
p9NDWOeg7BaYr9N1b0PvfKEC42jNQu7+voZ/rWCNPLiIJORcy4tqDxUEdEqPKR3sjRFVefcwoZYb
p1ydjXDeKCIomN561lKSC1hlxZG21dgqcnVMGf8jlXovWa3BLbbapMbzn2q090LYxV7Q9cdJ2b0B
wIOZrrzWk/fVjR37hO6R5XXWK04Bpoyi2PeyeMGS9YK5dmV+70ER19fEduKppQ7a1qAnuJRuMxzy
bkqYL6ikDx87mX52K6FHOKvveVtgXI7hR8szfp7jCut27QP7QlY2qT34FJhVuFy9oLtWY7FfjLWi
CoQiSgxUeTSotSWYvOyvTY08VhnTY4us/4BonOPPuAwd05NrLq82n4vpa8S8mnKjJq3T+6aHbnyU
r3RDP66BwRDDPTixQS0Zgn6u7UE4iloh6CCbhTKs1ZflrN6RdPA60nRgdhNTKFc7CRXjZUmJrxHB
jy5VeVQYNbC33GpIfeQAhaXOATjTxXPNm0j3ANZw911Iz0iRfWFllnG7LVa9PT6NFktXAD25S1YS
iKsB1mpsH3xHf7d9PZ8UPrcpxU5cu91nl1R3rwzTeFU1c/OBYc9frFsrJnUgxBgjYWHFxVLKCKkI
NYlG/4PcWuOCxjdSWUoKjTu0h6ZQuM/VviScwV6r5bLW78Kp58NU8IPGavDkEaFylP407J3694C7
B/tS9eYG67dh7rYScf7glfLRliUOQaN/nki5YYN+HYX9bV17Ggclg04zjh/jEh513j/mHX4OroSY
nnTqw6ePqeug7Uxjp1OjPXce/NK09Qdn/rtvV38zsX4HI89I2BnvZTM/BmRdclJUByxECT2BHLKG
5kPoUL67Wy0HQ1tkUnFedP0l6dWH67vTDVVEGK0juEfgT5ElmlNTrU5sh2JGGTXk+KrzlwntMP/7
EgelyZyKRzRghNgtVGl7nPQ7Wsw3OY7+YJLCMMZF1qbcppOJeLvAOHes9YJM0voL8cYxlUuEWuJD
W/3O8IiK8eX8YuVbIm2eEA7ohKc5vBs9HJencN+ZX1lZP3tSpODMoIxTJ3f90i9UBPR9nDSNQRSB
8eHhbjoIv/kKM8ZrJyhuWdCdu8YRlJPM68nVUP+rIKSAyxgIiSx8vwsZ8sVtTpDZj71CJFh5kRd6
TBoeDxBRApZPyeM0sKoqlxdsakQOTkpzjEfv8H5ESsS4uranGiFBasywT2hMImQwv5wxuBeKR5oE
S1DGK9AiwQjbv0BMTrX3OwblZki9Y7nd2rgKiblQPhgEXealQUkgdw+Y+zqEm/j4CfaGLiawu4iO
y0NIzMlusiqwV/VL42E91Eb75VQTl/xfmkplZA5WFvVJRvJCS3F84WcKXJ/RaRufK4NdydAwGarI
L0EbwoORTn5MxS9sLMatGvRtYX8/odd/g7iBWPLjcZSIE8unbB7u2egyBZpRW+k75pTyWa7581IX
4uK0xbfJuOtQv/hqadiA8msmad1Z6uTIzuCf2yb/nBG3nLXs46qXt0WuPKZ9Zh7QW/hXsymS4yIG
Y9dskh7D+SDBoCbcZTgSzB5jMHxY4JTLgZW3de9kDiFRldnb5MmQcxVMxn13cYVRbcF5HeZpFKRz
inNOP+ZIOzmM2q8JheaY8jp66570RQ5FrzjlqTXtqZ5Gy1lt1ZR59VJlLlxwgZUt838U5ZYAVC0A
Qci9lmC96dmZIqX1l98eEy+YrmmZXmbA9O3ZfxF5mj+DBPH+BeeaMmaPug2/6A9JCGCjine95kMc
zLvCFkGUquDB0YiryqA5TxMyG0jLOMsmRazucDSKqjj6ONkQmvpRQMjXTlhl+i1FT754y95MMrLp
EIqsxIVcluYtX5UB1eeRg5h1DwsiQEtlzt7o/xm2H1t6yY+Ccgcxmlf0PXXseRRO+J6M8yFhAl2B
Y3VbnTNRn/g9LJHF1O8a3wGn2dTFne7EobS47IsguHVM65ssRlzajRZoJ/UsMxSzkKkbW9rtcs6A
3WRglHCGKF/w4iCuoNRNW85OqeRHjf4nEob3HdNLiGhch399t3LeR+g1p/Dpb1/cY6mQD+TrcjNU
/lSZAnSnz02SaeZHrci7c6oimgIq8kI//VaVpPM6LfNN4/yUeQDcYJnGgURfelhVfq7wisZFF9ua
CMdjj80gnusu5L1TxGyyY0jzUKXFxSDmpFzDnNux2PhKPrDA4weNHcy6N+1Pc3Z/EwI/orNfD0Yi
yivfE9pK164pBo8WlnwMKQFAgDZPg91OV5Qnxzqsf3W41c+6d+JUWP8QzF84J15GJrzDwNUamQzY
rqF+tv5+nTZuvfepLmu0FU+hgXZYMyDTnbXsluoVHg2f/sZldkv/1VfkDtoh2hKnYzpxqjIe86KN
rOUrsFm6crxRuw5VAmzC8t1t+xpRV98B4MlLolqEJq55crm0G0JVGMItIx7csI+KFZ6xaBjP3DJP
rhWTJpZ8JMCZsW+skQ0sBIFFTOgc69k6EDiQ7sKhRTpoCfNgbGlNAzdDO3bYlYZygjbzZNT4/GEO
I5WN3tQ2m5/8aSItmEtWyTKrT2ZISVy7zGyL/Gk7+tdveFvKFk2jLe3fRkri5pBcag4dnrX1aDpP
DWgf+JLK92go5kOrsjfVe38z2T0hwDA1RYy5MfX3NSM9gFPBmBGYhvrazewQOT2yQsTZAK3hZdKE
1xlv5mB/byceHpPfthbqwUrUw2LY/WNpmAIAmlGMxoJPizq6uA/zG5DyVt2iFu50lI361WLWo1OP
+c0IuhcbuuGYCB/lhRSvuPP+0L6WnQW+KXZh+7jYgOuAqbgP5zl4pLz9GgL/n3A8fDeQjiEnCuzi
LoFBooCUm9iUmbynFpStltmTZaSuOBk11pZ+c42uIvCoagNV+ZeVWntcNSTpH92p4XMNZf08T3hF
xsn8mlg0AY+Ij+vbNhIqQcAruuc5CQKmJ/lMSNMt0Ut3bZNxaLlgllclOgN2H3wEqvbCFdudKHbH
U4JOaLHGa1lmzSWsDRik1F5rHHpjmLKwVm5cj8WfSvr52Q1XvW2U8uS4yAtIrn9h6+mRBdAQims+
/0HEHCV7pMU9epjT73J0fgho8bp84Fkuz4Hsf6ELJBvM1Q9uEhpPcBhfrbfVum+/mtwpWlw7vDay
NW9DHtLuBLKdQKycRgztHa0bp9QlR7rrgXEyBLcxCAgKRVks8bQa9WVsmsFGyZmWJyTx4QEWY4no
bG/uzvbl3z9Nlple+onMvf/773tDVEeM+OWpuLFlDd86D4vPioI/2gKLLUQ4L0KjJJKmPg6TQMs/
2ukRPJlw3SxMzuVIv2UXMj2gQseiSiTEvrJs9YSgMMD6yu/DeQTjIoufQ+jaMSO/FRuApDvsNgEu
xTw5UQGwXHSgzyQk7Hmfqy9U/5x1COCkUXuvS7Wil3e2/XvwyeCrwx99nm/zj72+OyWEgWnJ/C7q
dn2vOd3mvCIKb/a9N5s+iU3KB72ZPzvEcvz7Vxrifx7mJaSqzu6XFzINjnbr1hffRYVo9bXz9v9+
ybV3Nzr/vVf29Fz1xD9b9Yu7fUHQ0ZwR+3yZCCWcRQnSr4Lm6ixUmqYamZoVXpXhpXdVjf59chxC
MXRyqFFhXpM6FGdpm6+VXB0q8qrgQqgeWvzVp1FiFFHeEfljrYl75Y3nB6s5d/PS96///aInGVyn
IkDU5VMygWcCjDIQ4xlTnnippfLulu+dwq6yo7rq51Pu1eVbi7tdJtp50bNZvhGochdydh7DoMzu
5EO9dwsfPInt1qkfDf3iksTyXCcfcln1y7C4ZSQqPRwWu/Bvht1g6cXMMUzBS+tWScukn/y2eHsD
UVYXQbzMWa6UavldUB5Wzx9jz6XT0t2kTD66kXhkOjkVpey+twUXYdBXHxjMLs0UukeJ0WNfZbn1
PccsvmtqGtFrbKa7JbRC9HUD3FU+PJdOQJs8GRoI9Dab71suG4yqhBT4GImB/pcQyaUkLfrUZVZx
UqMwH/59GXmI/vNP/35pQQHs8rw9WYBhJ2MOQ6RQKJHDanoLF7oxSMojJQHpw16JwUW+Z8oD1ggT
MY03v9sdReczl/TZE2OcqVYRDu52t/9+8RMe6rrb/r71mZRrC43I/35JN3nqHJq3Ht3wuf5nkUcZ
O7AakWbgCSeLMFItrAJYLMt5HB/QLMX0hmV3mavtr9tevRTKcWc2GIncEMU40qgye/Cq4YQlPT0J
p3MvxpBZQfzvHyeaQiv8tNEQEhhhzY1cOAS5IFziWIZ2eF5K5Hd1u1SXectpMbzkixSh9miJwLoG
82pdC+PTbklOoP1rTt642I0d7/L4zMKGjqXYwoKQVBGPvVyXpKZj2ACcNUkjjhq3lo++A3a2wjlY
3Db/mIQuH0m8TNuDWbYPCOvVHzKtbn4lvOfGXD8beyFzNs3Nl4DzDXl6QKP7ahxt9+7jH3rnL6ew
ZOj5wQXLrQrxYUll4lktsUsYCt1xB3Ia1OFPPWe04WAbh1xYoArJnqQfh/QvLASMDRlrTNU2m4vl
TNQPcjttice2rYOTXTGJV9j6Ir+u0N9tP4d/X1ITCY7q9GEQJuPHZhaebO+Got4+i80DniZgtHmO
Pc+y1oGGnlQc5Pj9P4fFVv6+atreRVG+w8CAE2wpMB2Kgr25thN973zy5jpsrUu5x0foIPDHStRd
4a764WT31rvEmQT55VRPEI0irnklmYi8bi+1g0ec+PjCKLI40Jm+mvhuonlDXAfoWaQm4RWtb3K1
bFyva1HrfWGbWIQlNbWalbPq3PQFxRxRwSkXeLhWtyYzqP40/PxqoKqYlU8/bH9svbvXW/3zf77M
pKTmPgmZxBYgAeieSAyen4p+NcGz85D2vfW713rOaXST+mgz+oGU+U/VQKvvbKoZxfDaPqxz0XCS
6XPROuU7H1R2SW0jO+AJqE5lZ11mxzHf96Ia3Wuadyv1lUnxoJu+Q64ovst2BiD0nBneyXvtvXR6
a/2eZoqVuZJc2A8rJ+JfcqWK2p2ORAo036gWe92YhXw01LsvgXvnqULzUlafjna8/TC05dkdi/fc
WYmAWOxvvTXn95KHKCXv5WstxVMBXHtOLdidQM7yQzBjxcYy1AdkclG6ruXVWYOSRTTA1kvCDkpz
fhl0QXda5/EktBM1hK2c55UdCLk7p3aDR0bVEyaqha5Y33efmk6ACc9DD3jb9UeFEvxeIvK8YyLh
e1HmbyKs1hgbAkIXVoQ9lHn10GctuiR/sHf/4phkGaRPwHo4SgG6iEhf3Nc+114UBNi2iNiUD51R
hcc+9xmVKn0VBHDFvI6QWsW43GXwjnlxvtWma0TljEyUdh3rgbdwCLP30WyMG4Po9OoYiqW6fZ6W
gBYYG3uD5WUupp5llietBiv699hb5aog18afrjG630TxeyYbcOcCTLeILkj3wStnI4TknMiwyVVE
ZCdNceu2gAd8qPb1P4ePJH5BbXFFAIevgK5bZu48oMbJmkciOCNgGJPixmb54SH5sJ2wjPttldCK
nKiV0e7Co1km/BZlwcfM56yS5hNJu7+tEllWmzrWQ5839CHr3v1md/KW4bxGmEVsg8C66ncubo9Q
ywuxAfXTWmQlGa+YaqjbxMBsjX/91kGLxd/ytph1dVMkRpz6ynmZbGxHVKrgF2qm5JrNzjkni3qz
IQPkTYSZeKTYskO6jPF1iInWy+M5x/rfoDHZYSGz9/8+2CSYXhxzxgffVes18RbniHmyYkrznZgD
O8FAFLICZ1QWZM5Sb4cDMKg5LA9aMIEVXoJkYmh//Q9l57UcObNm11dRnGthhISHQmcuyvsqenOD
aEPCeyAB5NNroVqjf86Z0Ei6qWCR7G52sZD4zN5rtwY3+ZAm4H5C9ZyFGyrgb+JP/VWUkPRuKRev
QecFexFB/sdxpCiKBwwQU4sRO4o/QggXT2XIAJviz9279CdLXZoC5gMPWp7MK2FO6ORRIkq6eq1P
w8XRp/lmhlNc2CuRZfphJG39TlUbI8AVgpHg/fCfIpUu7ZbrwMuQWoR+L473h9GY6L/9vGAI41Mm
pyJmT99o9jayhnc0HJjDmogzxLehI0UdWmbPEAfCRv315IzqNMwPY+e1h45Rpx1AZ6CPdqdDMo/0
UjO5OMzuHI2aKGQzdOVG3y6IYWgOVZK/ZzDKzrhLikOB1mfRgn3mIo1yZnW15CaLgsLG7bfN2lZd
pnIuo4fwBuzH35ahsP70Pi0EuJcC+MVsanwFbmCfpXCI3FCwMan+7kfOGLUHu+/qdSGyazAF3d4m
vwsHYDNe9CFBT8xRtO06zwNrPaDvmKfHjMNYxQCrJFhNTLs+rE41eoBHJODasuK7tqGJDr0pCmdb
1M4iiyg+Wpl0J390Bnqx7Cnn4FlhaBpeKWjqTdaoiOmUA0tHTifMLtq2Clqb1IHEfZQeB4RK557e
jmk2nYhQAyPeGpmz6gK5sxoZPRYB9UOLu7hM3KWq4+bUNhZprTP94s9PPsbDJ+kpqxT57k3ZpAq4
Ew0O6IgI0M5c4mnIg+sEk1vRVONKny8ZgZFjl81PzUxG20mL6yVSk+DIBzWa9XTV1EUC9gJVs7Db
noqvhF3WBmg3O4aCsW4g0wjV1qkQfeN8Tk+sPZN9WBdvpcWgcow885DkTgIynnU8kmvrortZsHKz
bsQMlL96OOV2uAUzWn8wON6Ecr4KVHiGxrz0newkh49B9e7Vhoq61ZlUhhj1rvdrzjUqsUrczj0H
g1UcIt14aRLjMGij/jYgqNp0vfWEiba5WkyqDajiZ8y5DMdmvI2TEfNdE0uDihevSI4CWeThZ64m
GE5+pnaeXnOlcsEyEEzG0/2jNjqNzs/ZC6ScML7i+nJugrL05qSo+uriOGaBQObzb59GHgeYCewa
1Hza+NFeJ2lDykAm08Vg2uVq0rWtHjvmxelYjNEpmLtE+uZNtPVmojk7M0XbtnVSnZKZW4IFITi6
Tb+zXOKCLNgWq0I2KXi9MD1raAQ5zlbKnJxnvZTeEdMPMHnm2B+TdFfc69Y50NQHj6n0tu8wCzRO
VbGvjIMTQQv10VCNvHlJme89avmFkKG83R9qYZ5DPf/SM/Vg5S47b4pLX4y3LFDBUU4tHCqQ5cAm
qyNRK8cysYtjk/T+g+0Mm/vNYFB1vfrzXu1L6x222dXQeDuILk2fa5so3Do0vBVaYGvbln26J2HF
Xo0AoNA1T9CJmp5Y+8E+wkCHrDNyVSu8T8eyInOL4RXFH/Q85JJG8ZiUSvtg+snOwnbCrVOoZBnk
mKnqJpmdVE14uT84pggvXWhNhyZt9ixd9VVZNdBdkgHuZ2yOiDWMRHvgyqOWSINHkimxnvdofUtX
1SwM8UwntVArLfS1tSbj9NG0njOAcSi8He6H0II6tqRbo/QYplR1SgmdWuLYC1Y+CcxcZv/k0SRR
GWyiSXNIflPpIprf03hgATeAwFg7lB1N2LQHFY/ZaZwfnD774FAYueXE6bFyy3rjVwpzNzqM54mq
obd7VqQjCTzV0Ps7bDcPTiuCY2/QAVpIrw8t3tNFPP9L5izCq936swA0d7TNPnqKcZsvayOPdlJK
QDaIp7ZIhlDm6i4+dkZNGxcEENJXM7sNjnWRYWav7cifNk3QZjfSRy53EFQqx34TS306xj2irTK2
3G2XshNwshbGWlO81j1hjHvbrjx0FbJc5l1WHhGJhSvpq2Gp0Tstqr6Tm4rJaVEa+SXPbfmA7ana
zmgYpEPGOYjtB0Y87ZOpmGXESfZF6Tt8pHiTBi3LAOL53FmhKWliovcysvogBv87gXt96qLaxXHB
3or9rtoXAUozsjCilZi8+ma1urvV8WceGicCdjGFJpN36M1JkV+LwPZWWmIA7Go8b3H/0XsG2owp
CZC/P8Vgw4lWRMx5O6QVCJDSlV3QGPYOtiZ+pjOeY8bthr8qB9s6psIt8U+bSGEdDe10YMJNnfOc
OHZBP9TAFmWOzTYZtfYmO4hiZojTo+r8V9OirOjo9lZCeagTZkX90jQa50S55pxsEgIgc+dPTl3u
0sCPb6oQ4bM5RNyA2kTbigzJYClUcyQUvd5Ekc0+3nNWvW7E76hIAVMg0LxMo/YjcVptndt2cRvc
aHs/UDWwk6lwBgYQD1VIJKvjqvSkRc4Zqfs8T53/lzGmE5t7CgkqCENUb7bPd7pSne0Hf7QukJKs
E1owOBOuFZ4tI2a377MtRpXa1dPNclLzmnofga1RvTTD0jU0QkPj/iLI5ji4Hf8GBkKWLnQvjFRM
8zC1xypPHNCReo/J4kHvJVvQeapF17JgYqJdRN89+VWQcmDa760zqb0d4Trmb5Qsyvf0tcHqT6Nl
FM1SMSjA/eKHW4IyZs2mnw87wd7yOBoeNzXOaYbJ4BpN9TkpsBp3DFRv+LfK1MNjHtgRmQaU6mHr
7I0w+6p7uQrtBJ00CNl2bWepZGFLVJoRxMnZj3UAHLS+jSEBM1hq1/qochDGl6uB1uVw57Y5pvtR
KyKDetzY67YmXgTi6GuEAfJChAAtaOtcR6spDqQhbs1w2JpuZl+5AAYQQ/MgEx9ffqhbQk7b2vlN
Fi24hXSInqafPXaOzT2lTdN7dRROv3Yl95gKDufUCe21NpmRwXwK2YOK16DLwxuQpPhtaTJvPtYN
wTMGooNNnoDOuluRi6mIzj3nWlb8cKF7dAJt5bIVsXf962leW/JggWb6Qz5LdelvCc5TOHmyYBs5
y6LvqhdhoL21NW1a90Ba+IVa7dLSO29r+Nx82xRZcjkXFDKtQ1AECa7XuHrRQ3XQogRVWPY0K1Yv
GPzj2/0hnSgInLQyj3iStRfEQYtcv2mdG/0E2MoKNmy/jBRvotRSeyfKkTGbtY2GkPkRjCsoAtj+
VkGBN9PR/HpdajLg91IxcFdTLw/BVz2U8tDUXffOhppr1Xt3W4ynVRbkT75XnRw9og9vCrUJUt9C
+V03u3tGUlasRlfMfcqkf5S6ye/Ljx+9nCW/28rnNJW7QmnA7GokAV5kt4feq0PuO/Z0pu0KN6EF
Hi5w+uCAKBwzjgvV0NSa9ybs5T5AX3WNaY6JRfOhp42WOqZx8M2kCs2470Na49DkMEZ/JmTkoR3q
i4s2HuxBr8GyAFrWNFJqUWIl2kKzjJOlwfTIhfOjcGv1aMfmBcyqdRUo+wVU3D/PMgyypsjKDVkJ
07sqHhmhuh+FrTNMHbNhY46t+9EzG4I9ab8wT8Omar2BwZPrcnLNpzyBaqixPie7NAQDy86zj7MP
U5vqPamuyargfC+g/Dxp+KBW94/ihEXh/aOBkR/+3GFtdciUEzs2Hu4PVtygGHRRMc2f6kcvu8x7
2cbxWFLW3ZFiMX/scqXfYu7YfdICNOUOTrXcTAAHpI5ObH5QPoABZtHdkpriYXByfWOl7P/h2JVI
dLDke2gGTkiM3EVigWhwhsjf55ESOGnoCLrBZP+rDYQjjCdicFhFGZRDY7+nOU2O1lxN1ANtj9+k
zw7Eow8YJG/4jDWKARAVsci6czpRfQ/s53cZ2OmNXaNgN6GkYIVwv2osNjdJKV2Fvxk9xg/3B9a2
1i6afyC3MP2b/j26WD5jLZQPtoknMWJi/4Bqme5yrsrSEb5KKcZFEib5rxQtLDP2Nr3WmAlW9LW/
htKpnqXWr1HLAZ/OAh96mONs8DbebJRnbiZ7RM3lSun+19jmxcl0w+ptZfUUUwhWvUen40WsRpAO
5LZWpzKtH2ivwp9SUo81cKDQJ7Rb165yEnHY3KM4EMioY0SF4Cp01a1HIoQWYet6gjmjBQFG2bxP
Q/AF3YT8I5PgBiXKwTXkVfs0VujPU7d+T3G3Lc3oq0HNfGyoEOy2eSh0/L/3OliW7QUaMg2A1vsW
4q3K4UZJw6V7P7AtI9t1UZ0yewvWctSTYz36CWp6F6HxwCktq/xIzXFkJbSBEevvo3laJlRU7u43
jjZG4hJQea8zrTzIbJjeLZ3k+zb3WXdQXKQapOZWEVDZ2ej0FEHT/OoD+4AFy+Df/9JrQCHD6DfP
NmpJyCb50RC5Bot7TerCsMh09ADTVIpnF3PSOulasbk/lQZJfnojnsBwwUP02Kbb0ej9rCt5jU1Z
vg5t1WxbzUOG3XTJc+RNP8xW2Jc2JfYK/5lFCiXupgJNza5USPZWfTlm63TSz+yCcYbMc9G6bNuH
GSRD38jnNDtsH0bDyQ6wiQCTxS7fEnbaTub8OnOtPxn+OAEWZBaaZ539g8yzn9Sn9WOHqtlX7ZXj
rtoB8MyRElfttXU5YDQVV9vcYDbOIArH8rwgsVoaMmDIuBAnJs+D8l4TzTz3ysl/tVCzQsvYgATS
H6nbxSNiCmT+Ospry2ej4MIYeGjKWQZZ++kPUfZbWVM06ibbB69J1UlaLqaj+WXN3fEoPSBDJhI6
5LAkDlZm/RNbCM7AMtxz9HjEiaYh8d6ufNKZ2zSYeN9Y4iJgEVjkQ0LVj4xY8rXCjXsbqy+PFdgS
TsjwRhEAm9p1a2vrjfyC47LsCUkt4zOAo/jsBSWb0r+em33y1DC02N0/9dfn7x+VUcdORQOr5OfB
sAFmY+Nu0tXlrwe3BbTtOsHvRAu73f3zkSNHlgTiSze6VNtNDKGPI+rl4+S0BmEhlniEQSpf+h+N
gUIQBwFOzaabbrzSbOs8PVtwqjXXoACZ5Hd+/C7BI63CiKw84YcmVOx2h+lrp4+UFhBR7EfC3s7c
HKZ3ySKUOkMAHyv9pzJBymOYv0sTX0Wo99YLKU5PRTy0O0eA/rr3q0jyLcKI3U3J3pbLDdVc6zMy
vA8lah3ux4Qn5rE2te4hDbbiFT51/6uahFwaCdME4ZTZESkFbwcHLqRkVnd/GPQRzgYCW17wF8YC
e7/s/bM7P2hSr/TV2BrfvC8tsPtGqa/+fAWH9LYdyDb667vBfSlwAYoyRLbVbXTVbwYexv7+7P5Q
g4zecTusuNOUosIOhZarccajI5pyZZEPz2ZZWdfCacwDY/OHNg2s6/1T94esjAQXP7idf/qCG3Qv
wqmvTQV62+ui6KwpM4S4kr15qu4PUpfWmldXUWgZ3wNxgx+4l5j+q9DZ13aef0yrbN5flpYj9m5T
3ShWmQy7hvXYmpLuWwnrFcUM7zBNr15it3hUjbcp+2r6HBy/XWPVZrENr28Pm24z4eh9UkPJPTqY
zM29uk6KIyrpZRmH5qHLavSOXaYtsqkJBE5RjnRmVb8tL6IDM4puF07IJODIfcOxmo13TQndxmze
dF0n/x14VivKJ4gs7dKseAZylKU3oCZW6ArLGHH31i1NwmWtm9+j88bon9bUcJMtwUr4pBCaL3sr
MRHMy+RAeuD8H2sO7uw+ZqXloyPM5jMVjarLGKGJPmgrdCz5NuNgq3dRBZgoQYJVDg8NI6giVSf5
abIJ3pmxB+iOzTiilVXkQlJ1EtznPuWmh2aO5TaGjgqYImiW8qib7S0YOiRNbVQtywltdccFUg7B
TAxEEmxr5mKq/XHBEtlcopZM4SzM9jSmdMjeuwcnqFmGz3+wAPnJiCJd+5r3q5inn1aPKJ8V/7IX
DdwOGsN13VKzRRE98hD+Hpl/29SZS/zBbGmAFDeyqC84rmAaM94L/OtkEgRu55631510H1sgS1iA
VoeMTDgPpsrSa2oQJeOJGaa85pjXysSqF3WlOoyproGOMI/Wyqa17pGj+aIFiInhxUkooLiT/QgD
xjYh81ikELP105o+AuRvi0IX1XkioghYSid3HXbkbMAWygDyMLZW/qA6jouYfW5lMQqbLfC+lZAD
lZOeXpzqsB2WHXX6QpkmFIyYeyTzt9XUfzUBiSPU1AB2y/DWa6Z/0gkYqTxCnwtJlx9XOLWpZphY
6uMi7rHxRi6y877cJ0LfliPBJ5bXapvS1sH6xGPNgY+py4ZGv+zy+lPXAUhksgb0YlTBOrAqvoPR
piYusZtWyyhEw+qgkh4d0/rUdLkM/DZZtioBHizafY6SY1fGODSleYvY3b54EXlJ0dQza0O6TgzT
VrO74IZWmOH3TBRVgTZLr7ij0QRt9HTw97U0rsxgsi3LyAXpp2yByzjey1pbNfQ0K4+cAYxe4NdU
BgRkCryPqMmXnWV260FZ7i6uVlH0FeAbfwwgXA59Fe9VDyvA8vgvd9gDD0WHRyFMxCKbZd94ZewO
+xQQ2hUpUelpgMjYhB3jUkxH9dSDewmJmR8r1s9kc5djg3oifYRuwOYql7/B2H0C4ZhAKJrdpqrH
K5FWzwKDaDZzLAXKrNXkjh+eFUFGTF1vVjkfPDt9QbBnrSGecRZJCtfB/qKJWhuG/dtBE7HyHUVJ
M24slYqNKdtuXpKmK4cmmIDGysJKlm90UwaHoEY0mQGMY9MHbhEEIas+RRFn5i+pxuq4MMMPHKqM
Gssv8lisjTsY/dVER+pa0BJV1X3hOLdfKw7K0iepWQVvSY5ZtJlYVBIeXR3G2PjQXGx0pWPfwljk
mOYwYGuR9RW7Lq90pH36DEo3xdjv3Eg+VFCFKYvJgm3wWRyE66dXnw6pUv5J0PZ/mlG3TbrEXQvO
XlBRvN+s+qv15FeQsoUkM6RfypBMjGqqt6AFfkRu8XO0sxkEMoORoK4vI9Rc53K+FDzdFGsbniyi
F9nsgQG/KW7LkpCJde8+V8wPrmYCgT80QC1Asd8YUWmd4jhAON2MAFRIrOEGwFFlVJBtTHhfNTpt
Z8IRocssW7QlmRGDRZKBXLZO9ZNomEtsOtUNsjoz4wTAEVMNQJFN+rudwT4Oe0SmuKJeicZFgm3v
O13rD/3gXKfCOlUCGTw7optnwCm3fBWTiezEs7x79itTcgAFRWkgzz3ZVIs0Qfqty/yRBB0870H1
SWCqt55qTKCBkvUqMoy1agrrAHMS0XNyLECPz2qey+gWN7/v4nXlhMe0Ft8ao591MVS7dMi0QzMR
qelw6THUUWqFgX9gstNQdpQDwu8eNTLg9W8N+CPoL/9Yd16MJl1/4530VsdwC9HObTwHDorVCpdL
bSjAs/KKtaJZlQYqPqtEkabZ8ET6/DfMNViF8bKoQ8zUwgC3+9pWAGWzvH9Ka80/dMG1bnBa4xOp
lqhKUSHZbDD8FOTgOLjXrIZIM4UDGjjOnY1501ruHcyYwseGjHLG4PShwjP2Zqtle0yGuPij5qRn
hX8h8CleBx5hDdZjH5IAAVn9rAyuNdFMyVkbte8x664V7rNtpRMfMQ3iuyqKNyYv6KKC9Lvq5UvR
qPdGGRczwsuORaeykD9TEc6kUxPujU+TTfJ01NQfYweapteH93py3INo8aYNfB5jLVzbjIpRCa6d
qJwOD74qWcR3erHLXa4Pt9uxYV+7QyyOXFpPAH3oMrKWJmvCUAAhDvH8luTC4ZAgCfOSwtmDnz45
7nBxUP8f0CnABQ+I3/ZHEipCnCadVhcE/sX9Ji94L6W4UceJPiOo80s6OBuMDL9VqN86WV1FWBpn
jzDcugl3TlyIN2+WhyDTyZBLx5++H/NDxdoq4WtPQxAWDK041tHMGYxwF6UWJ5vRDPSLMb1MYkJc
Gp1sV0ecSBj92jCxKBkWehH46Zr+iA8P7zpu6N0YFz99OD6J1rtru8uXuk6IJqbXbusZVB61NujL
YArRl3X2usfdfLYq+vcCHJTTGMhFkIzIMv9iRCgvskPbapGhwABr6c92fESWK/isD8oh/kK5yYPE
BBaMJ9X9LCpCJHLH2rS5vq2y8DPQq9+FPaJmAovA6B0uhEguhU5gLguFRaptNa1nwKuF2drAf7Fl
0/IgNeMVSl3ilT+NpPqMR/mrGm2UNVhyNgxrB8TM03loQMS6WfWNI+87MYsH3FA4EdgJ7LyRilB2
Put9P64OYmyqAzUTK+Rzjf9lUfkQfsyGfAGEiPbGY1fxXI3Gm4AujJW7aFZMl7MA8HaRlgGWZ/WI
uBYHdVrs0hgwaSS9hyRDFO2XPkgmYBRr0pYRgdkoyGyLYMpq3OeS6awryIcJKAQfG4vdgdDhWY6r
NMFWzurqIRbgEHrGp0vbDo9d01r7QZNbp3WXTuOpU5OnqKsa37naFdNb8ksRyf6Wg/aAAXw9EEfz
0nFyNTOA0nCeeVu3lxqZvcqg/DrS2wzfXSi6tWEBdehQkZQohTvpV/vKwKxijdEpaUse6nDrYo9V
+LXOPsXVoksl+RaVs2nsHECjpv/wwkpcqzzQr+C7O08Ldz4MyYMo0g1qKkqfSb1GCsJoY6WfWH60
J0u03T5E7LIYA+etY223SgPxyADBQYxmZzuUJvZuaj1wCkTiuFwlOxa10I0ryCSBOQ7XHFdrnnfm
gXb5v0YDiyErnREqXbEBaznsa7yoSUiqz6QzBYMxR/6yIOUXzhRCdWJi8rC6YPUzn52yOkoXGtZo
rlD3GCZy3lFcSZlNdkXs7umlN2Xms1xhlbkLU1IUSvXopAGNvMXMcdr85/lk4p9y4A0iPQwHkpIv
XMOGfPdPacYIr1zwexi0G0XSjNcDzolSy117JOqw/UJX4nJHRDQYklbPS426GYVA0XtPxmT/DNul
Z8QmSzOUJ2k8Xv7zn874D9lenkn4qWMLEzukwwqW7K9/l54GKobeZ+r46ULuG2kyQusPs+ChtzeY
C3kpWzfe2Lm+zlNrehRmh7IhfrNFdOa2o23aCqoe07cT1gEBmoWTpDCYLOfajvgP/U3h48GLXP1f
QsksMQfkldkUlsX+99//xtTN93THM1zXMXXdZYz2jz930zqgf7Ie9N59YQKHNr3g90Z/5k/OCZ1W
/sjh9AMrabFTVFh/NDHwcuCDaRbJQbjnWFzbA3O4ZtpoU+McBs9vD80o16iR0mfLSJ9Df8o3Ibph
llb9hlO8R++Y649YHPXHHmOX1sKgU5i1SbGAjKDXHpDG7FXqtjz1RTLgJW4N2A92tLI7kKCYlYBB
WsQZlCV4gcCLTwi+82NYqnFV46KgUDLXfVCXt64X7RMvgAW4iwQIrQL01SYVu3DBhDLTi/gYwz1c
op+zsU4OMUf2CJOmS2JORWhtuxYsFww5vE915Xn8dm2obMT+grfKu6MsIBOlsZgXvHA3S79fg2Dj
bDBS/xBiCIQ4C9KWv8PA52Ro26Q027NyymhrRROpuJnVbdDT1we70mDwzw/3p2DUXxN0jJu/PpVF
RbRhdvYKq4G9WJcyRuMmka7v33L/8/c/6kYOOQbkxliBiq7O/FAXWIANoz+ppoquRUlrKsB0r7yp
YL3JmokzwPhVD613Q/C/qOdhYhMO3hPTIcI9BLBzg+4nld0EJJ2HrIU70dso8zGwXe6jr0qY015I
pCQhg4z1qBUZJXhPFElsMFUo8ebeHxzhvKBHtrZ4pZI1bp4S0krt7vxW+9UmMseHDOmD0MvycH9q
pfF1Yh3jtfp4UHn+2Hd2vWNWyxxVu6iOXCxlGmfpIwWFIPYuqAX3U2RCbBdVQqIBmP2xnZwHo6mQ
bngkPYCdCE73h6LOgFS4LVhTK9JOuV5SE+sdyTHUWQ/NUJkvMUBFX0vUkyoKA0GhMlYhtZSIQvcz
9I0B3xYIFDMko8cYWTV19bB0YpJrMibe7DhR+E/8Lnxl3YzqnHq+d+2M0rq108VNLW1j951/8EYE
BUPTAa41nZGW2jYPpNFAea+a6XQbeVee8Cg3qJztEH5A23QbViBBv1BubJ06+jJtXpZi9coOdx0m
N1smMOo4amFxIVCsZn3YfAEdJcvUzTs8GdXSqAdxGE0fL6kxaY9MS1iLMg1dMqJMGFQTp1DUYlym
83XSzVdHsfZDJ9uR5Fe+yapIFyHrLbPJq0cLrCCcDEWUwgwSYKPkn2wMEOuB45xErRoyPhljgHX1
d08AvrCkgT0LjvUtC3ELlEXpriJn7mHiDFpf6yJkU3m7dN2xORjYbRckL7R5C1228TBSJ+grWMfG
h8kLf7fcIVCnTCelLJS8sOoNoyYowyn3nZc0e8OvKM2Zfu20KW4vcdDiJS1RkgW1z8Zk/lzCeUN+
GdaTpvVoVSihUYB6dc3vVTOPruZfCJpL+Wmr6ISG4ldgpyPL7DNFg3UKLBv5alZ8sIe3j24whNCO
GgyBaZuvGwtL5ETvGcyJsGZl0Z7oRbuOSeHajnmBAEMTX6gppvdoxqX7ZW7BFhxY4MAIbu0RqzFq
8BwpFTpPz4++ce0aO/aW1T6HIrkaOG6W7aTB9Bz06paYKtxhmT26md9ezbixKVar9KWPuES07lBa
eXZCXJhsZOvpF81lzOE1fnYwXVS8VjmcTVzgWFJNQl3KBLLNdEi9JPnoZ4DzlPYuMQaCqQZ6B+zo
aDmMoP959wER+KoWifZG3MAIo+rgTYiC4Mfa/Stq3yMDN3/n56O7jfXuW0Yyf4izsb4UJHcvOtPs
LygYrfXUmfHJHtJpJw35UUomH3LALDy64yrHmDkFTvvWFu+xhWQ3NOkxmiErqU8gYGby0tn9vF3R
yi12DXn1HP8QROIcE6FyDQJL20+F1xAoEi30wKR2gJp1oZZiI6foOsRQaPjfGrnJy35+QedVpYkx
TSNMgfm/87uCLXRKBqhRXRgOh2Z+sJigLXtp2GtoJtxB3VrsWLblzwo6986l4SAbiFLRDEAzZQaM
IdCY+5h8jJXGuOCnJncgdoojs5p6m9uBWoYTaiVm/Cit8/xs8Sq85UMA0DQIxgOLWuNP4u9/+zX+
978Co/8ESP8qq6mJGRz+09N/3X6Vlx/5V/s/5j/1v7/rX//xKX/of/2lqx/dj394gmku7qYH5oTT
41fbZ92/5VfP3/n/+sX/8nX/W56n6uvvf/tV9gWQoMevkIvh3+dwC5vM6P9zcPf5Rxb/h2//k9tt
/Qs7eR/3g4WPxRPCpu4Zvtru73/ThMHXDEcnkNpFZiUcgnILVn3R3/9m2H/7L+j05g+F/i/Eddq6
j5nJIwTOdf9/crpdx/L/oRCzqRgNEmP5l03fdD3rn8tbjbo6KvN2E0iKrE6EuDYZpkEkqnH+L3Qo
kx9pqSHb4nitqFtQy7GXJo0hUdHPRIc04TkBiSD+XhWOtvIFPJsBS3eIkHzrTM9N1cVLzVBrmeB9
TQjo2CDiXFd6/jPL/XQvveAjUXq3BTun9uH4EmWguyAAPvgNUeAd2c04CYH5FNAua70jywL6TKRD
Xm/IPvXG5MIQDm19ohFBG0EhLYxtLbAJ9yL+pZC3kcfcIYmVICtGneyn0fK/x47bjS0YqpJlqcOt
eIKbh4y8/hy9Ooe2YnnMt70N1eiw0EGOrzIFJqGEbRSmzL8iVQ1rjW0XGJTgR5o/uVW6r3vgiqHZ
LXWnH8lYfPcrVDIegu4CfviyFf0yiAdMU9ahpDuVSPVkjK+4EzW7aFwYqPQPZaN/Y2SEYTV9zsQz
BrMOHGD4t6UWbhzUVQUzy7bA3sEaaMrZwqPqW+l1s2mzZq8Z1q5IjFtcpum2LJ4as+F1Zj3iFjHW
omF8IL4EFsvIvEvUP1i/dkulxoOo2KykojkbTk8wT8LorETvhbrhAMiLU6P99PzmV4HrLiinPWBK
MqDKbDdG8MtZ9XzkwuPHIgwMGDnWorx/niVhEuI05K2fkzWioUydVRw2q8BPN0Vou5i7aXDpFldR
ADW2wKW4AEtRrSdUcmtV+HueIJ2Na9isgUdrrJdYMEr0N5VeHBxTPQuZ4G8G4t11q7DpYZlJPV0h
ol3qjX622NREAZNvz44RZ1se5XRYUkymOx9cXUYOruu01kI6SGaHCn3MoKEgdxBcTJAFN2oiSKn/
bjXA3nmTj0wf8KxbpNXqrr+LlF+vOhQS0jtLZRDxAYxy5dhQB4H+4ZCx8L/jMDr0Zaf2QYcFnaAI
6HVkYXWrVmzlFPtQcbVN3XbMAooU1Clq+Apkqm5nFEuSaagKrC9TThDmtE0Wpz4ze3KFsiLB8YHG
JCLB3Z7kB4Fn4WGCpSGr4KPwfjRaCtm/YgwezYqjJHJ6hrv9CTvtM1aYOSN8ukZy35b2mzG+NhG7
n0EUx0GG8XpKndkwGeA6n1DElhkl0yAHyF/Tq1GFaJM7qihiofYTo7tyzgnps6NKY3b0dEKkkkKg
S4zwmvXp1YvECVPIMTeIiIzNV6wTOIBLDe9z9gnziSG7VZ1CFG0Sk2nTe4j57HOcdAjOlNxn5pcR
IzRP8aDEGcq9JBihr/TXvhrfSs3/AaKYdDIfh7nr2Rt40/xkteo29J3JNmacpXn/k6Yza45T6Zbo
LyKCsQpeG3rWPMsvhAafYoZihl//LXzjviiOj21ZUtNQO3fmSuseX8W+tTs4dD2rZH53WJJzj0QP
8sK8bQiDOKI6WiiZZl3Ye6ALfxRNf7U0PvpcnEhZ4BelcY42zp8sh/FCz8JussiVCt//nGHDCWcB
0B1wgurnF3vVpPKr7z7ZIKMGp2MzeXLg1mJSGq0IxUSyY0AgKVcBQoJAPlaxm9QmXGaNJ9xQ/d5S
mkqeDKczplwsQgJs0ljj4yj+85Luuhbrk9mJtwFyF5GSpjsZLM5svxwhfKUPmG7e+nFVCN3TcYkb
3HSU3DhEFQO7xZrZHU3unDvRh/hZuivNGSzY02hNxmTnenrrpfqZ/eVWr/HJJh3ia0pYfN5JcJde
OwGCSk9YSKalOw6AYvrROM7UvULdvU3MEr9QKlxO9vVbmz8HgEi5dUodEplOSmuIamOe9oS9qXXM
PeQ2WZ0zfCXL4rPYBUfH0GbX3XBIBvJyen4LAlRgVgez17uR2Z970I8XtMZ/fuGocAZcfIbFVsFt
zouE9F4jGeAorWB9sUdQZlsfpqql6dyZsQH71Zctu4FRQlKZEnAidgqa0xrrrHl6n61qPfcGXDt4
Cva188wPBXl5p8HJ7rSP64q7gUnE6SRJGJaA8mrB80y73r6bgh9nIV7p1g6LtNo6NQKzNR5GbDtP
SFlt6CYDsdRZ2JCw66MxJHCX1eaehSW/2qcRdEvejOc0fUTB+4tlBOyOoUG++Q+dpFawErPBQpMY
dZFS9vJPvPt0rIQnZ9SU6ZvyGxpHY8nghLiyKOt5hJ1Je+cXWzAnUk3/SeWCd2gCkM5g996NxOf3
2/oSE74bx+3ELeUuWNU9hTe8i1vvZS6hfDRAPXbzRLB9EWTSguwBwfgfmQBgQPKSd1AiPFPN+0n/
VBZdeIF3s/QMZ/h0gJ8MMeu9udsXo3Gf+fZDrNSVH+YdRZNy16VA2i2lEBUK7HD2dvpMedM4tkdr
h80UbFq02PZgvXP2FnQgTUeDs7o54ttlogM26bH5tMuP2cLSVuE0OCC+4xXMsO/J+KrXaPJGrGR5
jwFlvEIhCXUMHCp2AsG7DEarbI8x6ZvWm377gDsmBU6brd/BLpSeWgDH40qazhALApp5a2SsfjyI
HuCJkkstadicm6G918mt1hUMTtDS8URCsM/BnBQ5hsauXt4ruknGLMOrbpZ7bJovKD6YITLvD+dq
Z8uJCIcCFvW+FMslNSluk80Gr+zVp8g4n7VbjhOfXnX9vw84yI6uDVXXASQ2C8B5NlFGY4T6XFMu
2hTeTeVxYBvTBB0M0dWPg++a8drGBx2M5HlXJCE7NcEUOn7YgbhTSQx+r8BEoIZozqZPS1jv/Wo/
W5mbHEUKEjJw732jAuqA8Rq1eT3wJUR53V0EUZfXYizRlulw3BulT4pidQo4KR90XqYnexF3Qf4y
YQ2pjLk/1Z58FoZ/5f//GQhwda3L8w+p89DPQx8Vmf+HNeg3fO7imk/0wOHowDc3iHdrRiHvDLGJ
SzdgWrZ7Hz0DFBux5sH1cs+Qy46tyB5KD+YTG5VfmwzB0SF68hLoR4F32ej75tKSfd6n63TXKucU
c1hDoqmyMFhFAfpvZl8qCYBDHKHMkyb7WHXchiDh9Cw1Wc8yANdSRvwoWJnAK1OuYxCNSVD5sCTk
k/vub++S2aLYZlrqK/FfukQdbliwF8MhpRjABwSaJnTOjRkvnG3RMdECR4/QLbJdHowX7J7FFS1F
kTdOKWWZ9R4wgzTadA9RrwW9sMs9eu4Dnhj06TywV88MGxOcnXA9qacmc2+X0nmfJ9A7M2R7znq/
tVjwUebtTZljwNNte8g8ChFiv3trt0a12L4mgTseZL6IKGAIpFH3YFj6QRrLmRLCtymH2d6Of1uj
LTHaYnJxs/TZZ0DYLQ2L5QzOsTubLz69m60NmUOnPho9WkVjGzdcSKdYLXDCSr5zj01yMPof3lrZ
d/6oGdsnsEdZx6MduNrZ9RWhP85TgcjhSIt2jyr/6P9HfAuiSisgzlVYjkYroVrIPM3gK6Llr2Tp
HAFEaFjSuTck4hR+zkgO+FcIS5+aoLni37wnDnq1PWIU9oawy8JMEG4yxZtigYdHs2SFBWXWBx8m
Vf5LD2C5z9r3wNAvggYR2HU0OwnvO/Gap7k3b0jm4Dd5HJrutb7t5jhM5PAmk/hx0jQZmDGMjGMg
4H8T+TgHg/GXcmGAQoSharCIXergVSaUrsY3sViPQSV/lvrHt8hk1cLugU1jPXDy5w4j1jIlxS5Y
gr9ODcivXhwabj3kytb7m9RoHK7JyF7M8GJogyNty1YF2xIQ+UumB5DFWBmH4iAti3qsGoOr6/54
vXXr+zRxJa5FZU1/liUFnVVC/pD1YFsnd+QxQ69ZLlyU79sCj+KKbQn+1YqCMzv0JzXatF2M9wZO
+zKof0kR7WOvIviTgLsaGx4lCUWDKbzexBq41oH+2V6H86qAnDVZRNsfcJ4JlmDWJQWwA2VyQbhw
loept/7oHRI+2irT35Dkr1mm2Lym8EaxQHkODv1q4m4kzAfXmAPeKKBxgorCIeuJ1rd3E5OY4y2s
UcuEbV5FLYvPz2ItK58AV0wjR5yzuAFXYRG8XJavbLTRSfP7YnTQ0OpXc0qfVCIu2qFMC+YAUNJW
PIFjJ7nQWuc6ZlMI9HPZN2RNzNo6r6nJGdBq/ugKMlTGeOhg+IrQdp+RfI/VyOijyTPIAHUVX1lo
5MTYjJRqV2eYpwsLf8J69nqcFCxK71m2vMTdTMo1Tepf+Kg3XbAu0Wgw3xqNaeGmuPawgAkQMrhZ
kn1F5YMApCF3dWLudzgchpVF7pLoe/hJDP2tPPIPI8nL5eSK6c5qk+VA3ocjpBEV7evSvZsNRYAt
VQJtfJsiE089wJWYzGriUz/Wg/bZy9T6UUv22fVNfdBcsSzGGA5p2HYwZRQX7eEYHCp6KOQPDsH2
aKwcNBPK3zvM23tEmBiOe3muK4+LOV/urWBywrKzgKC1BGlaFijZ9LuypeOuAaeQ1aaX81JadNPu
a+o0s6UTNEV8T9QJsb/PMKX6xzwwYgK86r+xdf7jDB/h9EyjUdKPEc92tVsbDOXKGh61GBISd7q7
pgjPiSCH06z5FCUeY76zZE9rPVGIU8XwJDN4MSXgUbJBxRHn0U9r9upoT8SKi14q/FnQxtc+OOAh
hf3F99nzNAAlvGsy3ukscax9glC5Bxsuo8kXf70Ku3HtWYTU0xSCfRPfNeBUG6VPJW0Reiw+zBjg
3EgsBAM0hm23UkDTYKnv+qaa9vZr7HA8DrB1R6nVVTfwrXbA+d5yu+eu3aLdtB29I5Un2OGvPz7n
giJNy/uh205+1Ug3rb9AUm+vbkHG3OwpsyT0CDhi5qY7ZjzUjImhAbPVszOskdn4QYSRz2FqOFU9
XElpcIJpOsJHilRdKxjSm1JdHU/+EVZRHm1YWomOQ0JBxJb94m3IG6ZFNU17oXB8dbWcDv2k4I2Z
I5eFu1znrHspVM2wb4a5uFALxmmAW4ctTTuiK+UCt+iD/FSy2Lg/66YPW53tiWGQHwYBXEJ32Vtk
WHaxR8mWdOP9MPCwSXI8dDNGKVq1XxV4zt2oKYwy0xdDI7Ui9jz4HaCJGgdpjZEvpCRPRZnIphPb
PCAeTYY7gKYYKYlxz/N0nlz3Oa5je++UfRXpRuV7F9JkWC1wPvJYgAy1uvzQspzFbDaxpYJpsEkN
J0OYXEhlit3SAL9b4fW26umzKlN7pyzEAiJygEiy6mmsvZn94FodUq0+1B+stcsTNquUHuON5OaO
PzJx931fAYnDW7I3KLsMK9mvpwzeCWtE2+NlY2OjcmZvELSXICVNrf5QSOfsVkPm2NlH+PQ8l3M8
/4k5FZE/CvoR+WL9/J0mUwgWjYcW3mlQEyknFmd222sRkHUpDfe6TvzATW6pJgVkew0eL6ESF9MV
cFU2CBSB27ucCRL85yQ46/kvy9x/MXR3hyAeX4SEncl6VQGTeWEzWpA6M8EmFdU7+Mbs1Gy+yJK8
sEUvQ2x2xZFL/D3JhuxIL50J5MT+IiRUSMilnuH/dVpaatei+woYjmzatggWHClfVeywFsb4JenO
6srgj+0a0vRGGd/WSD9Uujanppa/newpHzE3HAu6jiO/pEmvmhPzIS/GdV+5GLvM7KIwI4FL+J5G
Ble6jEBTig8eeQxpaTyfoYlS3ZLD8ZpyfT7gRv7CaEiT9LYEWByKjLu6xEWrxycDdk7Sx8mNj1SV
Bi75A7sLDXAJoW3JfjcwoNNIupx8uwR5MBBDCQi8Vxb/sL/dlDitvyXtkzNhEnI7fV51w/4mU22Y
pqilLffFFQ/TkppcqKqDI2jhuRrIiguw3/Vg06LBnSTBmA1+dOBNRJdEQAxqn+QGPSJajZB9qX+j
Y4IHdkDJ+UpYH2Zl5e99+5R3+qLNrnyaA/88gkc7lDYERFku7DXSWu/xZ6nP2t67HnFE6KznWnW0
XyQukKjUIcA8ALbT4uBg9bummX2y0npDkazYj7dPJ3S2re7WPnKCN8vT8UtW5od0AqZvWm+9YBUq
WeWFNYPorMZbj1vBfbc6r+jKxIi0fTLwWnIrzdZTTtL5JJz4O7diwWbbOyTC/umF/qYbAUR99s4B
tds3yUNXDdN+9PTjlLKSr0XahQrS/w6r3xKWxaZ8Ds/EfGI2rcXZLHn/tG7ZnoBdihjwve1wCIN4
9cZb+a4vKOEZi5E+5Kg3R+/AdvzGCpxhLzDm7uKGzejiN5juWuiTm82urShJn3KKTV2DDgBVUjWR
xPDsCVWx0AyHrn/oeFMdqhXFXZD+cAtpHXg/m9sKfFf5NvInpwmeptAZeQdmDb3trm93KGJ/59Iq
L6XJ7Txr2O3aGc9vmGQGn47Evp+btHZSjNt4vnM7ciRMBnCBakTNcZPsPh5gSDvm2XfT6Sq67iy9
BFNrw2G3pS4SdSQ5Ahcgu0BlTjY02QHsy9W01/oEhhyTPhtYL4fb0rtFSCKVc3vXMSSm+rNftrZD
elAKOkl3E72xNoJ+qKyaF0EqdD05vUFK/c7oGuLE4TwHRbdfndY8c6lTDjCeksWyDtrgCSqpEqVB
gbxImr52DkoO1p+CXQY5zaycMGBn74BGSUNxqqXLEWBhRvdjUDnfMsCXgdDmw/+xfAyCC7Wra/3l
TtaHW1IwRXRSH+OxodkHd8J+Mqab1OEiMWMolDqdjoFJC24RXAs3gPM9b7kF8FmBmvpbCqNYwQBz
jFTFbcCep5bwAOO5pBFMYTKuZwpWi4HQhxb2W82tEgHDVaHD7XSo/fy21xfaC8Weg/RKqip/cjO6
sJktt9iDZ5w43BxXv1Y0iBXkWdNll0ny2OzqRMTISWjBcT4F+LUDAbHLaD30ptW+Vn2nn9eFpICD
w63leQNgVKRRQuyqVxAQBy95KGDws5qQBuwT+Nn7EpFzP7ZcH25HeXxReDij4KHtcnL9zmZIchZv
jDQXR7H44j6Ry4O3ZqdAuMY5MLDxEeLaGEylDMkyP5W+ZFuTlE5UraC2alvfQ919iufAvS20Z97E
bUYArHH2ncPBm4B13I7WgYkZ5hZKC40nfoN0G3YOeW2Me5L1MQYgMzVHBAEOmb3pijsXZuTI8vlR
WJ0fIn381Aj0OyH94CGXLkWqsTccuolP7RUj+IENVtKZsCSySv2uhDZPQ3dDUZnJ8RxycYblLkzg
AT0icE93RUD/3gydr2vhM5mjnk7eOj+PLecwe8UAAFqKc1im7X3C5kRZ3HlFvUKBXrs7mrzkLk+m
i4cpGvqI51/rpf9s7GpfUY2O8dR2nk1Oswy0uBHH4G7idhsmcyBO8+i9rZx5psIeDwqLo70wPy4x
GpgpAOe5aiVMKspHpSxq+5bmaS3oIBrTYghTg4gEfI/8eXWMezYk06XAMyr0Yh2r2iDd6RTu2Szm
hwUcxY6tbxuW+Ml2HelZHlxEKNClb0Cg8c0Y9F/kDpXWQpvXPr7ImYZ51ZeP/z5ws6HLZUmNw/wz
l1zyxIKK84IN9tibtFhgrz4XrZnfwmqORmWNtGLbxSNgp5jnC72fGvd00/rddZATJ3p0cdfktZIe
f9krapprLLAferhbXSfnyrWPW7gIN6+SHD38/pF/G83B7qrz1NS/okN2pXLumge2e2PY0EemmQHG
8R+MimQSraHZ878P/fqwWmZCIUNKOJIyrUOMtTmnH3aDW+2DYjHCJS3IyJIyC7tCHabFf24AUJ+k
DcR2KJPtbGDLS6XPjG7eRdwmdELebB2m7lxgvGV0hNRM5nOhApP7AAe0AHgLYjiQ5bUnHCNq/31a
i/gmTVr/BmtsKQFR6eBnyYMauNKML1bbHPFtytx4SnQ0Z815sB7n5LXNx/XYNxyfenugKskcB+Zg
GpLqpK44NFBtM6mFEViqSzIROTbIPwQcUcIRN1VUuXUHYs/7pFCC+izVv1egVGA1yzziBpicuzlN
QxsU7Hu8MmtXUw9BS7BAndkzNQaybts6ZEaKhh8Pw8HRxOEFaPfkgIJmH1GSz8CcbqYEpjOKmGlF
+G+gsPQ+pUeT9h03YxPh6Mhx6T4ZuuCMt5DCXtvnQO8U5waDez9UNIUNNSyAv1kn+oswPSZANYO2
bFRz9KwZdDU/l6x0YV8kJlnmab4kRfHTdqDb0v5OOZgo5nKw950JuT6ty/egqe1rnFrmWcdVig/K
ec5o0jLEGtzxirONU3YUeGjFtT8G+8Byb21aLT4ccI3MZot3iwN5OaGZrVHpx8BkWCblE/RDMsc3
hYeUzk60Y3GAlJ2ijDt5trOnlBcWAUl77DXGcl6eOqlgL7cNNa5U38pm5pPz+LRzx9zosf/J9bGv
FwpAOjyRHUeFrjw6WGvCONSeQ9VlNb6nJkaTQS4+Tw7zvWSE4gBqBhDGR+fMVjo/dhRTl5h2eapH
vivssMYvzORo/Nc5lPuO+fqReuJvPfZdlC/zeTVghiUL3T1BBZFZ0Yq1Srx8Yw9vhMj8wAPBe1ym
pQ21Ew9R0BgUZZvqO7AT6ozgYVoKcbIc6ajSOcZqDLhUovEVSJrgLkHu33uwBQ8FlZoVIV/u73wZ
KPUtfuKMBIRpkKEbFjTl2GXbAl+9trt8P1v01C6i7G4Ikv6uhZOe6EJnytL3mJyhTWTZGen8ZQpa
RE3NqWc0pHdiuCtJPvzJSzbdvjXr+1gQIBn9hEt3NemCGUseOH1NdQ0SeA4Nk+0VI7th/DLetCdn
ND5N03rA/Q/5It1M9rJllZT/LoVnHMm/9ime/mELqQtlszzYxHV/hDxDb4JaPkVPbqQV7Ve54cEM
elooYoFp5C+/uMIfO08SgLDXZ3PzXePo+WH23DUixgA0YWS3HC9qPPZdKUvyqzbiP7EBt0iJEmyS
oLi4W62jYd50dm/vbLtmaZLFiiWARe+bt7Cc91on6kiXE4gt0jdH0+k5Ssf6qGKmPwDvftJheVLb
joJe4jl7NQy/eFmc5M7xHJKGHUJ239v+DTUUC3U7yNh23DEdkRxn700XIWr0fNOt9w3ZszO+3wDi
FZGUcYBxmiU2TNSkeeT2nBEKcvR5zIR5PzULw4WdhHAUpmvcD+8ARLNd4efH0nd4YvVCHCEdRhA0
BB0yxHKA4UBCMDGj/DtbQwbzT5DTz6023yB9zIl6mEeykS37f26UOXXjBzUmt2OMpl438CXxCpMi
JwrYxq4+FWx9gRFQDJio4VxpLoTUN1g41sk+qQaOunnRXCeIULNJB2jmzNcWz+C1LTg0S59j+LzQ
TWDNrzwgP5WRO4fOG//EIxLPrCNmDcWKuDWZCSTMpe1D5foEbIayebdXZJPC+cnZ0l6yhJi2w758
XGhPaYMXhUvukCCTMFfzQRX5a47hBmlnZZRfzBcX68+xNtPfieEbxgUVfhsW0mk0QU7SOs2mLYJD
X+czyzpxGiEtMuYhEZXT+hVwdDq0glvCnFugiaixx/hgQLfwH1W7jkddm+owBxg5GpY3N7ohCwlK
54XkOEdF6Jc7soruNQ4QPRtg3flUqZvBjC3KiPXjWJbywKbhc+trIwpk/UCwfp0LDMggEX8BQdrY
Zih0KVn4hf8+E7Xxxt6b6i1lZvfXJaV/d8yAA49T4YBIpSmao3x5lcKGAj9uZFQP1trc7MDMjBv1
ms3jCmaiU6zUpwV1yhntnzmB+WI0Qh7nvrgf4LvsPFbMHFmS+3+frxhSistAVNYcZo+rOdzSojFe
BZIvMlntU6EgG4hz93hgNNOQfy63Ip56+0Cq9QKDM6F2gl+xyILUMQH3r+bQQArmgSuQlQu4JgEK
2sUd3YY/1S4Rd3aJNWPnGfWzltOyXaU0+6JURh7f+CVj/UIIjSqM2E8Ywi3FGK/64YsA5a7Vycy0
DnCHXE5VjcMRSkaF7GxQNo7vkL/9/x/IYpIZZj1yHNZPZ+pMgG3cvNYhwGShO39X9Z48xn38U/bt
kT8Q9d6rsw4DXuvbopD45FXxlKjYDIsVxduIv0TZf4IGqh8KD6kVbFJyxipLjs5b7+yWpz+OWMxR
KRPFws8PbSSYj1y6STRq2LqCrpCILdaLacf6bzJvFWHq19I+3V1p50RZjmRgzdOTnzAsOT6NlYJo
O1kPlDn+CRGL15JazZM1XtvtCsRMgocfTWI3tKN3scAd05AMMsiiv6mYpA+QH/ULotOTdGf74HrL
Uax/ysUORzoYefmXK4a9kbWM4+24tVHDV5y6cgpVujZ3zeJ2t64BqLruL7MR0zKd4jLT4KxvSVs6
6GhZSzaJr7MqEeYCfQsUSt13VrknXyavlBjj4qIvuQYSe3JdLNDsf8mW45vaZ82G4EzTJCTooUB2
pvcqG+Vtn4BIB8fFUlggRcW1t8thFUH+wuBs7t1sBGEGv3bz7tFU1CL5FRRQcHvmXMVKpAkeZu4r
YeWnfOWpfmqg0+78zIUUsLAID6b8Wk128xgLLMsjxRe7MqV5a/GXGjxn8kQnxrZ19anIIDZBzyua
6GoSbQQqxyivHHYFoj+yjX8jKLtgbJleCTr7sU2zpzmB0LUtc9NaWVZn3XOSzejBkFWqoA8pyykO
jjd/lFuMgbLe176bUlb/xSMbVx6dJdgE2pSOlh26DShgp2FZ1y74lvjfFNpzGm1qBJFmpajHaCFg
ZixXJKLXRYCEChGRwJ/5eAC1xmDBV+1pqGjJwMs49+pvLvt+Py5jfGwNJo1/f2+N+8u//0oRLI+2
dFCM9XIpKMhaB9b+WeFDaXDmbXM34TFgEw5xQ6UGehgL572RFzg4kkivjLcmEc3jlAzowj7Eu1X4
7qmQgX3qSGNz2bntqd/2IQS00hdvkewnlo6WtTh5k/dcJvDwJSG13HANhrOY+dFB7XQtFsWSKrsB
xUwa2WV6CjYKtF8VXy5nKILG4sRhlaemC2p1kDlRyTg+EgI+pMsKHlRZr6Xm2TRM22KerceSpM2u
lctyiQ1NF72VfBPN4P4D/jPqGSN3LtzjizdQNKYKSkNNCxGlCdijLCu4QLtPWAKEduuUWL5wJsET
O1nGv1t6Q7LHfzSliW3LEPry7/WN062qZj14Cf7zytk8YNvvuTojaSbwsf6D2P37r9VreQthqwFc
idBaznXYr945MTQuMdQn3Vv3Qc89r1p5QQQDSdRw6ZCXbzT0OtqpU2zzeavhmatEHcjkvSUmb9Yx
5bO5pn1ytvDMBAakSwvv2FYHykz6faG632UJ+JTdaFAvoBDiOAEQJiQCQ/Ab3vOv8ORrQuSK2H4/
cWuYGbpkkpw6o2WFXr4U0CMPEBPXy2x274bB0bbY0q3zSNx6Bzp/iEjjoO7Rg+JhGQZm8EgnBA6i
7XUislhfmoFaG/hExVr+gosB9Vdzsukf2kaWZ8EPw3PTGQ/LsJ01k0dad1pz37NRotYc9ZJWpCPV
C8emMbDsAIhhtWecak0fIVIIDoO6ay8UN2A3kd4boyC/2j6kA4WhGkkz5NKoL/9efk4mNHB3o7l3
8mFH6ECEUwJsKdu+pX8fahBNF7eh7JwU6v2/1I7qsu1v90dWgHzxA09CZRbWaXFBnOZlhXxiN/pi
OjbrFeyYJmLHxRw5GGMj/bSBG7T2Sou2zMnmvALLI03vmDIK5tXiTGmMd1kD4s5yh3OeeNi/fON2
zla8pD0npzQY9B1n2oXbRbcexga9p1maSzy+s4DLb+fStC5uap8bLes77nEH3PnTdTD6Epko+yYz
e/xXWoOCUNFmhayaxRqlp2QVtG3zN2f0qRqN7tYSxZ+uIWFE4U9waxWZOHrG8kv7Unadpmbf5VBM
zcUjxEbzeu5kKdZnbDCrmcv9JuXcJRne7RLGoy9hoiJYQ8xVvEX5+g6rsSoCUu6Ta8gAoJIZOlWM
acxGUKDnygHMN9QHqmj6w2xRsCRIR9w0tOoWgZHfsSUn9Z/2LkYpQGxEL1e0hXQj4j1hbyL8raqf
nF4WV4AsqAyfCj5WSqOh9lQ/wUYPcOvpuuVtOpXP5EOaybgJfIqlvNxi9eQrWi0VrIw03/eLEd9k
bbcQLsFN0lOEJMdhPrne/E0v05OmefZgAgcK+baKUuzT0dcPhtf8TtWTH9OHRhz1Ok8JPmW/6m4D
Yd/zR35Sg+bNuD70owjLpIyKB4FiRklyiHqwo05zv0zsmJV6TrzNpbfG96xvvcjm7jX4EHBbgiel
DJ5yl+esKcpLZ1vZEbPpcdaK7BqsXPygqY4kdArvo41RLxILwkjWuGVU+wIDk/HgcFqOeD2TKIiz
PwPgXt693sByFep9N37zKOTSNboGBgS5HSFLZAqtbhR8sLrQdCdQGhi2rrz3kq/U0jy1MG5FgY0v
3PJfE4HIhJMBKRqcez+Uf3OzPczj/KUr/7NP7W/bMM+V2EBYOWNqDB2CHctWGR2mAp2d7SGtTiyr
yWYjJdtAL5cGWq1u5+MZjw/B7CX/cZepjNy6xsNKdYhmGOFRav0CzHvGyPjLY3PtmjBt8UumkDBo
Vsz2LQ7/1WiuTkdaXVs0k40ZTCwjuY9n928tkLuqiX3UAJwfg1DEPh0AoeenbCKyD1XAgrfe9ASF
puXBFFY1C3bJSRmXXZWGVrJCcuM0VmTWi1UMVwPciTN6r4DKT7EmHSNxwMXaBERlnJ14SSMelnHk
b32MTvtTxsalhFNw9ufIrohZBotUx7kziJ4za3KsexrNG2VehOt8Uzr97pf6Sw39C6j+sLHco5Dd
WxxzSfEPI3CIvyJmEMsm7A4dnBa6qPcm4sDa9remCHY5h3uzNXBjNKaOmumHnR7d1Pi6wl7rvz6n
56NtjA8i8M50m6XPwcgBPl58UEuBfkltClRpDxoAjGBJkiXvlxrQ9k4OxNcH1I0JBm244LwAmvec
sKrZ57fBSkVdQ62h8kw3ahs3PcDJeVb50WIrB4bcMgjw41X3OkrrJ7A4x3mqoK3nL5O3EmTsCMvX
FQv41MkOVaycm9VPXiwJXn1NFomuUfFI6tV/Q+7Z+2Z+grsG/TQ1grBdvuvKQSAePtn2J3uLpwJh
WN7q1G60yQWrYh7hIPkvMehhjedHgnBsZdezbdtIIC3QH3Qhz8TXIFkt7Viy4oGiIdexaMJrSxOT
mCG7yxjnty4t9ocWwM/F7RYAxWD4EEIAT0wQJYNujgjFQMMAgLNz5EQKkSnIKdZj6tX/mW6DL5xi
vF1pwXYqUJLEOmMNQoTFoIGYK4cPz0ZSHyhuxp1E/No1ly/cqBScGidvMD7oMQld370peAQ0jffR
x16/4ygRy5ybj+YehQeTgCLfgZ6CfVx4W6dfgAPGMVjZc0Bjx/CU0UmAImmALeYCH722pYQsPwl/
uOpe7kfiLLvV5kNFDjjUk+lEudPpMJ23PruYYofMAp1SV/PZLhciioxJUVtspnLRzwgjFJEvLqOx
yhlBAN7oa2q3dxvTxaRcltqFTh57R79jHKByOrtCbaQYMHdwJPHyL5T8iPl3js0vQ2+OZ6F/3Fgc
WHxwx1H2ddIF0GxadmcZkHxwbiQnxIObGsW+C9oTbj9I8xk7mRj3fRl8JUnzQFDiliEDSv72Qo+0
kybIUS0LyRC+i3HIyAGuKWk6xQKOG5FX0NUSWLXCSWZ/LFm375i88+zslv5tnbED6gkabKi1YGKp
XS5vbTYjhyYPMa55OwZVAlYjbCcwEJ7ip2VOEnfd0ZrlaRpRKufA+1pWcXHb4QTQPvbK12mE5y9R
eQ53s48Cj9DQhrSVomjOYWanFmuCrI6qyq04RcT+lRBhB8nHb8BclMg2Zul7u9gebjFgUatrJ981
ksPBOvZQJiMTIwiF0WznRfeUt8GHNmaYNlQXKQrT9oF3j5AV5fxQQ4c98h5mFp11hfpIqrj4FLGP
o4k60AOv4aEG6X5TjEvLEmF9BXkZXC2MXtFaAycGw25n/pWIVozbnTJU5J7zFMuKOmmPELRdRO26
UtLp5k40wGIP3ZxHpewqRCEU+FDAJmAjSJtDS/Ea7RdLHxEvwio8nArDgt8r0Bsq02w50RZkWhPZ
YWVR1PL10LqUAEadIPvsHI+sjqCpz8wIZaxNWz7zPsN/dpks67OdJIH1RDxCBXNJJzZ8DUTf90WV
f8Jv4BONe28G65kvbrkXDUaCaUsQO6jkU+CP0dQz1tf8KrCDmnod6/o/vs5rx3Ely6JfRIDevEqi
vJTevhBZlZX0nhEM8utnUbcxNWh0z4uQUjqJJsw5e69Nrphcc/GhotOq3ZxQvkT3DbtnkpDYa9Ri
xJFXJGav8c9QjTYeKk4hu5iWYLpe7k1pfiUcV4T4iI6Q/W0F2vT9aHzrAJT28eJba+DD8zEZJ7zs
R0vaa5PAUq0MQJdJNTG8pEddKAGGrSHdCA4hIti6CHkvIHpQm9NVokRPDRYwh93eOb7gLTWY9cYh
HYkFqsWKWgFJ98FvPGDzwcjbXRL4FnVkHNBDVVOIGZawNQqokUtpVLrnvhmhUWklZvrNpCJjM5Mu
y4e4L+G6XxZud8KhwndQrh3hwFIvSUy2mn1WO4t1wDOJZiBMSdkt5G+lz09urIHBaOIPwxgLLMUm
9z+qvlNkuazu43kZTdKnzCe3dmpzNplDkXzIuh/xCDjFsRgZ7OeybQ7yZGQzR5pQ25NegeNKZswb
nl0H7xZNYRRaI4skXbO3TWZFz0T7hNNCrQwCKzvgWbADH8uQm9UfSPp+F/Pk3geaNtwLgsAo0j90
VaM+lA9kJ0DtdpxFIpFjzzTas98BGzeiouLiAICUpHpWmYTW+SeHT80SzG1oqKjqDn/LeMrn/hei
xseoNqx3NZWPs+I/xNYwsvPjX9Dm39iOrJAkwohqESIswcJg1WhcrkwqyZe4JPBYjxkhstYgX3VU
3jssOBLRy49uORRsIs0IYeDsG9WHaW8K3fiDzsm6S+xD5DkmJ3j8ks14ytKo2bG1JY6UgJZtBngQ
NNGwIdJoeI6a7pCZJTihikV1gfwjzoY3UOXEXSWau1LL/wtmcrbMSdmn0VDRZjZc+mAI7G6fzq5S
56BrSt/Ycz3djS41sWreKDs6eG1vXDr6W5fbV4iAHktjwctESdj7JImViSevQntMEYJ/mtEATmts
j5Ut8PAzQYQxUnTCdXBlJCSFY7jJv3qaTpuuRwtUjXRWqGmyYe5sqsfad61GYAru8XZZScbfs9Nx
PcQNq8N6ZKWpMWQn3Fkz/2WWsGAqF4kS1gysPeRCQa6oPq2G0ylmklAiKPQ+iYk41FgvSP05cDAm
otW/k17x1aIJ30Qpdn5dB4PdK4FcfCz6HR1/PUP/meu/mzYyCGLwsYEh1ZXUiddghiGYEcPle27o
5yw7c1v8INGSB0ujCxVgxArznsEaekiBivSOVXS80pIyPS9A6WDsn4w5vbZJloaZgc/GHDQSsipz
2kUMryrWfpsjx8Gf5XRB3l/hqwJfhVeF1h0YxqMIXqHzXjVgmTstIk4zEdfUJL3c4jdOnvPZVaq+
awbAaRDRjex5cEW/TYL+5AcmEjgbovUsbRxvUkPvPiZQedTZRZBuZ033pHykXzZkKOn6IeWJ9t5a
hMiClSzJU8QypHl/6HWo4lHps96fhPikxEgxbYRR2tY2aXa9dZp6QHgBSAqjdSj9kIf7EAv3uTI1
/8g+8QcVQXLVsSavu2Twt17pcz3qXFzaVTjU7LzI1U54lc/ZlF5HHR9iLfD9MEsxK/f6fLrlNmdm
0e1pmbGR78ufqKi/hoDlNyLFZNVOHMVF+b1O51nbxHlH5PLSIMWtcukNcA8gtt/7gq2AoM11KkEe
YSBGIhtUU2gsByfJ8+pJGMYriIrgE020WrtJU11yZGX3AYhnjV6t6Eb3I+lHbe0M8B+VYb0MExO8
i9Jzup17BcXNcYwQcVj3GSPAwmhUsYa0EoktRZMh0KA7V4YDs61ndtmZ8hTMwRQjHClwa72JH43q
4I+lQ+GBLq7d5auCQuK+wFyxVGIhjppvi8//0I4Rec8sft9I16RF551MSzgvBsEekb4s9JukDgtf
2JckInfD0Zwj19/4nJkvraFRxlbc1pZFcYUGtGIBo8cu4EKAp7ZL9E07L1t8j6UOaeNpbxydwbN3
qtKxBI7FMbUkDuX0122ozQ1+vTDmpXBZHpCPXzNXTQczZRnsjMOVuI0I1CLwTrxcYhX1RhxWnJ9g
ADRbNZQN7KElwLqKDzlSQ3R/9KeH2Op2Jf1wZuk8WusWOxxhs9/3Y/3JTpoNPasXt6BEw+rI3Jg+
G4psuQY4d0v5Q/vRam1r5cmLNdUZVaEcc6vOhgVhLBNvxzwOwfpNsyNmiApVTu0iGTUqqCWdGby5
tnpziA/TXPHK6iY/L6xVEk8fbVf9SmwPjQbTq+pYrg+KFPS+TNgUsu5cz5yqbPIeHZOTTndJ0vMO
IAPH7h5RZLqE/nSHZMhRuZsmxmLnycT6qTx6tp1eniKnDljQ0xzK4+oDCuyDoVg0jcsxDoogu7ZV
PzxCunlJIk66Tbo3d2riw4ppNvAentPZ70J9sfNhP8NOMdzBmYwHG3UrzfBDZ+CmbBf9gh/98nNa
1IVv+h+Ai45dr1vPAQz5k5Qs6kQ7QXtlwlYaUq+2s9/jgB3OaOsO8zox2VFPUHwapD05aiaCiYzq
XauX7R0EfCss26EDaaSL3ehlxGfNBqEb7mqauA10NVKT7ip69oBaHKisToRMmOSlE8M/RcbCeMrS
uX6kjvNbZmBSmZL6VSut9oMUtoKSSLPJDKYEgoMHOkClgnpYs7OJcA4mxSlmkhhlS8gpgfBn4vTI
cpq+e0KcV5OGCzqFyjFHzYPWsW6gI/nL858TII1vs3SeoDyyJC1LwrzSmNzJzPxAHw2UAJfVILE4
ysp+huVtr28/OTEY6TKMBAWJ28IKNQKluEbrjiNWhfdufHUkGCaUnttMzR9dx8EF0h+i1viyl5lQ
kkeAH7vn/qZOwBV8jBDb0oCw1pZn+XtbwlNk6NYQkawdX9ffJxOUaTnleljj1GaJExnv6p9pvuue
yoTw7z5gKMzGhGLEcE2wlXzYaX+PWqh6ymWlLoNLLEnUSt5QzHAk6JNdNEKgn2YR3d1+PjUSkxZr
7e673rtUU/2kx9JeC8djiV9qZ+VcDJC3HzoemH0zs2Txbc38IFLdxWatuVjJxDhSCkDV+xjH81Nl
q/pDzxkWu9jg4gAX+lFxNjlraFBRM22rJmdCVMI8eOD0NuhOkZVLpnW9HCDrJ9+6cNV9mrnNA3PU
u2im6F2jxBhOhofwI4+1d6IHtxPV3HXeRuQ1T/ZdyW4MjVIjtsBPCGg3dfWeiwk3audRw5oHcvUK
oV30mNJtMH3CoYjYGTrs5FmWWnwyyNQ69Srpvdgoes7aVDSE2yfpR97VX3FQXYpK+WfqeeLJSMT9
7Y6SukFjS6UzN3tdvOfazz8vx42+syGU4ufH8pezwh6iPNlZUJ29NHYp2Qf9daQstZIicj9cG7qf
MS9ZFb2MHo02vUdHQVpatkKIM7HjFxN7d94ft4+gQKKStwIOHF1s52NU/XfRgVPQY/0hjY2ZVnQm
HjoA9YiCrwFqkvcarvvR0xK0Rhj/nlIIVU2kX+sdO8v6EazjtG8KFru9JZ4Gms07LpcRAtq87Spq
INU4E8aYs/hHSBW8D29543YvsWx3HHCEEy4sRgoYYkuDjEk49eFtomq9yvkRrXX8MCb0M9t4zq5m
oRNxW9Nx6GjAZBZdwKBN2HEIxmas3rJDH0xZ6pW039CnC44vSHKGMyRnkzu5SKR9Gg8OXZLbw9jT
svpPr92++/cbt5/7+9rfp//1tds3kv/9R7en/+m1v3/qv/6326/9/z/3n/7yf33t9qf+/re/f/7/
f+3vO7j9xu2H/+01nEKUDgdFRrss3AHx3MSwnGlH16CgoaVEwXdzlWzmuBrP1JokswJefn0I5Llo
7BgTyfJlmeFFxvVHfCDmKaw2SblXy6/8n5/5P1/evhU3mDe9yDTC2+81hhcwaO8UDe2TbmE5nkod
VZ4IWP0uSDaqqS/CMCnALNUPWnAFGOAY07ScqvPtNUz11fn21J+b+DDA2+gpPqJn1IF/+SQZrdSo
QxWPLUWyYfNTjcgxLKuPtvCjfvuOO224P9R6ImLuRG15BYyH0n5s/knHbgm5Iw6K/R5lQq0YAZDY
12mM3oycfGMG3nODNt+RHjeodpDeNON+YrsWTw7TZvbeS/d3j7CV+kmXXeYJRpcI0seAkOC1mrKa
qTn5iqxfbQOZ1plhoppOYpLJeBoAG2x6Q8uZnN1QCdXhyRCIsuvQ7pF/VMs/53y5eIUWYQGbLlYi
7gbkzwaTYrFBSdlvij7ezBHpfVBh06UnqMPWzz8cAgB8izi22emxRYIOsVptEKt1TcxOCMqF1KtW
nIxGqRCS68u+KZHbRAB7qCG1u3EeLnZKNdZQ6Xdf258RVfyy/S0U9gfqSfaxHVqUSU4MkSa7BDYH
zgA7iJ6ULYUnyv2Q6e8Mh/rZb3Vs+YnGum/+npaAMPbjhFd3DQvu6CishtDU2P9GehVmtgr2TKNn
zxbOxqNPkbNBbGmVUoqc9xbqetFYaG84jGSov7kC6ybdSQrsMoI2U7WbOZUjfhAClNLBvfcs+4Qm
rYPAPWQI6tAVyiZG9kMFT9H6ppMKokdq7VMNtQjqPBVaJ3UvrAAlqlVvJ0eMCzrxcIkOybaIvee5
8NleWGiDaJZS2WUjuNQgUPi03Q8uY2Iyp3ifEH5t6OoRkAmYBoDfrJMSWNmGs2r99JPAh5T9a8pm
d7lqh2FQ51RHMVRHJTJhYA1bpxJfXFxIs11+CbDrUR/ADHZpBtHIZ2NW1e7BmR3Kcrly0TIj64yy
ztpG/QIc4h1eTFbt7HY4wE6KasGCkrjBJrU1EXUcOrnRUO3jfF2y4700oVjpxOfUkKFF73njU2xj
p7Ck9LXZE9UT1DZ0evimSukk5Ls5i7+CiHg/ClvUC+DOUVDQP5XOSs7ovSM5sdXZp1G6bkhzYekK
wZvUCz2Ig01G6A0hB3z02+dPOpvNxu15MSya3pGCHoSW3sW05MefmM845rbXh52pMyLlw5MmqpVp
e3/aFim5jp2+V/64hhDDHTdzKtlNOBvVUnMb2iVTPdaJB+pAQshgnzfGN25BdyPNJD1wQRz6hppP
xF65s6jMWfaghbMAtl8Hh8h1sMD0CAODQu8Z+qrhzFZmZ3FnuDR6Nm5iW+euKriR7EpRUNV7GmjL
QUfufOatWds6qX58l6AkrCOAhyEKbEdKKUipirC059e4btOw0+uTo8PBpJpobdg+bAgYGbjRuoZR
cuneeW+U+55qzOeUFjkf2tLHt6S+MWyp02HNmbln2oTMsnTRB4IAqQNOSJxAOnQpTiF0eJ+Ia+u9
rRMMDQyy6Tvm6kUvqdRjm0TuBm/AidpmaPulQBlHaKxVuiOkh2wjm+BpnNETRjONF5e03NsQfxv2
J8O1NpqT5uygOnA7AlzZyWDAidnIbLLYdNDN59nZdiG12rPPtga3qRBcCxZCx9jXLGTO7dG3+NN1
B9OF/Ib8nJXR49DQAWfNOK2NZjqR2Qag1e/fx6K9Fqy2Q9f65UwZsgKHWsIIhh3sB730xM5epwlz
XZqkOxOALb3uSaypGRCZVbJXr2tSGqzhjUyNFX6lfGWpRVT0iUgZpEHHKAui5a0pRb/Ut/KDLYbT
bVq8PeSVtaiZon8mTc+dJegApsa/P3H7ymum37WRftk1d7JJ9/EcTRhxNQ9E0O3pwIb7fPuq8Mfg
XKvG3aEKfwlsyOSdbUfrOTHvxsj50NtR7R21Nz3CKdJsSd+tOXQ+MImd6PDqcbM7L5o+/epGsFWT
p/1OEj8sM/suavOnWAMPZDJo4i1Y+W1AJPmQPqEDC3gjjGYZPYnUZiLWY38PUlGFnWM/+Cp5nfuE
TpEV9GexPEw6RnJNR4mq+EM5ZoihdjcY+0bWqfpzlbQZCavMMrY5uijWqufY0t7gj35TkXppjDGk
Lxwfgz5yT0A9ZyF/libWzonqN99BCee53nYep1/lQgHpOssNAVMy18YkXCyLC6LrVlOlKEyUTGMp
0WuZt9ZK0zyay4TT2JKtKVk3BFt1W8Oh1mig0w4kavSYnALhE1Ok0ezE+I6cHKMudOBuK9Gx52n1
TI8aQ7vW9KE9RM15qBXwp6jf6IRZnwlddc8lksyVdMosnE2RoeclwDUKPsfKgBXp9RpbPMtbLaVW
l83x2jBieW4FFDs34sRFBc3Moc0B6RMtWmpNdnAL69iq4SLh0NF+khTd6P+dWckjCSEUjCvzMlXd
n3Zxj97+ihipiTTB8+2JjRhsLVlR7emWXrOe6cfrAngFwVOTA3VwbY8K1mL8TfpzOlndeXHJn6Vy
rKPjQnNZjjNx6hNlfR1PVdrAjce+prsREIW8ObRUT+ckbsLS0CD7/Z6xj59koDfnDkkLfStjo6UU
rprlvhoN+9noIZTAlj8VHtpNNg1TSZOtQyd2zpZ/TYYZlq/RfG6hN0+1E6PsYYWhz8vZz7I2BD00
r4JJPZIYbcPyr2Hr8eaXAu5Qp+fbk9uD6PNhMxEeB8ZJU/uySx9kQTJvrALSCXpkIbfRWdINaXVQ
dCZZGcvlmDCyY3rf8y7lql+OK/axZbSKp6PG2b5NXtOolWeS/qqznXsEI+CTCYOueU7h1e/QQLaH
2Iv25D1peO4JC6IQFRbmlBzbzBLnenkwq/aE3Vvft/SX8EZ1TEALF18X3x0JRCXiO+pfyD4mWGRB
Zn8lgqBjp2wobw3NBp3qyG4fBWb8JGcm3qBGqaDmgAxcszwrBRvGQIpASx5q/jzmR5Gc83GiKwci
l4EUEg9ydKxNn0lKJrim/3FNe4cOgf2sw+jH0nm8pxtP+PtwMRXrFMgum2aBMBUl5CuUeiLHpRDX
d7arNbskHb4TliNWTW/P9+P1P+v/YIpxGRawTPSofCxNRcHM4YNky66yJetg1l5L/uH570MAy+Fs
svbcVYw8ViohQpC7uK0j0PL2IOpQiwr3UMLx1prm0gCWhUJLpRiPLyYCgDOZ9tIrjUVb1JKA5BB3
M4+PXUkSidf452Sw7yed25K8p03b7/JBZEfEsnTu3LsSI/SemVk/i2VRBYE6Q6K6LiCcsGlgwr9d
3anns0zBGL1HUHsGQEMnvvhudDzFED58J7Jp9tlfzugUOzOGLxSI/hCk8yZGWbtG6MCC3IkO9CmI
CZ7IJVhuGXcZVW5f3Wb2v6/dnpomW4ncc//5WbX8wu0n/v7Cv/1+s1yeNXkzhDEERvFejW69awn8
2Gp6ary3lf5mwRl98GXRPsyN+3p72R5sfdvYoCFuTye/eMCNWCOwypv7csi/by/jtQfMwVpuB76j
2/sBR29YOqCx249XdO0YhS0MiU5pjdfbN/5+d/BPKu7ty+1HYVyw52GR5+wTI/n8+1PwiPNjY3vX
dKpNQpkhdA1aRwF+eWqoAfuV78pNlUXGtS276mr4/zwBP2Jeby/fHjQsVBmqyVUSTDt6akRGdwHa
4Mq6mmL614Ogcb53EzQ22DznTg7X2w/cHqjMWNcemOSmzcCIVAPWHIJDoRxIz73icXjpfPmexSP9
ky+JAeyY5tVJa9CcQbx+CXQcIHpnX0oSX7l1xevfPfyt+ICejyXtAGLTZeu2ageUzlWKQSMFfWgO
Xn/CpE+PtgRQNyx/HvNNdxQkPf3rK0sghJyJFr39c49+EPSfbVU8xg4SSa1rgs2Nln57GJnE1pYL
NDNog+C4KBHYJ+u7AUsTPXFWVzPis7hKz4goQcxZSU916PaYm+hrB/IEj006hDlAv323PLu95JMg
IgRKbW0gYjmxPq3FD2F6sjnCDmMjG3QPwWi+sIA+JwYC3LItcaItX90eOou8F6K9x2Y+NIKScAU9
fCMWEapfjgFmK2qUqE2YPmLA6kdgTMQHS/kqe+cPu0bY3V31RxlsWucxkaxPbXHMKYOHqWm+316i
POXjIOfklKgodgUhhUclSGUCPgR3ZXnqsa5GCFuC/MHFQ5zcUnyKVKrv40HtnGnAZoswuBfkcSTU
9xDbAVFoWWswqYCVSlyeszSvjwwO+O05EV1drqxcOpv/WsSZW/e9pGMeqkUfbIq2mlGOUASLa+fi
aB1dJHArYZa2y02lc4WI9JAaP+wAETl5CfsDOREU5S8OPKuqmmPqe79M01JhSdDd8fbh/zkC7ksz
AD6NrbnY0vx6kQ2Uo9uDp0VqB+EHhyP+szJDKIqv8uV2Am4PU47qOS/118hJDg4cYGTIHfvbpOXC
2/ezc3FVke2RtOY1T8VDwSIQkaj1Fiv5Cgq1396OJgv++ng72NA81cqpCx+5tBEBPXd2U2C9Rz4m
UJVjCeESdqxd3UcM7QJH/3JM/lbGWlG0YECMt8gNfoqaqqIdoMnugFAcfdYdyqI6o+Lo28jL59u/
pgNtHwjO+ed9LIU/vSugcxuBFPsSGda/1cr6gYI21XPAUUadnPTvwVTzIqYXYCQca+tq2nkmInWb
we8sbeOQL94clqPAtZL0jU58DSidl4blK1DBjWY9WwU2lCh3PiCmoB3MM2IcZkaF21ggcLfgv1s+
aJAB/qCBYx24ZYFq6DEZQnLx+dIYSX1IkxDHSRZRRnWdFqq/ZQw4p+fSC80uRXrXOheAKClSKfyi
2vdgUX9PLZSrTmYi/c+avQUx+Ye9Jx6f4UziX/ye6cNLlATeF2b8P0Q75JRIWIhj5GTmMCcQXTOc
wGxgD6WhCZrUdK3qcNlYVWngn/U2M6+5YoE/LVsK7qsw8ICWGVH2rwfSIn4VdMIhJUFBHXsfnNgU
Qx/QnK94ip59B8YIsUTJKdE55HYRfYzUL1apPkRU9T76QLgH9Iy7JIvSfVPFcMfkMLLFZXglYoME
kj5iJ0BbGO20hrFG/FA4oSUTLYWKZ9y3Lvc3GevJBNiZfuSKUXIF0GY9srDeGybufmrSX7XABOxN
i21egfeYoWhG5YAFpCb+irGXPJ4Op1aRil08EvMzRd19wynYChwza08HtBPEM5LtOThC5weOl2qn
wAkqvAIAlmpLYlfOB7Af0O5YXx47oBYHdv787jJhLD7dqOGPRMUl6wtjZyOMvXaev3EdzbwmuSeu
jBnb0TZAf0oBDA5xxFMDko+KRuOv4FNYdB9mbJ8oyP0fcgvvbEnybyyh9GQW+9GG6auUKe8d0DbS
1ZwSoKPTwvosJQJNlrSqoilrN/JoaRKVRvRt0xIPkQS5GEv6k2b1/g4tZnJU+ftYoseMEh0u36BY
9vfNV+yrHR3Rh0GHDMTi6Q0NodpNNuiPShHUWcQXcNYZ3WNxp/u/sGhZBX7/UlswL1TONik089VI
VI7A17cxKFK1tJZ2Y/rJfgYht7XERxU+LjfweA0xk1VijZvB7t6lsTRH5ppwPjTcaxdTSzHTaxCE
MTCXbseeO0sZzV3n6Dv2dXeab60RfCzFEcXlOSU/o91tGtl+AsxjRKTfOc7J1tYHG8VqE5/9hbvk
YjQ2veRQ2fOxiasAWVDWrfpSQwHfUd1IsxNVR8bSRBDeRF2k8gGoV7iJbWEd8TeRlwxWrdTYsNnO
dAe8OQXKZJ2bXiFrKoNXrzPGkxa4h0L00EckzA9CKojOdewsHLG0EL9Fk8yznhEGvVPSfshb19jF
3tyuLQuWX2w7kBIprLfEPCF34aYgUm9jR4nEzlIfJ81+ZQpAbF5QQJ01CCAlKwoKBCwexL1lllro
IqmOjDI4NbI6yoAO8Zj7p65PngTVVfbNSPziXDvlOcMD24/pIj0BOUbD6eGJjJIYmIitSIN9b3YP
w4AeTRsw64zGIUHHAFs3PlbdQuAqJrHXg+REZ6g/5jlsJs2+Fjro4h7Rx1cdB1+WZVf3TQcZKOuR
T5XiFPSWSWK7G1885BMbAzkqXkrvLmqwV/jt8KeDD7OqCMqGAofyXpZFsjX69FPOwkP/61TnPE+a
/dBQAVUxpR69/JnzhtTI0aRYvbyN9DxGye80Y/6AmlOGsBOA2zXxSwsVAlGjCcAkRg9S59qmJB2T
Tj4IW27zhn2rBZxLoXpZqEc7QOWkn0RtA6SXSF/DRfFboaY75ChX+BBbkq+wMmBhZht1LWlT7rKg
8o+TxD9begUiUvDGJ8wAkVWd2Wsme6c2PieDIRJOb7zRe/2l76Wx98ucneQM54sd7haGlOMzuVeS
ZWbl+2z6lkgM2DZumeq4JKpm7Utnb/Xu4yjGX07uLsHagNpKKhtTk+1jCR87R82GTrbqd0V1bYU9
roLcjS7J3cBhdyvtgegjdsQlUiEEHpRiVLHtaXnIkUKaFFu+vbfZVqOonnX8e36/y7KERDXMbP74
y69BUdBfCBZb8LGlxroacE+gzs3xFZbtuoxaQptrE1SLKEI/GN9KaO8GnB7UQgYkWrMEJOaOdx23
4h2zVG7ZAS0I3l1PDN3aopWwzRXuDj/VPhzdnfaTMf9wLnDvddj1DZrZK/4mA97CA29R44VJlxnb
UZB7XHa7gP7ZgcIfrXpDwIER+J3TYGHZjHvNoIZm4F7a5aWxcfFeI9sGRpuoI5IpVAHeTAMKdlnD
4snTLLkiC5OGqJOXsIe8hyJtHifXf0XD3Sk0AcDba9peGYRrZOJzJleqRTeNTfEVA8JlyJad//3Y
somi+PtK4tkXEhxSRBYSJqXxAAf50r/+5XYL5YtCMaq3T3tokq2Gu5hjC713tDguQ9pCMWyDHZDx
9lLq5V7q1rYSDkK9ilC8mAHJBedAGkzyrOl3nYv51cphP08x0IEZvTcjGwA/9hWcQeIY0NODrx0I
NLu0KGbBSdP0apEA3UfgfvMxqK6yHLeU4xUj/ayvhfkaY0Zh9hbfCXpryhmKXji+wHb+nY5gXL15
eNGIT7zaY3thW/quEaCycS0LN61hnoBCIV6LofAG2nCHyR/TN1VpQKEs5EoL4E4ST2tbEy/6AHk3
Ao5SaPY3Vaz7MTCRj1QQEkSzjgpbnCqQ+28Dmry4CC5TPxNFb7jPQ/uWoEgjOJaKHDkdHxKtE23s
Yh+bUPUIMB5Yo+kVeBLE1TRgsFRW7qVRY7b1q+5gWNaFaojCvovydqq1i0n+YV263/rsYjIC7Ycy
Re6FlHfED8dj/zObgxEaQ76dQEz0i8CEIE4bioR2Bkr2G2FkdVCpOAK3fLXd9s2r1V17mEbnuYxJ
trGK1MbobqKXKrHzpOKP68XlMfb9H0qhsejfmcKRAHnow8tEY5NpPIxjdu9xUa8GXXxlgBRXTSY3
ws3v2AZ4aL4GNLJ6225Bed61nQ4pGd4Gwm6NZhW6/Eaa+Mu0S6BNR5uaqG31ioRJRQgYMgM3uS9b
6z4qEK9hdRGQGzC+G6ec408sTx7ipnpCEIcbQ3I5Wk9GaxgXr/OhR3rptB9ieqANyGcxme/S1su1
iamNPG4JGFPuosa9S8fmCyPfc8QVSDlGHVWm/bTBaanUnVRu7aCrhjJ/9Sb2t5gzz7Z3VFWwb9VP
N+Z3FlvclTeoXz2xQS76hIlgKDHY4I4mHNNNAylsKDX84hih4A0iMwadLao/ackdKtxFNvGLUpMo
xH1Oe9Yeh++g8+oN5dls1aAfHALSl2pHhm7f9A+3B324b20jCzPf3ydmZu+7yjqkCVWoCa/zXg1J
8Ojq1iMa+p4TE5kbyeaQWvAVvbxzRp68I7ggw/mln+aom8/dkP/JhhmRFB2P3ucKYOCECepmv6aK
WU23nO7kkofLho8lm1c7QI98OmxdS33VHEVoYcODU0i9rG5fueCyVwv/d+oDlM6ohc0Il9fKibCc
AplL6D+slIfyzbW19wrtIXQcPUMVyfTSmY4JmlxvQgu77dqI9M0wBir0huKNruMYul7ylgDMk/aH
a6UjIFTPuLO8wQGe2BMg0vXNjrNHYcCFv4lwFY2sBSCx23ie3NOfj146MiCFC5MvGr1vxrM6NA3w
J1DXkJgBINuqbIKW0LjrNFZPXUKHtB7saCOVld+3fewfPPzO+khmBnbtfRyQjmkTkblkbLKLb6ju
DfQ1Nw7pnOslgG8zOOaZXi+4q2W9Ax1LDxNgAUQJxF22I/c4W5eDTRF33hjApSizkGOSD3z+RSLp
ayI5ueaLCBzjGMSWBeysu9gJzoVRpjKE/nwW43QfRLiaWWr6ax3ySEXbeytnoAsz9sPWnQkBEJRw
8yx/grCVdcFjZB6mnqBUPApk3Qaes2lblOl0w6WLApOlwoacMoMYnlAzioMWLzOeAXOeEJNdW8Z/
Sl1Na9/3yMOukGQaFsNYv+Aqq+SXZuMt93rqtykrUoiG+R66HwESdzP5JOOgs3Bps+8Cg9rRd5sv
FzM1wkMuIe9MC5Reo6h/e62JJ97rAUTbQYnC00MiBuJ4GLGV+cYfx6LNYghiNhoKAqu8CbwD6T9s
U0p534qvrocI6PsspIFTwj97F44xh//ck6CQEW4EXNOUUKo7d0BEUZY44D6k7RwqksYxv42sK9r8
obTzI4SIN9TnRGznrFO60ebzgpOMtZYQUx8gWkHdOa4PxmKY5bdBzkdoF9lddV4FjgSkI4IzKMZQ
1vYYZEKNinXV0iA2u7OK+vxOsve3m3LjC5Z2DYsDNyOCl4Igda6iPwPPajj14scCmwQj+IPwZLYz
k0+bm0hdTZGsmHV6vJN69uoDnAzj4kEU7jepWDknkf0XaY0M0eTy4vlZyZnkzA60tyDqAKVfGm3B
Pf5p7eBJEGu5jaKcRcUWsz3NKAQHG9Qs56ECezZk7npA1rL1ejS73UC1IHXhVqvuUEoh14peFxBG
PvAcv1H1X/zu8Qe2goy2V/8y6epcOjFnphFYSouWhdN0pHjxmFQwytLZC21Ci/tc/rbb9Nkw1JsV
90QrJOvRHn/IItbC6FVnsyRwblcC349vwwRPp61R/IKJdoyo7oYzyzQIHuj00wk0RoF+m6lH/4Vl
7rNPm73X/2JH5FwiPNnZlP+ZDSbVZkwQgutHVY90O1hukZ2yTQzcM0sEr+MjIsdQsi2j6iceU7js
qdsR9swgT+WELkzL/8fApHITFPJIwSe+Etn3GHiZcTRilmEVTSl4L39wC17j+H/YO7Pd5rEsS79K
IK6bUSQPDw/ZqEigNcuyZMmzfUN45DzPfPr+6IyqjkhkZXXfNxJw2iH9kkiRZ9h7rW8lJ5EF1/ii
NPh1ApSs9gRKGncAYXxpTJPLlpJ5sX1KY+ADJSI67FLOBrbeHcnj2gqADlWYhLp1RmXZCK8KgyBL
1dP6nUXSWdJsXctBMhDj4pVm5S5zUG1MG9menbXQ4ic2OJCwEu1gmrzcWDz1gckOMGGi0v2Z29A9
lBWChCh4T3o+Ig6++4aRuo/U49AjrdZj8Ps2QlBSirZjFVQn7FbpEqK0YHsoUux1wywdhFBFgdpg
g0k00myeLXNn5yTHcigfZAABIjWGbVrVWwb882jm7Qau6zXLcrUYpMtKiN6g6iW53hb7ooijIC2S
Msq7tEuyN4d6twub7MarMKxK0z1FCajMIgxeLL/f6rL7wp31XYThS1hUu4Ak9UWXnDv282LCACEL
EhURiL/lbjCSQIaKIA5ZlkfU2bhdJ+OVjJrvcRxJip9gGHWjBTHP3BSeYoIuP4XWU1vNQLTTkrpy
5LdFoWEhddb58zVgMeHqMztudJs1mvgPu8vhDo7iOelxYncT8jJSCA9hUJQrk8W8lQU7Gsz4R70J
X3KarlsromcKXrNWDLWtjVgFpu0i5CwUk7WSEzKEUfePQ1F+9iIEGwIpJUnMLXqxdWw1d4ldjCt2
Or5jgdAa2zempQfZoNztWZzhrdDmYJF2YGmti0+0Pg8Bkc1EXPGvLYeFBfumiG42+GTOrK7JU7Au
bdwzDk4pIjebBz1NP1FysUts0scR74NZ18GCkJv72tUrlg85WuuIeX3IiKgTbfQ106XciezjGhDt
tfCKxUgdptJLSF8VvcMA7oDvgm9xIi41SETvzMmb0W/q/SjNZqMXxTYL0alYuOn91gDoluM4ADGA
gj6uEK83iM2duJ52joEVbYjAuokZn9vVFRSwg2gtDCToZxcdMblXNhcrKoSKoavrt34V7O02orCI
V+Vi2Vea0KYPLxqeNRm/Bk2t7W27rx+hKc/5TG69MoJ5NwZSRm+a+Qp1lrHS6p3oiaE20lbflKYH
3koX/kYWJXl5z7kqron1uEJBjbRAOOx0Bg1RjXfsqYGv0eDtx25kv+I6T1GJcDnHiVqLBpmW+R3I
8GGyrSMSH5rQoPBsMyT4g912G4wPY9V+TlH6kLGKmMfa90JywYiuPGiTcVKkS4Em2zi2NYPCupWT
l1CVhTol0YQOzq7YAylz5ShBY78r3g12kvlMKfWHJ4N+64aFkcMVDloHV5AsES/4Luojt92YDcVl
b5quJJsc4PiStZjxEpopiFQVfDfFUZSRtjH6ctOmlLKZPxf2EG+m2JmN7y0lNROFUGuuepAzK9sI
LpbCUzIMzPtmt+9p/lAlcHHK2zn3oHZniK80ruNlWwApC5icc3JkYW5ZAUIg/QNpz+1gwcXXR4yU
UC9sJ3lzk6o65HB0+Lbiz7YPBtSQ0cMw5vHOcuUFupCzLmxBPENr4KgB951tprxMiNAA1N4jhaMG
oe86VYp1gKwujij7td52Sv3rMiE6KCdepNfDE0g5LiIHCiLDMujnlqtMlrNQKnsZKpsgHALEcifE
c5CrcAWZTSzhnXgrckpPU29QFSCdcTT1T8cVHETuPJYlIAx2+uXOS7QP4rGgX2l8I1VffqSlzWEj
VO205KUuoNxF/gcNNMaEiGAYr8J5BGYEVNc3iaf7MBsfwciuzISdd5QZVF/S7MGYaynGTPYEbL87
Tnn+JFIDt0L4UnYKjECkrSnLXOn2gB7GcF7ThDsbbdpZr9S9SSdWyk+oKbw5mjUoSuc6dVqgIowG
Tr6dbOrkzGdI7c2M0iOIQ78ifkapatdYoH1jyIq0U+uowVWTjoewqPddYEKjVyy9NdYfCy8N7sUA
MZRgtVtKhZSgWNtEg5LEK1RqUaZXiU5RU4uoV47WvEQJFmZp64uiKsCyeB7ZrxiOCLBgfreo2wYu
CpGelfNka0vEY4eySE4DNtKTjXsGLtOd2fuvFV2XTV+6oPuzGyOgqw0jCHWuzQ0Sd+8x7eolUCOT
DIyzjn9CI6+6hi9GYeUmr9FT9B4sWteB5AElqg46dzu2JXRMHXAjsRONamekDVEOeX5sQoo8Vbc1
Unz9U4LmzSRNy2e7QJH6thrLreYy6OTZs6db/lWEiiuccxGoc50R9r7LQ6qbBG+GwztorC9qYwS1
v2PRqtak3FF07jRCAyJ1i9zqqkc+uqiK/IEKAQAIdWyZCEuYA1t8NzTctPHa7bqNJwx9bT+4fvOE
duGx1mCoChYGOZlKBNPp7xLwOxHf8S7Fn154qxEGYY/Kf9NViCkUjnUZ6Y/NpjG8dtmTCUuUGBw/
5t1F3QQPimyDQNfDq4AVdqyvqoYT2Zs3SJbCVZpFB/Pk6gDVSg0nZ5aewg65MntdNEfldECjs/ap
8W+jAFUo/XTc2+dUi+pt35mvxPeuG78ita6A5qmH9kcmPdrT7qdeoNxSMoevm9t3EAU9GkO7pMvv
69B+zSMnZAmFKzVI2QCgJXxP1ZEizBHMQ/hWIPrrRLSCJ4IytRs3SmNUcqhwzOTStspi6I/9uCfA
5Y4yJCUNK/5SdEIoAmhibQUv/kR+URuabOJC75oqx0g9M/aOHrK7RjUHWr6z71jBcG3yR5FTyM0i
Fr+DYj0i2CRbwfTZU7lMCXARjr+xBBZbqoJX4FBIc4ZpTvk2t4jr6VDg1hbrhQyYTc0uY+G2IoUi
T53OxPTF1cu47gcWOZkr0TtfMb4tqXe3fjHmFPqM7z7STqaLI7vISTvNv8xSAe6U2nXjzt5AcOea
jGB+DMGdL1lr9e701BEbU1nZPdiBeuV5VXooDAk/V4DXaQ0fniY2bid5iv32dtAyUN6Ze0vb9cZG
zrGEeRCtAW185TWF4GnIWIo6hO6Mak4CStauDSEeI78+eu26V9QAlI6FMyqx/YQ9NfknmCmPdQf0
Bm/xiUm2w6dP7FHbGeu8Gnd9AcOrIFBz55fuuTXkK6aW8Jh69Ycapu/ac+4sNdw4qBOr6TEym44l
VncJQ24MlC1XdUg9v6zNg6FdDYW8BsX3btWs8CW3Ues+t1SbWEWx751pyV1rLDq+FvqJ+5FOO0to
FoJhw/oqXXPH7RzZvBVsQLkR2NwEDpzlCXSedIu10zQ3NcFMnbr3SbxcEuy8sQoKMRnCpVVvN19J
FcVMOPVtNTjnyidkrika+NnWFrIN8kAju0tztQOcbhoCbxBzpVn61CSABXo2gDYjxxBIkBIGsFOp
qCIMsfVKeOgy81WGp1Uw7ZvZZYw7f1Xrt+RcVJN6IhL2fYq7M/P50cfjuyanBmJd1+3jtjiCP1IP
HpG3BjV+1xxJU8+eSPeWm7JHrQVl8NqUB6v5aoeJ2RXUbzJDWy19dvQRaVgbYuu2Jlg2Ud53Uf4G
HBw7Q1ccS+WxYjCWbWMWnLgLUD4al97NALV1YZXTVqtB/UConZCfgCKJESCwZ30UenWR6AdKUriK
gREeA6C/7BjHoTZ3K4GmlUAKqg9Gad1EIwGR9FjqjW7AFy2SuEdBW2wdT9cAa7nHIiOgRQc1EWbk
gwwENhQ0rQm/fio7e+OQk0dtmJASjaJJ1nSryMXZ7OnffV5GuC9pFZnjXe51L1EbW9dWQqc+oUsu
NE5jwsDrVajrbAUbyUTuClncZdANl40SLBkkV7LWF98qMKgeWyuN+Mh1KmO1aqpVghQKaZPxXhUa
K7uiWApylDUT5VqtH2Tvpwt6VI4onmgCdwvL6pms6ubGq8kw7NNXQ8S70ilvC4DdyuXSahMJfBpU
pYGVHWkRN7iEbacprmOjv/Im0p6cizJlAbWmnyjIvrEW0bYpyyXpEHHhS26fNhgOvV3f08rCOzEJ
2sTSvnVq4xihcWBXr01r3xUv2TqAVgqR31wQP7x14dbATrBJEW2Mq7iDoK26B4hl0TangLdwGdwd
+94awf93ZzduGQ/TGAUsuZE9yoGxOQOiMBYoZDxqr9C+KaNuLAo4FF4LUmg1d4/1k4nJhz/o+/Uu
8gQcLQKcIEQZDDMxuVYaSYb0cN1DV+lnpOdcUENtbjw/lSO8ThKbotFs6OmEqLrmH7ZB5IOv6nGj
j4mDnjSD/eVxa0LZcpwVUtgWaKEPTD5GHECJWuM76FfMShuflfJSVhmNq5qwvYavQavHdSLjA+sc
ui4i8+mKm/SmHAzqQyjKc1N63wQluis2YuVyBM+ISjrA5nCLX2smh7nE0oTIZB33g2/ks2zqckfz
2wc7QVPXreur0SqHBXodmHcpOxySInH9UJYE49wfMBUla1oqErkkmdRmtwo9Vqxdgfq1re+koKio
TUDXg/hMrBWGkA5RYemFJJPRnk6s8tBlUGMDp/7iO4AlGOEVaWWDpYRxv1XNJ2iMjZaKc5exmqSJ
qE590x1MG5yq36VEfqUv/cQGlFQwjTjOFvCMReFKBuGHlvXZ0sdeDNfhdmyHZ9MxiR4h59lDmoIT
Zu3UhQOn/o5Td7Fq5IyYl3h6Fb+IsdMPvhbuXPMOqUO/aLzhRIttXHSbxvIh0whQ3II1o15Sw2ui
HnJwccsipFw0k33O2Rc0FsnCGLQ2uhcCSC8B0LEvk6xQ2yvupmrbTNyupJK75SOdcndHiC/lmE01
1WcblpyZTjtXdmSPIb5aePbsfhszGnbkIqeZdfSoN5vGKG5kYt7Ar1qGzI+rEtYzoqMcYjZAr7x7
AdPMyWVbn3XpFtTUN6qL+zimG+84sPic0YCSR1Ar+29cBblPObvGgilssWEiJ9jcFCtKewLXpnqj
Y16Bi0AwRggnUDCAGRJdiR77gPO957ogVyCNqvd8zL5IwyiWhN/dyVHv8CZjmJvq1t2aTX6f6zj4
CkfOjRHarRH5TIY7HkrfK1d6S1BKDNVIBt0dMaIpQwe7+sLL400k3RubmM9AU+vKoAvUhtWDWQUf
0vGHld4RkpxlsIV6+TyZlQNxDaJHYDxnlnVJJy2CQCV2cexeaxFGjkFvIwqU+VbWhbVVdemtuBW7
4DGsUdmR+PBtMaoMRfrcJR6RkVQCs7MMjlOdPLkB8jWy65h8UQwU3RfO2A8tKDYhxJ6CiMqo1l8N
VF9LtH5E4cniPgoIYB489i8/KWn0GgyNXnZsgHxhWipo5pXMIzTRUuZzUGDK++57tuZ9wP67xWwU
euM7Kw+KmIohIXcStGUJF3RDO47zXu/jCBa/TeUk6sDAD/SQ3crMz/raLQhM8/v82Zfx2+yvWAkY
pA0chaViB71m3lJrSqtsVaIhYRM80RqGB6W8dGP2VO8Mm90vWMh7L6cSB9R8H6teXxrtXgUfEZcN
FIhyhYGhxa1OPCR3IJoiv0TRji+4KbxXQaYcMoG1wqp0M7z0BE6NeSW3DqMT4osYRpLnop0lJ40o
KHVKswu6ECjATvRiQpdBBVQTUxmSuClt+ypOW+/aFgwVPYXpwq4JYDHHDfjdW9A4VgFCukZdtwrV
h1K6u9RR7mqDme8VkjeYt1W8tRmsq6i/Kwk1rWrjRktGGi/OJUK2sw6kRlajjnfPkfHnPJ5iuFck
rdDwTl11Y8YIi/piL/SiZkZnuY9LKGE/AqUzJJCCIBg22zS+eGeCoI3e3RZEoC59B9yUsqEVdXjb
rOKYkgHL9/UEZS5Hc1/p6OH8YYFvSqxLKlbbtiw/DN09khBCucjlfs098TA2wR76iiQbpLmt6/ZC
BLMf41HKlOluURO+0s9doeAN91KHLUXAeyO7/lyk7EcUvWE6GgQ/ZCUODW36Ngqq5Dp7/bWJQzcd
m2Vvc0dGUXepBMl8jRGuPLbcK0cb11KxNAtUseu14dVC/wf1i0uf77cSob0JEDx5ijV1WnTiSoFP
YdKDhNWwdNoC9AVJRFOMXSKRuY4/HeoEnl7g9S5XPMqJogJe2iVbd9QL+oX0twYyCZc9+26EKWXB
VrXckGIT7tJCWbjImLVzyzdpNlVry6MIYInC2rhCpGjbolNLR3GhuzrShXowT3mrH4CZ33iwAcOK
GKkSADJlQZ/fOjBjU0DW09Qx2HXsqmq/em4tgmxIQofTWUc3Kgp2xpzHkrlvgJar69gH1hlLgtr8
NjkG7j6q6KDCf08O1eTeGw0qrJENTRwn3530KNaaSFes7kHz22ORKGNVecE3yth4ESEViOqbkLSs
qXCzJde+XDgdYgkA/HASPcKzB3+H4UtbZ83wXJbmt2vYDLFNtgxGkMdl8EK12CZoiUR465UFFVUi
oisr5EbJUB6ypt1pY7OvTGBolXYXlY23sqv4lBAthohpTZ76FqMq5Tnzrff8e/jPT77yn73M+8qs
Nx1Vaqz1X6FAzTT6R11KDAtFcEhBHiWmccr98Nj1Hk1EBL9Ji5TNCKV1Kgv3hqIRyhkiIZosGddR
7FBYsDWsGh6Nh2kwWerhHmnTXC7gv3dzeDtLhbYKnsTMARvLOwSoT9gaFVdE8xH3dKd6B5JaGrb3
BLJhP9fGF5ohD4UnpmtCCj70bWdxCkuWQSd9DJ71IvrkaJG2T76+aTwu3Yrc6Y1lyk+T+4MuI2dS
gcxMUwJU9LFx8I/lT+lE67ptr+PG6U8/PwxffqGT7DemVhZsqLNdJtQm4WJEYB16Bw25Vw0MaUnZ
SC5TFyTs2Sgj0L6xHq5JdqGwBVx4KbQK5he46mOcIAYDxnpnkqFeG2dnjK8YAGdd07SvCm7JtATn
qGv7oUy1TVrqn2Fgv5Wa2Z6stljFmv3QGXjbbQvuTaRI68kvDiKAg2loz5WNkrTt9XRjC6xfRMq8
08CO16HLVmx0X8a04FIhMjQQYbMcpv4F7wxQuNj6rowchKCVUEHgI3UD+9YkjSH46/nJVdmDRHp9
Jbt9CYvmKGpkuJpW8mT9VlCfW8EUAdWLU3c5KPEZayNRdKEP7qmhdVh6QDnNAhDRr7/829/+/d8+
hv/pf+XnPMEvlNV/+3f+/sgLos58iu1//fNvu/Xt+udf/Ocz/uEJ26/89JZ+1f/ySce7zf0/PmH+
GP/5orztHx9r9da8/eUPbsKwGS/tVzXeftUUsX4+AAcwP/P/9sFfvn5e5X4svn7/9QNxSDO/GtbC
7Nc/Htp//v4rBs+fM/T3EzS//h8Pzkf4+693b2HW/HIOv6rq65e37POXY1i2X8k/eY2vt7r5/VdN
2r/pjkWBSJgC8bWtu7/+0n/9x0OWbjtISKQhbVP++kuWV03w+6+W+s2weMi1FTo53ZH8G3p+Pw/Z
vympK0vZjm7bPMf89T/OxV++zP/z5f5CUfmc86lrDs7mTYq/f+nzwUphmq5Ec6cbrm4YxLiZPP7x
dhtmPk83/gfSLBGEWRdsozwr1mben1QfPvG+tKvSaxWyorQESqMK9c+UU0gtgvaYUkRYFl1Ija/S
6ewNJZR+yOAW2Tbsze4nje6qVrAvlT1PanUwqhkaFjNMD1Noniajpj2WJxS6dZoafnckPpbepFj5
sLJWne466JSizzYy971rPToByKS5fdmaTrvyqL5ZFXGcwfToGuSe5NZ4Z4xYm2VMCQ5nojX47w39
LBdUwFpOn7jFIU9ZyJk6od55dzocrrb2p+RECwrXKfHznmTwNGO6fa3brskHuHBqTkhfX2N8FZ75
ifeGxBiVHyOPRKBaAnAKAGORY/YxiPqO+kK+0nqhrwc9Rjs/TiTOJvGxGugHIgbzmcqbc2gWj2n7
mTtyg1rqaGF8YwNfPidF+uoO+5kPmhnUUFsURyQPoUFVG4MW6xon2HtgJ5+e8i/SQzDiCeLQIPes
qFugBAQHhxOnHb6V2Hfyi0oKtCkEprhvH5CMDYU4QzGN152Tv/ajfepJrg98Yqua8DPwnHtg/PbW
btUVbMrVpHPIGfqZRd+b27HP1tySQKUtS1thXqNFSH2YPIVkOfRMPiaFVOqP14OlVt6ABCeP3wn4
QyXW0GD1bIoNRMXsTdt/x/B0cbqrGvAXmHPK/WMavPeT2k9OVBDnKNgDFQlld9qIfUil0MYKlsIa
IFS4abwlqHvK/dPT1ENIBMjL/pV0PiNDhtpeujpaTaW+jlH0UzLg6D1G5kVa96euRe7ISf4qBigI
edmA8sUj1Dga0QIZ9idS7FaVfyxjgkR6nTRTHYXyihIm63qNHUaC8ETk4TuJbwHl4ZEW6uxBncSl
MIkBHwKqxlVdvgZ5yXK3wjXKVQkA/Esqcr900OBgpQVNlPpBNNlnk8xwAEerTp7dQRSnC5kNVEZi
wqvs7irxxmNTYzFTdWVR+LAH8l9S+LXUf5MUBsRkb0F78fyMj8rm7SwFD6FKWLFXNbBok2EHmRo9
xdxSKUW9vkYvDu9vTG5tN73UNl0PnQAlD29QjHkJictACE5UnfC9I69JAubi4i5oFTFG7sWl7l/p
2ByauQPVawSATNpVMTAq+Ig5my8RuXuD68Aystep6PoVGdsbYXr0Hdxdg4YviSoUjhQRy7h/HEa1
Mcv49U8j8R+j259HMwbqv45l2B513TJdS5qGLY358T+NZYAFWL62AMudhIsCdd12JEEDEoLgYk2u
//WbGcY/ezfh2BL8O5Fl7j+8G1VnQ9MCz98qh2hZ3T0jrLoXnFartE9t+DH13bHW45tI5ReYkM//
zdvPA/NfBu75YF0K79IxpMkR//VgM7jceS7BW+Zx/E70G4kQzbU3yOVWY3gmVm3+LtJ6iaHl2snS
a2LONv/6I6h/8gkMXZdsIh1Xd0z9r5/AEtLC9GT427iDj4sH2g/sfUkrfrSg9Hnxf3PCnfn1/uGI
lWky+xmmrhDrWH99P6x4dQWByCcUi0klUOm2im+agpGk6nGS6hkUyWDaW4QkLQPZP6rauJDCSAhi
cNU6r2NtbQECH/JHkHNo7eQrToYy6h7Jpdq0ZrwTRXnSNGtL+ZKhKGHXPhbQMBnqQMpdstGhbdCr
fWlF7zX6IL94zSf/XUJpnyHqNGldZ83a5XVIUFkUwrgeCXtYhuN0AliM5jC5xqeLvijo30rhohVG
2lVX6F4tvsI1GFVAOWTlpqZ3rjDfl9VzVFOasSZRb4vWuKSjXFVVcrQMnDxuFeKoLCIWoNOjWTr3
vmM+xqNzz0jjNvJ+LLFShZVzMqUDriNW+9qbNhpTWNJWy5yhXbdQVf9cEf9/sfhfLRa5BFlM/xdL
xf+V+F9V+PbnxSXP//uy0DB+c5XLiGDp/J/jOjzyx6rQ+c2mp6h03bFt23VNg8XfH+tCoVhLSmXq
LPtMomz+tC40nN/mwc/kh8ktqRzj/2VdaEvzr+OLMuePxb6J8ZTNt3Tsefj702BaFvyPasSV8P1P
Iadd1ma3qUIOooFhoZRdJqcG30FptsM1VeYRXVqFlCYy8k1rA0h3HZsqCyiL1YQqsMdZyAx0Z5tp
fmr8IT9RUd60xLEdapIsKVaSXkuMBU7zxNs7TN4nTZVqPbbkwgLfCE/OPNspynKAAYi1HUpk2zI6
cP4+2bDbW8cq3aPu+SjSqvwVU0FzjMDrm/pEwl6cLMNWT06G6SUn+Om0Mawq24LCjE9Typ0kk3ev
YU/Hvq8/kB4zb0CLkz+KfeK7RFNFZXxs3ScmsStyRYgYlOO0QSVDZ42QgFNQkdlrdBTsghaNmt7b
cCj7vTB1Zyuaoj8F2FURDBLmEObVcCzbB38g2rcbjJNJznw7gRahnobUMgAc8vMD7epwsm0fcIZw
DGrq5jF1Om0PdRw1T5tL1p4THqPU7gCoKH/Xzac1nSN4fn7zQb1uYHCJhWNSIw2wPROTYRrIyedT
EWSVzcOs0bvZ6xkUubZmURzjeXzw/LkTlFjh6efUey0Rvgb+8WUS1+06EVUGy7ezj2aR/PHj58+i
ISo1DuNrmu1Ij4OHVGXaEeExaqHAGOnoy6Re/fzHeH7EQsWHLNWA7DKlpwE8FiYe5Gx5XVtXnRHv
Q9Woo9CEOv78xgJKHQufmMUhn9auDmCqCkaNdhRxRT+//fzQAdNSbOwxUhIZ2ahx5ooVhXd02+Qz
0mx/J/S22pdrwhovPweoYs48Fx2BvYbrHaP5x89vQD224IV8uHl83mm+cKaS5GSvMgly0zQK0Ng4
6/Xf//Y5vl2lyYRIguytrdzkWcNSQIz0QJCH1lJLo8+6HD2BGKDyDJb5IYVrIZobx0B3DxvTIHmF
ScMuQmNRAKl9IwPopiPCE/49GewiRQXIcpXCW6uv9cgIEA3ZMC/7BqlxE1psPvr0aIcYNkKnILUq
6PqrwrMeSpS16D2s9KmJxZdd2N0XRhy2TDXtLsDHGV5No1fZezD0OB69sIevMnhbey5T94PsbvXB
U2vMC9Yxswd7kSZewo6Ajo2h4OOzl0JrbLv+HcapjKRjb3jJwluta0+BYeF4mBBEJfNxBJp3jlI3
fjWQnyxDKjobBzvpyg9jgr1ag/ZiFCNLGNtu03b+2sJsezO7VlZ14ZeXXjMhWRAfXrZu/uFi/3CH
u1ZmMIlar2Fjq0X3papxwUz2DDNVN6JmUhexw0YznhkxqX2seiKTRrro+9qleUIWsb8MozJ/h/Kx
ZnzLvps8OzuZ/4RXyruY9kSUodKLy+jl5ZYWFzHD839ziEnHhU3eTazF32Ro4EAcOnXtTQZyGWbd
HeUgkCBFdudjRr7rWhvF0fTqyMz5zvzxbjBj7x4c9BbIRLdUwtTOOr0EOprZuhzd6RTOFSlRo7ow
vZHwLhWcwPUm4CDy7EFo7AmcZvTuasmmOLBogim7+jaT4J6AyPLZD2mKxmP0Tp5cv88EBnXaBAgO
njMbjXCbyqskJBSxSMmiNZLwO6CwFo5cC45qPsK0GCDDsxxxZ8ttUFH5z7xDq43TM2HS/rpwlH2d
7cc4866rttNX+IPG13GgVR01yWMX1fcyneYBbLAvhsumy2+CMyAhdpdFNjwoPX0EGkKToGTxSv/i
TuRjClBd3YxSl7tEzsONgRU5IABwrxX3zeS9uFlKtEKAc6WNgosju+OoaL+kev8ylZesR+WUQybf
F0Min6PoYVLvoabLBxpzErU8G28DkjC9oGc90oeVO52zsav2jpMap6plQFwBZxXPOZnWm2bMX/OB
lmPCTdOkxd00WRu6vsmqYPEFQb4bH3WXvzq+E1eocM+4Hux12MlryAjtc49FhSu0t4+kR1YPRk8C
Y13TtSgoN+BfqPdJotl8YD6OSzDAwqf6P47COQ6kVW6dMAXXYEY7mH71ukgsrOwmMYP4lmemAPn2
IZH1a1y2zrORVJ9pX9LX0ZCHoXL1LmmawYnjYFqZB5zz6Azhx9lElAxx2Y6PonfZnGiRA6sY49ao
5Q/xUBjPuipmWR5loY6F7HMX67dugmdPavB600q7AYcf4EvgNgyJFLmmrHhk9ktXfYcCSXQVkdW1
pz3ZAn10mBrcxESaG2PdXUf0ajAeOogkpNwYMR5NTox7mGw1PunuiZRw2Aedi/3Tbb19FtlI+eoK
57EKZx0x+WIqANQxmUSamXVwq0Nvsm29PzlxWTEdU0bBW4yucXC+ZFGMz1BZ2kUeafHWyjBfBraW
3zfaBPc4sJ8rLDSmFNqmqfCzIANonuFQ0aNKctbtuuq2vVPQkCd+AFCb9uymk0uwbY5/Cjn/z7eW
QzYtjeJcNujG68jp94T+HoFgd5c6Evd21ZpbShMCDfe7NUefFwSSCdB8h24cjo5vWrehLm9IFdOe
AbhQytaze+JO4bDPH38Q6I7Hqrtwx+xAdomjysKHUTXts+jrbFtIDBaeXuJSTAz/2Ibyzaun/pw1
fXFreOMZCOn3GDIWxVHw6lb+px5GzTpAKg1Jrf0a07a/WNPOrLXXBr/DTjM1FApJOV3Y2B0SfO0/
n9ob6mZb+WrjOm3PaE3SEP2Wt8rOxBl4xiZ2QvfkUoqw517PpPXeLLTEwTXZADZdUz05ySQWRTmX
WRIIyoNDiE/+qTd8WJZ5r8HIEw1ZZyhVagA2JniCyMmfG0Mn34c8B4TaYlPMd0/gptaqyJ0jgBTF
zo+DU2OVXMq+ecztA0bK8smspmo+7wijwzTfKemTMiNGZDhpxUpwYD5NizjZu1TZeAca3UF2PaVd
tMSeGZI3hBuUaJPHIY3ztUpzZI4O10lUuw+C5DKR5Y+d5tlre8yJZM/MOyvtEXUhOLoSDg3prhgN
ANu8ctDBqAIL9RkYBrQykAD02vG6RP7wnOgxBDEgPPZUWAvLLq2ntJ8l/eFwaAYprzLN7OZRLKMr
/xQSBjTZbUnYA135sg2SZ4/W4gKD/CMudHsXzrJyyrTxkhT7GcGb3VYsmpeEcJAh4o3fUy/bayi3
3KWOIu8WjdmOztYW83x0j1z8zvFFR3BDam4hCpHtCWOz6Yz2qdd13OPMvHgzdLhBeU3sLujdA8om
xDR24IL5aRZ5M+ExcraNFchHrT9kUxMdMWpjeNDLQxQb6WGwJmpPFUKdVIdLZwUpXcimfBACXJcS
W0gK9p1Ga/zcR+IlEpOzl2mOoAHP4zZ2M7TUCP6fq5mPkgfMkUyK7gGhK3IrOmMwuTkrdjtdYXTz
lpCr6JYVcxaDNjsVtbSEzxnZELBZLjE3bmXseXeDhisIqQLezf/N1JktR4oEWfSLMAt2eFXue6Z2
6QWrqq4Ggn2NgK+fg3rMZl4wpaq6S8qEiHD3e88V/bcUjvwcUwrvIK+AV8TmNvHi9FUYzP8BI9oX
xtJLjsxKZRZcW2D2q7ko0gv0NeLSWXo+GnaxzZz5AivrS4QV5j1hfXZI1bzJVpRvYQkA1w3ffTq5
dxpq+cleKnV7+bTMNE43GalmT2ZRy7WZoii1xs4nhzedzmMBqjuf7Gf2adZlLFZxyqLTmBwrXad0
j9wg88qzwvGDJ563k9IjHKZ8/99nY1h/HUZ3N70tMqt576zXUmvxwSq5sbDAHELBhPdnCwmBtizK
wXKxq7bob7Jwa4nptazRg7kWDojRydIrxEIjaD4m/FxDoM5dg4QAVqN5zZMFgzGa+TXMWQjmaq53
Am3LJmvR0YRl468LTpDrQoYedvKWEMvOAR7KoSYE/HBufdhPCTtmpIKPjFk0J33x14gBulr60SRk
mMyevmIe+dMlFcKHpvltDhGLvZMNl2kYgC3yiNOdcWl8Rx4GR5qo+2FyAzxiHuCTeAg3k4V5b8Iv
BtovWMcsLI1lZW/kLJ4lKogTOpK/JmOavQske01estpNtiNRuIt81eGKOVELMDv91oPdblp01ah1
QJtmgr/ZIai06+cE/q4rGnXpx2I9NPafoOvLj7JoHrEbuQxRCe3BBvqddItbSnFT1rUJg0ujuraD
xiYO1Xuvan866BDrA/Zc10FG5lMQb8JFhzz5i6Wj+y4w2q1yL7NPxDB9prNcqb9xWxgvP5fE199e
GRnnYogJabMDgX0St5awST6AsmG8kA0anM3Z/GVh9H+pqL/Ax8S/Ld9Id8kyha1iswaNVXFruiC8
wWhsxNisc2ljfOfzQq/XJkdZ+1cxOP9KYLbYJ4ro2HT8pc6aCWma0Dz07ISOIhS7O1kJtp2lF1VX
iL/Zvr6lKazndCqtU56NN+wzNL67OvlVoofEdui8CbvOd5kQu9S21QYLS/Pt1jOHU9FesyD7tkoD
euYScNIv3l+77z6zUcx7fPn00EIQrGTINTeJjxy6aLOrxtxh+GGoh501b4UZr6Su1YX+JneyXBlO
3J6aqsFl5tB4LKsCOzUjB8FH0CfmmdGvXtW9yxqX1KeSSAWZXbwZdS/2mTMxtPNBpfq5h+FEosz0
jPrqXho+wtdifLUoRe4/l7HAyOmahBykZAQ8paUMb0oH4XYEVQwQkV6vWxreKpzz7Fk0Ont2HQLa
IFopPkbSZ2APFVsDPde95VmXb/y6kZycc9C6/qM2zH3pin+0G8qtwSEm8sFqBctwphtmFp4m0w8n
YJAPj6A6NJPoN62/ToIZarmyT0WjrUc7OtRHHq0CD4J6b72VkcdMQA3zwR2CD1X09Zkcxh7AuD+u
q7bLz5g518EyL+rgpaxoiJFiUSaHWqEVMQyAJrK6w+577z0GBTS9eCCXz3Oo/I2YfE13FgUX8I5p
hTGfjL0p718MzNUkpsC6aBm1oQgcdn456ns41l84msvxYaWYIz0jjg+Thos9emxIKO2i1BZQ4/C5
9FNjnP7vAqkW9YiJvdEr5idjim78FiHCG3PaWwYxZKYLp34GTOCg2Xm1R09v0VxF2Fy2wlZP2TjJ
C1Z9ciNA5zTjZigF3IN9CxbpOcRFTpcFLUqVyh31HTL3Ec7AESFm/d8FH1N9zOI2XlkFMqep6oZD
X+9r/xKRHDfWLlG9aXtNgSu6/SuGs+poYR7GRW4QITrBmTgKZbs7jYGzo0kX+R1mdDWsDUMpoFiY
Qvt0KTBz+9S6eqPS+B1NZbgxyb0OOnmG5jes5EgBRKqJhbX0C+OLdHCjTEb9aWtW1bmI1Eb6tXOQ
Y9rvNEkwKFxYMyeZvgSix4NBWiW9KsTnvnNLi3jpnkHzUuAgQQ6hyex9i1iOtDbPah53Q5Ll/8yI
WJ5y2JUvTTm5O4Fill5Xt8IJtp5H037lWLBhDRJ/io5kJPYP9dAY1jG5+dDq9Zs9YvYyg2h6dvPh
MaCSJ1v6kpRT9z7LxRjkV/argR5si7N0OtYBa1POc9P3/4m8vstcJq956Z2GqKo+Q5t9YpBeeOI0
nV7RCxfrFE0h9S/DZJ9kZzvqbeKKkzNCl+bkBPIjkEuYgCnaC4ky7XlG7Qej32o/8zw7k5vCI5Km
/QP9xldBt/XNGMZ2zQRi54CfOLcWmVO4OdAzujPp9ePVMdw34qGM25T8HZv+Eg3t8If66FcYdvrV
G/GLA2+CCVWpQ1Y2sNES2EctgShPZsaoG/x1Ti42id9LWeAMyE9ros9XHU1J9D/CW9OAICJuMv0t
8nX/KQ1btQ8bOgEitU6NAr6De/dZcXgdJKI/3aTHgHPBjhU+AEUPoUdG6qOuRwSBwoZXz1jGcITA
AABqUsQwJYkHDfokPo6B96d3wnk3ciIM5jJ4kcr2IVShhEM/t9VQyZ2loYN9N9pHAsnfPNrXKoM0
4baotWbX+wM1xLpXLs7AUKcPnn3if8i64nQQ/CV+h6MHjYa3LNvrvDyNku5OXTod+a9d9dwTxxqy
iV5kJU6M68EC1Ka9ybupvnRkR/QtNb9Z0oxEMt/nmfVce/bJ74rfo6xzKIoBHr1ssk9JQmqesv7B
ajY+54F4j1PL3/c9ZrMkIYTcBPDLAXN40YX68KMDjma9pXhnkiQCerGxu3daDJxBwWwmD3tQayEC
/sytaMqGmfQPonbvU24U9yzK3uIqh/SOXh5/SMZiOeA9b+abctltTEXwjAa8BEb8xrH1L8dQuaVe
wHne9CddlN66QGK6y4gvJrxLuefE9vVbgsgDF80+RT10IxljDd5KH5zc22EJKK6l5b5WrZezp5Zf
uUaCmNTtvYkNd4WeVK6HID44fVdc+xHoKcJYIoVRjRv4WzaqZe0h++zZaW1kICgzZ+Tsm0pyshKZ
8c5mCly2VS9WVl3agDD3YeonyND0f02Ix4iBwVTN3IvJcySteJ9Gzier9zuxsGJbtgDWzd4kgi0G
3lhWCxDbP8oOYUMt1ZoTTXka6JTTk8NNUBD/43SawIg8fKFNe/EDbgd27D++hvk3Ob2xKqOxuET1
P6XPHKMlVX3dJFm/EUVM+nATjzvR/5FzAaLFRGYhLdo6BnGImWvf+Q6ddnLH8ugO9qRbGylB20MC
qKsGAiV6lIa5U63jX7oBkoxdC/BFfkJm2BAV5OGTJlmaIaJxDGcOJHYp9659Njjd77vWrHHmenQE
nW+k+7tRB+l2yAOHDrX2Vwjb9H6y5r8ex4xYyasD7ALK+d+UdNxtASpmS+p0TbNTxhtt8yNhH9BH
f4hx2hXM+HUYTVdoktGTNwZHp7MWH2vyEXrVSxAQkHyQpsv5k4VkbZeD9ej0IVR2suc7HHDccron
+c1VwYT+MngTmYl7YlpIy3kR3uolFjzCU1XPw7olUWTVNPPVrfMEdbBt34Kq2th6LkFZk1qSsiLf
8kgoQqr4yqlra21k2S1sHaSAkT9d+AyLdd3JgYMn+Nw5BAmAitVE/R/Mm+YK69m/kY25qkqwBWOA
Yc/U1XhyOmP474IpG5xAnLH5RciXIqzzO3do7pkTfabBOm8tQmNEv22EA7mha+OzpWZQYU1DQhxv
5KlFRjlGDaJKS/2LQj+44WovIOKohbOmUiiT7nvMe7nDHmPtp/iV//RUcLvBL4kPLlsi26Jy/Xfe
UncTzIyRW0YSXpnDlhhLbG8TWfYkPGInJekhytOFSLEq7co6FG18NOmX7nPGaU/S9LKN4RNXMZCc
fkxQtP73FZ2EaVcYEDhw+F81VDE4oeUGYmZz/vlWXnFM7evpWHXtsKXXBpu9OZgjBbhX2wdrAYbW
/cA0qgkxbdIBeULhal6DhAPTPKN0iXzAosFy+fmDRE4LPTLAZmysiB6or3UD6ouGtMtYXgrOvzC3
e9KF32H5BSc5vdMnaJ6o2rJ3x2ifKliR6GtC/B+dyR83R8WnXFOBv4IfsnYzdJdNEaXF3fTKW+vM
/Z6+wMYAsYK/JU7fY5pwe8eoenzPvLQ8hRVEVUwaRrxu2pAWGntZH4r072xw7Mgy33qHiyB2lYH/
t2Unu/e1d8xr/dLDTlpFyd8uj56Hwf7daSf+sK3ys8yN+MkHJUtiL+yyJvTWA4k4p0yHG2mY9PwJ
ajGx+HGfl1QU/anrjHcXP9tEBsHr7Nh0L7We7mOJnaZ3U3ybYEb38FXDDc75g3Tj4mSb49ocHe+s
tLP3HYxTyuvrrZz+VZx8VqBh3ijHyEKQ5m/Gh+mh99Q+iNggObp9xQsCEw6ev+KhBMJZu3+V74ZP
Y1v+a1YVSva5NxBge/6KzCDK3MYp9gnkpHGAHI3GeDdE4cyJBmld4H+lTXpNerqPCRSmp8yvfnfv
Fl6dzUTa5qEqyWmJ4Tzumlp4SKJ6ssYKb+3ariAoDoSOP5NRJmR/FFLHENcT6J7vFr/wTfvZnxrx
rL8EuoJXWbMBVTdPRtWt94McyfNHDA9JS1EcxeC9DdKxbz8XYuooCKs72/ChmAk9NxFL3SriS7Yd
Jc4TscNuI+5pCaEZx7G7t0KCCEODFp8Q4y0P7ercOCMOGVLN29AeeDsmdSW0g8mLgcc8xx4z6nEg
RqB5sX1yPuiDmf9dEnrjW6u1Wg5RzboGDeA9mctfGQtQYaFXgvW0vmSPCshVc3ZjqlFugVfS3zE8
NFYhhnCHmyg4pzxcp6hhnZR5yIwksPZ+Yh/RbV9xL5brrsVqz/ogOz+4SSsr7z8X0mAiPigHvb9t
BieKHiyZfbLrPI+wYbsVtyrPPuJmMA4/r34uYErFbYbTB68eSBzIl8nUmLGS8MZyDlABI8dWw1nf
VfyLfTaVT01t6pvEs38LRuldqtLHUob6rsyojqJBtPdguRj46K4KH4ThVHjpKjD5ScqwH0SJu/K1
uLiqQLHilPdc62uK0XlHXwktuqJT0Q5IHzkEWafUqLbozN273XAOcYOAFKoycu+1zvCsat/alB4I
HFPF4sm0NtWUTWhO/U+ARP2pzfr/f/n5XlbiGotTk/CRXnJqmPIHZKvkGS7BPRKcxgcVPJjyaqDC
hIX0cUcAst8HFKRe+Tm0uP8mTCBX7RfqzUdS7oiyAquGrTrPjlgIYggeJu37IHZWhkSmaXLS/Ayw
8sUDCQipGJq9NOrfMf6GJ+1p+RnbjrFxw4rswt7gpa8/HFBUd8618oXOzzJ9O/mi9Z69KW0O0rfN
dTj4yadBgBYqc01vcXk5u98up2MSiECZNoOZXIOAf2PAOfAZojbcZvXc7Ojox5+wAf8Uie3eVEy5
1EBiOnJnbNIuiT4GTbwJgBIX+8sQfTRhW6+rLvcPLhCD+2Sn59gtgYgN49EfW6yLpNZbFzh21kXQ
h17HLf4REWIXTSbyQWw6HFWXlseM+Q+DqeXLfCHIR8V88hmvvLSjae6gA0Dg6ZT/hufuVhdGvjUt
zznYjYJTZjnj3cW0cJILAKjWyfi7XS4NPYNVAb0gCA3S3OFB3euI2trkjf1dyOSCxnh8T+tq2qne
LPZuTIKTdjl9mVINx3jh0Re+xu+NKHAhQVrXQFsfRMSIN6Zl/WmGLqjT5G0s+vktosFwU9J5/LwS
mNcOQUvQyA+0vy6n5GAS8+bnY8Q03UW2oBxitj2aFG0fGpwFu2RnYSO6YNdp93II+1Nv+TX8kcna
xLUIZ4aZjgMVsXSOERvkU1FRvAW5vv1UwZ0/fPptxY+WRqxylbcaw04ex8kt73bnl6sK7LxfR817
Wy3xarXQN44MzcNOi19J1e7H2YleGX2iBx7NY53F5Aq6uVpTh/ms0j76Uott0WZiiLDwNQ8SfZaO
+1K3ubPtq+5fr0YkwgaiV8IBBFl43gVtO52XEVnZrjSIXeZIQeNiqv9UUe6eGbQDfpq7l7Y90kqs
2TzyV8aSoNMwuXeZeacqNTbQqun06OKfWs6KD4ilEbDdbppEhvtaykcZI4Pjfw9IT6g9RQJ2w6w1
15Hw3toxxMqt2nwDxO+fkEY4ze0ygHxow5RBSJ7FGSR1dmVkkkymWjBCi4jC86CoF9qe91EgthOj
GzsRDyfpIc+Y7QuaSGutGahvRigaZ22pDumd0xDigK08mKCwsR7tKYMh9CbM+REwxBdvuUxkXxzE
AM5Tglwbqur33I9gObH1Mdhw3hm0A65m4mkI87cfsJRZfoLyPe+Ppsx/N5VlHlvLsO+4aj9wZB9m
b3TOfTDzwKJrynxH7Gsj/lMwc2rC5lJ5uOyC0sjWZpj98BcQNDvztXew1YVejSl4QWf+iHWGGsti
kSt9ziD4uhGdA9TnjPxz9T3mfrEaowJxi4bEW7n+KkKPxJgNbbcryUUsifOo7Rf8IV+Va8xHq/bf
4w+S/w4Bmx8cPge9tIHbsZJMF1BX770+PqKzYmEf153HLmILvXVG3v/YwnJsxfN9/CTCI1MGkHAD
Bt2k1Lbi+SS+qMQhHpHi3ZVHv6UhV5B5sULBzzivUC/CY7AL5/jJpcJ/SphlqcR+1Q3kWhVR3/VR
V6xjofw18wk2ZswTa9/BVUO9AEmO9c7FtdY2nPPNrNyjotU0W+ZhkxTZZ9866b4xZpe8xSnepDkC
4agpcXeSD7seQkn1lCzGT+VdfUnTNhu69NnyxYb2JWtUDBEkm+DjkE1yTxmGEPmk4BV4/tUXCW7D
Jv832/idgV0u5reivU57CBdh4VQzHk4VrCqTWR0PZqIvcRmAWc2BnoCsgGVuTl9yyu1VDENk1XD8
Q8dPFGKCWERXn5zbghedEtRoPuD4xM8VMtJVbyaMhdo/fRo3B3RDjJAk9sDZAQxEV+eU8rYNZrrN
xuemGIYtwyAa/2xBY2xc0E3TKJqfaNEnUFzIlw4S89F1TFYD5Q2Hru7v7oh3QMrJe8p1t9QL/quf
lW9ohayTiDy6e2X08OzXieSCp7YMGAc34EARnhPS7qXGNbLyNYyBtUFrzK9rJBp9cO6bpNwSGUEH
fRIryfq8api/hoKs8dhtxQFZ09nIyv7m2fU+Z0u0Gtt6mPbcXl23eGY6tgF0Jur43iTApGB8EB6I
woFAlco+2mXzlTPW3wZ1656adqUNF7A/adH0ykCA6Pgtmzq1N9Po31qV4kA3GdCbGRQH4sLwXGBJ
H8pi2DXQrYih2DpMXVfmAgQZxyjdpWhocGd0v2tjguk7zPs2lsSKZzET6EEcyAs4YTqP6EVRfM+k
/a19zY3q8qnTN803Q/ziKbtaFya+cce2QGd01fSuRnzquJJ5ZmQEuRdHIQKZgrEAhVSRpttJi1WI
oG4rLIVXFNvDUI6IbjDBD6lMtr4NINozIUTknbFxmpIDcZFebTaJozWnX+0Qim2uOqwd01da9cUt
d02sMwgqBH2uWv7CnpScGf+3q6RDbRh58Qg5pGuPpvc3nVznzF27xm5AHlEH9rCXaJrgqKxEC8Pa
ZNlbu4YXboMUzmFU+G/xDAShLd131JKUKJS/hex30RQyvqLbYNOOGRvjKwgAX6mxhLvVsNUk87Pb
uy8Jv7FX1K8s75dCg4QorFufpNVzy0ow1fc4hm1UcBdstQ1NxdEZhlXB7VsN6tq0vYXVJCECYcxe
hvgD1rnJcBA2lOn8WzdWeCRdFDkhakIzx/xbKcnpeKZJ43XFDlULvHYhIH/YA/JOZlQ7FKlNqU/B
vLByq4sXpJSzYJoOqdW9Y0tkZYThs02aces0akctEj+55TCsXB+e3Rgv4EILMy8ZHAuoBdv1NKEW
1aKTKzJlnqwIXNYYq6sb1Fg22AvLNrninoVFi8QFmB0NQN/9pxXinHTBR074IZ2fJdFcHVMvpM8e
QhoVUk2EvGEJZBjOULT5bkeDpNF6wct1jz6Fql8EDj110r6lMsGrZmGxjzRlU+maB9nLJSN9BqFn
TXAP5muYDPgwTSjfkUXLhjcWl0yzqYdkLUu7xe8xTPSB+unNyyB8EpJY2fqQsw1EyGq9EEx2n2Lx
YU61kxqHT9fvsd2i5YsN57tiBFIZoliOWsD17Az9nsV+YLPD8jP6773PNKLjs24Cg3IDSPmKI6sp
0/zk2+UVi1qMjgGEcNgEx6LK91GpN/VY/CND/0zK8jEk7ABvSo9VTKKGhHQ2j+m28eTXlBbPXdYc
PeXgsLE558QlR8mC++bihuKPRz81C8KbTW5eEpO/Qs5Y2agzSlpmuVVOqnx+noJ3Ox7tlefKv/N2
ucbjMNIfMpOVEfvZNq/jnbQMLG9+mmzs8DiQtbJxClPiNHZvC8rTEOe4Ka64uA/K5w0OHAotN5ff
XmQtHbX2ecYPsIosF2KESY4C0RCk2j05UEI3QjBCnulvgkdFTlox3CfXKibLeO1KOyLNFZF1LRto
G1AFZysjPS1TMIQN91AztWAD74YLiXOMahdS/oAamEoQATHSYdohWzd3iMELYJz6xQKYii5WoWgd
w2mJDcDeoaPpO08J3bsieRfBWDCiD7amzcxXVwjSoJESUJk65mYIiS7oloseoPAiR0pJVza/CwRf
CLOdIEG/22wLVtpbSDz8fjYzewXfX5eHiDrkbFStQaKNMe5iOjtPga3dE1pr6Cj4+3e+29avbRjo
w1wIeg6lU7+aeBTv5gJYW1x3ZHvdicpy7z9fOaG3BT0yXX5eqXLyb9JlGQ+cfWnNVwSz3jmRmjsR
WxRmee2aW6nK9O4on3eYfSpZXhXpu26r5KgCLXfE1qTbRCR/czsxdmYiCL7p+vZsDdVXZrnTPp+Q
g+ZJ6JC3NxAE4Su1qxzLecTASat5FLtO452fJhqegYxqRoLp3lhGanFJBTuiQHitA+s4zgXQl8Ik
ACxqcTzh3PRydxsTaG2Fsf0mlO5fmL+tZs4KhU+3YvQdzP4BUXWVzphTw7ff9oll3VoNqAaEcrGf
INWse8lg3h/dYAPim0zeGpcZiGD4AKKujqgNkRcGtzor3DujMXCyDVB0ZyjyTUvJjSI3C7k9aMN7
6qQpck5o19bOqAHRIYpd9TrPb3Bw3pUr9TYI2ufAINhs9h9FUIY7ynTGvpzOb1NT09fumwn1dKIe
s0nzILPicOe28/SlSX3x2nUFbfyTCMzPvvHP0mvVuaWNp1LSbMrqtTSbfC2BUT03rB/rCsI6QcN1
dqTdux6DFLWMVbTnQUPSyYt1Yury4pPJTnbUuezjp3FAgaZomcLWNqJbt1xUNxkrB4T+Bmc8s/eO
5cpfLA5NH5CQ1w9/RRDFBygwxs2wkkeaz+NGhma3T5XgoDhm6t1bTodlwugIbVCpdroeFu5E353Q
U3QngMndabK7DzVk2XaII4YCRvXiyekoLV9eyG2Lt7QiH3nmheeU6V/L8H2NpGHeD/j3t11VvU1I
4Vd5w40jJ7PZ25KufhmcXSRvzMS76EQTTQbkwXk2EBcn5tMb55NM0f/GAbdtmanvxmZBMbrIOqFR
md1m2EXh+BX13odXdOGrMTqfyorMSzqlzy3eQ6i0MYMxsyIMOyIgPLNjwgyG4RV26Tb3WnuVzEGy
oxSLb8FyoQwD920X2VrWSJ9ixR5kTY56jaN573Hz3H9e8ShD9Hc99pak2rp2PFzt5fLz1c9F1fKa
eWl+rFt0Z72oUBz5ZKqUzH7RiFlkgdbA0nBFzXBSh/BmdtN8IEcT8DwwxNfexjdAOAhBTqgjrNAk
qVflG8tlW9I1ebtmYJsXe9qDz2q+zCk+2Dpx3vxFB2ySO22R3VTCodjJrH+MyBRsMkA+KtplZNUZ
2Mqs/GHSkn4tFFIrXL31wV5etnl+RwdAyG1Y3fvSV4eoGhPCBjRqNaP7zF1/OiZ0y44TPbJjm1nB
JnGg4Ipa8SaE+XAFdjGtLBRiSB397kDmxK9QleUr/1C+DnMfah11z7Xom5c6J1u60Rw8oAiKy0jG
7k30JTri7VTMiDBd+EzAMaKrCiQhglBGxjb1Nv4sgBgFRr1GtJ1eEh+EOcOTsnia5KkvQ++FDvfj
0FuW+lWT+tLHA7gMTNVoA4Ndt4g1PGcWdy/ubyiCo51okDw7pkpuYQOxAbAJAiEq7hd4UVk1gtdV
57hoxan10KIY08K7gJOWLJkG8hRErTzlBsFPP1/5KAwOutQ0IGJ9+rmgp9KnJO3ydUnMwRJls2Jw
Hz3MggMJ9vLVbMruUbpd+8gG+Q2yuNmXvhNfwhWBUfLUpC3WGKanFIS9YjTIipI0w3waE8PF6Ajx
D6RFf48DYs6C2Tg0RUECrau8ldFY+SIAOrei6y4mVI2eHtqpXS4/X/1cqD/HZf7EW0hd/cZGWl2q
kGUnrDZlrJAQ0LUkelDXcLOeNoA91NYLJFnhtYjVKUhd6L3qDwfg5qzcTL9YfcYyA3bPo6Ta4lLq
3/u4f8RhjGMbtc+hK532UciRwD4Zyn1RjuMCnOJ1bHCTZ11CrzXrc/xa7XDtXRRay6shSN7B19fV
Kv8ou44k3yiZr05PG1H07Bb58r2fPxjDeFoTOBSsQ7IetgZ5CetOL0TRzHiMfaXO2hyvXmu2D4dQ
ibIx3V3GAvYom+qPEKR4CHO4x7W2jyxC9tGtXHA/1gytzWrtZ9Pzox2oQdhT6MlWrmNSK45IAJky
uKW4yJAegsGSs9KWjXRclfnFbXV+gdaPhjSO/9AMyC4JlRH4NzRsRJqlqRvfQnFLCYU7gf7IMUlT
JWh0z08QooJzPcXWLslJMwrSBjQg4k4w6locXch3GCZ89bzccypH0OlPt58tBSG6fYkKosJN+2Zn
c/gOElHsOeiY6z5BSI8Y9lr7TXUjxvAaFYF3/O8V/vYrDICxJ2vPT0PAwF1nh2uN9gsuctg+hPQL
DkYgvjycDqHzzIwG6NrIWwQGN75kZppc6nlut5yJ2LOcMLj9XEyYA+ufCxhFKJjoaDccDMOLarN6
5ym8PWW/nL7sot/rjrOlK6Z2Z1D+XbOo664+ujE50QtrvU6jeF/ow42XHn5+VrHkAgYQwkEwkQFG
X2ymS+cgCUzUdRibZVhTUv/CZNaX3kpMMOYvocACaNFZBC9RMoKs2fH6DMadmQRbT7fFgV65ewLT
Dy6rdcA5Kc56fn+j3GTsGtRzi5QiXHVljWKnamD46uEl1GO6nuNFvc+eRquyKZjAa1pzAf2+GW7x
P65qGU5U+THvFXLSUb3F47RiVCYuwvAcrEONteV+D8muckcGj8Eszk7frDWz6k+3TtK932P1sYfq
Uhe5dSyXy89X9bQ3Bl8/QqskpiDKUTxXzCGWu2R0GFTYkxFuIQfiR5m9PxWAmnUWtc2GO/cH3JUd
zNxXT2kexvvO9smzdD99M2xeTSxlb3P0obpNRoYLoXY1onDMz+PoZ2+0yNv95C+hSAUGyx53xlNC
SvYSnVQAF5D+hU/dv1iWR4FtTH/8LkeibEj5Ddihrlz1EqDYTlMhnz1cVFPTPMjhrfdRnSCd86KJ
eBjT3o99g3+hRPrt+bKix6DGTVFk6pmnKEPw3cRXuDtMFZnVknei1LPApE2O1nRFImRcokBeg5yB
PA658g0XKROuyqt3vq5/1U4wIcYS8yOhcpaRsC9i0LsMyvYzPLSEh/pBFvD05fvJJU8b8gNF9MvT
1Q3XkvmhC1zOOqGXVvp0RfpGvaRzCeeYrMPdmAXJNsYv/xFNLw5MAgWN8Lum2bZSQ7KZvcm6WqlK
73owrm62N4xCfQkf9FQSl+prtJbIqua9I4ruRSQY3yQjIKmr4vXn6OBTH5l1jaGcxg4zoKI7L4Or
fZy3l9AbbjQScR7qNr5OkRFf52jJdSJ5d9dMFBRjB+ovxkC2r0ZDrFA39/vesAi2R8O0R7vo7fxB
K7h8/0CSdXYVJ8Ft0lNVIsn6ZbJMLNgURoxBVq3aUHCQLt0XSoVzXWyiNEnudExCdKJOu04Lld+C
iLOYVSDV6vh0IQ1eYKx3BIIGVwkt5Bio9oikHFnUaO449dTPnBx5L+b+uRdj8QuZDDQNQhHLOtKb
hFb+LRBJtOptVZ7a98TxzI85qN76AYZ/5yYkjBtKvzRS0VPSXgjVrvLpqXvooaChHu088pc5IS1n
OZ/DpAWu7wiTgi9FI0zqk/bcXzZpSRBVhp6Mh2qJpCc8pFXQn2Imc0eqYXAjYxes0Dj/70EctQsW
AEs9F+1MBwS1755igANGZj9C4BRfbUW7ZzQ9QTaJmNdMMyWeora6DPx86Jzy/+HqPJriWNYt+osq
oryZtnc00JgGJhUSksq7zMos8+vvKs7gRbwJIbg6V9B0pdnf3muHT+kYPWL0bfYqwbIjNdnMCi4g
jgPjPawi94BleJPY6Mnd7PTXUqi/impvLo3xig3sv9+EYwZnUlV/hwihCcRueQqzAHCuqcXz//sa
j+vw4GrjufIAksRUyPtm90BGT98moo9UeBfPpqPzS1Z4JbDzPj0VqDFM/VG5Ze7Bn+RFeDDcD2tK
/RPq4hFBvePYwXFMadVTOjCiExd2Qz3ITAIsZRGFv3UfkY8b5QyPae5Cbs+gcU9tgO8rrg9x3Pqr
UaY3V7bBfXYI6YUezy6O3AwXYkufMmnQVRu50dUYh/FXUddXORT5U2Pzu5pTS58UuR2IPpzHvX7p
NQ2BPTqNs/45xLlqvGNQCs5e6HJBBlrCDsV8g6KUJ0T8atnmPoteumfeytWNNrqPfhrT/TIRY4+E
UnYwXVh/YzCcu2oJc5ekioJiDPc/t7C8y+uTOUKlG+z6QDcw1/gs2DAsoTey4MeZGYRXpUieMmXl
B3cYl96GfFcppuHguad11CsieZUDRRfzOa1O42WApS4xNbFlDRh4zWBbptV2BGW9rn3z0BjgxiuX
51jg8GIj9/yTymbGxrsWtuSz6wJMSxw8KtyXf4dApo8csvNTVdKO3id/jLa2NowewZpNxPUydEhE
LDSl7CuvSUjG/sa0D74KDuxn55jm2ZNoaZiLUfE2/O2to72KMYcQW496nrUMaJCJpuwpF4P/Ysft
e26mZwMZDXfMQ9Q11SNuAwwDK+ys1lYutvIExVj5XAiiHMagEg9GGsFkQkvFOsmMmRp7MrZBtB7w
0dXx+GdMkwxTTGHdGqDXnOsgTrTM2qPJXkjd2yzkESAwHSKHt0cT4Pt6LkMqkYI23zFsBwCb+H+L
1KbANvTEM65hkoKV339FRXvWhBP/sZnt7FjtTaN+tMWN1dPhttZiq8122RRSPMyU/sNyzD34gfZb
xFB/iya3N91s08ZEyVOCf3mdGv+ItPcHc6TBCzsDBmIRPJg4iC9dmMbnomRInD9xktwFnF6cS5hE
LjgnHsdMquyXb4Ijmfqq41YSSaxM/BQm6gbnnsI4cJNfsyOcs4y528QIoK6xrcLB+8LUEXP/IRBt
/EvjyNzG3eCvOq4ex5I1jQBZWYOMh/wa45987rCo8KadX0rLDE5+QU1CBr9oRf2jPHaML1Zl0zFh
Ln0qT3lrbtRigcLM353IrZG79laUXVIEyyxGBGe0bkzQtjMjYBhvSc8M7wew3NtZQhkJuqjt+C7R
cj/+oxvPPBitH125UMONxAa1HUVvXrw847Le9pumGluy55186uF+nxtv/MuY7yNccEqJTKs3H+Kz
5U+bDDrWQUmwv6NX9bQvQFRQUl0CqvcmBMeTMWk6vNgbSboUJ7fwn/O5uXUclumtoMuP2Vi0Mer5
L2DB5lag7LaxXjx73Rbh+RfTVrE2mZgEU/4myngnqyTaBAWM1aQ0opUBundZwPL1SF+XqYPfZeL7
m66CklPiaZi7qdi1LfVO9PEgywh1LP2lJpEQ1VhF9B6YeL5n8Qbl9yW1BeBywwZQ3bZYnoer0Qpj
58VErEUKQq1tcrQq/0vNRN0hNtr0afn+jiJzhZF5EyfRRWWJ2g9xxnhZS1JKjMUnR28qETxhE3yq
NQMVMTV6VztVAxiL+brsOLsVQ1evLT1/5AUzHpSrV1rlxoMl5LClTuAl0Bjm0vB3WxDiw8GxMoLk
2lm4Vgj7gJBkyepHpd+BpMYrSw/DWfO3Nl09QGHg97Yyzdz/Knr9R7gd7y0f5QpP9++ayuYCR+Mu
6UBwkUBdRxyuK8OId+Tw2gMHI5KNMt+iMCLeFcPFSrGttl3as/MO1Cdm4UFrLNGaE0eDa3NQ5UnG
2AlNxVM8LR/Ev9rPXnLp8g4tW3nphwenNYiaTVa6gWeov9o52c/mh+jKhsZy+ru6MOtPutDtmw5i
XJHuDkfW8I5r5sm2oTJJkCrX1Iwtip2reE+ReP6ccHRd29NN2Z198u0fARyTNmZtZh1zdsxEOTFk
BJ/q+L61Q7Ma8elNDyHo4II02IsF8gSXgfk0EXd33DQ5o8RN1CkY7p3LK1o4SbCDPY3uXQTpi9Z+
QRBH9MQuzHDbe97eyHzvno/pwGofBoi+tX9nmN3DGm+vM7VgW7+o2kfFTc8hvLGbNPezbCy/B9Sr
W9VDQJ2xQBqTY91M2N2EvOfyYXaZv4vmzwQD4hEQAANbwq30aQOfjR7wKWT7pF1MgUPEJKaHHUDb
D2/5EPGN88FmIBWts0xs3ES5R6yHLzpLCH2m6iVBI9mCK8HoWkrcGCG0iGB+NEYXVXAaMI/2+UsZ
wukTc7jIIHawxVYIJNmsvePYNDmGDZZPbIGcssS21vhETcCZ8zS+SrYXSs8M55IFwz4rWLZIlh07
rHCnKLXfMxV0xDiA9IFZiE6gR0NMmIchACMrMbrhbSHdmlfjfZy+PKv5TZ8UAZ4kXKlKBnwzAZU/
TP/X9dz+cUGfr0O3tLCKuzl4JUwtpgJ/XA04jXlRLv7iuXTK5tz2OQ1pAYIUqMRhZ01Fdx3nmbuQ
yCgbdc3HWswlK/OvPGCfS6nGEk2UrSoMEyumtu1DOj8kmTteqPCaLqGvnO2Ak2QF96M/p3MGHmK2
Ebgn+0SQNcS/2CAHFwlsu0pvOfzUJ9cW/mU0Uv/C7mXhlaN4oY26A/MccMseN1ruNuefD+yS/KlD
nsB7dS77wqUNaZlj/oFjF10LwqNbCx4sQ9POuVgld0RlV+HW6T0DM2plnE31nJumOmVNV5+Jn4GJ
y3FnpNuxnPqTZ9HJyK/qm604PFOqFZ7xFAnbH44GKO3E9U59qb2TTcnIKlY1QvvyvTkJrhwf3vSG
Arm/tVV6+54M09G39HvF8fO5CqLhiZUI7oN4tt3aOMow/Zf7tn4MZtbtYinibMhlV9bGH0pxyYB6
/feh5q6BZCnalRhkdgb++ZXixdulTp4jlgXfqeky7hpUAERctNRaL9fmbJjwPbSFREFPoWvxPtoY
aOBMATF9OHD6goBXakr+jF11LLENoz7m94DBYxpGe1VDqY3bEn6RAeZFw4ol8rJmAmQzv02WQYpH
oeaI2NrE/tOgA7rWZnrYXIi7zZyTNMO3tG9N6w3/RLAp/V6dOs7gK/uethbec2WcdVHPl8QJMFdz
e4Z9/5f8CFmFaTq6lUwo3wlA+nvuMcIMveVIUK0rBwNc2uJViOyQIgN4BrJ7trTG2FJwoZkVhtSC
lZ8BiPOaFxSWCy+jesB4nkkMrEfdPEREdlHKlH2i2LPaTpOAXFL6NobM/BTQdnMGeiavOd0yrkea
yiPQldWZ/RBUOezn7pGhwA42ABcpd0GRL4+MdPPs2n0rxa+OEphr1miKDsfG2jdt/lAEVPsZlZ4x
P7yOBu5406J/aIA9EjVYnHlU3G2QYxriWpkiIo84dclq+K6mWMB34j1yPN1RWT89klFMt0kalosN
Ys9EMr5yX5iOvSWf/ZZVO6WudeV70iMfrX5NFugmquO/e1+WlKiBhbIkMOefP5ld/jV1sz5k4uCX
sXtuLHtF4Cq+1OHk0IBC+Ds3SV2VrGkBLyvePitbeYGUm4JDhItOdOoBzJHGcC8+1mC3e6Q3BQ5H
Ht75Obdtkgcn3jTvg5ng9Rgxy2bcHU/apksh35Vj8xNm6M91XB4LKTGLRBNHFZLZok6yA6G3SwFc
CkMFsnjmL731cvqwM+NOK1d+TJS1QLkh6EyA8sbBrvZ92f2jBgV9c+q//ULY65ZLiOamsMLxgUHU
Cx/rRL8kRkh7B57NfWgBHe+6W+ExYF6scHmojoBHvO2Ic9DrspxDcLmE2lGCG347S8Xhs7Lj+hp3
G9dtrF3YTReQZzHFr2TnOeIv6tBWhX+MOhLbiQryXU61Sd0QR84MaR7o9h1o4ZxaeJxWHBOAEqtr
hL3y2GcMFDr7G0RXsWYAhyXcxfI+MEMH8zIe4gKHOmVme4eW23ULC3jlmmgfoOuf+inhaiNpo+ub
8LnM3A1YCKzuZkWur4zwgWTzq1db2dFp5WeqkpvjpcBopbnx6Y8gN6zTTRL7BGrXMk0eNfZ0ZGfu
0n77jGGCMwJQZyaLRt0ZvwVZ/orWRKsV1nPCcS2xjwA4dlYP0x7XJdRdq5hOsSlbVMZbUuT+L8tA
koUjVTAfWC1XbWa14qkZKCLtRiSMCXv5SpyVGvXjZHJxNwyv3y7t9rOh7McCdX2gxqvmdpXb2mFX
sPENa3pkiQAzT/YUD5JKHuMg91ZwRhEKszu0dXdXB589p725P9lDiuUTtfrJDMzyXGThMyXWPZ0w
9rCZDXmBrcGElrA0Tj/mtQgDFHTM1LrdrTLtHwen3w68c09hWf1NPd85NWI5iLjOWZs8ZZox7DZm
iLfJXJ8z9zTtygy2qZGRqTPzTypI4yNrql5TrU1EsEOnQ7TddcGENZrJ0qWOqVEWLkNzP25IDR50
XOQvOEyYigbGK3EFWDizNew6t/uWUUchJEMcdkKujWr4U/hzuVd2JGBlmAzr2vTJMuTTJLAK9plE
mtHYZrAlJ5vIIB1rWwE61Y+MXOeLYQne/Vos+9zc+4XLlsAX2zHEflE/kgViGkuJ3sZqrWUat5g7
XRR1WjK3rpBi7SYdam8Rjsh4rk1rkBNd42WV1XXSQCVIf8d6JJ5Al5U/cYzATG9gM+qTNYyIfFuK
QB+DKHmOKZyccqd6bTAqkOLvPztVAYO3e2LQy4fQYNydQxrCokkFYYg5xvPB6IyJwBfScNwL6/o5
sQv7JisT1cf8YLxXbvsoOVpVaV2aKG43tU01o8WQfwO2mrEXWLznmrYZeiUbsZmkcWzctH0lT7bj
VxxeeO3WYuAZH5bLzhTeSTOWtB1F1pMdWJA3BAUK84Q3drJifbJcGZ2dNnopBsnYSnfHzGDviI1J
HXMP2AkiyZXyBIL2AKUC225PQemK16HS0FVLgvxDSCs5GOXQshVJQgLQHhY5LLqM1Qg5rqWrmKdY
JsdJAIpbBIt/qin8M8lu+cI3eakL5iRWhmPRf+kdj6UI8Fu+4Ppi1PQ+jk6mMX5gdN3DJiPwDtLD
k0DGckuqXRTz3MV5YT+SyvrnoJQwByciGZNNtHt+JiKY8IAz53l0/R4t1So2cZ2sgV0Uj0YkNBU7
uDLtHkiWGnl7YLNcSbM3nzy0+Q2jTm6AkJOxNLuN8tcuTTVbexbFUaLRU1ZOcjXPjzBlvscWEAiW
NhItmn0+zQy1USEcRNnIcTuyn64Tn2Wlte51fHdiP6D3c04epE95FbxEd1ua+tC7SbNviBY0rekR
u2/VRhtKXFID2EVXymjjEjA/FX5zGFsm50M1AuYTw0Nf1/Jom+brzH0dlDQFWNgPqAoZem9vkxxn
lebvFyWOjzxEK45hm1oRLVJsAvY5hjbda7VOJ529pUb2MjpgXziCUAXBkXtdtSI+cObpKRdz7N3g
coKzln0486jgIoFAk0J1AkN8RS8tiVyNTzH06cfFtbTj50bCkkz0GNiGm1FSw9nMEROrKu13bZp+
jBqutpoL0t+sg2MYsmqZ7g6f3LofBPV2JYGqKuqZKLv2K3mrtWACuYsxYdLhQBVo5ONi4E6/cqhM
PavpHOtpOvAiP8xD+sph/cbw8NUtOdarMWSBi9ydB+d/HURpys27owbIoMsPomHIu9bH7FAXMr7S
f7cdA1yljffb4xo2meo4Q/2zElp16RDkWfGMiu1c+VvPGbiNV/bbz1m4rPi+w7FvFkQnp1NN6YXd
dd2m66FYLYo47rvifSS+R4XyRNHC1icSeTAbLr5djMnbQ8dWjVNiLHXu3/iS22tZpc2JFMhJDYIf
c/BPDW/ifUTCcfk+oKn9DboJlKe2L/XQwHKrWvSnMGUvPsqEOsWBgSIXJFBhGvY2Fbfzmy6wnuDe
I+rqK3+XVeFSJpzMJ5roGTGQewrcYcPlKX0Kh/4lrdnfp858b6poOQIX/rV1XiGvc+bqYDwlWVDy
WCT3iR1kiQS7J+GOR8Jr3oEYEpdTIlAOKv6LUXB0SzRurCFlUoRe4qxcXvZXZ/A4GY3hKXVZZqFU
UelACc+2ZLncYm2ZjkAHz0HgW48iNyTjg/LAY/oAoaD76ny7wRq+MHXC6Ru2pr/rsdsRlOlfQkul
xz6aggciPVtZK3EsXUDjQBftfWY21nZsA3pXG9gpihekT8rwnFaBPqikQzUP4RwZ7mmAbLS3OoV3
0Eh+q/ZTGOpvO7vFqwv+2tM2XWpRc+ZyRxUG5IMV/KP53JUZOR5k+ScThXlCKTj3bhatKAXapmXl
fAUCWXFaNSJNsbnicapo+CrLDsJfw9LcQ6/icOm/mmSEGP+H77hMI6y25Aq99iQgFHzVxNWyJjt1
9tD8zVJ9iSiIAtSkn3oinI8str+92bnmleddDQVbShY2kH5y8pZiHTZk9282XHnVffkKIdCdPO+m
ELXl6BOUhR25+bklDpguDOorH7zqrzc0wVtvUIHq1SOUHpe1Rii/eihoD8Qu2ai7gIyI5pSe/BKa
4WA+NWNgERmN20tih80O4EXDHaQBHxTge0oXqoCsBU4iAEiQCqgUn/FWEyD1dkY4lq9ek+y4ur+F
E92vSPgJ57zOeGTodQ7y/BtNUT/3IX9JJZxS2G6GiPFqmKZ/mYm9Bxgj3hgsWgcvZ35NhQC535ya
vFaN/a1EKi80Wwq6rbrR4Eh2hjmlxf5RN53JZQS5QLtDv41NxT0TIeA0V0VbwdehGhfUwkLFruTp
50MiPRS3nz/Sls7xRrjtrtKIWH090+hGkAK3c4WMiQ/XkIsHtvN1e/r5vGFseiAOs3PaOcZbayZb
3XAj//k3ZTDB1Vj+dQpD54NswMORScW0gWH850/kinCH/nw+eH1hkhrkf/rvq6Id8F0lWPlzOzEw
tfHBo//uMBIqH4Gvn1KJtMTee3TD3j+JVBMzTMZkLbBan+wkwH0hB8H7bvn850+tsN299JgZd+Nw
Qu4aTz9/+vkAtDOvVsq1SA0FNBqMkOhQQI+dMOP3yOjra4YFYeVO0ru7JPF3WYIVwSnSkPQkNnyo
yXI1NZhf3Squ7uiiXm7597QekgcjaJdtOwvutnbJMPfZRuDV2geVCO+UBn9Xcec8yqFPLt0IFSan
6DQkunovQsYLnfApFWvzNTWk1t30ljonN0MlWT7t3PBfgPL32GW6eg1srEz1r5HIzt1DmLwQgGex
XD6tkNd2Io0F60hg39F0ctqqx6Mch+rspLF8z/P3H02y1K4NvJmYzY9iKeYkIk6UWKumpUjt5wWI
c+dfqFAgAfvmFyfgAC313ynxsjv7mXWda3IwJbkhoRz95OYuB5Ie+TLtqvzugb/ZdpnXHDiO+eTN
wP8z9kG8jpx+ubABqSFr954Prz//WFYQU58DgjE/nzoElLb4isw9mYHMbPUdSfqPXTbjoy7N5q1d
qFmLYGqM8JIAkkVb8Gc9jZXcUAombORH4L9PdWUfSRjkH65IgN3hUBu6Jnvi6Pg7UtTDS4O7pJig
4OoQm6m3hDxdagNWgV9lj00nwtcgwre3fN1GBBi8kaEUSsHGpZjnY3ZGQnNpJc8/n2ZImebsvKeS
asSahM0agAMF4q0RfBDIgRDS596J+aT7UTLj4auZtDH56GQvA9IVg2jYo4fyiAiVXgkVkh3GmvXJ
3f80dxkExTT77EMLSIfpT1D/QUmMJM7XKu3PZLnMF+Xk01V10Kn8vA8/ipmLq2U4IUASP/wg+19L
17z7aTWcsyGwOWM00YeBT2Hd1Zlz8UAbrrER2Bx9mkORtXjcynAV0UB5TIPBO4xF0m+ROCLqiQXr
jmrnHThxeotgMyWB3z7ZbvnLXsKxQxhw0xHZV6h9wLlRnXxlsOdRhbOPKrMPhCSfODVNW3wz/NZT
nX1mSOJrVSGGuyMSZ9KfgcGV65CYLHQY/xHHKQAFQb4imuoDQgPiSg8vodF/pZHLTdPM82mGb4N5
ivoQxGtCbUN3inXtfHRViEyUMzHJHc/+sLrwu28mMs18j7fcl7dEDcYbVKyNKnNOexbSqG2XmAmc
IgJekJlcqDElM6be8o55kQxUryIyGNguTap4obtigvVcbH9e62R25WYm/UNqlJeeCm/Rt+VNDvUj
Z2lxCXvKsdrIc19js98IpomQmSJaFHwe3ACrcWAU0ScxCbmesnHBvkZIsF1yC+uRgae3PE9dOVyJ
rNQ3IkNvRBGmz3TmcehwCGJP05hTjd74YDdby5lwEdXy+YWVgNH/8vWuM+CC2KO8mE1Svcej+9/X
U5s+bTGD73RYFIpCdh8zTTPLrCeA+fGOham6eEZDZ9/yk1mCI3vutunFcp3gHVkbcxF27mpM761x
y0wZUyAp5cGhAelzwGPoi46ymahCbnOjlz4oSMhOQ4RCG/uftkmx3jjxbGZm195iM3z/+XpvGy6n
Cqs+pY6o7xWJsAQv4KdpzmudMqJJ3FbR6zNRuiuo2EwY4u10pY6ZRyuvQrc+e+UYrbPlP2IYwDhR
tv5Zy+Ihd3R9s+P4IYCvv046zzzbmuvPECb6QFRy/GxIgtMvTmQ+fpOV5x4M5FDyZ+n86TTFE89I
jdHIA1rSOrds0n9mbts2x+7JbZhqpDGNZiEXdjXfJgmciblAsgqnof3AsKwATOJAY/1x1obqUCN8
8SbvAuL/R4nDA689wnFXs3jGPG4euQuozabaC0e9NCVj5ABpntHV1NxqGKPmNc3nF8vHoe9DxNzU
ZtefQp/lysqvnZGAeXNy9Vz0LPRhaj8XgkVbj/IPxGHvs0AzcyS/O0OiSI81pUyjqyZi1NwPMlKS
rOA7s8NBQAHuDaGlB5YHckctvzy9jI3VHMmrnyX+MymxTwmaam8ue6nT8h533MWdA4mDXS/8zI1/
Sd+UHxUb/lGZVr39+bKZqqe67NQLqJMQNk4Nz7/5hciafcYTDR3OyGwxyXXwVvLt2e2cfkapt4XG
Em2TcCQRpSMUo+TglgpGPAMdlg0a4HI1WRsqRsYPHN8kOZbX3rYxZ1hLDKpj2xxdLuZN4gKpSYyP
EXXvEPeTsYWfEpOvVx9pjtA3K398Sp30z1z1jwjZDKsxtcBaAxJBzA92S1tkgAyUvYtMaF1QBNaE
f5rPLiEiPhcMACt3bD4NY3qpLK+79cOQnmIftgw3mQNOYw4nNu+6FHSUE4qDaVj15+ARuTEu8G2Q
47vOJXjUvHQSTtzU+IfUSomby2j+nBTNjE7RvfRK6IeOGTz9uHr+RL6AbqhrzJfEV14cKKs/f78Z
+quRDVQesdOVKQJsR06a9e9jWCF1U/06ky8rp4J+K7tGfwhN84MYeLeOGWrpzDrbgRMeGqpS1lEU
Hr3xVDlIQJnDk6w6SoudcYCM6Tm/aiJjQICXMSZPjpESGVbNeze86wCcQcN89IRxbuQ59/rPSOHm
5IgFkuZXm3jYBszSXeI8r5Ji6VWX+9NWwDdAIrQ/jTrjlA354+dvTtp7ScoOCnX4Wmnzd14Dbpnw
pjeZ0LvRKM7cBjADZNOfKU83c+AXF62ZdRs9h+y0PDd2jOF/aO6OV427NJf9NqMyYuUjh3Fcg1ip
ne4zpIhpBaUkOIBI+M4y3ApJab0wR+dJln1+Fh5bg5uvFSP7zQjtkrGufxgnQ28T9jJvtvjJc6IZ
GY9z2fXigJ3M2bZQzlCUOIYHJSPSNOK6HMmGWBbmn3UGF3XNUapetYLghUE5Tbhs4z1pQqV5ccMm
Cs+gWJ1X35lPP09UUJDHCsP4d6sjPLRVsa/iOj8a0p3RoLcW3mmSD9fZWyrO51CAw45fvQzuVpaG
a7aRDNXbCc5Z0b21texvIR2SV21xSzdHy/qMo/Y5T2reY1Gwijxcswsia+ByfLCk/+4rvIgM4Tmx
lAQPhDi6nG7xNST+oeQ7GpbpgWuneptNwW2a3HUtBnyMKA3c+jK5HcQ4rry4OCduwAQYDsTYE4BG
q6aLubjA/H3nWd/ja7sT67yDrJjxX2HCiupZXmMwK6tecfKpBL1jBtP+2qTALWsLJPiJJZppz1vc
GHR/GP844kEmCju2yRDVffCAiZJ+A13RyTcnbTcyTMyX3m14Nk0GCIp++5JwKmAZR+wn0yz2eWfK
LcYcduC+23ODHpgOmuaxmoC2Sk7GXLWJ4rsDlfU0kX5xkbsSpaOfwx8nQhnt1S286lhYmHeX1ziU
Wfkpyux3SlyA7Ht5wvTz4PaEOniqT/lMEDkocEZ44QYBknwXwGpYgD4e/OU/dy+iIh8a60W/Y2aY
2W9Wb3D0NrxTEuMrL0LlPgwtNEIS2AWoXi6zjvLeAn7n8SJlRHK8twOV17GT83OALr+nASxsflUF
Z99D6opilQ36DkYcX3MNAS4hr8gDuwxZGqPQ+DYBSUhWI29JKIyP6cxj4FJTgehWG2ypLIs2c9wv
17PI4Cyh7YnFc/YpY5cTFARpvTGgd3aJhAaKeuR/hgY4jTB4zrWRUyvd1g+pz4k8N+voq7es96Qo
alopuLmYLONbak2ownbKQ+90miUgpCnNbz+EZUp2Mqd8sPn9GDmmw3RGG/MURyUCwHSDGDT5yagh
08BiFMrqn9cbXEzsUhzKXAvywiYBB7coNrWisFqbnAtRga/8ri8MjuCNejNhqGvE/RDzQ0h7TtqH
u9moSRQD171SyPOvAqZ8Mnr/NSGv/NzyIq+CuH7oLNaiYJDOOewa9wzzXUJH16cOzPFXVIX5VphT
drJoGjuyRdV0w/K+b9NulVVj91Rpn5po7wERRh9AU4mXJefP0u0PaXu1tcETAYDqIKj04ixv+xsY
7GcCEHJn5q9VjdHVT89tFMBr8r7QQCYYHPwribrGMWDaGK18H88ZnUDvfTlo3pqCkGzT2A/NEjIL
+C8erIEdYEiM7yhON2VtT3vefxPFeL65btM825r8H+DNf4G1d4jTKrtMDsE76lHoR2LzlFQ7hnFb
bzkFipUKlT7mrvrHyHWA8xH4AAooUgeWFnGKXw9gHlapovajiy3WLPObLWJteIzRSomTWKWH2eRs
GzE+WLWaglUVlL9IjPaP+A3hGGvzdTGkZctZQmHW6+eS4Bj3yzmmFXJW5roOmP9XPlvCpIF6jak8
tWbE4myjPsFGMhp0TldwEVOaBQq0qE9vyAlxitchMv7kXNV3TO3BWSjMlGNNFzwN3RtphMUvAFUH
RtuQsYEAg36rC84Lqjywi5wsGpHAnsUQ+40bmG19FaFUK4PbAVhNXAjTfPM7aT10OrFxlvGnwY1B
Z200sWQS1dBuZoMUplNnHtN1tnnG5kxi/PqgrTHeWFiWUP4M0vgpNeBhihOGSGlzMLL+Lks72gU2
31DGJLlx5dE1LPlKr02/yYz+mUO/3A2IbmRqYMQqXLgyG37Z87DYIk5GkTiwwKa/TbyZmCp/WjGA
XcSalCkDFSf8e7xtiUFwM+6sgRUsp1mzRCS2mJk+dOQVCRNj02xBXz3U6VDvHU/XWxC02Nc4qBsM
XPbkG7EUD8Xt56eL8AouC6RT6+FsFCPwS58ZjRPQUS2HDv9Kad3aqIC12SYkm5elFvkOGLBY00Gl
z6GueVOHCAs//wRJqOeeMuXQMPqnYp78p6k1v4WfN58OxRsIS6swcvLjWA4UUHAsbchfc8kzOFQu
F3MbcPbq5979f1fEAnfY2czneM0xperaI9yUbBvlHP5VI4dNAIPuc+wKlpyw9a5CLGTgBKfa8rYy
LQySQ8UJ27QG6obtNvn0EuMM82t+GRiekqyJ632dEZX+OVhBPD9UBhZz5VGI7VnQYVKgcUl44rmO
H7zyaarJso9jbG1yvTGN6oxSF2wj7V845eOu7psNgTjrQNNzs29FcOlZPs9jyCd8W0etvrOaKQer
pqK22OU96hikkTBOwn5XGESa4CdZiqelNPmhekUjFJiRhgpH3Iq0bXMBU4wqTkk98YawkHuaFNtr
nHbXPsj/QeljHt6iQxiJdZv14JKz+BsjPhzoJdpNU9+vexu2taITwysYaiWRALKlEYjZlzJBnyj0
gLUSOGGjuPlXKC6OiBSrCYPSPk2Nes9QjRRzMqwFlMJwsWXVSAK656XSUYhP0+FTJC5+45iDoW1X
W3csZziF2zl03F1RF59+kRE6Yiy36uke49TmP3dDkKyBY32SKDdOMSYeUb3MueT9x1ALJYuXzGjx
B3k+a14/8n+Uc6gL0kAexNISC9dOHGqfoGdhWP0u40U+AFLIrYmHgJQbMBCBdd4MqN9dkM4+2agN
oFy+hxKHD7uUgw16Di8CMAvDkIain6DmmjU3x7qf9k2fsQrkIaS1+Da27mZUoG9UOURndoM3eNfE
a6yJw2xNU4yXcSUFtbRNUKk+HTBkdcdibZcTDg4w02tQPpvQezSGYtzmXdLuWmMkpuJ/YOO4jU29
MQuoG549FJv0mBQ+RhAG4HORMlKy1cO8TILMSsB3C9sWw3C/zr/CPgaHUrv1cpXFGmvjivofe2ey
HMnRZedXkXEf7AgfYpCJvcg5E0jMQAHYhGGqmOc5nl5fgFSTbKl/E5cy04LFAlCZyCHS/fq953wn
XiZmSPJC6ox1SvLN6rVH34gDUDBvDctH3C2D7Gmdu6fB0289yDmKV+fA0H8enHsVzCgMlilYIYvF
YKpXXtkcxiy+6ZP5FjfeE4X3xgQbrNviVSlszEXgn/spOdbdmc7StiIYxbXgUKqUs82YfGCFhPAR
BRAzsr3btcauErFF4w5/fMYn1wQP6iHHXIk0xSNa3fj1O2kF+b4zR1qSWp7coj2gncu2ctTTrgkZ
TnicpwcfoSbJOJ4Jm1hX9W5Iscv17Yeboz0kT/YNLfgn+cY0pWN0StghmaLc5PEFWP7iGMbtD4kU
f89bCA+T/Ro9M2ldWXVhxHOPrstDFNPSiGvsdjxVHLP5YEABtrJpuszz8RhZvFraH+QxHOlax9jl
IHiacoNAjZwzQbnOcxhXZetstdtdFHBuZ2nV5ziP0PIbmBKsNN2ptL/LLMZN5I+tyygC8kwbc1UO
3raX4fKwzG1a9UgJZ4hVcFp05S39C+d5VOm7mu1LjM205IxnKsiuLwQci+mNhbJZtWicNhAVxhWz
02eFtBHpVEAm9DhzMRcR26VcOwPNQhM7DvOegvCseS8atRfOUCCC5mKCtUeB2YybYJjojdu+xfAM
lzTqWvK+5tLf1SI792QZnSQ8T5ZLxMysr2jQefR2WSIRXd7kAJ14zWGis23U4PZ8HMkDJCjtNmCd
N8b4Z6aB5aOEPCE8fpKR5dOUYxQTsKt3L/gG6nU1vQ+RAZA7abhEyRRItNg2bfCzjXI63eHkrIEn
UeK54UPmB4g7UcPs7CJvVyjDJ8RZ820ZJQ/DkO960NB71dA+7iWyMBqDxtpsjYridw849r70xmin
aLBuihYr2EwZF5+D3qLBhmdztNNTnxIXNrjtJWcxMKOuSVsP4dkmaqE8+ZXDGiqQwfu4Fr3JNRkG
a1jvBfuWpl1sGf2NQ49g31TVV+0Y9ToJQNIQp9SWJpLRmrlFTBU72x6i3fYMQGRDUBcDBTtf5bb6
IKCrXsX1FzNNcE4WKCR3rJ48X++lLddUoA+umb81DuEmSr6DNOvMS5uCoJLoIdWod9o0qVrhFm7M
huyyNjyKGn18VH44aE8Ql+JK9ScsDr5x9CrztvCAhwQM2BUVp5PJxxqMDEPwi9KdHhIcApqriCuY
PaXPgAjHTeYxODJjOF4Z6EI1PQFyc9P4udRUhtZggWmLEOK77Vs2NAWn1bxE5qC+tBFCPtWr0jKN
naCLsAbDf1HJ+RjM4TbizmmgouJiYy/XkBhdQs4DfZ+O0yfuyXqV5kys0FpjM4VfT2v/Q5IvtTqU
jktpCoGAWSUpxYA33XyJeq4xl1TQhlYo7qeYviidL4oBEvNYPEKM7zNzwfl9kvol9bq3BOSdIoXc
6DPuyUJ/HEmeSv+oR7wS6DjkBrwxFuf5Vdos+2oZbsKfYOZT7BXD9kvPdggBQizbGk0JYL8Itmbw
jlqkAjCAoxbullrpLnwF6sZmFltc3UxrO9FhbJ2zDd2QZicHF77AE+2ndaS8Ek0wjlMr9LgMq2Zv
ii7ez3Z2KkkeX+MvvCMpYp0RFbjuoC9pq9abafavA730XF3vzsxoP7tM3tklB1mtWyQ02Y1IsK73
9kJm2pFdeAp794MJ03Xp5s2Zlt10TDPrgg8dknma8Lr85F/AnYNBH4rd3GCDKt0YgjkVJivd+1iI
8dCAr+uF3a0iPpUcbA3/Mky2boDgfXKDbKMScEyuS8ugGIzLOMXwlCEiZtqSk9u64RXCg2aQIIeR
JjPc6SBtkgliKMZtkH8kiUw3t6FL7OL/D/gtv3775eO/CvgV+l9G/F69ZdH73yN+v2/xe8iv0L8K
7WhpCksoU+Cr+V8hv8T/0jRxHJOwD23byiQ8nDNsG/72i2HZJPlKbZuWqTh/WBa52w2Wj+VnYkn5
9TwQq7YDZtXR/yTk1yXB9888bVLDpUTyarH7WRY53svv+WvCb8ApPHR98dPs07M8OnGAQMgN3uzQ
2Ep3gAIh/ONf8o9vfr/v/zqgnd/oasv16MCzuCgl9fKI/pIpvHRymEvLnyiwEjJS2X0iiYBkUg/T
HO7/9e8SLjnJf39+f/9t9vLzv/w2ZNlNPimOklUnMQ405GN4u9qr2mpVGIV6oDOekflQJaa1LaWI
mqMXtEwmmJlAcY5cbSZnr6g9dTHOThdjxWsdhlxM6VDed8CJd+EYOPoEBU87l06oh+ChTxvy5wCS
uuB7YrvzyOANKzyA1RpAHBqbad12cz1T0IxKJvdox5wyOvdmFRIU31c8qkHTfDoXZFbFDzVkrrl6
CYHkVs02j1Rm9hdNi0D8smubCuNqkNArTj9lkAuDGWdV5OpF2WPH1HhKetM9YAOY3huD4/9+8n1S
bJwJ/TpmhYiUmiQu2QJmEBfxecoAbTDCLH1/10sfxVJQNMFnUUcWUu6WCv7OxuV9jsMFytq6EOzu
wSnpcgtuAsjNHI10fBuOn8VJC9doiAWY8gurGWv71JtOymoVhENwBEjPHJwhh1eDfyBoOUa7W87s
+LFFduegIDcvDTrVHp0s189ThaN2XyWkGi9djAh7EnQdZBYdozhc1LLLd7kts+cp0vNLZsDXSxbC
mRWjsY5oM0QuHV6kyEPyQwpynFZGgNLpqbEgf2xEkeHlrQxcue64duJwlt0XjBSqfFibNXV8MmLF
xhQ6Uj7SNNRZvyvbKFEPObFd8Y/JQlpMKy11GKdxosZbZtfC27IkALzFsbZEHaUxsd6buZyg/JtY
IaK95LTnXxp5i0tlVU0WhhIMkt3ClS+nevke+3vwmvUDmOaVYhvtYLsWJvavyXaqBsNC6hrAgJPt
mEGlum7dUiG0EAWnjcaeAoPJApecvY3suEOfMdrwSJknDgvwFm3MlbOkmp0C4ScuB+OA3A3E5ZNa
6H95kkQHbWegPUqvIz6M610X1IFR4t6FZdYgQ+vTTm2hm3FGsfyht74Sk3yLp4KZw7w2OC6O17kz
WcXrNOpwYQAv3avFIJE5xmMVFHB6ggDs+LiySEk3LppOiak61G3WKgoBs0EWRx5U+qPtgMbdxMkk
hnvpIdc9mnljG9nBaivEISsxw28CHhZkVYbzpByXul8zEV9PlYyir6rq2zDBCFIbRrQ2kI0anOpk
wkyN5LWmr56YEqdE1hhukbyoQWV4VuMYyyiDMJGbNL4HL8aykfHxu1N+D2xVDtQbFxTXDExWaAMi
dFM2kRTX5LSSz2ZlmBWAG+HwYYov0qPUleXdkUrLlBmotCPmy9ouxhiKYU+hFUeI3mPH9irsfroi
qdoCPdNFILQ2QWNVJYsY77ILuZOIFsKzNEa9MuJVoD4YBoV/T1cUaETCBq1/qPAnE1lQs0ZtgfAR
BLrmYczNCYtoZ5+GeiGsZLrKfM4HTmydek2o40Xc90n3MmoYrDyMUjn3PYPqfEsAc4900TE7D6jg
OHuHTHqTurCQhBPL2NVOvkuXTLhTAEcIIKJvzCHahQln7tHyJWCEthRUf2OIGuOBfrnlYn9LaWty
3q4Ihp0TnAoe7I/si+FQ0xAehZn8srEbROUoY0kLxuqiaov6SNYeeUa5Rk9NDHlZ4hbcG2JqgDeQ
TBqpd5TWvF59DsmhWKBGAMhKaacPCKHzBOO7xibhJ9GkNsJzkPOY0ZC/l75VGevIG2yDyYGH0LiN
NEdnEdcdGPwUrfbGj2rFsRh+bLH3yrbQdNrbMH81I7CQWwo97e3QxZv+nmGdoHbsRC6+Egtoz7V2
sza7LI3BIg1HuuS/F+BOThYPLH4sjbhVt8hljfxyxFOW/mC3toNd3hoIEtCSWuGjxukaHch+LqyH
rPKcdFondsDyNlo15GrbnIk2JdKrba/+ec23/yoodb6a//FvH+N//yhYgKIgbP/97182v38dfBWb
t/btb19s8xbX1W33VU93LJ4pN+WO/viX/7c//G9f3/fyMP3Lis2lqPi3v979HzdbHv9vv/BE8Nu8
/fLHN4+fv/2y3OD3ek3ZVGW2a3tYBJa6y6JiGL6a9rdflPmraXrE3CpqLsV5n9v8Ua8p+at2UTRg
OdBSWY73Z7mmrF9NrThEasdzJX1f9U/KNUf+vaBxpLYEV6SgYKNi9NAk/L2gCTnz1jMAyW3dZLM+
QDoLPjrE9MGKiXyJx85Kgo1wmuSK5Yul1gtxmFTacg6ddPVWltNX3UTxsEpDFxxjbamH3g+nRRuO
UtKD2q5DDvSMyKeDhVm4xtDTcNkPtnfd+hCaqSXatUnU0pFFSXIwJ5vK9KvwpCV0cazJUIWdsaYv
VEGrZ0wO7LZo7maMap+TWCwirttsmS55Ox9VBegoYsPGqDDXYwmrXrr21xwnYP+TVl7QhGMFCBQI
4txdoGSTnW3AN5GVE/gvdLOCO0IK3xj5MBXEDwXRacg3tBHdT9b+esMsdNEKLdOVeoltEr25lVYR
H4raL+46A0dYPFE6mK2JRRtc306VaKOtTkYXRN8A9c/DZN9WBiEHkZzhULV0BLsCLhzNvJ1yvAS5
Ye2Cv51wc4UBI/uhzVifYqTuZu6Qc0GIM3yrodq52EhuSxpcK0ja0cajj40MwIlxSdk+B73ZXaPN
T06Vj1Xdw8i9rr3Bup/8Sq0EjxIhuE5wEgbJc0hwwKZMEK4qAegxIipsG7sjjdIS9yrJVum6tjIX
IyTAlnXYEUzGMIHFLkygtEajsx+4+LdAKxiBapdwxNx2vqrebj7xVcob4fnJGf2nfytpY+L3Ygp/
QdXOwGJsHXkBP1DfKc/35Cn38IK7oWUfDKXSy7r15vfZx/GOK/CzZdeGtGKTjsgs/40Be3gmEIkY
DojkXIOSjvaa5Hixc1ltbpxsemXchaOrCfLyEWnBgJUxjqZdP9SAgkoIVeQlzjdekk03vWGkCNpS
AFdYl5PqpkUxecjTEreQCDEGjwGoVrq8yXWX52pXAQm+HNkk72Kzns5eK2h3upShB6rQ4Z1tKP4q
FIy2Oht9Aojy4b4lmpKufyWezUKYFxFH7vAY0sA/2HZQXSW1478NhS9PcZXNJ8+tY2x+IarU1kW6
XqOGdUu5lH4a9xyQV+vUeUZxM+nSxolVzcdUIkavusjcO462ngZ6yMU2MOk1Yep0bgGpABo3B8PB
w2D1Z6aO5hUcGx/tOrnQUcEUTWQLBcl3u+t+0PVOxw2wGwob+9NXQ09gg55eFGjwpQVbN2fhJfMl
RIRuH4c1xVJmi+ln5BvodpyCZKCoIiSwRsV0iLXvPXCKwZSDR3pF3FT0mDa5D+wZ5tBHm1tuvCFM
F9NfskDXYi9SL7qYcLeoGpSU5cT0dyyktGQETSBmVjDBq7fMlsmzq3H69+D4jhZKPj6ZY2jdyFFV
V57fVP16MBJB09aN5LkDqxptNE+I2IEhje7cyRw97G6l6ACyTvZDbWM6L/By3mSoCHBDazUVkMZh
ZaROEF83eeAdJk+kr0YclOjhudvPHPhaAoE2VHh1eV+xZbQmiAiUuaT4sSj1NJnK7tYB5GGuKpCD
pBMGnUl7rMpsxN8g1S8KdDU0mkPjFuEJlk7Dtd6VYQSnpgi6H7nMkXjTEtghqltSNBvUYgDaZrRm
Oa7tcNaBWnsIDq09V8lIUdYaxJqNdPTXwICLgUZWDtZCJsCMzci4CAhG3jTdEB7zou1umZIt+SAo
NjREIofAqxAqRVs2w4uIhQ06ioto5ygaR0wpv3WsWS9OTUhMFdT+goQa3qNdnkjQkpKJ6OfkB83P
qZgFJJ5IFCfLZti+xdxq4dOLK/TmI8iVlSt9LFJtA6RlzegJQWyR0QPzGYoj1LLTPWzeAD1sWJ1x
EhMpgGuF06iHV/UBqhfupHzJcR0zjlZgOJND7k3+F1EOdBIXqyQ0AhA95MwRuQZ106RvagePw9RZ
a0NU+L4GyKHbjACinQV/7nL0RuMusCpxNBBg0NdzWs6P/cQKbs4eVlHGr5cufPJPrySJNwoBlJhB
m3+ILoLDHyJXdv00fM5RdWxcnLqfJmnHP6Zazh9J1j0TdjoSYRHIn2hCeK3GQKRcVoB4tOOkqB0X
ip1mVHQntBusZ0KhfgongfmGWvWVmlm8o5qiVRtk+KrR5aAZ6Ye4BAsVzD99yvMUmUKAPMNScGNC
Ywqu6zQx957ZGC+ysRg+YABBedwz2L4ovAVx0RXVY9ib2Y3RuMaVBX3rA5H0RCZk2zw6sGNRNCWC
Bikk2XCS9qdrNwlBOY0+VMaoa/AbAbQbQzTyDqJluekoOA+OE4MdckyyqeiSrJuFZjYONj3takLU
AXMAMu26IdHzKYW0cVVzDviiak32tlHMN2GRm2Qk06Xm5VcTjtloecqR3wLOcBl+ow4INbEJORWK
G7hfQ9DqW4fX8nai6CGCJhNny3fML0fPyHWiGTrJmGka1JmXMJBWc3Y2zLyONoCwIA3g5roYQgyK
BC93w2FohPtzlg1gkymy2x/u1LVcg7G31XXk7InJ8W4nz/CQ0LcNE+XKVsa1Gwt6/eOgyHSaVX0d
+qrbpfms6UobrKJHgYjNRY8LwgFYtl+Oa2bCEcSaOq/2bj9I2u+dyt+rbkiwcGBr61cFBAD/MNeF
rGl55zxA4g5sc+cFpFOu+qpz4CbmZMU/jU05fjpAVd5i9JLnaWSMtKl7+iWIo12/ZRXT47FIRHQ3
IYQ751PqvhMphpWHegGoEiEJ7OGlTgJnFXt4XQfX1ojGTFxbvd0TQWEo2zuqHrHyJ7Qwa+8HWYDL
P8C/fap6hR+W3EuCYDTLVGt7+rV0bH0/9iUJKo5TfY5lDVykcevHrirluLM5cDoHXIX1Zm6tUV2n
U5p0G4mZcvFS5IDNlMxZ8pPCRQI2djWrKX01Aws587aYrFGVuyCNfatntYfmAw3Ny3ZClfbZbokV
Fy7xDngDHbJNPVW9U6/jffYoW9c2UvRzEbXyZ4fAi8bUnProcPwANF00PfeMDx9rQVecpmyKer2k
AwuhWzfkZidC3hmy6K41HRh874oR7pI2MSCwQ6fKGh8y/bJqiqw+S9MbYTjo/1qPDBhaLwnGh7jj
acWmlrusDJJ+M2ibvt1U5nfw3v1nwr312sPt+EFbof3kUFtDDg1m4yLxKuNRLcisJKODtDIDcD87
duITxlO95hARl2AC8VxoZ9I0FtlHXNFkF9g5F+2G0Uf3Fcy3TepX3d4LHeIxsLfGuymiDJ0tO2o2
KUABoPDRKPlXUckOQEp0XxuElIzSqnb8Vd1XRgatK630kYCDZoWqzH6bYr/dc+lAImlbWE1VDQdu
MwVQkEjoaLAttC3KXg97chmNWweIa3maOao8NJmb/kianIDdzoD1HHIEbtdAJtydgVjEOc7+xNQ4
dxNp7EqbGDiKd8Q+HQpcjaPTnS8KRA+3tE6q+9A1CIloyYRjXVIKHh9puYiSALljDIxU2+80fQ1y
V+KygMhF4GjB0Epzyjcs0mK2iQ6rH4SBxPdF3Ior8q6KPcCo9CWnu3vNfaWXBrrZc8MG369cKwte
6QZ2P/wWRmwFgp9Yc5UxvKMfSuGu855GInpFcV+UfX3pTPXEHhOj/GklKeEI7mx2acZlV2j/8QiB
mL4p2EBuFJdAuMFqztJuDrF/62jCLPOYgp1NNIxeSzPOTpRsRLxEijObhNtH/7RZ52YQ3+dpXYWw
x2z14PTlUhUMJWO5sJngk9gAF9rBIloDuMs2bFXHkDhEYRHK6W2Syj37eBsPtGRZBpywY7RNv8K4
nKm9FdP5ksV/HgL3nrpYPkZaE8OMfcRH41osM7kpa6PrHPfPXdiQzwg4aBBsW0GA6JzP8540F+NK
eIRK80HggSGu9eJbZgjgyHoUfruSzv+BnSIPt70XfoDoBc2f9LmZ7Y1QWN1u7BuOc3U3oVjrugmO
TSwgQ/c01lbIuQmtiZiXrWbXMm5aEOOvCYHS8HrgMCQhOT/kUqT4gQaAOeHsmEeW2fCx7ALvrnOL
Kb1QTgQ3mybQZ9TwqvszMb1wKD6IV9cIONNRvPzzDslhe7f9ezvkuwfxZ6/k/6EWipD6X/VQHro6
+Zr+2kL5vsEfPRT1K7ImD7Wloo1luvo/eihMw2yGXqZHg0W6yrH/nHkp8auFLV+SHqs0miTX+o+R
l9S/MjdS4h9PuzR3/5dxEG0T6TA4W3wJivGDJeXfuydlDVWA9g9UCkqXfVdJGpStc0p9bJkL9hVx
P0rwt0b3SL5SD+ZK2ysjIvs3ZSpOjsocm/29kkF5LYR5TN3HgqBUUICXURmPJ1eX8B5qaxQntEyA
JMzkXYzU/2T5dievRTBnhJ+1y765sjCArYuMqKueguKejsq2cSeGIXMtUPu3403tBNM57HBcmZmF
Sb33kEcuxdLyQ05JJFSQy1MW1U+41zBBjRQQZEtLvACET+WHAoQ58bZPEewFtXn2olzsSJNCCWWa
7/mQnP9yBfwfJnvCVOb/9vrSBnM907Ixbtqm/Z+Ge2SkiTavdL+GJo86YQQKlS3ggloI/4p8wGVn
rdG5dMM7jOj0yuptQQ07vJP+vW5BGt4L1NqbmsL+pnSbfC8w610gcvVXDSwePrlJmsE+u/y+Yd7N
6qEKzpzj5eMontwy4yQ8+vm29CL5Q4XjTT7X1W05oWvFaQsDqOCI8H3b7y8zD0xF0ewa5Y63Mx69
Lb7S5W8mbwO6r4s0iU72AtxOyqfBBt8SpV18sFQQ3SsCT2iBgT8sdHOtd3jMCenNyx8ZaSHnMPAH
2mI41BthFUePHJeD1+qB4jwfnyTUmN0EUH5HhWw/FnBikyS8DHW666R0rmzduFehbnpYRArOY9SD
DTB7sXaDOn5uqRI3BVb2o9d6EfrYRa5JHKeGvw78JhxXBW/uHs9qgXVNQeuuMszTJZp8zaF3PbAT
nr6/LHwSJLthvAVKhfMS8fGmL03jXOmZBDYApa/I/XfarRKutSZE2+8lxxlNyT7I999Pdk4ycRXb
yTEnTTPonJD3FaCURt1/ynvFdR6DmeTogKkx6MKXWNXVgd4wJ8AkCF/giBxyVN/TRnMaT3f05yTz
PcSECGqiDG+6Y/Gi2WN+oDk3XFEM+DfMSdcY0tU567wXitEeoF4Gl2bWYi/aWSNXd0AlogVkisX8
/fT9Vs4gVzaOWdB3C4yvYUoeY7M6OjiwD9ECQ5eGdM6jRXCC6whs+rDmv/+Yzb5cgxIDLuWMV3h3
E9AHFWy0MNCXA05h+mpXWdYOly1mYFmygWNiwRvrNxDOzdqfVyBZC3inBMEbaOZCTLhh5AF9+D4I
tSORs2Os7pRyd4BZquvvr4yU+NGRXvQqDJtmr3yA85QR/arSNAHJrStfdDd0ZJRn4blO5RVanRdO
AfWV9NPmeuyWwY2RXnGIsKgHCTRbjx8yFA05wfO6LmV5biriP5kDnTuryQ5eRqxsWM82oSseKlPV
EfAW6s/erCV9jhSrd2aeZdcd4NmUS5IyjrUAVk9SHvu0/hSl1+4jq0acVxNkOQXVnYuCvULfdmO4
PIjRnvrXwHHvdeKuel1U57Iq2jth4RSbOfTm05czN8/o+sJ7NWO/itlgMGN5wDy9+ilunGinCxqz
9SDCfRZ790Mlw3tRl4+MV+/8mszQEmidu/wRzHK6UFG8dpYkntKDqsEAC1+62zOIc1H11WXh3NhM
9W9GbRu7htphEYQdROjMJ1TZzlkYYtgOM+LbfElAKWNI5IBPy+WLqKLNLcye/APfueksKA3WiCvh
+w7jGvtHHBjOjjM8npEQfZCZW8FDqXmhc423eS7M7hLowCvJOt4NY1SAfFgc9wZjMYKK+V5bCHBo
9GA3f34vwCJ1aFApAB7mnyDcD/Cm2Yq6qcqoIHO5/056MeBqHf1Z5EvgefbgWTxVLCm77x8ykQ/3
RWOgHWR0zbudpK8zks7f//b790bI82SMmVfazHedjpqfoDDPaeI4L4StW/BuKnn4fUX2GjRrRi0W
qpDoXhhPbwcbgRkcn2kHEE4+6iQjSC6iT22kibGKx7q8SxKNq2vugNDpQCCf5cRbsFzi1nV/0I5B
PE1kykGnPUvIqGgG2UgGbr7/6Ib8hVMx/vnIltvOEHvZGHdt4F5NDoZ4Tz0arZdvhFs99g1QSoc4
wHJ+buC8xSo6Z/4COY1WldWepjS8aCQltJr2YfVUWfmd1Rt7D6fe7PCtxt4v1ksaYqjpzENfFyuE
BFxUBmoBOvXpa9vPZ+yIP5AFgrLzXCyC+Saz60NH6ooHmdCVNsDI+mSIgg7GG7NE5O9g/rkrYcWb
XLGwIKnvoWkA1cOSrjAA21sEKWtThJsJNJcwLOITnD2O+Z1IJTsWbD6UM0UxnQa2AXPIjnWU0YME
HkzzN0O2XeSoCFvDu62j5Ohrb8OECFnJNcvpTtYOumI+G51/ZHh1ps65S7G6pv5wDvviUKodp4MN
nqFdGTnsl9h2hF6JGD82oOCkwDkfAlrC8uYTfgyyqC04e3eEUTDaYbq9JZIXFMFw2afexfIiLi/E
7Bg3kkyCrssOqOkvOsw6GCU3DRhMWlXtC12ynRifNXNXO3oypXHMDWNF5bCOIgJDq2IfWuUmMQjl
Jl6gY+FKM3eXJtaurnZALElAJarLCPeSfI82VqAvOM7P/SYlSbWV4wVSwVWJzNmRDPqhRXXGuMFm
eZ7pX/hGCRyj2ZpV8mQHdDvJ32nmkfdhvGxDwsj9/BjAYax7taHVRvfNZN8YL4wpfaoL96rHvGnM
zOsnex2RFR9U+ZbR0saTxa4hsNG5EaQeBmOIyJfUPeYSEqwOCuzO/0wLIHdcLlkeEfeDh5COuu3V
B9JXbiNZbyNWK8IS1JiB/u3WOINW6TDvCyF2llVtW8TKFcMCM2hABKGZnqCqM418Dflt9FS3ppOz
b+BbdAZoZMgY0UCi2oAJjUe3xZvmcU2ScS6BtLGrbwLHg8mB6y4c4LX21+RdbIkt3LoSCXTv3lX1
MRRQnHlib6EAfpa6BGBmOxdlk+eV71lAYR1mBYrXdEe2AuII50B492b0Mf+X5E+RyTKgV06b18j1
j1MTXpYA5NjPt/4msMMD3dePapAIU+k1MwhgUnAyy3JvaGMb8axC4e7ATd9EgX4ClXNe7iV6wP+7
7/1uq8s7C4sIHn0Un8uqh9++0avO01fYRw+oI3dNvHgRp31HtoAHiTqJQdYFxn1fflYNgqm+3lUV
RKpMbRiXwkAFMNlM57xtn7DTXvjRfJOK+MQj31ToSZMGG2+GrzJa1WyjPrGqfWHvl+97tXNO3OKy
inGD2+26K8xz6BGX3WU7zQe6K4eVMjPcmtO1ArFB9/a0/L8xXSZYijdvOaics9w9Apc++/V48mHw
5kWy7lXFmC/9fo8bfWUC/aG/sk3d6WQ1l8ub7Efpsc9KNsBmDcvxUqbtIbEl+Bj9/eAGgamjH08l
uKyhzJ6WtTDzpquCg0XzHFpiI6lUGdiuOidD2dQdOmG+TIO1EruFUBiK6Wpp2iOYnSYiha2PZT3D
NW12t2qwcWR7R3hCl5pJkeDq4n1dGYl+oGhbt2rgE5LcWPTQTHumP1XuBiFvtM7WReI9Sz2fJKl+
c0mp+Vyj2EeSB21/onDStyDPNsLW+7kqNr7FNA+WeVrnz4u6fPlPgzBHOHJjhFayGkvjg412P+Tj
SxP4V0hJmBva8NuLbWaZBxeQTht11ywS6ywT+xrElzHzwQma0+gSZjvVO+H016Rc0DJ7k07A62/f
jQi4sQL5JHXWmwFQRRcbD0WyX9qeZXSZS5Ic2fVMwz+mxGjUU3AqcbRO3XSOx+GudNxNQKPOL8S2
XERm5EA9EQNC49a6kGI4iFkegly/6N4+Z6Jdi3Yj8IC5mWDanwFclbn5I/4GZFcRZkSFlNkk03ZA
WTNNj558bJLk1vf7i9RLOeryYg5OuwcSgSZcuQdG91du5Kw1Ricki88x6QibMekuo2B8abl+bbN8
zqfDFKlyXYJKdhr3Hj7J5UAOBhQX2dxCr//RQk123fDazqtzXdlQ86DC2dVu8sBGM2BhKQiQ5OWP
JmLlqGmAY0OJ0wac1EC9FVbwrHp1TjqU1nZiqg0hOpAeH8hKZEXsDynjocA5TBpdN8k8S1PIeSzD
dIuwc888m4jvwHE234BvR9z2RbSpQiZ5VEhf1PqXPkk5nt2/aqATPR5NIEEDqjI+hcb8GsU7afIq
S7yNI2kqX6LyLivTfrfzQK2kX35wMro0lNyVU7tHcnGLXDWEujRf5JU6ophid7kVSQMMXhK4hNH9
fRj9+2a8Ih7qNoiMB9U1uHmsO4YTiLUeAjd89ELYl2Wyy1HtrHqzfyZ8b4kUKu+wo1nZmK9iB97z
lH+VuXgt5udptp7MslWrvq5f2y64ZL76Bjl5b6vhSTouECm/OBuJ89DamIlDnD5RSfbUsK+beWuR
3DAV8g2v3Zvk7cvHYi8D0hWjBt8PuK1563BR0V4Dy+pUz6AxIQxAWR+g5YOAGMEZYVfBqmzkp+iz
KkJsgHqHzZJz2AZa3U1eyKck5/OuvDsxxFdGccUc5g4RJ2i7dOOE8SfWqVNX+z+/nU4Gm2uBUTtF
EjiUp4j1sKA8a9C0xl73Pwk7k+W4kSyLfhHM4Jgcvg3EPDE4i9zARErCDDjm4ev7hKwWVdltXRta
ZmValkgG4P7uu/dcLiniOJkvrtk+pmL+KqfigZKhJ/AilxF6h0VtMk9nspiv3HHXlAOtleh+2Qmj
VCHelM5QjzuYxfa11dY78AlE/h3UlGUS/K4r94Oy3kiWByud3hGSf9T+8MRn5q2r9IcwuI+P2CCr
/Ncykb832ARjtN17PPglJ/xQMk072fTAGLFP2CMa6ckKP8XsffYKNNlS/RpbvJtDuFwzwTKgBpDX
1MkeVtaV1EqinQd/CWEw18Yvss8oS786O7dgQxC+meG0Nrn5XTWY/8KO9cVYgdnkN5Xby4shQaUC
2OlCXmYiuvSRvePiOIljNk8W0lH5kKSKPCfwn0QZ+4QQn4GHMcrsL0CIx2SBaeYR0M8GGms7INJ9
D+bSojwMtZ2u7OpBF/AXawawnZYAVhT9r51DNltOGAyRYzdL16HNE/EwjYyJaQ+KisdfvS+p2pu8
YmDH7HVHgnkxp6/CxDSouXpWqMiZ/zHb9tq9U87q6pgJ+VMB260cd+12Eeo7PCXpH1oBe2DYLgNh
Md76g5g3Qne7NJ3WauheI0ech6l+p478kXDmnNs3UXScvZ+SIqouzLlLX4p6KPckIzm4Kgu3XXNJ
Jh8Eim+x5az9NfLfvjfUsJsmTYUZr86F4hK6FKl8x1CKRTUpCb/xP8l65kWQok3w7tzi+njmZC+D
ui2IF03ed6b8eAWio7h7GDajZe0MzIjlxAahYOc3Tx4PGkyr1Rx5ZFKiYUcG72Jp+djA6JlTGj6m
x2mKuLZn/edUPjuDu8Od9lBh3LYLitVD6slWS/+9ZGxK4uqAxPHYyfJxYnjfodLj64SHINovHyS+
wu9jpKxGGtmfMljS3O0tVjVo90A9kGMug4YfIvll1U64EQYRWuiQmCHLTwA9OJfsE0VugZMj/PCu
6GgMTg35aBX1nk/iyS2jJxCMD0CBV03bnOLI2kZ9sq0NKB4RQAgrCar+behdLOXE3Ue504V8r6Ny
wxAOip80i/VaaXUEd7F2M3cj8i9wzzii9SXJ6T+CJH9RTDzhyK2UazE5aXOLf/rgkLWKMATjflj0
Vz42ZFnv2WjOokxuinigwo50EZQAfBbPecma3uL1g3r6o08g53eMVWaLGZ0MtKRddp9VPde6ojz0
S7jpyM1r3u1sDZwHmLloFIv4YIh9Bn03nDvFr5BilM1oRKT+5NMQRnhboLsb6dkjLBUuNXe3djee
M7ACQR27r/5EMyJMiGwoqBKx2ANpi6PmCWWNY9YigRA9iLDY1r4HY716QNyliKrbxYW6yIEANxk1
O/zjcO4X8y+fbbxRg3EZ8D/UVGqZwtlM07hV5bjXJpXKs/dInwWw3mYDj/i8hMYfOtm2TVZduHea
zc/K8N8mYW5bgKJ11f4eRbox72XlKg8oqOccA0zQkA5HJd4mKYin8j59maSPSHQ7fXYAXLyurPRF
0oABZw7zysWYsFDH9lnr5NvwqkNkiE3hwVuGjO0VENMSYq+KuymrMECS97Zfc0fibZuE+Zt+bJOv
Uefr6bdshmOc8qpw7b2r9L6T2Bd50Xw4Ef0wprUhpL7GwXyZoRiw4GYy1BtRrOlg5qXcqF2qvKcE
il7psWKDoVKtCVh/eUVcgHyxNxBX/zQiZIVOVZPtv4PW4O81tZLAqFxxgwjAS7vSu2rCT47uEMzc
L7PW3/kT6V9T7VTt/8n0xbufRiAbpd6FrfmWpdNeaf9khjwp473vOn5wOo1v5Un3bLix5ybCvdoL
oJEFxClda06MY0a4txQeCN3H9Fl0N1dmr9VcnVEkb77fMSDxwJnxGT7Furb0jlHoRzd8J31C0Dbc
LlEcUPYKWhYAO0V3TZp9UX61Bt6xGRYs9L7cLE50zHV+aQUNMqBu8pK3ttCg6Cvr3YAGD1tmtyhN
ry/cbLFUX8N9nByAIjvNtg1zigfG9c+2m8+xh7U6jXDH4HTZ5m4HqxpKF3WVSwAB8yMMp20DvTtN
fGM19vrBHgC+8Mjk9mdv5d+Tz7vTkxgZxZvrVDipzF3Eu2x2f7UNTqhofujr8ASZZF1RrroM3h9+
i/yQC9TLJT9AEvka3Z9y+tAmAD3p/PKNjhQMdmeKH1CFt4XD5n9Mn1uFWbwGEmXlzhYMcJBEbI5d
JDP6bGZW/obs3ivQ1VHPmDwpBAuifgpCEFYcune8bQZH3XDkse7aLQZZRCybcjvOFQERW/TPKk4a
3OTuRQOEV022Vgbx98i+jfxXJeIyT+oqz1G9CyYZYsAu5kvr1ivGATi24D3pCLWOdS3XUwSuYGGb
O7rDm5sC0sBbUVE9Q7a0hENQFfFhNh1IYcluTtkCG860dkR7TMnwendcYKz2CalW0ranLh8vOCE2
6IWf9eA7K/itfyh1pTB4HuirIstpLG/LBEgxRmrkiD7mEwn9CBdkpY79cL9KE0dwcwbbmrSpz3Wk
xmFpnTMC1wZ33BC8QIx4Onqa/oLmuQNKSEjq6PMMVZXgFRQfWzPaJ4oMZtisIil2cgiPpps/OhUc
D11mBIvIUSE/lZgcRBludGpXhwxUe+OXW6tS1yQuV3mznXFTqi5nHT1Ztww1QIr2KgoCLPCU2J+t
ZutrquUmU5F1LSf4XlzbpCL13WPW6u2nxY9PyNgv4/K7ZlR20vhjpGOQCBRZasmQ3x5wxRJKJYnP
Im5vOZRmuLuR3GhvnWdwAKanXtg+Q4PTP8sxPLuxcWU5shvmL+fQMkgEOfGL3lieGifcKq2vJtDd
NPvdj2MQgSyWEG1yw9pMmkEXtccZ/Fe3v9fL2fuCvmWbNiwRVBRCsKAxf6etfU7oF+V89uDe863C
EWkWeIyDv5GD8dMZmP2cplxD7jw3g/qEYwSC+CBgcJS5cTWgythAh1d09/krU9WXtnloF/9AsS/o
wLTkzfecIQcmbIo2CndPW8CIrzBYm/MO58EhnfmGyJAmabXz/JNjHuIqArZsUZfyI6bhwtfNNse6
BD56mpITg0UQ8QKyR73FOLRfNJn3HrOkn0/bvFM3g0dLpEC7OiqX4FfMXk/PCUi+tgj60bilMIDg
81MNqi+WrAJZGXxQq41BCaevn+d7F4DTrSerX8v+yWw2WXJu0xaAULVpKf2Kky7I4vYsu898PqZY
HTvWbtVyAai3kd9Z9cvr77HvIB4fGeAx5yHwmmGgBYDyO8Bqb5Yfhngx01cz+0kKJpC/QkvdFhUD
zaIKKjRX5O03SiQwuKA3HLxmPvIqXswOqRHIS8NOCgibKX+Oi3xObbnxsLCy6UaKg/wYaygvtODu
dPScxoIU2t0w/eolpzZ8KyhDLkt5ITS4tcSA9rewo90XZ87FogXoPvZHfzwacb1mSlpBAQ5soDsx
HNkyOlmCG0IXbchrrqzOukUlMKB3pz6o8JQ6zrUZFpAxv8eC0nO37PZilldTHhTebzf7k6R/m0V+
SB/bDNCWMCDIenBMD0Hr0x1CsmrGFTXXkt7R6rofsM02cYJujwMUBam/r6qPvtzTl3DweIvkuHBi
471x7DOzGDeAAsSRaXzRzXzzCTtN+755L2e5wVkTmLZ7zZaUhbu5y9kopkA4kkUQaKEdp2x3vpk9
ZLnxGOfpwcdBLLGOoAy5FI93VveUFgx5Gb/+ma61EckObtGxnFdmDrbSagfGLHAhvXJ2XjSfbTOa
0bMRlypKTaItPZrA5wcXW3C7CI4FU28jHKm+zuxbZW8yUYtzHMXibLdqzyKaXDUtNo/x/UuD7m25
/aNHV3pQLFrRt6YaICpDwcW0iWh772b5UPRT9wSm5dhr2nmKxeCaipxZ3cvcpyaLcbilAZE+rl5i
9C4Zi5XDENPjBhbPfYblAwUnY6JtHeOKv8Y8SzYlrEVoejDs8lBPY/i7HaE7RO27MiKqpskjXk0n
pthTtn9YW84nQ8wzs3o0n/7+bWNj98qKVnPr45/+/VJj9kt69/1vD3s6usVNGm/RUH+xxXNPJdWn
NVaPh79fYEPKwAYDTq174556KtxUHol36tP02mXCf+izM8+3j5qWiLPC0LnziVnBxooIZxB2NJ+I
haD7afiP/jCbT7rxnsqZzF+SkMkva2v+bBdMFFQBpAi5dLP/7aWgrSxdu5UPKktD6C80aH/VhS4O
JlCAYxh9yOGV3oPwAH17WLnMuE3gdbymgDXSJdkxyxMpM4SpySUmzZfKfjmuMaInToAIF4pCfVlE
x79/VSLr7iKLbpJGsgtYgVS6ktDEQGwVL7pTXgDtrsWBNYyb2vStV6o9gRK4L37Uo2E1JTWVi9qW
5pT8MKJp/d9sFv+HyYJ0OMxB11am7/4jAkQ5aCzzgRiyEfZTQFSFM9dV+ZtMwco4DpEdjNl/Ih2a
X4hCpaYywdYeWZOdbKjzCF0WjFYODg5mZZhB6Ui7O8kEbOiLYJDf/pc/Lr6d//TcSLqBMLkD1r1n
v91/RMxFTHuUumtjbivGTQ/xY92X5PFca1jOpd6z1OnpHwsi7vjHioDqIYopwCwiuGqUROtDSWWD
TZODl0343Mt1Q//AylW1+ebWWCCbdJRP/+XPfP8zVfkcVeU9DXb3CSlbeS7nlXXPe9l3H9G/xcYz
YwF5bNIXWtsRUDjModGol6vRARuJMETjTyxv7piE16y/r+O9Rj9kNr7mPFzCk7fQK+LP0BfvNg+q
1R5x7EZ0pjr1r6Ya+Bf8PDxhqFhjogVbwp6c3uxUPfz9sqTd70K8/v/fkfjfzicCtJbp8csAvcp3
+J/fEdFwn457UhkoDf6ZAFn90LT8MavKuE54cNd2ZTCzyAp92NPJ0XCBdoP4es0KQiEgpNwnPowB
yLXpZnda/Zekvrg7r/7xE3cAJUjXUoqI0d8//7/9xAeSDVjbGzPI+ICiV0/DprT5adspALQVuREK
VQRav3QM/xwPL4s517ucn97175doCDf//0/ME+Y/P7lQGSSOMcJ2cBp82/yHm4naw5ZrPwu5kQ6I
dwRqEhtiORtRvsKRzIpaiHzF5yNwKbeTzt4CwXJoiR/hbVpbuWkdqsnedjENjklb0VMpQtYhlB5Q
r3yMwx5amlHcgA/QlmzmSUDqw03dNGiLptxHeEvSmsMN9M8SZO5yXRzxjctzWPuieieHQ/tNQX8B
Sk4L/KS1kONyHeLK9crHaqGZlDdxgBetWns9jFkvbS/11ANL6fDzLDlh1j5J2eTlznqcVQFnbPgY
IkprUuFw0werMs31r0RHn9QEd5uMRPu2byHBLFyJ2e1xvioHdcmOAg8zZupZMZf+rto0o/2jgd0X
OGXfb83K2HV2TVFlH51k47sAduZjMSO9q5QwdtPP56Grcf26v9vCATbf54HdLwaVChyt3ZDhz8bU
pEvndyjUMwlecUR/fpK2/qR/Y6v9utw60nwGYmrtJbFGJ8FXPUy/LdG0KxzPHuZgxmwrvuvz5xnQ
XGOZD3NZsEdnOC3K+WMcNKOt+zZbgjiiv/D9eekaqoodZMvwQ0Y2QtYSvuUGsFnqBoZeUcQ5YO1u
Mbk1JmyHMVPMYQgTYTWUR2bQdQ00f1UNGa2bJWNrzTe+MoYe2liYvUJZt9u+h3Q2n+i8vFiW8+jk
R7B4l8IdZeCJ+QPfuUEAczcNpJRoqbG2E7wYwGsmwlI5B6Whn4cm/y30kAeM3ToYSdrVEXzK0mg2
YUGHzaRCjD1p/Boxb3UD69+udM+sMSj1GmtyxJhAuoLe4SY1c0rLF5in4wmzLksF4cYB/3ixmPmK
TKDhhNjLtWd9Oi4aYxQJaHuMhSHz6jhipbZmwoKqf+WPCRWT1/ZK9K2JH2/CUNI++6VkqrjT/yeo
BxRRnuw6P+cYujc1CYNtSxIymFPGkqxSuwKthOlWHSKZxfvZmBWezH2j7wWIFCVymfmjfW0F7JgA
0dkJLN5k2vpp8dJMcYqRnX6SLPoYME2IXerzobCiUh6dHqzr3Sbh2P62N9kmeLJ9nRmxsNrMCL3W
qarC33XvvdozddXlFO6S+laLJFz1jZe/ecRU3aL/GaXqluhuHbnYzXwj/Cn1D4tIm11klHXmB9nG
r1kE50tIieQ65JvG925NG6UHQkqQtGRaUEnp1BvSmG3QODeMpeJx8gv/yW08WHgdRPzHEowl8y1f
RhrNrw5rg7BNrjlEqjUdZzKwcq1wdVfy5CcWNMTO1ns6av1nfe/mBhB+5rZOuNQxfrLkNTZawC4m
EAtfvHoC9cl6PMal3kbGFybHl1i4j4ZfnHsnb64DU+84KVDykmoj6pRpEJ/M21ImHxY10Dsz7Xee
cL8dH8IzFito9Vx58T1tw7CiyxhfoRG5T0VkF4SAeN78yD1leBJl2f6m1HDcsPj+02fA6rjYWUFt
Oj9J6n+0NuKtggoN5ggYel9b5ESXC5VA7o0eyUfDoapG35uR2MSQ7MpOmDj7rbHYBOA61Vz5F44t
ucS9orxoj5i8MydZHxPgfw2wEjJB0z1ep+zt4LvZ2ew4rVvHBGrvLUjV2653zXMBYqGjZ4jNiBiv
DbbNtclqpTcz8nKt1V5sO45vdtzctDnx9ptm/EQ0h+LwR3208ApKTK+BQZJwEyXxS6gG89ylvH+l
UZbbmcANVZUA7bI3GbkpF/4UTWqS2QGhCosbhVR5U5GnsjSf//ZcSTc7Rgx8rinmZwKI0DYPmEXV
2eXRudktZj6I8KeJzj+cMU5GDbrxaRWRPOWD9wxS1nownkcWpttqYMcPhIKI12CmOyKxC2HxMkXJ
Z3jXJq6hjEhExy1lksXVsFtz1xeWxSt+eEVE2kTTK6Z7DjNXwOSMRh+oIE0QRpU9O17yrHLwN2M5
1pe51NsuxeZjdos6t+IxsgEjmLH8o4HnYqaa3APiGPpG1e6snFd9gx1hqP0ycCZrWMPU6U5M0tuk
HjLqP8wr2YH4GvIrqHH5zVViwTTtr5M/+kFko/SUAzsgma/LOowgGXvtBXLIsVNd/GIqItqJUZ2r
Oj0RDFpuHtN3TPvp0TUQHuspexo6amdjrh2VHyrMF8U1bvyvznZICo28sS2eKDxB10RreQtjggmD
Nb1UWB63KKvxnuIaL7DpdrwqQ679KZoOcKMNhKCQtAwtHYBpVlB3qrVAN4A/cifhGI17sSGnYzDo
rlNDM5hbKoBFasBfA7XPc3B+THc2Skkbg1c6nCyRvC741baYmsQxwW0dOEsNym+0umMK2YxQZbgL
63HPTz8+//0SK3zhWC6uheCVI9jHUDyWjVeoZskByeNj6SL3geO3B4oHRVH2uCblkv0IZ00ZJZFE
tF/vEg4pttqFe7iRUiwT2uVGtNINgH2GV8P3hm3PKbJqJ1+d/vXlgZbwOdXDIbewWbCmYZtdtNi/
PObBApFIJsNVa9HtoTkWGyVj2gGSWZ2BrCX7aDB/NHcXecguPIhbrPoiZ/tS2NZRF2mJrwYoEMvc
/tQDg5wdzz3pDHKGjZYw9qm/WrIO3loOjYgoDFnkKBpPJDgdvBcuizkJTSEJi2cqjj7aou3A2b0u
GisQELvX1KJpEYscni5x59VltKjalfmmWy89DUypRy9jg1erKVzF8GmOw7Q0r512niRQDKRT190U
hgOC2lLfJHv7M6LzmgGUk9m2j110n1ZtaFJDHlUPeNYv6PmA4SryLpbU/sYsWmRuFXOEjY3NQlFP
V+VimvGJ/Im+Bj+IWxVVpskultBPVsmCsA3nowtQlLg8Zj+KP95wd1rU+eXuIQbbYDVWdEtj9iNO
EbenmHmEZek6U/2hiu1l5069poEI+5k10a9la0KX4czmZ3SYxp0EY1aZGAgli1ugt7Cvi+5gpCS8
yQnbh+A9vWpTutsBQTWPBZPOGM/hqmpFecisnLaI3CWHjLgDnAsoe3oeHER9UTdPPItXYQIiZtH/
s1dXmVXlsfMdC2HT++5yM9xWqt0nGFU3Ub5gm2oIdkPYbC5OeRpmm4tUp7t9SVaAoMKDiCEf0pB4
8SPYlcJOjmWMyd/NJFs5VYsA6g2FttDOsix/aV3TOSUGd5ke4M2mnlW8NWhbW3le5ezHGBeAh4h7
qftt7UHuFPm51QiPknvU2hbINLrgnubUcXTl9mdcFs89d30x7rGRx1QMgiPse4TABl9edwUg0TzN
FjcmLo4/ZmqEkM2+e1Ke9BFSRm6TGrUs3pncDvZGk16XhrNC9Ziqafikpg9eCcfLwaZ95jgWTM6s
v7IK95SM1kbBpjGJyHJPbfevL3//tmLPsVVz857LOIOeyhdiCh3ZUayRc2snEIk8JH1/fvfMXhCE
78310kljPdjFesl4WS+OwXxLuw5NVqdkjh4J/vu4XlvzeC/vMBxwQ+1s2kFbhbRx0X54labIrgTF
8uuStLTaChpRO7NkXdPStW3ev/z9K2Sb7FrM4Lg4YtNNT/MX+qLRHGCRqufewDgE2ZKOYmybnk8C
jf3PNlV0oYzKerRt0K5jgczKsRQZmbmyFU8/8esTaCm9twE0Efopd8U8YuEi77fiJHW3UYbClFAo
xEz2sETG+zDFNVc77azMWgxHtywvkEwgSc7Y9mZbfVs0RxYZVe6O9xgm/bldasa29IEE5h1i8IBb
e1x5+CF2ceK8U3x/MuLpNWujP1HlIViXT27dhbBPqJuoC2zoS7VLpM0ZyD0bpNSjyKcnlec/iIzj
CAbvlrdAGzjeNjleMBKRxa4J3YOJD3vlDqwDcBNTGm3P5dZwky9g/yc4VnCYp5Hniy0efUmOcbcp
+PB170ncGmvPuhrZC4Y4RcHDYhmyG1RrxaYoWshu1gpagVyiF7oLNoRN3+sldtZcrq3VFP6BnmVu
Rm/OVkOUPyeV823Fxrjr9MJwafQw2hIyH9HFRkNcK2JRqiWFIkf6dfoZkYHhO5j408bXbHDrdTfX
1yR7Jj3YrXyvHLZopLiMBC7t+5PTusm+QefAZhFuXAbCO4aOi3mCD3jKnHidmqyJwxAZt572BuY7
ag3HreP59C10C2bUn2mXz4dxpNNkzHMaPYqvGgvVxgbaxPXAOLkLN74RcZhn6bMv6ing2tyBdXrs
hgango19amBNpVNsBxbiruixhPl9G/j0cq2lvbFSVn9myKZ9XsGdqDjjyQN1HRsd2os5lpp1FC08
nD6k7BpyU4sjzDbQALg13wbfBrLVmHej+fxZIOnsq7Cj7cJ5Tsb5VKd7D37oOquxH+YmlqK+Hb7K
pF0ONQH/ZJz+pHRRjT3lveb4zaT3NGYInLJoX6PWe/j7WsomCdKVy7BdsbmiyQsTSpbdIKRmGz6y
FKyTPAnbctPWotqafAx2nAT8x8xzFafg83ptHHJq3FPhn4n8/FqaxjhVUNW4vuYXP2lPEy2lxADo
mLWq8cw9+Dj1driyE+hFuY6bjTaba6QtnCF++5UpVsDcV7bKaDgVW+/aZYjh9njvsWj7H1hGeR0T
/Gdkl+1eq7fxfqwVHIxrB3QPpL7pqXF1cyqG5AKx8FM7I4hFZ8DcNqccjZeK3Ba2wPqFoohsb3q4
z3JqqVu+1dwqFxJDEQUFeG5L16Oku21/lCjp+0ITjfYMzBizrwQMju6xT4vqVBGcDUgts9YKLZj4
rcWHpp/2poDr7szjs6HDChcflV8cXqHLi2IVl2Gx00A8rJybvh9HJCMsKP0KiHu59Jgcwp6Xv6Cx
IuE/NVniImj3CNo7pyMbxaFz9Z1xmNPYWi8BQPSMio5wjPdF8StsvPKldIyA7PyDHGiaq7wpDmDu
/i6S7BUce71hMV5E4SPFzhF+7fDsDZY8lSq2IQWCP/IyisggzgJJMyHWv4aLCnw65bJpTk5DE47k
GfRv+CTPE+cMn8/mHPeMGci69M5hgmhgVFYyb/HP0fwke+QCOkLfnPKWTsNr1vSaY5b+8r5BSCrq
RgTGjKPZMfPAdMNmm6iBcE/7NputvVbolRQ1gX9u+3ndVGOxz0X5UmTLN9p/vXILx3kk8MYWJ0hj
9UtyrqONGBtq679yujj3xALWlPEse3/pHktQdnBjarWayezjpZqDupN6HZKBI6yIBa1sPIZsHiuc
EYxtcDgCilLKTez1l0aKYVWa2t8pj5FUll51qzHF/f0Loy7JEsTWrlhifHhLlK0TL3ntvcHem5b3
0+ddfA674rviPeYmk3mYqHoD+c9YFLcdC0JKjdM0OnFYEVrI62dJ7jyLdHUeZ/daTfjL8L0UO8d0
sp1vv0FeuFl8GIIs7f8YNT++AnFbx1azKu7+5NzuEEbi/lF5jBj51EG9g42xuoOb6pfasenJs8Nq
JWo07DoycD3Q3hJxdKikda61MH75WXbA83MsCu9nVeD2bpzkJ9+nOjYOrgxGkw2VaQc/x3lxB1c3
RgZaO+/eGnaW0mFlhhlHWcXVm8lc1UYBXjTZtgEIpFeqTDR/qvqDOg8WQyz4uC3cN5NoiFlk9dcZ
x6bb5t1xzJeLqJw/Cl/YqWQ3aQgkAF0B7PAJOK6hOixY5JpnxrwwqMf0sIBdZynOsrIIqcuO9hqO
9NoikMwOtw6ytvjUVpbeqOn6tvuJkTP9lYvaOyZ6XrnUuj8UgwZKOsfFtqAcYBX77rkK+4cwK6qL
ziNgRJBJlJ5Z8kbN0VKYo6xCPjmpvNCBISiMGPbSRmTw3O6JRhfMmHriUiaUXCPdsDXzAGJYRZNs
h7Y9WwXPC4/bitbKZ7PBo974jxjb/b2D4ucX8xeOMoY4T4U7mpTw8MTxNnHjG30AW43eQNccZFXH
TX/TSw0wPRm6k9HJdk2GdeNZaCtOz8U/jP0XAon83/POcluJcCfi4tATF9LSvhhh4b6M6a4GkgSS
gs9+wvn6JlS4dnTXr0ZLNq9jFL2Qtmq0f5W1MfAeXgi79kBjSRMWrn8wzXrB5re89WmWksck2Hvv
rpE16Q3HwNWQEGGRyfKBXp1dZupOSs8YIYvfB5NpT57hNdR3p/ucZYH2Ezqe7yRVlNCfps3mf7G/
SyNXMDTmL4FpDR8WaBLttgDpkDc47KHQLe3Fx2uwISlN5cNccjW5v6nEPOyramqZ0bjC16GJo9yN
LtXkNbQ+n7MGPkFRGWBIyqhmq7tumgxXbN0fZtm/dLbxaOqTLIlDdKNicActdqgQggxvnQ/jASTH
cClmWiYoON7ZKEhQ4xT3YHwpeZRSuZWlbzaImD2dcIom9voL8v8UJEb2GYOGUk5FK5jL72bmIbNq
n2WTs+zSEMZJ1OpmHWoHd4/1luQCGs2fGGCKO7nygKPqtHDs7UXaMLtTFjZGy7NtrEUvd4kBndVL
liSgb5Vmv0eqMS9K5I85mJlNyxbNKdCjBvnZ2ZTTxQg4K8uFLBnO2El8hp4Gv8pkTbhu7cdwQH2K
iENresDSDAOkbLHPjF7ZbrQnuNxMveCSAw++ovX+xits3Yb1m2MxFXOs0k9ujwfbPE6qbo+dAUWK
M/1W2M/k4VHQ7l1Pi1BE7jxrm8dXY8GH0KRhvU0S+2LzimXh7V6bzvtVeHW+YSFxDdOBKR4DSkCF
pFibbUKlYzUfHAdynihiSKKiOLCkiblVp9ZTGlMuYyJCkLOZAp/p3e+wDstarHUua8zIzU1447Bh
piaXigBXOtXDZPiQCXV5JDr+IfRj4dz3IufJTWXQtdlnTql9j5CciMR98BXfTJmPTzT7lesl5h0l
if4FNiwoEuPcOONLm4gf010VPcuyeSKjeaLkVa400uAVozVTY7zSNTZXshPVph5aaqAUTQF+rl+p
LLEoJ0jFjqj0izmkBw5dPq5G+JASEVwvfWbvrGb5lSaNeIJu2u5m/B/AVDcIb9h8obdxn4gy5Dx+
xdm9xWIsVbSzk7pfQUBd4c9HWUhhe8EO93DayOcl5pisD6N4W4zq0BrsrUAApGtvgrsPccPdYsqr
2PqEH6rhZBzLco3nd+wKwPeao9Sx3qmW++4lc7zfG1zIaSRY9874pnMqfJtu+uz4+LMwpYYA9PQA
TYYDJ/Cq5zTBlO2qZNjUNY2/yvzj2/5HNNA70fOjqBVvbO5H6aEJVX+DftbzyNncruYME0A0qS2M
4zkgwjoBEUguSTyZD1a3tS27OEUTSx913wtEvKrKrALMNQBfAvd8LnKvDVhfvSYRwMTirQrx3bdD
/+63+lWSqKfvMzawwY+ROpr9Q9wm8ZrdXrVrsqBz4/6j4bKITzN/Hkv7QiwYC35MMrkWIlxz2PR1
mYLgVaCaRnL0uChO4Lcx1ziYpixwgVvH1WQN2euPSFs4LhBazHRiAGszjIag6fiFEXHkxofea6jw
mCoZZMVAmQb0zaR5h9uYrnDxJJu0dNm++/PW5XBHiEErnYabVYutoIxxO5cbp/jGPblP+oiHcqgo
Zct2tY2qZvcV+n8Hk4xJSsxUYLZ5tG1Jb5MI/h+izmPJcRyLol/ECDrQbOVtKr3bMMrSgQ40IPn1
c6iaiN4oOme6qjNTIvDMvefO3F+ox1UB30rQVM3IpscoPddL6AMZSduhSTbm5H95fJjPFT0RW2+v
vOA0Qc843+XHem15yVPY1sUFK4AJoSiFNopNWgi4SDBi9nJmAM9gL/ZMsW9PjNzdFUIPvZ0ZT+WB
fQrJoXps/OocD6BpSs53o1FbiwyoAq7uGitwfchbn3CnkoxByysw4BKeShdF7F9fLsEJFSzHJYnQ
C452gFOrBtZ4arlpsCtbmI9kwxSt6fZ9buarsicQb0IsOznpgS6kAC1tFJvaTD5sWKC+q0njHo6j
LV6bun6fRQRZySIHqc2Z79Q3k13mWobWIkNqN5R2D5Ub2oz3HCiQFhLfTmLVhe248dCqxbCiLnLo
RlRh60Si5vcFjq2kQQbrAEee2EfFW9uzaN1N09+5Y/4OvpwK3MtxxMcfwM9+TeBJuzqbN/gDndUU
DdS505RvSWQVXLXM8tl0hsVwVWawx9MOxjTqcKBMwbuXvNaOwdBAi4ek8KadKfgc9/O4HlN+gVnY
AEhPuy2/yb9eSyxc29sj2E2mI6psL2wo6kd/0VMrnrS6RhKMYofhMTAoq1TRrg2emBE9WDFjC7Jg
NiGl7jhkV3ITs51pVOOGhVW31Y2PZiXnZm9AYqB6aHYUwC5JO868Nt3R21Ouh3i+J2iUGJk8oa/w
Q18r0JgsfiVjwzn+tErjqzJFdtJx42y7ix56QJwSS0n8Vbd7hmXXaaooTHLmjWKcTnERvPaNn6CK
sCxuLiYbgPsdMhoZisjW+wDcW0NpUTa+IjwjLgnpK3+a3V3G0pCBa/nB/uTmjdit7Pk2McQ44c3U
q8LPn0rLNt6SAi9FxoRUm+TptVLv/W4QDyFGmfUw2xMyRCEpatn2VbZ3BAp40GT1rKH00giGzaGW
3quTsbAtrWzd8SRtRoM96lB4BJgFGI89GQGyrkmKtGLvrxCsrxtNfO9kEwtX+c2jNDKPRX37zrov
OkS1jG66rP01lt7ma4wPfebvnSUKGAHctIcgJnKjOYQtMVQ+AIexU+mpv1piphMagAgUlfs0o56L
hfpqK2XvQU0IVK/pZ+23x2ZBrzlfYQjqykXty+cSbF/C8xnR3ictrBJXMhRLJ3NTB4xVAAiuRZTd
KkTXLrLFEfnmehHfZFFxNDSN/Ih3EvXmJez4f4Ic46aRJe+T9FdkwtGGvlJRbQIXcGxJjtaqyrhk
+zwmzrkabxmZ7ZQE9tofm2wPp+cpiDIQZfiaOdCIYVjrubtNluhPQ0w7A12LccFXa2cLw29rJQP5
LTQ0q2JyP6Gnb8jHs/AXJzMnjGTzjZnSH4AeoJxDDceTObcM9bxueKXS3fo2G9PUUE9xZj5RIRI3
yX57q/Pylz/5A8aS+wKVXz7fFhjf81Cd3CBjx66zjDfL/Bv1ljyHpT2Sw8OucyQtypJouldW7rtn
OzWPbeA0X0YqVpzZPZLCJwf5+MrTETYiPkGhng9pR5WMg0m+E0lZ0Y6l2aZR/q2E/LNOO01cWRU+
CysTTDipFoBt2qvaFjDEQveYjYxo2HrsKjSz7NWeIld8tW5HQLny9n3HW+nrP0o41sotgaXYdv84
YdSXzKDIUTIfqoylaNiR56CERVouziFj6VJGlrM12uy1U0SYyyKIEaEBwrWzUGCOZN9tGvY8oFth
OXSyf80rV+8pEUH50F6NDpJ074ZvZ5jLjfCxT+JKp/aQ1tq+jW3un4rmsx3rAeXHOPBXt2fOuoTp
e9pjF/sb5LyvSZeVp2qKXuwx+UGP8GYLW1CWW8RCGqzVQt6PZMumxdxNQ/iHxEwyQMuJ0VvNqM6t
d6asb9DIhl3nyo2c8UbKpNzBA9p3OWHxDQALmTD9sYPx9xhj/kMYZ6e4pOyRARX5apZyylUb6hCE
SHybbZ7NKmXXgs5x3yJlgCKNAbukioEwgYA3+lvM+Q+bswSkib+bR0XSUxrTednzg9nBXen19M5w
bmvB9mM6H24afqcSc6tnErpsVjJjGuzRCXNeh4PxE/G3gcRQeQsXONlapj56rD1YnmwtCKKcCISw
RxPu0rNlgtX11d4AB7tIoNbwB6Kg+6pBXI3IYObe/NCxz0jqoeS2jMeT033WdnPEcDP7+upQmaIM
Wykx6ENreQATrDXqum8/d/5OWn2FlfnR1PozLL79zvrBEovEAqYplsrWVRQ+D27GUMe7zi22Krcv
io1lUDOB/kg/whTxsWHvtENgvCO8VVHSvpRfQJOTbcGqegkd5e/CmC0DkjZKZWLgcagRNZNbVC2M
Afpd3QfrxuC0jYyLrcXZHiI6Rk0LiWZhlUKR8BghbKOMUgsSoTt/+9KZNg4Pd+lFuCeMX4gxG8Si
RkA2SrpTVvmIi/9hAjTOOSPgHDVWj+HH0khruobbkKqH0Gz4pmZ94ILu1slEgR5bKVYwlzWP8WSo
7i9ZWwSpdb0JkTF76Zzo5HonJ7wRam+trNS+RImR78yW4hP+H3geBdaXktOUgh4MTSKqO8lI0+Tz
UFssRSJv2s/+kqcX4zWwzqitdqGK9qwantE+XxpJ91Ji4d54NW5i4f7uUc9gaqNmdUd3P+TJH0KK
/9iayFoyE9vEJ0lzQgxhjvil9Dj/LCUJWtr+NoGnbkw5n5DZ/ZYz8jo3cn+jvj9ErvXdVs6rX6Mj
a6vzQkzI5j+z0b4k85LL+FE7U7f1rIKV+V+cdBU+dJSVc/uH7oHWy2FBl9v7wOd9IqJQvldO+qdv
CYzH6mLVrrNWPlnERDW8mqxJ1nPTt5sgIcx1ijO2DwCWQj5C9mRth8yF/8HKYaoh1IvOhzKqrEf6
Fux2kMGIq+k5WovvyvbRcdvop+hmbspRlA4CIEsqtcGDkJ9kRSsyOkm9jwclsEs0j1GBMynuaLHi
ND7juRWKbyRTw++EFA8eb6ThQMaeoch/NgLHUd2Kn2Y5hCwVfJQtPVQFt0KEL4ffXWmqXTT2n8nI
4RfI9peI6kc9YwT2u15tbPA4Xd+dEt4l0NnkUqrqz2Ki31Dfs+QAChPz41dPpvYeGvpsr+Lz26Jw
XOEl+XQMjUeBXx9iWNy3KuPpIO91QrN0ngr9VCg6D6W7a183HEwEQAYea6A2ou6Hibs4MyYcVdlt
1tFNVWG/UyBdIfOHHxWR6Sto2QZPp3fICwV0BIws60TCOeDL5Oa08h1uHNqgE5EnHmdFr3dJjL4c
0jmoEzh8N9crJDGTaIgEwY17gk6+HGWvzTk/ci8X68L8jgY57aymJ8lF8MkY7bo4ZlmfEziv4i9q
ApxBQOQ8TH6Mi2oEMhlMumyV+NplKmwWxxEzRayK4BL0r7HHJ4c4L3SWaAobHGRsjbqfUVz/KVOk
So347E2p8cBya/GxPs5lcCUMG96pGRxsniOFcMa2vGsPSNMJ5Y+s+XCmiGPTWC4z7CRBw66P0Eh2
gSz+Mwk0oLTBSPmUmJb7jdXZ2ymQGk1QLIFVaEtlouijlGZ+4xFN3qTmYxMlZ6aKw76Us3wJNhAz
rUOQWWdEU8Thsrpk9ddsc8O8FTPeGR92xRac3qIVjbfZsKNwJLHQ5/uJJdGb2OZboj/NHLaqS+kE
UvSjSPxv3AldaLJp5l9kb99sK0BalJFssbnYVnky/cRC/Suqou9s8tqLVyCDTesZGNt2UpoeJE15
gkKSmv15vFlT+tvOEVagfGCOFmPNtKklkaC1K0Iu/OV0zHT3JazwZzR6j1l1yJfMZGoIIF8BTwUM
1N9gqWl61k3sDEdPyw974k1uWq55+EyoYp+YShPB2+vHsO3Z2FR+xkPAUTQTxQDRd1V1ndjwkyS7
yI8ffeRnfT7ddMaosGPQK/iWa9xx666jL4+HdKMEVi6ABw9ea46nInfJ9yOKa4UH89nBfEQc255b
q7Koi1yPtY+AMGnZFRdvTFFAhbe2I7Jkk6MpuhTwj/Gb1vK3DuBguTE2+1jyt/WRgStoQZ6V9a+o
DY1VyxG9Anr9Ywy71wFdBdAGZ5W7lF0wxLxtCMIps5yjJvRgEwPOX9VVcIq0/NWBAo6n7hNv4Kfd
Rh8xRfRbU4R/JFMIzCb+zWrDz9Qv8c7MLjPifNgx19hNdXD1IzXtmeNna0/Xh6yKfrOd+C4beUXZ
vWGzMK9sVAsewyCzqUsm2ohY0/KzwAiWug5JdFbCn/WIFCrnp7Q/VUtuRS0OipGOSdu2yZcftyA8
o3ZT99zl1r4BvwSFZcJW5L8gmTpFhPV4iv1wYY7g406xq+B2WszgVcw5IkO0lJscld4p+RuVtr2d
XXjPTYp6tRTPdiSokbMbQSUXeEMxc49jBO6LoOqKWiGgswlEtcOUhPjDiEkHCn71MKZXS3PGrqlY
+EVh+5eMrhiY0QJzg7dE3VCTBkKGGWjFvewxaRzMiWQBqG75foaI6TYEVcQ/ssS4Dm78o+U23jBP
Z1rnNZ+OEoTA5tl3OJWb2hn+NotLPr6YJedHLf/047EwKD6UhcnJdpj4ZAUBu5bPQ+rNTyM5FyAK
p7Vy+h+jbatbWpcIXLPvnIKCsk1X64hw42NOUb2KmJc9uuli9K02Xf+bCvkQ5uqH1lzF2XuKkOXo
lmi5PJc4yzpm4TCT0p6Y9GJ5USfbnpwzGU9vxLYvV9TnEMYYmhnVbxCskc2STEwZA/BJyQthJd0h
JORo04ptLcBPzxG6rdJytqMY41XbWcxt24Ti2jjVk/U3xdTsWaDem8x7oOYgc8yNL37KNHhi5t5X
lcL25n5VQQ9VjSB7C70XAb/BTpXJh0nSDYob5oqGAIpW5DVEA0euZ1d+8u7skiqadilogcbUb1k2
f8lmfg60/mthmy40AtkEv9Uy6HVRS2xiS36xxoVqE4E2nmlPN/Y8bzShCUgc37LCgBHacOy5zMvR
kwu2QxzhIQ8QN1zEgrgPd71r/yonG85WEYzwBRqKVY7Kka5rY5r4YkckLCTQyofcnAG085Ubggnl
Ezie2tJVT2BBXgK0bAMsIOR7jlTXui1ftBF5v5MElg3qnTUmar2PSRhjm81LYpAIop1bzOCj8nuL
aGAlb73ZvQwEYFkHHSft7W7XCizgQqS/musQfQSwufFLtPk70QXV31T8Vg1+34KP1IB08qnkpEVG
Bz3EQIA9dVZ4zYwiGECYIL9GoWZc/3vxYADVOUe5HRYPuMfRHrpC/hzCMt4llJw/CTmg/LthuKqY
MWLkL5JoMU432Y+hDU7NmEwf6ByuVosuzWvafuubJqbCqrZYpoCEb8Lh5sxJdUaHEtwYOI1bnuVq
A4iOj6aFkjbu8hxebtVsk9FhgJxHK7tOCwQ0+qErcwbijh0/xabHYnkx0LWLs44K8HEEnrk4QdQp
DpV88oqCld8MzRB++E8bzENbh9FbjdV9s2S/YFqnZXAqTdSKFxZXK2F+vHwDs+FZr5NXRbhc37Iw
nD7rdt0yJONsm5/TnCtYBHp8TCfLNLF+eec4w/SXdvZ8/OcxEgK2wBwN5YWakl7ZfmujwX+Wqf8n
Un566LyBa28AypZ1g/lTel70bCRZDzQIv61LBQZBiffOyOQj8AgCnir/z4SfcZW5hXON8k7wJ0d7
Pxfc5ejKw5tIX6u2xDo95mbBtGc03ixcETuSZWC+FExrCAaBw8hs3IWUXI9Tuy/DkHF2ZxnvMwfU
as5UefGd6urYaQDWD/ml2TYTKoF43Br1oFkwVXbDKV7xVhmwMYIFu9rIBihNFL1iK2cvMxevNHxU
9Conp3t2w3WSGAWd1CtPlH/NFswrsDxyh3RxUhAXN3dv4f3FN5chBuK/nYVLjlQL8EEjx+bdRgdt
Eo+DF5/COrVeU7PhmsCFu/OmbFe2QXuatKsupvNsy6B/USAcy9F0ARGtQaOoFyfaalqE5/sXXRDN
G2bQv3O7VzjzY2I0dADP9F1LPX16gFrbwBLngGgPc+3ZEa4ILvhT69t/7m8P+z0bYxm2ksOUBctg
rCoucvoG7GfjLScKuXW2hZmgkgqdvdMnzTPW2aah2kwQegEuiMDPeCEApdg639GmpeAjJVR5ag0T
2F1PgRQM0Rjic6R9qjJxnlp+3SYrT9j3N1vp7EaL0O3/feackZxzSxfnwg0vhHlDJnX7Zy+s/sop
5YqMCqR6Ddr4jyI3HxnvTE9l6qNbNMLgrayq1TDi1CSb8uH+rqYWjFYq29fB6NWl7weCBGaGVG2T
64siDmvVlUdKjx/1VM5vc8e+NS9bMAZj+FmFPylfh7e+JBVEoJJMoGuzV0NPrkCGuaFZvE6jmDf3
D0piUUJOFuuZpMSA2GJ7qlHcqMQmxskO9xGd5yN6EX8z+KhDknr42emm+OUn4iOGvK+aMSPixbX3
Vd1S3ej2NuH22ggSWCAp+/OBeJYQzUZW8rmPTXUZXfkRju0EPBV4AK2MtxsYMz9nukX10b0GBGC8
NPbM4ZcEcLXuCGWzYQyHVyRYWTKcOXoca+OwL4bSbyDASrqrY7n2xjd60hkk+BZHO/5ZZdaPSrr2
RY34iZFpAkxQY7xrXOSpEXDi+wt7wOTQCuPD8u32TEgtY6/lnyJ7emhz5OgRnGaImaNm5ixDWJkB
y3xeN02wBLWqpLlIqqeAI+egy6A+DENBCTv5GxkKahFynmIkbnAQAc9khmnRbHOExK75NBDqIqHk
Xe8vncBYPRCmtMEJHN48lvzXRofbOUam4uikfmORXSNgUntIjhobl3WaMngVvlfOL2OezkfFloSB
hY81ImlRzjjlHw1xjJPwmTGWPAfYkFfkCaG3c9SPKQffUQiBuSNxHnCJtIRsq9cmqHEWeOTuyDBm
7OWT2TSpH9nkqEvmddUu8+MYkYVgAJaIGZZkRdqLTOrqmoNpXovZLw+GPdBZ+bkPoFGREZkSKjJH
SC8aVWeP3ILmE9//u91PFtO6Pt3XtMBPdBeL4x+ML2RBsLa2AYdQuNNBhtgAlmyPlyBNAQRKUHBe
PqAjydCpWlkLm5GqnbFWcwhUSIpSxiqvL6IYgrg5XHGqRWfVaDo4i12KDjuMCzUKXoMyfjXMTXHu
kbucJ5OghJwZ4y5qO4Pw+hjfVrG4LO8veY/Xz+lZmBUqh7OwPAuyttbjTHkqYA7c/y3DbZNrwRij
sSPg2xZ6Assx2uf7SzrTGUPi5rFHhpuY9lvWLANWNjGHoqG97at3oSjeYj+pjpkHKslL8+YkTSo3
253MnRv3Fq5yeKsYFcOnCQlCqZN0b3hzDaucb26Aw3RilPWS1cF0EXZ5MstGP+UKj9GCnI5KgCMk
a0Fm6kKu8z56R86IWDht0WilyTF2pPUTqRE4ovTd8fxDLEKx1VHeH7whG4+x1z82XVA+9KH6YS1A
Ca8HUlBHR2ecT1Oc/jECOz7WZq1PqF7HxyQEY5LO/JyFH3xOA/pICzBAItx/L8FYPjmyq26Fmbp7
WsIv7SNw8tAbfrUaoIFlTD/nyWMKhOZQ+YPzQfoItXFV60uhwGMPxqU13MtggiEVwCEf/OUl1sVb
kgbJnv1XePKbMDzd/8nszPBUW7U8TFF/6OK+OZtMtf69lKMCmpXL5G8QMiQOGHtq/2CF5rcz9vO2
VdDPJcL/s02/DF/au9xf1KS9C5Or2z/LbiHn+fDfoUIJ7G88iamNGdXgrgxDP/iwqE7/LhMAqQUq
50MRzaT5BZHKzgQiJfS9k5Gd0PXYWzwYDqA91zmzwnTO9y9jImf3rPSYjZT1hTDY+oKRVnYoW5Fe
JgXMRTYfV5Bn7I2Xhg9BVHCxc6Y0ApLthRxrUJ6zCRfYGwNiuktj3Gu32Zi9v5PVPHLK1OPF84Px
Uk6h7Fc+mOkGwSAmF3vaDhzXW8K6Nvij22cKWh9l5fb+BfOd7jkZhvbQxIQ81O54rEO/A5xO8dmY
M8Zdh+0Fj3PLk03c8L0UrgZ+uXX3nGIZfAkZP/lRm30gCpcA7IqBlsbLPqpAAhijTt5bhMfUTvvA
qL57qOO2e7h/SWIsROG2uNUd32TusBa5v2v0lNX1v5d//1uJCh/7Ldswc9+w2j33IBEO85zepKs7
1uhL2TTTH1w53Khem63bDy6rCVc468JBkm8ulQdKONQKRcY6m1AFwbX8Vo369x0UURn9I1DhZt8V
tffuF7CY5YIliH1Cg5iR4hkM+ZFRZc9FrnaMTdNT0MdUwZVmzpql5S5oo/Q3fxy0asDybhFFb+QS
LVEsjqO8pS40ZMNG0AHS1Kj2lgcTN5ObPGQg6kCHxOapQgLEYvC5mdGIGZGtHqtgkVE20r1Z7u7+
RcRJQFFkfDdlxRLC7PkMsrP6qvz8Mjf1Luui4sFaAiewWHDm2MET28TilCUwwgdhwaPpgoJe3x9x
7M7hoTYCvWvtMtqZjhxfTI+9sU+A0DGJ0T6IDNqcBsjkx90NDBt3WCCxdDgZS5jc619Tr98bZWAj
52apYw2q3v87eayBT924CbokueaxiaC+6dIDjnB3g1+h3IlGkT+gLeNq+BrGslS/upYuJaSOeO2n
Jty6ViAvtmAFUqaCc8ik3siT+OSm+lcVnYivy57uFWflSLlnsgP33aZ9Hnnn7je2T/L1Tg7o6Uhx
wp/h8SMtEJtnJkHboMF9zFRArwsBZn1jMwfczk0UyqPZxvHBEuKcovBm4yGrwwj0O5O+dSkX43om
XYKPNU6devmSew/F2uy8RUqddd+Hh1DaASBXEjlWCMXCTQJi74yzWlQoH+yFLVwUW3sY4chnkYew
ZIZDx8a4Y9VAxB8uwfGn1y7K8mlAE7tU/E43m8fIlb/t0olvqO+5XZc3PjO7X6UpbrbbGmczTaix
vY2Pmp9BecIipQNJniMedb2KX8E4BTBI7z+w6BAB3I9WTPX/P1rtyPkczMgFD06Jz+ZBnOe4JWki
CGBYJ/jDrPiBWJr5cq8HfCwh6OtoGO48lQDXyZZgnXDlYdmcVqlSemek6aNZ9wfL8cB9tgsNnl4E
kdRfFoDxAdk65jYrd/dxXBS8e4lVXcp23E5V7+2JR/n7Xy2IZsy4dl3/nhEGcSiZDF5IxF71kozv
jdvZ/a5C4LZSC8Iimt3obAOu3obAa4EPDcjzkzrnm4ppqemw9i0f59PoBsFGuOXGz+FlrACCB6Jj
8Z2xUUjcgYWlbqMVeYP9PoUfQ4/ZPxLaBien4G1I5iS++pjnRAqjNJmSb600O+MiVU8ZHqJwrPpr
ygW86cfg0y98GGft+OBaPHxjKbtvx2g2QyBP1NgWQcdaPmV1v2UU3EWhemKxhoUtVvMxm6ctwS3e
lzFZ8VZ1ApBR5h17Zi5PaBnBnDfcSo3Cl9OBgiWY9hrk7MmsMHbAvyhUbmEa7quF9yoYx66QJP5q
mY2JFGnLqkLBAmnS5om4EzQMCu6sEDzoKRXJyrEwAzPy9I7sAs/BfWzBJpVJtXUtsJP4MDi6oxvo
HiV8Yp/dHCth3y3x4nWD05pRz3L70zMk3dsMf1Dgdfz/n2Iq8TnmZfnYNvx/eH4RGa/7xisPTULo
8v3btgLW6nEvXGzmsCYI2rlqRpfrf+0d3Ib0cH/gZ2eMF4H9MW05QYWbept/H3vc2htnGsQpd8OY
xmKOr0S403xmxfF+p3T8YrYVkQSxi8YOJ12NyeRRpUi87HT4zIpWcGFF4YkEpPlpsJ9aGaB3ZTJI
Kz4iKFgyj/AjDWtvafwBxIhNxyaJxiuLtjFQqSOUTiAcLnqZpE0efSeAyxbJBzQ61QOZ8cI9uG1Y
n6YyGa8ejkzgjUuJq+b8I43V27/HOdapPhI1gmCvdokTtP23gVzFFVauf3d8b1ViPWbmsDdsg/g6
6CPbIfLdncXMjFwM1Z4Ym1w8QpUPbU+he2/LsT7MUsNVHJ640dRTSjeCsYOVbFu3T1PhfhlZmFxK
V/OMqFZcJUYoID8ErMUuz3icqqOvZ/YyFh6+mHiRe+ZRYA8vQJ9YEwx8lIIqP2met3XuR84DLSHS
3aS1T3E6ux+iZGgcTse6lMXVrnBtWj1sAHSHZ8E9SqASw62p4w8zU2DozBiFUNLufG8ujCK6/LuX
vIiSnrCb7dgM/fNUm+2yY5fvrTt+TAPB4Z6ngycdSiQw3Mv3l3DwMEBNJEiE0n//r/ywJ5f9zwxi
ooUwfIkjTo8I1eD23+k+Y0nbDGXCCtnnJEo86zNJ+uHFkznpV8tbZ2v8WlSt/9Wvs4tdE0l0pS6i
Zmzq9ualX/7y+4simGTl12W29WAJXVTfU9WBi2BJV+PBWv63yG2dQ5LKx5xz+cbkA5Rqp+r1fRTh
9AHJLQwduMEjvrnQxL/pIsrBzUuuVOFTfxi1b+7dNNU7MEU3VeLgs6s4f44Rxrb0yoEcynfTo7xM
iq7DFTVQTHutf2RAdIbq/VEC6Tv5YK2CleEE3dGfWNgArwVVVV6KCbSEO8bx+V+RnSFdiyc+skoY
r8SveiezauQ7hz5kssV3bjQ2uxIFFyWK2bG2s/sVDWYpIW1FplrrIj96ec/itemuWcOCQU7KuRS1
b20JYg4XENoz8v6f5Nh0N20TvN6yWv9uAa4BDGt5l/P5tSJIKROhcW3d8Ltc+GZBTy90HzBSJJLW
FDXWGeDs5d7Z9wZYw6XIYauit6nrxXsLBdBhZraz5mPKeVnkBgObmMrbE8MDCVLlXlSGwn/Ll+YS
EjBk00Ms+gFhCgkbKm2dh9ETJHKVbbgfq4rNmuOIc2dkNyNlctLEVXgtA8t+9szmpbbxOClB8c74
B/GpMPVDO1i/oENMl1iXz2lqZs+JEV7VDNq2MgegMFGLR33ZFLSNDV8do0UCbctfpWQcrXqHIl/N
HROgTdVoSCsgRqgMsvaU1CTKLR9CKlfyBbQwOTags0AsZqfBg5MMf+KaXE6jjsnIFWkAfjocsbSz
AiT0iet89npAaNmChFtQcylVNZ7tyNveP5e2CLHHePkJhV10ULDA1lUxUrJE3tmDErI3QoVIJ4Ao
7rvQtW0a4IsxFcHGbUK2fi6BbZVLWVSKOT7en2d3UhU4vYjSSkp5FGQCz8AJTpnW5gUTt4K6Qx1U
CZUf+x6bj1snOICXqbTlI7qrrBamgRxZxbvJd1Y78t2OwVjjFLRZzMMtu18SUUAgyRQPiE4C8xIm
GaKwTIYnlhXzrnfYr1PyecRv2GSwTv74SSQ5n13b32owBVuH6OsHI65+2c3UcBXwq7FQLM6laPao
btTeoh8/P+Qubk2GMZxH8aNjiunZFQlbdAWFbGBFjXsko+y9H6IEweZbQ8P1Z0Q9Por2V2I45aGb
rB5rBJZUNRjiVAFdMLpmuhHLgb/hnhFomQR4ISjKr9lQfNPMF8+BYX7l+WjsROGr06xoH/wkunod
yauNU7yCqMYZ3b+wVX0uHadZ86SGG0cH7TPpBVBEEmO4JmrQD2yDnweIQPvu/t8qIrPbsFEnrTUH
8dOZ43jQEgBUoSMKwzkrwMsvaqJ5Gej0y3zn/k+BnVGa2N5jPOYY7mTaYKiHjoPgw4aQPC4hvwEx
DrThLB2YT3PvcsT5TnGA2x9uiDYYNu3SXnXZ+OM+JrEnZJwUhAQnw+/t+JGkfRm1jfd0mUsxq9Cr
+78opC8fJcEjU2l8+4PimdGMhuIMAeq/C0zVPBC6YcrhVskSR+RVJiP/ol6nffPWOYKZpYvNv6pt
YmCa5MYQlZSaIp0e8Y45WFkJSfOZM29qF4C8EbibaAEnZoltbgenEei36DpsIkwXfpKLeKKsICpM
iHoSM7Qv6YS9V1mv7pKTJoQT7e1YEgtrXBNKmb8yqH5GHYUFBWewH8kxKh0szR3ki0OEfeUYmmTU
C749fPsVG0eGo1vthmqP95GD2oxPlpk05xrmwTF0YJhol6cm4+hBX2ZIH/ztkkI34yvCYR7mYIYc
8RLZ8ImRcU2B/ztADEh9hTW45CHem37SndiIIdqOG0B1oc8CbykwsmgqLk75/1+s2UXmHzB3WNlK
6zxwrtDJOIi1gA4cjaF9N3Qx/zSyQj03lYPaYmmIkGqZpzbcVYNY1sgie3IW2YjhluF6IohrT8ny
o5k0IIpmPA6MD3bFiLg8YDyzoRKviK/rxbvMKeZVSB/ouyQKW0zxt16E+I8Ny7APagYOvooW9EHW
PE9p9DKMBb3AyL4iiBDJyQFWSoLbKmyKA8Fi46MMvfqhj8rhRQtn7+GRPVjLrYf+uj+2vjhlhIBe
GKA5j7XuWQTZVP3YrjYiJUvGSt8G1YT7UvurSrkLiV1OqwJ8yNHhtmM9a1/cwK7WVZmmN9+AWVwR
LSeWAY/y8XRwQUbHIP7B0QtgavmrWuROJz/F2Y2oO1uioMDqVd/2DLrMzPkPl9zYp9R2gsc2rQdw
Rf4nk175ptisGCJDL5VougWCeihdZ8DL2Ljvq5DRR8mSVEl/MPCGGqYC3bcseXEdb43YEOdG2tXD
5BW/rdKbDs5Q4JlffqX49xs24t5fHLZ4hDiEeEuAq6eqN3eJKNsrub7thu3QgGkjq89h1X5ZBpPv
oDFH0kw9zlOH3rie02NZe/9j7Mx2I8fSq/sqhbpnm/NguPsi5lEhhea8IaSUkvN0SB4e8un/xcj6
bXfDMHzRBQhSKyVF8Az723tt9DLH3FtloXgE8wPOUGtvlHh5ibVNz/2IoR9u/jF0bPdiuAFIT8DS
GrXOd6XbgMidf6aq7Fw8E9wAuHlYZ48E9GqadzdLMH1RlWetMCyDXC3KIyGS6egHUb2maOHU4Msm
1EXgl9Pua1e1P4docA65Rf2EBtoSUIpQ55Ew7MwJpLW1L+Bzwk7riLWYMI+zItqlNtaqeCCXdJuZ
Rp2VbbuIi6LZzsZ3atxmdeymiXmhM+z04TFz5XXsY3D+Eun0OH9otNd0qiz8vkrh1up7rOGiBpYj
23zv1mwrztC/NMjZs4EkwBqbsy8bBijtgubhgvf0oWkruppNPdw3GjrLfLUZQPSe5URpqtZQ+cAj
bZLX7pj5SyCsDn1aUWZqe9uMYfCZjPGAC/CJPGIx4XG3LP2u1hKxvE0pag77sBWq9gBi/YHzWLHE
hRCeabH1SQc79rmawE6TLzy5lWWTpmKnUxUaBZOlo7Qi8+iARFtHdZHvso5uw6qfIL1F1Ka3nC5e
TI+FrXOydun2MaUmWH0pPwTQqvvxI6xw1pkNJJ/0q26IUVeOSrecfYgP+W2+JWrL3tX65WKyWEYN
MSEQxKpf0ptaUD+gHWTqF/dytqmUmv0TpBdXSn169U0tB+gSQkvMQ4gVvsp2ys+uWP6xH/p8kTEH
JdOuuKf9djdkdf7W9M4WP2dEYZX2jPN7qfm+d4yx8Z9YN1DS48+WKy+ELHXi+ICdjzr2Ka2wbINU
SiO9O45aPKwiW9iLsbOuXhX627KYtpgw8zN8MRrMtEuIQoZgRm234cefnr8sbR0sQTZpZ5MhCZby
r9mesgVUn50IZD5C9dcPAAyvQUE6Rq+ewQhU9xRvtjvPlNlKlXPmK4LGCO51QY5RIaCaAF3xYwCA
Dht0MM7EGmynLMZOmtYVI+P5KWsqFe/ceZTRFepQFoHOMUMf13HjcE9xiPgFcaWRdN8Z0pLH0ubO
3aHACcXzE17beabTVgZ7qG6egIL5q3F+mdJU//VfjNLG7Ha2xMeQieadxCCR6MEzlpNho2WZyubV
N61tU/bc1zmi+QRU96pnwDwq40fu4wZHLh7fnDHu153vwSCb31Z1Xep3uCVQQ/lVx8Z7uiGNsVod
JgdLkF80IXOhoj5a83DU8dLhwKGYsZ13J2EqUO48oMPJg5R+fNJl/e5OcXHAfeYB90AY7brGXad9
3Z5vhzuZm919D4jP9qPwscroNlWcPDbJ2NhkztlS7Az+SOSF+CZq84M/0brBJtA3yng0iPbvB+6w
xBi0YAkoolm3E0QKWFzpSbgKfHaYTSiluM59Hbs4F5J8KXI50qrbpZhHuX20mrfrK4CWne7eZ2gT
Z2vAXnb7AxDP8x5B4PRLP1KbEP3tDa7E3DbseZWxu930aJOfTkEuOiannG/M4cUOof+5RQLnWvnI
vpyrNX30VwW2gWWnde0hbNvX1KGm0wzaH5HDLJNFhkql3PLPUTH0W4cQuKPBVxO3k94Yk5RFhiIQ
jfKLLu7+np7nicgP7ILzoft74AcTPNHk7m5/lGEYWFpFNQ6H3owf9CneDrqp301eKM9pUh1/ixRT
uiJwo23rmSsLu7p9H4LoRR9/CpG+Gwqexe3uwFIeHoq8n3aIU9hFptHZWtrXAI7yTqUrffI5/JRo
/1yOyRtYXcrEJa8fhhzum4/hgOkK+cludhCkaoqO8aRQcGdjoJa02ZNdTq+xRjM1/glBkcXAtX8w
ud/cFteedrkJS7BD22jYWK8BsJH5HaoLbo2Me4/k+nW8nzstD4sPTHyYQiViult9gPBZo8x6i6Bp
LmKuh57dIYZH6+Tt9RME/D3LpHOasuytPV3h+LA6skFzPWQJ6em+8QFC3beEwK4ogHxbQnDbyiFr
gitsOg6opdtsGoAlU3y1JmvmLNo8gWc+YZ6FBs2Bf75+6Qbnd6RnRM08bNBC1WPUwZgI5kVDs7OA
JhDcBJYHuImgnIUSMFlz4jS496KC0VClWQvZmQeGYdV69MJ6n4P5wRMoGMHN5+rMh+6fjjQeaFZY
HtzpZ6RZZPhvamDTrIj/ak8xbMClKcmvN568FkAOLnHiHipqeLJF+ilKfzgTB0sWk8AzhuDDKQ1f
9DKqx2IDJ5Q4TO/DKqs5kxFrVPcNVjKpG/GTaXKiwzR0jh0gXRi4ANLnerBoGtYX3y4AbOLaBO4X
qFMbyc+6xYFhM8E/pjLVjpa+7ynd2zDM0te3lXRWATXV5fcxdSVRAkzF7lfJbAOQPdfxKh7ybTJ7
Pga6TqY+VZ++S6xw9J9GYI7Y251LEjJ70nVN7OpB8rqiI6ykKuMNYTvyyvPzjjljh7kxp6Q1m6lA
+A6c3t+6EwzBftDHTegXBm7QJ7PPkY8zE5gV0cIEEcB34Tdz6V7c8PDIP2SxbpfYyKeXzTWq4FJ6
xM8HC90q4t0dFQEji9m5HpO8PA4CKQzVFinNiDy5cSLxQu3DtNMGCWifeT4A4PCYxP02tauDxDpk
72YLY2vyHpfTFFx0BdqnzygDSgC+OxFon8jAER8QsdlVWjbXDoNbmJ8Wu5b3gzGoI4xYudHJOC4E
vYJunKpNixRdLF+jgjCI0+XqIXLzDqsc4Pi80Q+wTT+NIcovicNLpjEqmt/RfVMl9FEx4xV1+Vbh
4th51fxXa4dgvrhikFGUhwPD2ANiG54IeUQr0cofHivAqszUS5lM2nY0SezmHaxOrXRBl85v5dtG
FsFV3UhuELfNIkMFJHKLONU1PRhg/32aBl4QC5fYS84oeD606BK3LfME67eHpfLT6WSZ49Gop+Cl
Dl89rGMbMer9ap5k3gQy1MXXm9g4BfQoFrQ0UJNKqRfToHqNIMSKK6m9Jb6rU5UOLzXLQPjWMQvt
bShUZpibfEVrpUqDlC4L8uVpjGRNYr/auLf4HPhefVGQ5Ymq8UcwM/gCsbldXbRx7lNoOHfeZB9u
LN7F9rxr50HagH68THVx5+F/2ZObFCfyYis1DzqaAShrqVvP3Bcx8t1uQR1vymDo1fH2creWma8a
3t2P2leaO1h2yxRR2kVrsJN44+ltuDNdjWRk6levHH25nwVtuu9MGvDyJHC2ntPRqqcBPFC5uwrN
Pjjq1g8LvDWKO8AisH/lIQDpE9rmyLm7BVR2w7V7Y5RhGZv1CJ2ykiDFGT9SI4kA12yb3As3TZGA
1GJKoQUBl2svCc6RRTnKiBDISEOWR9oYxKIHQVmOZfD7mur4nnmPnEEoMeLwrRTgLLZoDUPijsGv
dhYBlmX0Y6WLLY7y7L5OBGwWmOp7nsuRZrPoke2vmQ8RybFzpo/BquLHCRzlw6hgBVq0Be1/yx5l
L1xg0UNDAUpVbmhoql+suVaciNKCmW9ysklG/x7QZDZdHFo58GL5CrA4XIF68lGNHasBuNc0j60w
5hFrjV+L+6oBD+KChQiWDh2AJxmOv6qh7NfgJJorpOZnp5j014lW9ExiRgd1zfqbhx8OBzupXHmu
Qeaek8wC7WLggNEc4y6nR3eQTz3uzrdJQjBUmLUWN/MLr8RToLDpDMJBR1IWJw/DePZ7JAdGbgS+
Atx9aeIA55uncigQd0SCMR/qKG3zDsyEbxvk6XAZWmJd7ajCJ8QDHOwDwXRuG8VN+XOM6DAkffD7
MMFcMThDFMRQ9DjwPKzKsH77zdu/HTY8cz4KW6K7wr5e0OAZLFM62hd9qzknwwzSVTJZzlKitm8y
G7hePnrdoapzQdsXWyYOQ5DmAAX2QtfhgFXIFQdXJNYrN6mezSLb80tjYUiietoNnarvHD94SbTh
DSPzGldA/gAl1D+Gt69qqsZmk+OAM2XNY+wPz1EkqJPiUYZ9kS/z+War+twFYtCqvSK9bknJvJwD
COYSTk8KV9yubA38T71DEoJ8fkKx5b6aKINHy9H3PtHzJSW+W1zc2aVu0/icU1gDMmgtlBqvo9Gc
IJFGR6fHvVV3A8238ym4JBRXYw3d8K2Gw1R90IxCiwoVeXpSgIvrfXngDJNzgd1reKbH+V3dgV6S
9oaix+7apuYdXbruvrFRvlwi0Ax62NW63AUxE90ljGgvyE8YpuedQkQxc5bBWs8TjUtJNm+FHZlg
m/Yrdw0NRtjUXiRPatO54UHm+HUs3f6sGoeisA7HtJXq0Vtd9EgUdBdoTvDS2PF0CIHLUF0A2ulm
nPQ4Y664VH7lPobPFjX4qbS0XwNDXugF7lfgnar8oTWn6rXqaXuP2/ZZBPCls8m0Xvvax7evOpJ6
VNlQ+MuOdDs23NZHLWCgPFVxsXZiX3vJWgsl34zph5g1TatqtjcINZkSeNrhzF2fJzuNxeEviIjn
s99mO9/G4ne76rRGTTir8A3s9Px+uRkKMJmktBLiZvRIrcvey1ZjqLPiz1c/wyw+BL/DvsQhVPJ4
Glk2rugjad4D/LKLM4JNdcVUjinJqYb172NDlWsBA4MBQo7R7YWgPTMaJODkMNhMPiyUkpPZ5vZm
E8J7CCKJTwyg99NgNMWCWPOlA2CNqYZ9yCQlu5nm6XiVuF+3v44rkJdzLDNXewCP2DkcAm/+WKQd
qHCzEuTOcDZsj97qtl63aWNyq5uF2ipIGFw4nfWMix0QOQWFSC7GXRtp3h47nkRgJDdFJm++s+Cy
o8+gStCg/CHY6NQlLlwzp3hHlfQ0tHF5wQ48rnWsl8esvhda7FyzmCm61/l3htnBJPR+irn9EE5M
vCwE8d3BpYkqCeZqD5KwZtE9JIwddrdJLIa1vWgeAk3dt/MNTyTNi6HKEyeu+t2saT8kNIJtuym4
qQHcFU4WPpM5ZLyvwgP6IUmswesP7QgzJxkr2P0kd3bwTGgYcoq3kMyYTrNQF+DCaaRHTIIsJenj
evzhWTSBYaCmwlMtUvKB22GSYJ5S5MtqJvc4IN+t0GfqKePNVETasjeEfT8ISV6vbhhFcYqKHuqn
wAxBpwioSdKFoiObORFTP1owtX5ac10exhbEoKHgFOYV6eH2Vpj6pD66FqN5Y1L5RSEXLFSVnJq2
tf96vw9TrB1QJKH+hACCXS77f23VOD2L5cTL2oDdIdB3OzqwfxfYYSw8QDUjZaiGPBW2x+QhGFHH
h1Qd9KjHVp3UwD0dEFK3twjiY7WPwVF3sazhhLtv7pRn1zpw0msfqIdZQ6d2ojrlogn3nR/zdyiN
R6lb8jXSF91YxPdh+qBFRXLpJxJ9eTZ5p8TudlNdW4APsdNApZaPJERaBlAk1HIgCovbu/z38sYA
GAczlhk2kaeJ5mD6x9V+yOyUnkuxtowhvtz+k+Co7Dzo5VD0bNDQKt50+HE3auro+/Lqaj9QTroK
SB9hmhxPt3tG1YS7stKaM9My7lw6/DmniOy9LZgbylbGzwZQJ+p0+CFo/bid2BxTCyCYdSgXY1mt
EjvMt+QdLVN0b2lDkVc82hgIpCa3UsN7TkU1LDoPoms5zMGTIs6K17is7oM+zl79st0kBq75Okmt
56zOwE7QJr5sDfxFRFVfSREUq8ZmglME/kMSMOC5KUp2EDCzjXAc4cziYgB92opCfT+yM/MdKa0u
JZFPDongV4lZVsDyS2ptbW9qd2WCJWaJmbQYn4WMTLh3zj2ZEP1m3ceEdKeFYKuN1roqLBc7Rq/p
bg68UyRk0G2vT2suAR18f82/Rnl37sDNY/EiVAnbD1TBaKPg9FZMK3zhBi+tG6370dV3rVc/u4Fv
nJ3Ksmb8iucdhkw9GH2e3IlefHYa3Y2OH1dXZSLzBQEgcsE0GYXmc0wUERpvut5WNpJRMWXbdIeP
dgdkf0ApipMA9Hxi1ee/rm2eZx7G1n8JgiF6pQ9PEY/32VZb+KXjXIhldC1XTRJV+4LFm+sEBmIR
MH4DTps2uxaz19HIjHNlQUtv6MaOQil38Ap+IcHpx4Q0wlqQ3FmJeYqQcpvKPLJcjukjeE6RhbAv
n1gxtRm16siTHtRiiY0GhT0YE+C9as9Dx8lSxXm/sgtzPP1+9m42ol2XMxEI+jqGLYchs+Q+uESe
n04ZFA1kCF2/qjSMD2VfvtLmEO/DJv3kt4kfsRJ1C5ka5rFxvfrFQ29eK03ha5ecBfS+y9e6mdJH
7Y/Oo9ve5/OJr1ZBf9D8eOMMIrn6xQRzxP1ypE7hRdW2D15ciLVWJF8+idUrOz/TQUvPt5BJ2FfL
isrMBEJBqQ/MaZwRBIYs6MsbW2+Vts10xF4Ia2OKgcNMxU87qD6jhMozwJ44uUddqoVqC3Hsm8w+
pZ1+NAaaZQn1iU+fUW8R57+srPFeQQ9zV0rdb2/UX+aJw0Z5gAOLpH6gXAgU3Rk3i+RexR+qxGm+
MgQ7AUlrABngN5bGPBMkWpOd4R9jmwAxhCjb4UzVcyt4CpvC3MFm9/CGZe4R4xb8DJH7r+DEMCzb
UfxD77XiEBjQgWRvFOtM9rNfyQY9UyXVGR09XRU6A3yeg/SqAvHkz2AVKQpjbStTngQhkY1rh1dP
uAX6IVSLvtCi05B/6zLhShwPyAy/38S+B/0WjwjZoEg+W0zPj1ZNDmKKSzLAXXNOZCgveZtAJCu1
6a+jh9CwiN5GduSeUEn7uNySZ4VcitK0z/kxd72JH7TXzeTNHHykqLzIzpQyT6/wCpA5OTlzPV/J
Of0xRP3J7WqHsTnRkCxjWoZp51H3iIdUGEmf/EAvoZiid3UysjGwVN5dGZFImT+SRVGeyow0AldT
56XCRbpybaaM4KCSnTfhCQI7/Wn7HhVFN73Fje3TrdfPTDBzglbV84wLS5k86knvP9oRQdeYO1Ep
sjfNydQ5nuH+JpkOK2bSHFno/FbfV7si9qe1KEMNyAwPxO36lLZlRAimog6moElZ6aY6SyZfgJAK
nCE3ESLMP7KbnbBzYGoMQX60+8LaVanoj5a/1ceemodZfWR9tpgVg2iaD/bUlw6iBorSKo63st8l
Vq9fHDt4mRihwoCiS8kge0CGGWyF1vdPGW4jGumb6TXKAhAMfC34G+6OKtJwfLaYb4KoxLLZWhum
+cZ7liDH9oV+GqPufZp9iIMFnyxyNOugvFY+kWD56LBnroEGE8Z3eu1FDd4hYuB+lX29xGZPvEp0
5gM7PQztKme6XrQJoC55CElh8T7vaR4QlbkO+abS7RWunWKf3Y7aRpB4q0pU2dX0gvQSFILMS5q/
tV/obeqcY8j4rcNABCXWUlTOGXEAKmNXaXuDgdwKSiK1l/iNN8Gc/os9p4IHItmRMmGuoziKrmwM
nxzHCPK3tDdTJbHLs/zco2UenVmFS83sF3xXm5VnMFYqH6+3QeXUJcFdnlfvjF6GkzZ4DMunNeyD
ac8Z0oYFLt09PeZqTw5dLcpph0jAUKJmei5kIbc3CRkS/1r2OpPAHOBq1ym59XJPLasqi5eJKquf
Q1Ljo4mLl7Bv32oGtgtHmtl96mvJmfCbu5xZWPZnRKVIyfZWMWuktqSxGkBeefuSivY+1lt8ufNH
uQ7B11L5wR7NZs2imLNJU9ioVfpjqCrjGTsQ5RnM8+DaFRvm6t5eGHG0RLgsn738kOVU19OUjD/O
epjbDPBWMoOMxAdUwMuokcjoJ50/E3GWGl8KvwOBx8BxKgxS6AcCISs1oF71TQ41RDpXG+1mjTgy
g29hMMxNt13hd1uicOCZ8cenMe6Y8MHRhnzFeE2Q0OipLhGVezcVpqQ9t380aNsh+gEZVxPeaxNA
ARAlNUYTl2jyuuxVHvhGH2ILQIHsmKhudbw1zv3bT/Xv0Xd1/7vtrv3Hf/Dxz6oeRRLF3b98+I/d
+rr+j/n/8Z9f8c9f/4/td3X3UXy3/+sXnR83T//6Bf/0Tfln//qxVh/dxz99sC5pJBkf+m8xXr/b
Pu9uPwC/wPyV/9dP/vF9+y5PY/399z9/Vn3Zzd8tSqryz78+NfcsGoFr0Kn3b//9X/jr0/Pv+Pc/
73iu4z/OHz+/v3BbfPwP/99vnHN//9O0/qZbvkFpo22ZruEZwZ9/DN+3z+h/s13b9QKPukzDczz+
vXL+rn//0zb/RpKRukEjsLECgn/+84+2AsrCp/S/+a5uBH7g2S4pWc/58///jP/0Mv7Xy/pH2Rf3
FWHWll/L9OemwP/ebmj4AZBU3dXxA1n8fP/SJ9kbKV4Kjt4cDtVa0kjLxZpKPo+U36IA3iLu+zBf
BUPKDMw/ArF/Hpm5ZhVtfT3QQkVay6mccoENdKbJ95dei3845p0m02enm96kN1PDNe3gReFdp7wN
qBIxKrVKBK4JGlbe/Ik0zHLs4OWAmwbwTlOVU4RbZgrtJovz80BWBawYBvUsDdYy2ww6RVi9NwLH
D9Qd0gL1tFr8gdUSSLSZrfWQYgDToYY3MuthpU3FS6fwYjg6QAZagcxlkXXPoRt8WMyEVm4MStno
rR1TBDrBagpiJhU8eSNtPqPxEwLIWXfMX2SkHmpGAocCF0rFFUuEVxoiuFBMMDaAQ5AhsDpMMSOR
dAKvHMcSJuR492lLeB/qgoKHiX45VheIPY+9Uu2CVp73ZGB5ZgOfkSzTA5T0oUbCHmIqtphTRSne
cVedEwqLyVIRVs47zHiasYJuOHR0zeVetzRQFjINzG6XAmyc10nh31sO6nKFjud1A3nC6VwmkoBn
xZ0jwfmkQcFr7cqYaaTooVb/A/nrQx8ovYdhFGPT2AAtoAlK5ZiPm6eUqEgnswu1XUYXvDhknXBg
RsskeRW1+GwSOB/xcFB+eS20Kl75Q/mIsDA6UNJRvTA1RhfZ9sx84ZFBmC/S/JddO8fBiu8kxQQ7
UCIIUHrw5DQmiDMXFJR8STymNI6Na1BTR92QKTEaG68qAvn8aoKjvC9yY4ff9YXesoehyx+6ATay
g4V7oQ8fngsH0GzdleFHRIxmgkw3y0cMv59rmT26Xr63HSixXbst1HCfYOiacTanHgbTolYdjtx4
qWX0sNQ91LcOAhuEUbju/qNO+9OwhH3Asj9xboICQtchQSQaJtNjoVvRwtTlIwCCLTyvH6WVMR5p
qRjHqG+lAGPH4NGYMHSV4agWCWx3enTESpPDqzUYr41pr7y6Pw+WSyKg2KKPPvVoTWhG1N4LeI3v
LfsLGNHoQ4tBNFRmukpN/7MsjecC0r6WYv/VE/nkRAkTBH04OFJuRQQTnHUI4zG+64gU7KIsL20M
I9VtMLXMTrkOi+oqtsHjIDQnbX1fBTRoRcPz7bNOxySnJUllEqRZWgOM5dCytr0qDuxj9DKW+ldP
uQQ32GOcgOi2W+wQur+szfxz8Np33Ze/fHv85Hr9ZiXmKgsIQQ2DJ/aUAZVuGS/trLiPINBjLVQX
mug8+tNBqjiggybRbTzKo1CC+CXsHkKnlfG06eywo5O/jgGBGRmehplm6gwPtteesXpvMDhir2Fk
Zxcf1NG0i5cKKWUZm2hvo32eougsY39v581S0dxhhMbLaFO/YKl6Wdh001BcGOMJxlfhR4m2gla3
HHtzFQ7Wq8zwp+n8474NXasMd8U0P911p3Pym517BdEdCKZLhXffBKxObBoOrAK9Qw5FjHBtQ1su
+cBb0CG8pvq6XUzO8Fw7mAO0CVhPiIA3SXHlWAhKTAcvRAUBvblk+3r9JYt8yXAUeDm4v20w3QG4
rdZTSosIUe9DNNbPaJ8g7vNfpqJqR6lhXLSErUBhUGw7R54yrFx1WXKNsA+pm/6yG7Cs+A5P6Mmc
bguKHCYdzGOGY0zA3una8Ru3FvFXi44oADbNXSHdeElZx7ihAulSmh1VArLkSliqtduW5VZSqc4Y
wV+6VvRa1vWPya6xcNIQhMrqbDMLFryK6GCv3zmZ82M272XofavSALX4qCkaBtpWfkQzT5I8BBPP
6qLb011J7pT4ZXWUkUObgKJuwIEbGjDKpFEKB4nFA2Yk+kuaGsdpMkvS5gBbh5SUdoOwqwQxXkWl
o4BXlLczCKbC52P/CFNO9oM+glHUUq4uUtv7mGhb2ensJFxiQdZ0/VwXBSF9QUb3Tq957JNS/w7t
7LmU+aM3ya/RT/ZMAs0FfAq2SRoU4CfTluCxtvhm+1JMrrFxOvuUteqZ0AskcAVmUUt0THzJNajb
ATKOAk4i+N9sJcIdKWHROyGOB25bS9itlKU12pNPMwLFInhUmgedHWBZBwk8B+8tLai4qbBhUj1I
YD3FReNZ9aNv1zC5DAy1jnFh8xu5UnnuMrA+OYKVENRtb9W64XPekHywZXhXNrR2+7xjWtdZ02px
EiFSf6d/aFHzs48PiJ/fXnPpLOttyrz7Htf64HMytu3mhwEcjK2yePX64ckx4c2570wbX7jqvQOy
Lrk7JwzoWsiVBewMrX6iUvXLDEIHrym+fc+EJ1wo3OMmyIMM6dAoTpoY9EVE5H9BVe4eq9azFwGe
CwR/EUrUX1JMqgDJ2dG89stVzQwJnBGZOlEq1kxIJksHPsMi0jEeg/6+k/iyFhOcxoUXMCpkMLB2
av8jbqfn1MaEbFbdk2vLTWjATVS2Peebsw3U93zJyOfcMzBZNO5A4VPLHJKAST4VgBuKzt1Hof+F
j2zha9To5EcHhaBwcHs0DKWXfsDEUM8xbjqkpheCZO/CEN2a1e5Cl4Gaw4gVfz5Y9C6aznxymZ5K
M+XV0mL4ANZZapdoAhxAQfSCOxH9S1K9BIX5DVMoXQZ+cY1ieWa526oIMLBO/aLzYhFAdF37MOAH
Zuy6YndievhUcHlaiNjYApwFlWs/z/FucDN1zUx0cHHJd2gJ2NsPvjK51/g4WjKf5KqedhfLtHgL
Y7n3Es6Wo4OLPIbawjv1HLXVq5015tbLymVh4q5QoQYIhRFDaO+bQuwDY2IQWO0j8+12KMOlKNuY
mD29PWHJsK8uNlyPmYGJL0jwV6XXDnleYHel+tn6+WOj12+qyb785MWBFFjgkO9a/J5SxWpl1OLS
TSM6W4JhSzhUN8C50jjDUkjza24kW0AonNd8f6ma1Fpx2YXSFhkOGMPm5JnNtemp8ygMTULXlqyy
Tb3nlPcmhvLCPC5c96UYFpi2BGsDe1n0ODPrB53wXJ3TClYSMonomnccOs98+12z4bh10S92vkUq
kF8nk0bLANgVIPb5mFgk7n5w3Cc1G/iVE8zGCLqzb/c/TX1iChUL7gpgzUYY6LVYj7l61rn/L4CV
00NPzG7R2caatoevLilepQ2/FBoxTqHp2xdgud0U2kDs/zCtDd4hbstXTXDErQsBOd0DJFb1znWS
9l6r0aL9HHk+rNNXj43dIHvTwT3C475rs5FMz9R8K9wRMJZpCmcQCuoT+Fk1WCxiE1h5nbMv3GYT
u1UU5mvfCgkZFsk6ESELWUypmN1WF9P6MjySi2mrBWuAxFvPIHBvyh2ei27dc5rzoiletWiQ69qh
z1mWBlDEtsHjCe9lota5w/qVF8aCxmzKFCk2GdPQ3AsPJF6bwcAeRmel5WpaY2Z5ipTyF1ZormQX
MriOWNkDVdN+SP2s6umcb43xC9BLA+tG3bmTvi1TtD1ct3SWUKpbegJLT0gUgJPI2u3S5ygOv+Ez
LM0pQh+uY55d452hGVjJgRIX1bORckJZZkwlVU3PB/r3o1sjWXCfzFZVF2lI0zthSrUPAg6BJy/T
zLVlPuByl4wkposc7GJHYQX7ssExJGItFy0nL4VlJKsnhxW7SEgGVl8M5xHM8aIKrPUcYyglnEr0
w4Cxi9A9YtoZLDINpQmXO8dnzM4WcQG90o/RfDztxdhRFndW4XwAKjBeMnvChQZVeqtbQ7vBQ4ez
XIbPbVpKFpH7FCMQ3R/MnLqtEr7J8M/4avvSwiXZU8w1VvuqGE+j2z/AuwnHfKIKdALC7cTDFhTP
u2NNrEiCZ7aLK5IzjQHzMtbX6WQ+mxM7gYartiiuI2PBrPNcLogVj1tvv00VjDcvf0hiMDMJYpiN
YBvn4keXkFvnbcWho32shuoRyshiskmP2A2vi0lMRytYUNksxfxr0UiEvJkhMK6x/TEr1XUwywQT
oSty4veNYFj2WQ1RJqQ5kGYitU4sfH8ijQAGdmwIAUWaI0qT1FwKQby7pi8MwNi63AFi4Xxln4e8
RP/K0d57TGMaDeCYPHMz0NdJ3uwzclOEPNHCaDh4thIix5ngpQSzw6xSj3N3rVuIt34PLZOJIacp
F6Rd3a7tyf6eGglJhXjJMu4A7PdySPb0YXBDQcoKmfEMKfqXo+p9KIN1gAiLw9+b9non7I1lMI6r
ZHDJfRz9OFePXQwzqqhiEvFGNwck1wlvtDJAxFUTgxSsSRgoyuS5dN9gYAUreBaXuIQ8QtdfdBFc
mnCBjcfG3+JlAoHldtui5JZSd2AoKQah58bXH/CLcbzIeyC5433qGfLUrpTIno2hAp/dCt67cZ9u
gVzCtjPa9O72nyklCu8ZSGo4kgG8BjBpupGERN73m7IY3ixpRPucQrdTXb42xLsWTmpwD9KGJdhJ
trYiSKtNb2CfyQvzbOeZ+4NeLWnyRNXeXUe7uxy5ZZfyZFod0WJrYJY2u3ojVW/KCKdROzZnv2s8
vBI9zRChu4mkM0t8KTetgMakdhwfop5uLq7FpYVBjsLU5itsHky3rJ+x5N+lc7Ow1znfcY+3VyOE
vtAoa0+hu7FBE/GxSIBT8qtp303TPqViPvhkDSJA32DLTXjoBkAMg64jgpLW6inIyiEJLnuTcFnN
+M5lpuz0SbQUTX+lPg8jovOc5sYbMaprpxfU7CQxNdfRQ9sUX3BYv+zBuxa+dyLpdlZk53rqwh8K
u9+YgHc2kVE9OhFUFZZepLBdpnOn/X/MnUmPpNp2hf+QeQIOcGAaEEF02beVE5RNFX0Ph+bX+6Oe
nyxL9sADS56UbpO3blYkzdl7rfUtHGOcR9PQbkwtjF3tALpkoL6KxbS7PHQbikTK0obSrgc94Oo9
hzdoI6q5x2Pzy22WHoFMgwZhyceK9mAuERT3rHCOwBu3LQpGIB3ochbVgsUori9FgEZkLkWKs/k+
Jzy/wXvRGrpmn24+iXP1YC60Grm6+KPZNWwmAz23t1izG7Rl2oyXbVwU+6TOq/0g1EFJiNr6ciNN
7LIMgq0pWC1vVl8ehHb9y5JUZGjEkg9EPL7y4VS03eoLepSHvPww5XgLZ+N70ehkUgQgrWr8E2un
IWpecmbmXSc+k0kLKzPMe2iLXo53wSQaAuuPp6HnVKd+mX5jou6PDCdZld7Viic/FTdOieE5yupn
r22g2lU/ihGHpAzBom7mRKqnv+JV7Q0P1FuGrdaFUruvWAxwGiBQhgZeqbr27bTm5C8asXWtMmVG
B228Awv5wTjIYXTK5YENmq5pVJqQg0nkkQ5cvxyijCVPwgIJdHdsDE9zoT9llgFIb4QX05Fi6bMU
tZIqVtZqDJ2DVwWK6vGgzsoWdIF8sfsMHgvMvNX9odLGwqQngNixhoHp5/llzzFJWgmNB0lqHkqs
s3XKatKppYUb2fmM8G2eS9RUsy6tPcF+xpxh+VG5tl50iEV48LozyM7nFLvgXCD1V44I2DipXem0
n7HT/VlNeU/w8GDAC8HNwDO7t3DlJGPEyivKRk6NEXRLCY7SZpJayjOzNBDFJdDsYc8/GhL5XYPs
xA2CwYWq6CRj5ZROzSPwE/o2jYexhHdIGvCZUP2H0WPIqGvA+pEYOf7p1invnvK+bR5zHL40La90
GIv5nHs8fwh+YjNNu2AUzo9cvWZfRaC0rGTfIQcdKE0Nrakm857a2s6ey4cC+fkglfkdLRAzKrt/
pkfqQ9nw/g3yZBzGMfzN5JS3urf9/4E88N9t/v+LmvDffcH/Q2nAZYP/P+sCIeUa/0UN2L78n1KA
8Q9Tdy3b86RgqW86jvEvKUAT/zBt2zI4wyEWudKw/1MLMIx/GMQs+K9Y1Jv8O/6rf2kB/0ADMPhX
rudgJTGF9b/RAkzX2Xb9/6kF2NIRumm7fCuGYVpCujr//vvzMa3iTTv4t97FMaG0z2puu2cdyypI
JPeqeHqEyQYFoo/qJhvZZMQImWGC6KAtsOUFHn1zicJWNPSG4AUd89I6GWblbfjFkM5c4Hk2VnpZ
APxuhJ5fa1pgp96tbz2Ai1aJ6zZe7lOjhrmzeQQVUUJUXjMcXe/GaZblNjNxG/wlW2gTA3jXD26g
Ip3MbK7CZrQp/Ua/lRyISpzU1zE7FngJGdBc30jwtBaW0Z+J4rMP+P77neERjR8mFnCsX1ihOY1K
L2lZtn7jYtWfeTnIqjpPK6Z41RLQKDtlMg5ETtAli3azpMWNwMt9xr7Xn0CPftXOSFF0RyY9qt3+
p57FfMCryImxTQtyjOu2s8g5RrfQWeX2x1lko0743m1UCoPdl9lTgIYCqqd8Rer0v/q1XplFJRVJ
Tk8OBIy7xpctIfU8w77LlP0w8UxpDR5AK9yXp6EWw1l44I46OtZzmoduky5o5qx7oiVJ2xXIjLdi
Efl8SM3VOMdTWVxm5eWXbKDt2ZG0GtnRrRORM4iz5JHi4xUAAno/7PE5vnZDRalWRsR5rfL3KlYP
ou1DhZf0TqN7DvSZ229xszgcswmSFMq50ZEPVv1DnznYJzXLOwhT92APda9IpqAA2grUTOfJOz6x
X0na0a3smgHdS+sxIX8I8gpAgrfwvuN9tAMnxcoNjOFdrxnJXSFKwarYxp1rwgieUrO+mUz3UtqF
w+nVDP9eKE2mmlfSFTTanMoNAefF+7+WFleOLRIPjImcvNKzgbjurNG4N2qyEmRhSBTTqeovPZF9
R6bGWZvLF01kBMy9rt7xenauf38pGEraKEvOEZ6CPKK9+W8IXB+M5qz1GqHTWrvTjVU767Kw7/if
/9MME09bD8NYPfM90JZjt+11aL3bNVdLgJaW7JEUBbADmCxpGgGFNNw3yhncYLK0/oewDCNE0CSr
+UDWq/U7nP50v72UhujfMSuRZ6gCKpfGm3IqmtOcJz2dSZO6EQgtyTJ/Wi3yAtVzNJ4UunX07sq5
/oHpRtPqduuzWkq26CIrNoEo5vULa9PWvs/7Adj8BOQJWnZ1o1PhvuAcszJ8R38/D9E4znXENYfP
mpfdRZdYguVGcE3nlApIUJs7RQXWJWpKcHPufPj7dxOv750SlhsYTnkcoZOc/rqp/toFayhSC/cx
suSaKgSgeSWrOSv70Ov1iyW20dfSGVqrae8QU4dsNXSXRjv8/UEWGsb4hk/UAsPxAN7qla5KJDwC
lc+dzpS1NqCII9c9YhSofG4KOmYtJBFennjVVoVRoVwIM8ZsiO+AiL27htkHvczzizDJCnrLmN1o
Zfctp3wJNTHl+9yN4teIE9iupL3OV6WWX8q57wJ7sefAkXIjV3NsvsRN8m63gBSplbu6rrXeoSzZ
QSv1LCQbkF+sxWmeygoM+NI+RFIt+9r2fmMd2SAhK4me+IfB4iQ1uRxlhPlIcz2yQTDoph7PZy3L
mb9CuuL63IokCJy2LQyGKh/asAc1xmeIf6JNnwuVf3uOyA+tw097AXs7qGex8ntzlMaowwHEqmzL
n7ph3Q9VEljm4Dy0vQNtnEzRzt3qI1LbYWvUonm0oqgAKpr6sein394sbxa89F80PvCTboexuh8X
eY5KGn1nR9TnAn8/bH1n4xVsGK8YjGBqzSEVGb/1Fjw48+QuhlS7h5Dk+bjVIt+t6U/0VP7VpHnM
pFx8JhqaEFvfMrQr8NSttMhbjad2rS9akZM4uLR6S+/JRJ1bswDLtXOauW10gCaeyxBfKUb8boXr
XJIByUuTsk/dw3oMwckyJctPOqv7hvr4kqfeMgGebyn5mnXaHA05Mxi/qBRcDjyJijxzlfyRVkH6
KuO+Wh2HpoyxPnB57uaJipG2jvE7HrHWchuKiR19xi9u5cB/09kHRk9J1bG9kBObTPQRzXWEz4bu
xUy9t6Iol70Zi8Unz+h4XJI2uxUiAz1Ql9HGdxnfrznfVZ7RhlaylkLbsMt+89+Ml65bnrVGcCgu
cfhaXf5oJP37oFi7NHmBDc7T9gRHQ6N+rzwjYJJ8pOeVB+L6VJTro2U6hHJmzD5F5PN1Ly1shqmV
Y2gM7o3dFF/uotDCeKniskor77IkaCBmWQWsS+7pdPjQzOYM9/yd2jtO3KCQfD2BmmS1rHTI+gx+
a5oU1GbWBwGT39q84IPPtSN2mrCcMJTVC6pVbRCsGKwhkIr+J8Nh2el49GBGWFolzQSrIF1SFZ4e
dhROT1n3YRV9QQtr9SlE5x3sRGNHlgtwNcmo73uHaGzFwn2fWLPr03dwWIvkjh/AV9YxxZjT/NgP
eXSlUfJprrkwDJsARWo2XDZWMu81i6tUeger1mB51bxDN5oCew5+tgOmNtNoPV9l1nrKqZrXGNwI
3ThULHTtcDLabe0OA/YmJwqHU8o+d1pjn0nB7UfqZXajO1MLXLRLkDkFnS8S7XPOe7ACzfpZbRjo
MZr+uDNand55lATWNp+gPkE7b/trOS9DgAk03tMXPbnrzaiKb1FkDk9lDHigosTSRQH8KmPfK0g7
sr72jcmTn0mQ7wshAw7RY5tw1WAj+Iwz85WniPCR9y8b1EEj37gDG2/+1vURJmq8CoqE8w852fyd
cs+p1XIZ8ubtHG4xPeI9Rb8j7Np49R3N/Z6b6UWQYfL5SbokkxyWbshKaqLYFesvebt+7cLSNlg8
Ocw0RfKlQ1yOl609yPOwhzGLDct63zZLKCKMelAAliCW6WEpTeecwYaj3KayQ5cakPOimOxQDHcs
YIDEaexPHJL0UR/dYOzvdnq1fi7G8Lxk9QvrScT9JXcD2fNj7zkrcIrhNQQ+MJMawY4Cfmy6dS0K
8e1F9M42yO+bdBDXJg80Qa+2Wdv7XMaBFbeQY+YRZ5uT7WXpacdRG5nP+O7MyLxRU/fZglqutMmA
8Lz0PlVDkL0EOtzcGy5oWc+7Wbp7uP2kNVaYeVMv2ezOMVYBJ8Cbpl/tDZda94+2R20eZsOX1VE/
rdGDarbioyL0GIJUk/x0m4WNfhkW0/qH+KQ62nqFKtKJ+9GpoJEPFgtl5J45YQdhx8ih6m2u2H84
0/NUF2+TUUp/aqwozDOOGiCA+AjZG2hVyQaOenIR08Yb8ztB1QMfh50gI49ZD5yGWZaica8Aeub0
4vHJYgIvuasyB4z7oFpS1BM2QSR4pyuQFbil5RN5UGKQuV0SSE4xobAqJS/AzL39zKBkqolLFTQ3
Os+w3qNXnZt8fne1hG0ZP4Ndx4aJtyBenZWaCGEkJ9OOXhONythGXVbPtaiFbd4xHlO+BjZ/31pY
yNFi4oozt5c017FXN5QicNpdsleNUCaei2FPc4BL7TL30GpEJ+hpbNIq/AQKQ0TsyfEujbPPhUeT
jakEULmifREtUSZ9e8a+DNqe7nDvUbgThMVkfUoneqfhOnBMan7JyHuIqOxgsd9N0N/ikfRQ/srC
Jva1ybmbtiasNf/x6oHW8CL5nBvKbQZcrDs5AhGpZglytks/JsYVflzrrhpW49W1tO7aNflpqeWv
tSw/h21BjzYR7SHVYI6uB4afzjymebmnz9eE8w5qoHVd3+pGIjct+VLA8OyzqaqE4/reetmXGuLC
DyipvEQ1bAeqOj19I7/xApQg/9eOHyBGqmfKg/cYm4GKxUGWODCcas5y7SSvG+JLX2ek+7aFK9Ub
X/Re9hyuid6soGYYTy7O4t5THc9BkAt0ka+tgJrJlQ+TquFJO5E/xb3uTrA5uD2g7gr3yrrxRMVh
GtZqeZRW66CVVE9ytvYMxkZIm/h+XRAcKyopo7X8MDrzyTDzJ0oPgTTFTKD0Y75ylKWDr8gOue4S
uGRranQqtFjsGiUcm/6aOz2dwIv4Kabk3Dh4Grwlvteq7jOJ6FTsaMuh8IP3Vo1R39eIZVyzyUF5
1kBGAK3360WELODnQ7emn6pN1yvPhUg17JF5UaS8Hon5HAbxqs/OYwU7JpjIZtFpk1pUYqR4qO1X
faBwbtKMi1MEo5U+ZU5PZSluZMpzOaRpt6NhQbWKaVtO8xk6JRU/vaUfWiuWKEsJLwaNbnYnlvwB
tR45XNFow51dt7eoDJR1wSGoknF6Ggv90+4ockPACDxjKY7zwsMxkltdUvOnFiZjPRq55DMcOcTs
jBnPYJfyqJe6DVCoW8lsTHeNJHlDi1QYJY0IOblFftYa20vkvQEul1P/FzpFc/XkvPhDiYjLzHkk
5UlDb0N7iVumu0FbsH05+YvuWO9qNJ5oXqHGruNLFjccO+o++eMDBb/EdAT6dm3OrNZp76WZ2DlJ
PJ87z4UeXE51IDKoqZj4YDhz4nfsN6s9Qhjp6VOIAwxerK6rrTSHcgUa7CvKYzhzw7Lk3KNx71aR
c9QbmsfoTDirVIfqjHMnaatDCRgNzlvRHdzVe0mNCZKCx1kMSk+OJZwSxe3t0NXZCwHLgyTCu1u6
6UcNNOARYrqpivF+rMVXxo6YkHl9pOKOgK79xOd6BkOa7vOxjfcERvSDs/WKmfLbK8W7rTtfsAUY
SYb4HsNQTYYXb0iJPwfzBuwxdszz5DwZkcMVlmb3wuJGVLb1sqiXTOlnYTK699A2o1x96La4Ry2d
gkkbP2h/CcAX3esR8AhQJ8DN3JBW3Ickir6UOZMp9bw0QMrD6bAM93EXvzGDHXU9fgE/vexsd/hY
ckK843ouKFUOh8l66Srl9/CF78utBafN40Pd45FsojyIt73mVOpfXkFkydKICdOmslntA8NuLxrX
Y6p534gD90bKOywx7acqbb/jsuQ8ZUYv9VD9sktxt+a/5Oq+x8ZC0jpWv7Ot0ouH0ep2hBV5BaPf
xiyr9A8r/aF+CCj78pSM2rBvhuTVSIqeGzozgJ4+x1qCMbuiHtHYJEu1vmdm8pbixgkiNz47fd2e
CohR47T8GA0lgIP5ZFnxs0YR3KTK06LWq+4gDXVG6hsuZzJKy4jowVM0vBdh0L8ZL65GmyDXsCa4
20h23Rq4H4kG1sPiHKd6rU5jE5PaibOrPn3NgrNWAlMmtxt/ydavttuOSnj/ooTFgguzHM/XoWir
G8rtFZcea7kmaQPHiRssczmQ+Lbf25Rq7xxq9FCveZ5YUa3tok3EOTrGjHOIMEzu5G+joz8Zc8lY
bxk7pkHzAH+LYCVhsThpv0zNuiz58lggv1s1jqakepwY+w9mO9KGmaJPb+9rS+9/tL6v4cXIg771
ozpzynqRDOZ+hGODX8O8AxGblmCJ1lX6oyXUvroHyuKcAPu/FdxavlW4EsBhetW2PQxC/c7NakRb
h6AUpeMEdKzSL0BBKjOgFhWvGnsVLa+MPXshWSwbpbhbgpVsQMOWMxE4xEYv/Y7x+0aSPP1KFK+C
8uDUEyuw3nzEiE9kCjSCosj52GsYhbwEsZQhnDP2nZg40egA6hGOqeobZjNIRQaS/6F6o1bvGrOh
8Uc+rpFK4Szu0HG7B7207rdbw2qTZh/xNNC04Z0TJI135AtdOzQnknEWbYaWsXzoK66BFesGNWA0
CHnJm5u0eF5LMOZcZPRSunK7Cq5SJm+DoCFXWTnhrvEvHfxaSTRBtzB9LJnmjqhl1ZI5EEN75Pce
WW2wL1t8SKQvYye3tlzxg1T3qQ1A3CbYsX6v/YmiZN9rfVgo466h68DOuhC3CTsaeo75fxeUTbu/
SoxWmuE+YaH5qvU4OZLg5CYbWF3Nz80I68udUtyAVfndNfqxNq13vZ5Y0Zb0LFVwu8VNZhbc6on3
mlXyHRMhePVuncMu586MxhzjIXCmXX5jmSo9Kbv5sur+JeXJcpjn6+hODk8WnterATa5ADMNwb4B
30mjhDdn7WPGYcmK5t2iZnZya2YTuBEcwmtOu9tTuYr5E3geprAu08KSTG1rR8+pF9OBW3KSq/kd
FYzHwMSog7crDarM/K0tPEtWrXo3MhLlggF1Vxdk4nP0rWbuRk6cK02KQ/3i8cK07EMxNU/KyXF9
D17gVfOTPtoMIHWC5mdPmOsmGI9phCtWRJPPZY5L3XjvPfNl0Rk2LWG/szl+q/T5dy25mitaDi36
vbWV6zSbS9wfL2sfIfsVMQFYxcdYxg3dRJo45E57B9QEQV2xlGu3MpHqtnG/ZRqHFXzVIqqQpzgS
+zmpxIV1HrYQY2KWUjD1m7zc6Tn656AxZNHb8upGBAShbT2h6JlOfT943usGQdvVlfSdlO7cSi1H
TjtokJ1F2Se/dGWDSgvID2sbRjaDJ7lBSUWtL0WQYhhmjnQBG7npeeBcxKpy3g/jJA+20kJKaxb4
sBSA9CJ57cCdn8Es+HHKg9WS7eS7TfaYTrz5TEdYBxuDfZf3fyrd2Edu9iDLUfjG3FyWmL2Upznv
qaABUVjdT0qbxZDZ5Rn//ZMrHHPn0ZKyAywHFpMUx0EsWYLO+mxQXxEKxj+Cc2nBiYrnbj5zSsLu
dj8sj+zwsSeCatk5BabSKRmQgRMrzJv5stAVL+qrnQwEp9xPduVPOnmoxmZ86vofe8AFDWl4CWza
kfw46cB7qfMoPePY5camF95KIHwcjoXjl7AO1eaqKjvxLtzuaYLtkZvDfpl4OM/AwqxiOlVl82K5
XGy9fY8Z9KqXRJbi8rOvV7R8o/Er5uSdhvNxJFm6W6aMaY/jJ1Ou8Zp04y9txvTVdiZEv+iaUIdg
9IUkd5/kN0PEPhVLsb+wqtsbo/GQ80EpTLf7rF0ODLrT3qzfyedopBjOQ2wccB/EhyTDdZ+q5Fui
soeDJzFAI+iAvoZwlNc4AlnT0axXBrZkljBazEsJFwbbkl8jFg+0g52UNN3W2OdEY3wYCQ8Py2Zj
CqsLoDzVdLC3GTGrsO0oKHfG2mZLW38k9QLvK41fW/nHKkiDoqCgnseshO0hmS4aQcpobb8Fxs8L
xioNknsc+aVmhzinbkfNPVoFlmPd3ddFc9ZnkrqFtV4sl0ex26+n0ehouaTyk7Y6mkiS4ZRiOfHr
hB2aYIe7WYuHAZpJ95EX7nObm/uWwo2d1s8fZjWd9C0mXBTGvp4uoyvuocPwRjTVnQu+UGveHPKQ
csDh57WDIFGXbJMB5sAkKTi9xGT7C/DRauEDNDBHKgx9RjefC/NoabaDJkSn3MQap+5FaCSOFVYj
JFBrNLAWUuAQUhp7XvvsbOaUfveTedZ18VB3CY3S+FB5oK9uhKhvwTdZofZj/gbG0JFin2bx/Tcb
IswhiPJp3lOXavj2WLrHSsHYr1nlFFPW7lO3BYcKaetoOL+EZ4/hrNazROS4jH31e5zY+gPvYk0g
6y5YaaZCUefwpQ/1H7S+s+vo8tQwgUB4tdN9IZ8XEdunUddOmjXQNVOqfSo5K5UVbZhWNRzgCIzn
kfH2XHs8fKYm++PxPe+Wlj5FfGshDv12IO0AV7MIaK9Nfek50J9V/NskRQPGqyKt1Kj2qsGG53FU
ffRis2blo+VLVD3fNcaIR4z87idl770YNFYr7TeDiy7IiXsCIWs5LS7tGefyXbUsr0u8fBpgNnU8
PbHAHE4/5ldfi8hvC88MSlU990P/s5Cv2Ym+1kO+JpixuAQ4AaqgW+zhPrOsewuqGmawJMdHm4SS
e/+UFM1byVWya22bLyeD0cbNcO5y1i5JxAqoWRiLx47f2dbK94Ls7yEbi/bs2m5zTmOkTh1uCn69
nGqxnk6xHIYnBSB+nvCkQ7yw4PqeM69yz5ge3bNoJ6hd8cOYUJiGje0mz4YJDzAeDcssR6zIhEHi
699/OjfiVomlP6qhza5DdQ+aONs6B6c9ikNo5jT4xHjGstF7U1E9osZ1nyqJDym6bUA8ZHNDcCpO
TL9rCDergaiENUX3VlWvB6FiTlvS6wIo58HoNObe1dk2tlaGlIoKi2NQj/ZzIl/Hpv2VK9QC5Gvj
/PcXuwh72Fn7oiufSYNf2kh7GxDZKeiMQ3vobyt6EMMkalhjOPq8z2yODkkMp74wX3DhCzTi2E3C
1u7u46gUIfPTXQ1WmkDxgTU0QLh1Yy1XOXyntD+g8qKTA/oiVsdPabXatzTJRNhUaXKO9cuyjjz+
y4NI2s8Sij6zQvIbit21j/Q3XJLLLhmyp9Huo2CZhYMnlk1/XyUvqsTvb2Xtr7Irf1kWA3RjJNSg
KXNPO4LvEV4MhJHDrjeosTWAkbc0WUxG9uixzlxYIfiAGgAXuSCqRweNrub9WJsCLss67+o5Sw/Z
9FiM+bCvO3ZHI9JMONYd4kVm/jGoehWzaO5kZzd7vSxIoeQlZvD804LnJUbmlMYYeQkQIGMEeRsy
hm2qJF5csS2yEve7LqOKiEPxK5sWhJm4eXepEudEZzHrJ3Sd6gTpAFc91LMzw2A8al1xBGn+usYz
DQQda1GbszkF4O8dCSQfhD3mYcjXcDwb5zCbDGhx9Ix8QrFq5+ybzvxVjsCwqHczUbBKjDuIvkg0
TR8UriCAwuF+8v5UHGkPSUS7XEl019f6wvIzbUWc19T9nNUaFjziBsSTliMJgy/qndLQkeKZIZs2
D7O8Op35E5VwtKwMZWRkA1svzIPFAA/D0k6RY9xEjvllOstKh8W0T7BJceEfJ7inAbfYGzksqO7J
unl0QY8W1VM0ak+VGo62CyBdxbzbGhIwES13UAzcY1E2+K1l9ZtyWI4f46TCtOkPulPBQKIGsUDo
9BO3LUhL3vS6ILnjJqgj0n1UXFWrZv+0lXGzqG2IrNxwzZk2c0ee4nr2wqxZDnhW87Az2rDsp18p
MUY11c5Nz5JgmObpMhTiFnZ9Ck6gG3ZeBvhhbrRLjbiJwSEqfaPgLDgmKY4/lRovtQF5gMbn3ClO
CO4MkXiEb1N3PBhV9Ihhu7mJITygN603A2daK+XDAJZ7mzjii5jCK804n0JJE5ZD8kbirFkn76gX
0j3AmfVmew7LgbVMsa0IuvErt0F5kxSla4n8yhGQC9lNQeckzOhd8Vjo+nKrmksKmPmSazjsBkwg
lZv2Pr2SLKmLBCipIANQGunz1HIijyReGUdyBdXmehlZVXRxdQQKpC74dY5zZti+FNVPq1txaFYY
2ifQOpJF832pOCnUHhS22MILWg/9W0THWtD0SOFEa+Rp6NgUjQYkOF763pxfXGDElM3FxJ8kx5PU
Zcy1REkGM0+/DKv/6dKRzInBULHO1sV10ui0DjD2dOcoxwF89lQp7AsrzBXcQmLMf2uyZW7WXrvS
jh50npPY7aCYTjgMsnYIJVRmcvGFz6Vqoe/U/CFcZI/SnsLou8wRc+eO9eLAC9filttJOmeocm55
bEvjxfDUIctYNbsKAlGDDhWMPSkNRHgAcNq7hAppyv6UVyQvugKZOjVaVjPwEXiK+z2693Ys4ofz
2moe2kUGqa1vjTlUCgP4qoDGM6X7nYeO4kQp97UYbwnwqrMFbbTYmiiShI3g0sxHHqDZjdsGJcoe
ts19aeAidVrzftuaG0vnooji/c6YGbqpZwOSspsYtpClXqijl2g/nYkLWnaY7atMIACwaY0qi/vK
frR6yfQ9bNkNEwtToZJzoRqmWh4XtBX6bBd/dMcd9p5LOksyL2vtlujEgYn2gC+HNFmrf8xJcuYY
+kuZ1ne2rUnajM6m2srdg27071kWk+TRmovpSHovhozuhQgn6chqQ+iZvisE9b6zk520OgKKsSUw
WcfyUkuIUpjR0V7z+7SU9H3H6hHQubertuAJJyK/rCZCXJiJdzVlf5LStaZqfmtdx2MZlOqW9Q0W
xdJbf5oEd7zDBnnnVPV3Ghe0UiTxt9KTO5ARfgHfF/NspgIN4goOE6NqDlPFzVMVEGA3MjAsswA7
W1j3dsL3Wu6XFLrm4rDsEQr71ACHimYblkF5ypJw+6VqenlDpOy1YqCNOdkUnXahznHLRyg3cFqA
pa0c4HWcSTujs+nugqGsWoJunE8rB7abGVjrYZhqgzovZHldkImU9AHQaA1gL8a0XmhAH+KMSuTm
T9JG65m4i59mZOZ5f0vf1pBt8nV8cPRcBGbmPhZDXF/SdbzXPFORsKTt2GabxGvKX4zqsZNkw5ik
zKCzq/o1r+/qK2XWBZhFJGt8qXcWvZp70YMy5MM1yGjp5uCvOPf8BlLROW6mbz1zd+ni/nasiTZS
aFJBlv2whM8I1CJPVAN0Yp5Z90QTQrPEnzfzgnNzFsR9exeVSbofcgABY8NiLv+YtfnFHAoCUjlS
npZpv+1ooEe44HS40l2FOUkL1j9kHzGj99MtFUaXbEy5czc9ONWT9Whb2NBhT6ld722hjhWGfDrq
wHNHRZLJdPZmp3+g4JDaTEzmEQN7ntO3hymNdQazlTlV93h+2QYfjldf636u9xU3NhnAiIIQNzoq
fClB1jW/7Q3flfIA9yIUAZmuZ8byBrcVqnsJKwcq8OZBBmw+JHcdKtpKgWSopVx4ahnfvD63H9qx
O/PnLw/87BAzm/lhiSRvPoyP7OIkFsApFcwOa8FHlbJR8JR4nnP6bEU7HKVlf0KV1C49XT2Xv39l
UwPEC8Eqv1xpRSesXM3IOc1cnnKrIPjU/VF4Lc7ggBOe1QPi7Ij8D7252Jt67p7ctHm3oaztunhI
w7jM2utq2M01n73mmE3rLaWxSLcDc0peowYl/EhQim5rZ5I7CWjrFPcoNbE1/54jM/8kvs+eXhiP
bAa6nT3BjE5Xx3qiSeKeR0x6XvN5AIQDDZLI0pXoMKo6B/J5yEEamv185zkwMYc5LAYo2YTNIfnj
qBJRM75BwYJ9VRsxRss8AQvsloAGWNXUfyJdftPnWl+sTNxj2ID7pGHMtptUvHPoXPa8nsYjzc/m
eyKX0J1r9UzXg32NLfldJIivDbVhDD7EWRbkkNbBOlU/laOtP+WbOmZt3xfIGDX6kN5ftZkNQmvV
x7mXr7KOeQmuBtkOVlTawXMcQeO8UgeziOTFfZotFrdyTo+zpOpHDq12sPTF5AFXrhj2u2ubJ1+a
SVmCXt70tfPgoRqRdjD5H2fuHaN0fBnlHF+yUpm7HAPunobmNnQ7QrcNybG7xKrLu3RYyzvTZZWF
2ekJbsN//CNjrSIsOA6T5UxLsQLdTgM3sbSGaAMTYK8g5y8qJ3pPxniA4B3QOccJpV2cc6JzHhKu
ru+tzqp8hrozfiIcIibECgADC+MTziZRkQYHaES37fiSDYxxBIa8A7HxBHUzd16nOr4rmrQhCDGO
LO6xnlJ4slIctXK3zSNUUal8SpZiBjMsSXadGjdxlA/HdiD26vQ9IwAPlwgswd6wBjLYi/Pv3J3H
kuPMtp2fCDeAhB+KBH2xvJ8gynQnvDcJPL0+sK5u9/nj6IY00ESDZrBoq9ggcufea31r29o9TNLB
LXd2KK5dzpaTpTKcQXVyTrzuo0iH8tHkJBB3lbtNtboAefo7b0R9ipLzWNJ6RHcdBXz4QLxTuHwE
RdLXxbkv9aQ55rZ+rwl+ndIzn00sCEs4CmnzNZgocIUezVpQ7pD1maFDIMIlZKVNdlbSyM6t76xa
JN2c/WbIPyAkXXcctsh4H7r0ZHd0dM2IU5NZMsSATr92OdUNfjJsnNR8y2yCTkV0QFON6Q/5Q8o4
iBzGc1t5LxCgXpKELSxRkYSCQqWguNeDcD27G0UwztE1rXiNgmUhVnXhetSZxqk3esHrCmwsZiO+
pxFLAb0YeOsZu28j1ShdxvoIEBXZkVdtcCV9pCXEX7YjWt2Um0ZX7X7y1Ucx9p8oHiu2B9FVI+Sr
7tfFAZn6eCR8nb253Z+Br/dnTH7NlsIwW7MibWSLaFBGCm0WQDUgwhZxZ3S7C0w3ZpTuzCn2N0wY
fjcIXCbsDyvdS1DkjOZ14Y4oZ5DwhkN6FjRt2OvqiETfiXRwNnWNENcFnDlm7NeiEOO447I5jiaK
UDkfsEU4iH3UnHOwT/GTr494H9ryFBppoCugW1nP/xcuqFVpW+mWxMtN3OXIlsn3JmGV1BPzRDxU
uR6VuCWAHi5LaxEyH48PEo84TXoHyeFqittdIsOzFpcqCCdxCy3+Rko/cDDLrFIbx2DuTUE/uM9d
nx0gnGqbFLq8bBlLn62ovyPu4MVDrxk0HFzkR9v0F3QNX2fUN1BMh1NFlNNlX4ly7kEx8jP16D4Z
zTMmoYgilPaZiWCFKFRvKs7IKwuwPNOVG5F/7gH2Q2huoD4UgVFiYDfqiHQsBss6Ol+ankFceudS
eB8THbm1NrBxLvpnJZNXW9207pOfOw3U/a44tk726Q7xhtJ+XdYUa1CXtFWR0Lkis5rClO+SztSC
rwcN6OpX54c0q+gMOLZK10TLPDOUkLsa5UTSDxpNLjI//PohS9jr9WF3cuuw3ngwfzjVattBoNS1
l8E44GLJND3pbORqjWZuUoQfG0b7NWRxAm3iyYGxolXp2pfJfpbj61DD9yih2gFvzMEXWP3JHzVi
6gwE03O3q/vdmNr+DUpVTkq1wRqeRDPdL5tUnHC8SgrFgp2r7vpy4dphdChN89lmQf25CZu4tpq7
2UPlWbrnxJ/UyZciuPx0Abxerl3YmJdrlo/GDjEyPZ2Jhr1dld3OTjTLDXKs7b3AMHfJEsH9jJJ8
4Ph0SK3PI0dtJzNiFL78+OcirrtrKxbySHKovpplj8txispry2uZFcI12Iy9bZ4vFwPqdzejpd05
tL4wC7l3oTEntwSkMEKZ7zVOinesbmI/C3AanYFh0mUWluJnp9Cvoe/YXcC+0Dpj3qYDmLxceObt
JNnqR/lh8PT66EdfIXTEW2TDmziNyDqW3nnGFf0W9ekjYeVEu188IppjHga3uL7AYB1h7f8fGIz+
f+KP/bceo/9RyDL7F5PRf3mMhPUfugei3kNkBq3C0LnnBzeGj8hxXN31fVqP/3nPf+LGNGvBjdm+
rju2rgvLMqz/8hgxfP0P3RL/8rz/C+CY5Zp4iP54jDwcUDrvwWbMsizXNn2X+//yGE2FZVGfoGax
VcZZ3Gq3E+0tGBsl278+56vEWGTt4HXmjuw9M1ld8MaR4w6SGPUpbIzeBO84RfmpXdIj2dfYh6ox
qHi46XKhlmhJl0RZpmyWJrD4p/QH06pbt2ObHkuzjU4YYn6pUWPxZYyVrfB9UNAiaF2h7NSC2nlk
/98f/1zkQKbxUpDJoFNtH62qSDNYkVWWrX6uI9f8XzfXYwWPoVEGQdDmdOTENR1HexIbloCvhFns
0fJ6+xghWMEIfmtrFMkjuWXMI120aAKAbYTpcD24IS3toTPpGUQ227l5F3kNWbOzOW9jxPwthuNz
NySo+9P8ximVsfXZNSzkAnyL5oAqSW/ym0lH/R2a/u2kxnxNeB7s1cz6JLDxuZMwGhskwngz1a0X
6R9jn9/Uo2MHCat/J56bZBHCR1iLYzNf8A9LJVi+p7bHCCJcml80I0CUpVe6rRZsZ/nuJyZZtABw
V3VWUPWXmktXKrserHrL/i/A/IkXmzmf9PB1y6vOde+R0xerz8nNxaryoycQhfd+rryVZfcIA0Vx
HVYMtVJFn3YainmHbv+zoIOFKLZktEZ3j3w6SbnXswvJwAZ4NCRD22Vu0XMyrjT5medwawWEgJrO
3cqz+m4tYKCs5jDbAsTHowoyJ5ROGXRIVw+1wyQXhhSVardJZ/Ma3emT5jCMSSUDYZTYs2VsEbOx
OTPcQC7OXPKUmXGHChSylz9brf4RjxG4baTx9vDaS4k+yOd/x1yCvvWDPyW36ApuhcPmiTxPujEm
XRq2WTe5zNlsp78SVXygjj6HSr9SjvWsu0DgRv5KhnpXVFdRUPdUJZU6DhGpyL5ofmmeduWqVsPs
UB5LOi6e5RebMiWirDbtLfHn58FeMF1IQ7MyJfaFdj40ZQpsigsDxAqtSro/Nn1vmbvXounztY7K
PJfxOzZ5YjEsGq+F7r0zVSvuEAJVIE79evysneyOFGp4HcxMgxmIIZ4d/6SP7KOxIO2whNEQ4MOa
53ID2DtJwFul3vyKjpIBNQ8o5GtPDvwuKnR3h1R6oXKSoBWhi4gJZUwdhU7MA7nBZqJA/6U1OmaJ
QU+Dtmjnx0q0BLFFe20a57sw0Vnt0OklrgX6i/qxyEHD8TctndDiKkFkdY1lE5Fn1RcnWXPROExD
Sr2/C8moGibo8FEG1c2KiWyVg/x0kmzeulUsFy/OA5Bjeuvd7zjTnkOhtxsCqdoTLKfK9LNt5Hj0
RpuUDA9P39o6vA+gUCmuJRO4DRIpiTpATvg1Ju/dji3xgA8Zhj9eEbK797pJvF/CTp8ur/7iWPJz
Qj3AHqRZ0IK04y0FjbBl/mX3WbQxF95G2qTVjqkObUC/ehEZ/zeDLcptToW3W373VQgvC88KPofR
B3vP7JikvWRY+0Kcp4xRvW6ED3afZAfh3dj2gAqQGd7kIdbw0qa5AWidXpEYCNwA/J0Ys7cOqvpB
utl31ScHgl7Mo98QUIUjTW0LkyCvy4a98KfAjzMy6XtmoOMwBgJ+ChF92j6F7foE7Ww+mYWlrVE6
VLuOttMWYfs25kPgQIYi6UF2AJu5qPDt1whrW+s0+8FkLGBPnHCBlEQnJsa/43Sm96Wr335EazK0
ZvsQRVN9OzMnogM6HLv+NnK2faQJsCuhsfY0XI86XpLMu86mVLvWu8m81n5rZBCxGz3FldiK0NDw
T1f00QdALk026Ddt7L1OWZls83BkMOTWzeM0A0+ZiTH75Qs4hr79lU/ADCU68Du3CId1Yqf3ZG5q
a1TvrFuVfBwaV91DQMrLvP3w29ncdDqHu6H86MqIBAhrW1zNRdu8t5aN2Att2rERevYcdxoUCHJy
k1r3Vv3ojDsPZQJTgKq9DpsSh0VfOx9dgpVkyqGukPK2IeSGbY+l3mDCoEyPmOhk+cIONIu7Ju0A
e5iCbFnZrkUpmn3aMyv0uii+xlB77Rt1E+SGFaJmN/MzgQo5eR2sid4cTmg5RkIu2eefRkj9KR7O
swCTZtVGtRUx/TUUyqh4aJgy2uive7Q3e7fqdhWKKdA3NvmhrZut4gxsXMXCuY77WayHoRdw65gW
SipWopHCrZUbrJx6/J7NzCataX6z0wzlhZo+SGGLbH75UsTd7i8j9+1PjfI3LNVaSpO/Sxd81pBc
HQudgg6a1RX/WroI1mQmkuZNG9Kql5WSUFLEG8IjSv02oQEd0mT2vqJ2vOl5d6tBJBpjmuR8UjkQ
HPRia1fFs59iQGPKzWlcNOG2F/OXh1N5NYa0fFu7eVekO6dDwtYKuW6PyY/z7i+rmyBBer3cErAV
UKYrjmFYMFQp4BvjdV6zQcUDk9zGFfI3pkH04D23OgwJ4pzOnad7lM7TfWj1DI5dw1t1dq12Rkyg
qGGYzfq//7Bg0v4rWdYzdMtHLG8zCOY0b9nGPyo9DZNbYXnDJ0krrCXoUXPp37Ulul1WDr6XPfZE
Z9GECMAqLGDa3VyWjzLPbjUt/5jbJW7MapBfo2ivgS1PGGhE3SUBwpOOxMc26P22DiyDQO4oBdcB
moMME8M10hsjzo4efIQgrwlj8pABaS6h1IndfPl+dzJtsEB4hGMURigbgUFuzEw8sDG6B8QKGEr/
4GSjyIprnlIslIBb4wfzkLts5Hx3ROxkTl/s0OOdq/rrUUa3KmWR6nr1Cdohgzro1ANzHRd0FM3W
bcPJAtRfxzA8Ons0QmanNg809THkN1vRMYV3NfXd56Z+7Ov6Cc4a0YE1QZ255bZskE9ah2PE92qy
U4aXaqCGCJPx1+TE8JvKNGikfgudnhlrhl40GZkQ9REdlgzzVOvhhU2qt7L/rZvYK/mk62BICYDw
7z3mNej01omhvnB9f9sIOomwM54UvN0juc/39Orp75pfSLJK5mH2SKKPP57MzIppH7fZGiIAAqyw
EEaQmEm8TGyJQ2wLBISRwmnVhh03LhdjL8YjcZkHdyA67+eOn8dUOBl4iezq8grYPwxK575n+qVN
+Ph0JJ47pZIpEKnJmXOqgXDXy0s6JfmwU1t+Xt7g8kv9/BLLnZkQxTkpbv76PX6uOjK7nVwMs5dn
/bxdlesFRC1j4Eiw4uuf9+gMTl1109D8W17wz0tfHgPLQWe8BsXq8odefqGfq76CXKQ78ufvuTzX
yUCFD77jrRM9q67NsH7uDEfbl7VbXg9SldeX239+bLsH/JD14fLT5fbLIy4/5sK6jX2Kxz+P//Ow
zs+vJ5dI78tNl4tZugnfMUM7TaJsjqMr3oSRW2t0CsA0a4U+mHkx8RvnUNPkXvWoHdMh/tUaAwnr
ho+QwT7HEEr1B2m3Oi3rYussIgGEfJTiqYP2oDBYltR+zoaN7tOhGXIciqRvBoQW7Gmg9w0Vs6yM
e61D7g1a2kBWA1MTq/9rPlo4NVKpb30mfG1KkVN4m7yKcJqY8eOgMSDtjRONOWsNIXLcUYHubYOl
vJ9xmFcGjeJyGBrwtM1HquX7pLawaWihFSQYjumQ8QIF5jeiGgOMEuU2HNtlEEgodPOSJcMTdOEs
yLXibm7rK1H3NJYRoTUvRKh028y6Saml6WZLtfZiwrirznpGG40GTN32Wg0tT09Q9GBRy5AABR6E
tiKL+tuWlOiYPQz2VOwp2G0/u4YdaeLuqA9uIynwxDFUkzUeEX3wxsCxtN8ONDM/H5D4elSlJpr3
zDDURsT5A/KSiqF3OG+8EX5eGpWQtG2CSME8mlGYX3nVclrINQwP+Rtz5ZTyYrbQbXMKwRU+3WrE
ySVMDIRdvcZRDAm1POb9kK9YRl/tojh3lUmEJtPfpgD168ZLlkbDFMF6jXMKdlezh1Xqg9PRwB5q
eSnfQT7xERNHyUjBqBE5lznNXfPTmP1rMcitNRJFOCu0N7b5qUfGDTlPdYNUzbNcBnJO9VmnFUhE
AZe5Soo7FvoHsm+Nh7h+CkWbv4G9RIukbWpokYselVI2TAVaHcbFpUtUbiM9D/u6MsGQafe4FYo3
Bw8E5DAZUwANVuBIptgActUKn4c8ViE6h/zczctZEkbAVoWYewY6qmsSS/Fw0nA/k7v2JqyJeLSR
/zI//z0zCTs2fUhiAFhhEHr7rsPxanLWNmMTzblTPlbsRGPUBXJ0nwwLPY/mdXtsiN2bytxdKrVH
14RDR2xSFOQd6n60+r+qVpHXMDA8nsD1klQV94Ftn6s2Vet0iu0bRxvjNXNJ50CT4qkeNknZDkFV
YOhNDSREeh2/sdSZ21bJ+8k27C2Ko9c5FDdS1ylG0x69bp0WW2Nq1Rqag7e0eoMOHyKekjVrif4U
+9G2J/tT9mZ6DBVLaVyOt6ZRvA+GV9x4MWb0Ao2AuGHwgO6cnHcE70AgGWPa5Q2BTIzd3JbaM5Wb
FGtdUJI3uhUMUkScUHkyah5bjBbFSMQCI7E9RMQS/cXScP5km8TMKCrHHSnAE49G2JJG0MXIGT7p
/fxQZsU3YKZ8ozodFWPed3CuwVNKe2blVMO3ZISFNBykmUMVvqKlfZxmvqRV2KNCSKrfVsNnM+5h
qwL1GDVUMpr3QW//SjDV2yuiJuhVgBVL/YGoN4b4oVUoxDPhMcvI8rSbDjjBcu1y0drCPGj23hjd
4RjFjFwKz3zNaufNwRlwot0UYk9vj8DLlzQITCdHsXSNoPiVR3+el0lAxdWf+y9XL3ddHnm5dnn4
zyMvP/95zM+Nl/v/PDy9vNGf1/h5uhw/G+iKjLUYmF0ues+IZnS8cXH8uZpO87/cdXkUEDW82H89
4b+5Fa6eT7zF8g5/Pe3/7Ll/PSGXZnYgbG4FUrc4egxDjzqH0LHvBOXL5WfQobzT5f7xcuvl6p/H
/9z/z4f+ean//cMv91ze7p+v9m9//uvdL6/+757+5zZGy1tVefU28UzGlstFnKUYUcPl7/vrqtG2
uCQut85hBQzTmh3v0NRBZ4zNUWloDi/XeoSix/ZyAcFNX1+uXm683G1klmNs/vEcCnEe+edBl+dU
lxsvV/+88OXaP+/+6zX/eo9/+8aXG91poHizlGEbmz+/7uXaP2/8eWk1g0L1t2oyDn2RP/T0ttdG
6b66UwHRwmDIbqbNvWL7FOB9wCuFITlWAv9OzHZCeuY5GzLkltopwxO3iUumoy7G0LIjQFQ32Vd9
ZRXNGBQHyXrM3U3U6J+dUpvSoctnzGyHEnfKtrJ/z2fjiXSWa2dsoq2EbICglLCWGmEunhXG6YkW
RJTQGCJu0xL9M62At9Fr1LYTpmD/PD96ibVzSDhwTLR+GaEArJd4nVXY/TZa0R6JyLgmoHytuom9
gU8ok0txkdXjjIgF9TM2kMm3q5MZApTrkaRRHNOQNMLyHXk7Dh/0BoiT2MLEIto6U9LyVigNGkWF
rkHYwLo/BW2U6WsJz7mDzsuHhDa/r8NN4n1ZWIJWqVvvooFEUQtbwzCYxFTD0GVTeIjHD6wsYD4k
YZJVSHwn6NyYLrFY3HR7KBIjW5E8AI1e7EmBe5kNND3eV2EO6EviYJR3Vmx/p8P4nrF8B+0IqF2Z
z2RqGXRIGUHLCjkNid914HX9TS6yaQsbDbKErx171DvrzjV+lTrpbIiyIkf/KkEd4KLzf5l+/9VF
4a1J005E8soEC77SIkjkuu1jb2Fv1lkdN9ldvot1JGwhGIDE0KpNHScQkqPh3fHJVxS9iyuAFDNS
QYjZ0dOG34W03N4g6wksd0CbfO3r+LEg4N52lE3IEWzc71nbkPGJOsNT5NeVojs1soFqz0ZDeD6U
tFm3TxPR5kJ3dlSU1zzW3LmZyT6lxXC0aCGVnxEB6PbhscHMyMrTmBsauzMQEvxoDX65VWvKbGcM
Duw0+GQ4IqpdxscomlLsW5N2MazUvQF4NaiuYghNeVHgvm8VwjwvrjetpGMSqomidIGEOPklGiL9
1qfaW4m4MmjP0cqhnGTiyQ14NntwgnWqT9vUXKwyWfNI7OUTEhsTLkGIWr0ldwhJxaK0XoyRdykZ
sWjyJge5XfSOsvBzjvoTErBbl+zQq0LXAq8ik6luZ2cbt90dURes82zaV5UAmQuhlK9T1w+7kqM+
CZP8DuU1ya76OftONRJPTA2mOMCmZC3zb1IzflWNY+6jVt5Ix75XaClICUUEMJYI5MOcHraVRkxU
Qzswimhvk5wXOGQ+YcvGQ+42NFFTtLE+pjn/RrhWtXFFhUMfqoGYXISvYMaxQQdxj+IQ4S8slHkH
MqHEU9rd9GEi9obm3BCLO97U9kQJfPbimSQwJ9UxfMFT54BY1JY7dOonKJoAxaakCaAxc7BRcmNC
ilo6oCbyb1/SiKPaw2cKOcTueva8kR4iYfaDoaZLQwkiAivzPp0MkuY4zA+Dsg+WDEFNtkh7fbN8
jbLoFJtvPbsTkHVIG0LP4NBgSzHDhdlA+9piHgAWgHSvtpPAmDFu2viB8B4hzOi9bteKGWVjxlnV
zwDEhh3dfPg14aJ485O9Y0Lm7uqQ884cHqaC8YRgEiMqAMFEuTjrlMrX/PShlCFU5VXycAZCHnHk
tgpbCSdQhnsJn2dr0cMj5THSHWYN1kvW2EzzrLs8TMJrCBvEF6NaCXQN/yvF23CV8R/V1dhFciI9
Crue0INEDeQ7MmmrqrsaR2luhWkEWQbdDtVqvp1GgOIU7cyNZifAVJwFbWlV9GvFFLCo7hJEwvvJ
waDdOYl+SKPxbh4gBg1Swwhp9RbCRMxilt9yIoZ6tzZwMw36np0sC+h4IhU82VUaotK+iF80kw6I
DxpjZdz3sUp21NhDQNgbotRORxHvLM64qXOPMTyrMIrcoJahjTcMS5j9ribZ33pZ/KYKdo4VDsm1
mqBM0wxCQKtlD/oSbFJaXb1PJpTQCKnynSvJ5ShKEQZ6wU6IlB+c0KRVdhW2C4lCsM+j8oaCcDja
BAiHKd4LII7+gy7st1a/7eOMXCXAoDunM4+z9TrP1oOhO4eYKjIYdctYk+Cbv7rld6LjNbLH7LET
4X3tIA2x4QhuycPVVgZxzthx0uTsI/qSYwWryDgPeoHEbNU7kAtKlYUbicTLyubmEOb5yuztT9NF
A950nQaZOGaOK55mmZvbUIENzKu52g1kyY81x0CoSSbByufjgp8Cdz/dSoY1wQia6ZQ73ncYGxOp
QTAkgRkj2dXawwzYfTVjs9v2VrGz8iUhBq/bXj7psrSOGfKGUPjojpYTfmF4j0VrOXtyuhDYZDio
dZ/hl11aCdkK0V4knLAqTTzHNh1LVWpH6bOGiUXGPINBAz5t3WtxfkoTXGdRgeUQ63S58i10Qoub
qe8gHoIivsd8YB8K5guG3aigz5txA6TkRmuMh7lVV4Zdyh0b/zcY5cnVTGqUhoVX6JMM8nycXocX
rWEda/M2fKCxcmYMC/tyDD91IQ4D8KzTEAtcoIC2awmzyk0XjZTPLw1l5g59100KT1q5LnDO0UMz
Y7/glgDBAJziEFX1JnRp4Bd5+JX2YmtWNvi9mqFmaUHlgdi9SMkK86oAR7rKD3Th6hvNGo5TMah1
1WROQAM2P2GOHA6KhmrsRfY2R7Q51NEu7O0rs3eSo6br/GHQ9XAVG3s+8nCbEuPBu3mnzPce8pF3
LIg9zTkXrnKaRC0sXtDvuEkQ8J+c2v92+OqrHI1lA7FnM2i6ta6N5Sxrewd78p5kzPpGw5D9v/LI
w7IhwRnjXG2HMt05GlRkhGBbBr3DjuFbTB5BiwS7AUrYO28j42zEw/Uj1jUJ5jdF61S8DQxzYA8V
gVmHt4A8PAbaLqHLBAsc3QKZkdXiRcka/8iguN1NWaZvegXDPJ3XwssX4pFB1o7ZoY6uv9MsIyFh
0WbGAzVvN9fwHekSdKVzyCH4GihPM394lg1eGhPZ8QPkqHt3Jl+gr8mXnEmWKtuckUgTaauuym7i
QfSBO0I/GdBZ6TNK1pBvj92NzoGj+akfBVMXbZQBLOnrXjRgNIfslFolwLSKkOsI8zi/kv7oYyoN
jBiBZIs+bcakdmW4356Bd4Kw3mJtGzDj7DQZEbS79oq0uVdD54qJnBL9d6Y2VKX+Khm1fVNPt7Aa
M3rgtK8ixBhrGrjlGiiEDnLT3Zv+IjgmXjGJsocGjRkah3fP5i8oZqCisbsI56sNazWswgISPmgH
xyFRm9UvkYnc4hhnFhrGL7p27UbAsyJL+8Krg5E1ZK+zNEnYlQN70UdFdlqxmF69sdpN6s5y4P23
FR5K3THswPRlt+ClgqIzHnQNNbQLndBFA4FLGlFxsVXjNs/gYpspYZiegE4omyA9xsTIrSMaeKui
nRjgSInu1jfPdQSIFvuqRwkfCbQPjnWSwOBQ2w/HhtYSkWvTLafj+tQvOoLCxOoyNDgOVTzp6/yd
w6/nfyvhTDI2CfNitSTWj1SztfoeU+qcdJLsL3CK4nmfw42ekaIr3+NyeDAzcnv1Gc7anOFWFaBf
+nbjm+aTB2iHtM6dZNO5dcTAsmHhHkPKWEDRBpgYYcwpDI3U6+qGRafcoZ/j619RarCZWGVVfbJG
ZKVlPbx6fAeV0dEUXE6gY1fd2Im4S1MGcUTCPGh+e1VMzhWj5Yrt0rgjNhkIWg1ZnyUiEAOJVonr
PgFTR/VN+rc04Cg5MYzvBQbpgEI3Fsi53tkrW0EjoHPyEfflR+bl7moyCEdw+NsgAeT3jRXfTKK5
bwF3rXvsEMd6xMstiSLNYWVnEpGJmRpLgfi7aq3n0mXeJJ4de7A2fQd0uGkwFZjuSxjln5Pj7uK+
emj82UZOnn2AyrjtXfrXJvEQLXXRpN4kpq9AmDH5V8O12VqKmJspwcTe7xzZzpsMn4OavmvBuNt2
tdfUMZ5Du32hHC8EdaNyIWXoHkLVmAlaYI3rRAHcqgx63J0pn3F/1hzl7sPsW6BRtTvsIKikkSw1
xgtDCZeG3mAGtOPPqMWhHPYKySOY78C4SiiBOHaQuSgg4hDpzmA35B0YsfVA8MzWckuxhG9DBPLz
4zh1d2CEXvs5GRZiZcl57Vv55n3f0MRrjIlxkO+/YBxfF8VoY4GmTznlGOjZBhWd9W5a44sLILiu
qQkafPSWv7Gw0XBahoOlCbVLhuFGl7CLxtqsjh6ZhKk7YPgh9INYJ8v26O/bSLBKHWKqCx2xuDx7
P4IhglOcHHoLVbUq8mFvTMhTUq1ptw5SAuIudgPBCvEI9tSAFZtHGz9EvRx62UGNWLoMa8w2cFnu
ik4QPPhpCG08J+nWbtL5OPrS2tRt/8VmlSBaU8NGTIAMfrjbJMmYG8zyxkz0Yxehb4osxhh1diiz
/lermnrbaFj1mqFX5Dez9ERJdFJusrVzX9/2PlAEMKmUE0771PU0S/PIPSgvAW+gv7aRYmwHUpfZ
ILFTjYb6Kuzac5LRfRf23ZTXKtAsL2R55lhfVONMTKu9GAjvkvSE95Fhkz3SGy5lKeksfb1xPVbJ
xAzh/8WMPaFXXzFxsIOcengtbczG+KTi2po2HWCKFfpWczU6jsDLtSdlnDZFi3nFjozHznL1nRzK
tyJq48C199qgnS0ZfyMP+rRdv18NWnFfLT3MATKZ52wNjdQMABkz6heqp173CUhLSAakrLZn2LGx
M39HEaTZGjpDrMELDhlIQq4kSFpVCP+MDtUOCKqNU7nMTvNyU3sJ+Xh+/7LkKtaERaz6s9CWJjep
uXCbbG3TQznZTp31Wia0mGkd/M5n4qJcDWOY2WEFhRKM8oSdNXk+rENU7PMABdUwj2UV46CQAP3R
tlzZxL0nU68FQ9KdUoG9jm0/DaHiMBF/F4wjY6Z4CXeOQtRD3aLzM0vvKnGwJ6kWQ2hZ6imBRAxb
l35F4c1vuA7MvbKNNSMZzt9ieAJQfovX/F041DV1O7EP+E0juLmaUnpVlr2MqA2f+AGOWDEBP2tx
sImYIrTUgZXVqXmAHF8FqKfdHXHizO7GMdyb2aNVZqd+poNuuo1/L/VXWd7DokHKQROHus38JjWt
Z2tPKxFb/GrOh684ZxMDJeCOc2ZLnH1/TSHgsbNT70CAyHtV+ksqqw+V3qNPu46n8msWPaIO4lwp
ovVnbLO4vXL3oakdEvOyAbFUPJTX8LzINpPscVNC73m3MlQH61lV6Wsb4qtTEz3Pedil8dQx/Y/J
/asZajcftjFi1G+GeW2wf0Ex0d3lzMGoeDmOzPCDeQ8hLJV4wN85KPcOctBB5RmURf06ZOuI8FPe
o/rYejaqiMGeUb/k6U1TkPwUwyLmAbQkpzplBcGhFQ2vc4dF3Zw7TK9EFBIHQ/Ge8A0EoZpDoXa/
6WYQoamzKxT20W000NDzbT52X4kO3sWFN2mgzvFj9xgRAMvAZTcsZ3EbOtQuz3FMGOGN5zhe0GXi
izk+4K3yN7r2eTsM5VU48W0eGd5vk6zG9LwxJCTiyqqemzZG20E2Dxtebwhf49qAREU+RY3Z20WJ
ttHxY7A3qpPyzg3nFyHZZDf0dEYQbMe5CmZFKhnBIo1hP44Wigurxw8DdX6PZgh5/zyudURI63ic
H3R5scciM6pFzjN/W/MUY80ugA1rWPxU+9XH04vZGBiVOyo6N0tmuOzwKwq6UDA9V6jfwR1LHNiz
rx8vF6qlOr5co32nH4myeTA8wL6m9G2aD5Mx7hODwkNppIK2ESrNDrwBTYA9/Lb6GEVM9rHEsMkt
GRNx1uNGPhu6rVjWmE3kwt+HoPPpV6bFHmLyweNLgSIuJ6Y+vjTZZR2mq2xWqC5q96EeZpAziX/N
hBDznxYZxz4uGMrVzo5/5dH0GdA0us0RWI0TEz3A7ax9ywDncpfDZG75lbxTE7rRrrQ1jM+NYLQT
LqOcXJs3sDJ4HhifIHRSTuzQbnAiqr2zTNkdCBDbtiVOhM92XxDSYSWNvKpLsSpifseBcXwcu4yS
qmiPvtceMrGNOiuh2IwBg4zkeVZh4a0yil2qBId0yDreazT/UJsU9ISKgg1d47QHvZ+epNPPt86M
vLC76gCiBWE8RfvJkvBnQBX4S1O0XGzDyJNEoQ3rZqJLbCkAFeDZ2g2eeI8VG9ZPOWZq67sL9jHz
e8CFo0NTbapXQu+vKG0Z+sEQRKJD70dLWEGNuHqTQvG1MIgDJMoER6mRuTUCMWQLJfmLJhYuCv6F
bJJ1Dl9eHVSgniHb8cCWhtNj5g2vJEvdVzKBJ9HoSRAn/5Oo82qOVFmz6C8iAm9ey1BeKpW8XoiW
w0NiM+HXz0JnYubhVkh9u/uoq4D8zN5rgyYZJ1yczGO3hm88k82w8SBGjYPx5pOnppnmpucj2DnK
/I+a8vcf8Hlg/+9/6+97Kor2qEm5i2Xn7IZlt/L3EkcNZItBHFWMTAL77LLB8AHw9bX9TUd29/fr
f7+1W/6QGaQgGgSbWtODxMSVt5j/cT7tx2WnhjKgOqr/++rv10rDOTTK9Ha+LZhspAWoTj3gp2m6
9hgRp/PfV3+/5ghQPakgkDq10p2hpzZXODGsmbIOkB+qTZDZ/7pUvynuCgz+s4RgQiggofDBWrex
iPXDZ1OTm4bTmGFzb9irgFDUnS8XjnjkgCaQ1UX5AY/GAmlwBjuS0A0CJ+AzjhnRQIwqTpwpPPVV
ma/NtAkHWX7qrflDXliyacWJGS1y2rERmz7HdBMnH7yBz10y4adqlzVEzBzE+3FiZDV27bzEXv0I
1kh7JLIVANVVDjMzluTFnOt7zP2PfUtGml59o+DjD6dIMoMKnS29R9XpJDibrAjF3oshshCH+5ib
FQgsid6Vqy6o1XswYyIa9W6ggjPum2Y4F2BouGFZOmvdsALxAqoyvRvzhM4V/dk8OLchTp8SrLHK
wxXLYHrbM03YGeziWUlsncoBlNRYN0IgrpnDurcbTzKCSNDzthEcGCXr5K6VRI8xbbN3EAt+jcG6
87v0qONU3wRlcsmNghJinEFmT/E3Bh7On6razkb7lrJqUlp21IW2D1TDtj9AWzJDi9CakFrsvSOQ
KIziTj/+vSRjZhws27iR2HCf7PFAoi6N3K9aH+PzZMqfXPjmOqnNp0RLvqQF7RL9x7rPFguQd4Ux
9D2zXtsKy9prJX1qDIRuXDopzTNXBgq0dTP7lyRrEo4T+BCQjDoUeL3WPPZ2CSYT87BToNp2OvzY
M9FqrQvMulBkWvvlvWOOj5o0L8v/Zit/bm2TGOXfkr3zXlTJDngE26PCIuihoe02p4S6xaah8QlA
VYN86DSuWWkRFQOpfEeCzMqM+nGTZ13F8ArXvUagQo+OgIe4vk0EoyBC/hj82+FU9adAU8FeTN47
062oFQiS20q7drlp7KiM2btXLWKneZL5LvdHJKbp/agrdXBNJq1MPCB75Pa2trlaSs88W8Z0Dsbq
1nvJujDn/SiYsxHahDG24DwhNw8mQkY1WGCrXbUFAnfTGykQR5uXqhLHv2//+zUUdvqCTwaXVDDH
NBr3J26IrjK7Rz0qApwK1JFeM/4S9jNvgzQ/VkiLdmqwzllTkskByaX2svSs70sAggcNZQNOD/Cg
fXwkzPFat6Lf9gnFdFNm/+Y25Qu/ecmW7HlCxvzQLwzSVtJHoCu3Eqmw43b4hkEqm0XylSRQIe24
ZXSkNgl+8lVe6NfUSy5iNFZyoohKqvFboONHZwqlXOgQ37Doxl7w6wRtTshX+uhxgI4ZdAs94odz
7Fdf7zbSHWt8nlTIRGFtghkNyTzH6d438rNTTOk6t5i/zL5tnIJMUQaRAkYEQ+mdB+AAzHG8lPsa
00Fac2eYFXS12tNxEMzkXIzTu1Z447MWo5dkkL4tSrZY08Sw5f+PLR9Q8K5vTOrmYtHpWrxtAz3Y
ukrZkc1LGmtiPoxei2w2cJ4ZHA6sUPpxLUf1iX6pCqOkCo5Zco/ck30JWtFQ1OTb8ZzaAZi6c8tp
PEywRxFPxeEIp3rDAtbg4cBTM8BMQfXpuPU2i0grgJFwTexMO0hLOzjIji8moYsVgkvuR0JXKhay
58FjbTb7Lt769OQw4deodQ7EdNL06AdTELLH7GnekJFCUJrVuAQSjw/M74PdbBg/E5zFo5dhAUbY
xyngsBqthgWeqLGOJY2GI5ueTAdCV/QBNhhBJdHDSlwVjv8jhM/mExyrzFkQli3YNtqrd9cbw9rF
l5PI0n9IZnvXWrG7smBeHDLpfPaBeNZ8e89iiKrNckA4HqjVzomDkYa0+M00iWcjpV5IE/1bORXl
arPqH9vcvKK/OSpBTzhz0/s6y4huGt6AsgSaPKIIWVPqc2dAcR3AdxMbMNDfyHneJN78UznysXV5
YDcRaWeG/C7H97iMflypvSREGiAYJkazKr8jJz4AQQ62C9gbUsisPxRx8FI2rEIDNiN29c8sAW2C
/H2JfNxOefrjWt5RT7E/B0u8ZXQ3tbW284GDN4ThRovnqCOwZizVubEZkFRsqEhvts5pXx8qF7dA
w9+HKMBk9VF2ek5Hnn1C0bznSVFn86OWeReWJTiPl9bH+7QRwOmxtoOGfoqC4QR74ZyNgPQJWVgC
XqFv2QST+Mm3HVufdalDyqt6nL6TDU+7CxsYZuxEPJfVeCgax6I7nch95I6J5GMWyLe6dZkyjSHz
H1r44IF9TL0ZMELXQERGlBIW99aGxK6XwFZXN8C2D9s4IFZVd/MbDVTLfIXhElwA06uPAIR6LmoN
dnsZ31r2KhCbIAqcW/8jatQDD66CbBIc5XTqRo1zz6SGbR0yDeIHyRaN/AOHtMKevraNNWxH9hEu
9dYemp01N8eZbTiOguqTyItntwnOtpk8shribb1Qn97PhXMaZUb9DzUF+lRJmCbJWYgu7HJ+tCq8
zIZfoPLrTsTuhqlj/StzapdhgKs4+oSaKpbaGqoBfiBq5YaWuxSo4BYXVqNYWvbsmllupHqY1wFQ
MjfMewNG7DDJtdfGe98FJmXbIxuCHp96hgI4J9mTBYPignWqN+k8dvP40aT8bXUN1KJMWIhl7aeX
6966q+NtqWs/owV1ui64ojAbXaG0fta7aPkbB5tOIIDQAJJoQ6zNIuTAtl7X9+TmXrnlmLtI5rst
VBX+VR+pzDhP42Fnm8MbwJavSlUuPv2JrJqee0m1YLOClqlW4UHnADRfZPj6nU5QSuWYCmRyI3+G
cw06ZzT5XyJnQSzxNSAR/EgFyksg9rgqGWNNtYtwVZxjZIFhbptsU5dARqYX2yV5xYu935ww1kof
wqAf7yGRMXezjGPCcgzofUHtNkQ7zVYfNjLaI0a/fQ1wqmJsusLylO2tGK1xpNQXNoL7SB7MyHuc
vOp7MAuWGX351iuWQdzd4JIgqJsJvskOaxpl1jUYZszu+SZdAhYNjfyDzJj3BlVsMoPP1jPOcuAY
mxzbGSao58BkSDqN7j5m3rZKFVpNzhOgat17qrdvy4dUE/RNbhzrh8DelhPYjdk3z8iCIuPd6fiw
Mqw9mvHi2caXZEUrF/QSDZlaYfuoVn5xskoNYYOC02BEETsDHittxu6fVJlXpoDDRtObz7hyfmbz
K9PiX87uf65zxpLOsGzK7rmqz0nJzV3k480vrq6JunXKO401KR4cF8h4bP7qzoOj0AO0LbCh6BrM
3i1jx4smhjwO0prWgITDKG/2mpldy266t80KsC3pSpLpTsOWip0Gcy9ULNlWkK1jmEbYa+WTL7Rd
0Wn/PJ9IGxGwnB3cGwAL3j9/RbYFj36upSVvo57zjylIvtmpMyIIiJLBdfSJP7dfuy/j0nDY6869
mwKEODQSFPoZ1UtB8Un4VkPlyRJW20cGGHulT3aoy+guc7haSputFoYj3LDMosMREifz6GZN0D2w
zt4i8iFeqjp9r5ekc1jCPuURhCjkpKus4cEDle0xJ7muT9GSsX3Ql1KpINEZPcls2DOQMehYhciM
jWk4FzcFhUTEwDm3HAaS933CKU174yqsaOJJwxG3njtqQNlPO8WmxE0WjrjwFwZl8pSZOijN9s7p
xwesGbuWtOZYGkfFPRK3eHUC3yKPRZZPs+R49sbylznCi9SyX0qeH5GYXCa2+jdpHrR73sOU0swt
SFQ3c5ZAKhHIM3gylBM/ZgCHjzJWnaLpY8rcj9Rt3mTZfoyym6mqeYNy8NxArL098VIPDVO+JPN+
iiTJwoUmzLzqw0JZspr6+ll1tO8jkXds1UOmPvvE5W9HxHBT8i7xmlePEN5BY4OVMT4N/P5YgNSH
HzZQ430DR4hCD2KFaLNb3xZHW8Vbr2ZFNcacrVANbg1DOUZ8Bq1CFYJWabdRVH2CYN1R4nVAgU2Y
Q1RPuO2eavrxxvHsLWEQz+Av90YxfXCLjnucVNOkP7QgZ6nrgq8AoDOQKpwuIBYsfmJR9dFei/tw
UXN7CWK/LHRtcV/57bbWxNq2awQRNjaaEKPS3ugkCgaDCYoTRV8GD79O97/aOcKyhguvYyxk1jFu
jkz9pkP2XOS8X50p7qdygefJa1kMx7ia3rA1bpkyMjry0ueRBx2bbUk6h8vHhOU8sc4oQn6qwEXc
f4L3QKkW8daV+S6YfLkyY0oJ1TybOa7tZph2A4LAjTMX3ybLaXQCYm9ha7a74M2Kkg8/Lj8dw7iX
grorweWsGArB+F7DidgtbyUUpccpBuMCkvegBAm39rKImOJnO+DwpAitg2jXNvxrGHSfLERcTNxe
2LZ3aPiQY8dkCMmcnQ1qPD65sGPSuWDsG1a4Rky5gvvcGr0H4VrHHm4n1cZaEKMJ9e4Qqf4MMWpc
237z+HcXjjNXu5kx9dfN1x7BZT50JwnAtXcMQmQK7b5FNNlokied+zAnyXOXBRedLK9tC3pk5UTA
opZ4+mhJEpoxyzVdVWydmSXD5Ey/mD9OUwYLjc6Odr9XyLIwmqtqwDnefLSdY7H/ldpad+5mhcyk
U9q7awM38ZzsrOJcxzQGCtKqm+mIKno6dpnfoYU0fueqJfiwACk7C0uc/l7SamAqQmwpUiEtYURA
pFRisojolY8Kv/btNYkCuEAbUa3t1rxDAloRcdGlJ3c00pMYo/TUlDW+VqLU7FaDwUFQHJOo5cu/
CRTuKzhpfDyBazsAeTJgu4rGVu+rQ2E2+j6C0nF2ekc7xS5fjRmViBGLA0WktnMmdbAqnedU0ATB
kYITetDI1GTmmXxgho7VaSEo/03JSDhuWH/x8vetGfvsfGQELmbIfKSLrnfEcMMZLbNqM3VI5DOH
4NFsjBRqO1KZ5PJrZluw/f/78u/3wPbyNtmCxKEGWcPtWS4swFHaoof+exEldpVVtCjB/75PnbWr
A3coMkud/EXpkvQ0UR1Ak2lJLwV/y/Hx92VfFjeOZ9yAgFjI3F4k+39TuBgGXFGW1wzwf+Cb/oV6
slX2ZjI9C1vbKG4BoVCaSojV6ON/pVdGd38volcR5AKn2UEmfxGxXLdK561CUIYh2r5ZLeuMYThU
fVGfuEkpblu/Ov19Sz15TrrCPHS91E4t+UZW7Gd3QQuGYXambBtkgXNWhov+EKy0N8ur6PvPidW8
6Q/1Ee9S9piIImxMMq9yeE8hamYi4PL2uxz0F0i17Ob/oeIkAI+lOJLKYaf38AW95dMtdO2J2L1V
CZDsbrK/h2pYrvIpnFuzes8smIzslD6CRMD97/0vy1dQ6AOPoZRd4uOvwwZ4ayQwaBGdaWxUYsb0
JN6LYcw6KkG6eC8mjj5NegdEcAcUrfPufMLgmjj3t1Nb2eEg+HxNtezMwNWQqBtQC/196S7caFsU
0Fajcv//v8VYfp+HvmclKci5O+cvPejj0FMfCx55HUNeRrgi9/0gDBCOaBiSobW2fx9zNAv2PTUP
TavOyRDn4rfTJj5Mio1v5iIOExFKFgvJCryeaxnPLZMTJsfMwkCNa1ut4T3wsPaEsmtQ7qftUj/l
x9ZKk0cTHgQu6TdnHOReJPlXTFB6MrUj4VdoP7DGLK1HzhnbFVtWa/LOmO6tAkpA1I6oGbwsOMaU
l6mMaJyz9IbHc5sUwbRzU2C6RA6viwT/nGJIvHIs2im9yn5nP91bkNT3uedf+Mj1fcWNkwiBDscs
+pBUHZIEqHOhP1+9wOZNaXkDPOSI+J9OzMoIODJo9KSedtdCQOQn1/Is45lb3xvau9ok+2DwS9I+
TWZqBk9wEc3xZWYddvLqftU0kLu7eDq3NM0HwNyrqWSLMs+uh5M0fvXyOnqVU/2mmyyy4n7qsTZp
857VOOFtAv9knLXuTvq7uKgtmHZI2EoKgBVCyr3Hu00iK2oBvWmuWqTeRfYqy6Y+ysYJHrCkfQed
yI8alUwtaDYR9IpR1Q9GzCyg0dt4h3ZTPzpMG3SXwWypRLB1iNliqDi3oR7kGPes7p5x8cVHbsBz
XO1baSByht9HxLxv7SwzfVVp9ZAr92MxaaeKJaCVKWTvhXmjJNfWIBScUFfQkqSAHm0gKA/ig1Hm
nwO9+Ua58P3LfnHdC0dcyMbmwcgUEHgVW8KopZVr5vTDKtVtjhz7MvTSPxg2f2gqS+9ke0ZJtM23
l8DzHlJ9PnRNuy1ytEtY1/pnehXzZPpITZjB9c8BBzS4hqfJNz/aBXyBeLG/lYRz5rY9P5XLC7q8
A/kaBHBOgFA7MoRe0JudIYa9YbdpLpYvtSOrZm1TVK3EUhek94x8rtBbolvgXok9mU5Kw5VeyCIN
HQgeSGIROU+9q+1YzfCosabPfEaPKsrI3XU27kopSNlzI5zmXDXo8MVe4R8mU4mMtLHUxRdYPlAx
u7ZMjF+7695iMGtvvuYCt2MIcGaKsFVm1++1GT2mK5DcSC7cp9Ii06yI/QNN69EPSG7VLfurz6yv
iTUSPgN1zf5C14bpsSny4ASTlhuR96DIzRf6kHjdVabc2UE2PeAPeSXsB6jIRBqj2QAbs4jz3oK6
RPELr+4WUCL9EQo4K9+CEm9q7tIlep31FM3aQ92wKY6nnNgCwdIn6u2zniAFIL1Qf2Kf+G0i9eU6
wUsJP3FMY/mup8kZe1x3UemRDEmLwafWnhrU3n+05Egz5lNHKlo0j0+9r6a3uQsukpDsE0+KlZr9
ahu48BcUQUxXw6VncFrb3mrAjomnbfUXCHDbWeg+zvaZ6tRASkb/wZRmRulH2ZjeIQYgW9KyzgXx
NVUDHXhoxxsqrp+hy8ig8HHHgbjNV/oJc3u2GX1CsvzKh59jd6DcjUl7TKv5PvK4tyYjudFbk+kQ
2bhMdZznnKVg3xQR8QSskirVtN5Z77gl6pwmq6m5zuXofjmTm18IeX+31ERwBZbjq9+NtE09rvQ2
+tCEmV/nGDFlbrIzsXRGBEmAHqRhmKlNi2++ROaJ1oD9ej2ep8y6bxXoh8rUm10ggj1b+vxloRpn
ZMoht3Evkt0lPzOphxpZR/sq/c5iOCBj90W3EW8d5IhhEr9mNQkAWZ+yvCnKBXGWnXCbM6HwvPEO
Dp+1pz8kVsEH9e6zB7jLncPs19FL5bqcsTHCX7sX7ms9sCRvIJGu0chiehhydbNTwpxogLONhhhs
ZZMTMA1MqNAzsx2zPMawRYpFGZl+wj9nI8iJkJYYzgoxV1UOJMhNFqZZWqr7oHbPZYJ9UzMXXjlb
xbPf4uXvfawrBFKoXe/E9koQHocLlYWO47G67zv+6ZgMoOIU36nj6SfTsa2wlcM3CLD0ru1Veucw
EElIiMmaeLpD4eiGHq1lyFjkWHKbIy+3PKYBihUIgAq04D0UWJczRb/ktRYfYycmSNmoy33uaBAv
AF2MWu+fgQvzVSXJFdPLc4c/hvG1le57kQVbb5ncteiH1sSHcj7LbGukzrDtRmlc4URqRtVu/l7a
ybzX9ToJdRTXsganw8PX/xrEYLy6cUWj5IMVcYavLoNyv4Q39EvyNRhF3BH1YTYG93t060vUZhvs
EeX57/M19UBsMOqvqANs5rWSOZcHsWtiYr7hIudWcl4Q9Ty38bvj+cm2xNMBRE97JTBE2y1ZkkRZ
ojqPRbryIgLjkbGRkZiTv+AV0WfTPcVAavaIjvlHwfPZNIb9qzPHOVpmU2wQ4VrTh1BWiNHv0o1O
cjabqduWg+A21Kv9MIMvaweUn12RUzeKYNM4LF7RAmso+Kq9nZtQtQQLlJZhgLRM7xH7C9nRBlQg
Rwa7ysuIgnPwbgzm+Ap83XyGzmjhD7ElNCIyVzlG7MDm3LM1DYp9hctYWeKGAAp1YZs7R31Auwl5
ztzKRgcxvuQz1mlPmLTDhAloqBvO6YQSt5JPeYRZvLWk8xZkxUPpZQ7k18ra1k3d7NOWzSiU2jxz
3H/sMIdtS7KbC4lCWPCiLZr/CRvuxqvTdq8jUq2C6hEML0+XzHWfBu5cZvgoS0tj2qYzO6hgQEBH
yt1OoyJghWvcg2Dtj1oud9Py8ZlZB4dgmNgF0tkOpEhALPnHtuixguUVz/9sNi3bJsj6vc0/iAF6
csujflrZbBo2uLmtI1lBUEgs1R3zagiuDg8DYiy7EzjhD5mnD2Pvd/Ac2vI8E02BvqzGdk4yZDh2
UEUdlqyhFZFaMSicaXSY2RRc9Sk6sL0mLxIpwd6OdBZ10mj3PgJZzOVoWQGdYHvBkETGCIOxfPmr
JHp85XtHNoLdrvPNUz/4ArlpeZulgl1NPACxWTaK77alUcZOnvVRfFMznNk6i9b4URl0MJ3YB5j5
Uw4bVBdN/B4RANbBJjaDCUK2y+Dd6xlpe10AmIhY34S5GtW1vjcYtpKDPQAir0hDRrsDJiAqiLZP
e3VgZ6095DakHgDnx874rIUufk1TvOdR84rgW3uUjf2UIBT7sWQZlnbfb0rG+Rdb5sQmZ+5LrmPc
d8ppuCsyAuAc3rQV/nFjZzDTuSX+TLHe1em3WzyAkx9+xhnnvlzO5K4LblpHvSKb1j/pGbkdLSOq
NX/6l5u2PQdWBhCi8rCXK7zi8KYTEgNAZzpTaA2ed7V6/91lyIS90iGNhSHA1WEvnBVTRHpUbZ4o
IZwLSCm5KVEDUB1L+2q514xD6V0CBmbTzISS6pWFREC2L8aZ9WgEgo0sotosL9ZE0xAPKPkUqAJJ
9mPpyx6pM7hezB+X5d+mHxFe0Dlb616g4jGN+Uikxes8gg6r2z7Yd335XTIhhy+hEcVrlfE6bcpg
jZZCUUQNcClk5LzpgFA3cWAzUvbq6dT64jeHmL2tPXBqZOfwEHbMa+L3oY63K+ym1tz+nbpCQbL3
jV8363n6+EeGFO8oeXKM5Ckqll47UsBDDDCr1zJGmyOwlq2qptS31SSv7VR5R0LNvJDlpEEdpm4Z
lqTN3wPZrfV7v3PScJbQKEZYiBtklFRKFY82Uf/MsPg3NXSslAfu2KvxOOs4ckQz3EcRDx8Rc1iQ
ZPJCQzSeSd3cGRWmUSgg1kbN/ZMpIP6hlmOakyPSYWyA4tVB+muqGUJDkmFoHUPGZphfqxTlnY0s
iyBy4+Do1pmWyn+Jgo98oKmgtk0OKPUZk3GtdF2fsRXlmEiDIt2B16kuCcEHrOqw6bSHOnjunDI6
MEWQRMbUxi1KnPQ0LdJ+wzDrS/+vlAAwoixYO45lE/dEVRI78qkrHQpPrW6fa5GcfL32kMGiGdZ8
ZTOtMqor2ZIYRpHPcyrZwc7NpXeN6vmeBIX4oUZNkrVD8ZhOo8/2M7mlQdtfQBc9V2oEdmkON3ZX
hFxGSGXiXJt3uMBe/Vyrrrwz69hbUJEEaAG3LvjWZD3BOuEwdI67Vf4BDXiNT09g++qRFkW485Z3
dK3FrnNnxMaw4dTOzr7BHqp3xTKrcO1HV3aLpSvdZQZ+BuEEirSWyD3mdR5Ba3C1g8mccjUq+Gqy
i98nbYqwXKvTlFiKFDv7Mcf0idAoMQiN0Q4z0PEtkTrde+PcIlhED2nFeqNT7bcnq/jUVTRnDAeS
hnNZmCbqBL8Ve6OSoVnoFJJD/tXmWXSKUgi3U0bhXJXIDjtkf2u4b9BrhlLiCdV/m0zXb3kvWUrg
pbM1/1zWRIW7+H5hSJSYf+vbPDQ/Wc8VgYej/KlEzIxSJKhaJ4uLneFImZMAADkL4TpexxD571G3
TEJP9JZVT30nNHsi6sPPt2am9hnDScibj3XNXi322vRMaODifhc3EPJozPsSsz+beuzJbLW6/K6y
jN+hmd1tZI3jhsUHDpOK+0go9FxjovSDk+k/2AWHiwrkg0R5FnUiCq1y2mdeDPMz4BgWnvL2cOz5
yVujfeh99Mi10VSEOc1i3Zg0kFLHXI+qCS6zgm4+ZCWZC/C56HSPehalBEDZj0K3fTIeUGLOIziY
XGkhrMhd19uQx0huJAG4RE0B3HSMBe5xBG+baXCLNZ1dxB9iXl96acUjYlXh/blnzYDnFHE6muf0
VHOmHlzxkDfC2HF7oK6oG+6UufspGMptbMsg7zM/jzGBC3Wa59vGtC915gAqiom/cNmZNWgJ0aWu
E13iUudBW/f13sp5ryx8LjizQKwM5leglEApOb9YWoHgPGBKOGgoAnA1NKxAbYfgEhrGPDEh/1Uf
Rd1xy0Xawa3Lq152DnMrbyeMQw93yZIeCHYNLWE9n4dyth/GjmSSPKH3J4cTNl9yjp3okRTY5hAM
xZ3KoZjKGeM/yaHJgXkLjgcc5qthaqL7WcQkvwviM9oBmReFGUj7hLDVgdTUgcXNnevahP5oROhW
uX5mcmBue99wV3aqjmIcROhUbMAm1zdDw7IIqRE5DjSNOQhiR+ZiQLKT9oNuptkGai+BjkuBD5XY
KgAFCPtpAErKhKNa+jiObUlg2xnKmr7tUUAaQ0dopmd9NEqDy06uIEMU2z/YRvXPdurxgjd7uOSi
ttasufC06fZ4TpHgnFWe3lmqnfZ/3wX1rkL4doo8Gn6YcbicGGgROhgQwHZUfXeQc+bzaeFJD7po
Cgk5b5c/Gm09NyJzGXQgKT02E1Zyv9hlJ9W59NOrCYAqtP2Z9Ts41DsrjeNNEk/tHuzbfWL6ryl5
q5fBBClukJ/hglNjpmTYW9O16b6a4mIm/wjpMh96aT+i17lXanoGuJbd1eDLSD5ZJiYvopzzpyrX
EsLegW6bRX4WSfc4F4V6GJfTNE9O+fRnKcxAorn0t2oKtl0V2Dd7lCe/RctNPu+hqUALRKyU94Bx
aUQIX7E6jswcF5bWt/hSZPNRa4F3cluvh0Hr2Tz9gpzUPA+/emMcslyM4WwkoIV1gkctP9/nFhqf
AWj9NNGdmIb71erMvvFwZaHFAb2OWD+GhYXGM3An6+ROxiXXlX+yhnOVGHDAkNIkKYZz4uEQobk0
5QU4c2Ps6ELzCZmZaH/Yf4IMrjtva4wA9ePMYusZOWEga8yjLdg5NpWiF0y16P/HBjSFEBi+U+kb
D4nGgplP8xKMIsTbDxK0vRWF3OXk5WFo25ZWJXbuRDNVeaiFegOK31BM55KA65WQrgiVI259I43Q
dINoO/AoRgeqH9KA0VsK+XPqs3mT+cXNq+dtMmL9c7LoM5n17s5qBygHxXjJRvqxLI0vqVW/xUwr
+O+CQh+tTMJcNfGlgrNKHVOSBGN0qx6rBmJuL73qdq1fNI+1yKzDlWXVQ7Zj3ScFUZuoMYdITie6
9IbGhsCHYGSrS2p0tS0q78zeWd9pOXZpD2Q9o3TZPRQ6jk8VSbZJoMUgJrJMBlQGXvlf0hg7q+yb
k+VSgOWOq21s8mY2RF2AxMItt+3Zia5qqxcnRu53cAH0naFhxU2iLl5FPpb7Il1E2DQop3oCxzo2
zrGVKPfcGTrolGYIkFyc8+1waIFinZt0nM4z1R+7rWUBb6JeNkt3PbVEuXC42W/k6bZDtdVsGi0y
02wAqNSV9UQzmzAtQi7FxqDiXT9OTELymvzSKQvoo9GSUlvhBewMjJodhMm1wbG0oSN+FrlWrCFo
BWGaPSu/7+47gzgxJwYRPA4szqF3Mxxl4NHmzxXpP2jJ8J2jnd60ilxCystuOzuexClc6bt5Kl6G
yP4Cj8cuFocOaeghozjW1npZnsnqYs/UGtZhQICMcigtHga9fZmN/r2waHrYjvhZeVSZe+h8Gb0H
0vFZOLTpXSDKVSBi495ECYbozrE/3BKfsVfzf4BPKVkDTdYCmCZXeRjubVT9fuq1D6YfQfQsm3Rb
2VPPYWP088lbXvK0yQ4OgWEGZXjOIb7351y/g2FJui8LKnOMo12KSkqsupnDQM0zD/JUS85uWT6P
+PdAitbp2Qqs4jQ6D2wVwfQuL+xD7P++Yicao19YWBVS9wjDoGJEBRXBPfCHve9x5iUj+uDSRauc
NN6wT4vmISgJsfJ68avHY7KpGbECtAAEmzganskOEkrk5OqCsXnD1rZ+0gUrlLr4LYN5gqzb+rhh
Si4z6kduoAbgFhxW9FBEJKctdapq1SHIO+NqehDxlr8qKkPGvsWJc//DTZuvdkqjsGkNStIoIrxh
7ZiadhkHwn4ty2p2dOubMdK6YzmDZsk7n1hOY34FkRKfy7m6Kxk37ucOM4axvHhInzdsngiMS5zs
9Pfi6cG3bGKd3UYkjyzo533LOxT7ozryYxyqaSa1g6IuKVEN5OKVOB9wj1q6A+pkh0KlHlgT9mDS
pvUsYySw7S2f7n0VsOOJmDFFHQgLkhbRceXOqUjxnxlutyOE+DPTsw9UIcw+GOaNqaM2qo7kiry1
zewy+UzZYSVEtK9d5bAVdzZkGbehNgN4gR2dESvBQ0TDtovyYbUUca5t/0tAbkryO4S0g43uo9a0
Jcb0BqWT7uLZVb3D/I7HDyR9CwNkL2UTOvZWzsNX1rXYl+pdE+MXdf6Hu/NYjhxJt/SrjPUedSHc
Ace16bsIrSiTIskNjEkyIRxaA08/H9jVnV11hU1vZjEbGkUwGIxAAL845ztd9sTwHdVIgQwgg1e+
qn0UVOaMUMe4BKkHBgN84Jo01HIEk0JvcbAt8u1U6J6aiCK/1Dw7hflOkDjpaMPKZCVEP9mRd4II
lJjUHSEUzLhRSAaj91oT+Yf9xsBn+mJoM9t3prurCLPmHIKoLXZ8Qutm+7qM+6smcCAFp0/CIVRk
toeXSuGOLQX+bmQqFLFJs+KM/GNSyNx1yhyBvzSE4qVCO75C81auZt/6VqORgeLqndrJeuEoklse
3l5q9Rk3hG7HbvUa9Ih3OQ/AlS7PSHzKbSreZRg/pokat96xcBmaZz0vSOQ+iIGI6kwAZyKmk+Ij
OBSF9xr4ApdyGT0YnvnA3AmLdAM9I0SJ0lXevQGfk6t4gLdnBGR9MyMyol0Be7LoPwmmZ6aBROk6
X8xFrVfDmqhIs6kHKkxOcXEKMEh0BNyrnIWuEZ3iGEMZwKh1hTBfBRK9EoyMQLF3zELyN6NbDV61
859JC0JrjI141blUnaNxn0BDvxf0teTPYmMJZw02yHvyZwMwRPyEXH1eiUncAjK7xUKyB3bz3Z/y
c6ORxppp+1iV3itI+nXVGmqtPBbVjqIv69DfWlghG9y7SYzRGQQJazocxyir3yyj4zQwD5tBE8aE
x+/cxdZdaNYoeYBXjcpEcehH28T+wDCGGjCGBMQm4sL56SZNAw4Jc1jnlq7Xrmj3QtiPdUaVmZ9n
OxbY8xyu8AvAPaz31VTeSYmwosjKo9GhpIJHsJphBoP8aWGGMXm2GxT21DkPuXuAuPE2WiN+nZZJ
tapeusJCVYQI3umGgMBb9GqmnT60RvDskrVsB/FLnSf3gYlNH1seW8kQFABZRX0i000KjIK+BNCB
8X1I7Z+LGsVK3720NXfD4K3LJLyaAE4eWiTpzigAzjbhtmjcK5uMt0NSmKdxCN9T7bw1GeYgTba1
0SbX+eB+wxCLIiUbnhHNHFgYP/UhSXPwaRWef6Wpp7ySpCZRwfVQ0aMagYkMNUY/e9mdulCFkpex
VcmmISdzIpMVyXtgEsXLTphm+7lpvRAAg3WqtHrMCpBQJn4Ra27WVDveOkLwvhvn6oXt+X1djHut
fcyEClFe6EnCAihkxSJP9zFdNACRWGCjMa1+1mXxNvnD3q3oCCbLfPaYsKAtM+f2AFUqOIScFtMI
7Qh5pOt2ho2UQeYR/k+P9HNOqKD4uxEd1MiaIE6ai1NFOylB1YRC3WJzC9dWBhO7hZsSRDWZxo1+
1HWj1nXE9mROm8sk6XJ8xyZUOLnJE/sqilnc69g+qAT8WREirkOiIbZ+iJ8kxmiEmLB8bd3xUDX2
SEhXfZMBhPOLmL0LA7JtcB+67XTIyvghh+1E54+S0K9It6OSzbDjSSbqngbZ4NVDvSfyDTk+c+ct
0UlvXiSZpK1JHyg9j70FCZ0IS2j+vDuVISpNO6zPGSATOkq6M5ls8xLlX2hzFjWmz2EkJsTtdpDw
+k3mN9leVdmmj5Hd9YqlNUMC6lJ/OxaJd4cldzu2NjEQvU4vIliwdHPx0KRcJcbos5mM8SQaLvxm
hDcQXy1Wep6M0G/5R9ObMKixrfScm4kh2CGE3ZZZ9o1wxuquMWNmIcTSqoiluZG/tfLWLIzh2eLg
SSXzRuyGnx3suWRgUtE5S0nx2Ve8EyowsE5YcAZGx9KwFAb6WXHG3TdWVa3Mitwx9G1nJ7QfUsu/
hxbGC8JoEHSavARmo3ZWOaUbnpgRxrA5FsevfaVlWU9JE2GiY4fNwsC2QI66rUXaRmB9AnVnC11M
y0p4xeh1VrTj+mEw0U4PtXos5a0qxQvjumCbzTyXoU31PxNUYE36ZvSwJE8G/vjZgjmdMEikbW1m
jnidI+QxOcVa4hoJc9WN44orxbuueJ2Yl13rXFc0+nkCznjbuxRczCMeTZ8CP8mCp4JsD4SV9Z0K
7HucM4i7XXgscrhhHflCpN0EJx40WBV+9CEDRzVxsLZ4EqrucyZUuYLIZDTmvJVsQQmWKNdmhMK6
7LMfSJF4U4zWXUKIS9GXx3DG4cS4TJya5cPXZzOKHxydxksiPLn1FkdjstgtqXnrU1FphGxfnwIC
5NNfP/r6TH25IL8+UIWN5aLrSOCABgsM9OuzfLB+/+zre3/68r+6ya/vfd0YjUV++vVrf/oe6T8w
dObcWss5wNOwiNd+fYiXOPpfX3599vU9/ccf/LqdjuvFMbzcTfb16a8f/bqf/+p7f/rzf7rJv3i3
Xw/vn37n1wNPPBn9/vh+/cW/ffNPf/LX7/z6Z//bm/ztHr5u+N/e5k///697/fqBimWzTaPmA3va
5+iPwXaS8XZAEnqoCXBjAw3/nRSQdeLUzyqtiZCbpnrd2q69mczt1yH29UHWwAnmZeA/ZR/MxMZD
mzWHwSmGU5u+8fYqsGeCWrG1P56CDu9xZVXbanSeUjrUU95Ezm7ojHuIHJ+lmqNdU1AkdTNTo5F9
+DpukCH6dc7Jz4fjF5fF6deHOO2H9awiDAemJv24jg8N4xmq3QLhLeSTzk/3qZPulAm9BfxhQInl
Xde2/maMzrSTQ821JsvdfVfXYp9+H4UnDjIyN1Fvp3u0+1d93FWnYdB3Pm50EByo7MRiYzfzLD/E
GaCA0frOJSDb5YmB5LMJAVh+nevIdHZLECB1xkIDI+ZJYD06MgeiccXNbiwfZBQQkzq5GRPaoD0F
811oRA4gN/R55uvXm2eW8vc3KJwmZi6mgW+pBi5FqYDNcV6skCg7CMn6+tSxoBhIXNCqa3/EZYBF
2DNRDUY+l6HE7skywuY4kVbEOv+JdTDDTo3sAhyLX9JiqRJNmQmlfsiAuYwvsdMicdLJLshlvYqZ
XhFZH1XG04wxZM2w/rbrYG+1Je6IPtnDteHV67KFykQpC5yFS2J/yayBfNTlSLEJXzHm5K1CWbN0
IZeYXm5rGRoiOrl7JJ72aZth7DlqMzgERBut2ngWl+HsljGWED+kP8rOA8DVk15KPw/kygYVMGsT
i/6Ma3CeIVUFFMb6NBof2qxAO2jYw5pIiivrJejDN4kPGXm+evfCdJ2KsoH+yRFcBlJtSjvKUFr2
NxyM/UaAy9X1IC/C6p7CcTF5Mqc+Kmf8OeKm4sn5qRAps0ZMToFMaB6M6Efai0drTF4Z+b7iY6Hp
ZtOgh5ZhPDTR1WRWnHHhzrBgiNdhi2Kosaxbh+wSy40Ppdnfu9b0PLvjR2QWzwlYz6Tn4rqUJSBC
nyoo3XY6HzKhEHXm/bPOkkui8+tirh6YuzsXIAZXYddvUF0lm8xmu28mOSolNMUAZICMMLhKjs05
zcNo6+JWXedk9CTSZ8GZy3d7AM7VK1pjOrizl+9QdU3gAUZ2U3JQp0FreqxwKraO8q8DQJmrqqD1
Suxn1wjSjUYSsjacEQ13f0djgVXFLo+mth8Hw0Kp0uS3El9kFXmfAcNHXaaE8+KP2sbDcJgT6LDI
LcG3ZPJbTZ7DvrQ5qwzGNnWzu3qgdu07vE6s4A+43XBzBqQS186bAVyPidu9m9Q31tBH35JPgnSe
bSPBDdg335QAdUpO7pYx20pTAvTqUU5xy4vvfxYOlKvqETHPSZvWc2FT/+I6eQPHSgJC1b8kJm9v
F8EnuAdE6T5mQGJgEOND/vJAJDFluk4oW5b9kLt1wVasTRU+Ta1tbhsz2jcSZSxIIpfqMdrZTcMS
LeUBh4E4Mci56Lb4cKg2Iia8UmxsahE8M6fWlEwpO07OGF/3suQVx6Y6Q5tfx4TFFSSLFn546+oW
0Mx0Dsv3jBMQ6XNTeWa5dspGVO5hPF4TWbnYg0ADM8fYiHqMGJKPMQMTh+QFMGHTfJWUVNQeqKJy
5JGETkEYLqV+U+mXiZdknSK3UJZ5bZX+payzXUHWyeTTofCmCPe20aD51DeNO7lrepxrX+YGEIVe
rANEd2xoBtYu/Q9TifRo9d6znqK7KHpz3fiGAcyqWSxaUJAHEn6sKAeuMx6LThyD2L5LgsihcFA3
aU7aQFSL9diUN1RbJwJCKZ+M/LGaxtcRDi66bnHSiPAhaxFZaMXPoRGsRcsA2Gya67ZOtoXZvtcR
m5OWA4SqD5B0Y6XQZlR7cabxuaky99T64EzY8aYAE5m8gi/CspnZb/Mc5IcMdeDKXtzfIrU+zRxq
NvX2fFdk/su8lLs9rTxJ5cnFj1BwpEBYTUUC8Ecg/OcSlN2NbZZXGvHIyoysvU9aHC95usZ+coCF
qo/zFD21McCssXxREtfVQC4XV45sN0v9iq7RAPQzXXHGzjoKVkxJ5853XuJ5ntegbpv+pQwJIuQy
jgQpfO9sEHN0V89d7CII2fctsQYCivZK5TNbnetJIyEG08dFUdx6UfvWLPP0esreWaX8UIXz03RL
7LvL/DLS3gkD5CHK3eeqn578Rl7cRVldNhgHCrt8n2cCcGp8A3gUDlaRd7t+qiBxpNYqdZfTZUHg
Qs7kIAljwi1cL8P/MG8RQNDkVfndSKACOvNzJp1nN0CoZ4mKTX71bBUtGRNmBdImCM5SPXWJeHAm
EQEd7O4ly1jg2e6HLxZYMAZef9B0L1byBl40O7DRY+dvXpFntBkrFNnWLBz8jxQHZXhCDnLRDW8m
Lpt3ce2fD01f5neRosdqRybG/cz2Jk9JMpmTGxy4IWYG7+T04XWr9D4kprot2erXPlhUd7rJzIgw
iErEyHh+6ijC58UhN+YBBIUlqIgxWZUFAJBkTqRwZt2HsrWBx9GW2HV0qtAJY61O93UTgGXtoDpi
rocZOXgrEXqfRUQghI1VZYrrad9U701Mc8TF8rpQXooHONpF2fiIAR/cagqiIwl+dqOQB9aTh6qO
z6JXP6HKqkNn9cc6iHYT+yD2RV/TaCdbfcVV/dv7+O/hZ/F7uFfzFVz6XpQT6ZFR+6cv/+Owvd/+
7+U3/nGLP97+P/5/Cpi1/seEWVZRzfCW/yFjdvmNz7em/etfbJ+8WGX6vhCWtOFy/CNj1v/N9z1L
EhhrWUCxPCLB/p4xa3m/eYySpPIhuTv8PnfXFF0b/fUvhu3+5ptSuUqSd+U5wlF/+RcyZp3lAfxz
UJslJX+KKsEWnmNaZIj9MagN3KQshj7DHyqVism38h1cjWFi1I/BpCfb4RDVrfRRFosuurWzEClL
PuMRAHymOT9mgxzKa8XEkIyoZG6CzQRB3DvH2ujKi2MHA6u/SNbBQwgZQZwZdFfpoenqqL7kMCeY
kYRJ1z6HLb5be1RvsQjiHnlD2t9CBbcezWJc1S5GojUHa/+EvFEhDlIxV7e4rwYySwCA64PsPFwM
VTIY3dmuyHxm5tmSiziNTFN2qG79n2PqwssINRLQzZzEiAKaYZjbrSxcvLwd+zrCBLwpeuZCLOej
xvw9UQUELhfuIR8//AGKgJFp73vvcNrlpDqNuOUKtgff694KoKs1CKm3NigEPOeZqWY0PQ2KCoPM
g3FnVbiXIDH0U0EdJ9g+tJNgCm/bST9vi54Wbe1FM6afyRDzN8rR1jjILCkVzs4cUv9sCQsQmuWM
T6QY9ZREFaEqhufishwCFE47pqXdT8+NhmcjLD1cuFjGQRNnKlCHcRmXfSJta8VbHumiupRZ6dZv
FXdqnaQd1smnE+UpIO/WnUh0X5EPE9hvjL697ELRn8E2xqYyuvfatJ3+yHjZHzmjIixtjs0cwJqc
zcpQt9Clx+Ql9+qkeKVBheETevkQ74APLVVg5gcd+k2I5DepLIXBuarQ7vBkdK384QUBIrhYO1RZ
na0qehNh6KdktvuDa1ZZCAGrYXJYJFB/17RqRrepgE7A43Br4Vz1sMr9XSW1AyyuTR+SPmUwnTSD
/VRCpPnQdTe+5wvfhl1CiVFAuq4T3RSziZTVSrLFhRMm9o1tk0aJVD9KuBISegEGzpUM2Ac3Y7k2
4OF4L3OKn0tr5b2zdQaozohBs9y6NhBYLS6pVLLsLvLhJag0BwGzTArcuTR0+Wn7M/2jEsQOP/bJ
LBArhz7aqnWC3hQhSGHKDsxKb+vdSOM87wczCgHkzE5uP4WWi5mZsXVCrYAw58kpZH0BkDkxNw/x
HkWncOgrl1xWqy9xSssku3JDM4rOlRkNzFnbpiK0bjWQXhRD/elM9Tn4ZPMcRca/3oiU0To4AoCi
DDkxbtB20TUZDWgBC8bcm8p7+VSXupY/Yaa38snu5sz+gLxl6D3kFSO+JMTatvvWCsbukPtpWZ/n
CgjOHuTShLMTzzK1kNHnybivfEg3e7MLbFpKnljjGkfeNH0zY6WQ/Lm19r/FMspLBvgEejTIdfqm
BWWCSx+cbzrVxzgQffyKmtsejlwsaRJ1pcHFlkPjvDpdTzkv0zGoNjjQZqAmkun6c+y1QUJyYWkC
KyQGxC7P8GlTXG5dnNkPlQIpuy4cm1FBWOVNeiWqIPBYN5QhhNJ8SOLXqfYFgdkIuKHgr+eRYNLL
4FSk/tUVG7lDpPQAM4HTpXesZgO7SNX1tY2okuSJjau6cA9MR6F+IupeoSsLkDuog9PMtkuCH5KH
HbNm9nxQC4wGxKKX2sTFWcDz4j5kZekofBTbsZvqEot+j/NDEhhypY2im+99pGxsdpI8Q2iflu70
DvbcHnddSu27sRkqv+X4bpKrNIGbAW7UHkhA4kBxQDQG9CutQSYZr084/iA9xvQoMANIIthBCx+C
YxyE3+d6gnd1Ekw6nPSj80k14SmKZg7MY96R+vJSjBwQ4z6J89Fs75kqVeS+smVvw/BqMOzIfWn6
um6MfTenAqfZRA+bnqN2SGf4+N4s8mxcy0FO1kMfkfaIEIN33vwUdoYXXTxpQzAaFa64W3YEyfe0
bi22h7OIRjRjC52Eq4FXbLXEQcjmNoWEw/qonwjfGiiCY3gD940Ves9VXHQx5iYBdcYsKhuhhSFw
hliZ2zlXSUyON7W61b8Ehu+DfmraKgX0BV6lIujuXhSoO4gn067Eu9HTuwHk7DUnfDkVm8QcnHQ9
VWiW9qHnjMkqsju1pEYPsTwonvp5p6K28IENWLkr9349OSCwrNAMD7PvGsg1WdEhJkF9j6JieTtv
/h9Wdn+oBqkXf68nN2/t2x++2OZt3E533Wc93X82Xdr+vXxZbvl/+8P/9fl1Lw9T+fnXv7wXXd4u
94b7Lafw+vrR8YPii5rq3/757n//2fVbxq+tPvP4P938b1Wb85tiQuPjbfYt05KuLf9etplUZkIu
P1K2ND3KJgqq3+s2y/5NAOYU8KVdU9q2cP9Rtrm/4RQDtG0SrONaypX2v1K12Y4UfyjbPBuRqESQ
ATLe96gd7T+VbSwwIrhKDCtkOJ0lLvLtGAu9zlD7X4ugwbBMXib0JOc6SV37uqPM4tJ26EXiH4XH
uU134AusBW1s1imms5wruRwFwCDelTIPO05gcuUZHdHFZiMuwbiFQuZffX1o4H44rpteWGX6V6OL
k4RPTpM5hNdEmnyypCz280yUB9YARIezhHdTyosa+u/hSJv89dXX9zUd9wodrbmVXU1vk8kXn4p5
lyLEhKC+7IFM7/ughuthJkCVoMiTn1sBF2lqre2cQbEy7fExIs11QxeMHatgZRiQZkk4TH0VS1aT
qq/nDdNI74z+tqPQ4hqPh6Y4ExlSnrvWPzY0+YcI+drZ67F21H6zDxARXkUmY+rI0nu1fDUQMg8N
zE32PHRB2bigiUpKOhGDosismCTMcb6b8cMTwA0PrDOtFMPH21TK+ORkHqpSezr1x6LdxUQ6bcx4
GC8L7sSYxH2b2wZzDKRgkbzUTtnuRK9vgRBk2Boi/2T63nNRR9GRIRAFqREED6yxdyUwJUz51F6p
goYWTMYK4q3FRIoowOQTelp1KojpSaHjGU7/Dj1526hArASvIOcw3Guy9H+g4HKYeYZEAiA+REH1
s5zCAxAGdLsuGc6TfwljXg1jZFJX9s1NL63hhWDSrWGFH7pyfxaww6dcMljN32NpJguNhKTRHLhl
zpR026mw3yg0u2sINVwTSRBEsO8f/dYjrZGxsTvTiOs221u2k52rjs1Dj4SgyWhhI7DEuMfL7mRE
0YtpTw8kGxKRUDTpESvHkSvzx6KfQIRKY4KAFDBbDRlJX0VlFO+luoupnM4x05Y+tL55UwiWPHZP
02LLmvAHN25zJd1qndntHkn4shtX4qbXZCuYB3cOra0cWnp9r7XPDZEQlRyNg93jch56efX1gYvC
C8HahFKFy4Q4Z3jdnoWnAfCBxurCXHDvajr6/rtoNGJLL/xuR0NypiYjqGIe75ui73ayZglW4pLb
MJiG6N9Tvs5V/gQBOkD6FX5IFhEcKNkPigDQK/AiGD9B6Jjck4eqdR12IsIaUm6TNjr12vlJALoi
P9EJ10C/HYNYN2Q+LMwxL+OjDyfSY6a1yaB2DrutU8nHPEECkJdiZ+XVIyddzCGVWR0d/iuqA3a/
MDHYlOKDAwAQGjK6GskwrirTPOUh4gmspWKlndImjkKxQmh5Yh1i2TeRW6MGle4HqX2UbgCJ19h9
Uf8Tn8DIQtroJOtSPOkx/c6jDtYugh7eVOKB3g+3DGt+NKPzvsf5SQ1lBxfLQgsbg9c0Cefc5DMe
CNI17iCJuVskkTMzLmYpVjyta6wkG9Gn64F+d51ltFnxCCgmmfLoMj90JQwOE6VIZSwyww4hpWeg
tURqsZWkwrYyfyDVjcxp295V8KdsiU0ZeG04763ORGHrM/FrFkzHYhdQQBwrHATr3oMWNxO4iC2X
V9JkpriKy/HWiPsAKXyO9wjAxCCsewdiF+Sb4rVNsBoYHRufhMB0O6MTqo2WVMQkK0l74lRArjn2
how1Cq1kkdDwKCJcmH16xd6MumIjMo8/jxdybuJj0ZTQP3MYQmnLCMwrbRDnU+ivcztd6ufgoC33
JwHiPrm6/MWeNEGgK3KvJpJAssXUHvJPOII8sK7DycKyaVeU1i6XCHt0w/sz6QDmxTRMImKLg4v8
wkukD6NVHT0R3EXgc62YpBpbld8ztbhHmAMSYnPbF+6wyYN9oKNF3AIPA/OuBiMW/nBdlNadsN3T
Lp9AVYzVPGy1k33ri5ofXDlR6UEr6L/NYNewzV2TXhHg6YfQAgNjbcYJWbAuGlfdE+IFr3TV2/ha
dU3+VUadKTv9HSFWvEkLZMd4jFZxNt7UOhW7IB7xr9MDr0YLzGDVK3BLvYOYXL+GNaSeaCYNNofd
EFkGSqc2+6GzeNEqL7JO8DV2ndKsiAmjA84bZFD9T4ruc7lA/ckZWMd63LBHQpSumTQUjvNNTYsW
hyEIYuyaF6o9yWC8RHnwBPuGU6VLtOsq4XIUZIRvFZH1rbHcvaeQ56mRWeo4Q6fhuTZ2qvuh2FbB
E4jvyfNqVq4b3k+aO3HJh5qw2ZtmeTMsMh3Liu+zmIuU9rqzZuW1rpk4uuSe5rkKwG2ERG0Xh5CM
wxWH2jFmsYO5hVQBs3x0qiWfaEljnpihW1CQmUyKjZPVEAK6EQ5l5nIKx9Q5CLpxl7QvF5vmhlQG
8PHTbTkAnucIOXejlR9JjbhHwgXjI3ComUVnXkRFbE8pmv0wQHDFvEtkGaCHTCP1QA93k3jVR+ER
pu4MkIjFOwHFzqr0mn6fx/LidXjReVZ41bDqy9HeD3bqXiWOvlRjea/B9uJTHOGL95hd+hIHcesO
D1g7yEKwvXbr4j58lmEPvg0bepR9mO3YQdHJM3Yh+Lal6H0QAZWzJWuHxKOYo1FFxT6xXdKC/FUR
CbSd4QxYtnSOrWl5yKVC3ith9tR7sb1Lshs2YqRSdOY1qw29mX06FLKQ9E2SQsurZ7Ch72Dj811m
og73IPTs5wF9KOmIl9BqkeJW2FBr773CrsIobl4VfTWdMx8PZkaooa/iLTneiJKj6T4blmLsPRuJ
EItN8R6HJUFmQfmAUfPiGd4btnfUv7mbs6Il5EC9yTJklYRKOfBm9gkufjl/xFhniohEkQGbR0v1
hteELY6d3BlJh7vEqx473d5GLaEGdkIuCcOix5LUTnIOxmez4dLAGANlrT+hmWErv9XMnez4ts4E
zimmifuMa90GBNwnyvB4Z8XZyvR7dV2ACOiJ6mF2NON59wpUwhbTQT8N30vsUYu+EplAzyZQoYA9
NtMN1Q8rX2neOrgm7+bEBNs1u/1uUmrPXA1WQk+ChnAC+r44AsEaE+Y2E3EDRQ38LJI4aecPrSZi
qMXIoFS+0eZ0FoRgAiXnVM444QcC5UeGYOwstSSVLNZEeUMxFUZxJwJHXSW5sSj5oE5kw7csMAlv
CwQoUgtxNepvPNQY6TIHd/4kUfoU9nEmOqIeEV+Ljq0dvqPdSOexBbF55og+GHUPexk1WBVZd3UV
Pwvow4Rxv5YN1/8impoVmiKXwd5h1OWrHuvNMLF3pcJWqwEDX1Y4iCeoZxDGn0QbfyP/hJ07wWrY
o5ZIRShfA6GSOWM+eoM+gvqtQGLIJZvQ1VC8MNz4BRGIMdAIGxQidShrKqOa7b1T5UdWgD+suaY2
xmrm4YkP6iS8sxJU8vGQDlce61NroPIwZYnGOGRyOw8IHeWlYPhyIBnJaZtdyDR3W8ypt/VMrj1O
fzWM9C1uOD3GnHzvuiy+DYzylnOPfRN07XUREglSBi1muEp8RpP0jyVBVGsjEXdgZbr1wJrIwylB
gHr7UPm8NzsOAGJXZ/fOqaD6G4prSNuFV4ucOlZYu6guNqiX75suusoQCc9F5B4lpgvDvhtCHFZd
M+1YYnEuqJ9yJ7XuzGzD3Ku9U13wkdgeCoURvfXU/YgcPA52xJy8wFHQlQVuU1ZL7HEf0zg/2zq7
GLRNW6fGUR2p+F5o3W0V+sKt9uJ4K2x22SR8HOrIIDuk54cYw7kcjARdoIC5Rlu/D8yKmiLP3+du
UEcnkMQRaZ5eQhRExAB3kTvwRv9scGIPZV3TlJAGXJfINHkw+1TUPzKjTU+G3Da6Yy+L8KmgNSIG
lqRc8hWJY2I7uXHrbDVG2XRtB2Oy9WaP7BrkAk6pj12b+WcQpEQaMCqNS5q4rNtTFTzHar4yULSv
jZrmIDfa740HjCQq+IfN8n5kDrzWnkuicd+wDwhkuUVr03tIEUd8v5z40ks1z7dTqyG95/dxY1pX
UTOQ3sPZsOvL+pufz4+tNKaP0L1FTbzW6AbeEx8BTbgUC02Bicgket02yJTqJvSbCH5gXCog5Uq5
I2DO8ioJOxYgER6Uyc6b1wrYBlZd6ypm1b/qTbwWNU3r9UR7xWJ42oRj+pNJf3+gBHCvo95zr5Ov
D+1M8Dtbc3RB00unHFLllg8TgTxr2yCngmZ3uo7ymYUh1uOVgNyM46omvwdkcJnc6SyFcGDj4zfA
nFieRQPjwbjN8uE0JRU5g8MzSZb7Eslp0UAO7dusvBnla10EyY4OF32JAeLYiwOc5ouqMNE/R0PS
lbnDj67Aihs6+762HtiIXFJNblkXrItCo9tGzoDQsb0OkxyRg7QRfSXIKbzS++6aGD9NPJW2ELhL
Zvesgob3c9fuImqEKiU/tOlZHnMYJH38nQLjqkujbOcOwUOse+y3Q6C3k5B7G9tbW8q72KaMgQe3
8qW2j/z/OiDEnMscUMSBpXQ9zdNmKIhsZITpaivZ1IV3tDDoWWxBuny6Gie8Wa6NvbRGq9DIpDjY
aYpSPAsagH/oOEg941mG1p65FyWmccMbhjE2KBW2dGxxsVsUllz7ILXYUYnvVTrdeIA8S2FihbLr
x2GJdWGOuXEi8cTEx7434RjChG9OSndru2JX3U1dvIWFN7HnRdHCuTrn/PUMp3ZcQd6sup1SU0nj
229V27yzDwnP7RzMWwOwjQxfVM7bx5TEvhmyAVV558ZXblOeK9bvGVpjAIkxLq+hWGfTsCsjRMWN
DJztYqJl884hnqAwb8P43EkG37nTvNb6RsNgQNBV7WOiUTdYbfKdwukVYVg4Wxp2EXyLXWTNxJOQ
BBj6THgtNhA8uUJvxtxAmUQ9bGQOgj4U2yzauWSwsjL2JizxdW+ZP3JZWJcq6HLIPHDyhgoRtg79
GgjikBx71/yY8inbjTDXzuTKwjTjnQgx66OxpHfnB4ooL6hTLksLrxJHJxyvSaiggDUWx1xjnpGn
bPxKP1LHR7xzQMMQ5use29677iw/OwY1LvImtYatYBSlyMhF1l3uas+pNnN/36fDcDeyiqLbpdcK
KlKnhgkddia48+sOjhormftsoVZHES7YBG8cF7khRHxAEMKi9e2xg+qbqTBf0rJoj2jtOuQotDZR
3ux4RLCKMXDQ7KUt9jLvDObvtSSe6BCj6iJD65vvNOSpvcmYm1YlJ1xVgnrvEWTbiUNsoQ3cTAl7
Z1i8vkhEEjI5WSONJxWFXNdq+2diRa+z4ppd/GhY2tCD1MMm+VEmPT9frF9DGjxagYuztUDKPb1I
K7h0fn1vZ+MJ3AJRiSVO7gT2/Dy9Eyt+Bo18DDV3jwFgXMUdJqZZLkjqIGHbG/ol3gJ1IcrjrDNR
HQpWN0kYWZe+90do0OUEAlTDWOvco+FbEkmXAQWXZ/aSifklHyGcCzOkaSTGC5pM793pOb51s6uO
LdOuqSns5oARUDxRKvwf5s5kSW4ki66/ItNaaHMHHA5goU3MQ0bOyUzmBsbkgHme8fU6iGpJRbKN
JW1k6rbOrqJVkYgA4P78vXvP1VDLEJ7bO5zXrNBj9am0Qm8FbZDhxEz/rgp6tB7daaiVs1pPZvzI
lOdMYYrezx9PJEQCVe6HIwndLzwhhvmloKe/caz2BY9wvza1JNbkkEYKsOUcP+STSwqzH2LQEvnT
5CMCQ+hNOfrkKU0jcJ3GRUGCE9ImhPXxSlouxnXaasgZuzp+GBmlLk+nX2SfeJu+24DoeoIPOuow
hG3WWnS8OVbcYw9rX/qeVCwHHgDeEV/JEbkVSjgf+Bjfzg8HzG4cuPeROz1OqtulffAKHGURuBND
k6eXICl+kMa6fAP1B7TbpzQptt043XsoQEMLumoBFh1zCBSTAYn7MI7niHNc5UrMujEx8vT5zD5D
+/ndItlkY/k18Yit+O4PFjnDzrAqclqofTUDCWvygwUybMehQa5s0VzaqjnpkGldTypV/nWq7U9s
CXvVOKAPrPpxGPVTNo7iFfcApW3d3AWqqe98owJ9qxJ9W6C4xwR+aENqaxk8iMm5p0lxkfQw15ky
qqMaIRbUkbwHCpQCGOZuF7nKNhy83/xQtbcOFMD1VErrRdt9szaIVeozr7idIuNVCdw1WnREeVZ9
sCuWzJkCuFIWp68zvylBC73FsC3vL37SXfrBfPE16QQA2gll0VN5IPn0VrTJdCAng6DQzx0w/jSr
yvPkIf5hV4wLdTNFX1NRWXc2Yxn6sV/mXEQHp/YfZ0oXshZOqNJuG6/jFN7yTkpEOxQ1Xq27tbD6
R69CMmTVxT4y+8eRdi4zYSqcpTfkLVG0yniuU7RGzMmFQiBWynezZFkNvOjZKOgu580rAyYMu8sR
xqUZ4Qd4Mihn/VY+ytZ8xwjAOHpKLo5nc4RcApJRDnbnrkCeZeX4dUvLfepmSuWa5hgxzhXVHKRL
x9UHeCifM/dYKTtF6wErMVbAEqd4nQzEWSAA3/I4HBgxTLsgyC+TBWF3Ch7gAJIVm+YUDXV5IQIG
OUVKWyDsgCDReG/SFgc5M2TXGM8mr0TFk7aaiA4B0G8/dai/VihW3+fx3hlQeEnFzgORZSRfaPge
JP2J9OBbqT53HQGMoeTfawn8LTIaVGCoypYoJYIsmRatYlRdKydLd3ZTMVEco3zP+fybsB/LCu0V
bxq+enJO+fw4zic+pyMJMkNOjRg0fkla66t2xWGG8TYP8oe1OGIH84mG7DbghsSmFMC9pve8Ml8w
HolVbpf0pxlONDAvLLjFgBkvHNqhE5OI2xYOqVBD9Y0sLs7FlLr6S7yIvZCuRbZ+8oXBUkjgiNMR
1JYYpskZYGfiDS1LJoU22QSI/14NT71BbK5cAsljxyIaavgA6hK56QeqGebJmcC3joH4FLtvVvJJ
VW6LdiaEogkE2k6Ly2SytiZLhi7x6OSARdOHkIBe0ZZ29reACYwMOKzEqiZLTYU3DVb0pqSHBJL6
1sE3G7SKbqRZPTbCv59L+NCs9ZsgkS9L+MtQv3RyIPndpOtdxMV2UBvf8cmvUN43N3LfJjc+YFt9
8SuBXjI59EkM+pCdDpvduYvrc9Dm7DgTGqTQMp5qqOwG5iyeKmsbQtVL5u4xnhywW/Qz15I2rEXv
WpJ0u+p1+pgz7c2CxNsTzlWhoiFhxmlv5mY4NSVqZHjSeo9j/azj4lXOIcVE7d/VVXBoaFcQNsDS
MEXJbY89NZmbb7Xw7vs4O8rRejWa4CY2vIcJse2GoTN7hELLHR+CnrZIZLjFDhjK/QwZNrGd/ODP
YLNHbIquAiDZo3pVlvneQdzs04QEBrdgrQRg7iZ3Jp58zmVCr0edf7huf5yZa6xKUn+QYpO/PAbt
w4DuCrn0E/QUks30eVZ0W2dOXVmkySC0x5eoVVsEMnIdtYBtzARRTzUMx74xFmnjcah1vk2aIdll
HS+syhqOXcM+o3lEDsVqIHhrZejiMU5N7IywKvFXPiFPhYmu0W8rRth1ZGGKJsCw64IziqxDbFib
bMHkmU4Hl98n1mCo0ycaWo9zKLcdaqI1pBKGShFBab14qtzgWxUviRfEehZJ95YrxPB8YSb5o4jo
/bo+qC6VG5th6nHM6q2T4xWUYSeQ9zb7OM7ftUuNFxcGIu75LkPNBeSKNLVAEzsFpozhX3oqALJI
80srrXpfGG22rbT71Zx5rBA5HNlFNrMavZWYElLOm9ehWxrtIZxIrMro/Tjdx4hUxtxEg7RO24i+
e8nAwB7nb7PODx7h8KWx6TKwe0kq7/refKEP2Q4Qo2Kh2/vZY3YBIIzzMt0BskAC9hBoUdECSMnG
zlh5iHeGaBxg38mjl4v2Qfg7yIZf2zxrj7DKAOK1vJoB6Q8cBEiBpivt+BBAeOMTM/phDgSswDtY
oy2TFyQhXyDnm9ueg+Y27eKjmtgJzVDVj6H03/IcnNxA6K9IaLjEXEAdyIGiOHuvU0sdUhIR90Mq
yHvMye6K4vRz6g3tzi4T0h4YP5xJDCn7ejw199KLwB/jWl+rdLI2qaw5yDAYWJmApNdtg1NaC/rI
HaKo9YC7YVVmA3Z842HoACOoKn8JSxTVHQR7AqRtalXV3IxzfGM5FFrlTNqcT/oOfQYEU8VEADQK
wR2/3YnbLZCxe/GtDzgGh+bU0XBHatEzYniMgSUhVOSUH7TZj7gLHvV0hU+r+9agv+Z4Zb3pfKY5
hNE3HFStdj+jl+0ae/zAjUSjFPX04sXnJTaWS27dvcmRhSZGcMfsnAtR9DizDOZ07OWkl8cH5pQl
GAe6Yo1Xntnmz7KfTZTRFf11V/J0EtVzEDGJHCRHrPrG7V4HFy5WMzLyapAT14IOZ1am/oXaINjO
8eAcOhwKUG2Ti3BTKsG5Kx+kwYLYwI9lWlydpaYZlyKZWVt4ODdq+CYnv741MyLTq4HfuTOr8dy0
/jHtm+IGsMlW2iicCtfgKmX6RoAW6BDPmbYM2b6Fpod0zm73Ym7ifWFW91OY2cxH+YH4nON1bBOw
kMJcCPuAQoTev5m69smBwg26z7k0CkZ56GLSSSmoV6aex0vj2JS1EcQjwK8cbwnGdE3GcGjEjXVj
ZBvHCTkAWrHcoWbb9mVvcMvKfFd5BLuEaLAnUnOeylKCf/EgrPjZC1lQi1F4WNk0+tFXYUMn8wuu
ILiIkWEMO/67W2b2xpGFtwYfG14I9cKnmYNhHeZx4PhioHLKUnoXkHmm8R7nDKAgc5rXbZA+QxX1
tsnYXpSX33FbplsrJ8OeE4XNU9EtUVsV3Erhfgw2Nn8v83dzTmZXOUCiUEXNxiMabw12+xUC08eU
8niOMEcQa7Tmuiw4Add2rZhmYoeWgzUc7MClcU7FQwJSgyEDqphnTvSEyTYa6qrEsATMNimHL4RL
qjoN4fSx8jqlDTNQ25dI3zHd7p6xZT9NvcGg1n6QI+fuyKcfajsTQkkiacPUNHZVqz+qisbsMFjV
toiKRzVPPDJRdXQ5gzCzorNYJ8yqa1i7GdIC1uc6aU+lRP2QOw4ldksz8Krui60bS2IJ8+oFKaAX
PrRIzqoBHZjHJaxTpBb7olB3VzJOpZ2HSothN89hudNm+mSjxziV4J22puLUYidTc0AlyESe8WkY
NfZGvkxGGJ86BCpHBPtXpkif5OOJCe0r1i8gVmL6qOcGJHP63HSBwWxj3HYGkeCMWM+Q2D73aUrp
VGZ7KAjGrjRJOMrTcSuy4DYcAns1G2YAeRYYThExf/EsxpPOj6gxl6M1YcBmoXY1eKdTnGuELLh/
2nzcVHgltwMtoJXllBzgCmyANFeJ9PMLOP4+0b8bkBsWWQrGGuJxStL8LJnWVrwEtBY2RtNCzUG6
eeJIOGw5OX0Eiy3y+gM7rHmQwFhrtwjWlsOMLjIlJn3QRwUzjBXfrw8biKAzuhO3bdiAnVx+mG3P
4CxtNpNs3sqcbme70BODPNv1o4jPaqzjsxOV9Aquf5/hITC7+NRmeIjGUap9Sz0CCkXZZzkg0ohL
5s+DM1rrhPw+jrBsG0B/+S3VSO0cVYjiTMwN/mgfrM4Y1i4jLU3ZX5kw3okKRwuC+jIf79t5fElt
We3KtPgMsMo0LklikVIzmelukklD7lUBk3uCHL/JeshKlRihfQRqL5uwJ7yDH4Wpur9+aLGhAjg2
op8OvgX00xfgnwnGEIt1GZcd3UMx6TOSxXpP95TjraYZcDKYfpyAs4OMl27HOdH3DuhL9rlNd0lF
+pNRy6d00jg0lj+PVN1a42RU5bhICuC2WvRGy7GLH6pS3mgkj1sPcijnKH8zZuK+rHG72xxCELRk
NyHTKFFP97WC4QnyEe5it5oDA7tSWD8ARAd9kDbPg0KzAlb3k6OHjHon4stf4NKFwzB/IhnEQraL
AS8yGKkQKxfUFOOidDgbj+zzXnWf2fXH3AbjajDHR6YxB2lMT9JiFzL86YxwGMnwSJ6DmqLHsnb3
87iERk36C65C2sZZ6S6oa+y8hX6BNLJjMf1OS8Vi5h9ge1ffMbuQ12c4JVhbf+1L8xtuIkZlZKqJ
Ir7HarC2Qov2EROHKSvuOmY7LArTKsgMPC3hMXXaCleR99lnnsCsOmp3wSQuDrHrrsFAyRbJy9i5
r0u6iGt8DE1KNeXZ+6qAVxOMjDyMEwbTLylc12Tk+3Si+IdF1Zsl3gNV4wtMAnRugd9u0u7aovGP
hVN+8qOKt4D51CrLwOJ5ZMBJwow6qjsn7B5TiC6xyxzRZnJCC4pUBhNfZnHoAsL22oTKN/X9QzTI
u9Gb36h2ReN8HRPUMzXD/EVoUK8VQS3dNN9bVoJ8Jn3JykOYJQ8WVdLKavQnYRD/lYc8IQtGZ8bo
7w4L3iXrz8QOHZxueGul/jR44smOIiZf3qYNfxRonmveHFpwiGnR1Hjepc29L4Fk5mAb7rm6Qcnz
qXGrU1YgZUbjnG8RoQNcdN6yajH6WoU+oMr+uJ1LjIQJWi3tMgAq2JSm4s7yOJLHk721A0L9gKEg
7yCgPsVwFvWHBa6VckLL7Tim35TBuE7GLTkKlMQpMq0xPcad9Qk8Lva2wFpVrWVvh26COHuJ3KFd
+0+iVz/ikVCRkrfMRbeBjmfBRDCRqODkLy2gd99deE8GOR/+dK97nNRYshbhPvkQRfhoRxmsJs84
O8o6Wkx++Nod0re4OVLjQzFjXjFLTJu0ovFSDM2mKnn1/x9qY38ySl2eds+/eqf+PxTPOs6fxLM7
AHBf8m9/V9su/8K/5bPyXziUJBpZoR1toir5n/JZ6f3LFq6JdUl4li34p/6XetYR/xKeFgqgluPY
lif+t3rW9v7lMgCwXI1XyVmkuf836lnJn/43y5MjBB4cCzCaZljmMtFDJVx+/fIY5UHz3/+r/G9x
Z+LpZhaKwCJWx8p2wfrOEIXRzOO4n15bWQIpWepsUb1QZxFjilNkR9eZpbpr8q2vwOB0hraOf/sK
/22s+y95l90XEW4d9Ml8Y79cmaM9S1i2hSVMcqU/X1k30hmoKT+3vohPdjuMD1Y43GXGvWoajpJI
gc+jhYPfaj8x2SnecZnDhkU/afAhyNTgoG9ku6EaL+gEo0OR+j+cXvgXAhMWms8IxqyuPJwWjbvJ
mrrcmVZ9g1wNgGrYj/d//jQ40X77NI60tC25dyYutl8+jR4NrA6iiLZuybrdqO6mBzmX2cYLG8P8
ylmPTm0T0v2V2NCR5xEnTK30lHHqY3thtSl6/1wvP3LP+jpnhrs3yta5kyooHpgSPMLMrT95jKRJ
iSDcWnX7jBPUrg+br0Zc6heIrLkiypJ+Y3UY+gHtDUjko3YLQnM7Fp0qnEMYAW2+l+XSgMXQ9te6
8ZNZ8u/3VP5ssFueNh5a1N/Ks3FUC9v6+Z5GZaByQsPibe0P2SGsgcRGHQkDsrbPhdfAlRCZtx+R
XZ4Jt1gCKY0Hx42i2wmY1u7Pt0TK/3BLPAsCn6UcbdnmIiv/26PvRkWEJSOGHM7s8/76QNmBnRMQ
UG/jIfTPi9fi0tnwM0N1jENmgC1CxPWfL8P6/TnH04+q3lKI5BVfys+XwZGM8wyMm61yymjvx6UE
FIIQgiIh3TFZuCGufDpaJGlCb7N2krk6nqrnEtFY2tcJgxEjfjQkGUO99S1PoWZPyvPP0qC0ctKR
mVq5TUh7WGu8CIAQeV11376H2vjSOqPe1PRHNiU5JavJLZhlxPVXl6yWM8MgdsM8xzAn5hflm/f4
kJ/+/OHN5bEv0iko8sWTsDwQLItq+dyuzRsrfll+LNjPJs8jHx5Fyar1/OHkqPwoehBPNVcH59RO
PtXusBMZ3XawvvZhIAmKoQpTbhIrsFPSG/GHzrt1NTAzwgJaet3NDaFz8W1befX+z5fsLs/oz5fM
yiyFJW3X5mH+9X5lRRWP2QyAiwVdULMBHTH6Mtxp+tjHoui/62TEOYlNTxH8sJ+wzDnpWTtzwvHQ
9TY8kWqVerG4Y37wyjnbvdOjeU6nLLkRLhRdNBoSrjui3ynNdt7kmRTxCQN7SbHgGAzrwMgyMIj8
lOOCmxO2MiOnzBVpVJLbaA0FxYMZzPfjqY9douusEQy6mx6MFM3j6OAHy3paIVUXo4L/njY9Ichd
Z5+dMWKsMQfNHan0ANlNzERZ4/TrfPDbvYPdklSCct/IQhMerodt3CQLCqV5aJc/B9s5ola+jLOc
431qiIQpF69WH6A07xKaY1mgfhh9fSbwqDC1/WYRfE+97e8hOFZAU1KkPXOyTweF957QjiF0xzOH
gGifT8QHrArP401FHX6jDKDOf76z5m93dvEX8y4SgOhqk/D0n9/EPIvJZQfpvumX7cx1BiAUJQaF
KnoLCw6afcGq3DSy3WD5w3VEKtseIwLTRExefiQW6P4nGdFsNzsZH1qbZKoAyZ1N6KKBNtByOw/q
yPRAw6//p2Xk99XMo7pwBfNWz+b/f1nN0Jt3gERFsPV6BqSWzPMdLVNYM7XLUg6l0oYEelN69Wqa
WtDRfKeOH23ENLd35ELA2i9mfCpKbnVfR48tSmu4Ieombsb3zgQP69FCW6dYgR4KUJdmGeZb0ZN/
Kmr0SEE5Vz8w5qXIYkJTlue6s9//fHus30sVD1OpxE8k6ee51i9baCVw8YmASB4kROyWklEZUqoq
vzehb5CWvJiIb70KDMrA0HyLjQ9AMePKYoEV4gHhuOa2RzhQvEXlRJRk24uPZa9aDYzhOkLrnqAk
MrVo6fqkdWihbiTX/brVutA6bHCZGRLJZ6/PEpLDwagmBCIc7CmhW9ygZ5GBIfZ91j7/+ZOr5d79
uuSwcXpUavxPW1SDf9+pCsiKkaljdgAyt3cjLlKMel7IoLmpNq0X3YeyMYGsgV3AdFASuTC19R1N
sIilqbmx4nBp0WULLM62z1yvd+oVzuagLjjMCmSAsJa3Fib8bT0Y5S62XJ9jB3i6yaTpgd3Eu8NJ
+4zx56l1yZnsHAOXHtyLJFTALVqSGaSxhQaCpMlBtYYIJjwiA1TUGLF50MvTlrIyE/rDAdVorX96
dX8vLNg9bB4PNhKlfnv6Q9LxCmIZgi21NJYAF6CpMVfksLcqXzvZbJ9zsPhbh1c5qEPGj+HYk2BN
2jM8vX3S1OFdbcjwbojj+3lbUba/FCYToohvgyF6jNgGmjWatu2fb635ny7cEY52qXXhWnhLdfC3
IkTIxmd8XBLmDIgR5Rw6U0RC961u47ugsIg0MoZvGKTB9aBXDlvin0yQV3jSVpmh9tCcspfGdB/T
Oju6CYNcrLP7bilTuLlP6WU08+Duz9esflsnuU7OJabkifDM5QTy0zWDB6mAAwtS75qTGRNMsu7f
iDBCpRlP6dYNiuEmzTErMfSbn0pQ22FzhC9EdnPjOFvg/s+6nt8Yo/uPLbSk0TTFoQon44KYkXXf
+46MPrhrlx8KwO0oqfS9p9wtCLkmAGIgVfEGOA3dAAwat5iRDfaQuKNf5oe40QIO5Qg+sqCp90Mx
ETDGjmnW+gYQdXsa2a/duopv/vylLC7In99RjiqmpaV2XUs7UvxiQuSUbWcAHf2NhbV3XWeJtV30
3BsKiYM9uP45az+Rdmmf0UMCune7N3Tr3j6ZaRliuUIHfDdQ827cOp93CjP6ujKJi9VleN/GqJWX
LQm7NPdVNndINr7Xy7v85w9xvXM/LTTaxLFpUhBbtkeX5pdNBPg8kByfVNMio61ENHO0LzKcNT0i
13MeEYWI0pIcodB1niqQL3ZkXtDpg+sP3Q8CWIgQDzl0dTVyv75Dqfvn6zOXJ+uX6+NUbCpHsfxz
mb/s0AFVwtSNytyYok5utJkVtyGCE6LbukOLEgNlymvomOLDGFs8CS5JYGWtUUTYafuUOeIO2z4A
CnNg/0jT8L3A4uSSUndSlRrvPwdZO90IP203Bf3SZy/x301ZlY8iUP9w+Pj9HbI5+bMgaoezkGWa
v3wSrymmZvKHeWOOloPDsSBPxQ9afIXd42RNhyScXLx7AwvXGI8c6ULzAmeLCUjy0E/tBfOMPJKJ
4axbo3AOlATGPuTSD5Fpx8+zTL4Fwg/oaxrZtmMKeRp41VaqzyGc2jp66oSzD2xJakpgWgyzgdub
UPdpNU74/zqz2g6m/TmfOFKYnP5V2iP/d5ayJw8nhTC0+tTm+kelHPsFldSf7/MVtPLzfRaa1UVx
q+mcSPXLsSCCdzwBm6ZYRqCyDn1cSkTkbHU9JY/o+4qDMAiew1MHPitWPmUuPwahvoxe5O3J5pyO
NZO5ixrJBCxVAjjAyc0dSHF8Xo3HrKRPzvMkzWNF9qFFo/9uSOZ+m2ewDQNwKJuonzknqabcITjP
lvYc64s26kMYN+ckHm/hgvn7SUiPKqFgdDGdrLBoLkNRcE0qhhzuiUvu5AaJrhnIIy51LqDB8U0+
UzF5964EthYaKNn//OUtfJ1fXhKptMZcbWPOhpuzLN9/21JMZFyqsRLmc1KP9+YsYZfkAzr0SB2j
Hu/kcqxFPVxQULt0FoIZV6dXibfQ59PjD5veF/EkEqK1RCS5E6Y/r2WLBurPF3p9xn++yybPv827
rBf6z3VJ/duFDmE6SYurxRWMxLCwg/YuJvllrYXlYx/z6oe4sJEkLN9mGaubxOvtA5OyjswtxCyN
SXJ50CTTPmSejSQrDy9WQgs0Qp+G1xJjBWQVI5z/4d21fivHNIomlx6OsG2HWnvZCv523VM2AOmI
Yq47ZgqnXXyfJUj7m+vDJxq0Dw10ShynXXEPN4KdaWTCdItYce36vNbFgC8WjV1yKhqJuzW3IV1X
JKwa1mm29XApwuJYRQndeyjC9hS2J7NU2fa64uOG4cDJ7rsRfROux6GV+9Aj0qvDyjC0GJrZuh//
fKd+715p3kHPpP7Ebe/KX7tXMk8n0ReTvbGv68DQ0kKayWC7YUc8DBS8wiXZAS3wW24k6Q7Byevc
+uU+CPPx0Kq7XHdwqds0/FyF3sExZPOMPQ4HAVP2lV5+HXAEwigUUGcO7zuIPIjlFQS2aNRfCHD2
oH3ol6Rj1jw4oCOIWbZ3NbOxHShD+gKjmzwFjLOQoIn1JJgBky+q/+HGy98KH033zjOX8yG9Ct6w
n298KmxWECNxNh7DMdCtX7MWT5kzeMM6gkKJ2ZgIoc7nTMvLmT/FMQr8fmrOhBTf/h+0SP/T9Xg8
fnTU+K+0f90OEZnZ1kiBgYcDhjoBdQS0miHqnbhFsgSpWh6UIhvh2t4Uo1ceZ99Kt1as2wNzIGLO
Okv8Q39E/tbp1Nx0mwaJI2gsc1k/f0lgREw3G1NrowdgLD3M/sfeCH+0/ZVtpPMlWWh6D0Yf/3E8
3ZtUvMPklJ81gHoRNOI44+pD1RnQ7UDtwhiTgTD2h+XM9w+P9XK/fl6AOExJalmQY5or/uVEORUw
/OphtjfXLuS192jMOfh2nSLdL5eac1g3hTE+N63LGYfqzQs977anE3I9Pfo6ffJzT9zUvQg3WhXD
TmphPtNdxc3gRW+OCE4i1CBXDZuW79JwdmMaU6jUg1ulLqpvZoy0IVHPy3oXNkG98z0TY4btoCpz
52MYt9OthJb0D9uE81vDgHMkzXUwbDTYFW3Qn+8T3C+3JEyRD79cFYeifivh8IR81YjBiiUGwTeC
cFdg1d4HWLk+AisINzUMlj0965dUT91ClMdncS252noAiu6G+YavOjxlRhpt0dp/Ds0hPhVT3N+4
lYEe5nojbZfVTSTz+w6rMO2wuf3gkGkeMjk+pbk1XJTZgzANe+KOqfk2wzB9JgjjXCx+iqLAfUv9
/zk2h+ZOknWxGQ0NxTDS1W2TGnfXEPrCMcD9pP5bKom1EDg0mCRk8RrnJ7qnwkWzWpVEg0/jR9ar
OyGZ8fut2/u7KayI0lIJQvgco/DogT7nACduzJyEx5CwglCSwi2H7DQHtb+9ttWDGmuZOfSnPz+j
dDeWF+bvTykwOctkz2McooRNUfTzjVrY7EktOncjJ6V32qfs7wZQVZWF1WnTdPh+jCorbirHzf/6
kRf6SdSFu4u8nOe2jU9p7dj7698Fyy9d/2oI4g9r9uPTnFS38Tj0T/hLyjN+0p4sj1vBF/uAi+0W
/6Z3truuve+a8tVpo+l0/aVr29zo9XtvgR1jFiFenISAzY7j0f31UQ8VedJqqpBNjiYLEWLeaViB
o+b9RiJJUH3DsdsGGaWmen/9W6l9fy16X+9bgTUo0OKxdXWy7ZBynNskIEYUp1rUWDS6smbrEDu5
LqZQ3AyKFAZFRutt5EG1r5fADbUobN3SGs/F8J43Q+mv46S7dfNAP88FuQb4AFDHLmsnLkOfflY5
nQ05TWeXHue/LxRa3DlQ2Tt6Y8zXI7u7NyPpMSLbZAzt7E1e5dVf92Iwi4LCcxpOpWLfq3vr4scC
5UYi90aUqFvDnJbwi4x6McmR/GeGdd+PmNUU+u1nC2adl6bJM22u6aCHNnqpGh/NHqJRdIvxZoQe
+oBcorjY6fQWcKJ+bgnH3A1pKA+DLJoVaTABb6fz7RoL3cvZ/felJUoCNjaorjAINsdEMeZRpFvc
iaDaA+AQj5wGPwwGIFu80nRRMoy+lGaNIeuNtFsLyEwSvdp2+1QZmf3kVfYnmtXkj08RwLPyStDC
8taG6OGYcb30vOFDEz5OoyIFrvHF4+j6egMtpWPHfIqUCJ/wd46PmbNxVHvuvSQ7tXVVXCrwqcQE
1c7OIIPh1WEyBdnm0UGwusG/au8CxEY7D6or+QOEQykvuPh0yNZxllU7awk34B3XWwFQYuc4o9gY
bEAPU2HtQnLjJzpDOQLXrg52qICb3TgmHq1p3dP+g+KhZXYnAMLeBX25ITrOi9ZOo2ailfLXtiNb
Bd/EdeFpNbly14JuaQlsOWXI8/UHhuH99eVg+G/ugSoRLOON+7oOMpy0L22rxI2DNX1Xh+inrnVr
pYYHmw3qCM3N3wZVRzSGpc/RVCHssIZPbl5+Hrz0LDycvshTb6+LdkIuA4st5WEl63NYpcVackg3
Vn73ItN+XA9+LG+ajpxfFDVEUksQO4KBKQzObZw27ifswaRGxsrAVMXudv1dF6x8CYFPkABn9dEx
MU2UxxongwNcddPr0tvHLblGkIn8zCA/d2yJqTBzeaDwAhbuDOXJGmfnPqyNGARC4G0Dp1CHSTjN
YfaRkgZhFn+T1XxAs/TWLzM/T26BixQPoUaiMRlVfHBSleysGXFpJqPxDJoVmkvWhDsV1gTUqSWG
EDMY6g/z1iiseRctfzVougODg0M3XVjtNnrziwK+uSdyBHLOFFKHE76DP9G4GfJxxgEaFlsazl/H
PBwv2Xy59kilIfTluiWXfUw5Rac4FyWgJ99zcJ5HPzIto02H9/AYmSLojkGez4TeNz6263o6gYa3
gQKEkPSxF+TA9zyvjA4KLyY7+pKWsSwHfua/aRZefLXZuDV0bp88P0Ap7zT9c0o0OBpIel1TdDfX
qbqzJuvdGRrI+DNrdW4txICcQNzMKz9Pw2Uq4vQ2bCV9tP7GTKri1ihBxqfubdumHDqm+mGE8Xa8
7tY1Fc0mj12sGRb0TkzjhNoFA6nbme0/jMIW3Nuc7WV0R6Qsg71OySLw+vmb73LcBaWpHtEi7qeo
jLaNTfZREJSKIRQF/ei71QGFuLvTYf/McYySYvbP1x9pQ3C4apN6rzAgr3v0jgjjAFmm3gTsiH7F
PqDZZxNZqcdnpLfAbASINy95T8NcfKcN/h2YcL+iR0k8buXWN01LUQUCFJ8aq8dI2Pslmepk/ddZ
RbDc7eduP1izdU9LGOrx8v4hFnNW7tJf+aswnTHfnyuXun5u9NMgouYG1c/hurg0mcYo7zD/rXVF
SQvtkIWBCU/hSovEN3IFwCkNDvMTwX92QzSHR7qiwejQ7QatfBytrHntkiP+0lUMFufD9TOgDk1+
z4zfv7fBhKxE4E3nxtSwNoqKVoRhkNM+TPuOnoVG/kmnujcwDQawL1B/jbLwvxvly3UkVkSi3wFz
5pQ/Regke5VT0dEAqVv4I0Ck5TZ14m2ns2pL6g0NMcmfDTUvv59Twz3MEQZVXSz205YB+PK1+L3c
JY5v3dKmwH1jWM/Xrwh5/A9CQeQ6sOIUAJqzm7A+na/PT6T9nhnYUN+V2txG7jMq9h1PdfVIbKH9
1CpjDa/7+p5ZwzKk8rrgWE44J4rFbFUlWOOX5xAi1y6yDPol5kfdkaKTmPiVl1NAE+TWCSULtmsz
FAflIZjWsuQJjQIFZyak9+vPNymUD+zDxakOotPokCpsap4PHQM2nwCHtuTG+cHEipzuyJtc4dUg
ApeAHOR8vXHK9XGAD2WoIwPl/8HWeTRHqoRZ9BcRgTfbKorytuU3RKsl4SEh8b9+DpqIeZtZPMWT
utUyBWTm/e49t63PonlyOtjck+dbSJzCvsa2tqnjr7mPAQ88xeO/+HORSvkXuRmo0Kt9n4H0IKh/
IJNmuN8AFcp3nlG4gUjWhBTEuYy2R5X9AQDMRKUYzBw/epfADNmmLxbH+KpCL0u93H6y9b7yEyz5
AbSAU5RPLERpUqzh3X3KOn3P3Plv1rADKCGg1VQ9hjxbIn068kg+LC47SVRU14I6M1yQqzHEgFFe
iKwMm57mWYZ+SD1WGYo9HFRnWwjWcMjnSwpapV6MeVrnXGYGsazz+7GN+6D00jdT5pcakP62mYiM
hz0cfxlhIsAAuBqBJXG2mao1BCEqNMK53UrGG7k1X/Oov5E2pT0vml7LcDK2o7edloaFaGZ/APgn
kdPLqMUnKxZIoG0w8v2kNjO2oqRHy1pnAuCIDhR3U6nKsG3HVH0Z9eJZkdpLm/eBY1KybNVAu2ys
47SD0oRFjVbMMsirDn6DBeoyiqQKcqL6hBh4isU3HshyZQDamIkpjJlcwyJoIey7GNTtW0w/vZC9
towuzq50fgDAnAZV7PnYj1rjOWjwoqbNXujNHePUcyH12Z+S5BZZ4x0De036lemwoEC+8qavmi6Y
leUNfaDDhNOcuD4oXnExELEh7Z8AhG0AOqtPhO9gvXkKLNuqLa4GDvlVRNOlH8LggrrCRMhj6VOo
BZwdM2Cm8Cetwid6t55/LxQGWD3GohR1oFVDn+eXe/DQjdcipjbGhT4dR1sMuzcyW2RYKTKtwuNs
/XjW8AQ38N5EnxZ9ypyhAtbSK60FV71usfZOm7lfCbLZmC+UVW3qxRoYnlr1vNwFTLZZl+OVl93E
bB8UhJrWA5YEWqn4tRj6l+d1AALjXvOLxvvMkvlzHsZzNXWPAUKOo6d4mRrrSaVWpwu7PSBR7UzG
pzrSB7EDpwvaFy0VIpzjvFmt167Gaoo2Vu3adwWf9bbWsDL0KfBTrankttc18mNNk7ziQt/YlvDW
FAtsUhUj93z17KtZ/ZQOemj5aWfWIekUGibjjxHv+MbRzbNHBZvTiQ07RxT2fmfW35NYHNV3Eo4k
ZE6NN93SoWe28NNOR6rPKuaKRrkUBDImxTj6sA0WercdtqM0kbtY8rqObHYIhaLQhbMnA0+ErT53
xMx3E5XSjKCxeiK6EZ+f9rnVYnFbTlI5iIIc7lE3V18eA2CXDmOjf4meZcjw7BLhQyhQQY2KCx26
PjAcrcffB8g/pBVQsC/n9lyZ3lubFd5LpBHJUkDqF4yZqBz2tLVaFMO7Hk4TWf9JZUthkTfv25sR
y6dUZO171jvzhrA9vfa5LA5lg/yKl+gETSzzO5y2BzFPXcBh9j5KnGmF1+70wnkhCsj3QZpCmNsO
ixHNkeve4mbFUw3rd9W81WpJpxqPNoVgZUhUDpv54PGERDgYAoiEyp+p48cl7qNpRLdeIYxKn4yv
twGNmwZpRGUZ024Jaolm+vKJjWe7Dx2h+mFNvSIm/ZjQAMMfWW7HRNmnjDr3oaQVYorw0UpCA2pF
y2EoaY+mSGdltbuxme9t07LATF1xUPjllbb3koTVxYsBEdFy8TUN1hWlizljza98GAPL2YVV4kdT
uRNRFpRFRdSLrnVSU03Nhqj9Sis9WCIzA4qG0y/Z/m7Z+MGheNLEuzoUH3H6DCI8f8B0hJTenHoV
g57jXN3E/Oqxkvd1t/uEp+RbSfk3DDGQh0W6LebGvCcaedrcVp89FQvwqNkbzfsL5yPx3WlNj+ya
ZMyKgyiW48V3TJP5oRfqUTEA+NVq+l13HLnnnags6sjr8NzFYc5PTZRD6hiae2hhzR8uGNt3uZCd
a6VMNkRzHWd2W/Vcx2N6iNyypGq1POWA2Dkymc29Deed2pF8AAI5rWNbdYLWfdaGcqMJHjcV3dI2
7iTi3WAsILBYFVcHHd4azp+5X3uk3rY28SSHDPqKpE52VdzinqfFZysyPSAdkRCgqpS7UTUnDCPx
kXat9OTUwDEUAGXD72zrkfYu+4LyCVDfKnXOIT2xpIxyDPl2FUNLctcQ4QMuAb/lGlR4xolIpas0
8tUUuS70IKQcXHyjDvFXeN7ACFtahKrBWdU0rqwZ3JPJd+dmg7M83elj2QdJXPDSsKwXihpYqY7L
omT/y1W78a5YyhowevJB1fIzPQB3vJflVumaKcg1Q+6ANGnrKtGJE7npWorE/NA0rnl+s4vg7ILK
4ePl8pM7Ma3jBC4zzjY0FU8v5dg3eyWMvqWtjysVBhbBoaijn2w+RxaPaxagRwNBRMle1Z9++NHc
e8KzHcx1TvWTStK9s+AdDOzRww5VmX/3TKv76ol2lbWGU74uXoruXwU3KGc14PakHu6wVKoYsmas
k7EHJBBSOumxJQGnR+TtS9nXQWao1SZubahpELGOIwQnM8yzF6cCyBOhj4TnXCUUTvPUJhqpq5wn
5+9A4K2w0QTSGvEflpd6nsNz6tlHY5kXVvJK6BY8Vrnr7Qoob2rcrTHG4QLbp/enSVO2y7flkmKO
J2SvV0MMGRYXMfoQpa07W4FtSRPlkbQM41asMEFhSBpGOcqUhkrueBy/oLBT+NNzsGjH3aizhXRl
xgiKniSn5nas+dEvKdMQScITkD38hxU1CivOsOxXgQB4+JDu00Sbasxjr38mXVynL2n5lRZvwHQc
dgR6QjZ26G6pEr/UYOXXE6aPwyyG/rUf0jOo4G3XhuOFNiydKmQcktzzasvuizU/wwOjn93U7jhu
CjbOrqq/1nF7M5WT1PNjOY8r240+GslcsvXi56VnmuM9DVIDFQkJqfCFtxCXJtkUB9U0nuedlCwQ
ywCBiOaetgu9aJ0AYNsKWmqOhxTuH1N3ddqMyiFjh1JshsEXvJQj2SQy6ZCfjgnLEN9HC1V3WtUY
GKN7rVOfyuY+llDG6A0KdJ2AsINJqZzqwNNLQSOX2jwzciMKIzrnS6FugLvyh8jNE6dCTsb6ay+g
+BZH0+TQCV+OBBnKysHGvpceqdhCu+A76L+dJLCLTVheEu0wGje72HvK3tH+tIaHae6Pmv9ElCUr
TE/YuqBGkIMbjqUS8HQdnGwziK02XtLmbQhvvYGswspFQjjSgT4f8OtO3bNRPUWALesXZgA5lMaR
AjDfiXyNdSNSd3kM4IITGEz0dST/GT1OCQqowubbocK+Z+XRrhNsAETF0voL44yCvhH6aLYx2v3g
HLvoLTouqDYPhMSmsbcsg/IlxGHqEqJbO80rwgRF10l1FATL8j8Dj1wwlvy6PU25znbsO2q78Twe
/qoBkGM0ccd1QQcq4CmropkeakBz0dStC7d03wQIhTIR5kZzCntTgRXd5PgB6NvLnJbXq+LERXZI
RhoPR3lPG03bTraLWuiZfpUW+ovZzl+lCoegsWDvzVEhwKQy5VCqbxCs/P5ygkiGm+3bOIc1lE9g
MydzuI6cVLYEu7xc2WimSpsarujR9W4SKcq2TyM3VE9CWwEnxmqgf9Z9QxJGtHi2G/LFg5WcClxX
h7G3rK0xxuaVROmStEeZ7Dp4Cqa1ThLSup6KCb1X+BZiHjhrQGnVIzQJF5hmkq9H4R6JUVDQMImz
0Wl7VWebnJPrY4DeMsQvO4omO3VbVv1mJrzvULlIVatgVmmi+xgbDZLxnFggupaa7omzwpPAdBfm
ryoVf3zHG3Thdc5ppyEFbOwLeCz0wStTGXRVt9EXAlFiQTpodpkpdlVKbX2cH9ms5AtVBpYjMtwq
rht1aXUuDk53q8ZdnmLHAanNLPmhkleeeSbIrdMBxEE/oC6OuETN2Xve6twvreWsZvOZ57q7BLOZ
sWo0LThafWqIa63JRWwsI5GB2uUc2GmRZiPqaofSJL2WiY7TQEl60FqHaQ3bksfAnJ1Bh+9LY8ZX
jEOwRnoY3U1tlBUiAetXtOv0PjDAd+Cc8IUsDwP06MQZd4P+pwrDbdyZ2ylU/Gw5xoLz7li1l98z
84hNlem+1XP9IU95LPHd8pp4wse0uMabhhYc4ZwhEFsx/twu9FsdoLYsn4nTW/pDA7hHpmClevmm
N7RNyWO+DUFnc8zUAUiFtA0QOl+LjuszJYpJdyBO7vU4cxO7p7biKDl0fqlR8MaccizvaLYbPRGn
kb4SvI96609LG6AwD6xUm2hI19ipEazBJp6T4iOZ/lQ6wVgYz1o5+wNIhzACFrT0JLCtPHrTApZQ
Qf8Na0aB+KLNtTuIlWIwuu06phQa5rYi0OPkxKYB8RADEdAKYxfKDztljeZwhGOcu1Ru3VL1reGF
vTsrkbkVaXYquusICP+QJWVzL5Y3snReWzrNmU4EGc3mcYNQ25VdzXrS+sKNUEn/InV4Zc+TJ1Fe
mOVQnJ3CMPRS8BbhRFiOSPYwhAfVyo5QStZKSaUi0WfhFHhrOLTzE+WGs8pTb2U3Ao1bRXiIuAid
vSeHXdnTlkx/j07ZReF9yTKYmQTNZOzLGAl38GCSpuySXSqLmGSEDmFgI+i4RuLo3UieMlISTWyu
DcIERYl3AjxtxRHOZHlraYhUif5kNL3SNLWpQxNn1BWCuiwfFg19nNzXpTP6hf20xCVg/aIhF2uh
50vbDej1Tx5KiX3jOgDSHplxMIxQ0BLF9VXFOpUGtXcT7P3NVDTnmG/yvCz1BdvnoNP0fwo0obPC
jYPfKDPh0/FYq50l1W8X7YVeNHnURc6zk/dAGWhMGWirvFTWQOgTJW0F6ADOfkKS0LY9xgLOSu3f
M4MejlSjqU9anb6PmmZPVLA5F0vzCC0BEacwlo/RMc72FEXfTKdu1Dqxgc2nI3xTamnrsQAhXNFt
PZW8tl3v/KG+9MJdvxX11khIwwCdCd3y0hvqqaTEzUU762RyqpAoR4weTHxQnPvsKWyW8ezoSb+o
dU5STguCQHfEVdby2R6YwuiyOY61OV3gAr4BJdCeeu8J225IofSf5tXqyquStcdmNi9O1B5D5Wvw
4sAwii0Wom3uyaOyMHfjf0bCaQ8P+ly5GwNvWKl6a0N3A+plg6i1Lzi5T6j9PG/+NFRXlhSHNuzL
0KiY4Fyn+itKYeboDyXK9jUzf3W4KzWyJlhycwwPnGI2I1dA2N/RYjgb7AtlUwx+xMWMFo496i/l
vJxZ2Y72UPa7kcYWSBddtIPNllxlGL5A7W9WBoeZjTdK+HYE60g55YfaFG+uk8q92YM/corG9XUJ
8Isdwj2BY1d0irrp86i62r1WXgunrq4pQMyNa2qZ//sxUZm4HfEHrK2x3JOBoU07bJOLYEYWMT49
jm3XqGzp5M2bZsHm3mxusmI625AIYmnLX6saCLjdeuIh666jdNRkK/Dl1q67D4XUNl7M5ylS2rs6
bT5iBgbXnuHCi17d8tGxn/mixVFSM1C53G12L5Or58wqyCh5rKvQPHMNE+6eL6U7Cx/baHnrqr7d
5FPtR6aeP7sT2Vwle46QGo5zV8rl4BzBbGmTANwA9P1ZCyxcWG9j5T5H8S6BNRvF+nuPZH+GklIh
62AiAusAV0E/ulbc+LoulUdeVGWgRcQuXA9zekx9r88Yl/S7m/8MUDKOQnfG4+//tfOsbTtVudk3
LSHB0LD2mzVcy66vRz+3bQ5IBHo6Z5NbmYVyapnIl+S5U3E2kb8Fo71j6YiZXwEoXYoTUMvqrZ1s
1TLgVFdn1d8yLdmCJxYHveWNMsfbUOv6lZka7NWyvDzFaleekGA5kNtGMFVDs6GHLN5lIyiVqJXt
XXWUW4sL41Ux227fKTvB3OzRKQ2lv5kNDneeIVLEkOmyzkvIFqV/Ywh7DDZ7Y2uXaORRgWeSkKME
KnmKBblOhaKLA3MWzr1jVqwdr8PZINl4lShVM6+EcNcUqGxqMbQ7GKe3FAQO1rVY9gAN5jenu+RK
y0/cQNvQjPNIwbERdfMVFFZ1mjPvmRt8PLsx0saQvAqtuNsdVWp2jF9XGhxHaziOa1NCe+J+BiDd
VXtDQCvrO5t0Wo1okqRoVXDKDyw1Fdk8BkJm4mavc17fsIhM/TtVFN+xmLNLDIjcr0U0nfMuBlSJ
GnXC4YLeZZsvNsuxj0xzjjTnaA/T3wR5iF0j9SMY0LKDrddfdVWEh0jJ4XglI4LfRENVmwZNp0P0
KJcua/wQJEnp805ye0O1z8+QhvaGoupjpdguu1PS+tXSNq8s5fO///ffGyNx6ACpUjAL7GSS0Kmv
SIm91fiIKoGlpeUF42NiEOFwvDv3AQg0Owr9zhk/QYkUFyUzC4pQ4MSNJiTFCMT3VrEb5TXSObkr
7c5qvJlgOQMjFLprTMPeSmoYDuEnAS5kYxUr9kvu7jggyic6+l7QivRN08OzMEMPEGSnb3OVzO0c
munNmfX2Qs5wZTIluE3NJ7F4Hnyd0++iKXxUObkXxwJ0o+c0e//+n61Bc8wBPq1+DSO1DVS1GGF6
wjIFn5fM+3wwvJ2cNPd5UEe53hM/DXBybC3CJwWOXQHrRLdXnmuuu+mjyvdDSpr3RQB0LGrPV/IN
UBlfIhnR1bVJR7zqtEHM3BmBzNPuXo2JwZrtxHuWxuhNMAsw3bH54Hk4BWfaVoa9k8f72WvF3cne
GGCsjdB4crTSC4ymts9okzPB62PBT3+ye4opQtuuNr3p5ZzfQC9luVGftJFCUyG9edPorqDvojxi
RekP1F5+O0M0rFlemqCrFZ4m/D7dSvEY0Bux72bZi9ZI8ziVzsURSXEvYHTxM3O4thnCv6Ig46YX
Lx6SwjFjvam7fOUONKCJR5F7xRMIOCoTIXpsgU2hg0r700xd5kk5LH6vmveJE8y9lRzHwjUCHHrV
Jpqv2PIWie950LQPcBg6gH6UqHVR85IiP9r7fhLzS11FwVB46zDR7jS9dhf6UHVMzczZ4tJrXhJN
PMxIvetUw/ljK+ddjnlvXRvYcEbBISSXA7o3RiyEGQe+66Dpl2XfCa39wGt4o3Qof+fRuu2oLF9P
HkGduIo5VUw7l51E0OcEH9Di1FxcqtqpLrR5d5veU5v1jECLELh8kK9u7b3euLbS2okm/zf1MY0X
yUFvDPSi5ZN/30gVh4Qse7ZCJraR9tT/K5vipWy5aVGHaAXZaHH0ZlbyQzhUyhXpU8GjP6TEA9wo
PTcmG63eARM3w1nrjNLZiE4JV3glMDv09esUuc9jTijVGuo8YBVvMcN5la9ja4IfCsAW0lEcM7jb
IFDCe5+VxieUe4mLGgRJHn1PeQi3l3VchH90doPVgo/p6mjb29eBqRqfyrG+1ePDmEbfkEN3Bt5Y
iByMQFJIsTRakj0U247Zvz6tLAtv4qwg/tk0x6HYzQAMM0Njeol4FwMJxDphDL4pvMhXOuQjy2HE
551FB3MeaBdA8+wfrrArBaXqs8GGQ0jM2SGoUpplmIVhFmjULcWNlm9TvbJyxozc0vjPtJfzlIoK
XeO0c3NMRgRiTeh7hCeVDef+9YLEE1G6ttomoksb00hW3cnLWGtOT3Dd0Hlz+gOorUhPgEAAMA0B
SfRQKC9qBXhnLnrJVrEq1pnHIN4UiCQpNktfA17Ll9dejKUVJp3jw2Q4wQAiP8mLS4E9WpSJ/sSS
w1AWonfDCPsELzXZ92nFw0aWb8zJNGbjjPtwdwVijmff0jkB4KjaZbgCr6Lv3kdO4UZu/BRlYd49
dd6MvdFR/INd1dnUE6UcDaWCL03dMIxmaqLwMs7M3jniVDSma7wEkfYWThCp7X8m8wHbeOs8CXAO
sqRBF8QkcJHenOwp5iwb5zDQXlXEjQg/vsMgPIUDH9sMxBVigLoVHyyGF02YfLeQk8BSKi/kBItj
S3XPJbuHNfJjMixOhPajKz6TccYQzP1ph/ExvdoJVR4uaOQbD4Krl7v5c1T2h5Ri17VeJhzrmfwc
zJQaHa9WThO9e0FimjOK44zVXOqcIjA87wuMmasGB/wrUULA/xhq93XD4bmy8GM1QpT7QUkV+uuy
G5K103+Xcn5H4lmjOPKJcTAx3jQRdUKXYxckmVS9FfWjtAu/EJ9TMVEfakCB4bXX+YMSlezFhmuj
Jv9od12KJvCSPibLw3f/exKcSxPLxYeMEPETgrsh4UQcouSsOsIzHU9w7jdWgZVu4vd7xIICpUZh
YyyUZBk38qQCgQFlPa2VfUXnkZ7dSJ77Hddhl69bNASHG8nOXzUOla29qZuLpxkcov5K19j1rg0p
NuJEKOj23Bt5CUmnV51bk47eudhSTJOR5Yuyvw3XlBuNDxp2ijOmLwwgldf6GSWsf6PQhRLues+E
arv9nGlsg2giLapY+QDVtII9msGhz3YCx30Sm5CN0FAJTRe9us5QdKKMQectzF7d7dA/lHrrRofQ
s/zS4kK3r0wO+umlyZ0nMw0NvylIZdaW+pPxfE0N2HY1aCsA7Bj89nX0QxoHMwNdSSmCsfbJBUur
wMykmt63oWBCh9bb02ymsmgWTRhUoTB93Ru1NaOzdo8tAHdi1Dpb2FrKerZr+VDCpxyo8l1H9D0r
rWCqmqZBctQ1hluuEwZFp/5p1eS5p58ciYz2on7u5ac5m77SwGdmA5mIW4QLYdUT9993tiYOLQAT
JKNkfO8n95umEfMm2joELMoI6/fjSQzVYGB2HVBZqQz1uV8GofAnSIqqw3uLZ2ab1h1GguVdbv4D
rtHuSettg6QWle+/Hwev76w6MF2xJrzTlEXTrQh70rIuI4nQI3eqZMadJqf7ksPtE2pQITlkd2sA
ONopaf/BiAMWXTehAzcXeuUZcghG+i+ck1cN6xvSvIlftGXyUo0GC4tNz3weZKS2cPvYcMSMeJ2C
OFdhDJBaXgMKmuBjIhF704s7PTtpuJ7h2MX812icArl88N1H3GY2PgoTDjgvybpUT5Zz1hgUC5BY
GvwrPX3FfLBWXVih3sBen8OBGCj5Y2dYYSjEnuWdGiZyAM7XGkeQHvCU5fQc8yCYeP7YjIERY9+r
/QoNzvoKAdebHXOzFqVRUBEhEGAYkkWIQgqc4oku9ujHAOzXUiqFAt+5wybCiKoxjqbJJ0RIIvu/
dmh4S74nG1ZgoayrRZYBFBzneVAnqj9b17iMqPfg7lA61J9z63xi1PIp+DqUYe87/KVjwxajSVhT
33hKptqF2f5KKi8WupfLdkuWISsrzEqmDV3zx8gRBJAcZKsjW/9U3CVp/dZWfztPYUhFE8tw0mSK
D9OFQHfFoBRMZrGeWWVCClR1xg7CwBirw8UFNLgsgQV9SBq309LcPMJxHNstPeOcxkyuuNTveMgv
80aWCd9iMMeJ1JeGxRd6wsFSMr/PZIcCD55Xuyvks9v2HWWXkfXSibXnRqDvF0UdhN0ixJr1Up73
IAq36sxXyybWtlccrtOs2HkRvpLoj2M/AZReDSqKSP2H3+Sq5t/SqN6KOmCvcmkL4arnqamG9BSY
H/jNeQkBksGOmWjrdv1lcDplB/oS+dEOWgVeDgPCUMMgUR+mESyhmJ4fMks9JqMSHrK2srOfsLXJ
oQ0k9lFSJHMS7yvmR1dGJJflfmJQN/y1zQ8j+pc3m5Fc3vjctYxZFVrW9wYOT/m7TfhxOFvz70hQ
Wq6BJbW54Zhf2eJvXR4sNw80HEdsRleKSuSSDXXjfqYqjVtULmTiq5G5jyVjVWE/ULRvYaR4ZkD5
xc+9AjZztleEOddxofDbBIIBRZsUOuCuEdsJdAzvM7TfXJrOiNghyBtBIzezIQM754pPaNwxvxvt
JxsZYVgFXLmKnbi+UdF92ORs6QmjgxAXBuDWlCGnoawdvgLfJCFEEGEMzCwuHqNkoxH7nvtYGsba
jgFehUO3Jl1RmgxUCtxXQVam8a50qRaxSu8CSFeC4sVP0jkgVGg9cd9D8cKU1sAM/7DCAmd2DWHZ
07/12dvPjF2eSBkMT3PS+WM97PHBj8/6TBd1gcqw1YhvvYaj9hFyGd6SzmyeXChnnZV+kv+Obkod
9nQ1MVzs7O7cmOaun1Nlz8MYKKOXPdQsMxnXyqNaj9kjrQv17nk+puZ629qkDJn0Y9yMOZuhFzjO
diDX/cBMmDwwLO71KMLXl5f1pjbn+CFmMO6KGm814seP3zc9OzCbRhB67aVKTUgijrqtVIxGR+9J
a+hbGFiUv9kAs8e0w898oAKRe49dqDoCZkf42VGO5t5iVxe8dO3wKSP+Rm/XQTLsmqqiG740fuYW
GpbTNQnDMou0AEmns6rNCNfMTpoksZ7rZLym2RR+tXZ6HTouVKb0+TYaVPv83xuhhtiM4wDiTP2/
H/79yH9/wVxyUrBHxvV/f8DajtsFYRxF2DDPw/JmHvNdNIj58PuhVHYJV87yB2B10XX17O33r3Vz
uWj6/8IB3L42RurZcKxh4knkvo1TXcL10+fz7x/Uc62eYXd91uAg1w1hF6xv3R57ZfhWZaO6tU2H
alUrVt5ElzxJYfxLxghkuoXW5bkhopO2AMgbO31XbGixUN+poWV+s8SIxfu8SgtuM11NeGi3soau
2//wLbxbteK8ltd+/C5E+B31MYUyXQKU+apMlB1ppfwxHdm+t/28xewA1oMC+3fa2buhaR5mR5kY
fL3NSD0eTdgKv94JnV2v74URPgYTay16mjykCiJFn0hxzWxkT1vRtqWNfJmFmvlX2hJEiqZAUkZx
nlOPxDHJxi2WwOFN9wafPpqDrHBXpL1g8CJodpCJs62VmTlOpz9UL6v/pqq5iVVQlu0oDVrIO7Y2
mQa/MJyYNXsWUmq7IzT8Pcquf4D0MdYyxjAUyXQ+4YiYT3GEor6SAHN3Yufqw0MpCmR/Fx9AqVur
qAazOmQ6ypnhJeLQkxbZArXYaYqxbjqRMR+ut7TOcr7ib6Y0xBPhiXfjQA+QqaPQz5ZiXGxn0xQw
VOiqtIyz2fXKThMACFsh3fPvmz5qUDR0clQDlt1fOej3jRImqDPufEIrhSEUWpJnbpNZu7CFL6Yv
slEU9q27mjOI2fSyWfj/UZZ+P9nKUUGIHJ9mD0Il21f+rTznC/WOJhj88PcqmlC3A5VU26ZUbEQE
0wmwhrk8NRIaMhGNfUodalnccBVzsVWdzrZXOZpVo90dzcTKxvHWaftbRU7Cl0Wr0QtFx5ki8Cxo
7hf8V3jtfajR1Znup7b/KW0G403rnBUruWdUzAeUL7ebZIQ+4SrLYj+XP9Hy3u+HovbhtVs0Q+Oh
J/n4ZKfiu2KUfJIDraNDUY87XeD1nlrAlnkSG09NXkGpaFOSK8u7dobHtnEY8f6+m3BdXidPOwph
ERwC9ryKUVT/UGMcN5QYyqEheN+7R91C/HeTuXiftBrWAV3pB81tj5akYSQFDUfkbbgoJS7FifNm
6xQ4DxPQE8Xk0JE1KwRTVnmPeD11Ep/Z6AT4MxXOq6pzNnq9ZbRoElwv02Qz6YP5iLXeXZMvZgGm
DomB/dC/yZQChLjr5r92hcm4LAcWpOg7delIDicEpyo3zo4pPfpfljRUY7f93u31i1ze+/3TZDYx
RvQdV543lPic84YCyv8+7/d/fz+ZC/tmQvPe/37ovze//5biGMoBI3Pw/35qTx/SJpKC6p7/+8K/
f7HRp6uIYEhXbbR1HfODKs05Wttm7GwGRaLMMIwiUwzikF8eg/uhvi4Wr+sszQuocl6i5b3K6RZ/
i67smEFox9QS9yj27JtZnmjote5VqOU7SyALxEZjPOzOZTRfT/DSW+sBkjf/6D1ivDVPslVjxOxk
q7m499pwVq3ym5Zb7xJDAcfGxe0PdOmLk6Q8aDmKkjW3clULOkWF9yFNZTp03dke6ZOaaSplpI9D
gwc9Htw6/9eYbOotVd86+nyhWrY4aC3Cm9CkEnhZ10CNQ7XQddPXFlEDkXMAMWNifKILW+szY22o
4T+6QBdXQFufZA2s3ZtFv2mI6h06BfXFmurIt9jn0r0KwM2OjDe8lEoQx84Jj+4/kVnhloiIS3qu
fdZDWiqNnu40j52hEXY+Jix972pte0ziRuz0pqacpmmuycIlU+eGWs8GdtHUIPGPo3UdzUqcK73Z
hdjCtpHAFZZEErM6fG9AiG8tj+gA2P2pcMR2ZnL67hr4GI0sjfdktkPR9CeSBuYJAislP1T9wm8Y
WWwSeYmawmMvkd7Siru567HniyoyOGhEDZsdqziHIDCrKkwwLS6OhKGlREy27OAcvK0sYArWn3jk
eZOtncTlXCdbNr+N+88Y8YdYNuI3Y+0DRiovZ9yhSQcPfOId8xnTKNRhXB3V52QrNDlAAtqEg6x2
Ze7s+55DRpnXmFKjPzXOCDC63o9eGk8YfUt4xeznsYmtSvIfcQHFzJmNbapQY15btXaQgNlDPexP
dEnkF4tUQt3yYrUN5fC6kWwTbZZ7CdKMpnjNp5iqJmWJOYFg4HSSJStjSue6//uuPYbIAMsftDCN
OV783/szQDJ/+ANbf/ZjdbY2qtk/Q/WlC8CsZSBnvDpKn/6tW31e85RuVmYkLAplSo8mDQjcufgf
rs5suW0d2rZfxCqCPV/V93IXO84LK07DvgVIkPz6M6icU/vWfVHZjmPLEglgrTXnmMa1mbBLdlo7
d6t3tqEvaR/iziPernoeKbFvgniQqXkewmS827SnaIcaZ3OOgW7v0GqnuM2g6mTFWwVjEFkQVqss
yfVV5PPXqMxhXw+MC0evwxnIIZr0HvrxuRx3heHmT6bR/WwY5h8d8RdJdHvJm1BdLRyES47sqSU4
iVyvNjuiTMMqW71ZjssLMzLykgW2A92Tbqzq/j6H9t6RpXnJtPm9XfZL305uJSCnoep+RA3712ig
O9CDU58ramIYVXQo0nvhJK/mEBYHcheYzVbZYfTalYjnjkj2g+Hz93QMBni6FNaOi2fF068OmY5e
XL80kSW3HAXIo+j6QxG1+b0bGcHZLFaE0UZPseNm28QAb6ICTC+tlDMSbn+6ZB47/oqRyCElNeUW
zulhkACpSHl8TzmNkg+E6sBjiwPEvUg/62Un6M7BSA3RFe6hdAc6Srott8iXDcpVrTp5/myLXKxb
g/s4a6p8m0cZuCRBc9YbMT2N2FE6uui+8v96UWlekcfXTN9FTkhnCLMazWWcGtsqxpk9zIbCyOD8
JlGjODE92SWw+kMwg+e6R8gVFCKFIUB6vBUTbaSohoKoxwUXuexH5SIioZea9pdq8l6i1g5WOQfE
pU6lSKe3Ar8efVwFcx6ckNjNKI/7Vlj7cYDmh9Iq3FYiR29EVRLTnDEFMLSwnHgVW5e6eU53eDZA
1VbxEYHPtfDhVRQ45tEow3NMJfyXNuw/Bq23eNQBsPqv5WQdF4a5i/PxqH6OJItc5WS/cOKtPgo0
NKu6lO3t8Wklvvt1MNxkRs5NouxtAYCmHEP1nJAdd809RFqz/TbU2n3XnUfnJa2NPZEmJ6ZsdONw
Zm5SKJ8WTknyOuJPBER4q4Ppu52RzV0K4W+sYWHWJ3pn+d+CZiZVrSuubdBzQ1sjOKXOwVhCL0Mh
kms0F7OZhYqK2byUcTVtlcXNyQyXFn0qvXWQ5OwjZflUurVch2PwXmkKbAatzlbTKiiTZA1xGHMG
V7pLLbghBpM2ot3vMfTgvEy8tzz2CSKd9dcUV99ckp7zoPo5ZB3jdJqz5DqE6yLtJLJtWIdkm3Lt
JNFvu4Rh7izT6CJ4hZwpN/587N1+2iTIutG/R3RUwDf41W1Mg/48DuFzHMpdb/xsWQIvVeOSMARI
eFXl+jZVHtGj3nj3pO09Vba/DTIMVplDF2TQNF5GJawNC8MoiJxU5k3gQqrplvrAL9YQHI9Y9++a
sPG97pJX4c1fKekKmG4BNaJbyjKLyDWjOahUjkd0bC+i+w0wpTgCAoRG1NEOKx1qdD0iahoTa1V0
+B/rVqwkmUzwXhldTFxD9PhGsZV0LO6iCz4wyQcndhSCa4z5mxHGyHAxHfdY6mc3HPCywppoSzyY
ZoV2uoMJpOccMtQPpyTchhCnyqw/vSr0z7De3qyOpsHk0C9KWyBtddP/dawK7jvo3mKkE5R3+pSX
qtk5HTOCBlnIYehJWxT+zL0T2ldrSn2isllQjehcl+18pA/gP+VZGzw17fgXIEV0TJfPHl+fMQOX
yCW6ob34YUYgns3CXCiakSr734dm+cjD3TbgKaFTnNWaRdVskAMtD1kS/+/D42uPTz1oxUdLFAyi
R6JoMnKjJy2mdRnKNyMVPfFlxc+wKYJnm/Ik9LzirgwUFbacjsKz+k1AWMs5FxBgKPxoq2txaHPe
jMgb0wN3tpl5t5wU7rNVIh5lsMKHZUTKsMvwE6n84gpJAzJ+XSThcOtRXmsmui4QjmvdO3igLF7k
iuX35MXxSzXC6yyHvj53Pp0yqSGEJdKQ11oJSQIwH8G2YG9VXIqBrb5jPMg+WPcPtunjtc7o5yAb
qDe6dbN3wV2zhKfZDH//lDx/DgHR14DvRo3nOfCJUM/gy07hyarAbI1E6CC3Xb6O4Xj+9x1mqLuT
mVFRLDsMKvv87hEoJxBi0ZEt7v99uQ7bp8IN5On/+7olaea2BoSLx/+eRr+4GsxcnLy3PpxFtJl1
H7gelzEn3bHHl8nqIaTbhplSRIIMbQM4KBWfeXo8ENGASyMyTTqwvKc0Ch6Pjy/nssIS0Ob0FMk8
uv33UM6kv842e1IZEkS1GjrSTVcIl/JjN+vXxzdGbslbJyto4Z24zH3Hqru88EFBEljZGpvHlx4P
mdvaZOqiEMPc4qwCL5CHho02oXOejSiAx5C6wGj2dQWTx0UKgvLU+VZmjXHpPfbjyhfed0+TIDfZ
c3ye6FN9V1+4dMcrcQUB/OG3KDLkO6dPEleN6MvKB31GCENGZyymj8DxR8ZAobdvlk9nj3EBzlj/
FgEcedfYhUihRYas7StRBhKjy/JdmOXQVjHjafqnwIKXCXhvRkxvs1E1GLFsvcQatE5yBA2LvqZW
68HwGC1NUbHP5lh8w4HKwZxDtUOFEHOuuucZ57sQTfenREdCuluJ32gAH5d48e7x9Zk+zz4MPaTl
+Mc+Ra22OQObN7/+IPyqvgRp9/8+KAUpgZx69BxL6MHjX8Vk/t+3gH0tNqVtMYynWKJU5j8/fkxX
V3di3hmToo7slePT8siDJ8LBsWT7td7knC8vZTXucSQjFY+IxJj8cnrWy0NE/w8lfb4bPHdGxa7c
51DjG/E9+ey5zPNNER61Wb2EweIumod+Vaux3hZtSK+cdhv56ZPk3XSGX7H8SNs++pmV433Qxb1v
2/R5hvX3bBUy2pYf0uvq81RH5jmeBDLSwGyeaYTQL3ZRbBAlUW6MEB3J44EipiPaBcdS0E+8wcvD
f/9ao2o2SdPCRv5//+HfR0RYbZKIRey/fwDWPdzCYuNXafLCMkBmoipeXMPXJOfyGd2O7kktearL
Z4/vykx2bYUsipbL8OHkyJaKoSfTaKzp2GCu8ATBRmEf5rgUyEDPcDCSN920xyTsdw8B0eOB1pfE
FzqOa6PxzSNz7bX2d7Iu1d123W9BW2dXN+X05GdDj8ICRsIcuhf+6nI7CkvtvYLza0DqDNRcD9PX
UG2TwSoOnoOEu+2SY5WhHYL11G4Gn8nPHAZc3jpbkiYrvdPdXK6URtlUpBkj7HB4n01r0TA+GQTd
JTpXF6vg1kVM6l+H7IlgGApLc49Ko1iHuf4qlP2jo9+wM2Z4jTWiDOjqlXcmGYeUMq4BNVGPwpoN
qzw4aYkVskW8FJBRjTq1yK+xjA9FXAQnJ+cua8zqOeNghgqTAzsD1RPa9WdlgJSovZE7pBuXYViP
Bdtho8utFm7UgkN2FJdDqelmBNTPK8gC6QlX76edgG2hoN8HQL4xs9FXbdQfpvz5wUnveT5g26BE
J1iTtJ2EN3cdmGRP5TTlLnH4EWvPPCScJ7ylJKF/8hOEdAzBgijshLw1Lhp3a9mReBkSxhV9m/9O
ZTy8BYyMMi/pMPNjmDMnZV0cvGHnCkuUlQTToZ6+Wj87RmbYnbLhtbXt+uxZWMCU8Dk+F/m6z+Qu
MIkqI9ppP0jYjHVD+PcUZuZJZOWrT0285Q3XB+o3Ldx3KpuSyngglyao679jIhnlz4IhSqs+TErd
NAgXJbbprtUwgoxtIgayduWc6kXxjF3+bNs+zY0KbIQenYJAUBQGPRx7NqBl+oCI5USwxlqP7cmX
brCfCNJB7Z+ofdXRJRvKFxaHdh/X7O6G6N1vtSOPfdx+AaGpV0VThJuI0y/zJIPDmpX/UrY3U9hj
g/c0wrY8e809yzpZOkUBxgqJsA4T2jThaJBzvIsyFgpCNMgo9sMdxAm+a0SMWrKg18wm9toB014X
TA2D9DAVyLCUHRE47g3E22Aq9cPxO9qNnFm4be4aofEfkvdL36sh5XsRRrdTveE4SO29GdFB+dm+
gVRyrU0HcAUWkIyOxoTecQepELGOKf07tHboKL7ItiZEsK3PAW6NPsi9yQR/TA8lZ4tzrntybAh5
FXb2nQsYC5csTxOni3ObNNMotHkrZUX5LtLVaeZkbo5Ru22WHS3z6cYR46jWqu+3KBLbNc+lPdi6
uFDiFWvyNY0d7L3dmPbtSXI2oUuU2zCxEsmO5FpVhS41eiZewAXZ0H6b+wknlTU7vKwoZidF69O/
ll5lPskp/+oKEuZ7iT6kQq7KvbbPxwIUeYHnjErokIBOvHqeF29pjsFUC1k0/JzazPUZbRi40YzG
hTadh3pf9ZxrbPSDRgY3hEYW+kFVBGujU9NNMhHP/NlgQQjDA+XXYdYRQtlEonakC/40BUhgO0vV
+z4JqN8n8dp4TJYpLyLaj/TQhw4Rfg7WdXRssECmcXXJJLiEA6VAqnEfo7x8MoAko/AV5aoXrDxI
fWAHMXFGu0GGt/zltOFnrWa9bb6VAnG8iwNk5cGIcMK3hGxm2OdhcM0q9VFX0GH8JC2vsR//1Kn1
3ZF5vbcwTlxnFldBjfTi68WrRFLpuuoIq1VFEZ7plpTHzCwurSvBfJnxnp1xJTkDf4Jw/IHb6Bsl
bHp1loeaszYg0GAtSOFc2xZIl5mmRddMLqYoDE3wcnYEPqojgOVy6+Yn2DAM9qsYe4bmJxJfcHAK
LLq1GZd3B/KAqWCFh7EPmVPbG2fyf7ut+SfLwpjZXrp2w/zDcNv6KdCwPZIE5uv8MQYojpQFB4kO
/ksYH7BgNidOklT2AeR/H/H1Qba0wWRt1Khb5yemsb8EjCCaQuYlncA9TCbeExJtn5IJXGXvSZ55
L+lHRNI4JuXX6F9UItpb7En8xTCFQv05iBaJqYGWK6JO6SpyKXFAuF2dYX/48K2JiLUkXhRliKnq
WOJ0jJDLhra1S+ZSHEBV/nDnyTs106ESBHzhYWKcT0vXcYGsZgtJqG7f8iBHJo8iVCIL0+Z5HhDN
9Iu+ROToJeG48H7iVTANeg6S69WEKXMw83rTesz8YuZeq86R8Mx1cyWuhvRBS9lrFWILrpJOY1mm
9bwwL9KCI3vUMaiEMH3C0R+eGpuDsGnsR5qpt4jht8Mdf2vwUInqMraRdZxcBCFVnBAYqB3r7A2/
ktJurq0pxRrpKZF1bGYb7EvWKkj8axKj7Fawkw/EUiTI49stsFtnE5jVB0nnSJ+n6bPXko5Mgu91
AMSDQ6pBtw/mze9zlAhF+hs907BzOHqzQeQEvtlTuTWpTmlSZeOCJ0iAtKp9Iz3CioLkr7Ishf63
q3Gc4ApODHh6eSBJU0v/lnEW7Jp4/EFlII9Lz1uLhZXp9YynCuO5xhq17xWOp2EIh3UM1GkjRfpM
mMQPgohNxGPNW4E9/KJ1tUen8is1x5/wMvZGjdB3Snpr0+FnR2F9LCZf75NhaCi66VbAXoevUR9l
QU9UoD7fVolw93KGWGxYJOLNFbo+IrbHbYhmlbGj8dMwEvtgpJ770Zj+a+NmeFlqA3AGCMyjY3rz
flhm2wplE+H0QXQXto+9WfocBicxHaSa35sufxJIg4fYUdtR56zzSu0g2JBF0qDqoAPNuJ+m7kY1
QJoHElGTZksAMgGZSr56WuvjgQobYIMGyl0IUGE+7zc7wh5oVL5F2mCaw6+2QP4f08WmeHpbDzJ2
zn4hYfaJLdw7/0ZE3O+gnJ1Vo4Aptq021rkZvEctGoC0MXz6LMRS0mR5GSozWNfJZz7p4TbihqY9
N69xlYgzp7tghx5t4xkOrSqrezMxA8FWmXAtTk+izLqdr0u829gkg/EjrLJ2U+aC8RPoEJ/xz6qz
5p86jqdVJD/mDFmcl+dQLgiJTAb3x4RDaQcZnhQ9beH1zy2APtrezkn/MjOmY8Dm9etJLgNZbdsr
N2z/ZpiMVsJr/jQEka5Mhby4+2nbTM6Ru8udRdwIbT0uw8xRF6POhpXtNYjk0sQ/Eq0uhQ0u10tu
TBe/kCTOW8VJ0M775BJlwdEaDQ56ZYCVy+Ag+HhwYr94CmPzT2PN3qkj1NpvmndIqX9gbRhrp87G
XSCtvQWTlvWDjnhvGahK6/QQuSzLdpkyzMgG7Azue6olfwwHMNTF9W6O/6Se6q+jbXAINXmGbs57
iqR1TxrjyioH41wwUYF6RNbJzOJd/HZ0tK8bwTEqqX46g/WTU0i6zTCoMxqr9Hmomc306aer5+FO
Pura9J145xiOPId9eoFSLRDHcaIaYk1KTn3T05js8s4d3mhxMimOp53vTqA+IWK8m4WL7lj2f62M
ANzSuVZdO1wNA7U99QKccANP35xeMa3PG1RUGRYFAjWQimxEUQaoUdxfGdsD/TEYPqTS+3ZL20eM
3mG2Gmg0WQVDTB3jEBQjUtBpY8ZkHBgt8k+jxndYdbwiMSU5LttNJDHxhK146cLE2jJEP+g2jraL
L7ezM+Ma+WzvQNCYYzG48tIvyPEzA3kOib5LAxioJjYpSZnAEr/yg/aVvQCO4kypxqicjHWHBJmM
9BASEdFrzfuaWgqNKqWoyUQ1ADJXgbWRtcDsKSPB7HA4UDAyPCAlPCESDBkCh1qpCWk3vfCjsQa1
q425gPBlH5MeYwXCH8KHk68oBYnvqXZBLGvMampSL9oKSe6Yhn1YWt4WZWp/bcMSzTjQMJ9c9tPj
gbHmD88q3L3OuFIX+gTLt/ma10jDk5nFKgcTVxtBizkVYCxT8hzXAf39fCytdefC3sPsgW92dl0o
GyEYeb8J9q6NV6/3X8i7M18fYDQ5LCDj3GVy68TVDk6/u/e0QH830fV2kvy3RzbM3g/1sY6Z+BaL
qrnWjjhpv30hABma7ULctYj32wyttncOqvKc8NAhxFEXO156LSusP9MgIEeg9O5DnW28bDTufsEO
mTd28R63v0Yxuq9xIKESRcDrgCvCZbI5u2Mb8FZVaXub1AyD55h8ys2w/EpBnbtXPrI+S8u75WLc
GZK9U8PX8yqGNKOblPeuAOYKdOTODlbSVqySJ4KLfkDruw+87CdNbb6Izh6ES1+Z9cbGvHInrumP
6sKBzVe+tnFRcS9I+fr4LjeZxx36IrLrMP2SXkk5mefZoRgbzl1Gdn9g36bAuD0ohZ5tnQTzCGSb
Rnd9vOiPtJ3Qkgj4FnBi2NYGhCXCoKqEZnXVNx9BD8qaLPaEiW70zBqrmfXERHbaKJh849zleQq5
gIFP2zDT9Zr2pmTsXWk+g3iAg/Cghj/yqmjVrB0DRkTrRvW6tZp2DVoN9UmPIHw5gXq4U13+ujUr
J+WxSpJr5zpI4lvnbDTpPdbufJJUnn0DIN6ws+xKtVofI6wSmQMxGSK3X2zb0TAPuvEJ4RMRXpNU
uv9iwGzHvTidwTgqTBl/pdG7qJv5MqNW2pOX8NHBhD6lkOl3ce4Me1q94z9GpQ6JP8BeSCeOXffy
+ChKcH90XlM+j8onzdUf3vj2x0UUTXpxzXGKezz0LBQV2b0tlKK7JYOXvArFKaT7sJoHilkiTjIu
4EQylfSbTUREZK8MAsA4szwLzEYMajzzFTMIdjORkFlYUnyWdOLPsxIn30R1OuM6Pc5dCPQJ21TA
aopl56UNbfOd6O3jiCtSLSTs1OCpxUwIJqwIqzji0AupcNqZChVIaaF7Vgh3EWAnE8TfKgvvRtZD
dMwXwJY/id3oYK1vw7jEyMquko5kNsUmUuo4+/WP52nZ792SEvB4SPNQIIWd1NFEQ0S8CzYSx8k2
cRwYbO8cu4Mh/cSRfTdsA9ka9+B1+WzssxhBNLPdKZsAjCJnbMfOfZVT8BZWnDok50RcnO65wTzE
kLnZ9D2tEsyxIwXihPrJwNzhlFBiTIFHFhX/hisB+cYS8ZjN/HfXztKvJiVap3F3IkIpUxqZ/+8d
T9IkpBAiuMlknwizvLrFTWR+jXHBEoJQb70EN+OWDf/+lyBJ6PM6nQQT0kIi8mwFvMcpiYfdvECw
q7guN4DUgkOAWeSdEw9t0tHmfFI1doW+NZv2hlnN+7TRb700T+Rf8bxtlJujNuNdxuz2SjHQHVKz
PSrZfzRMXP+AUltH4eoReBMlsbvmHQ6uiKgmctJHzsHZ1D7/y3oYFL3XJdju8WDa07gqfRrXYwjb
qDDTG2dWDtdT/MJOAr01mm02zLA4/nv+Rly8m85Ly2iEsyUCrZD8Txf+6yZRmGTRCPAuSoIyyyQr
DiNZSU6KLg+9dbGDrdBtKz2xjHQGirpOHbxqjp41sKYSD7I7h+In6wZDgdme9nPg/umVbXyjqQ8E
aHm9oDIXNI25hi3rNUxr/zkntiIp4qNlw2XATNYi78bPHibO1k4LhEbM7G/M9Z+WHfyoYtBYhNnc
bcPCfB4ZLsfX5k8bOrjLuYyfHi+3Xw/y8Ljd8QozdFxaOS47ecN8aBtZjJ2RRvj0+0u8dKhHmyD4
Noev0dQnG6ED+SJroEj/ggTpeBGwLA1//29vixCw1Gtc2U9U18kBBe+MQ9XxtzlZMLvcxUnTMNii
tvbag8E/H5AdAy6BZbXuG1TN+ezuwwJf5EoY2W8sz+UOEMtmpBSfkdN2QUEvoZfzvkRV/FYCOT5O
S5oEiFxwXaa5GTA3ockvydKGB/qIB33sAP+Sex6LNDYs+6SDZldGsXV7RGOEHT620beI3m5dbyPa
6GB3ytgYqRw2M7boeyjFH347tFVeB5MmD8CFaIy9zTzV4g2wA93kzh6e85rkeS0+SPPVz0aPKKQW
+ueoE7j2dBaU//EPkuwsZ6s5rcKrVpN7xpAb4gFGnmDR2dkBN/afOoWIPTNKNJUGg8nQM8jSxBCv
PefAJvOVI67+mCf62Fg3om4RUoFhXVbvzkLA2aryW82kRC2s9Bk3KyN1js64n4nVst2ak1yb1pc8
m6dfgWGs+snKkCd/xWDQSPVG49ePsX+J5Ii6ul84YZG85D6ZSI4do8iEBwXnFtoVGsc24Bdl36wa
Xgj/bTJ3Ke6RQ50wbI4pq+1ejs+PtRNfEFOGLAMtaBsYeWbGsUt0XrVsyVaaqU2VuttHlMyYAoRK
Knf371qzelzXpeP8ICzBx3RoQ7spFT4UxQx0dicMYkaoD2Nl/ehTnW1hXoxPddmf8NRxyIhxcpmz
7ZwSG/1HM9n48Qw6S1ma/uaFtj9MR1CekR8rIOo09HyOhuX2B9OsMNPnDlj7gskV5sTKiqznqorx
DFhd/TwcKrPoOPuX85YEO5QGJIzbs6LHYLsVRkTTOEQDlXKtDaQtS1hn4wK1kpL7YnTMYaNt8CD+
0K0RMYw3L2jPctgXo6XuWhnZuk3TAHQ1J6USv8zj1XoshTREza/CsbJNuKwMkSixIHhuf8rHhXSc
ldtm4VLQVxnQt87Wr9gG1qo3D3YxbztXnRUmqHnH5KYCC/LYgH/28bLluMq2vn0gg7O5BybVNyHu
WyLXxcF/rFSdULuWifWutfDmBAtTdmh8OMhuTH5AEB5Mwsg4oH9NKk03ZSY+H79VWG64d0RBE56O
3Dui3/5qtRa5jNy1jRDdsezzeddNwa9YOW92H/Qv3sBtkEYJM17EzpzGR3nHm7pAM7qbNUxHq6m8
vTO6+dckETmmVY4/VTdiG/dF8zRVCI5Ss3dv/RB9GjA1v0a4xGgZTL0XXAwr3Y3lDuA9cJnl5hkp
mTAG4CXN2nid1Lp4yZs6X0+otCpXds9yYAIoSu8lEBNQzaUzTAbGpgmq+NKj771BI/8yzLA/NgDK
aHKDAO8byCaTn2xmAIeXnGQvOmgcve2BTVtzWNxY/mLNIbX06fHSMKJEgTXH126ZxNem2R+I4s3P
cc5RKIsd41BaWY2dgQNXSClwNtz6mrTQU0cp7xX4ayBgPFmfmCFsDVfMDJseruPazez2WAqQp10G
x75YQM0z7l58F9AyCwL6VnmJwsWZzfQYW5AyhqrAHbvkxrbC/wko0n9VLouCVSXLvBIEuycFCwu0
mFNbJx4GidZBhdeEjLNh905h5QBZQTr2iH/V0ptXQdCmF1Xi1rNE+e5Ocvz5WAEYXjXnEcfvtm+5
MyanGTbmgABaWSz/MhuJvMOIg8fPK24NmZocqVm7Ct0hH7eJYwOkxJpsodizi89xQFvhIVLAoF7g
Pq6q8pKqdIaxMaFkjfVTs5j4KtxpGxE0/IjQgNqkW4L+cvxISd2N1+yvYjH18k+/m/pbmFb+usrd
8gBuH4M02+oqxDr84rjtNUQQQCKzuDnov9YVvp4dT1Ec6FuvplZvE5+y9vGKd4lTY+3H+97EOr+g
xfB2c2VyKp21d6W3iWHPRHMY0J/ZNl3XHOtu+k3XJl7XYuhIZ/sNHRgt40DagAvipwuMcBv56K6Y
zrcYpSqs/LFkt4iMlYm68zspK+Z+HNMBT+ecfJowuhAacEHpl7mNwhcT09muHqzx6d+rVQ2kUz2K
AbvtscoACUAo9K+EBRxL2pJCRisOtP5HzgTQThqnOsBQiM954HAUWqK5TRbajeTovn3sx/in+CE4
K81Dj5yVW4/a0kWWrX4SQWcdk+U4broKk6s0EI42HhbLkRSsiUtTFe5r2rroriaX5y7QUS9rHsDv
zrylKhquXYumPIQF8IgkmB1K67lpAFsBFVmB+WHyQrHgWPWdDlm46UJMpQbfsbWFTsBLL5QuM7rE
jZ/ca6UPjjKewbxmTL8G+CQp4hdcQ7RVAdw2Rum8koM+YDrqxE4lZb9+FJxDkt2DpJeXWLbI9BBk
HR9Fai1txKtx+qqn++NarwJcu1o3cH+y8U6X1D8/SlSg1EjBPOsSEmxz504TG5rEHQkWgPm1b7Ah
Lk4xA40sqEnsk4bCnBDipbnXOtmo0X+zuY1enCF1r5gBXjpT9MfBFhd6tc26R3B3miHAoV805Ll3
4/c2rraNO2HxrnrnEljuZ+2PXBHLEcoeWN/1LM7QGrqzrNaVxHEWO3QjQYxQ+ZgJvNNhPFUyeCKQ
Pifxb4Ijbye8W4NxAb2YXmH70UhA/I9ezsXsYuEhTTvh3BDDD6hEc+NIeIsz9e4lKdp2869DwBDM
B4N2y5R4T6cSKOJQyFvFfPfaRUsg5yf9lJotLTTuyexgprDnd2tAu46CA8Su1yM2a2OFjfQp7jDs
B7gS4sLaDAGMBRRe0VmjUEVNXizvbGZQLPMXk+vwpGodbLHNOAix9HYC2+F2hfFUWA5vS+CF63R0
5cdjaZ+Veh/L8jhnubiPCP3WpcBV2szEYLqu/dL0cKY8EhrBzhb2yYyNX0FtfsypmXy5ASPfqgfU
g7rmDW1Aq5DfeLCw72bbfqOwGi9OObT7iHAHqH60iaYMiIswB320pLOaJC7sqYTY+e+Aa9Tpp8E9
+lG1wbxKc+ld6YGCDp2az9Ys9G3uCH7MZYJ83v7mD4D+1VQmTxgV/a1V0BvrZz9+as/l5bF96ABS
zr/FP/fmaG8vo7lAyeL6+Ej2uEwHHJmHKBmcJ6OrP3rTSr9LNKT+qO+5g3yTeFP4hQDzedIGv5ds
4Hp06fzBr9dU+zu+Y+dyYFy0tukZf+GB3lB96OHsnMfESM5UPwQ8oHIZxHGcu/SFWiB7z2eq1tZ8
90vvkIJ9swOPgGaL7mpcI0GecjFetDshbxjjEf2aepOBgNSi21cMKcwRRE0PifX3nRYMFudOH7MI
4MzjOrFibOxq3HhtXhGmUAACHwglzvP416OUctLuK60+H78J7ZJ4rRyWRN2/JtlshSxxY3ZFZ72n
uSQ2BCswMTAYOFQxZDBniVGkbTb+ayAw2QXCwcW2KsnCvoih/dsKRnGxpbLblDaPsofCIxAQ+PwR
1iPr3+uAdGlb5MawE+M8vPxbmBNi7G2cxY+Ly4BPWqDY1y0OfvS9dnwUitMDoqbyDeu0wwFXU41O
4WytOZLE16r/xmxtFeuI2rYQPxIF+twdm9/echvmiJj2JBPY7LR98goDg3TCLrpwwgLCNbBlJ+1x
dHHlla37UcSR8T4FHCwS3k20B3l49zmKwo+z4l9z9m4Rw/N7Viwhpsqrl2DKKUvnJD88FkeT4NuP
ya7evXosnpvEM54Bjj3LWsvvWcuYHQtYvBNYLb6nwYiQzDBTcFKauhER2bKHo0u+ZoCwpkeBtjzU
AE4mNBvHRxloWuQXFZWtr0YygXIK2/cAL8hjm5kzeNeO05MemtfEEPyL+wgc86MFGFdmkdqGRYp+
bCrqnSsZClFAbh+hF4Xq3FM9ylcrfvgfTIHHC8Pd0LTn/x6aksQCk0HXGSXoHVWKRZ8iyS+TXYt9
7lUszhPAWSCimyBicPnYGLvJsG6cxrtDaYfWumSW94f4LoBlUwduXM4A/hPYiQFj9YtZOymD5aTb
ZyFvGT4YfbLMpb6SqGrrMGWiT4+L8smp1z7Bpf7SmfbPsMHCva3UaUhSAxKlU2HNj6CwmBVjqwZz
Qmo2+b5y6EHUNYf/aGmrZtqtaU/1T0XgWfsh5Kd5qOhWlteoJ9pb9d3sep7eGKc/qhkymTGgQ6TJ
zHpjq5es667E6c13YN2AeQt84ykqqRPTTOeNfSfahDaS4z506atwZHiUPt6sDrEzg2MxJ3nwoJnQ
EMEqUsfeeJAay0dTDOrcz0GyWeycmGpHyNMVeQno4r662ujXg0eblGst/9YXp/ARX4SVE2hP5kMR
ahzMNpBn48GYj02tm387vFEhhVWexClqiT+Pi0l6EOCygfvPNYfuuRqyXwUl6samCceCYH/kUQLX
iJeWnXWT2WbyfQI2lfwPaee1Hbdypu1b8drHAw+AKgCFf4190Lmb3cyiKJ1gKSLnjKv/H7Q8ttib
i5zxnNjSFqUCUOkLbxDjM+fZLrCqaOnHuvUg/OkxQYbgQPmuegBD6h3Oiy+1kbUqi+QpNi0TdXWw
eobmWtsqAmYFUrg19e92nOzQhIDQOJzmUuGvjsTZejfK/WBfV9JYeR2RcBhPzbWI6jsl8nhv+J3D
Ha/8k1TI3yB0i/HwzMhXcPEhWSC8IepFGtXpSXpAelC+OYV97u/P01BpAL6twTjSQaMvrQTRQdWj
NkPVLjSkt9X71FueLdqKkACNEsIj+lDOFgZEsLRx46RLAqUFo8GdDi8kCJr0vp7oU4W5fufbmf1d
t6vrViCV0lCAWxF3LsnUzNtYge/Kc4LciDzXH2LtsaBJv8gGwBVop57iQt2WoqPEGFICO9dS0TgM
sltZD8F6zLrviFjNMpoNNkwBjChgVD1wa6zZ0qS7OzvyIv4XAzPTzQ9e4kUbXhI3kvnfUPqyF966
9jrxgRzke5xSRQYCPyG3QWKuhxqVXbf1j+d87ldlofyc4+h2X0m8gmYau5aaV+eiqyAAnoufTm/N
XJ/sJ4XNFhS6cE9jj3/AeZGdo6Lz6ahJH3kzE+zW+b/FTknFJbHvptL5ePaSlYlf7lUMXRIJ4A3J
wBPNaMVHFM41ZTjkMSpUws+/NUOcSGEX6bMm4qcYPcKPLUkpbMrxAHTvCgJudmtjHXNrcNmfx5sU
krxhJMuVl+n9ra1bIdAkDA0QNtcXeYsLjx2N4X2YFbe2GUAqTF1mq55RuXq90u2wWftjl29BX/QL
TCOegcrDZhq558872iqtUynwDtMmHCxb+7vnpXeQr1sufVzPC/uqcDrxMZ+yeyjAaN32TkePBDmw
KG7AsUdZubfG6Gvc5OneQE/muvHAOHF77OGdIm2rU/3AXnDlW81PnYrcvYJtuKhjYeBQQyXqPIXn
sawOywKP7OIYOHp3PP9K2rDqflU8bfDc0GXqG0wtwWeZlH/LzHhEW8U75YR2nEu0HM4/YQHBixN0
M5RP5h/i/wboCqZo2ExbrQOPjmh5eO2zcbc4AICYmg80O4m/TOCwznZSE/YLZR3j3QdE+NkBtzR7
epBDmlm9Oz9ySgNo19sHXYbT5tf29Gcd/Ar91SLt4uX5eAfRVBzF6JdXvzw1gWDKY5j/qJxAfdLh
EG8KgPImljJIC8WbPjKjQ5cOD2k9PElCynMakyXjdN1pIMurjd+W5KD6II5Bl0+kMfw6NemXxh8T
ZJlPgIK+9gLM6a8wpXAL9DbdsL/NdPaL3WTPsQmU3Q7JG7UIbcJz+Aqp1yUkcLpNkzwIDXOKcpbx
Ou+4jHQYXjxl+rG662gIXI1y/BZC2r6FxuTcpskU7mtpoHscD18KPTkhtUJfwcBOg6VqUOHkfyyY
5Nd5O5D3uguzs80Pk9Jvf932UplHgZZMR7J7XWeyurNZKUtTYaVxLprLBOx4z0UZpuqqJcihcoO2
h29k9s3bVp6m/me/WdM0jdn43aWig3X0SydPjbJYkMa2jg3BoiEcvrcizJTiBmEjWpByGc2OqFEi
nuOpm+7BLv2qE9r4sUOpCsLrgQKxM7cbNWsWzS+nmEDAHW8IKTPs3c8dUYMCp+3CdrIyXXyI2hn7
k1UHu7DxnWonLB2HrKAlk85cGxzf43FKns4GuOgNnTtpgJW+wj0d9x1NlyUahdgvENMuCsD74F77
cu+j3fM4FPx7HgUWn3jvmoCXNuO5tl4bwNTOFRHbUxA03AT18aifcjrcKeo6bLJykxVudayD+jO+
Pw40Aj3djB6Wg3KYwsdzBhdnggjCRTyqSE1vr2YPNAVcxrX772ajDZ8oCtBoNKXaAqsh4ZIpGuxZ
mW/xBSTEo0LeuGN/bJR9OyEwnRUeMSXCrGYZnwS6Ptca9eHN0KL7DjgZWqJD1ts3m7EAvlQ1cDlo
0uEx1xXbIih69F8CfSZkn5oYyFBRtoCy55ao5njOpuW/nzPJLMG8MUULCY1O/ejFGh4l8rrsgAwq
H+ODOjSvpFl8NCvjV/9RlPZsE0ZuUM2mfL9+WaoOWuYcF/mIVCyCCApcajh0uPFGsZ3uE40NBEGr
2N25COfss2r6+usssyxZouaZ1OiPgLrqCxg9Fv5JR1O67s4K0cINSQIekVO0VgmRjR5/zkaSHDf2
TaQsqIKbA5prk43ZTVuP4VaU/QYUYgYJQeBK0oGYPXdj0LCoF60Vhl/banoyHP3mfMHZfQDx1p3q
mxbgEOKvlILxpVoJGRYfh9CDJcI5wnL4aBgomdTIpYBtGQzKKG362FqTfhO204e8DkhaQ9O4ChoY
mIqWEML2DQ4k1fCkYCpTc+6qgyXgJY2tBJyJJiRonVk1MP1h9/lw30RNfBUiS4BE4r3ssX1E93Rd
gd893/0JTC58TTyx7GMUFWxwyUtjMD/0DXYdoWj7YybNj+fzt/ZoLfgofBDausfzr5qu+dlLh0rY
O8fEbLz8u9+vaaMoYRuuCc7BRcZzdiH/9oVr1q//9ofxH1VmCFiTkBTQAoE6pnzwipksVhRa+29W
1Y27sogOeNWFWzKnYx2V15Jw60Na8F/aSub7PPPv8NXrb6zKANQZFMeZlJoQHG5dUQ07TdyBpC4+
0bIxFq70NaZdz/dJoh+NIDK2VVE6exS0zOXbr2Y5F6+mA1Un3oQTN3sZS3P2pP7t1WiYJAo9OWMl
wK5wpFG7EQXumWNn0XG0USXxOZtMLdCuzn84uxTpca8+uVa1G3WKwYZ1/8vXsQaru7NSyz2MXEPd
3Of17fEbQqIwV62+3hUFR6Qel83jeVv6H6RsqLB2trwaYlshRIjRRKtDistGJ96AvfH2AZXYoxIO
/WYLoMNKgKzfQB0DoVB7KOdEg/w6pSPS9z7eZAib75Q3PLT2oJZuM+qfMox34PCZTz4XlI3m0pXP
fHG9oJstTPwDG+nBAPbMY9JW47pwSPbe/sRne/XfVw+fWGDojTCarYO+l7M9+2+fGPgsbq7c4Ssf
l1TbTPPrFB3a1gUgjUTZES4arBaiWva39pzXnr91CyPa1qaBXp3mHpTQtI0YsU14+8HOc3vxYNhX
u67hsLKlfra5/u3BaLELh4xCrmI5rqwSeTnq4F9x28yuioT4i8wgu0/RCd97VoOAFA2mdQWNNZjR
PQmUdgAOlKKHaMam+DuVJuFuwnFsY0GDI6bRH1HG/vL2Qxuv3NjSkKxZ3JSUZOZffs1MDoED8Fmu
PFowI1Cl+0nLd2AhnnDe45hXEMmLCdFBJW2QkfZPWejDTMheFnx2LwUSE4fD/Lrh9TuPNk/k5fdk
ovmcrqsLkDUvH63pPD1vDTB95/BAJM9ZLbEtp0eImp7VP9+PKlA49NniLo09k+PXFYc+InmleYmT
bZqii6Vi4zr0MD0r4O9fq0ge335KU794StiKJt/OlYZFqCUc8+VTZoNj4hAUuCt+DFheUs5EhWwm
5nT4b0+UQuhw3xfwFfeEadheWGLfuDGNcpAoDYzhdIFkbruy00xtazeGTemHIXVcY4eQyIhAenR6
+5GNy0OKraM7BGoKpIBpOudD7LeFigCvLcbRr9Zm73NlI/mTBRA7Z6fZGRvo0kV0YFN9lxU+cjhT
U0jrcoyHdFodMJwPtbQ+kQxj8SMabY2W3NM7D3g58/MDItsMJoops6Q5XyC/PaCGSozXVAFB9uiO
S73sObjQ36JYrYGCb2lpD8J6hKRfHnB4iW9CUA0+MtbaY9kg4+eNxWcO4c9j3W5ScLAnmEzqnWPo
ld0uhDKVcJl3ejHmxTEUVfiG2+mEUCRbO+/xkhrb6BhlFtA6BYo8mxUhvahBBoH8cpHhAmNOmtif
OdqE4RMeIYCwa1OjK4UuuOZjGRVBOM0maveYlKxVRf/r7S/7+lMLInTH4n9gxb78ssBOWr0pOp6a
vul6siE95a6N+dfQ5AgeVtM+AiOLLkF/Xdf+trfr4sjpcN8r6ITjCOS2bcDRu774UNqHOujsNWKm
dFvaUzlDzcI6adZvP7Mx76CX5wDZoIS4LQ0dEI4jXz6z7kRtpFWGvSpTLL67am5y06rfVBV+nJPo
HKyuanMpuiZZ96Nydk0au+suCeJ9XqTpOxNvvfY43EBK2NKCm2xdRC9xqIohTpRc0Y1URy+fynsy
rodzuAILzJYS4upIOa6gLfghd0YTL9KEmQdK8CWoXeCM819ULV4eFYKH8ER8dDFVDkxzGsEXpCC7
DfYuUP/uCe63OnLbqKOJaDrZsCKlN2EChWFj4kyFUcG5+VlF3jPwW3dzxrr5fnTredG955f1Lg0t
daTIj7M5FWBQ9NoHPCHoGNGZoFeIK633zREN7iyOWV95ifFDUXPbTSNa/WbbFWs7VOkR1Sq5/zdm
VrLNHVeXUlim9XJmgdxEpdWWNgoXXDyD6Ww7PQ63/gRUV09ldVAKQPQ4Wd1y1B13V5j6s43uzcHl
cH/nYcTlQa7bQjrC1C3TBvGin5fhb4dO3cDyJJe0V9Iof9ZDKQ70gRIkzClrt4Z97KMZL66B/xO9
1eG6E5ZrcJHPaZk+2JZHfA7V29ClfoXj1qqMELSFLwPmOIqftAkbGpDcxhVq21Da8bGytE7HY4Z2
Sh2jCxpq0TH0CG3PzVkrMq2rdz72HHpebiPCJWsOm/AakBfbyBpHwEQ6bq6/wNl9G15naYHYq2ZS
Tg/zlWGZYo+YbL8Nnexe1yEIOHZ0985jXJ7tfGYlXY5MqRsSBPjF9pnh3KNRTM6qyEa115AB36Of
sI/JspbAppBmUSbpTBCS0bdw5EfLvs1Re63iwlm4OhJ0izzKo83oogGaAmZ8Hqjixt4MWHz7Uc9f
5PcvxvUjDD6Jiceu49j2xRFva+CaYKywbzRb7NH52zZ07K6wO413dEDu6hmxFSC8Dykp3CpDe3Tn
gD+VDc2vNHX3bd1+j7PgUQ0oI1JIY/cN3rRy5qC1GMo1bj/BCQytPA4BXx11tyVChP6GrN45NQrB
wZZAq5wPj9rgsvN9bQ28A9Me4tANPtMrmZb2Q83E0TECRtxCwi1NOPa97QEb9wN5ImZyD4bLmSmH
8J01dd6gF1/IVLp9vgc5g+yLi9o3NeSdZnR9l+ExCpY72eYlcLYKAeXOcj8MJW1531TaWoha7SzV
oG6vd7szOkwj4rQoQ93DwsVGHT29VZFg84xv7Mc4G+wrM4MyEU+3UeEBpa/N/BSZCL4naBi8M9V/
CoPnKI4yvCFsZtxyL6O4RpCtVyVcZceGCxkraovwt76ISX9qSpzPdfpLfSeqGxMl+1PupN9JsOl8
cw2ljr2eolJ7AoQ/rZSLcsnb6/C1S1sqm/K0ZbMguXdeHpNlS/9bTahPVAal1Eg+6dYgaXkk0YM2
PAQVwmd0mA2IQqg7R8DO10NWU6DKaWXprWD2USkLXTyrIdm5yHNhEd6lvksVil7ZOen20nef+pV7
EoAMaRCtNCgw5yj0t/N0QHQvCuMIKG0FuRwzORyVJVk+zCFE71Lcu7q4xxk8ohRCQQ0b5kl7NgCT
nIbQ+YF9NldQFDvHQINOa1p0cGubQlVjI73sOhoF88A/hL2/Q7h6/Pj2JzfmU+j3hW3anJRUVkxK
EUJHDuLlJ+9CUdIU8vU1uAr43H7XrKELGatx1p7WCn9tB9n3Hq2iq8nJPyjNfD5XE0rZgRhRUCXe
fp5zNHnxPPP8S2ko5dquflFXAFg3moXe6OsQEMii5yfWISDCyb0x/bDfkIQww1aZoAhGsMlkjL+6
3zRSmGojuoKo+jU0HXsHuN3cm2U5s9TDYJ9CgBhG7IvLuUBSgIJ0RfZVqRaPys4a7rE+8La2jmwA
V/TwTsrsXGaffGbbnMNn7h3dMeR8J/+2RkA2a6XeIKPVj/VhoMxAOQizdtAtQ4Chu2/Gq3gsAPMP
tbYiIuv2AAuH29g1sUBr116ruV/GCKXoM5KqpfBCk8UsJwxRBXIWGTcczP9DmscYNQEqQlMUWqXM
8g++hdRLYWG6CbqvR2WuAutDJ0S77zhDdTdHdD3FzUfTQVXTgt2cUY61g47rOAX+Bjy2uCbL0hf2
HLlB7mVPzRh1sKw/z/WYpKxxSNAg7mc9ItweNEIIAGss4VDynvGQTgA/aZaoNDsMzpXp05qgFbNR
w5BcWZRekArsr+pJfjKQKVkUYQQUJgb2bQ/fjSTMebkM/1NsGc/skRzcJl1LcJJ6isIM0kgNDaEq
35hU+vHGsorDeVH+57fh//k/kKNPRj/P6r//F7//lhfIcGOFc/Hbv+/W9+v/mv/GP3/i5c//ffsj
v/6S/qjf/KHTw+bx8gde/KMM+4/HWn1pvrz4zTprwma8a39U4/2Puk2a8wPwAvNP/k//8C8/zv/K
41j8+Nsf3/IWUA//mh/m2R//+KP9d0qTcyL6n7//+//4w/kN//bH1Y9spPzy65/658//+FI3f/tD
Gn91ddekjmFQItAdnQOn/zH/iRB/dQ2dDUuCY3MDKaKMLK+agL/0V1sqR7hEbXhLzcfQH3+p83b+
I40/UySdOuGUbZKD6vKP/36wFzP3r5n8S9amt+hZNxRZ53v6X8eLMgyiG8Bsuk5BmMdU81n+2z4E
PyMdRbDDOrZoe5DmebMxhspgrZjZid37FXwjNOApa965eokV3hn8ogTlx5kD3ySIEP6jV0g3ruyc
gzukOZLsvvgWNwNWV2CPj3YA7yupp+wO1om56cMqWRFNCuTZvf44w8vAvJjaAVDyXB0c2aoQQXBb
GrtV0qL00QsUqKekwKFYDJLX7RwrfIigup9avKrXfuqEdwFEui9dYrV3SaOyz2qwmy856HPzCenC
elxGZpfvJ4sO8QaDXSNYg65sByqrxrTPwGH32ygcC/vZgykZHCdDVs7SDmZ9VD/oqwLLpNz3t01S
dkg7Eg13HxxQeoB/hVmOyE9bAAxc2SPTmMZ5+rkGT3VCyAQBCKX06I6k17ihet4ek4hVw18LTGPR
Kx195rwFpJq42s6PgE1xyGsbJPOwdKIOlMH7T9B5DIz2FOA0dwDiDZS8BBAGcdaH6uaA0V+WjlOv
NSNCy9AKpLypQg2aAEG6nxbhMhHZTU3KKXP3gKr8Qlr9V7+pto0IPgZ++SSlRezRrIMkPGh+OKtH
YYoMKsfxFxj37Guu/IWLscHIYTc29lEB6WgKiDf0mxq4iIGbHbTOeqDfAoVRAbLqQHlka9ALa6sf
YZBjcDFq2F3SkK0cQYPd+IDuMLo1yRHBDjwK8wz12vAqyaKDNmhbnajbBiCpIUFU6OlOQB0Nfe8x
wytkUPU+FANgc2vXhRmxSJSsPOXtLTtbpb27jnxKDGAsHpFlvgLpBBelXAmBhX3UUZekhOLF6IDT
CvpuRMNVBVhGyuda65dVYi7rGqt0X2xNCPpDWOJlY69ruEVgZbF9wHg8auC4zLaAg2Hs57+MQ8Ya
ZSkSCnWQQ3ytEevDQcbmEpHrwTmAiObev3dgFw7IdKLLBMo4xCIPXXywXFBvN7QbVkGb0xjodnpa
Q5QIPjS9CbE5uMlY8iz769jo4HWoRaqMz/1obyFHLNB/QS0lW2E8toxy/eCU4nnCO5DOOsSJEtLH
8D0EG7uK8wKyfINCy7C062jj2dZBudbHofqe+OBpLG3bdP12lN1aRkyMhvBWhV1p1C+RaQMJUO89
e7gzJrx56/yh7pJ1jDq8GAR0Zes6890T1+xtjTmKkQw7NVrXUe5u4LqPe/C5yZe4aPsbPwCaskyy
aVNXA42dKUUnGNycj2Y+HILe5PODxq51/X4YgVip4gFpI2vhxHiI9XlzLDOozZ1+gLN9HylwjHYt
7irf2Bj19DEyuM7rNEREn09GOGZjcuaia4h1hVlV+IMG2wHufQ5AbZGbiuxetHbwycVH7gbOFvoi
ZnvdaP5aokPM59tXzOCAdW5cqlNHX7VKgfHk49I0NJya6rXS47kZh0LVT2Zh22WPVRgd3br6DINs
VUTDbTJRXmuyOa3DMsYenswSJMcYnYRLaSwagcn4+3gq9pMTb4u6Ona2ANXoiBv6fouBhdunbCRt
+oKAIOgz2sDIQfhhuop9tTBUirn9rPrlIFoxXIEE3hQpKMwO943KOCW4WfuqAAn9Xe/8bxSRVm7c
3BkG9WvJeh9kv4Wot5YJdIMm8HcxuJZBR3C6zT14eH5fXaWgjIbYCLGvz8IGpzST0h7gercAT2bl
T4RfyxIqNWQ00WOIoUfboMaKqiHza0GYsGZLWKtRaK4nw9pGrWCZ+625rcD/Yg42GZ9rD177SF9q
YQwh1gg+h08SkrIhFvGt9A28ldukp1VYDmhiqRSp2DRqFVpwIep1qHQVJ1ww0fYwHLE0Mu6E3O6a
Ax6ALndG7safxyK0Po4qV59QtkCSpscFKhGBve2xc3/UNXldoPRBVx+a+mSEcKDRVSKI/pSDy2J9
+iasiPJr5OFRj2rVSlIbWMigO4a1eRrMYpuUAXKFcIgj58qxrXvPBlZoIGFnKUSY1GPqaz/ApHJe
W89IuO3Dqf5Q+xYwyeZhHOJbcA8/kRDYUMxzFxpiH/TYT+UEmwwXbG+lGRiKOEqNj0MOBCMTO9+l
y+236c6cjD2wbY5/8yNKFyv4fAlqJdYJuZaFXxV4iohmhA7Y3Xo0iaNQe0D1lPXXbb1Qv+Vcf3bT
9tbo3GwPffK+jaZ12dKiF8rbBTgFLKTNe/njwQizlRiMQ9xPX+OUZrRjY1A6JY9xUD5Nofqkibxd
lFZ8h+vWFVWSdVHDGeB4vKlQVCCJv2ldNGsiRPnrksOksFE0mo9Zvb/mjrU2RUloX2Hosez06N7p
jKuO2zUNwm94MZycRuOSND16BWi88WSfmhEbnLS57YE/bGykPLyKqgxNfnD7HfOC6oQfQyIupk+o
S5zAQIFpHHYjkxb6Vr8EWP4weeYXp8p2eofKb52P/TKxUTNAVMmftTEdq8HFV+yxDLvHfkat+j79
PIzVDan9RwvFo8XEWsPBC8GBsvwpNGCTg72KMG9JU3z9pDevzesqZHfWwVWagf3tm2kliSse5hhy
U6E9umpt7APLuPW/QTvA7RTF52tNiO4TQl3gWYreQfnPQcY+J+QCI+osIpEqeGp1RbaDyVlm4FWJ
Cep3gboGkpuRvSulZuLQ1o9Hj+b+ysjMfoXwmUs1yho3BZDAFZn4ddMXKGB2kYm1Ar5eIxSMj1nu
ZB8NLtpkhkr2xBfbEheUU5x3/cH1HH8reyO+hoMGyiVPivvaC/MPg2fXu8wTE7I+mXGM7dxAsmlM
6Ox6zQMl1fpzEJUkhaXZ65gWdTlOhnAWeuTZOhwONSTEwPfpJy3Vx22IRQ6GvtM4avD/PHx8LTzw
KEtE68YI6Q2jNrok+/YXqafxZTpE7uuxwzZ4TjePBRa424yu/JpUlfDDqLslahXUUwoHXlWhWp3I
mT7WHsu16kpqDV6AuKfdGnWF+U8s/NtOh33f+yrY5JmwUcsz4BfBg1saLRNAOw7RrZhQ7NlHKuZa
VFGIUkGnqoU9RMaBRjw85Bb+n5C2vU1LVDeoRKMEVKYQHrHJTL6FrtXcEkvjnWe25r72Zzh2aONN
D7scn+uBnw5r7BcTYuQlrtMA2sa5d0/zUn0q3SE6IA3Ecq+KZp2BUNj1RggovAjjXewkxm2QKQGd
KAEAMDX1yqpLZzsmWNSagwPwqamLa21KFWZtU0Uej8CdcyP82Upq7MLugDHn0HHNCONBK8lUsV6e
To2kcEqgVSVb5PsrrJ3DyqIkbaoRqVJraqzdwGRvio6dG8OtdrCwfjDaAGjWyXFDIO4oWOKpHj9m
CpsQRPbVqDXf8fDzB33TKuSgnqckloJpsCslD71d6oO1GesAzPjRdUYN5bDJqPpbC1wZMV1T58Zy
bEIP4asW8cGlXSUeaI0EePR6ZLqCXZ1OzBzec310j2VrO2bUXtKs+2zZQVh+NrTRsPu9Pg5NOldl
TEXbypkaugmrySj76dHLanQhhJ5b0QMeJGmx8RGGEruwHeSIhQK0LLW26haqX9tlRnd0Cr1EOMid
vUN5wBYV0iAkbPhpO5QuD3RDfAxUF6FMJGczKqrNugi56u8iUKm2c0QFpS8ee2zN0eZyLGIggqCO
gkxzReyVONd5WE4YaMcAJTda5vK9kIZK+0OIcudw6kTuqxPaanqKBGoVOQT2CZ21LO0wjyu8ynXQ
VzOhB7N4gmYJTKI1FjllMXnj5t5gLumNFv1G1q4xrc1RRoJVI4inZT8l+CsmZFn4SCKknS2FBe7z
rulaqaFbaMsQQw9zdmuMY9pCFFpAOXkqctJD0MObQfPCIMw180o06Fh0on10hIzFMTJKQdnEn9n9
T1OpkdxMCjnplep5j0MaWE0IBhVhng8OzP58AwNeuXeOS3dm5Sjpe7jH9WPxCKGtplYkAdedggSu
/wleEHlcH8txAmhV9eJ2yO2yeBwnJM12AOWMJVYiY7HTVWM3S3obo8DhT4mfshoa4xSnlNqahPPF
6s142tsom7r08frMXvbOQOKKRV2GfG4r6vhrQq8d8BbwjfQ+bAyo+4t01N3gJ+0qywsXTQkU8Js1
N6o3A6he3nNKhFw0kzGT8Q1gEk0+4qWUtASCdS+0TOEUCKYxuisRFQm50mvPC28mr7Ut5A9iv0Yn
eBoI2DsNKbi8CNABNKwG322tKv1hm3qyGaaZP44Gs/ZOJ+4lPIFihDIUnVUuLEoelBYu6gFu1AcW
SMAAqi92ggOmsZm+inFs1yE61cb332o0/yiFvFn6YDRlQboVhkljyr0YDV8iDRUXji1LPCnyosiN
FnJMl6OB8hRa9n1wlXBRvj3oRU/71zv+PupFawmgM6CrHrF9Xe/LmFC6F8aiaKe0W9OtTa7jSWkE
w3QgcRHo3RyKCveNQLUd35SVngzWV+QvineQIXNV+0UZSBlC0foEmgeWBQTGyzJQCMOx77DnAaeJ
Gat87JE1HoPPb7/7e4Nc1JoQikhwb+a+U84z1OLlAFm6Lex3SssvK8vnD8yr0OgE4WKypC46UxAw
ynY+rBd95ByLGnX3VmEdUV9Lw978Oy/0z6HciyK21EMUUeqYaKCHehOMQXjqFHUL9H3rd97qlW/3
YmtctCWSAk2TKQTuorLGXwd9/rUaA/TsrfqdhsN7A13gRHBhHRs4clDnMgwMFomsHWjB6HVw8Wg5
Fptvf8K5g3Wx8FyQXmBSXAvJEXExW8qLjNrpma06ysDxFfVJV/3u7TGMefX+eRA0CwAVgRbQLwaJ
IkBHw8ie66uUKmFV0arEfZNqMGGJHz75kU+pJe+mNFoi+hfJJcrMOZCNYsQOGc3Vj28/0CtLlJf+
5/MYF+sGb3QTSaBg/sagGUUBMzCIgbCLKXA2ERjtd3b3/H5/ev8Z9mMrri9aiS93d4FdTTe1EnXX
LL5C22TvxLTkCIxJGqc+XMOIMJPnt9/x1YllD9rUQGiknefkt8Jy1oxzLMCYXeleQ1ggh063bw9x
/k5/ei+bTh1wAs5veTGvQ1qprtcZwxiucPXeZKgERuAZ0NVcTeXXUuDg7SBzAoP97ZFf2SQu/av/
Hti6nMCoaLxQMTCp2ELH67Y1iH6RlX57mFfXCXbFju444DQvG6nV1EFxEfzTdhNjM2eIY+Hqn+lw
ZVR30ve24iuj0WKUXIbwRB2u34tVUmZjJQqO59zgflf3uecurRBrn3eAk6+sxhfjXJwwRlYS+xjc
NRl56cmSnCxTan3QMRND4zHdIJsO5VFHUI7E6x1o6SsTx9jQU+QMiJGXq1Ig9RzYgHMWEk+uK2zt
S5h6ebZ3nDjcvz15rwwFuAljPTosAnG4i00nOz+tZEN44SEhCheX/sX3zP/59iCvfEuXXiPLXyrd
BDD7cs401y0NO3WJYeB16X3zI/Pb51ALD4Zv7FVL7GanN6jOvDPsa+9GwABUE7ok6/IiXIgCnBR1
bZ5CDb9h4S3SWiy7KPw/rv+LWKlLlJfFIcMURnUkU4PPi9JJ7xhU5rV3VuWrr0TbxAHLYgkgqC+/
pBtliEXN0aCd4LToqKdeooUwyHfOrNeORaD19NuYNUCk82P8diyGZW1gDUfG5kJDbuNqP7riw/9+
TQjLcQmCAOY45sXCq9MCl/Warya9fl16oPWlRuVlL+GPyCA/WrORYvP49qBzsPzyKDb5aIC2Hb6e
ZV9+Pl8mqNHOAeQ8WK8joVDdzP7BLkQ27tZ/YzAADDb4QZv+6Pwwv33EArUvWcYEDWFUyG2ZYTsG
p0FHSSo6UM4E0iCN9dtD/nl58H6/DXmxFAXyNWrSOTgmvSL8AmODlsw4PL09yp+388tRLhbhFA09
WFaCL1S+4wcUzq8sEnXa+58qN7wJveIu1+RT66Gj+vbA85n7p+n71+tdwjGQAGFrBRZrxlI3oy2z
TdOVtH9oni9sK/lfX58vXlNeHB+VgprizscHkiWUwr/Ngo6KQ//tdzL+vNdeDmO+XCZjaKdosXJL
Z6GPnIW2LbBzSJP0HgrL0g/jH2lg/7QQt1jIst2FPraKjo6evzdsesO9fftpXt0gwjGIU7hbjcts
U4vtzoxr1mw5qatGxBhUIbhFV9mqvxlIpL092uvL9V+jXSzXMWik28yREUWLL/jvfGhkgbrCe5H1
q19YgkSwHKA85NIvvzC9Nr0a510h5PcuopCBnt7bL/LqZwMxCnDJULorLkeA0AkhdJYNw81gjQGA
e2qTSKNgnMqdKFVwW4eD/c5cvf5a/xp0/vPfzhdTtSB9ZjspkmJhbsl+vHY7jj3K7P+3t7s4yLJe
wGgymCZi9q0ZpFt0todA7myr3vjO9u3BXt3jEPDg6EKIAXX18q1aF/I3SJNgETk7g90WVp9j91uA
ou3b47z69ait2A7QfdO9jEliG+GVfE7Adf7/yg+sfjNOUfXOgfzawqB0M0eqgqTGvTgqobV73RjP
F2mN567R4ydiLJqEzmxLN13fvP1OF7DAuarA6S/Zv3w598/RHEr64Kupp6HKq+hQpxiqBgD1ywjZ
pkwdMec6tqL6AGz0aI7eXa1Dow9alMEd9+HtR3ltGoVSgKG5ZU2hLqbRIWX0ESFB/C3FToBmKvgF
FNbztdm+89KvjuQCzpdY1Lism5cLhguvL7SZBZ0lBdr7GQ1ZrbTdRe1Gz25WrN5+r9eOLCmEbtHT
cP8cU7pGjn70yF4ANoO0Ooa5drZVmfVvDEN8Z0MvMmERXmY5U6tKvSvp7de4haPBif6M6vGxRS+3
/Dc23O9Dzd/3t2OElVSEVDRZM1GwBN4ygj4a1DVCnO/suPk0v7y9KZ1YtiVtpRP6vRyoy9vUNEPy
xO7/U3dezZEjWZr9RShzaOAVoQUjqILqBZZMknBowKHx6+egam2nq7dn2+ZlbPetq7MqKQJwce93
z2nNB2JET4RsXkyverakeW0Kb1vGhBH+7x/Xv3o4WPAJri3FU6LTf/+aaBdn4JEcVQpS78fenY6i
HB78unmAKdL/myfxXz0b//jF/umZB70UMivD2wdBEVEk8UwkTBOkoQZhk3L9f/Oz/au1hfM5UUx2
HUYW/unLGRlpftmyrUlzEdoC9G4+yAJBSb7xTv6bPeCf5ghZWiglWBY5b7KwukGF6u+/ySbDdUcm
iWJC7pMzog8Tk1uBAvBQpPq7qqxnowvfo4nxEiPfqV6tRQ7n0cOQNSWPtYuACVsLBOVKQ+UiCQJj
+KiNhz8/7/+ZzOf/g5FOk5fov050Bp3qiq/4HzOdy3/wV6TTFH/gluS5d42lXC6W5+OvSKfh/eGz
Jltc3iwu/e5SfP5fkU7N+IObMlP/y9vCRIm7JLn/M9NpOVR5fIeHgBlict7/nUwnN/HlBP23FUEY
/FUmA5S4b/5PHAffANylrnopvF9emnwKs+ZwZlp3tlIPJbOmu8iO3hBZPBm8Wvve3lDHfjRxgdy4
x1HRch6rZo2lxIYJC1pJG8qzWeQgsJH+YFspyKSVnz5CSRcC7JyWGj4g9Vl6+SEn0Fj3Y75Sefow
5RXIGVyB9qI/K8uZWWjZ75wZrmozwfypymvUVkzPFsN1ztURtLGBpm40gqopTj7TkNssXrBWtm7R
4bWKTWNOz7o/XwVbQ2BWHcTZvWgc+LRM6VQsRmsYzac2n0iRMLGVpjPo74QBCESDW/h8HA78bqeZ
DNUUsf5CM3ILf/DZDtNdagrir+SBVgmm38JhOEt0OnwV59TK+aEX+pMYmhOLqgAHP+4zt6WHIRte
v/orTc0Xfej2DFpwzbaqwGzMtY1Ecj0UtOpIiaAhB184OI7G4JfnAj0dzpnshmNTzPzf+YrBB/2V
K/adW2Y4mmRU3TU4C7fdUNjXHvJMKqpHc+oBjENdZh7Ff3Rc3M1ZiQEW8oh5pNJ7mHT3B3x1teMR
eS9Dj+neyALTk90mFZ3nJOIHNowq4B4vd5LMxkon4Fd9qSq0d6OBos3xHiU/9L6j1Uj7rdY5aqR4
7Kpm5XZNxfiqmra5iA4OsI9DZZhHTsuCNArADS2OjmBFCR2KcZMlCDdoOCNVu9h9N260XjvoyCPk
EA5Mxwo0XblsMLsLgmHFrsibZy4CX+w598MipCPW+NNMBUnMYnzTYRwWQL5o1G0Qx307mXb090k4
dwAgm3PsZDctlp8ySi4DzNQgJB8cOhk9jDkq1gTIP3iSmuMcldklmcdj2rVnqJIPckw6SAF0GTXU
Y74FZAZ7Gmyr9qbgwgHhCKEME7KiDqWtxU+eVrdYpu9tQWJmiijwhWQGo4haotc1cQCncTdIC0dz
6x1pAL9Nxuxvo/7R7ybnkDLBObvx/ZDoI2S+6Gn2k1MBG2hra+0dwJDm4M6XQcsJ3jp6F2iuf7F6
Mmdh8bj47hjwJVPgGJsx+e3Tzl/p1vAyqgYK3lxszNHNVw0F4n04Jp9kVYn1Jfdx6rQ78oxMHDL0
q4nNGKLnaPLwLpXZA+OdNJ+bWcd34/9W+DIupQVXVGjNV9jMtCbEY016PHDD4idre7FBsPMMcqNe
I2yHwKKaD1rTMLw9rHVZGKOFdYZxA/wcLDY5Vnds0oMPZYwsIhlBo1ENKkHtlWwTb75qCUgxvqKl
7sat42GlOVG6HcP8lYyNgYCXjOKkLk0Hmtjo1UeVaA/pjzdazTrNOjgqtB9QtzvGNTcBmjHbskvs
9iQi830Oj8qzu5sfyRMSv3mVlmRw/ekwzU18x2jxykp+Rs3m9SQkV47RaxP7tEO0p3BU7Zpp+QLo
HQCihZ/V9gsvaAKmbJlbz1CM8Nvhkz5c4vzPDi5A4Rq0m7EgsIAZN04WhEw20vVihCR2o41X1Bur
KU+ecNVtdO7cWJ1qaE4ggxyyjVRPAYThka1YPxgFWtVDqh8dO63WJYFUUtQlK0BV3fqwHDaqL44V
BCTU7pRDnbprghmkezDkgJ0jesl6jXNVl8W2U+axycJdKMdTLZhfrQXxCzfSoZ73Am9giogkuhNj
1W1hbvwk8Jh9eLu1Db6ZqbxjbOoXf46HHapocIg9ULLQf/FH7aiZ4j6dwWyo7NtJyu+wgHxQhNkr
uJmPeGpwlTf3Ui94Hw2HlDmOiGJk2sZAcMVJuJS8EtW7NSUAM2zZ7SPlbmJlyTtzKt4aT1uKo8zl
2Wmg7Ri5v9r67DwDVdm2ov6RuUay11FETI+wjT3mD1l5m8R7GAXsIznM74WFfzgKV62ReDurcy4W
buTAPIUSB0ThCiBgxI9g5xZmAg25fO56VNW0/Tb66P+QUY5WWl0SfrQtFvw4YD88Qve+JIoNpc/j
t3wJao1yXA6mH6OjP7DSHCCBc2rMt/PAR1rblnbpKDSt+hwdbZbRl9bDX2Z3JI70Zgr1AgAYsn2i
jvUY/opxlQCjsqH15GYKlo2m5YI+6/uPUcbDOpn6aV0zvCdVZ+x948dQRPt0oUfBSOKQu3zhFTlE
R9deza23cyYy41K7TrWRbqZ2yPn9vhiam7DKx94BQzMR9Kx5dSz32ciMCE+3vzIqtI8hnt0BkWQi
blHKWzsZzqoIrXxveYdK0/2b8K/MqhNhq+cBd4hxqsFxtShhd/OgbzXBuzOX60XyDUsT6GE2A4Is
jWsRJh9zRlzRwCu8JB+KgBnNjUjq/qkWhbF3jZ5o45xN2zlMxwPlkZXlrk2nyO6BlW90sjKg9rxt
n47RWp9ciKF6gWfCZFLeTrU9wtYKF4v11JehsapbbOZUN+F0oQ6jYZO9OdmvQYK6dRvnoGo3WhnW
dNEWfR4u2F2WSCQnc/dQimLinDNt/HRxE8li1RZ8fDrwWQGz0JzQH0+w7vw5x8Ysbi2DJWt7Lq6p
g0O0Llf0T67lYr13LVrPjfaC+H7elGmOnHd+s+v4rbDjL3ti97C06QcXIZAyCxQqAyByBkQrY/jq
kbcXs/yhFdgHIOG6VcprvzO8wtiN0ZuWxST30m/BaQN2xnQ3dvbbVNsKUpixTxXHiznyttkwEvbH
SewDrmKyvSYHPpPU8gszw/GjTYAhwwcOrXd+BsrdDxc/0ysMJUSMRbQzRfdsDNlm0rpwnVBHXGe2
WDOkVsKCJaU8jXychKi2Ic9Z0FGVAapV3vsFD1pbGze9StkdaiQ8ydPIYwr96ZzH4wuot+x+3ve0
T9ej8tInZmZ2k+NxrtSEu8sp52hM6d11OZvmjJ0JN+xBGgiCR5WJk/yMSlMC9lfq0EUTOXu0XqHU
GNUZEwoJSXxIfcmei9YoHsUtjDV3ZcYpeo1yOimzPPTKzjdWmv8iL3if6BFDtmPdsn13HIvmMV83
xEm9GYtxXAhmmS1r3vqm/OikOsUELYlaOSTOpf8uGWJH+BP4iJkY0SiB2AfImrp15Mdig4Vd7YiJ
U4oWRPPBoMMEMRR5rUV8U5/Qiz+BFUiwcY3Q1Ol5HUkrbgimLulXiW3GFt8QEg5lph48/c+sbbrO
+J2s4UKmnE3ZbFu2gXUC+G3NzKx2Z2SxYHIIiEtpPthJs+BV/RVeaZ2jZ/uklf5na1a8UAazMpZ6
bJlL15R3EjMWhrpiH8EW36CmJsE2Us4adaJvpd787qGKUixfYiE3x2u+I2Ma9kzzPlemfrJT9ZTZ
6ilpypuOK3vLz0CP3HWe8rKutjrnGmyA64RDN8MNTbTs+YBm811LfHlFmmDZoMjEG+HRJnDK6NK7
obNB0Lm1yKD1p9JsGBmvjXMy+YqfBEiy5nRfLENYkev2t+zjE3/LRs5Jc4msFBdDVmGzKDiog+Xe
p4gmIxG901JtV05nLPA4KHR0a0lhmorwsLoPJR0QDtpIKh25bQTybQ0k5Ap8OPODjBRhxjykln6u
LPgfiXc32EQOdO4aqds5K+ju8OoJRaw0BCNpdJkch4QxYd1A+NbvItUQFY1vuW8D/nGnZTq15kzf
E/Jl6aNBCdk1+2AGFn+ACRyGICe0TXkNs0+YdFtDEU7XIcPdGccIya7vX/u0PnHSAK1ejxsrbh8N
jzETO2z7jYncAGHgKeY4tWpTSWGt78hOSqwFgKV3BKaCNh6fCq/+5XV6tXaMiyz754jyLvU+rPdO
cW8qKw9CZBkcsJovwIWL00c629Hov0GH/dLKwTwNwmXa2DDulc0dsoeAwesarfMcSmjTkODMopMB
NZQfHr2ZKADeJbP3nIqOz9HxUSb86GYXbqO5PTERmAeGq+1LLR/WjMLhVyL23madsW3MOsi6x3xQ
YMHN71IrcNd0GaxeFaP44a0s3HIHJf+aEv0i7WqtNeS+QDxACeibLJ/ijUyGvdD6aFuH7VFULPl9
+RiPkjIKTGuyo8VFH00GGMj+pnBh3WIa8TvPSH4BmxXRxCFtTi6qVDCpqrFdY0LUx4bB7Jm+2djn
h0lplMLGY6azSzMvviqdR7TNzaaa3Ofa5h0bbA4IKYFPEKAdxbvCxajrWt8qJsMJ5BWtuezObqef
k+QGtaNZFbb1opk1fnDXyALf7U5zpeKLxiJmd9nDMBFFgecTBrWhwMPYrHsdLa/UatdMZB2QjLjr
mQHBIXFQNXfdyAOK+DXpn+yk/rD65mkc5qs05SE09WKTToK6b7YAQsKlnB8e5tYxTi1Fb+IVOcON
lYEfJX7zGkQxgjupQ8t5LL176Wn5ak7EvXCZZ7McNJSpVQKGB+1ht/jnO7RuLnj7ZvLvoX+69dAQ
vZWrGFd0PBs1T122BgVw6sz2LXLSNQ40FiVgyE6sJBeBGOySWA/RcJAZc+FDf+9KDEWeccupHSO1
+Mmh5HTlk8OLjULgoOVQmYhQB2XBE6Lgeox1tPUmHsXCbq+2wXuIYrZyuM9NH1m8+vOrV5zlOhHf
qiT+0qIOhnY+MJXXO2WQCAi0Lg5KomNaf6gWUaqo1m6a23u43kHfCzyhMD42DOn/Tg1mgBJxRNXD
SdGJ+O2UNAPt/DnM0mjV1P0t8gngO1Z9JxrvF0IhNFv5m7ClXCe32nSrDQmLq551WwTL0GBTgCha
zYhBPZLgrlW/CiOgIcRHD17t/Obcs9f14h1XZb8tbZQXM3hYJNFEXbPZF8fZz4mlh3HD0zSuJNOg
Ru5gHCJ2i2hFSLR1ziMF0rNusX33qbt1dHWCIqoCU8WMXplYaJbWHJB9EO9p/da6yUOSg7lJ8jsT
+VFtNIdaJvgx0ocm4WBoNV+qx0MiJ2fvl0yzquTBQuyHnz37qFv1hTd5EL8c0YxBFTmP0exsqnB8
zgvzHE1fZuJ/0d7HTzdGG0A9n6FcnCHOTvRMPqEtiYa5XvVZheUUYZXH6U+lz3mmn4e22fpWcyN7
/cYgwKlX6UOmxI9qmy+k11xtxR7QIrKL5W+QH7iJ3zxz/jFjh9kaMw801bwkScpM5rCdO40VAImn
qKNL3MQQ5+ffbe5hqrTlpRD2dvkWECxthjS5YCf60CfuyVZRh6v6qdGSD0IU2ynRKT+MaJApVVUl
iGsnuY8c5i1DXFymnr/ZOV+4HYetq11cbXyOHYI+umE9Fb390Nv4hWz50afwL8uEAb6womikNzc9
qk60fB8Smy9qOtFiN2NIrd+lTX/PAAM42OlZY/GV6sfyk4s3sPZUIxgtKikVswxMR2H5RC3l249G
3T8vPwXOUJ5WDndNhTJT9XdNmz8QmAm8ZjwWIfUVx3up598W1+12bG5+6+WkdHhVYd9djTS9zkZ5
iAobr1hYflignTsz3DuefOiymkUk+hXiJutp865RMT8uP6/CDGyF8YUu/gdXYDNgXeDwVPm/iEhs
neiMYYjpTQaTtkqk+7zidO5ypmDsBIdraPPCOTGpVXHtWu21tl8YWjlZDsNxIRcZhnJY1Gr7F0zG
LGBI/JL0DFyC67uOvFlSyouUjUMtr1uRin4BeYNbTxgNDDLC9KP5YA21EzD59JJlfFCuilDvOqdU
5J+GlJt8jC+hS8vYifo08MuzMMYzs0WfQIo5lwHOXM2TOgmWZNgG07pkOmON0H0TaScmQy61nz30
fvNFU6Bb0cwB9GOTlBtZ3d2RpcfjZAq6N1pV42YkTBCIKh13IbQ2hCo7YY4/XM+26cgIc0Go246P
86/JYWc2OjQGsX7uhfgZy+J3Wira6x6qwMEoU+Qa4KEsftG1mTy1yXypE5vdiN9EzzQAS3y6rmk5
CCirASMt11IO+qqb5NEqtS372i/fKb6Xj8/1i8/B5LddpdGRBu5OYT/buGP90VKDDONoWrlR+9Il
qmImSLyaCddVqgNzNV55FEfmyYzHwQj3EKPPbTXreyZBP8IBhaRt3zHj98baNI4pYd1q5ZRTfpxE
fqohIX346zBKzx09zSuvGrPty/fZgRkW9MGMnC9Ym90FwmGQjcNPBaKcUoDgtl88efb0Vlv0VRZ2
hl2X1c5A4Z1pWrVmqA5nrg8O08g4AFWV84Looww0Z3yd7KT6q8P9P9Nx+RuY4/8TysaSA/qvWzIr
+evrH/sxy7/9Vz/GsP4QwiAI5lnmguNc/uSvfoxu/sEsCZk0g+YKjDP7P/sxBn9kC9PxPBIRhg2r
6H+3Y9w/oO1w4HRIL5DdJET33+nGONQQ/taNYZiFKIQrCJ2SM7cBCC7dmn9oBJczc9jkNI+63p78
kYrxnHRHkujPw+C99NZ0X+JaFdZ0QsO4UU19By2cmUgQ9G2nLshAoDylxnUC6h+GKl2/paHHnwPi
ZbIsPNflq9OJ7pgMx86dndUoyJKrtLgDS5Vz3KkOaaWDdlUZrlC0PoFihK5MU+I6cb2KDTgPYdi/
Mf21qRz396Sm64Tpaj17vAFU3blw5By/G1o4lgTonZaMLLfOSVrhvdX28T7jxNzlg3W0qmHfpD7s
kJy9sgr3rgRnqRZiD68Nuo9VHUXz1um4IzscAGDRczdgjjmYYmgDTuE+NohR9klUHUWu7xjqcpGC
6z1chPmo18mFUq7YKM19y+UEFyOn+pVAa1t3FjrgZSdNdbVmEJr/gSNnJ/DWHWIt+ykOQ9F6q2HE
1GfLL7ekg2LqaJrT4TRU89foMIyd1tVXWH32Fus/7athbTOsl0/zJ71fkWcPXpb8bvSEyozJrxmm
59UowUxPc/qYhROj6Wm0GZc9iWosMo4oCLntenb2wb71JEuAtsg/74sZ5ZMVf0vDPXh+fEqZ8eJM
O6/o3G8YKU6fE06w0uPXPVIWpKpdcBPgd+Qm7a4FA0Rg2QgiTftVJGgMCbh3PhwMz4n7lafkIyTO
HwCSe3+CdqzHPzYTXitnRArc1PqDmkBQlNA3tu6Ip9tJCRq1VwZQGTvVss8SoefGMvqjV3Cwa5n3
6AsgXrFOPaWbaN3gaueGmh+5IJzyqUYUzsArfgXKIJ7HOOTUvI36+NIO08s8RK+i4e6djN2rOTAw
2+TFtzXFNzsunVXUDic5wrMscFBz5MMzmdgXBvgoug5FMLCNbbLGPCSciwOD1+5CRCcI0/QWO2G/
thk7poO5C5u0hL47Hlwrt7eD51IzGj21R3mPRa9+8RoqQL3mU0wG3l4n5UHP5lNLi2Jh3Soc5NtG
2tirnOoFBSGUCw5uqPFIJ/oZXYHho/QRRNdGcu5khDxy5rs1nRuDXD/EkCn2iLIIesY/+Rg+M3jl
gZG4bxOOly4d32rUPMS/tZfGLh3QclSpGqnxQTYD5ODR+RqrmRlop9nqs/1IOP/qLeT6yjDORfNh
d3O1Ep37LauZs5mPrw/6coD/4DgUprmSYX6TTvTpjJiFRdLBR764yr91Vn6NkBlByzcQMzufmdTv
isp9yjGO8Mapq+VWQdLk31HGDLvkYo4VMKEIpsnxKRq0EKUU4a2IY2kRX2LTADdyapk73Ol591FZ
1hi0bX7ftf6v1OtPai6vqo8uZaPqo+kWNxSJ1xEqODpTBd4dmEoySry/7KB22ly7OmEanrZa1jvv
g7uFlZDukdRRCkyp1I6AVCXlNp9oeUohZ+PzqQ5RqY4OXfDVbDDYX3GLM5C9/fkPhYc9DOCuHjub
5Uu3SHeA5Ss7yCbnN04tGsA+l4rlRFzmaCu7+k1zyyuff+SD9ZPygIZrNTLs3mjtA9QGmip29dna
Lk0R/g2DA3aecikC0JkBHTvOoaT4hbOFSj+30bWGWz2rjW9P8NDT6aaMKSllJ5xp43wvTL4DOSDK
k83yhcWxbO3vQRf3CRklDqz9Uy7qa5X0t87gqAVDg5OzZD0jFHURgE8nsI6pQUMw8+VNqYljT1g+
A709l3MDsaFuPqNYgAYaAR3587rt5Xc+aM8I5X3qiPOqjcvH3iwOMhQn4OQmktNUavw+It4jD8G7
0n+XSNu1sDMDq/EMjPPZD+12yh1lQS6AM2dmUFm33HfaYNCEpi021UPY1o+lMC8dEJmQJXxsdoOL
7gvVz7R21bWdo9/+gi8svRn2Cg1mhobumWvOtlLP1SruL7ay7xz/VI+UT6riTnfjj6TsPuqC/jO3
8g69sD4cutQqgs5HAdHJ/LEW81sdV8fEHs+yjX98kR6QTzOKUA0nSikNuGhvB/5dNemV7y3kr6V7
6pjnMYkQe2oVofFxwean8W2Y0qVpQi8807a50TzMdnFLuKCDnzOfBncA0GYV09mW5rCqALoQ7zsU
oKgujR8d+6g8Crd7wcWO49vbz6a3wXhNna09F4mCrFM7sGBs+db7PsAIw3ihW8Hk1XArRfxYhbi5
/WY+J+G0wpy3zSFOFb22boz4FIdPoIjSnVWSdM9ZQl3L2yvvG5lBUDgaLGIc9rQPuOiU2dF1mfXP
fQ8QYGa/RKOtcemn6zukt2ago5lFRbNmSmqhQ1a3pCyp/SfvXMu3WKT2anCv1DE53/fmbbQhN/ld
8anG+OwNRcagNa5GI36VMrqM4K8rQWEq9M1N630XC4eFOBjMT8S7EAvrgzZreyMxYd/R6nf9EHZU
ZnzkpaNtXWbDWHC7tuGZ0aBQdbducMNtP8BQ14fKP5cFVckGxN1bv04iPkzYWzpQAbGX8SPlWGx0
nZjxno0UdXHcMRw1qY2jSf3ILJE4jhEoim5oH91OpSclss+aKgXuVVUGIYmv41zZAS/PdKI7Qm8i
Rxbnzj2qr9l61TVuNI7p/zYLOnuOmoZTaAB3V7TIwwx/ZmgZz7amGyAl2qe8KHoFHNvvV4lbeatu
pVEQD6Ypv1a4PYEtTmKjZ9api8SZEAg/KEeZEo9I3VE6t8GIaR953mQbW8tYpsa0P9lV8cxCHO/m
MNzQwxP7xWQOjXa6Z4QRolY2bHvf+d1VtUBdOT5NN8N2Y8w09BIrs6kDS4+OQsR7Q5/enVpqe5wq
J+SQNIc5T6xyE+9QXmaraR5+mFb9bvx8lRmoKPgpnV2YRbesFY9ewwsPKQygscD2VcbNDrxCwyA9
lo5cPjoV/cOwwZ0z93UJ93pG6hTr4UouykxVTZCuJNhCe62b2VM4PDJ6b+xFd+urWaxKr+T6XjVE
Tpo3O6E0yklRLcGDhYfNKzeYG4CG9k5P2T/KgnfUdXFlc4ocKIYaLUmarpOPnV3T3HS4L4pHlfLY
JhbweEbJzppHR3SmapEpkopy0a45NERnaEXU7av2Yqgw20Zl9bvy0iWxdC5pDVPtPCyfXDn+omP3
qvit8yFz4TPqQ1xPrCy+2kcuTXhRPEACeA7Z9GJCL1ZuXmro+EaoX/GQUkiLpB4QVXhqBujdWfxR
Rea3QD6tj/cWGMqmZZmvcvpVHdCaOAu3Fn0E7PArTTdPRpK99pmxi7hIg8I+DVK/D/leRdnuSz+6
B9Hw4ExYVCevC+Leeaxb7aOblH1u48fJaL/8HO2LksNNwaymFtZ9zn0wtO5zmCbLIbA85b54aLM5
28OEey8U5eMkdM9ItzYCamQ6kWzQKm//5wfQWvSpqunXVMldDNEmFem35rdakFMDLHxeo0yz6WVA
PZJ0mta5xW6LRNwN1LxcVWwRkoHQbraiJ6XHmGr8QmwKVZ7zZvjRGqnDvcQt5NMKHZyVztitH+KL
1lzqJy60YF2/T+zoa/QPoGF+woFwgxqSO7+OvnpJpbgbqY6ykSGeAkZB78gKaZZaLg3Y5B7x7Jum
Rwhu5gun6WIvI9cg//FpWlG5KRdwf+zYuxyP00qjQbkN2ylcc+xIbeme0TEZPJTzc2/r95NBE6Wy
+6PlqmGb9d89GOOD2dpq7Rlyj5kbng/PC0nyee+I7Bq3Kcm7+DSFDkqsZFNbKZikRj8Ch3ktGHRs
dY+iaNg81ZZz0TDS8XKyGcih6xl86J/jmd2305OHufCweNqv9cyVi3c7CXJLHlOFQq+tLzHsovTS
pzMXq7jfY3tEglfuzCw+oNPDqiX7l9lonk1/+Boi4+g51v1YkMth1+GbWt605Q64lF7S+TZGlH5D
gu5Te1BD9K17L1AhaDvUammwkZmZ6z2f77xWhOdGYx0myVekRyUvEimkIs2ObeU/ghX4qhucWlGG
034ugxHmSfoS9vPnFM+QSrnMcAX97OOKnzGcc8QUySnh7dFwzwdFy0HFT4xfVF9WPGRvRh2urdQ7
Ajzjp2+sJW44vReSJQIgyE+dpXLHgNFSFD2MzGbyAHOF1ZU4wmbcTnp1sfL5uUqLb3P2yj0DO1uh
jECNQwet0D5QMIPSHa/rNH70/f6+DHGgwmEGDqTOU5efmUtbYCjHDskenR7zGFFfWPVNKteGh5LH
lxtaimxJPiebyAs3DONMWwu2fyirAJPKO/3ogzayVBRq1deMx7lZ9yM4Z5M2cJleVlenBeYxNacm
Fq9DSWmJmc4tCzFH3nk+uo78TkV5FxEyy4eUuHztdHQWhm2X29bBcoenr1aiFE9dVe387DGlMBGA
BGJxrYZybRnXXol67bPRB7OcjrE/PZotkbCSOKHm3UR3mS2xd33rIyvi72SkbDsBYeYCRwohi9q3
tBm5kHQMqE3Y3G0NsaHjraxm2ivff6niTK0inZah2xyb1ny1U844oPYIGYgkoQwh0kezM38R7pL8
A6Fl8JQ00PxmgxOJ1cwAXJd6d2OhCA7l6otuxvPDoOvfYzFoACTglQ7liRMMmFwz2tSQ9fkBwxG3
NctCmmcXOM3M8TMtAWjRDFQyPAOAMvZFEp9LQ5kb9h1yRZl4HJSb7fBOPclR85fkBZeQCecFWd5A
z+x3/HBQOVyY2YicpMLv5qRPHk7pYOx4LDznwfKK33OT+wGcqnIF9uZayDzfSs++I8LQ0McUZ/Ap
75QnuV+PG5jFQeVlJMxofqwI0q8ITtHTF9ZAYXLEh9CdRlsnMDvobF0GA6mmgSSzGy9zb75NE0Rs
uibwB4sn22F788fhMzON/WB0Nktu+NHWCTK4XucQOmPEpWSRMb4CPadGTaPjXyyG8ViZA9mFcioo
CG19o7i3Zm5ydfw6GSUN1tnjffN/qLN8gdBM2M6ftTn7KuX8MoQRQcIKROSsb7HTVqumirYFwaug
57YWFvVEVKnIlnX1EDFNV38veauV7nE75mAIMcOZ7515Kc8C7zFdesUYsoyIa7YZdKyx9CGJrJkG
VlQD5fUwxNu6Peecl88FMWBgDe0XzpB0zVR8DYbTxBkedgEMQX1tuXW/NRL9aS7zcd25zo/pHCI1
wg0KoWCPzdbuabg7WOnKggpKnj3rDTy5gh/KRjLJcDBhLAHBiQ5dVbOdqI4LW6R2UTa7e6Uk+4JW
Hyk3JOWQbhKnf7cM7zVzKRmVYbMRBYFWb6CwR+QTiHZScDVVPouMJrm9NGR16hQKe8zGH4fvRmWO
+76o10mhrbNBL9fM2mykqN7yKdGAtJnLkUP+Ir2wbg3VLYfNnWaN24zFgF9xOQaG3byXUnD7ccUW
ylEwaenP5EaQQImZWcULdx4ulBHJPxLAi2T9mOVwIPXsJsd2qxAlEWyiHl9PAQ3rapMZolhiZG99
YuH9mcubn7dLmcN4KzLynpp/mfzilmvl41DPr6V6KdLiFeTVKuVKz8Wc+Etuat8gIGICNjQ/RZEw
aGl2gNgaPds1U/1Djs4moBqHGzNZaBSWPMX5eNYLHq95pAeaAqOJzH7d2ONjIn1BB56uc0yfodCf
kiF89jUyWiADP5qXihZtADJY0ck38jWVRQ7iE2WLZFibTcv+OveElAvrM43+g6fzWk6dibLwE6lK
Wa1bcsbGGNvnRuUTrBxbrfT084l/Zm4osLEBIXXvvfYKxefYGnh3O9D9gjlttvWseMkGi2c6Uynf
zEl+n016kqy/iW5qN2XfOQs7Vh+9DPbznJOEHcIop/rHlsO7DqNwMcD6IUmHYljXz7qVn8x5Gm+n
f3395oGXVAHegj0W4AlOwS5Lt0vcvdmiysaJf4KeUFxGkhR7H3CUWgtf1/irH7ULHdO0qs3plFnO
h2+Tyme6w7Wx/H/gU186ZJtFleVMk0ysUENbnrWUqyzB3WgL/WtOq6kOTPNvmN79E8mnF09q25ds
nlbd08akmJzD92vx0UvIiUuZjqyiyPw0w+pGGf8uVbNkPb3nIwO+2oMOPDFMqt8qU/yaBOnlxi8a
iB/fakiWjf1dobvXRkXXsquv+k9gy+wQm6FDUKMY6Zt/fPzLaF3ljHvmS8tMf7e++UtWDPE5dzHs
lSvXzbatqY3bZBg/bVbrhSPH17Ghfq8dwLYg/ikNqHQ9FJV96dU3SbKj78diFQ/BH5OBmBZ0+iK0
y/VQFK9wu/ax8qOThtlQFBmXHAss+Kf6Q8nsUlJVh1hKLgcf07ZxusVaKVatVJ+0OvYWJ7/DwMCo
G/NXfez2pq9dYo/KNm4yAi6+xiABeHALH4/KcCZLYR0Y45ELU2IpBd6hSLaOLb4bsBSbeufU5l+j
gyc2SFlck4wPbierKa35fsi59DUB6mVcZFCDdTQJn44dApySoV8sd1o/vY7qVxLmO4kQaANO/iuf
B7PjLwVPhl4z+JYY2OAH5z3yphuQBXS3yqGZ8Yb4A+KctogkrnKog0EFXJjSJ3sY4lUflL85faFJ
tRS67AswDFtrWJVh/eLbL4psk7B7J7X092DFr9B/fuLOYLwdDNvQDL+hLd57THSW4YRRl2esq7q6
eiFGlF5WLRtaJrfL3jONS4ZEVYNRc/RPd/PTKAR8DKv8W1hAm31VXA3eb1s3B5aHeAndWy4DWf2b
OmGuDCzmFpzEIDbeURcssxalQAbzwzJlAYJMgOkMFeJfblfBHsICG4Oidi3Fd0f2wQLf6mPmH1yv
gkWSYGQs0bsE/1SgGEDG9nbo2PHCDrNHleGRSAmREd6S+eekkh3oq/dHr6CsQgIsadPZ7XMJtKsE
SHsQLjvV3WRcvpq1otowCFsMW6apdXDOqu6lE8kmGxp/PdJKLpOJFl306tq5/5T+ixNCfyuthCCE
qFiPtfErFCSdiG74xUyasqoXF/Qdy9LLWdknw9yFnb2KAufRmXz7QR/PLEv2UTtf+S6AU+RPW8ux
mIjiqSJK8Rg1SUA6PqLCKC/E9KIxAIlS6Jg2ygeK5ZhZYf6XMJGVW8pDKiBpKPLTStIUsyn6mH+p
EL0yfDcxqpu+3eQDS/UXrW4NKIfTsSnGN0rv7xlFd8IU2pARWbzh6l67n3oY/LGwnp59Zn9MpvNA
qTFYXH7SaR2t3PxLEAMoAC6BQEVEo8H9NWABwT21Lq4E/auHDolCv8sm2qKBQNmVgTttP3jBUvVu
BrrhH8gWsg7mADl6xBxXElwrwgLfZZlky9TTxlUwBeRpO68dtcUyzMatCRlv5GuuvS+ECcnKy9t8
V5XhFWtnW/ffhJfAUk6+qxIubZ7ElxK659ZKht8BfDS70zpQCSx/UUkSSIlWCqnEohtcC3MlrCgn
h5mxoDyr7N/VJGDHOuEH2IS2m4bkUhvBeYKnss188Te4zd+SMypgvCDIVqnu/0EpuyiJkljoefCn
cmWznF3P8Cr4cUYMDKx6/IHT7hE1F52npN0kfoAPuPuh+dgpEKwEby+Aq5CxG5fle9JnPkHgFtrA
0nmJ5+OB26Ra6eYv3bW+qsb6jDJawbSYiJOPJ3/VaNONHQXLOWOTQHmgoevWgNMzqTuhrfIeSrCb
K5v2pMVbdKHZ2cZXsb+qSfKJ9J1pYTiumGpKppp9lu8CrCgHnS9Jbzajq6dLqwRWt0RcbNu8hsLW
S0qykACh8kfLh2M8VcTqKOKSEHoCNTLm04uNF1p7BExzC95QFRRiaQY4grutu8kTSNxmLS+0/cMm
t8ZbYOLt2sbeHyf3y51c20V00ywodxMaKQDtfkNfuTc9Ep7LNLSXRU3EfRPvm6YAIQHqD6uBYSC8
5u00P+zLgzWVP2rA+LUYoQwW2nfYWO6uNeRNkocEVXmp3M+e1LSliEMYboZ4yZmdHnLbXAmnFmu3
8l/1LDfBZn2MRMAdF65H6PsEnh5+dGwMSw1XjIhWfdEpegKyMO29UZnQc2kTiLIkcXjSv0wNQHKI
m5cGA/19qJ9LnNXrqqWmCVjiDAlHu6UUSiWlp8BjEsAfkkMk0xcb3jhDhl+Cwg/bdBwyO46J0qhb
leXQYMm5K8efUy/dCM5w9mJBoF4hvTDzqlw4WLCsx9BgGub/9B0KfKtnupJO7r7FgY1KiovfxsBz
bHIfTmGkLWUDS94OtEvr+6t+hKihNecw0U+JmJDT+NOiHILboLvhIaSLjmpoMXodXYaeDkBmK4Zi
ztaHg21nY7SPK1DvXiq5sWp7bRkbGcLsKNyWU68NxPy2k40T0P2zAO85aVEcdc6NCCqxCa3w5I5w
mQNKbYB3TjiQvYW0i+QyZQT51aktlniBow3J/E8i+1ZmzsDRqvV6kVYNTXRcxZvBDv9ETaYW2BRn
OKibGvTCvNjrZkIpGyXxxtOTC6Mewo9K4zLJV1P1PgnxjniNoJZvrcDmqFS87bz8aaQ/3XRQxkOP
xJCE51e/crbdMLrnqmrDM0Tac1FqH2CUn0nUY9ueet9NNKD5m28KX9kzNRelj/NPGROJ42mDB4/B
+pmJF8y110Fo+9h9amcMZWnvCgN6WmnCtB1KxQtyr888sZJp+03xEObKPJTNkO3sSNE3jaBdaIck
jOEDxqFIyTK7CDeG1b9o1b4JJBEFETuPyIarno5Uo5b5a0zL6EX1CnJzKnBwLvN6owNxJ6TyBHn6
4qXaKbWDhxs45hofFuA100KXNJgfTYvJt8ia9mChFaJSZGHF1haawZScNSzQdly7xbrojbcxiddo
agm9h3EVi+QDn/SGWfeYf3bp10Boch/ajC7S2DvTTzXHKES70GovmteQ4W002yLpin0Xem+927O9
0XCtPQPKkB2wgpasXOvazwkoUFikBznpHc+HInGrtRiR9uRseFeHSeM+0iEMzI88S7XX572sKMa9
UecE9vQQqbDio/2klcLxer7u5c1P0JTCwboq8iBy15wuXYz7pqbAQq1qWgbCX6YFB5HMO/wfYa0t
a0F7D2NT0ez7hxBGPAqgN+bbGhdLpnZuCqiYs+mtSHlkCv2nds1ub2eet7HMqofliPip63O5JqH0
jGtGiQbHQbAZilslGY9ZASDvpBffeEDYmyIO4r3hBms/EmgGRxsRH77oK2WOqOiYiVt+AwhIM9rW
9obJjL0twaRBZcpupmyz8lcZH1uJnk2+/y6yJD8MAg5Vg5NSontYRsnpYs2UsKElCdPpNvCtK7pk
8cbZjArVZ0oQGPQohlSw5+bTyTTl367q62PVkHlGSfsmGE/bsaU9D2tDTw+/P9rydb7qTeVdC8cq
tyoglqKldMHOotmninqyJQAk64CuNTfwF3jm9nuqYO9VsqEMU3iBWHSIyyB+rXjfV+x4F+OMajMv
vGJOxWjYYzdUTb3VExI4/Lbbq878sIRb3Bpj7ZmNcXH0+oSdv7akY2x3cayiux9+pd0k38nBLBlr
D9caLVmc+p9SjmfB9OJeyvKbYMQeVKPRGP556YcKMZOrDCSFOHL+IuhTHfOoRqLQFh9alH3gj0MJ
qGx4RqLSGJWwx+auh8wJmV6olxpTwiZ8MRy112RSnZ6PtMSERGzqzJUMrd6oyLEPz5tMyHCVdThr
RX1E5kZNVgv2tDkloZ1uGPUma2WnOjRrXUKrr/StXXj+OqLbz5l3k6SKXXqnWSdWwqMsp0tbxdOK
z1BC8ushvOQ18uqOqZcAkDn5fQbq7n9j0/RTE0SzbKk6AtS0jNW6M1Kfh0Risdbr/mAQqbAdq/pe
pM5PH9e4Srvl364X5wYs41GX6jfDau1AnskOWrh/qoFlolDKI+krv4Mqjdb+ZNpLE1HsBnXzMS6J
HehS5x2Qv19uUgMBsW6UiCV6axeMzq+4yM5hb743pBl6NkqO6tlWyvyUQlXfZjhRD2Prr4gqkrsU
QujSJ+eTzXoHCYXl0MnjZddQN02xHiJ/BezOVIT4pL2JGLd+P/ZmdMd+L4T72w701ywB4g+yEUKA
Wa5Jg/1TP7RK/wpb75cpBTQvp37h4AEvuMSd4NnYmXSghIFx9PWnG2YJbX501pTfDAv8Vu20uJTQ
tYtLFtQXMy2sjRnU/QlAWy51ne86zw72FDWfvkVevRgP0JqgUHhxek0vtQunvy/ZwJOGfINirft9
vMORfS0lyR6qRaQqM3/YSt8FdE0hcnARA9i2JKBWWnhMBmq34GMszFWVipPEBh/y8b13Z5mCwQ6c
DdChWW43XONcljXQsJZOS8TfV/w4bmEyXAcHWqZxZJ0m87KNGVrb77GchQBiOIxNdtS8GgSciXKs
mcGZQNk9NB65JFoqRa1XvkdmuYuLkVSKIrmCVb9NuXUbiiDamJP1hrwBTny1ltHwXsK0g/6+DN3O
3EckUkhHfsSR+RWm5hksfqnXTErcPM73UNjwRSD4Hg/t5KPs0KDy6VuJASm+369GK+9TIDQSYbWv
vJF4JvbiEz/w7wKBQt/2nwx938NwD5agbUVb3qwBpUNg2e0iMeoDozO19drUXvbhp65LtFq5/FDk
trEEMLeyrA/GIH3ca+veqoJVxCD9IDGQ1m1r2NiN450YNTCZGpLupKah2SHMSdbjENBVGfqwgjsz
vCjd/50GbEqa7jSnsIMbgmJtPOZoE9ZEko557e19S2MISkYIKef0cRVfcOJo3sE10h/4Gn9Kj8LQ
ZDAy+xVIJ6jv3VjCPBuiGy9UwA5MnRUm+J/zLLtQ3XDsTC4mYhoAl4zoU2vGT8+Ek7Lw/qhy+t10
WXMsG/Tr+gjgbBSQeY1CfErdqrcJATxbzXO+6nwO2zNKb4f69U0fG3Vq3FlDwBQW5b3pb12tjdcq
m4VcRfrXmdJmIQ2dZsHAw8FGfVPOGqxi5tCrmEK1J7MisAcb1wGWJ9KW2xuvTz0Os7thfzPdqFta
VL3LKBuRN7m491KwuU5Zb3tFpE6gR2dVk4bUyePUD+Nc02HcUI/bbrbcGkoHqgBJEWT3MBw1w+bN
I/RooZUNsS3TxxA68twlLMdR7sBbMvWNXWjW0YUDi5oOoJjght1gqAdjiU2fktdWTBSpwov2XaBu
ljY1hz6vT1MThSfyJtCjOPOJras9qQbozTP5osU+wg77T2e7x2Kgs84V171yyjMLPMWVQDmb18Wq
ngx9VdfsvTBkwGOHRex1KPti54GsdcZRUodU0unkogzYdYbcRIwwm9TFoUMkgK7R4JyfNxp11Jma
i+KbhWc3Bi9R2sevudbHtwiewbFKx8/UseSlUsWHSf/nNdHDt3wGJ31xSevE3hWziNpGp3qu2/Ae
69CljK4md6gptBe4Hf+8PC2OJaJZSDtkukhP++VQYkvLoVxr1FEAoZKIpu0hDfdLy5X2HicTAsi/
pnASm0SH59+jz8+/NHIOFg29BQ4EKV1FZWWLNow2nRvKQ2FMhyxML62DBsmVn3CcgrXGkVAK8S+s
nWLt6RLgGyW1VVTMYXP0PWDTjJ1J46iVVb8mPpMmWS9TzvVL3zD5IsXsmKOVXbcNqUGieojB+5mp
RtvCdw9t4rYbVOrnMcA2txtKuY2IqAzzeDe20xwrxnEXD7SHDuw+qkhR7h0daV5TeleZfmhIrhCw
scRpXyJgwenGa09WQu1P5UZmqGJ7XZLcldxUOEEZyAUienTdufIeqdNVG6eq3vxMu5quImsGZ74F
Fp3QG4Bv4tGzka3nEAIYK2qCVtXEzmI2Loi3/USlhwXO37a2DqoLaPvJmt9aphYspVL3fKBhFwld
PewVthxfIEfgSmc8mZxTeChbUHvac9irKxknDWpA8qdQinxkIYpii+bWcjLB2ez8SXr6Uj3YKRNn
tjRw9qalB1uCo5Oei8Nt25UeDXsLKq4IpbO0GwFP0crXxN9EVy6QJZOOAKZ0SQaAMH75zpQxGQaa
SRpW9SCKiQCLu2EF37k0+G69fczKl1UoFnuKfKaTxReTBcr0AuTef9r7GfZuaIW1Lty56BiPFaFG
MtPHle51UGxcArcY+qDMm5WDKHpXnen9pXfBXgBl3UKQj7EoCqi7Detm1BrMWytidGIb/nDeo4pl
7ULzXzrghl6loN8NNrRcc7oz4lypCu+JPIJaO0pkFkLLPmPZ5QjTnPfUIFMmHgYaZARdnexDShSv
vsa99W6Tobqb4C2ekvy71wbGAzCYsroJt4GWvuQOlONI8zTWXi5JBLHHtPSbTRMZKGrLIX/RqDww
bjT3nA0hAj83eHimcbJ6WBBZDwco1MVbkRTOISgd44pPoHH1kHQ4XSZXOjzKhdUZ8VH2Mj4GlEg7
grk2MrW8XeZbr2Ep1Tk2x2ubaeVmSNw7ES6z5x7pHD2JrwePrScK7GrTtt0D+jjfXukT6Msg+cJW
otAq2qwUGLK1xhC+6jFZwx1Dswyg4GygUF2FNOq6geS31mS7qr0KMwcQgFHXCBUM6vcnEBWn+d0Y
WhYH6nZ1QLpZbzvOc2rJmRlvDOUhU26yb2JoMBNWaWXaTofnPadJ//dexB+IngiIAjaOA1zr6M1W
7xP7JWuc7t4EOgt/1WiIVFJOxVZTj7QG4mauGp8BDboHpuT0nd744mlD8qBvmJhxEbTb371AdFcY
NsSZ0cMnDJVkPC+P0nDP4P9/iinv3/0+v6Uys7d+Px1tvyG3LCKajZJ7FyZgb4CbxQPhgYseDZpt
4lvhDv8AfSXboUPyNlKaW3q7JLUzP0DGSTfKNqeN5U39A758sirTXt8OBFgb84+kwYLl0kHkA+X3
GMRnqBgfHs69emT9biSeDGnX1Y80g59Qx6cqF8lZNkb18C+DgW0FG84yLnpvh3IqgXPF9EZLpmbJ
lKDFjecR57WgtR/NpdFwsWpj9oA3677YTXNucOJ4aM0wzhnl3yLWgUWT4yiGv3KCLcD8tt9OKi/P
tSJVGX3oTrQaUrWmw/yBj2c1H8SEwFOI2vxB5n2+t4cxXJkVI+wsK0n6K12Mp8YeMv38wlOaAVxW
4J7PV86sVlsx3Tz6LjFKqNHSh+tZAQWFw3oNiedBqBOrvrNCptIuwSDHlemP8Yvf97vcrXvmFU18
Dke3e6sLb2368daTmXi1wQXfx7TbETnTbUtl28t0NlvReaNsK1B+Y3YbMYb5HnFwcXM4Q4gLpvEY
rzV87Qt6ieq9Dg9TaSevNXSYSZ/urcV14TcQ2kun/5xcQXduHph1qQ2UCUCIjvllgFhtFXfJjxb0
gr7GZVkDaX0UWo0ecZg3ozazDn6hrGU9Jj+lSzAqxPtgVRqAfC1r0d4A4g+JF+rptjfS8hheWHn/
wCElXGdq8DYTuj0S7Rinl2O1Jwq5XGmNwVDEAzsBC15noxV+4d96duEUT9m0TdxS36q6Ct4DrqPl
VPjtXlU2ni8mlLuEIpAqgZNv5DSbYMwSUjqA9U7OH04o58IXaj/wi1wWgjho1LzQu1pj70skIYa3
SHukr1ln65vSsey1X4l7hz8U8+9k1R2TbgwuXUCwRdKDXdXCHvZNay7YpZ13LyB5KDF4/RninTTs
jXAJ9I/Cm5KFzxT22Ne/hno0WPcTzETocuAzqYXvpxJK4GzvY2XfAdrdhz5T8zIPl8mo5/llVeRH
18jn+hfZCD4mCCTS/p8xy/b1rM8u+ZilB9PW66UV6ea70XFKJ7pZwcCBFe11/yrb8o5OM/gHxyvq
JY78sPK78V9jDPZaaUa1Vnp2QnsOgjSDGGY7alutj5BPzA+Dqc/3vYAmnmbppmzK8ZoyM2/9cdpH
kU+E/XxRRCGwhutGUJ7mh4boODQTssI4yrhuxKTujel/EAyAhtCMqJ8UMEPtGu+zSmXri468e4gK
B6OR8TLOZbkdWi9b04y1+zh28RQprQARVXMMEMasx8zd4UZRvhalHW50q23IHSVIOCT7u5wcn3+W
4NU0Fva7Boq9BqHuN1WFb09TdfcykRMK7LtScPDGscjfST8jg97gtCdgKaMNTZKD8gb2du174rPe
uKLWhpMUBxvAcGlosnvv6iA7mg6H8/lQyRCWKodsEeuDXGpMoQ5tU4vjSLwS1iBW+GBePx3kgH/C
82FEyvQmFwJDLQ1YQU7qXUtn0QVqbuI3teZAZl0Bt3Z09pQPDsFBbA0OY4mtiCpj7c4XlKzzAKIl
CzgCkvaqV/LhMGdfWm1V7plbtji2xGqG9OKdVoTtu6bmWXriaRt/fuiVTb7BLAd/vfnrJtgu31L6
MHydf1tmWrXTcPr472TAGL7fEwc/LJ//2coT5+A0OKw9/3OI4fmJ8ZFcPP+VpiL9bNfW3+cjZ/Cy
2TDo7fkojgr3JQ7Kw39vSc/GmzLl6vnIzit5l8klzBN9QOZ10P2gvz9/he5n1eS6eXs+ygNzH1Qq
eHn+S8+ob5nhVdfnIyHMPw3OAOfno9CD5olTbXl6/mE7UF4mRiv+e3k8cfslAqiJkohDMFGg4ZXn
SbZEDkFX59G6h2Wxff7WHjm7pBpLRpIcXCIn/E3jB/itPA+uIDkXE6ke5iO/bbIy22cOw6jn36K3
aA+YY2NIMD+5rwf72OWCscj8urGv5+cYuivAMH+bpyD+QRe8P/+xrQ3NS4uHxPOpomviWxJYMIZg
gDTKQCVL8NNbhaqqKsLhfVIIw61hVulctc5yrzBozZPHWrZIoTX0cem/qop9ndk5fWk0vk56da7o
vY86bNqdHAdj6dUhgKXHml9GQr/z3R8NJSCQU1jukCna78P8SSFr5NgThMHKoNFgVQqxvJiGAVBv
NFYBTN33bELSK1uG21IZMeKXTq11NDgQ59MYR0DYXm72mppCu2eDSm5eMa3Ya8J3f75xxJclQ/0t
jod9Upf6S1EIFN6kDtZYzS8R4vkgnVEHazB6G8v4X8Yuf9bn6xpgE2+bvsW2ki5/9fyZM3s3MgrY
t+4sMTLnLa6dPr2hI+/Pkjr2Xu30PlXTNnDLdmvZgfzvR5TBDMZQ8a/IuBMYNvDeyKgRZ2FrXyk5
bdvIkbgElZXx6qMWaiNEO8+b2L6EUaq9PT+hCMdNG0KXH6R7JXxZu3vzSllRw5BXXfzWQsZHzujc
CRCH/sHA/FQXcbf19EhfTZHwAMjFuPPz3Llb8EY3aOna9Tj/RYuKad+1zpwMTZ07L2XAc/YJ29EE
wr2bvXvOoOCq5C/PX1qezHdc4tAYRjJaVJS9w/Y/tHWOqsxlaluUrMZl9WNipMHWYQ33KTbeir6U
F62AER2E3Ys7lviplBYGL1zCXmJMQBb4Z5m2s1WEBa7cjJGdDLu7jvyKKXD3itSScfy8K4hSC/dZ
jfvd0BbqLoM8vNaNzcly9fppfLcty3/h1D6A53tn6fRfuturi5lNpx5LmTbr8jv97YVYRNj2BgPA
MCx2rIxwEvWYZr6OX6es+ztbps+GWtYO+Bv7M33SFmUQ0VAqoKAkdMNzjA4Hj56NWc+chxSvMj9k
QNEERnYPk470ahCBlV0D58fD+D0kXDmMLAcw/WuiyXMrTP1CqKB8FXW7oY3FL0yP/wQUZW+DHmcr
UVTZdsDvZSmHra7bh8gMzY3WPSwPitDklc6uTUvMkA19maS2uyPOeLo7aKk2xEOH61b6490svvNS
0P1N6kezgDiDocruePf7l9B/oN1AOWQle7OkvYjqUt6U9hdqjvfWKBeaoRON0ChS6ik69qI3j6U/
9mfL8d+yUk74HsFnzxSKSWN+T8TXStBBWm63EuFq/jYJyCVwN+0vel2/IUfV788bbT1abbyyAjJ2
n+M/vUpYhRKAnvlDhA4HQ8wHUWusjV8n7kqv7kwm7vi+ttilWieXeX1GgCi6DJYTbLDnrfYdxJnw
RdBAywdIDMOw3SN12wu9E9gbSIp1DX+WsfBLYC+/vgeIyNndiH2vtaq5F2Ee0gChknLH/sOIjfIs
as/fZSl0dQt4xrHfa9FZl4goX6s1JOoWBv2h/OwqTV85AilTNGbeIVfAR16Z40cS5TWah1p7a/VC
36UITUmi2MQVDCSwdn9RI3ZZibH7EhUSmNyK8+Pz6U4xk4h0/UES8qQaf+uXYf82aPmGMLZqG2p4
zAcj3BDNGMZNYqVs0JV/NRwNTfFk3ydfs+9z2QQX9s5lrF8ZDB/0MflUhrseUquH7BO4dxO32FWE
E/psMO3duSiLtR86r0aWfJVOepLuVGLlKC/ANhDRneREXPxxhPa7YITxy6/9BDMPT71hqAUIIe+U
+emt6GjxZhqBsE34CAh4GmFefFwod5On89K19iL1j5KB1uwFAe7qjt2lw2jy8rxXFHDoRdl8VNhu
RAA3MKdZNRRTqBStHJooDIUrGV+eNwmX0Xrs1EteNR+J5+WXdBzyS/T/90p63or2dC+H/GyXCoLN
8xn5/DTVIa/G9e6W9u26oYSmSubHheXYzEpjcPHE1LVVaMMPdWr7UKjsOCIoWw4K/GgAEbzUWQSI
VPrHFN7VpspCqnUcUnrB/J7kH2hfSErawGLhxHDSig8CntgZmIqhKlDLNorjehHnvaRzxiPk+Qsy
IP3/ntLPz9OA/QLi5BmW8fO2ZdcuFPzVpvvMtJSmLBMG2fX/d+/5M6jG+dYcw3M0lf3heYN3Zobb
WPArwgc6sox6I3yjRdCSAmKYz1tvwhnr+VO/m2C+PB93UMHc9Jt6j7TYlqrFHbO9FzSvrTLesZ/L
f3VV2a4YccXgKkX53kX6fqy69NUqkU52+bjRfHPc4nzWQ/E0q9Uw4q6l2h6n18ZXKxiOwdoZMvwB
kOT87nEWVbKddoHyMZK1A2Pf1WC6WImWX3xZK1Hm7W8KQwdmPjLdkvps0wI0wCqkPjNpjJA8NPI1
EtUOKxxIe7E44udK8NIEWzTLNk6PmmsEzqvd0XirhHcEKEHm2hj+qxxwh3L7KXohED08JW1FnLAn
+t/pVdO6+FcN2ldk5GKbiWYcGTF0L8Ok/4w48TKo2hlZ+4IPrfvAVClbFFM53HzAdeWF5COZJf3i
YOFBN2K111yQo1n7qoe8SUMCD0pG6T4Pw99msy1bwdyGMe297hhjtaJJ8LxWwwafevC5ytmYbJff
df4Z59o8uPPsh9G4oC6fU1urP00m22WWivKaQ7lee4mNZKCpiHceK/uUmEAcjADVkqRm5+D14Y18
XbbB2iZnPO/M31bwwHba/BCxt6obk4lTBv6N6KTaaCSo69X87eFlwwrt3qFHfRtAd/TAg/YiiEY7
uS0Dh04F6ERq82oN4XYMOfJWlAEtcVSuJK5A+ptTgLA8/mI6/gH6GvzTIOmMTscazuR63Zt298np
qfVBAubjY8yp1d0nWfO0t0HnXlJkUncHw7xxfmbm9hCRKtKgECSiECkm52hp6AatpEZbJOLyPNSm
/XC17zFzqs8mxTiwYWa3FJFaTAV6SVUAAWdp43PytwPEGVt781jNIVOWX6FInI0Ecd9iC5AdIyyM
ViEsLpFinyT4Lu3Cgf5ssskJRngy+Ij8otsm9ahOU5BAc2q1dYbz3NlNmwz8Yfg9BXCrGB3jfpbD
yelHAasNencp7JtsQorVtLHEdiKZcxEwo4szzGm9FmP2ECpKpspkS7LjBZfl36zuGXpME5MqU5yT
zBt3EmJZC5wMVD7RI4L5Nq9EiSS4cmI627SwZyiKIxao2VXSLpYZ9m4HfG1glpo+Awh3ELChmMA1
BH9D1PyJU8s50QO5p+e9IQp/+kaFW8T30PmjPFp2Dkk2Fi4TyF57pKqGUy7nqbMdTadU6etEOAj4
csPaSANMD15RcgZ/w1ClONK3LbPQq45RNxTLoJYe9HnqRW/8H/bOYzlyZuuur6K487yRQCJhBv+k
qlCW3jcnCLqG9x5PrwV+ku4foZHmmiDI7iabrAIyT56z99rJ1e/F5nziN9YMwMyNK1+PQrPY1goj
mCuftaoRrEjjYhj2s1vO/QEArH1VIFG46mlWoTtB7dbWQY36+XPuXExzDbpAXugrET656NW2A0LI
7Wgl0QXpc3T5/UhWWb2v3OAbBal1sJ3+DzRThuyVwkeMiYuUBgPctBFEFz3CxBtiXNgm84WLXC+M
7PLLbOTeWXCiU2Hxz5/85+/qeP6QE/KxWfGPFHKT8yKH//WRXnl2HmaUSYz45bnMBgK+ZG6PGK+V
dZQxdeCQGYQHr98b9ZtzdBLXd9bPAk8fl8Tsd1ZvfuWjkZ8rej61o7yT044lqSvoMZz4uonpbhcF
BwkOcqyFwkvBVouuvNQd/tQ2YXCaVQxo7Kk5OSEIFW+9APkcLjKAb5u0GfDHFbMKgrvyVO9szbG4
1lXN+WiKMppc7D9zoT5+PxvmOrv8fvSfy++fkUZ7M3oygmW/BewhL3U5iIvWrKYz3KlN1BC+O3cK
CFM04xWydf6ECbzbQgf0kLhefi8G0le/sqCiWOVyXoSg00exj2Gj2xRNawLCNseTHlu/xcoKsEXt
vKVrdrluMZMmyeX3xft9h5I47M4pjQCrEuPdIKLQD+mvPoikQqQ0TtS8ZYBoVWNkz+ayerWMjgli
L50/g+N9uZmYP3nbbmmvGXdobjEKqHnvASMBClS/FB5cGZCEj31bqsvc9WfHXPRPUVjH2LXbv0qi
esFaco4LdceomwY4Ilta4YZ4W/pFbYBYJ/say/q+J991W4u+eEqq5CpyVq2YKuuHUcWJT2evv0sG
0CdDg2fZxqVyUGqMrysFJobb/N0smvGS02s71doJ8aJ06YX5kHGsDNCri0I2Khn0nmVVXpmYc6Fk
LMUdU8zMN4IAPMNiFrsqQ52YwGuhTmQomHVf2ah8N0PWM0Wu9Vxt3DJlvE4rbhsmFut8FC/nQeE4
q5t7we45Ypu7XzAnmBZ0ZM35a0zgahCFnewKGvzwGRrxGFbkJeBR4jWRuBHBfXB2KPV1IvPyCCoj
ZQmpprOpBY5AgyK+X6XidWciGh+C7thI5e7xa2EtACu8ccVEkWUwoqwA6S+85nFHV69phtNgBfsy
Y0BMRIN1KpKJ/gFEEn8w+e3pL2q/sLBjzTJLj4bjfQYLuKXI9oJ7QhbwVjP9y3Pj2oIdfSptdZtW
brNDa+A+wOto//moXQbSMargUnWzfZXhHscc2O0MOcub0pyutYODIgpq2B7BLWffliEaE+TI9V7X
Zok1lwllOwI/pccC+3cq78wK/94E/SfW07VpgwHOq1sP59werl5JgIS+dFD/7GPi4BizExjkVBZP
2mK+m2HPyMzkkJbuiae/4miTesida0H3erRuhiV4G8LsPs7fO1XrfdRb/aGllGV5MElojKO1HK7v
UjeSYATGdFvTfr3VEMenrpQPmbsmCwBK8so42zupnXx486box3eb4A3Oy2IzEaGzNafqsZoFEge2
aB3WNKRyDFcteNAE89YsuuHQMXDgbvKcD6oN1giZjDRLpgNBVruxrY6MM5VvqfwnM433xjglhZR+
YA7OuaLsm0Nz51UOs/u6OWQO+hcv6CdMSBbrPJGnrzRr913UIt8xXePJUE9jHl1y2glHJtftIeY2
lrjt0djmjhXdrXzRIkmET8WfKnhcle1NJyJUxDEdLMcfGtvZVqZ4Z3dCVvEgLCd6QN+xawFzsZ1x
XFKBOkmSH/LY/MJFbl7MFTpNAA1vw9L9CVqD2yHObp3aKJ8i/FDMrp2vKtFf49gejPXFK0ey3gKZ
s2YZN3jnkk3oyIpglHCryJ3YhHlN5IqJo0l38zdSJbG1Vucaup1NmsQKEXK2XFcsk4MDGrsty7+a
CXKnD7M3+EOWUatx0KlrAFgDTbmmCL7Hfhvk6FSNsH5Y0LkemO4c6V7iiZ9MwZzNqY4F6Q9ne+a0
O89Vtm3EakGfEZl4IP3d3MjOIpj3zhLvolXKQf7GfKTL9dO633biPbijsvZdC2SraoJub7k6PI5F
ocCrXA1L2V8D4Gq2BUb09Qt5PAG88DRL+I5skvlnXmHFHDMFnsJq+tuV+Q46bBPHuJaNcCo2MaBO
2BZIUGbEhpt6brx9kEfkTpHDeUrnUm7immM8JnLUQzZ+daubr+alM65sOe0BSuKAtGCb4msHEoWD
CW1a/Il+mAcHwqcMcS60Q/5aVs7bOMjaB55k0eTtDuwS8b7DF4GAs34uq7xHXH3KrLDBT0JRXjm1
y9m2dgGjP8V16N442Y2HbucGk5hzDfNrjuf06MbohWVHU8+iArFbbt6uD+BI9gUxGK4udsMAkeCx
duCbd52dbKPBYGLRuITfEE9LGuMxwQJ483uRm25Qh2herEsTjtY2DOLBhwuDTYJw+IMUGcJ4JzUP
g+1429ZKLjnuMSZ8hnPze0kpRUAkd2c7JyeMcw6GSZbdz959z7j12LPTcgsB5l52g76EZIbgo/Ns
IA5581CFbuHT7fk0qfxfKqCmNfEjENFRU1ymnJC1cnSbE77CzwS7oT82KcrieH6VvVa+EVN3AuK6
07Gzjar5lZ+btVnyg4BpAlLVOFdg2Zh92CB+9eRuqtZ+cdqY7rf3VpXCuV54JEevuplWrmibYqug
/5qg54U+5snJA66Aa2gskl0UI3V3JFBsNLcEqFavSDanvQnAJcticl5csDmN5Qdt7iKcMF/naKbV
L7ax4MjqFnF8bXvJLb90kEAtWb1k7HolCn78SSSTyC8dG91nKfgP54AchMDNNlEdo4CS7giNqLX8
yrFulUiLnQC8SUuIGBJxTM7Mv0mz4Kh2OwIHBXbEGGgJkXNDY1rY6awfEQUwxiLybqYoQH/N+zla
1R87yxoOyPLTEOLRE9G37CLFgofrHp7+q9OXJzPPr/Gxiqtedig9EP9kyUW7ntynoYnCuXDhTiDH
M1GX7JfYvlny/i+tBdjfefITVto7sDhxuIm++dXAdHfMmHMan4CKzW/Sr9APaflQZgGNKt7eDX4d
/GiYHzoJ3UTa7Z8JTAU38o7gSXGKZclDPef98+iSZB4Z4W2Rokfmn0i5JC8WXYXZHVmy53Y5LGH3
iWL82Ho127Mnmg3tgGKf2xkSzjh6mQwZXqLFmjdDG3/OUn4KOhvwbqgUFMAa4OIeo5ldV+WJ3wHj
9/IU7xSQVwbkGDVVfDWUzjbUwX1CPMvIctFYGG0aaAEbXBVoGRG7REntEu3uQjacxTowxE4Ooh2W
AmxzdQdHAMWZeWEJ2YmQ+AKNdXNOjH7vBIOBXpHNsYw4rcU0S6rOeh5FeOdk6lNZybwxq8GhfSlS
dFblYy/C53SBIz3nCwM4DbIIgj6DRvM5sOvXCBR2M5t/o4rjGib9LcjoD8XkBdVy+m6BJEiNtHnq
YfRFsnyAwPMEkM0gMsT6wJtJxotLa6oS7CG0xFX9HQlma+Q+QfUoph2HhPveA18y5/vAaQiDaMwT
/lh+7Bn8NR3DMY5dP0hKCLvCQjcMmmvkyBFm8MVcAJYKPvbWzqnrlxPjaWDxLVwuZXcfwmS7ABu0
sBXp2yy0qSo8RuCyOBnuGjvCc5OiQSesorpmihKd0iB/hECOT2851cWpNxNn/5iCp6JMBUU+e+9h
j+EPYHS29Rz7ybFn2l8ubzDd+y80PzgWupk2VHOxiG4BtEFqcsTpQqTBzlbpOQpjenS5028Lb7xq
9UdqRmdI6AmKh/A1K5u3yaYs1V6Dyn5s73h0iKBhJMaE/RNmfcktIoedp7/bEBc90PRjFZX0YXnX
m+uyT2jlBMXtEpFMRmi6fQgTHCFoYTD/AHlscV6nY3hxpx4GmENpmJH6lqDaOOYxiTi0HdllzRHb
8fTBmmPtSZzCAN7t23ah4MyGgFA2fFAljaJUG1cmJAY1sR6isS2KR0RXNpxA74UJYLmJKQOPtV2+
GwbO59UuZkf9Nck1/OCJzVrGKYu1hKKDpIXZ4OZu7e4PUVas3kV7S0fvyUuDm1Yx30JDsDPjNsSV
NuOqKgYLwL7xAkRjtXaPt1aGkKUSty4sa+pCzaDyzL9Um6RuCxzO4c4Lu4Ne3G9Dd/zwVvXe9O1V
MRsGvf7itncqOiiCHjviUwR7XV4fCQ/Yk7xWii8RO8VVZF4XPT2GVnM+wFt2N8lmm0SMy2hkXkTZ
Qoyp/oY1DDBSGDiBLc9j8KdDYI0ghX1Ju1IzGxgwTYi7Wcc4x+2GMip/bekEVZbouc0d+obIN3lD
waKVwO6XLQ4UxHUt0mQpgkc3G5/lAG0SF2S7XRqv4QZx2q2ryXYL6lMv7QkZrIEQypuAjI3mAZMx
JQpRB/byjdLwOV2f/yDL7ytp5Fsnsq9Fy4PdDa0vevOad8Rh2ckXv0EnNJrZB6iBN+WeIhyUkpFO
20rOFC5pWWHIdpkEEa1HBAYtjQ8rI8EnBmqvWkzCNH7aMvMtxKAbJsNbGkrWNpbjspciImGjt/d1
SOiHm93qULxNHiJML3nnzBJhAniIq+XEueEvTw8vco0TuWClcG22yb6w3kMbZt7swptsLg10bziz
f227fpCSpRJnXFJ4BAW5b6M3npYezWjWqx1C1Kew6P5OxaH3yIlq8IfBGWg5h5wXM/6cqA/bAAMg
3mEa4N1d2N30mixDSmSaqMa76rP3EdgS8HO5rlR+FeNwouls7WtOClIVWELKRu+aFglmJA2wQBPt
dYGgaXnhlX6bU/5fk4DO2M7vTC9HLgbgBJGHfq2xptbIqlrNxK7ORO0Ps35A0Pnl/WhB7sUcIZJP
8LyPrcbQkO5RlpqnynPOgCuuQle9Y331DpCyat/LHRiHZg+R3O63U+2hK7AeRq+/F4ArtlMKDsri
uBJMj4EtQdH+Jk0F4WeCL9xFMRCx8o5NR8s5bD+9KGVoUlE3xOHQgioPHtE+gYDDIYx5atu2KW9Q
AKawYPVm8kP6hb3nTiEcE2eVdZNy/isAJWJzwoaNGk9MT6H8AaC/zcVHhPOd0RJkjKr7mzrFQxiR
WJHm5KfkNCs6AZxGnhrRPcSmvtJh+WxFwwOLEoj1vcJnQ6WWAut5ojDGsPNQ9dOLl8xnM+96SsT5
jlX2qugcLKssoCNBMmbk3Kl8JjOMbcJsanRhLc+8Oi2Nvg+bAoBCtAudglHKfS8F5t8MNnK7X0LO
GnJe6Ckxxw/c5CayTP4Wj1M15TAPi1fXYwFojf7MYkK1aH8hwrmRS3vboaMYmfeZYf63Qz3rwzd6
sjyE/wg5Pq2++bJHdd+FPJJJtQttYjeMhfvO7mCMwiDEm/pQsN/jfPjU9vImSX7dhEpgBW125ThR
dJrVppsXksx4AGv4MgFs4b1CdDtP1juNAgDSrHEd/tiClSlFqxy45ypgom7Ls45qRFTdGrGyL4zh
EA23SscngCxHz3Ies/cqojUa6NHwi2i86xKBkcwDB1MZ+XExij+9GZQbuGiBvyi+vTJtF24z1auZ
k1ehBeV30+PM59ydUYDfZQS0IGLGXOMWJ1pNNRAXWBkeiKgMKRZJPI9xULwlDYFyRl1eBtmRX1Hx
2vDGSKuC6ZYXYt8zHqoj7yXsG32gdOFhgjLUVnZ56r395PVvdTulRzZaArkgxCG82jQOGBFtvA39
cHRGSKkVhmc/NYuzjfZzV5QdJ77OWnascNPWbMaXORb1P/2AOJXHMOgYIKbI8Ntl9D2V3q2EYbAa
OEMSgfkwTruLE2m/jG2cISOKkyA/ZcSTXscEo+nuj9MMhxyPyDEd8w7k9kLIgGPWx7kIESM68stp
ushnqdtnKQwqCKMl2+lpnshHCYAMbcKguhQupNBlKr7deC000ANuOxb47ZzmL6OJ5iSSqtk6w6la
XUptAJOD3Netw0wun6KUaQAn5RFZZQMKkF4wTSb7aZx6qODpiHkccgdygcWfBMcZEixjX8RJjlbR
uqkD8Ra46USBit5JMJuiDkEAEIVHo5UcwqKjbYMH0cyUDviIrlIHgRsCk3vrZobrc+WI8jx6Gfl2
KkDE33lYRMYG1aPojH1jF3KHlHzfzfWhbi1UpypT2ylnHas0cpiE+Naxj44I3i9BpWBPdewzkUzv
FPrdpgR0hJCbSf+KbSVERdi13uE0jK/l6HAH4bEihmt4N6cGiCAFEWomP/ZEwEAqFMxGGPKX5VtA
IxkKt0eJbt3LEehT3qHOdczpVVmwG1GKCEA5Xe47jsfEJk6u+xJL90rp1otHp190Ha2UzjcEdWrY
ejsng/LZuOJFUUdPcugf0aJXVrWz2F0gWgRXwNTiXTuQxRLIzCCHFmINcBsQstpkxGnKfJ8pmKdB
ON/EpFpmKTCQfL5LgFCfQvSQ3B5AiNLyNUdZjhRZhxzPGxswIXpcg1bVPZl/NFsGvQN6kO2tacAu
q6M/i6bU8oBZ9AVNRLxdPAXY7tmr/qCdOHhLdW3omEhbZi270lTOyr8YqU140Nwk3Q/aIIajnA08
0AXRQZMbHnHOUTeJrzGw26MlO0SPht8wS55LS76S7rurWvCFLno3xnl/3KWGeLcaLyXIcTFBHojh
tSYzCNs4R0BB7+G9Zf67jm7oUjUAxRbrLl8MvVOp887z7KUJuwr+JjVKwlw2rqmyQ4Lvg+0ogEDn
WK9yxE+Vm7zLLvc82PXaLTj3tYims5QAJzIGZ4qw8TkIqU2BR6WuEW7DuQiI4wkLRoEcmuzOkYeB
7RRH17DtJ3Ju4R2d5oghlsQnx2vnC3eeQeTlGOLi5rqzwtnX4QKusERw1ASYYB1QG6gvLrbp/RTW
HB2KKv1eEnHlxE3PriLdzUjzDFwW0Xml/B5rfuPSxSoCu5XeFDI4TZ4fXqpsOKkMc0vhTqw9QASh
NIFnG++zuDD9Kmmsjc2raNVIs6CXwoPXwYvGPXLVk61qkklwYwh94QCxa+hHXTlRMXKmNdU+JpZV
YFLbkx74GI+hsxkhOW5BGD39UgHmriKxJJ4JdTb3egLV3jEM8iWC921eRsUu4XXcQitEa2H39zav
oO6foc/cNFOnQCQZIMkqN0FqkJ51TUoP58aOLB1K3x8jxHKqaoNYFgbfW1Sj4Y4JUr8WLfhpLdpX
fi5EzUaUKxoh+MrmkkFe41Wv+JahTojGTyrMgS4NJDI+lvuA6cQJrsB945EHQI+hRQhL3ekkIwza
ANZAnMhLbiQ3WEKal2AS/YF0KZ4Lhse7fC4ulaDwLMNPEQdfMM0uqi2nl3R+DVHPYGRkTuHN1OFZ
DuAkTIlm0l7EJBNdIPMYNz2FZnI958k9w2L92PWMENTiOXsrOEjdDed4XvbxmCcE3GTfHTSstil7
wlSgF9s2GQlrPT2k6jE2JTrw4c5aUDKibOIcs4BMqHBP1Vp8UxRcFg+zYEH1A/M5CQ+9qB9cE2Ic
STZfHZLvISH4aSmC4Eze+aaKSBNWy+zXcd37pV7zC/Aa54q4xQC0fTfH9JDD+g/7zLUCGrtrx+5G
9PnejXIB9JO9ulxjw+zOnLAkTIT2Rcx0OCUGu14475ayrV3oTZ1fdCwCiwPhtFbjkWrvnbAt2FCY
ZeEP6VvkX92uLD1yHlNy7BrLQfKMhkw3xbd1WWjnbTmODQdEuFcyA1GUoObIM7lcYg8MGeXJKabB
vZNLbR0RUIAFpEEEVhMH5WIO+XYKoocsy3dDH9X3PUnCkPA2dasbmBNPWelBnQ5ke6rLFE/kSIun
bA5xXdqHlGe6tzW6hvFYxOEJBYJ9oMUabF2O+kbxFodXZt21J6vP/6Im+GRa82jzRYTC4/rU63R2
tl8G5qWrxmDeVnX3lJA1QQJhfRtoORzzdU4yYtdQXn3vFKHwG5k8DzztvI354zhdLe5UrQe4YzGt
8rkGYXqsxutY0NSYkaW4lk2mcsAeSYev3ju99cZ2QHphEPwZy+gZtq/a6xTajjlD11vi/OxEyCEq
IQ8hLwjETnx3YKJdkOeZOLSjiICFIp/EH4w5T+B8gSLd3zYkDrS4LmycsvfT0po0FloeMVhVeMM7
CCwlJO0+30mvjs8GT8jBwmEAweZxiAOUvB1GLqkdzo/pVsgQ0cgQIXJA8d5H5XclG7821KvjxT2L
2EA/nDq9HLCnpMJfGsQ3a6vT92ooWBY981hV2CVGtsJiestIThYU/MQM7AZRHi1VEaYUsBVSuTor
O7i6nSBekamZnZjZ+zrIbtuR1CY61eS80X4Xkr2QMPbrcbEfE4SJm2mB/JCXsGzCluZn1TPjstmE
OepIH3Pw2hVwOH2ALB46NPvF4rm0ANvb2BSkMVUt9NC7parfTaulsY0JfVPUF5Wkox+zuGxEglSi
MNBBqWOJXG91SkCrp/tltMXd5JqfVQhNxzCY0S0wP8jkRj6lqlOS80gB5yngWkJ+GMChC5PWv9MD
aJAFEkCp+V0GdPxe8JPTcUdSYeNk8OhIZJbjHIw8uPEE0n03X3KfXMI3emM08pJl7zRozeLwb9mD
vhXJcBkdne+1Xt6yMf4kIh7Ee03AC2nBTHxn9sycVagmdl1ScVeIbVgE3fQAm728mXKqodHK7nDn
MDSWG8uEmRRV9D8DgylOtbIAxrb5qM0cp83QnxDtRvvUobFbL7c6rYMb25RcIqXPcdXfGwPrmGrt
Y1rG6dE0jBNAXTC3khZ2mZeUx7L8GBODKeHY8L0hW/F7KxqbeYZqP05QCzTx8Dwv3mUWbKjE22zr
2jE5OXTZZZlthz6EBZYcMPU5YCu+1xXC8DBEQQ/8rFwYQDIkwcwmPtu20X4ECntb1uZdJoqfDO7I
TduQ3m2t7cy4fpdm2VFd07+3nvtCGfeJjs37Pu7yawjLVwgpilO6CJuYudR5DufwGBi0Diu1Rdaz
HGt3Ihd5hOjhIni1CUGPmVmzmU3Mn5PpWbg0uV08LmaleiAype2nKLpuZek4577rzsRqkzjJzJzH
3l9GeVcVwwdtzG3qsa1yCH4GqlNsi1UqE1dvXZp2sLrY2y3v3Z5QnPAL/0hvH8k5PQwS6qdOA2Nv
pnjyzdnBzDUcG53eTXYTXXDGm+mHNRXol6uKNkaX7lnjzpjJ4RN6jDyX8Lvt631jtWfEzZ96iBEI
DMMF4Q0TINwah7GA6R1p5hglMisixt9Fz7CzCOuPOVZvronjFQJURCZmNDwa2rnrXeyBcJbIyVDl
OW4BcazigEvUdDRNlvukwa8wIIXiTM13nZ6MmilwnVu7LDI/mChJ5grErJj2khw4ndw2+KGHyJgQ
9DhgnGmsLZmEq6Ubfcqi5dHrMfUE8oMV5T3+8pwUqoHF9h1Y3Z6MuoUTiknaKNozo3fiY8tWp1dy
n+0BVPnXGoz1/5PDyr7omvnhJ4zL4r9ngWFV+32FSD0Lf8rdR/fxP36YrHXzzUf+81//eg4/iu+P
/+sL/kkPU/rfUq2hXS5iVlsamiCwf9LDTO/f2lGwul3DBtCpFbldRcnZ+7/+Zf3bNCzL9FyNrc9m
oOn8n/QwYfzbci3JXM2wTVybnv5/SQ8zlbmmg6EZCcvi9P1f/0K3v34jTVKZNA3XUwb/1X9PD3MW
foQsCR7snhEBXuzmRAv8qinzH1HKyG+tuNqTIZpg0ve+HIVP3TarVxOkzou9uBc8XY90lYhor//A
Yb24s41L2P1cpDpOfUh6vHBPihEPfkKyOHLPeVJUoQs2UKw4qJhwfnfWcUarSzUB3pICiSdja1FW
+KEZV2i6P5C4ZKD8wXtJ829KibX1AC0MeNFF/ZXl8UtVwKaMjMHe6o7tdE7cjc1+PAynzK0/VZZ/
uh5iEyfhTEkuG5gcZ/wqmlUjR7m6WcMoOILf2xIvIMs3CaZux78uH8wcZqQB4xppzEMxUSmqcm/1
zEdBZO9CM7v2Wsvl1wqJJq2tN1UInzUOoJj2BXwtpHyMEnvOCRFtnlPgUCpOk8D08Dw2zVvtdnuZ
iZ+ar91UI6MPHEl07TKiyJQVrRy+cyY5MSJqR85oVQfdcMRp4/aku5BGG2Yr9vBV2RxiaY+N6J38
xS+jXu7GgV6wtN3XfKomYHTdfY8vYBfhQKOJj6GeAuIbQnjBcNfbGROIDzsdnkTyaa1Bw2RYt3vO
xj6nT+a/bnHnWNlthFuEHtiPLtQbhDa6ILL0syB7ZE7PwZweQNoQSRrgIlePc3ybFVc12fb7IarO
7W/K0vAzGmq+6UlKjhlp3rIHTPwiQAnIuUUJMnUWPlGwecdkqt7r0PtT9p15wLtwTeA6YwfTe++i
klT6sI5pn9/Yhmv6qtR4sFGNRw7pFtnaiGwyk44DfeSDqb3T9cBJ8hwnEBO4KRmJcBZ0lXXnGnBt
bWN+clyiRBRzVrHIJ/zE0bnrSSwyHYYaJWu94/TXtdONV1kfPprs2ZCM/vfFDUqJziMhvG6BAyNL
FzZODcqzMV/z1js1KSqqBLoST4srsbeo+Ygp+xiUQ3GO1QrI0OZ1FeFud2uAwIlJMNt/Lr9/hkC1
OcdTJX0kz8jl0+VUcXQ7ELXpw6oIzlNQQorzLB8tys/U1OQcF9XZwBTIPDE9llg1yAZbw4RUXJVs
j3xkzmi70RoeMmZk55xK5fz70e+FhnuyXdj0t848RZd5ntUmi8BIQUuuz7VVcYmc+iyAlPIk1EyI
3RkewwJtHcrVQ0QOxjpVWK9QKIkbtiRgSmHsBkp9S82fJmknl+kW6T8JRwU/7e8on1wGxqhjCmG5
42jOZqqzmHdBes0Z5GVOs6pHYV3iSxziY7WE1007i/UEphaCLYZul1RGtaeOeP39SX8vk9PVHMHW
H/r3cyrSeKeNUa39hmnn5csVS/LHkILZL7IHyyno0idBTveI98gz8uL8+2lqMXyuC84TMEvRsMA9
aQTdXKuLNFFB/XDuK9a3dr0E4W3S3+OYCE5tkxwADDgHBCrleVgvvx/9XkLQRT4yHEruxf4aHIem
GilIJCLV89kJl5miKv1bIg0DToZAtAkrQsXXjxaosE0wo7Nr5qeWCdyO8zn1URiOZzGb+4WQ4qNH
uEYAb99n7+mALnJJIrM7G3Bkh0WcIkOhtl8v8/o9//NpivOQYzKodVvWLcrWCEGmDHAj9rVuzrpH
FmiQE+AlCTx+VxXnaL38fvR7a0/Ki8/qGw0LvgZ9Hw0mHae8oXJJg/tgQcTLkb0+JryxXTd/JGlg
HWZXvgfkQO0hFLaImEvohgisI0xPvTW+4VXoTkvrQlxLTD/uiUnoFucuFIaLN1R91Mnc0AKie7/j
3MUhmFMEt87k7EoX5Bv3MCe2wUsvuiQBywN6/XsP/94TCijsqbXyx1/mpeVoxWkDAUgINMPviKrc
9H1jI7ZuENZIaEQan6ttXaU4QUkj/r3OtLfPBeGMDBaKCRwDog/eOARfehhdhnYeN1u8djYBT/NF
BU81SmN31U8X5DJd0inS59Q42r1AbAZPlrbuVURCyUZBhdmnpjRPIqmvBxSKa7D8rpMhLuzQyK7H
9eIUfe8jHK6gYBc3XTeshhsK0UJaxq66011h3Tior3TYqxMGzeaKu0ye1CwvVsfkJEjdU9XJZFdN
rJ+RWrptZQcJtqgCszmjoLzsnV1Md2MLxdXdx6scwlvQGth8eJtr+wX/pPjnszSNXXD3zrVdDqTL
GOpvCJzxvHSPGcNoXBLBDtpVcSB3CRmKRFFXOkBgdWVYvjY0iF/SmAc1Ep1eXmJiwi4FUtloWU4D
/YwNwVOFL0remNaq4j+BIkc0K1BZrJ4lV7TT9cjW5YzQ9tHZtZVr3AhrDV5iZ+xozEUDOoiZg0Nr
OLhZSFgpLbsDl0MScrVQCaXhdGdAA7jMGZkgiSHuS1ZwZlPiPWzybmuYq0XVvl1WG3Bmp9/kPT2r
KXB2Td2vikh6CMsisdtkTsNmjbGCA/5taKX40WE3XyFFw1Qcn7s022Eu6jctAcb4X6JlX0ShuTU1
jCsYA5Phg6Oq3T0hZxiTYx3fjoVzHBdVk02sv5HHHUxSR2YkurtowYVqKOG+UiFh9yY0o56f+ixB
yh2E/aXCn2lHl5YtiCMxu6IyX4ZcEeTWeyBoEcoCNXsYI/ZV3NZIq9OjVdfTsVQsQFa9QGFChJ/B
zZd5Ox2TxLl1mEpf0LLJNp7Aa3jxqjbcJRKphAbpEMuh3JH+kG76CZ2aGxiC/dLHKNweXTe6bnRm
7hZtfJmBmK7JlkGgS5mDMEV2ZNlPRFxvUcegBgkcdUGnhhoiITFhaq5jjMFPpvCOiepO+VDUNyy9
nH2IGDzKrP+uhpH0V4abE5JSmcCPNQOp9tWAWasguWlnj6gU6AN7QnKP4IfcDc1QnqJOX3kJrcu+
dp7p02T7dpos6GW0gKzQ/Bu7YFxVWMYXgahqcGmYtI6LrpW+2JYB6t5TZX9lNeRJw5dCAFLb0Z6U
NHJhi0CvGbW3NEjgeuPtYt8ucK8xP9oEM4PrqUEYP1dAHvFYoi2LHrzW/TECRegtypCtcJuvNCh/
UA1/O/+TvfNYjlxJs/Sr1AugDBqObWhJRlAzNzBKaOkQDn/6/iKrenp60W02+9mE5a2sy0syEC7+
c853Ks/ZqMjoj0ZozZy/ZLx1mIAd0pLhF4b4Rea0e7CgwCnad6gAuFbdBns7RxwGEfO9KUdYgzOo
bR5KV0MX9usa7qrz3MxpvlbYed8LJZ7zIm4e7GkXxgBEqmaIGV0WkK187Z4IuTdLpd1mp6LyFy4A
fD3JcNiMirPbzfcqrV7qpJv2fPunPI+wDESKogk+hq69Z7DIIKWqTnkCW3p0XvwJYwtBwK+sC44N
dN6N5ljP1HIU29F120s/MIW3VZmu+cp46XCe2LFZvjNOORlh8oO1cloYscJA3CYnr3eOZCm6deBa
XOqF1a5vBD1jSB9zvA6SAovBxqw+5973YCZPjKb4FXj3+MdPHVDZF5oBXA50xSstSzUdGK67miou
ISOUOyh6vMTp+O8//f3HKAtHxkrO6b/+d1pLORTanbUq0oxenN74jL0Al3Ypf4mrDQ8lgMWD9rZd
T1WxXcgrR7eUaX74lo3dUxqq+Yyj7GDTIrL2LXlRyv+cMipnWs97sPPb018M5jm/vdhNjUU4LAfM
MlKQFA4lC7pmYGaRjGu33RQQb8Nnswhs40sIjSTlQRTP+68Bq8DrmMufkVTFfWc7b1LUT2aunHMh
OMl5fnUvXPFV0J20czD0r6NOo0bV7h0lBwxjLHXy+ABOuW0sAzcO+GBRll7nNpUCfnnkHLu2Skxx
2PEJVlF4IP3gs3GyT1AYW3CID6aKXpWf3ef+stawzAPgLIs6wJc+KvtPG3DLoLtkvAxxmN8NoP2W
Is/sP1E54Ay4zZXMOeFXrV0oHbcXIxjVoTHDX3bpcYOlcDp5GVN4v914MiOMU+FXltJ+IqaSIgeN
CGHiGmW9eeDr8LQ/x6asYCn1V3La90k+v099Z+zQOsjeoH6uS+lSy2iXeBJuNzGhOQNl0V4Z8QtF
xPTn3dSI8JIEeXSmU4N1lmQ3V9Zz4mfjucyq/mTxSXbZBH2ml5ikPnTRgZlH0d0PcYE9OUIVNfDO
DqX5FuqclB77N9Y7nA+EoNgnzC3oneuYcwUak+dQevlm7tC0q6r4mRzr3bARwTzGfwtyx5D/86Gj
0oWrXbcuM3kfZH63Ci1sZ00+eZT9Epsgk3YwWu0uCL2pQy2dryxL1i4h6bUKi4i/c3mfOWstbUu6
d0QRMo62+WMQd/reDm7dO3XI41GY+Ip8eUihtC07VBegkeldXqVrDmvuroVFxKP7Zdcq2FbcMBcD
YdKFUPWzNTFUBWey4heGtxYr0UHEQ7hm+rax7AAMdw71w9Cfruf6ZDD7UytBSU0ssPbtIOGLfNPT
OXLsWsOBwVmJlVdO6yl1vF17i9y1prXNC6+FoC0IPDpUvIDYg4XYrcyBEduEeVU3MQBmQfeYoULr
2Lo4dSnzzROYcWpa24KBuZIm8DoK2JacPodKO8tJ5vhxw4HOZEOcIZUJUhC+WIRQBtL6wG8R1mML
nt2L6DzzMGGbBLKWA/LqIkV2vWOocung1ihv13gZpm0ATRTlmYqPnrtv4lDuAzz5a2mj3NQDxc/1
7MbYn8TaNJt50fkaBIYO920Q/0wmRrHOvQ5OsOkaniw7fpxoEyUdU9EVx/mwJttAjJDJoYNiG7OC
xxHwOuMWTGdQu+E8dOuitq+OHfzRXiK2APhxeuJithN+SA6AcxMorirBXZzPDzGRG4xj9FOysuO4
mhGzRm+nCFKsmLfRhJTN56IzWLN7czcXl8olhO8rQOR1DYErqLh0T/xVLCUh66SAwlgQSeFyy8/v
rOwmSE5hutND7RzGKixoBATAF5jUAWMXXJiaLDggzDWDWlYDi3kMn/VCGmsafbxjODv10vBmEIEO
8HGdvgX2NH/wL3Bsqx4UuvoL6BFW/fSnMsPg1DIa44tGdwUBmH3eQmQtVYtnzLUdoguQGwGXLCJq
K3p6OBZuhkIAdh4XoY2PUQcr0p8rwwv+WGnlH/C47OcaIcJkvSD2QUGdABEcAEjpynDjGvLZ9PlW
W/83rXR/T5ICOEvMCpe3wHjS3HEO1B68WGP+bQyT/1JQqVozG9nj+0DocKABd85QPtuN4gA+nYQR
pqeWzWDVEfRfzNgKWrudjnZOyClJu4XRNPNvGldXr2acbk4murHrT8/+vIEzhCTk+d5V8Ke16mV4
LnwJBc7z1YFmuungGa/cNRP8e4CndWQuKbmItlaUXwNdoRrEnAhLRzF5GoY7kU3DygvxCmLLYJAw
yX0uRnUcBYdMh5g+0cQ3PediVxkTjKRRCSg5s9oN/vzH81OC7XW/s6Y52XHe6ygMjMHqYmVdsoCj
iSEvwlQmfAfHdsuPZJ5iTVCnnhyBIqk+KjWiaLrTsFXTScPopKWXl7i1/v0nr/XotUJ4YA5YT8sO
TOfSm5tTVZS/lU4AvHNDNzu5vWUO+xs8MoWEAr/wUMMHE5O2jn9fgorVvElYPqiPBnbD3WTpZ/k5
9IkdiwzybdxA93LMcpeCG6XGvHjWeXhIMoYjVQoJPhSTcT+zyp1KSuioF6vnT3ULCyUbg4ng0aF1
JXGnRz0DmIlgDAZNIK9t7r149MO8RSnOQpnCCW7habz54XDicIuNGWfdVnZzTHtPnq+NMaYewFqF
owMnvknn+/r24lXRG/6JaG3P9Horl8YMmugciKfBmAKxqHnDZybqiLmcn+0y+KAwRx+iAX89tslg
bSHl71PQr/1EEQ++r5s9J0hWEUPw5Ziz+Ux5Ya3nwB7hNPfjUfru7WFRv2FQjIcLMCQmvUKVq8Fm
AVhYjVg5dSUftbZXVZvFz02VGnfF4OWEYJPizRrpmi4YpWwbsqkr7gagtd3hg6xudelSb3qM7Wof
JWPxZvoDx+IJWy5sEbS8mCQnJ4uK+OFiSiikzPP2K5C3s33bm6hK30HnN+eu/EoT3zilbFacOZ2r
H0w+Did4Tf5DJfrTNNp3jVl3JHqglum2+OgHH6V4iH/LOrqz7dc6F8Oqom18iSWsytGASHWLDn2S
MR7XOSpVOz+4egpXWg6LuIrjCPGt6/ZJccWL1myGLKKROEG5BDeP3pq+IxTzKebuOuQwdqaw+uCi
3xym8dW3GeBpe9pEkbHrQiE3afEtMNutmCVS4BOZ2dkC23BuZfqtVOTvRclV92aitwKBVb6HKhvk
5euYtdeUROUbedKT9ttTe+sS/pvEH6viHu/PJeVMXKWB94EB6yriHxuT7tlydjRmvJRGj+BfoYh1
oUYUbB6qRh4RPJnWxYu8NB5VnZ6FvFUdZfeGVX25YUSFHp064NRoOzVmIi6UIXUlE5zUuxAP7C/5
QODzZhYDWHy0vDfI7Mlq9FmcIWGgXdzKb0OqFoOIxtYw7PaZh/ekHOaVcL6sMH72ajPe6DwCBCHq
a5IjAnt1s/LDAA1zjt7nPHtKq2DcWtB8uo4JG201wPFlRlo1TLZhgrk0DyFqVEnVHlxiDEuyxPoZ
VeEvUA9nnbNpc5Mcrg64AOr+lazXsOwzQjQgI9mTYsYFvmB6O9V0WLmUSjZu0O29WXqvhmEwrhHi
isDvPZgSChWOjwa73hkgrVwEng8vbHSbA0Y/Zpu3P/19CYX9EM3dzr31kNKrSjEmxaFQMBpWPTBC
ovT21KMWl3ry2P35UiDKi1WCXHVr5thlrX7pWh8aLwO3zJQHS2O2GlEHRv/VDLiawYWQzC0O/Wjt
+MS3URo9O9nOs+tyByKbU3oJNCMHmxhkAbjUd/wWxY5IVowhuL+CktW4K+rz3FpQfkJIuLZHZYhr
2CE1bjBvYJwVLYlcS7ifPlPqNWPL+8wVF8FYhW5U7ohw8badfabOYnpgwvVYOnTZzmW/pZXCWfXZ
dA5CKjjssc0AXmSCfDoPk2/V6VpyzxEhZ0wKqFUey71s4SWLIXkoM6teu9P0KCfFVhMhtSeI6YqW
EuXICaeDRikWTQvLg4xFJg3x5Nds4gEO+rwqDWr+SKTPbqQex9ijtPjO5cde8VkJAOJLxiYUZYY6
yC/mxgok09cyKPD+oKdg2dExCV4+4d6y1/4upvrPb1W8QtDNWfhXcWQFlAwZeJSLal6anHbXOXGg
dRLS1q45XnXEEI9urHjgy+7s1NN8fyOurdWUWjD7Ez7eOL8BeIIo71i7+I5sVRj7qrj05H/PrKkv
Xs9BjKgku7SI2o5N/73ok2+nYYqOj5W7AqvhRg2rUbr6xKY1Lsb4Fi1Jxhczat4Nq7Ou3G4k084U
r2fIZ9vFFBP7hHuU9+oTfbvR6KN1czuHp8WH1ediqVXMEzAwXODCfldz3OV6AHSlbOmFCNZeRord
Jm4kGms+VKO1VfMtldPm073h5Guefn4/sr2WVnU0wxwogTa8DV85uPx96WYOMdrkfOL7tFcp3KAK
tfDoG8z9nQOguLdGsuUXKSSYZOY56yfTWXeZWxxdmY3rrC8kLmX70dJ2c0lkvLHn9raWIo7g9Lfo
9RuGbaF2/egeABn+MYK9k8kPvs9Dpu2fwfSo6wrQblzmarZ7H+LAhBJRnDrMD5jQXBBPSXmCLw/n
JaMYMHVi4xRq6qN7PTDcq+ynyiJFTGyR/QkK6xSMIZInltVgjp4aP72ajXdorXYXthOBr6Tdkq9w
Dlga0Y6SnmlyvqWx9IlqUmurDfcGTnfRj8IjfNP0SPXve5LaT1bOc2D43bTmk1pyQ53is1+0Fzky
oJBWxKzKizfkTCB3JItIkdwZIzx8bcvZtCvvGtHJnY8sUraULTkjSbLcMNaV209bRp0rb0jzg8Wj
CiaOzuP91BofJOKpEyY4lljl1TAB8RidPLQ+ijHTKGpBbidkVSi6dIboMN+aKvns73pc5gTtNaY2
I1wWElokoSvKSBnCRrj8/ww6kZsRrtsOpGFzV4zWMcMeeANWWRnBydoo/TV5EziENq7bwnXnNwhc
NnWPpLpTx+3vvFzBFwuyTwrAw3BOMJ1R3QuKyFr2Nm2Stec7myxI4gsA9nidz37x2ErYS7ERwVfr
mUghzlzbtlKv74FRNN9+owlKmbAyOsPx9v3gGhvyKd6TcILvrM66bysZ9xILU+xJcc0dTDpmFKwn
sTddL32sckhCrZk63zHfc2oigcLb4Bxt6dvQ8AbEd9wTC1V/chwUaMSz+lXI5rEHS/PdWs4Rhy5R
l+DmBx/tj04gm2d+ZtAoEdprunJmprdoamNCH2DTlN96SfV2890E0PkTRuWXtJ3B0wuPNETS9E9w
ltzbApeDY3ryZBgy+fW7U2HSWT9Qnb0G1qfXZVFWr1bnXbVw5++uUBcTK/ey7xzrBAsQIANPHh1x
Mt3PTpxtPew1+9w0xH0qaFSwpKfuB2ylABiqJVbW4GfOkveIZOJLGnTB0sVcM5zaLhObyXehTeL0
ji19jyWB2a1lgPKbFXVqEWWGLiibvoTsGWMDKkKkWI0PkAB1+eCU7knaPqXRgxB4v3iz5mamHhl2
3AoTa4GkS02cLdt9p2LqLsUvU8SVapnb+r5bbB2bYUAbzVh06+TNDRPO1hXJCbelFjMz2HXGfVwk
co9YplAMvjFRFUwGKUaox2g9eqpaFf34wwJBS/2p5B3spnrDiTvnGYBDzggTgDBfMm9aXP7G9Jll
4UftgpWziLug4p7izr4EPhFsfLwM55DNrRhvfmZ/jaURr5hb/DC2fjCtYWeF/DRpktfEzuYXSemx
j++M/hN6zJGfkEe4gVfeooZDEMPmHj/cJK3YR/mFJZP+4Va+m6H/+qK8YsxiZ+M8GqTcSyEY3fJ1
dK2OOUZk4+wn6d4YlE8IBrZO2zjfvRWcdFk8iNL5UYED/XH8w8YEQV9E1zxEUm466w/fy6b2kINU
LR/dkQJDI2F7bycLAOQVEfCxFyA67HxeVw7EIbvRvyOHBid76wzxPsS0cBUxnZjMV6qgeCOBP0J1
Mtrwag79cYImVfvWxpFsQnH+h/kbhw20JHM4NJCkFy3Z6QNcJqZmfUt+KkeYLFj80+8+qmY+fUyp
Olu+xJQ/FA7fhJl9IcYcZqofSCgqSUUh59IYDrebk1XF+19smu4bXld9iUdnqYORYsEs/GQ1PnVW
Hx3NQW+aoZb3ijbYAChgJz2xQe4VGZAAp1TsW5HzaHTaOozNjc8CGCIPzfc+JlHbZM6Z3Kh+AGr2
VgKn+xm56+ds5fe8MwzuuoYoOR7xQcfdgwE6Z9c5jbvNrPC+ARV1rgooDbqPn8203Qq/Me94dk5R
K+gh8EmJQGQAk0pDCxbhnkAQJb8LzHB/uo6TiV/inPeo06aS7143zsvkp8nRZv+hv4m8BNaQGQQs
R/04pkOpgnUwtRFYLSpS4ZCS6cqyJfS9Ylt6XOAFjljbNOtVM7kQovqJrcUySW0mn6ELrIf7KtGe
cNplzd9EHmY88Tp0KfLbQCc6nJIZwzaNZhcd8SPbGFiBW46fU1R4K5nIfGPNE/PNLF/rcP6IMc6s
AA7RqCuZadBvlUf+Y8hsACUP9dFFIaYZHZIO2oJeRR4DfpSb7M7Npn+/iAYtX6jR2/7rLyTx+tXk
cf6AJWnwvPzn//vvX6uKDIdd4sZNVa5IjzXPs9/QQN64xO8UyD0OU4xQhzL51WiFU42NH0wtvRBz
uJICmxB8GE6IA9UyDS5k8AZoh3ayz4Z5a9jmFqfzhxDMwWjB23AWAClGSJTJ4IRtF0AHPFVto7QH
wI9ONqxJAO7y0WZwsqJSFzsNRmsGHeTTYoyPLqenRK8ph1xbdX5wEwZ1sUcW3LW+SAdTyMECAqLS
W8Np2APqqBYxPCRs/+2n6FwU15CwcE7oRMLT5Y65aimLwTXaryqbnnPLrb6JaSK62dWmyjGMSx1c
69SNGbRLwC6WEEur5QIWDchbykHWFQVGMbNy1n1IpA/JvdtM5nCBVXJ0Z2M1JMCVqr4AgSaqQ2XT
OEbdlZdWjxPmjS0+kh32+vaQFDUUNvpilnUMvozMDxvsxCKrMuoS8QwVJ1hHYq/acRWbuHWwDVMm
AmFgU7ZAORMkQpJf1huwPO7k1ntoVd9ahecyxY+QOAAoK/6RoCQamIeDbC1vqN+5a+9wiVeJ/WJl
6Zfj5c0ZIBftK2n66OQk7YBgUlFVVGRXm4xlQJ4Bhmykjuxb9wp8npaTpIcQm5Qfjphp92yevBGp
lmo2a4fLZ0FVxgdCyq+pEbUQM+z7xCge7DD+rlzeMyfiWStpkihxvukWwSyvQ3TJJCyOQ1D8NlSe
45XFi5RE4cr15hWxQr0ZNQSvIoQ82SXVB4GTDoBWCDa8vrX1+YRvWpoFyz5cm2NQbjuIDEwp2e0k
vRS+px7ioH/I7PQ5cOY3izvmEuB8DpKl4WiZOcUdRHg3eqwnfc4m+8es9GZyejwotX1E72FClNjl
M318B9O230fR834N6UPX0vQmmxAbMpUogOXEAezxu3aH1dQN0drRTzD1+oc8ACFuGemlAoSCu3zl
TPEN8MLAtQ94ZP+/gbbBCPv1PxloXed/888+/DTDZ5F+/aP+/Uef/PxjWVdx/X/baW//+r/ctJb4
J/gw4YSuadmuZ93cqv9y01rWP6GZOxAXPSsM8OaE/8dN6/wzMB0zCEMHEy7EglD8l5sWd64tHJNp
iG0Km3/1/8lO6+Lb/e92WnSxMIAX5joeeSPTsb3/bqe1kl7CJINcamNExNllXGGHEnhFAftS2TO3
n+4Hayojl8YBcKJp0EvnIduYEzQECpLvKQGrcaVyro5qYazb0WHtO2UtcCCmBjm/nDsOjsbdlFHb
bnLPyI27MExtilxLB3V+K4cLYZbDLHBUxsncXkJXe3scVObSNNUv0b1xqVP3968JhA7ODlQM9hNR
9LuQzXW0E5/vxH2WQ7rLKhcMDn4lqIzVJmndbhPmJjOXPDSWY+zroyR48dw68b7slHhvfXNaYXre
NqIt1zrAGNdgoA8csmtxeevg6gCgEUd1D1jY95MihaPiYT8Y1bscsfOVwtxMZEtPIrAIVPU5vAfF
sdVilmJXl151xV4G9LJREHKXTO45tyRVKeZ0HMPWZoOHuDbAOUTdqDUV02207fj4bzCEEYGt5Svd
W3QbDF2z1fasF+4AVLmT5tZRmTok6cSkzx8489tjukpl9qlG89UxelLvSJArT4FnnjkuRLm/Qomw
H7X4k8xDvvaSiibr+CmzjXpfcpZZFErDHQhSa2PhAbZkYi5rJ4QIbJG9K+UxtKk1Jcnx0idZ/2uH
T4ZqH42mjfcQPPSmTpm1zYm3slrsSGTYjcPgh+vamq6tD9UQei2i9O0lcLFLcNGa7tKhOhlF4HyW
JZp5PHF5c7PAPcI8CDPTWUXzpK9GfIPiR+BrpH4KRjNnHm8yaq2inIaIxWAKcZ5zn4ZKNuPY3Q9V
wsjeJ9CHlBJs+1rrrVHGb9JvtyEhwq6aH43q2vaOv07r7k9bxX9UrzcxyZEby5U0VOcRuO2bXdyU
ezESo2Q0c6BCJ15y+44WgYNtIxlqbpomMldtyos1sEWaimCPwe81sUjMwMgNSQcx2SKjDl4JG6GV
UrVc0HVGpBctAZCLk37bDv/JaKxIR0t+AY5O2Da+2thAqtkRz2+vkQ3E1RzvQr+aj/XsMOWc6tcZ
Nwve2h8alS5g6N/i0jrBtcSGZN4IeNRqkcxv0RDCFo3AKPJrLKFyTA0i7YRD0CjlNZ/Ht3ksf43x
HZDffVy4L5GXPlRd9jx5+uSB/UqZslKCbZrZ5+xgLxuFXhUmanBCa0NOUebsR0T0wRQm8hqiZSww
zBX+C4lJawHstF6VLv9ZW/tXlg2ythazubE0T3DjtzVZmclwF9gH/cWA1wfFfsEolHMaT2XQbXUB
f0D4+X0wenQNn7m8vXiJ80zh6jceoauP1I9A/c7t+zGt+oF6Y/tE1TBdNqCfHgqPbleJAy3uDlgR
TplZgZXs659GIYMUUsmDBHdAv+GLW9w63smsBBwJ6xrMZRRjYhwocW9J8uVBSmBHm5dOmy+FUhs3
IRHahv6db9h0RcSTXowWpFE+MtbCsu0d1gC99nOYqAjymgZrj3YmY5oxJau9jjPcSym8WWCWz2mG
QF/ahBJNWhkr6CbrZNxOsabLKgrVkplRtU9l3e0nF89gVslXWfOb8kwO35OlLrDpWYQN9fo39SPw
X+JASQeeD0HSy0zwYZHNxqbJSRi9f03xx29jai5TA5nOyp321qyvqh/1KWs4L9+8BIVFLXds9V+Q
9IfJ42LmTW830W4Rpy0ww4a/7oJf6Pe/dYG5tbPoPOnzp8wHoxiOmJQY7BB04+g9wZl1sao742fZ
qouf8cuaB6RQq7G/YztjEauTz+40CQTaCkFsqQqJe+lLDen8bPl47CY5LUEkc6+vcHRTlbEc7fYz
9yCrNfGwC0Zc8rD1xzV+q0c+Bt6msQuEN07JxEMvkSRrCURT1P1ldMvngCnXNomZuPax3E0mXjL8
Cpk31ptBNNi1AzvdVT7zuJhaVa4V7iqlNWvJL645SiMmbumpbU0OHuUGCYvTMIYG0T54wTyufDf9
U9QuILIawTQPrQujY4ZDHaLOrIgz5ljn68FSa6ztELNv7S2THn9lZKabFiDoMupPdDlbv4VXv1UE
bKADFuFWN9HwSGThXYCU7MkQrBlphGzbzcfMOH2Bt+LZKclI+57eUAFHVjVl9RrxE3XcleCu//TO
yJTDLT90pjDJ4Ix4GKMDEuGmaMvncWyWUTa1K+JkV0rX/lScMteT139XPRK9jBjQUWnoLBTZlyDo
Skx47qMejOjizp0EuTSgKZMZySoDnv/Idc5FaxXQnAzRP3oTwTS/J5zd+T5laemFYTDr7cAualjD
VXV43crYw2DC1YKcMbXZpE92vC3uin4pzEDw/PFTTmeewDhRsJdShenh5tFOW43Pz1vPAJjGpjnM
6bRWCqXbMNzPrHQwL2hfr2R6swImwYWR/quFjrOoyuTO8EaA70QpbTnXn5S0BfihO44SHk59Pw5/
GXmrOya1b0rghlZRX5yHz9KwpgfmhNtoRq5gnlAG081KMy4m8TO0b1j8RCMQUApPE3SWR4/BEw9a
e7PCzEDLmsuMUVAFqEbaYlJaiF1DpGjB0fGPVK2kL4l/qqJ5zdN0NGNzHYx+tIyg1bKmSgJ9ZB3F
R+yjds9zT9hCOFuIX8kWfiXVLnO51zB6QVdYq1pjQiTGzSi+rF/Cvi5Wrh1TPdHQ9hPRPpelY7h3
Q4YHY44NP5k/JRdZBJ2vNKzEoVuN8/BmR9QV4SWlNLUPt0Zlwfr2ictL3tGLWweXDDQeBUous7Dt
X0y4dppuH0trpfhQzuPQYBrSBzutHrIse+R8CCjSIoOUmCNvWBC+OW0KpXuyD77o/YM/slePJChL
ChgUVT5bSuD2bhsfTQNtvhyi9hTvBB5Y2ovzcOOriDk643EwK2LRF+4fZyai44XjfYtZajUZhVja
kQWEFRDroJtjG0CWiNOC8ZMV09TJu3GuE/8Aj1NzxQ/LXVvWj/zM56mxiea6GrcFNW3VSCsy2LT8
qHBvcotdq5nbrIZv6ivoc0W/8rtIETUoizUHEhhTcxLTjnYQujMuiXEIXNvCGBHCuvMhPxqU1y+x
DzGiDjWW8z8Zkcpl3moT6R4uDf1IkO7nDh0P8v2ipReF5cvq1+BMHP52GCjfmTtiMsNTlhJDS7hW
hhGgNsNM2PSFg4AGBK5NnHp94w+NuOgVjRm7hBhYAva0yXWxmzMngorQGmc+zY2bYRn1A057xTor
h24dz8af7iYeYJS8F0bL9EPW88KZImPbVB4if8aKz1yqT94rCqQWuBa5OMzdhtv5Cjwap8zMDHde
h8QwKGmBTGTfrKA3cyTgCWUEEYczPzOkdqIcbn8E4e2stBp2/VCmD8WNkjf1fnF0coCyDcb7WLL6
EXFj1lDCBwsrD7x6xgZVZN6zmWQ1DZz9go4Tm4G6eNXQpRdTX/pMNOFTtyX+Lr7qoo078H8RKV4J
RUi5fIORLUEbeEN2A/6M+2LynrRz4pZBcn4U/qLsmofOBida+u4Hsukbe0qLJsquV8/GT5rerDZJ
pW+OiaUxZHfwvMkI+gMl7SBtAp6bs9HASRIoZWsVRSOFn9B1UlJq2PizzzAP8vXA6gZdx7lCCvW3
dgPKrqKXcXTa/jx5LtC3/ZwH3BFkHW1cSVlDgV+9u73rLWVOQF0CFzCPwbphf1usAeQOrBOYkGSL
q0ayS1t7Mdjm0R7iZ+a4CfqVXmfAJeOxsB8bq9J7/jsLQd8ugJB8axTRDH5b36DzCWzrKhPLWGjw
ZpZzjinMeBg651RKkz4mb3zIjTna0en2MYbRDugbyC96BZdF1rvMirAr2CMgSInpLuvj6hS0obcx
AasusHoM3CNvFU/DLdxNjGMW3Dr6jt62YQKxY+PPTOOvWWKbQDHHQux2sC6D6pcRcM0nnYGSg2XA
D8iEqoKLrIqGo4KTrrSy7nUWEvHnO8SDjDu2Uo88ly9ErRFZa3UtQMdx9a3SAzyGbl+DgF0itkEG
1xk2/hyYb2edtQaqXRbB49+XTDAJa/dYPMWD0Rko/I4pl+2oXzFOJ3sV3nqXSvrB54rZVXYThtIW
t2LChsxA4LHhzHvPoiSPUWo1S3wb8Bnsjcn/dIlD3khxc/0nt9sL0NUkpCyZCUR9F3mAF1qT0Oo4
zM9TNjwAt7zlPeroMI5chUe/mTZFU51HWOgUCfaPs7DjM0JRa/XzYYyCe/T/lE4kaGRWv8ga8Vwj
L18nEd95Zb53azqCJmjxu/zWwdmo/hCpjKnqCBIs6Su1dHuDQSJKPwKK22+pcVP3c2c8UcAIR40R
4taI2nNT2Dam5gSiVD/EOwzqRDWpg1rmrKaL0vBfRodhLq4K7AAxKQH0bJbRlN4ti23LcWcfJATc
MDlnjy0/7eHviwO6Dm0Kz0ma3k2EjeiSZFOeLMwvaWVBGK9xMM3+3iqmtayxuCVAuLnuosSqflmO
ocdsfFr3QdycK6f/1dLor77fbeoBuyN0nIgEGO/nUN/Momm86t0C00fGOAJL2riCfDJc/r5Mqnws
TPE81fVPQTp0qbnhIm+0YuUXvr77+zJRQbuFh8sktuKHiS3GdyQRpxOum2nlZXG4KIQx4s7mhUS0
tcg8Za9mgqUnejOGVTMY+OkiUxyGVFNElWcY3jlvADsZSehjgk2yV+xcBCAc0dyJxkxfb2cxN8tA
2JJlfrQPuDfuunmQD6Zr9KsOIyImT84YPYSol7T2DqYX7iyz6T9gtwEWJsJMlhDCsQsgZNUR/XzE
6A3ThGEyVxdmq/TJRYvE8KM/GC7XVoUzM4/y36b2tqDyyo+wy7tlkqph6zjs+6js896BrruZfTs/
MhcAEj4Wd60h3WvvsYFUKWUnNiPuwwCCqAhicjubDtvSW0GAZz93L//B0nksx61kW/SLEIFMAAlg
Wt6TRS9OECJFwtuE//peuO8NWnGpVkhkFSrzmL3XjgmXBMgekPTYarX3XLqk/75EaG3scnMet/99
2ZBLuSN5bd2TdLCxI0+/ylzHe37sfBtVvX7Vk5Mfqgbhyn9fJlbcHcd5iZYgirx2+ulBEF5/qVPr
Wtn2jszp8MMOqHjp9ohtCHKcOXHjL9Rg9ziTgbGuILpt2OBVR5dKlLLd63eRwe6hYLSAFKiGrQcX
49DxOjAYEPSllmA37bGzl8Bpo9rvnpnde9yHa/qW6Q6SkSBS6yfHkrcvDdVuXW1me/BPj3mXYvCb
MpZOEYMjk21M5DC56qJEnAJrpP8fwFkDRH/VIO3XYmAKZXUlD31RU3GPbE8JbCb8rkMjIMC+Hjsl
3zD54W0yCn0sEaSvjWzuznFg/x3t+YHFQniqt8DuqzME+UvRzIqLYuZycwDAaUJTEFEgNhZTEx51
ED+XKDI+rRalKOiKzTyDIfZt4yqmyN6nmvnYFEJ5qRuxT0yzJ0k2g7ZuFe4nm+975Yub15rzZsp5
a82A1T4LTu8lqmHXkkp7hHTPoeBXA31y/lU3lBo2uTVihIsFpMNz6PXwCbowHZsnW4QnDJl3dhYM
FdMfu3ochrr/JeHoQxEOOImbOcp1XzfxJTV0u+r9Tq/yRIkry3TYPUX04the8Ru6CM8xoLJ0rNNT
6w7/hHKqF3KMHmNjmnb2WPuwc/S0l51p7rMouVvAhNhGeP6BkPU9byOTTUh8N7Txb0FiyIvRwHQD
6wDMB+Pgf6dkgLrHC6PgRJpUdU3V3J0CjQspD81NHxnsrAP/mHZBdM34nTIb7K32AvaXcZGcA6dz
Maz6l6gMubN9VsD4XTzhSgY1TnYMWhLdRplwsCAwu9b2EK7xMDgbUjwObe7VLJvIhxXRhaw0QL/O
uOuxFJ6zwDzlAfApeyjKQ1pXHfvCSXIJQ03lklTMKAOHwHOin1Mey4uibHwJs8R7dhzjgTkZwR4e
FZ4GKDvAb98BBpfbKCwQ7RDIfoHpvy3+maVZ3nvwy1vUEd22QyRzmErmpGXzjxyh/glG03aqc+fg
6ulmmjpc5QzhvisHpTUMH5VbbxMg/JPwUZAYRvTXpE77yiT1t1Xov1jhhqtpV9PGzzKNIZurv1qU
cU5LZhSAirNa1mRp4TgbT9jfvsnOl4GIse+N5h8hSmdQsEzxZgZfdoLKeoiD+Nyp9JH8Sz6wKfEk
jCsYP/yOpstUCZ4EKjJjwbYz5IohZgptXyQX4VeU2G/VfIldslcjq3LukIrWCuhznEjoyAWdHIaL
I0C3HUMpk2UmrCGw0wA6Z7ioTUe9s5FtdquaHN2hyxrR6iom6rXCjlyWJ3oScrLy/rmiYShV+e0V
ongMIrKpCsEIaHYbc+vUsCJQ/BzGkZFsgP7WDogyM9L6HLDLQ98E3BL0Fa7RepCrYHbfrQYLjOEH
/b3VsrvITh+b1B02k0X4RuTKYAeqs1wJY8KXKhxSOltGYnlUeduyHYEhY1YLZ5u88Dzc5ylS5FDE
oKgVKhvEdaoK/kCMZ6prUqmTs9ImPGOiiYiXTxCMuWGERb6fs4tb9JewL9dtFZ2r3rNeeDW96AN7
wrBnwIACLrlwsRyskDLEEp2BBZCrStIytW7TIChF4DzY9a6bppBdPsWXKXvkD4tTyNIviB34vgF+
bP3Z34VuA0yvJQFapOMDn+K91bKvZKvy7jROsR3gCQ02qZ0YHGOPn39JC3FG9w5AFkxBHV75Hhv6
xQj03RxCigCUGntt9IhHINt1oXxg45xsAsDrCzUjRY6/98cIMXGan30M7QiW8SsSndLP+Ly6hBIR
L8NjpmW0c2GyrgXrekbQ9HYqNP/hMulZbICR9LviHuVoU+aIQBfh4jFFdbtqwphQh8Ixb5Y1rQqN
K7iMg+YQOeZ3q/G+YV07myk+dsbK3VrW9dZuWnuHcnkXlbI7pyI/JkLuif7o0CXgcXE0XE/VWx45
Fn0OoBB5ixm3zEAnDRmoFXthObfRoF7F4nN1o+53HPUvOVnEXMqAUVuk+h2L3FXSGNcACwJvpvli
sKKf2QQw7S/2lhEgtvIRjUh23X4f/pNGBciJ9BhI+KzeaWE2IscgZBIUgMzu0jPW3pPCfC51jCNi
+QWSBB9hX7Bl6rO7yS0Ow9Qojj7H7ZSzde4iWqMIoEKKrN7ECXgAf1EQuriQEeMRzhVQyJY92Z5v
Hg5/FX5HRXclYqreS5JI1xGUz9V1bKr4IGJ6RQgoFapWzMPdgEKFeTVdT3aRp3GmN3Yz+tzJgcuu
8+ydiVJ9oPWM4+QhitLh7rH7KU1gKVo0BDQGeKZM+Gto4sUqHixj06LURafNmU8tK9vK+Eyzd9Oz
2Rt38WuOFmBb+/WHU1JsAZ6BKKrSmDeuGLdFOj+afaO3Yee+pQVDZwRpGixhBnNlDuAae2qCTopM
WUKv2iRRDq8xQKc71RgiB1rycSLaLrdntQP3HtxsZ5lizMiTSGr/Did+5si2fhhjTGKQ664Kml3T
lJfCV/GqsWiW3OUewQo0mFR5XeaS0pCFbyzfFEKE2vNxsUUFLFYXfQWbuY2Z5tXVkU+NUVR8Muev
uqiunodneeSyWw+e+ztx3R7hlH6W+LbQSeEiJmUbrIt4BDqL3xYZEO6CatPl7d1qIvjQU2I+DhIj
h20tMMLvOcm/olRM5zmL/iBT8rckkpIwI6+613JH+pDAmo9NnU+oWtf+RI0M+4fECCY5Tt68xvDC
NuyNCfkJ/gZW9VfDNV9jvUHNPSVE5ZqttTMsjY4ktd/xx3VXww3/9dVY4yArf5f/kZFokOPw3bBk
5AVwi/Uc3D0ZyKvh4ccBUaQBEXnNvsiRAGUG3hGs77wd82vuJs4G44q/Gssacr8U8Od6OJ/m8NK2
FKXt80yYBjGtsFmcmDzAML55M4exjCiJqHbp+u2jYmSCUM6BXTBRr6LmIho8mS0uyiqIWHaoO05+
OLCDHW2JAE5XVVNyjsVLtdCdPW33xxLG4Doa3avPgCYaQgAhrm9uEaG//vd9GVl9TJYeMJqNS6At
lsdNkq1jb8mbBySDrRr9egVXMKnT9SzIBBC8jKh7ghfKt8d2bp5R5r9l2BZx55q4MlFspD3indQ5
CjwW/KAoNBamopOQTNQyeNZEmmIJlQciPt8sicG0nHD6OxYD7arcNmCO8aVxSeBESpwE5ilptXH5
oqLsAa36FfPquOq88T1avGPx1UbHcwXF+uhAwmYEFmE+kQUCF3IwMs0EO2mY1bv7FJgWgiKC35S/
H/34H5ihD4NkdFDc3a5Ddt1lAB5hXFPH1vlnlkAitCmWCUl7SQMP3osCk6yHDBGUih5zm1w4xcM9
Gs6PDLvngcDelWjkk1k6b8qw+ZlaquXAPbZZLAiTrB+znDRxxmkaVwAXvtm1eA+aW4AhcDfq/qkz
sU777ZRhtqOKsavg0zJ6xT2KoQzgyM3QhJX6k/eih06fecMr4VV7u6WobWe5pbUjLz3JcWYxC7LZ
XcBi7DYePu/dSKTzSoTcNBa6frNd1keBOmRqejOb+FU+lhOoUrMe012n670A7Ofa0OrKaWAhStcb
JWiqfLSsUeo5G9eQv1PB/sHgUnAs0tLSfIdZH20UXGzyP4z5GE1QEiyx7/oZf0/EqNXtgRHHoSrO
rYSSAKVpByTyNsQkrArSJlD3zhsQdtvswWviP6U1Y/ov2zP0jTOq/EvohMWOkNx1WuAgGOr0sYTM
ORL6sBo78i5ESrnUD8C1EoGoD4JoTpfXwkDakByUHSztfoay6lnBg4IY7L3tef8iZ/iIO7FKcVMw
eFZf1LjF3rTAxHtmd0ntpIaDCkawZs7KDOZsE5y+GXs07RnTy3PWs863a+zdQI/2Ya1e66kG4DrA
KJywgG/jfRklxLVR9tMkar/JdjWJBygVIdoO3psnUjBm+RGs4EstRHBhMErBPo1YFmD86oEHSyoT
sx/ZOVLHvzb6CSJjzejUzKl7+RP688MCQ9/YGIq3g2DPnsqSctolxrAn3P3MD/HJMvwln6yH1iBA
OS/xl2YN2+OeKpIubw3gNWYHH3zPJR+YaSSZDduTJq45kTur40mHEgqckfR5tINrJ7H/xVmBorux
HpnZA+43X9CbRcDAMAvqyDtOvjkdVe+/GU2hjmFNY9fbwa3KPbXFi3AivxA7XgdhYZEcV028aWOG
x0HoBofeZuPSfMUuAPtel+Sa+MeserPaAcssNxDDMZ2xCREma0E6iiSlczKL5GIY73QviIX5EGIt
TId8l4xh/ORUoENJhkDmO374vf5IpuCbGJoA2oX5lqgO43Z47oBk49Tmo1qPN62bM7VkiCd61oCV
nR6Ec2TWtODcK2xmWbEr28q3nniesYARA5OwkFqRS+8+mMTJdgb5MGIKrrKJrG04YnwNrWAFU6c8
1qSQrnSm0OSxScgix9jME38H4fBbG38sh2EwXIslsKaAXFpbCCB6w8Rr7alsG8bw69l9Y+Di6UxK
NBQI4bZdzgTB69Dwlla/qqtR7+wmBbUVZfW6mTALzLLZyG9OOfZ7ZB6xpFb1LcQ2n8+z9SVs3vQs
/msG9Z8BEc+Ru5TUXkt8omc0Dh2rMLvzrLMj42XnkGCRCSwHWUEIjdWEn5tCrcUuOwvsLtNx9CgW
M7xvTKMgY3spFq+xXWZKtTOtk6C2thJe2tqS3C+I75JtFuExDpEz1HE1bMN+PiIDYNGSZghK3bk5
TSrZ8Vh1J0MxZ6lcx73kCa0OEWdPTGN4D8QMZ1tESE0osHZwmRNnTp/4BG5z95Ql4/xmq/xJCClW
fpY/JMuboXALraos9aH8Mkbo2IOdhO4e/KX2MotcEMXZMhybB9Kbl1+ydpxPZrBTTHhRPiCIYYu0
DkpmlWPC3CtfhkyQQo0kOeVuuREFyzBnrJItfxlK2BwPFgOE4FXHfbyuLI4FlIgrV+XT2rP9V5Rf
2WOnnaNke8juJPxH98KxxuKLQJb4QWRGv7qVwMTe2zB3bjJ47WuEwnijH2DW3MEZYjyfSXrSeUUt
Lb3iDQdqewztzF//96Xs5LhvzSHf/velJ2YHpM34r8hase1cRZsWjjflDV/LEoDrP7WOk20br6OE
EaJIk90YzfBhU8RZ0nWPEdGzo9m9T3L5i0QRHA3MJ55pvpligKcu+PkMjwogGJR7lUbRv3VdeuYT
PN2LRPRvet4FMdwHCv8BtP8Ah7JK0WJOhB+0aCz48PUu+fU+giKXdQIU6eZtYA1SV8NLpe3vKo5e
IkOEOzUNX62VnwCaYEh90a/sBXZjUfks4eYfIQTeQQ/iCGmzZcInJ13Ghj4kWaauQZ9t0RDnLF/Y
LtcOuSpNga/Fto+GCYi6IWshyNmFpNgY1mEIlbhYE9L0N6hPVp2562IUbDN5f2daHiO096Lg5lPM
bMNxlBjFEGjX7UchZvCa6Ld9R0zruiPporOPgOd2ivUsVduKDLoUgiuHOb1RcZCYXoLKC3cD1xS7
a8qUpOS8mDkh8/RjTuJDNgKtVx5qp06327YyN3T3+d7oydQo0/oP88lPI81P/iwXBBWL+KF0acZI
9mqN8iUxCAjASsa2mDi1qXkKK/voDbA1Ev8C8h7zfBv+idOdL7p6S+iBtWZaWN1SFMeZ9JCnhc+j
8uH+2VAv+qj+MHor3nOM4h325xMpIM86EfSAetnOhFzPzE/XRR2RDFnGBhGx4Utl2T/pPOUrG9zo
VsX5qpXJkSKZIM1Q5RsKHVwest1IEltk6H3JVnyZEiv5iIm8qSzwyN0u9JoXThvcctscXweuMKSH
2qZOz0fE/ElW7ZJCXZNxqNcdEFHt6Z9qQiw/1u5PmMCC6iTmaEyGmk4ekG9V1Rt4aggBNcqQ4q0m
9Y0xO0loFrEMZgMnmIA9agQAkkSM6KPj2H94YehTdIP8HYgVmgxkywnQ8sA6lXFeAo5ibT8XVnbV
YngY5oVOMnYfDOT+UiygTVhImi3IM+Dn8Iq58ruJTxVhWCvh1ocQ3VvT0zE4k2fs/BBXAwNWfEuM
PKinb5YzDrsqp2TzFr56rIadaUuCOoUFJsNiaZvH1s7sqnZvaWgVLvlavPSoBCVWaBjGYiPDaVj1
zNJJOULF6SDgmEE5roiC/5yr4nOUdcEeApe9Ez1IBWpuLCFJGBYxoE4d3FVebAa49ofU6R+nwV32
vdF7OJYvpQWdUBawexwQClIW2KkNzlBp+RbCQPOnaXO5NsvuwyUlhnSI4Gj26iZ7voWRXTIrnfIf
fHficNonqolnslWus5Gx+Q/86aUhqqGLYMC5obVho1xs0JDUp2YMnpKSKixizFcNtl4l2tqVlexv
jBui1WTx6LcBT25MpQC9ej1RZ7yRxsTQ31Cb2Mo36CFY1N4nohfQtfafDe3gqjL1X7IxbQYmaDQV
aZ9rCeUSDxwZlHa4HRLrK0LRhFQ45NEHqQi8+8Xx/nVFhSGhJU4vcNxnp7UvmVsne7yJKGSW+Cfr
VVrO02D6W+IEgxXbNtLqMhII6XfYvA5PGblzgQNuILw0cW5Bri1aoNzuKZpQh9Hf2qv93FQht2Vh
bmF4kwREuDi7soxsw/DJGPiWMqJBWcWq2wAT1tZkr3tW+yz8ZWDMWBdHGTtV8DdrZiHrwVTnQfCO
RSr74Ez2134/fNKINqNAwTIMRIOYfrbx4QQQG9LB+wCl4KThF10ZH1QH04UdX/PhEMdq0wjrrS+H
fQ9c/hVIFEhEcicEio7wqSQneYBERMAWoLjhUGdlATWfoVUIeQeyAYWU5yAxAbty8dv4MKU4sJOk
++4ndMZoXph1F+I9zcyB0ws4blW8Ocwv8pQdeWXCtVPu/OhOT25iv7hwBK7TCDBLVEDMmO4CXg/3
aNk45LGCr7ywRuVQ/vJTUO0nZcVMi/fXMi9DAK2GDwP3fis+ugmW5+QgY51HhgR6xHXtKDa46WvW
hvWhzaCpF3RtTv7QN4a/1WN8LMmBXA8BFTyJJkx6iF2c0+aDyYXPnj7BvkYCJIhIMiiAqCd2zsIV
FaOjGYLXiHJC3T0jw0JIiHZY1nu3He19700fSqEIKWIkseKNmcw3x//VhkK4TwAExWXwSsJabPdr
F5hQFJZPwW8T8tMQL/Zreh020MUqRA4Y7uj80mbuS2ap6+z358Rmjo7CbrP8LEKi6qVcskKEkTTb
rPoWOhsKSoquHUns5q5EVCU5UlYgBcKLogHM/D+eGzNtGKhuR6gN3ONvARm6KfEnTMrgmLMfYZxW
3n3rNUc/v/IhKDAEufAMZ+ua/A1YZU9pOy+DWXC9PRNzb8weTKlxRbLW58P9Du9Il+ZCeolZzBvb
i6zYTmQLnajV0J+LyXoMSDVl9w9PIG1QaocYrp+qwCX/OdXPiVEDdc6PqpPfXpgNzJNQRtZcccAP
t72wnUMURC9dT5yzNu6Ee2IjKy3uk4k0Gd27Z6uBJtOZDcz/eZSHKKJeGfOTbRB+LaJ1IZAeOX7+
gTor2ZaTv+pa/0Z0IjElvDViiaxoFrbDf7+gBQzXbIWrNYy8jZ684IS5rTt6DalBoe2AEgjIKpF4
Vhzc8P/HguAFADBrk5eG4JDSJQESAFTzHFnJA2wwjHiGQewiKWCngHCzk4KHlKHuqdg7RiOFfFfs
Wh6snZLBedLAayE56BnHEf+ZOClqoMKcVwolzkabhjxB9Kf0hLa+MV2UhlTyz2xynoa4q09Zl/3/
L9PyZQ47c1V5HlVLYox7N8zAnrnkv8khW1sTOCT2pG5xRNywYSi9dUx0E8KwBFBeDNmFRz+WeNO/
0Z+wLEfLIrugPx+66RIzzWwJ8GqKbpdU5VnNT+H0g9gAD1sMCsaPTlY740paEJOxfpyV+ZAwZpnt
EiYhsa6xPDuoRprU6YCAYzb8Ngrn6kX1FV32bdbzpVXMXl2SnatAvoV2Q5QGmH/uvnWFgmLVF+ri
Dn8ipa4hbi+vbb66IP41FKvvkgvDUNnGjcsDDNVya/yx7fYD2RLPs8VBmpKt2lDTxhkrM4nFYp2N
/r2XJWc6bW8ZHHM/g3RBR+vzkCrL+uCRRnPDd6zSQ1Ell5FtKg+ezdQpfq3rFLB5Er4hz9rbskSc
T4Du1ggdjqSkPFKO1LuhJYrFQisWYHwe56tl9pSw9MkW1rx1bfNcLB0ihn5/Md/hCUyQg4+88Qz8
cIuSzZUMDkjB+pFc97Vt3lxo+/xL5qOu23Nr4HwZKB1XoWcfrN5HU8WBYxHNjXCTvf3wnGXmo9Vm
5LaWpL4F1FG4KT6tcjhYFasNqq4jWhbaGURro/VSjCjkO8pVRmnvNncmXphjWxAq+hc90xvgPAaB
5H6sJdBCszf3DYxhghogDKIjraIHI+KCy0HBIzIfmC6QuJfML20+PuqKF56pOfJUo8I90qi98mnZ
XVbC0o9Qt0fZkT3Mt08C5fI55i+MjeV+LW7oQj/SBMNOwkBE0jXZB3hHvHPuRTr7KMex0QDorCfU
JcGw/OMRs257yH58LyQQKW2ewyr84tF8GIPiEDTBHQEb+0uLhpShF0Ozl7ZSP40v3szQPRUxdueB
vcnsVx+YZJY13Cv+0I1MmxPMppeBQeXyh3NnesgtAkfi8JRXsGOiZVKqNakk1saCFOY6movcQ0N1
TK3yNSv6Z9m5P9AF3uAOboqRXQQdHY9kRxsgdPo4T/4lcUo2JVCyK4atBKs+a464rJLsHavL1BMQ
xmEtOfYfDbIN5877hnD44buMBKKevYTWFcq5HFA21UqJjCvFYV5F9bOvkWMl7Wmx3HK52H+txvsm
gweQkELIj0001OwEcjleXDN4oQ/adGP86iOx4urTa1uPB4a5l7wAZAhTmsl0e2wS3H0K6OS2dsDW
oWvskO9Vrf3jl9mn9Lx7we/lcfbVMaux/Eav84D/nh47JLOwdLiKLvHU/IsNQ7H+A4QX2pCvkwwt
+7kiw24V0l8ZCnxZjbMYSMD8GLXGm3rvs+LfiHmgzvz7ZFQXxVCgbIYLzTMa0TUH4U2XUXipgNSm
BWcBSKR5OwSC8121BPU2Fx30X64EOsZxUssMwQLGGNNdEswq4EN83Dure/Z5AoFFPdeJx9YKZyWz
vj1pnW/MjuKY4o4SF1rEFq8xQ79meg67NAQhgiVWGHdIP6fM4jBseR9Jj/Zp8VjbEl/7lGvrtW6c
L2Migy2SIwsINO2B2bAEjhc3kWeKDZk2wQ4oIkkLwadbsayMesGnkVLILweeNWTqDnsWeCpH8qQG
5KIp9f4mphKsUAyRlqDwD+MUj721xb5i5RHhuMWDcEKXifpwql6FpldOs480crmWuSPcnp8iQi3g
jM7eM7DA1NU8IdRubyIsIbGjPK7VdbAlkN+aAMPQZnwVZiYhBc25DVyKomTaJbo44nTEvuf1M9dY
s6MXey/z8eZkAm1TXp4cjze1Ej+6Eb/9zHzDBkNKF3dnqv7MLOMo8WZpQs/doX+Ls/ShGKHkaPPN
mPoLS95Vx7G47yjaVoh0YyjA0CDn4CWZMYpIc828F1EC6RmZkLvc9yCC55/T9FfJ9rFumLsXdrIj
mQH4Mn8eJj7JFtcxTQ7SLQ75L6iSk7YHhpTKcLa2M/RcahxGaMoQq9n6sa8RlfbNja0/zTllLaKU
1jbWnqvDLQc3/wiXqFN7P0FTvbu9dfJGPqqxKfrtUHd/g7QAaFGnm65+SiPWZ437d1L8MwacG1Zw
XLqTYHdNyyBt+gG5/MNj5N2NpueerY9Dx28g5MLkEcw/LZ9YwjlXrRrao7AvjUaNYA3tsx+QMIfM
1TH47jsHszlv2arZh92MV03zIFXBva/+hknB+jRAZrUYAkABPYRuyYYmShjIBGtOZVSnNccKNwSv
QB5+FgILHCNw9KvewrCf7avJiaSN5DX2zaM9/I0hpAYt/5+HbZ6Z2HLkuPGvm3LmjAmPSEk6UDqy
/GbfDE4QrZh7LRR/rAWRH5KYxAyGx945CNE8KTBz6xlyTZ2LA6TBHfSdc10gNSao/i3J0GfbpX9K
ymxfI8ElxcNcOUqdwb+yo3XlnyEM7vA+IWP6wZuRjt0NmPS1JrlgX5TdDcKm2s1DwPa+ueqge7IN
XinDqeNtW9/TEAiixVAQu9Fz66nvtMs/BdBOEhL/tDntSjjYfwLzq1QMDWzYEiiYMsS8XJJJOKFD
Rb+PD4njzFxCVaD+hF1xIjX1g30lAWsm8Y96+gpC0zg6nv3KKuJB+ujpjSAFvxaPP+Aqb7GX0Nj3
9bYcvF93Iq0OgAOOq8wmbjW/T4LIK8rqD4Li2QWa/p+pyxhvhKhLJbl+fnf18gGkaKg/snbJHfxJ
qk+I6MS2+97fJuYPBozMvckGWldwKqYSq2CKn7PtDYN9dyVxubTz3vXoGmxEr+xuUL5T1KJ/FmW/
TpkEB5H7EI/T3TXz514QeNxnzcoLMkoAXT2WhOvBPmB+l8byo0oJLw3F2RXiD/Z3OlCrT45Rbe0d
KhcsBH8EJIKTndg7Rt9k7RVBxyRKEXjVoi0YzGDrJ8VhsKzwd5jsfZZuaiX1J3DQ5Uh7jef6xxz0
h9cWr3jdTGIGzHfFI7uZuunRbcR5nJT5ZPd6x8MR0nXeVUA4bpukv3C6QKiOtn9oxqNRZ1h5SrTp
tnCe4eb4NfYai6JjiGJI6orEKYfI9LXiSuPEpdAfDQjvnYsaJHEaJEXZPxcN7b5t5KbB22ekoANK
IocHir48HBQi0HAz1PpBdagTjRFOcBUTs5UbXJ82QigC73nVkl02plA7SG+FWbZVLIMYpHOHdz1X
vZ0aiHunbWfWxh3h1MYfm2dEF+jFneAyE9s1EpeF3hsFx2zHzSOrtFdmQ3cf6ePg+MapTVCPKmTF
XvaqnafE6f4iohAPSd86pJy1u0DYoHtn3u3Id8mCN59UCXkY9Nl7m57KxDAPUlifHdblQxoXVwwU
0ZreA2UfmyTyAtQ1a4N/oC9mzo9NA+WJn4YNSVWNjx3sP5fkVBdv1mUgG341FAiSDdxoTfobxKVx
aVxrq3Xn3H3lPcKJggzctB4u65/ASQseXFyCpNBWXnkzpxpEekXnpe1rthgPufSvMYqfIZ7iU2MS
d734HDT6WxaH2bya41IdidS0O4rNLv2tx/bXWOTOXeefIHMAi4jwpTWi3hSDPjCMv5Uc9bXC96bb
8dmkNq4GXkH8tW32Hs9md+a24YO/GJwbXfY7uDfvZO90qbM3IpOFqVTppjDTHXlqzK19BVGndR7m
0QkW1ySUjMWJWaf9pY9Fv5EFaH9Emyj3JMqtwniGToUziwIgR7TOGB2CXftlufF3GVXoLfmu6pRy
O2JtHwWatUo0b8oABV1DQIsS6zESDy4bHci2fHqFR85orvYmHCRhPvD6GqA44miXoLixGsw2fgV0
Q6hrZMJ70hK9vsjOfK4f7JgDwuns/CDLhHtigV+zJ8vPoHA30qQm1L3/B2XZd4CHB5X/k0fi+PMQ
Xnw8QCjCxEjMBKo38m+ZT6XRLtLq6BNTsZ+C4SeCqJwbqd4UjcjXzpwg7pKvPiryFZcI9Y43UkgE
BxrQpzArSGOts36T6jtRyJdJ9NDL0QsewO5v5ynOjrWkb0qmrNpEQVmdyZ4IzR24PvqmwnpDuaju
jm8h3ULey8f01ffgnXpmRQRgAcsk1vHfPJt+nJS3lwLiVJrVxMKTkrqcy006qhLXmgEKu+Lz34X6
N1eN/yRGclTs7G8POgagMntMBCZ0xz31Q4+ES5HHyBkaqrXJ1AJTELdOMvtbGyfgk/WYdBK2dMT1
jyWCQNR4fk0F/YHotbs3AbEhGFDtIU+i8ZKMdkvRYkFVwoZAxV/0SB28GAI99u5SLiLriJZ45/V8
r+MCvLf7RGza8l4O+d3sg0dS2drTf7/MifviNMI8iJ/Y4VTTyACQ6kToknIgwlZv7y30SNvUGwWj
XJ1uLdZDhIh7vxnr79mx9UnNOdYWL1027A2P8s1jg3kqu+old4Kc5MCUS9+7Jynbv3TEAdVnHqJg
mAtUh0GzYXZwq9H5HxKWMEdjKdz1NH4Sazu90vgCpMX2zoDtMma1fycyMTzMZHavWHa9WPX0nlm5
vGTRs4AOy8HVIo0icWfoUbh17CWRfTATEHe/ydWObPN4GzMyi9i0nUP0VlypXb+vemsEXyyqK6ZJ
4Dsx2DgbSaFKTIn0LZXnXiVfw0LlNGmHMGb3/tpBKrLPAohBocUnt5IQ2uDUBzsUjrOvr9PQrs0i
bc4E4DRnVWVkV6boWwctvNvQ1z5HWXT0Rg1la/kt0pFnSK9zjMYJm8Cmbyfmc5hgGCaOt8Y6B4vk
1YYk2aZkASVht+fCMldx1rrbdNmlTwI3We/PVBQOkq7K57ytCKf5b8TRapdY0e7iu6pGnORuJ4Op
HbEBq1CmLPCn6RrDMTgGatTkig0rx25LVh1Jt8aRdfaz/q+LGIr2xtdEQOkHLRgbegqmRyNIsbay
eNek1nuEHfWGUtBkjFK+9X0LF0+lL+jS+o3uoPD6vbOKHxUDic3AvJeYvIExt0tYUafHI+bYmaA3
632cSCXW/nSzc8Yaldej25NMsQ1UM0NQVP9j7DyaI2fOLf1XbmgPDbyZuNKivKOrou0Ngmx2wwOJ
hEkkfv08aGlGIS1uzIbR/D42m6wCkK855zlgjxF6JVX66kU+AOlmhxzlQ4UduWP1GO1GYu0kiqrW
ysp9WJtvcW0yqCJ1ym58b02fCdZyIGseBeI84qngGjvFMTsNU/X1tnSAKE2t7R/aMX0Qqm/PsmXO
NrkFNCVyqR2AaRAAX3srtvF9I0REdrppESwR52k8RgKSrhixzRFHtiqI4OH4yGds8UHxgb34Q/iG
eEqhgx0n2XwgcfQo4va+0KyNqG9VVof7bDIe0Pc6P32nvkrmaZGoxREO2LaJaftmnwDeNg/Wc+5o
pHJwAzEx8J9mfTA06scwRXNcTQlm6gbXUySaHP+feINgWdFR5Mzmqg9XBl9ZAlxlgGlt2bO+c7J5
60LB5oJysFbF7W6sWQ40fnafdGazj/qYTpxhtslz4Z0TQ3Owki1rdoZ+D+CIZT00TCjJsuWvARy6
2a115wsw8a3Rv4KpZvldWA+obGi2XcLDfKJaUwjmopTuHc5p2j+jbV/R9ZbndMKIXXiz2HpB6SHh
acnBprenCudud0gI8FVIXFNYBxvH434xK3vTtHSKvAQvtEwsO1NzrxOwXmVfPbigslfhY4fzfiNj
LwSTynSptQiAyVwXJ3t2BioIP00Nj+nEjt4MDgQgzizNsp8d5QdHObb6PA2YfamC7B36gzzVSCxp
g4WhboWFhIP2BZdUNN2puH/hhMMQlNvuLpuSbVmkvzj0zLcuvlkD92yNcXtXRyxVAruBm0zCDLAn
A5Iikt1Imj+RMsknGiGsWDo6d2sb6TFpe31214f1rp2b9mWOhtcIWvbNgwKBbTWb4ZydLRrVlxHh
xDI7nQ9osc2xah+NLmdIMyi0obU6JoYRU4mighri+NDlzapz3G7diGLaBRLZQZGplwxEQug7aG2t
Mbvv3F8yYWzfkKbWOT75O02N4kJf2hLVvWJPiI80jXdqs2hAyd2Qp3Ymt7oMTGrS/o8O3Rs/KolN
APQcRl/WcUk3L2HKUO0LHFYG4uMdy8CElOfBhtkXhgerGBFaACGdZdf/8DIGYpGX7a2BEUZHWuES
rpLjMWFEMifnQnpECHUD8wxFu4qdafasJ5EuyUuZ9aML96XdR09Fl98Po728DQwf4KrcE9kU4stg
1hNqT1Hdzc9NnEOV4NDDenI0ahvbZoo1sbxaurcv8/Kh6xHOhfZIeFf+bNnNemK8sTECOF2c7QHb
wn3twuVKBWjMSaHzGgdydwefkYBLNFQ1WWCKmFdbOQ7pcdrbc0DDPjAxKlrnW3nBtHKA+tEdq5Ns
Q9h3ni23ZRdc7YnpFjrnc6ZBB9SxpbckU69ID2iOsale4U5eupx6wQjEUopKa0WmwZ3REPlk20gy
AHdY66rH0FMPnX1MemJ1StjMgcoNhJArx2255LWOyRuFUjBHRMiVgYAL4dEMtNM+R9/4YIXmvTI4
OxpYtI9wLIqDE/YwbpTc+4xLNpFBTjqnttqyJ/aWQLJqnbVNtu81iTOzWnyKJkYWeBqI6fOPSOEa
r9EBrOzKWnLVaR647Jx9E4KCD9zmVJVltsqA15L5M18U3n1jnHPaOzQkoyAiwpuHDzWW1g0AwRP/
qrrFeNk3qDcYinFmbxbbohMzJ8OyvVAFsBTjLrPjmD0nBWQxbi2HQCpnVKiX3RakW/eRqbTDTFb8
riVYCxeq02qq+3HLsn/nO9JEHjPz5EV23LfDpTPcY6f0b7w70drVRNAHln/qXZ7QWevtXYNpr5V3
jI6YA6F69qEJahd7iV8fon4GjMn6U6En2gfwGDYx+EKFl3gTRuarKyWM0WQanoZOFIibSF0JFBVq
T7YaUYUGZW5qfPuJTLeQ8CdMPWO4BFRyk6XxFrL2bxoYzgbP9y6qA0XRJ9lNx5X3UfW32AMIGTkF
g4ZYEK6VNAfp185DqeafAW4epIbIdWcFi2gIje+A3dIGiCwOrbhi99pnp3ZAtu9S1JyZ/4/k3Hmf
qQObdxrQqROzskyiOtT2rKL85uhUNWzqKbY3XZ89My/guQRflEouXoeKVy+yedGGDCaQFzXfQzH/
SDRZqkkEzQjZi6lFehzb/ok7FAE+HLH2ozN8a6/RZ2/ywVpixckXNJYPbjIz4//zuWyLHop3UN+6
OQy3fyKTPK/CmMqHJOjZgXom6mLI1uTlJemDMuXBGufxFFJeENVYXagFeNjFfBejPE76Mjc8dJs6
ilkH0c7rPiHN3Bb+LkIAzbiWeCrsUxZZ8TqgDCZplPWuByY0qxDi49OBE39k3096h9gOKJrOPhvx
0nGfnGnRtTbZwa/Yj5tT4Z6oA8+ypjKy5/J7DrGPzFP7NkoUf4xMEt5dg241/NWgZh9rC3HsjErW
IazIidN0lxinCRX9Ojc8SWbiYsaJIO1iWia7o64/yVnKn1yzvWMWfMHcsVyp1UBLyUmTDgzZxg7+
bwpYEJ56x4gjcl8Lw96VEJCgNjbPnrVmc8ScQUh+gLF8FVEKmR0wkB1W1ZkkmafWHtIDMwO1R8e7
YQDJbkKHv0ASnQqWFXbjOuckZIAfEsHWDYwqM2TsBCflLJDL4GMMBsxlZvVbivgX5td+Hdfs4ajl
XvpaBtyJwmQPpbFz2PHeNXtCUj2wHx3QiCZnYVck40miNFlRi7Iuh/q7oemPiMlVG5Z1pGf2/V2A
UHxLEOt86m3A9IUJVQViwE6bPStwe341DAsu14Qisa2wGo4jzLXZjsDjUn5gHxgQQz31DpJPjQ8Q
ldfAus1BM8OJSTyxeTQtDtFZoViR4sUPO+MUdkig3YGwKKdnh5l9a/1dFgDnuwjsVE3WkSwrb4eG
5ljn/aquVb2vlxLYcJEV9N2gd56foHJ4G9QQnfUVQ4r5GEsrfGxz82dZyRRjr7t1gJGcc+meUJpn
z6DcfByZMGtU46fPE4lGstPdPS40e2VOl2Kso0Mik+a5CCQyLJCaIDE9Vvo8126tk6W3zEVsrW2s
IHnirxLiiR78Ztxm3RTu4Q+SUsaiuvB+tGb1WJTOQ4M6dc02aDeVICyVo28TxVuKp/NmY7p/RgK5
8RWE4taut5HbSGQlJHjOOTbBFCtT5EDkc3kGo7rl5HaJwu2Jk3IirVFqDemeXe3JRPXdKGmdOlv+
SnhUbgqX0PsJoec8QZ5izg7uOGQQ2yPgwCSW7adwMnH1NxHWr0QcepRqq7HKKlDoonrpx/zVTlLg
YmYQ7nTbBa8A59Z94X4yG5BYXtFGjOaW/jKAksFEoBfizfsNjLNgoURJ3kOD39L/mydckaqN5i/X
DqefELdn1nn4EkPmhTvLwRIC34ByOeIiZkq8Awuld1aFtHPgvNuYMLlTHaMY8Nd9bcyXJs/fUMKx
UUdxSntBEeKI+N4vyMnJdfoTMvJnO+TlXcjAblMoge+aIbvkedBVz1GauFdsNsY59ZHeT2ZSPOsO
3LatcS0VnFxd6QQvdgiAnKSSnT3o985PuPGEkJvZVbugt9XV751Dbfqk71kOfZOsnedYJOzMXKAr
i/J/gJYDkYqpBSpKSDDFngdufi8ZebCliDdz6vHA8TnwR5siJOFFcr03J3FffYsosElnj20qnv0h
Kt4Su9KHaSm/YwdzslnUBx60LPnd7kaEzXWCSyJRy+2160drxxmo3aLqWKbjA5Rhn8TSlBA4MzTu
gUPCBwDZ4Da/HboD+hhaKNeFvpRN8LZlSdPr/rHsOgGmiEK/uPUwPcQZmAHIqw+O1Robzja0HBAH
N1U07XIkraj31J0wjBNP33otZ5hAqN+nOwJaN0TOpuhTJubOyfCtxDQf8ikNMAUHNtmsiLimuvXI
thyI/ytGAsfD7pSP0ZNyy+BuNFnQVXnxbkZf5AlBU3dY70SDGLfCoVeWrgdhQjjW2dIfqOTh4yJo
WZdzxk/gHWOVN7ei4iqErWD5SNndBeseCMZ4BdGAa0uTZNqXxBBaC/M9pm9HTIFwB8ztAV7KeD8m
kP/DmtPFFHfmiD0qCKDc2MS4fzm5+UQxP790gLxBdKRbux06Es8j/Z763bUZWOhbQ+8hfwXAYSgz
ObMJbnYyMNVLGHugH412C/h43oasstnzjN8OhyjKLVJcEqIArKiU11zvgWtgzGZxeNWOw9sFc+0U
W6NP8J60ueV657GKXaYQYT/fJTmgKUO8FHmmfoUt8j+nKq1XJTuwSvYkHrDdaSI3LMbRnYehOe6D
hzzBIMYYoPnMIUpV6Dx/xWr6QVZu9VqSfE64F5mlJMg/NL077vWY+GcXXP5ptAliGJpmvDjhpaQ4
OqnKjjb5rPQPnCsnEibkS4+keBUK5Z07J/D3XtBgnxgU4Yyt7+zB+kIg9rrpGa1Atp5YrZ9B/5OK
xHhpa7joTIwcsLSnbP8o/JvyCS5C9pbtheyptI0B4JMK7roCOBqyPYfjYxifuyoEO8l59BEU3Uc7
l6+B6SQvrSs+Oqrtm5XiK1zuN3vGsmLLZPgswL83qfspp4btBKfGKfbd6RZHxjsWh/T5DwH3f/2c
/nfyq3lsSs3N0v39v/n8Z4MlPGPt9B+f/v2wvW7/e/kb/+8r/v3r/77/1dx/Vr+6//GL7m675//8
gn/7pvyz//yxNp/95799sq17cAhPwy+pr78wE/d/fgB+geUr/3//53/9+vNdnvX/iAi2HfvPK/SP
F2j5/v/8e8tv+Le/PDf/jgT+8+X/ZAL/NTR9P4yigCADLwwg8v4DCWyYf7XcwLFN00TgGHCMeP+C
Ai+8YCeMoAJbNGquFfG/GIH16d/+4v/VsuALR2FgBl5osmX9y//9vf/tjfvXG/lf9VA9NvAwu7/9
BdgBv4n4xzt8/P7bXwKbsCgvtCPP9b0ItaP5H0zgDiMOz6Tfeu3XWXodoz69ziQa0LgQb1Y0RPUZ
zNuHZGRGk0SLLboxtpZNgtFgtfKapggMxrQYDwFRqruoZApp0Vs+1GTa3/cFPBg1Og9Oz1StpZbc
44bj2J8ZT+rA2wOXpHqqGLMlejSPljkQ1GLhW4kR4lWlLE+q8NAICeBOOasmfDTAYARKMsmqkmU0
wTVICsm6Y58edZuBGOiaH4eTES9h3XhHSrlL1HTelpilq8G6CjkdsVkx6W0VnbGsvD36WhPXTf7D
D1F+hE0E0F6iGQxogicRg+yIGQ+L4Hf1mofMkrO7aYDOICkeIasVqADabO+43qtNVNGx6pFShfYa
z+K0bU2CqVw6MIJroH43W1Fl46Ea2WUibS6bg5+kIc417dEAqms7PzgN/FdUxP2m87NvTF/nH55R
fJFF4R84clgGpMG7E1VU0BP7uAYHYB+2p04FrxkrpficWqne4Ir/NPPwrmH93CTRcazmR6Xbw5D+
TnNCm7JsN0XmbbD810WLq+v6EOr+HJpLcJWGp1izXG/SeEOMS7yanfDVMxAvZFXxVIsD+Vovs1G9
ZNp85Apj1lrLdUfO1VoXjsLmH/+MsGxF87uv54d0imhx3WZjZ1O3hSB9SG0mGBNXEa0egAS8HQAQ
nEJd8wL1IFbIhziaH2003x6E1dVgs6YXgXgFWH+shpBQJZ79NEXsI5DovwxZ8BTg2gqz/Df5m9mu
WnyUE6j3S0rOLZPlUEIF8CDQMmcOh5+pEKsyiN+ssHqJjHw+hqHznWrzbqxoONDk5iwRoo8q6NtV
n6XHtILPW2lwsdhDs7x9gIq91nk8rWyP2UlVAm6wHqOG8VvVe9+aIUVQYdRMFXPguP7dODlE+RmW
n2yz3xQEu6rxX9Aivg4usFGC4AFw9dqH/N+2m1aGe09n14KSl/Bv5pUsZM42Nh5iIfQtGo096uYr
fRPfvBu+UvvRxcuLkSQe2c5CpGPneW0Cv1q/kWjIi6ibUyQTsbHZHCEMZKzqK6brISBcBJwIrIbn
cuKdT7L+yUzwD0qfusKYvCU7fAfo9jHLAInOYXUpPVzMlpjZsuvHLotZ4MB7Busa4HKxLu005E8+
Y4pVj9TaE5O/heu/PE4Y6tbteBIivNDw3JzMx94IS6uvuj2ejOgAXWLYeTNihwTi6yno0Opmy5/+
9WkTo1u3GK6h06hPevlgWej6/vzJ8y4ob2kHzVFzW1nHwNzYZAYiFu7SEYcqH0SD86lN5gMKH482
DsNOgDtiNTdCMifgQ5tgmyVlkEG0uG+b+9JsP0QbtkjF2QVW1mPOO0JKw2CAw9oGDUiNKTm7g6EA
pnIma7vcexnkL2pE+I4tazwHCdimW/x5zWRTwRE/ubIXxU6RuR7eTlRVcGLd/QC0YSXtIadEYmwW
5Wd0isX5z5+YOeX//BO+r8FziJqqKW9mqyPzMOk2DtSEyqlA1Cq/vGdRDvA7FzEssNUwUBWtMitO
z3mEqJfMbBSntFVdVtKxZ6KBLc6HP6HdY6+Qm3vylPS9TfxKSDZ3zvs2WTNW20CCZgNriSzNORhs
UTbMr7ikwkycFmTJEpuGRtsNRL+ZrIidjwyyLXzQaZOidsEffWEFr09O4+5KG08E1rRgvVi+IBiM
2xaRAkpXBv0Gm5WoKchrgUPApUZHnxSYNidjJw1V7QNVv2VDyLq7Jz6deinH2gBeztiJ8rnjIrqE
pv6ito233iDfVFEDUO9jxZnCMB70qSb182S/ZFSSG7+fkfhqa486oDtUJtokK3HbbWTK4YQq+AYI
XOwkztNdFkZP3iTzs1v6iDbCds+rvKRkkLpn19XZSkaP4pbwCBe/4GnInYvT6H6PtR34WRC8tRb1
P/0nDmZmIjXb9oBcvkzA55yXpSZEGpm12JJtjFBFe016Uk0wJlRr2ftfvGEG1BnGJwGGqDxWGPAn
HOrSDhBsJsyOpptb2xBB/YfWRw4uGApWuQEvgy5pz9a+FOoTaD1OcdmK17AyideyeXklBmosAN2F
NGvE+qHe2cpRB3ZPmomCdLdto0m58Hp6FfDLq7nkmBpF+wUm/202sZ95jWxXhKSEeJIQw8WLudGb
+ZXM8KvXLY8OY0BMY1jeRmQBCg9R6nsvqh/Kqb/TKJ23yMmeFeD7dcAsldHNo+Oy/61L0qzIfN5N
86QOfj0h3zGMeZsYXnoXWg2jSEEoht+1eL94PvsONqHBSM5wqKYtUcB702IODqqdmdwL+Qf9LkjY
Hc2YzW4ZTD0ZEfjmp4oEQBEYV9csttPQ4tgKWLwVNFFaL+pDzBObeRhQq0Ri25SWue0D1JGOP093
Va1pSsIGKqAbYmyI6AEr1HLoknwqGL/Gdzjia0jQmo41jhlRmSfGdAj4Eqt7zMwy36ve6/eZHd0F
ifruo0BznvXokZr8XYSGONueLTCfZPi4u+bS9/FxtNvpLFXND1Etim8dy/sh/c7dhkicYcbr5Xs8
m2dG5V3numvbMG7zPIgnKyz11eyKu9Gf8nczV8HBcsZky1sS33Xm4m5M05d+4jtPoa5OqguHtywH
k5xrd9fCWTzYpEOBVVzOpJExVOEH5z4SZ3/0izW2KdbYaX4ge/SurmyEsO4y+sqBlMBofgDLCJfY
iVBjcLkXnuFuRhi3934muvXYedOXGac7KFP93vAGsvHioNuFEaOMAfUk49PCxRulDmjnrmlf/XbN
bLwVCYsKxbt4FTWXJn0N6dWimpnpRPl9XZBUNzrqVAz9TmiMZkXh9tCiY1IUs1at3ABTF4qCi1BZ
T9h68FJVkr2+XRYXgrdfGsHyx/KerHIGt56HIcWAuRjgmTMLV6FDCzqSBwcS4jxzgkxuOqQ6sSxd
pz0uk+4aVeZ0kixhpdGjQaDirCLVM67MPpw0ng9TCUo4FQNUo9RwD4bR/Khb3MxJzrdMPSEYYW/z
Wco3NGQfMQ4Bpoec+gvwD23AvDV7tnFD3X4WQ2DdTTXizVqYu24sf1dFwuUBc/CcV1CeM0y6/RpD
dYElfWrQl1f9MXMJnY13ng0FszWc48RsBcNBfbYVP4Bv4FkSC7XT6+tkA/CNTDySKrPx5HKorVpn
mNZBG0U88qA7WRCm/NnVm7gc54PpPbmjsRVh1a9ZhGONMIbu5Nh4L3yXYLEiAGHPaxBs4SgTg13K
euO57sSdY1MwI2gh7v3ZJ/UowepG3rg9LS+yecqnKdg2HDnc/ahFhX2pCdnYe4P3HjVucB96/Tn3
WSPmk7iiG2UMjqUmctSdVwQ4zLHbbbOQHYjoE/tQVcmrbr3HpGSoM2cf6QiITuucDC8Kwvo5F6H1
6DrF61y+jO4CqUzq44yd6p7NR3PPMg2RS748d3rMnfhn17UERaDjcGOOKMFCpx4PuSO+RJOa938+
GH5+iWxB2DOWOYio1pTfQVrmRIqbSyS9nwGzG3x5bXovgW6tlNO6W5uF2iR1g67f7DZe2yQHNptX
m+DtbW9PH7kxoNfgcdcVOQ/AerGn8l6GrhoX11i0ssrS2JrKsu6139ZEMqodw/8v2bCyH8T0s3FZ
A9l1h1wNY1ihcY8VRdPvxWRicE0oC5FNOGiflL5YREaFUwCmnwXJCZ/jLs/Ed+qgFgsN/31KUFiZ
Ew+GanDWUZg/Vaa1bYvut1v2a2ZbPE4GlLhFV14bOSr2KohmRJFDYRwU6pjilW1HDmQOokHpJ4du
UMEuxLrYWRh+ZZid4FLBegBOBxNMlxuTRQBayHploG5Ym0Gdb1oWsJFinB4sHwTEgoE9/8HLGJvV
wVqGE1orHbxWYfWoqHut8GbOaK86rEVpAuihy1k7FTVMgUyLklyLibVxGk64QHFiQE1ZexlsOOmH
ZwdrAcHrY2zis4nra1fZ44GxJ2qlB8ifzq5MxNUePSobktt5JIGhSN3nGgxMXmb1rqH8NCqnYHA1
bYJg+FW06s0VznvmL4gE03zByf9u5eyd8fuliE9WbsKCNGTIRKOTdsiKLWyysI3lIqvoiVP2ZH1L
5l1I0yn65oWIYKLDJjmsqyJwSdb1j/bsUHTlRgC9o36PkeKuqtz+NZeEulrG9EUdQyw4OlDMDsRV
YOpeCXBLJeEWlsyNfRzRM1cJw/i6CgkAJrU04akAN9nbTuOkWW5Nq0xmP8Ipb6/ojHGHj+Kh0HxL
QGCCSTCrbbICfDTBlzSMmfI33cvgiS+HsJtjfueVw8wEdWmpC6PfKgmFWSteRgKwCRSLoLkkE4uh
Oyh2wB+XG1OFh9p232uGhr3OfzKiw7k3WCkTzWcHt5Zp9QnXTAJYMm/xAMe3EpFMFYcfvlE9eJYB
/VnYgLS6bl/q/H7qnAeJGDRiYiqN39A0RjT4PLDIXviUKTmRiGehoNkv4bIuWI6HNP1EnozYox3W
Sx6xChabkb2uAk2Cz+heqDAp0DFET01VXfwgfZty0jSTkP2AYRKeWc0PQUrXhiHwDbd0Q5FGmTXP
4oAa6wdGyYOlYOLlIaaSghU6Nl7o6+9VEuzUGDRoEuSPuXIfnVk+ZYlkXAhPq4djMJgjQRbGpXoL
kDATnSkUftqimZhGYKjOPUokncmH1IW9EEXLrzzugooYJ4QypKypeBM35tWDx7Eg/VY6EC8xFww6
ZwqtJvkZJfC9SlY1dVk+JQ7AMNJtsV9S2WHv2WpB6aXhGufUomiIMgOp6+SXwIh90AUUJUgaOJxi
qDrGnF2cMgy2U5SAeJ67t5gl6VHe2y5HbTKzTUkrnGLDQ+jbDyT+jnTTSQVzMQs3MxOVjaGDXdx1
IKHN7nv0JR0PD/l4InzFDaZwV6X1FaXoPgX3D+/mWqHyS9P2SyJM9E2E+Lnng3mD8mZPFSRU37yF
A3xlpzp41qRX5iGqvK0DHxSgAihBykmQw15hAMvssLcWnKx+Ik5NCrAhcqttXWbjikLkzrCyndkK
AucQq4YofvBKRhs9Kq5InLQlVUfBqRWmX2CCssvAhIdNZn2smRcccLk/mvWTkbr3rNQVkZuQ+mgA
0PK7hFUjq81j0gKwzG6RyQLMX4Cd82IaJPzFxSHII3cH2e+G6OdmCv+xV/q7MErK7KQ9xh1UI1KP
MD6lb8Ywv9sWWlrKqwONFc+C6ZnSytqaKQZ28odek4E7sw71rUGVRtiRU5k/oBqQkNAo3vBQPvRc
1hPsnqrpfrke/ESn9N918QF4loFh/dFDjCHoEyhO1v5MbO9mZjzJCb56zNCsBbBERSXOOfuYjZKg
8hPiPkuK7akyv0hqkFsAVptEcH3D7knIJivxeaXpYw25aKrtFybrpGkNJNRAhl1uDZnhqyr6+Nmv
SIBK4tdwlo8smWjO8Wpu0Dl6WHfirxLBpz0ohIDUGcHsHZRtPWIe3YwGWMFkScjwnMeoGIEtFj9g
BgGVivTJz15mngdz245sT9NHUCsUXtK9KQoIpiw0/Av5dEYyGhWwnFSfPM62we4mcb+Ab76DaP/p
ZYyw2tlEI94m284gH16p4pSE3q2t9c3tmkNmMcbpG7K1yuGxjMK7AcMWt+/87bhMVPM+Qv9u5S/N
Qp0rgqRAMQ0fAdTP0kk+E5j2MntS7oaKSENr4Dax2YdkJPAQL3Yyedl2uQwPJWNToApmxeaU5/Wc
stwIeOFwvxUE6FrF1gKzlw5jt1b6EFbhW+81lCgoj/OARw3xTti96F6pXFfsyItObFrnwW3sCR82
IxS4UWe8mr1kJDbpcF/Z0ljVsrgbBmBWvsvRlL0IckVWZpyjNkrj71gJbjJiLTriK7FDTXrtQSfO
6a72cDJRnxfvGXAsKDTxOkqFs6e62DcBab2wKllXZfPFIauiZqcGlpA1d1w4jHTJRvA5MGvHtuk8
xe8hIgqLrFjsVThYLYcsOXZikCKnzyBIFY+D/FHrBlVUct9OMfED1Wkp24mjwliiDb/bwmfwNwJl
3EGCHXCZc4CAk5eMym49wBnALh3dkz0TUKufDLuojoOZ3PwE5rF5NpGL4n5zXuea2VSZufej7bC2
BCa6KQb3KtpXMdJksbhbGzDA6wy6UXcnbVdfMNt8Epc07SAKEFcbxWttGcROIArhBZ0u9bCQrpTb
b9qIdyaJDVahtfwkZDt5bHzxUaj0BDr1eymmt/XcXcwKj56m/QZlz0w1N8H76LbMdyoDvxOVrwhs
gF8mL/GyFb5xf97on39ktUSJQQK5g9mVxZm1NwbmtkV5c2IYa02nrr5RgoBQ+RGrzwXtPo3NEDXn
JF3eJqqzOQwE60DzgkPgrau9VwsNwkqYT9nsP9JQnts57zcDya1Bixs4d/UXry/Q1XmaVlXP2F4F
Fw4HuJwpi2eiLFCWIWQ2wm2WWs9Oit/AChQE8xiyoojMB/A8LBDY7nZnBoUhfrqWUN+6es+r9t0l
GQAdXWRCIxwU6mgMMyWXil3X9jEtoLBN0j5kDY52frhDa3tQ6GZC6nVVfU5N8NGyRA9cQ3J3zNbr
KEgW8+ElIWn/UU14RxE54eY0LDLkBONyv0w/ybWK1v5cfI9c0nCrHuomSdZe8Qp8t0Z14l3CjKUx
nJs4ekpCZOrtdEyVB6s5mW+oBDhOrrKgkpNlc09WTYv5xh13nRo3rkHtPbHDTJP80wiD4QFC+WJW
ZjXbkNGhrRiVquTwx2PPED2BO9VLjtv81VOLAasb75AUiQvNEdcFvbE2N6aHQW5yDVKTHfGu2UNd
+kidFxui5cWvDPqP2sueBYHtKyfrSW2j/l4FRtqyXJ/el/N6HiaUKRiJBsX8FfHaGkWMJLbFfUJw
0h79MCU5TVf7GdXfynnqxwrBuZFuofzBaMIBCI+9RWdIcsg4IvZMI8fdFIyJZhqXReiLNgsZ107g
4pKJ663TnNSpJERA3RoHOv8Amw4POe5si8kR9rn6iDcYARPplesmyt6kOTwr8NiwRN9mTP3OlNq4
LfZhzxnW+3CT5856RMJI0oPqRsKf1G9s3HtUWJo5Cx0lgi9r37rJQVidt9b++I0968WNWqr0qr32
dnhSFpd+XvkbYuKTfWbxtKwc1DGJVd5xs+bk2t/9MTEk8I/oYhGzjVC51pXBESwQDQ9KfkLmtu+w
Xa5YQcNPsQxcPWa+RaSKTAshQmcYSLkz3LlO+4WAr1pjcIMIPT5Dh4Nj5zg/i2wsWOKM59oJGeYA
kpqJCVmZsDJq0yMBWxekX4R4lKa8eZms/nmu508n4D0b5vAOPQrvLx2c4zOo8GL4MJlRYEuJEJmp
xEMGRQ6A3wId47zbRS7dkB3DpRJC733N6kEBDALWEG2kxBaMerXX8WfA1HYwGYIj3pb7KjfxLS1i
0gn+zqmsQS3mBJPOMY/6Mh1ePCP8KfAh1kG7/FdUtMjrYYXkPJB9G5Ne6J9GwZOMQ+RHnswQF+FS
raxfSXGYa9GvMFY8KZmc87511sCZXhmkfyLTGFcgRa+tx6UKf9tYUfjqdR80Fwn41B3wQNKtxxvi
kutlADLbjDCGogEPVJl3zTmg0t+Wk+43aCIvzJ0RvzQ02rOMQDYM5ADaxYDhqW92PDA+IcXZBydg
G2YIhCGhX+gNkHXvNDhQbXOXCXyReqdGuC43Oh4CT3OTdi5k5iLriSckKUEm5MqHTL4DD7xhBQJn
rSSp1yVMBR4/MUihmV1uY0wXP9rFLhO8yQkUgiowhClk13008rYzPLvJvogvlpquY8GtXNbDlyOM
+4KOhHhGzCV5zaWWc2v+H/bOazlupNvSLzT4AyaBRN6yvC86kdQNgpSB9x5PPx+KfWbU6jnqOPdz
w2BR3RKrAGTu3HutbwGP0Bnk47VRnkNdKkEKFW387sfw9vwp/2ohwZbSwDJggbAcJETehqWpdhRo
EQMBs9P5W7Nh38IxvcjGkrNUbVKU0Ul1pYtZTfZHs7Z+EO3wlR4ZJ0ib7ZFfnhMynnFi8DhREXjN
od8eXmXGuUAvvkIIvTJWQudDFuQQZuqQu/oxgT/QeVtRJB+F7pxAsrFhp+WGmLDnKefcEhT9Jp/E
A2c21E0T6gus0mX9MJH8ruevCHE3htJWeczArEBRuySx6dWq4oeEcng9Cae7y0b9KRhabKkw3O3G
7ehL0qdisgL1lMXTv2otkQfc8ngOCHYNraFeElNmoBSFfUpEe2o6L2rIn6OMUVPKokgLp7/zs4qc
lcp7JDqCfCFnmUUIeitivPh8C4Q59pbR2H3fk07aswhQbuXrYmIDBCW7cQShsmkW/Ew1TGLw76af
wbOOnoiwq5FxOJw1B4HDKsxY9fSU7DiniVFo0/jtOXFakk9bMFDU4bqzIcAtaDBbctFJNBGlYs6h
87GMDmSpnoqy0HmYJAkWSbwrpvxA5barSimuInP2YdCmG18DYtlqyXsegoXAFvYh6e8vei75omnn
JNaiKmCHzm3m2awaNz9kKAZ+JXoEA0GGw8zngJxTLXvHYjiaoiBtRug4DdJVl+nCHWHqafZBZ+uE
YeTHEGFtdAR5timCplVgO1CDaxq6xCBzMWtnPFgmCaV03ZZd1UwrK7PFohqAjzlWma3w8uzapnsi
ua9wamCajEjXcRd/i8vwqdLrL9TlpJrHDbcTTFUkulSkRMsghqibAE4hZ/CupuSGdcXhbWLuapnp
ia7suA3rcVdCjsYgwNZGpEtmqx+mwnggxvoes+XOGp3iMSX17/D/dUB/1AEZ5h91QPv34j37NRv8
9t//JQQS9n9coCGmgRhIIOFx/ksJxH/0H2XyNFimIaW0BBqhLK9msQ//j438loGVFK5tYfv9Pzog
U/+PZdjK1gEPOtJBC/Q/0wH9XQUkLYjAjjIRqSjESEInurz49v4QZv6sGvpfeWf3pUPW15OGpKFS
F9uDS4WgrYQtFXiX289uX0SCK9+ue41zxJgE0B/UWycGMhwzk2A9+izpuYdu0eaDuqgyVRf9M6D+
U1v1l4bpV82SRcD6r4ql+XcVtEV12yTh3NCd+c9/+V3HgFzbzOqtp1meeOfUITNM0qqM4+3LAHoN
6XrXdgG/hd8DbYXtvhP4t2RtOt/DuWxs6S4/puHwJS1luJW9/c2x2uDRgzx19mI2zUG1DpOPSV0L
3W3vCoP+Sxymb7qKsL5iMavAIQFS8ch+RJS9ZPMt3oxMnRL21ssvYrL/xxsm5v1vb5iwSYRgrKBI
woBgurc//+UNR1mCwzMLkytAm6ldElphPw61OgfRlH7rKqxaLfEFh5h+hgTUvCOKyV0PzOi/4Dr5
5b8i9jd9qGnVqYHTYxwFB8wWewY64tzPP6LLHVgEonCIVUa00jPD3+o0sl+9mI6JlPljGkQVFIEY
FDM/RoMNVTgZV0nSMOG8feJlgam1aoMDQrLgpPkqP7rmqS48zq738FKNj0nzv4DabM6cXjJYEJ46
WDnhCIbM5fPglcWb61vXwZA04NvcuoItl0siOsPHUh+xkWUbMWJQrIa2vsSMwYgU4rvAjd6ybhrX
fR0glOAntx8PgfWsMtSfY5fLlV6ImCw3X38s6GBjD5Fnve/l+fZdEhTaxikpPdIcMF6DoLdthH4s
RstcOxgM71qVafdJZR0JD5pWJuHeu6ZihxjB51tud0rx3gLBOXXzD6WY1c5Cmzfoiufoz/eE+dtD
4Fq27RoGyj3hYH1R4reHoB9bDo4+SEIzZH7FwC681gSrc0DBRaK8MLrefqabubrIx6CTNvVE3e+d
IqxOFHZ09mp9d3ulDRihKssodn0h5CmSNQ5ch4e5FMq9IBDi7w9rhAd/fguW+/ttbUskh45lCtvS
JVLHvz/HjjkaNaat7L4i7B3lQ0HavAbawvP8j4h5mZeSLom4+TTItH/AEuEfaUS9lkAz74yypwIo
HHUxNQaK0Irrr8kolgn8jPd4bMNFUzbeuZxK74RSvEOFzh/oCmaNR9RdMVRoG/hcETcl5WtiHMTY
5wjFjeLBiRAYERj1RqxY8aDFXv6g+QEd21q2K6vxN//yMbCG/7qccSWlYwrdxleshDR+v5LjqELL
tIryPs2J3CM0hmenJ5hv5vdb/ph+G5QmyYuAHN0SBEjqiiSbumXxe0B1BoPf7YNnock85v4ugpWB
G/uVzhX1zPCa2YNPMFGU0Z8v40fRVc96TvydNqs5NA1rT+ZZ3cvtu9mB3qqqfG+nb6PK5dYjogBq
dRHug9ilOZ173UOKuXH350/gn+sb7x8pgqGoSgzHkahdf13QySeDxsrMhXyn8BlfFTPnxn0xo7Tn
wE04we1lZDDxjzA836Hmth9x39MzVXq71Wl9hkIPHnPsCwdnUN8GKw8edbd8nWZ8VW261UqatoGM
oW4eYp/5hOOaqzRo623ZOm1zR4zs2sud9Aidpti2XpzeQcGrt8LrvQXnZG0rKr0/BL6rbUG0Uaf7
5KTog5aemXmXS1H3mIoZ9+0mjRSJrtFewiz+QTyNPVNo6GV2sX2i+m3XohSExAlXbhvETDuUeuHG
BvLVmCWkiNgW9MrgCmWd/VqzJ8+SJBLpRGc+k/4xdiL+vK7Q+bOFJAWybtvnFoyKOTJ1FAzG++JN
EfTwXsoeFI4APDBGILwt4b2OKGiwb4IGcHOnWWd1ZSyg5QP4i1MUDGbQpTT28ACbiB/BRPgHy2MU
XISR9Xx7acwv24CSO1DqHEaQmYUFc7Yvuvw8mm7zL1u98fvOJ4SyDIsNX1cGK8XvS0RBP7ZElFGd
mDuWjFdqF0S7d75dbjCMEOact6Ifq/tm6MFTCWiLPmremd5mrmgURSg5nvs8nPZ/vmXnmuxvDy2r
rrDYkSW8MF2oWaD96y3LCN4FQzTQcIkwQoukB4fArkEYszjnRQ6SM57KrW4xPrSirn0q3JZ+c6nk
IQQ1ydgPOYWmwnzt94OEc+3uUjdprnkt7SfkDxCN6s4hpIqXGFhxzUyhvRyyqoQE5wTnHJKQCz69
njeo2y5V+/53+pli3d+2YROKBDMgxNCBcjdM1QBxwU198UcbIysj7aYM1NFmYXjy35TDBCjrm+Of
PyR7/hB+kZaDxtOVRe8cBTu1qmX9Ji0f8gE76qS7Fy9FOmXb+RuioPu5Fv6JX/quVinqMBobu3re
r0Ue6vtcqeEqdEJMKcXiF8zDtGb7avxmFOZaDjEw7IKb3Gk+armLmRRBxww8grfG8QwkJcf5xrOy
NGk7Husc+je0j5opU6tvbi9vXxInJnQIlR4T8Epa695u7aee6LigT+Mr67z95NdWwz9M4FOsyXQh
uybZ8+nWtKomf195BU2PwMgPujeCJwMn/MZY96/v1O07C8AeEVuQ3tHzndLAy5ZJNEooZHRRkE0p
CETV6s+f+K30/f0TV4bNUuq4lvxHpYhtC3PICK+j66JiI+UUH4kbWQwAwffVUAlmp+OhwWd4rOLo
C5ju8dVzq59hTdsSsUe1pGADI6AXRzcI62OM5nHWfFeo3zE+x7M3BsdCT3QlSvWyGpOL8kas9lG6
iqRPkkoicnoncMGA2hv3kcUVLqqxuc/97v5W2+lkbN/JNndPjWAspPceqvVI42doLx+AstNPVmkB
WAlWRo8Can2zGLmwUhm/IK6SB0ORKj5JiuCUY/nZp3PZoIXwY93GNCzFo5VO+7otJmPp0aFkSRjQ
DDZNg5veD+8zT8oNG5571Hra5X++AuZ8UPrbFZC2aVPSuLY0JT3b34qa0KncIoRAdO0JvFiEsmmw
skbreMxI6RTKPxGdhMebEKR4lZtutwx8WhhWiItZZOlwmjr/KI3U2gFdUMyj7HcDkspDV4wX00yy
E/a85iEZc++IWpn3om2wf+5jho1fXYsxctnl6b/Umv/Yn4V0MZyYHE8FZ1FH1/++2Kki9MO4b71L
5mvMDEJQU7ejB/SMiy6t6Usw1mqNc48KMlM06ghjX9VeXm4QkqLk7pQ6Yt220UKZpLzOVvGerGkr
eQvtGnmTTOfEbMfbpMkE2q1/8Gt0z8QUADLJTBMGfWJB+NPhKSJZoP74vNcQDAA7bSaSbM02Rb2X
dkdt1AxC69Nnf0Csz7EQyCpBYPfc/JyZgLYs/FL6W9iG1b2Dv4gmtDFtSi1Ljith1+vez8eviVV2
K2cQII8mFT2OU48Pzx2C/K6LyPXAgPtVc9SpYCk4xfM1DZg6A8/oZw1Ydg2659vfn/XLnlrlGut9
vOqBs1xDRoNkQB7bqkYjMRtpVdTnj414SnqyIHuXPC8OEtz5jOXCZezAQnABBJpBpj835qRfi8J6
TA10hgsn0bGudC5S+yxq8erBVd2JCIQ2EAOAvjBpT3qsPxEZFDxaPsL5f7nT/7E3S4KalHKkpGwV
VNi/3RVe0xZlkdsXR2qcfQfMlhKbyasF9Fr4Kn62XRaEuCJFFZlxuOOqNAfB8JXw+ZjUv9rQDrSl
hyUTgGA1wpO9Ugy0ZyPvN4OBzRNy1fi1RHCFtNhH9en0m9uZDjVBt/zzmzEYQfzjweUQhVNLtzhq
Swryv78dP+sSauhaXmyTYXGp6oNm9+0Gb40HqIYI4qkNSgYZLOsCCwi5PEF5QSIK1Sr0UqT6WfGC
jObQgBoL75axH/j3uhVMj5FKrCV2U2MdeM30iDlgPGWd83j7Qz/jjboadCIVyuoeoR5hP435nZkP
86u+sJ4nzMnrGv92Od/CtbxvM9d4mEpAmn7TbaeusbdlExg75U3FCcs5rniYAZsJpetxsH0SQBzj
LepkxhuKh1MXfJjRVJ+1SIOP07gb0smc9SBDDBAskwqB1DcUd3iUqU2ZZSkNso3/lnROtWkUcV+l
7KyXosg2n+8UzzapyBzRLnrRPYHQ7neeLYrtrWoUkIMXbWhhafah9Pu9DkSry2nADChHp8n4UJMP
PjE0UWInDut/8dAHg/fkTZa97tRsLZgfB1XXiA69jiGQ9HdWbteXW81g52O8LPQKrT5E1LsmTfqt
lQzVzpSWthgnHv/Q96p3FNFrN+2CVUeGyEp3rRzefvPXF+LjAMqF6JanAfek2+tfmxi7pRs/j8n0
SKpOdCK9tlyVTds8j1CyKxPixrqphFp1jjPc1TDirqzO6TGr21M7v2L2/deX1EMARJr86f/+yGjd
Xdka90PE+AV4QvOAZKe5B/HepRLdtjFB6uYCMQGDUb8o5jWf02dwRb+zMuvmyGjaf3W6alzRJ5gO
KiMTSeurj8+FMXTQ/DRCy08AL8KD7ABAFJOJcI1ZdUexhrPNqO7bJmYyOqs2LM0ijrFSLj52m2DD
Vps30HGr36s5g4O9JUmnYt3g89hAil4HUO93sRqZFPr9tJcOlBYp4C71nrb3ldttyaF7J/D3hEQk
OqjUeQFwO37VE+XAUp+jyF3crBptFIQiaNIy6zmJ0KdMYpVKy783PPkOjm5YqiCdvnIUOxt1IO/s
MuUCOe1wage4DrITlHD25I0glDeqDbwfrsVvbELi2Hx+FMxHeRolkYh7lZAeG4jshHYVaWucumw1
U3Y2Gi1k1IP6DAzie5F3HhGG//XFt4KfpZW6u1wM1ZW0sWWHBhvJqANQRY8Eed/RR2w4hFdHhQy2
mQ0puHeXA3MbuBhDJnYh9y+RvJDhyDY+gTb3lq5HbE6Kx4pDV6jjINMjUtF7svE65Rn7ztRdYAVu
561ZH5C0zrUOBnkg+4BS1nrhfW9qU+wNHxBTE9YPJlSjUxqBF7ktGXzK3pKQI93ZBCNsCaMcIOXp
6bTE2pZup9t+lrjZtKVR7eGLsY49w0CTMK8njUCBc2hF92EWqQuLiLoY8xcToqURtMDoCuZTaEKG
U0gA0a3o85NHp5y07WgkjDIj2H2q2neW75x6diKvTE1CyXKw6SMMPGxSQLHmU7AF25fqjLzBq2Y1
AGU4F6RaeCHjqF8Hac8fitC53FYtL6zSbVMnaAE5Nn8leoMJbMhI1NYaNvYyoWc1WOXWYrcsJVxD
LpHVbeKy23x+zkU2RFs3LhhiklQwHWGwd9tA5ETIRzw8g44Ig5QmEmV4upooxauFGh7THSL3utHX
paXHx6yoCIIBEkLEMdWZlWkM4scIbKoP54LCDo1El+wjjzKGI5d3cDv02uTzTjDgc3qrEtT3ymAU
25Ju5MdDfkIuOm5yhEqHNg5BbuTatuuEu4XznVxy6vIlpQtBb0Fv7ZliRwdnxDDQmfcI9Y2TnN89
4rKvJHTHqFuy/KFEt92KfB3Z5WGsUGiKRsMaRbIwiScEkMTWaN9dPk8/nEejjTE/fUbuoErIdG1f
ofYPhROevKT2d7lrtNvS9fOl0m04mlXibfLe0gD/qeqeRqdHjwquBhKMlTeV09PnbZdW6Y+kSexH
my4zyGu2elt0kECAqNBP759jHGk5gsYWewQ58fOTkUnhE2QbPBWGTkCc7prPBF582FaWLWMeCxgP
Imc2OxRvRUvXIxeliXdDn41rfnjnhnpwQGCFCHiuG/wyO3fW3GG53WWZS+NYI4rVgQK/bfa1U4Aw
kZX2bOdJfw4ChAp26xS7z2Iv9Jxr5Efpt6p3HsijcviFy3jD32J1mb72SfMkY+D2N5ui6s+joEmK
/dPbE1bAEq2557Jo6MRPjJZJ4zUe7IBwBTQ1X1RWuuuGbiY3oh+Y56TDsqare2Hq1aotreAxMhkz
uvDsbp+xM5pzY56JKDiLjZvkVwa2hJQwATnR6F/06XgeAsd7pVNZgc5EjONglziiFbzkuC23dOSL
t87XrV0XOPgYwh4VaY8glXaeuEYyzpAuhfmXKqSZ2GPLVZ16qcpy3/eutlNVVW7qW03TT818lC7q
y+0LLAfGq1BwlgRfTdfc15Hi2hnf9aSLfr7DiIXIG0tk1vPFjRKv2tu10Xprw2HqD4OId0uCBIlx
r5//ho/lZaNNln/q4VwuR1HaJCWSXJxGP/Ex/8wsW5w+Cw+/GV6nOI8viRk9ByLZZXPvAGUQfB7Z
yBMmpxCuhoNTrMmmjYrVi+9QALkE320+215UJjBqQ10timlKTkndMEgISkG076r09C5YBDGuL0wd
TFZNrI9+YBztUNtnFYRbvyYKpszQ1ZjRkD519B8WKROVbaNnmBXiCMBsF58SklXfKT3FXSriCqV/
k64gZt6RrrGI2ynbxDPs31NySS5QecQ36B36OYzUFNupjezdrZLSnWG6y8U4XNGjtItWORo5K73f
LcuuTFcm0rWMEyHH7XeVk9EAqWY4JLrHGWgYxvU0l9d1CZR+4M45QsjGPM+GXDGC14t82sBFB2Hk
mCy/NTHFoVG88EwHh6yX34Ok0AlSNZEvU6u8imRvagMIz9BB5m857SKemPV5ZXmfcJvP+etE4thJ
dwhzN5tVrtOpDuMlsXNQvxJB6FZgW96au0Y/eho+TIS317CPhjvfrsvXzNE5YBqs5TFg45is7dsR
eIwbB+sWFCeEcAYMlcB5waGx/7xxgN4bb2HT5ldllmejc8znXrYNmB6a/7AU3k2nFC+9VsA/ntzp
JIGLBVqDYGCyCUpD8fhyK7P8jKxD3n1AxYqC4lZx3HagwoemN/p9uSXSOn6YgbmMDoYLEvzugmgN
Iy/lqqLR906oOXXJBKJPGfVgkadKuZom5hIOL/SgflRLgLshIhgXN47WBGvys8aHpIMcdPsumr/L
57ca91yD3O1RS0yp+mg6GICjVm/NoUMFrHv1hUekoI2VpnBWCTGLYosDqD7tHKQZnL5y8PEBDBbd
pXM7tvp3I8Bs1cXxMU7MPRip+HI7jhFE3x2QUuJEUuX69vO+JnPn9h2AClRDmnjOuHhn5Jo/6r5M
vxlN/YxMdcDKqrGSU2EUa2F0L35sez9sRGduT+WPW9Y4KEMHpFbTBOtvlZFF9CKKiLB5SGWMbaT3
+03RQelmGWlJTZnMRUU5EZAWak/nSBjFgczya6/S+LnzIrIWJ01fmA25Pt1gxWRe+M6md2MfjRsk
2mWkF+0mA2i4KKDRvWE6fcXvZv6wyBbTWS33Y8+hMwNZjGKxdXAMJc4TNyUeoYHiOYhs+6njwLFk
NKFRM9O80Ik9uPhe+xaacXYF3p9dDfpHeYTQIygWGSyja6cnzYNhWIwaK3+tJUW2T1I6EkOtpe+T
2ugVrL1cN6tdM3duw5yFKar0Nz+vBix7wXBiPSExO8rcO0MPcZ0bPEG5RboPwzvzksUanrpKMg2w
Wlx89kCn2aFaaeDlLkpf4wxdQ+OynRGsxfzxjlZdHOyge+1AcksyZ1J/BIZE4+qgxWrTl519jyCc
ipVJwz09bJahLGDirYfJxdNJ3kgG+UjAdfRo58FGa/rwTBI82mtfpJdkbJ/KeafGV5BdIl459S5l
gSLhq/9agEo/ZERvPMb2cPK4Yl/wjiyNkjdBe6w9l0wrKaM1Z/lZ7daJp69QjIu7aP54TQmJXO9a
xlWO5R3wi2sHgzHhntKVfEdGal9si0yyWILpvA1W8BiEy5631YX610wLS0rZYTzQUUcpTSQarcyQ
5BrXwBqB2o81rX3TQ9CbTk41leUa4RUKcFrm9ieVimyZd4O5FPN5My0kexniHBTr9rK3wN0bFBGz
h5UCtKcB+bkQ0QyPt2ZaZtfcQGEGEwgYdYJ+zGdQEmp1fSi96PxZO6R9dilbkV2FX36xpF+8oIkW
O6ZFD3HLckg3N36x9OgnjL7mR97/AKNiruC1+dt8XoSMFElvYcBwdlLvgt75zpCdbaESitRBNwlt
lbF39mTAP25xk8xt9lK12U6XHp1CgJp97ObrGRz+1PRkWGsTwx3l6um6DIaB4GtHO+iud0idaGCh
rZN0HsilnENMZ5W7AfZULU0uEaf7LZ1fczVU4ZHeSvrct0SQV8J6kCaYCtIM42PvWj+raurWjhFP
u5EaiuJxwAEsnQhmGwQ7bIh48e9Km5OMAW0iWJK/QKxaRKiij5mR88Bwpnz3du08cVJanJ+bPIa2
rgklAPb5XNhOWbteROhQDbqjacUq7iI7PyGe0LdT1SByb7RoE8WIqym8i0NaS4zr0FQuIrYgX+X+
gbCHHaxZhAusOE+ZS/zXOGXABS4jJ16W2Q6sSBLbDAtvI9myszDoh5O7N+D9nZIckZzMGEmQWXpC
gQdAw8HhHWrFyammcMGKXIHgR8oXIn1d3k5tduaJrYmLVQ073XL6lciq6JVyFwEvtXaN2v8c1Gql
i7Y8TFF89cD4XsGnX+i3RvexU3zvkK/ujDbh6KmhfUvMwXoBGyAX7DHtXlBs3H3WZZ+nK4wtWbzW
l6J8s/VubgjU/TnTCezClsbkjEiiPiVqgJM+1ernwsoYdxXkI3EpYKXvQrcanoomI565hVLCeCAp
x3DtBy3Ne01XkCH74qUdDGbyXnfJ0fPukrJ27z67nAa205VTGtnCEtHm1tKvhQMQ61ZvjqH5rZhY
RmwtO6ogUJgk4C7mfLqrDogkMdGExhSjzNa34QGB64+Vlk/HjpEPqbd5/C+KhVnt9ffmPgAn4RCb
aFm6blvGb1O/3KYJ2Y59c0H3qQ5dUXinwOBQgIaStJ+QdrgRuOEpHKrF7VWJwaHDoAKL2JnuQ67c
FlDhjIvQrUedXxV24l1SVdmpibXsdPtOJ4EayfTwLx1O8x/tWn53pCISHZFu0LT9bRhX86RHwhHd
xY9ktxXwK2bVdrEex7g8FxVtGBI8sNrX2l0UT+CFUIScpw8CtZrvxpx211TEOhcVLg1fclOiWavu
srh/LTpd8WwTzIKQuH+sy5gI0wKhj1GQQVljDPlzrxbK1T8ug6EkM2h7Vn+xU/3WeY4l2uYpMKbr
58OH9ZyV4vNE+3k0qAy1Toe0vk/lQH5WPj2iWh1fNWMuNaKKpKUuGq++IDFAsKqEBv2VzKrnIIL+
vikCHYuGI1bdLDTwy3DbIgTbdv7E9Hw+LMfQOAoESotiPmmmLlJOI6y2djIhRHedBC2trDamrOov
ZnEtvHh3620EQI7U1AQfvRF9JOG4yrBUflNUzXma7psCYM7oJMYREKHOfA4iPtGBLKT5uFGW/dgr
+3UgAKWa91vPFdWOQePOE8wtSQwisGT+ba0aFcvtXOo2Qb3pM2pIYdVqj/oZ+WmCnaaJGUXTq8vH
7mvgDY8hYTOPeTjr3XJyaa26XILgZU+D8ncSbfJQ59Fbo8RAZiUqiyjT0em2lbVrqDOXvZeqZRHM
7lxpWzX0RWx5hNV/Xoi+/zEm1bbXW/OjA+eEdqKj5yWaaTe4INqVHT20ZbBv3cA/O1MSP0iuI5me
UMKnXq9XDRqQZ84gJdEOE2N+EhMX4HEHN+vffQX8nWqY6s9cd5EyNiHBKIfYJ8TEIO6rNgw5B1bQ
mKLw+ajanBC4LiHsXjo5M/chIdKoJUWDloDH6V8k1GdG+Yxjvt9VSis2UWoAgXJGnIH2B7l809k0
jPHzS59geQaqlKwTw34SSFue2sLInwQhMclgwGJtpnXizj09SvE70huG3e2EIUlEDDXGfxmb364V
hXYyE87+ZNKXD6y8KL0dGz9hThBAJDjpiHltvrRp3KN8UylNJY4DnYPDTodVfd9lmMVwnp5uP8cF
Cf2oFAQaw7Xnf55fD9+SZEqvuK/Ss1diY4Gl+k7jvrpQLZbLsc4MtrwOVxh/X1NSGUcKe8enAoeA
1r9ew8BQe4w7au8baXsh0Aj25Lw1Ke/QNqZJ54K6b/RWsgh+tEAwz2FlicPnZtMh5ySF2jxQKKf7
1JnAS1cwtLWeHpKyS3OPst5cROUYn/T2q6PZJxH7DaYckMW3R8KvGRFWAUyuuA6LCxLuU4Vw4rZ5
Ntg8D7rl0QSbW5MBDvC1oYMdSq1aI1i9pA95a6hibYd8we19+zLa2gnc9aLk2Eqbe5qH5DzyLHUr
9J2X1O7IYTMcGgFhS5+2DpunjOHrcpR196SXTXJq+/pj8EiIv3W0vVLmNrmvEHjRCd6Nhc1SogNi
9aNYnI3YTg5/teiVhPrSNSdHWVdXjleNHLOwzAj8Zd2Dz9aGa9bPeOu5LkKfeTY+thDik6Q8eJnS
SU8lwOdz5ZNJM1wrDd1fW9vQJvkAriHQ1w2/VnUHEhJC3KwFC01xKnMv3N9wBrmqLLCwxCDpbRKe
XZ3j/Novh+1nhUC466zQCNtV3wQ44oRrHDCOGWRTaUDF6R/dZZhjr3rgewuCf9SLK/33oI4wm+iT
/zm1zyYfmPHtcIiz1F0wV2oPmgsE2MnG1zh18heGNf1OFjJbag7voNYbn1IegkHfxqSXkGW/Imnm
oTUmBzPf3FMlr6284/nGUu8MWN5Hz9MXEQ/JiTzcXdA17oqmY0iC1OzB0jS1RgBI48EHK9hntThk
JZoSOWJ7mEa4BrNwdTyEvmts4ImIVUKjcAulnAx3IbdaoxtfmYKOtILwc5AD0mEknwqkYgXUrdgr
OdxMrzCoANZo49OYZtYqndevQPPxmgqSKGKn6k4lsWxsK8mugRMVIFQUNm5LluIyK+xnAy1mHuL1
bi3KLzNPn7T0p9t0HEXTvjoGZui/ANjf8+hnD7rRlZvPE0TsNOLQwQxbRiUxOW6DSTSYl2lED8jm
5gZ7D6fjDOOxAAIIJI+bkzDW2yG8LsMvjHTEo80mWM3DRpX7VLouekPDL4giNYJoLaWI3r1kkZeW
+bUWEA9zClEqhzTreDAoC62TBodh3j7trPsoDW5UWebykiudws31hmVbxSbNEBOBbTtsFKE1qGCY
ilc0SL4ZJLOlow0RUQjmS21DcBjQ+iVrlnu53fpBhmKJbKUAPC7tHC3kdI4Cpji5svyW9zXqHd1J
HjK6OalUzBXT9KFl+HcaxGzFckN6EhHJ4qTRJevby5aWNDqcqyiRAFg5x9nK1di4UI0u7QQUdZp6
LSetjNVxXhS1QoJ0pjl5d1tzpwAeT2I39qbJq49UD5pLTZLHi39OOI5xvBbNukk9Jj9dRy2Fed1b
l6L7GaVFvPEkW+bntWEAhVA57X6SiIvigdVjF5LKubLC6tWPPee7HQcbo9vlJO7ZYSxe8A3YB8a3
6aJMuw/L8/EfEpx2mOrAPET5NO4D40euT/JOj2tEoileylnSoKfZ1TF5Xxa+pTWhIjqbV47g+dZr
9emcLKtIAdziTvIJkcUgPTfnbw3HVifStbI7SAPROiOy57GKkr9Ou9o4RZdu7kOV3r2Nb3I1Uupu
YKOE6z4ajUdRpjR69Qbo9EQsyKw2PAgx/mznTomfFWQ9jOBBKpg3GLnPgWXaSzYKsXTMND/bg7Gs
s+i7jxD82XXgIdhB8PY59+vRMy8Hu3ozQuZwPabEzy+c1Z1QC1cV3PuDC3JySWavfLh9Rxf0DBJl
PAAAC5l+kfhSS3x8LdqVYxU1437qSGW/dSZLipVdGd1XRb+CtzeRfKES9gCCV49Ub1stxbRotX2x
v7UL4NZgJx2dJw0muHDGbGXhcyWagE4k9t+K1My5TI346wNDdw+KpJlj75SYLDMyCD0t9xZk1CMf
8cX4adT5by0Tt4PJ31RJrtTRWFuzII+N6B/2Dgeks8ToeelLT26CYYxHmP7kA2Z9D6XQq96Yq6Nf
QNy6y5GvLcX8crSJ58hid9qq/n8TdmbLbSNblP0iRCAx45UzKc6SLMkvCHkCkJjn4et7AXR3Vfl2
VPmBQVCyLZFAIs85e6+dKFj4TWPTRPE3jwSbM2Ab7dXV02+Fnw//UWiZ/59CS5i2AICrq+jY9D92
+AmDmTAoDXFR0sbAG6en2ltsWukWP0e4G8gRe5MO4gxcGsuqFvqNrKqFWgBRCoax2Q9JOFyhl3Y0
QCgRI8Ml9K1GuzoWFnGF1MW7WAuQ9o82zZlKJ7WuNC7kjLs3TB7uWwMOCuM0prd5RiuHb1bXmVs1
znd6mN9GO2ZeoQzFqjLYpGlU5eeQ1ZDrjaZebbw/lleRBacMYd3cL8wZHF2H3lqog8PUzyvz/a3W
dLlpG3LjhNlFL0K06n988LPc7J8fvIMgD+mWI5ClgeX9p6olzmmMeDU4XjVmKh2Z4chMl1GAwy0E
F94kVXFArxEebjJD6xDIOItkXJAc+lyrWvJiu+xRTb/IN1rFPcAM1PGYt8GGQLnx8JiVEdHRHE1E
GAsv9MqfBjhbLb63bsJMvLdHBNjWcAojq3mKvABLIOsA5nqHq1+Ls2UQk/Rb5K15btWBxsiY4BJ2
2t9dfbw9W/Tp9Q+3ZmdpZMavunFv6EDXXmbGX9WovLphUmMqpAHfhuET8dP6axrJ33/fC+RkG6Fg
wniZI/9/64moHywCCTLuUztf8S/z+tjbUCQ4ywDZ4SgpxvSTu6hg99U6v/+pPtO/A9RhutZm3u7f
S9r/bSwgO0LkD9rF1KYN7R+NhRxzfiaGNr3Ac5dnX79Ztlf8jEZoFNg3nVe7InxpKLX4rFfp25ha
/MoUrGsjzwfoFkTBGzKyCMsso5e4Lnbzfi/WMib8Q/KljDpzB6iOKUQjxX+oA8Us4/37OWbixDLo
YLg6LjRC6/44x/CmYXYMAnkZi95esEdGFgK+bZWxaVlJoX0NJJFFYyW7q9+n3x7SCMcbYEwgUtuU
kxYvbthYaHp1nm+vgS48uk55u0THc+31wCKv19dfpyOhd9sxTuoVQl8o7T7WEKVGCChpfywfZ3RQ
uqQf9cZ3REvO3baTlanFJOw6gXqrQl9Z2Qw0jnBur6kgRKCKNeOzRvWl1wYr+rxpyrXA2Lpqb17C
kJa9K9Ls2PnOr3mXPwwjN04jGU5W7WKKVl2D7IL2m2HYeJk0MyQLS1NW2FWR3vq197XWjG8ZaHcY
9KQslC1KABw2L0aZis3ct25GNzr70KGeZG7dZ9+NCdnyIs2a5C6ia5cdcEwIo608R0UVro0mqbdx
25XnxyTT7RPytqwnsI/GizbdcziwoDBpdUg/YlIqpoXnw0FifM2KaWxqFrCNFifa2XCST4Pd8qbV
R6KnNI1gGF/5Wg/m5Gb1aL+TRE7LKC8XZLw0dzqnyYvWTFpr2h1+srCnW7XmkLIGuYtuSaD2VzHg
qfCFCvDHhmKp1ageKA+1aSw2XAqHMJPSLIm3wc9tsoE4Dl3MONnK1YtSaIRtpWl4MaoCdI8EcdDS
3x6TnsahEiEA5lwAISg2o6X88mTDhgkXwAmZjPIfimrjTw07JzeOTEdT6VrTafqzbYaNsclCLcRK
1OUD+U/stSRBY1vLcJNVluRnNJuXuQSVlC4ggbTHEZM3sfODWmz8qNX2WZToh6DVtT0QzA0bieiS
oI5EewQttkMLMeWmEtwISMty5DZRja+tT59XdSMk/9Mzs0nzQ56TqGZ2iGjURhySuq2A/kLK6ukg
QJEFfEB3ddwrpl/dunDsYJv0hEzgMFrW+JDObT1O5n3U11oINNciSfoz7kB6GYrzq/v276ua8edd
nPcOm4RpY/LSbFt3/vCoRQpBUgG47jOKghBytK4cFaMGF+Y11rvj1FCyjdQ7JOkvJ9OKL0Hxgsi4
+HDHkuy7KlypBPFtBt2hsrdDFQVJmGx7DUVtAqF4YRk+QpCeCWLm1nd+9196K9hET0cxDfYpsxKc
AN/ACh/8nvgbpiGXmWO4B0EKaWP3xOsOkDcCNmeY4v2YXRttp6o2/L1DF2XVF5+E/Yn/sEZo0wbm
n2umpTuGg0KfjtH055/35XyARD6Q4Ir/MHgnYCL59G33O9GKYu9Ho77OGv3Z9/3o+/QkSIzwLnNB
vvPkbApT8oX8if9oZ3ywIevDui2MaBeMsmT7lpYXjKQRJQZV+b9/pCi+//cHd+jIajrbCoNf4Y/F
Pue65iL3kenOhU7h6m+SRuFSGJqzGvz6I8PwAeaVxBHF0L9S32XTqMn+kjfMoomnj1f9NLupDH03
GwLC2DBYqcBuYPGptpZMjV0MUH4KlarvRW3SQMsQbTaBzTgByd1TpGrtOi6gQCteukSO7zAlDtAW
Y7QhXRZojIpliMxJEnedwDTWNdU+MnCEK5B8I7gVaDTAyNtrESu0s10tZXYR6leXZuY6tDoanfrw
tcp9cYdot3Snfsv80OeALrUuzLYUKxkjKlNbWFO7Jej42TqEPkgyWrJcMSwu5yZqZSS0R6Zu8+O2
h7UYYxpU5Iw9zONZcJ1vKo+vxyOTds9t9sVoqa9KxS9p1skOBZm1sUJPu4EqAcgMruYjcNwXO9f2
NRryi+CHukRS++UMIvrtbVHoZe1dxm04QlZ1V1S3plMXxDBGX2gevgsgCFPxOL5VfsKcEjyLknco
YVW6Rrkng4OrAzuaZVBUrMsAd9q5aJhmZ8bSsgZxLjMm57FG68ISvE/GpFe7zRob1Bj+zsrxHS0o
YwmaTpwbIQLWyvcH5+bnGqFcpOsZuwHunmtZNApDd8/1Ui59rNSPWJlwiO0NRqtsiUSwP2nI46Hs
hjupWCXBVPwK1Oe3WfXjecpx7hTUNqz7WgdHY8NlXkGAArE7XTT10JULU6rsLEVv7xsmyvuxrqDl
yZ55c6EP6D9J2Dx3o3Fi74edUA+HS27617SukMz12oR3msUFHV9aZ4labytk4ye/gxBl2s7z4ygF
/qjHkEvg51v7RBntS6DS7xhnK4NVl/Qvn7O6kh//fm3O+6x/rikUlGwkHd3QdVtzJr/t32ziUa5P
wmveqcD4IXFffOnysrii3b9mMLO+lCw6S4wUt8bX6v/blI3d+Nq6NsW6xgQjDULxYTT3ITRKCvoY
4yLJ88iznJbNQSk/5dUhlu9r7NHOcazcAF0Hzs1t3P5cOMw7pToSdWjnclWxW11bip8iVcG/Fo15
fEqqWPnuKf0z8YsbCg7vZxKMV0LFyGmwCsJBS/VeoyJ/Tgf2Aj0MBVoYU+bI3CwouxAIO2RXAHrS
mIi5+YdMIaolek5xngYHFm5Sc8s1qhMmvXVi7su0UUgdGq8ern64TcqwUJrWuMM+v4BqH05NtpK5
7jJJEvH13z8P809j74RucJgWWjQmHIHX75+fB5JLK4O81p6C2PVeyFI5kr7YX3whdiHBBEvI+dAF
AwsCpSFPtlb/UjBbv4z1s4iU9jIE9U+n2bPcjCdBFMk5hB2BrXwLAKG+ERYAX2QytYSE3pYYDXc9
8ZUoyoTxqsXm1yG0n/L+tRqD6iu+V3/LKM6eYvfAXk66OyFNdZkkBNrlQ5GtgRBEZ7KEfrgt0dJ9
E3QoN6Ji/RjF+kGvLucKQo/w0Q5690Tn7PzYK4NUhzs38RO0zlhK0KqLloKBySezgVL8R2/A+J9b
54R8mEpZHFa0B2YP3N9O87IM0ignJe9U9FWMilrTDgPtoYNVJuSajw+X1Wy1sqV4e/jAsrA7kMf2
q61rQrN0Fx12l7i7coC7D0zSW4XbFrjqbVZc6poXgKhHJiX8odnVCXuBqKuMi0U3H+Bo+zDC+bH2
0fZZe2+lM9ChhW8cjm5w9CT5ciuvIfCyqPWfv/u0JpsRvQJM6OUkQXuCxePfTzftj9PN1RyBbdlB
SAjDTDf+fF8CkOC6Dt/wucvBZs9Vle8WHb9kry1CspH3Vp+aWzPoUCRTEePOae/oiv925EHlaxEa
vFoR0aK55jnk6cbGuKJbajHkZMrY02A6Of6TOd2n52K5y7VyKeoR99S//0aP7sTfVjT+qamotICS
4M/WuIT+uIJCn8lcMY73kfBtgTAM6164VvDdrcoWKGCk4bTt+j68P85EvSedrQZo/BQlmr4zXNuk
0xeT9qtm0GerfJd2jvmFymFHEv34KUuFy1DTkPVaEbiHNNnOW/mK+/ltOrLJ5cB2HNAKnuw5tdon
W9mOiNWnQ4IQoNESKbSe1bh1EVkbnTzQBXuk/qR0GovYxLOY7/+1Xxl3ReJR7Ar1U4X6Ci9FP8eN
GA5NFbnUAaPz9piV6fLOFkR5mueFihI2TyxYJHWoUy1407GhIkUQcDlN9eAqgTjgEvhKtOF2bnWg
1vxM42Srg+W4JhYNnB6R8LKManPl0Q/j1sg4CTC2PBEEy0zOqhiIT7AhhyYO+5dxGyNSPrBFO9DR
lB8hGldkfPAeTZ95Hr6wtexN0uaRqrwXpVMtSgW2bAZDXYrJCgEFI1ub8S7oyPIjyiEeTXZ8QXHK
BXZPtlkQ3ZIxWBiZDuxj8hkx5f5eE5NrahlK/mrI1qmlYWmRDEJ87QMTXP2WlH5KHF6THCyjNzcI
Uwy4Ac9DqYiDXbO49Vn+OnAh3gqquaXdTM0nVxB9Q1e2jZht+xlJD4NKCgXWI3/xX6er9UfBwyVI
B8JCeOYC7eHk+mNX3yA27pqEgcq0u6tSDEQEw4OAR9D1eDa/JqbXSplrLyS/dFlhHlETH6J40Gu2
Vvq2LJPiJCBbIcTPfmsc8nSQRw/XEWAypGVW3NVrUAecCBlhw+u8J7murMGxaCQVVymzuweORfRI
dx/fY8RtUiJany5Uwoi/V0SD7VGYPenT7gqobXhK5XZex92YAXkpJ/2Vh92yMQE/KqPhPRWTMUZT
0OHNhy3boxVd9HZZunq/TrjTs1dT9Ve/k6QKtkxWMfGcWGqtZhPntCTcIEMNURYuuLvQfs1BYhpD
gXKzH959i/wcz0yzdTIgrMNn5q7QwxFgMsCxnxtAPlT/TYGQiySkmBhJyQBKKBn50Lkfbudh9ADy
ZYenNljKlqSpQs1+TU8IMsl/BTyR0yvTk/mV6Ut+d1K7dvxJD27DiKz8RhQ9kYu+VT1L1NKogb2I
5ICk/tFXEQKvkEYuRabyXBGH8ay3JPdMT2jd5bdgSO5e09r3Iuz3jH3CJ3XqWjx++P93qJbRydTH
+DkO9ZF3wowPjlaO72q2Mbu8+PCFmW/UxmnlEoKjunQqp0VR7abLpBHtS6pKwLU9G6rpiNE/s2gv
pzvUNMzUlXxtlfl4JhDWWfhTJeOULnvOxEuuf31BMYJ2k4RCs7JFpAEJq4Lm2pTSuwNeLM85ebSA
Wm0WL0VYS3QM+ir1pLpkCI+lydXUQ2qElKHTs3B6zR+jiSnz7Clxts3V3n7ryWoltSf81oaJsXSa
AYnrVE+hboUFnlXk0WhBcA4r3gMyJodTIDX3oFQwTObVeXDyhWyq4UPyH2zAAPU739bkpa+h8Vch
c+R3g9zShWYl5oX6RUVaZsp1Tvblx1i7r3bb5Xdh0KPB4agvQGGID9sLPj1rgNKbgPbwu0KStZW9
TGIcNSedp9S0Xa/ayWb2q2UI6XwRxCxyvB6mxDUnOBhVoi3Ouk+sSWT6p1r3kOITeWPtjTK5Ky3M
+wCHIADRGq3I7BHq+vxH3pj1buh0zGpEwi4CXjv4Pali9P77s19W+r0IhpsxnQAOA7HN/BmENYG9
ZuAopFnCYEFpX+IBz/03xPHrsbfa5zol/aRs3LUsA/vwuL5Nf6hBRGWfjRmG30wlrPg3AKyQoYJb
0CjM1Yhd5puuP9txLL5CPycN1c/dfdQ2yGmgZa5avKUAoMB28oBDslzQxUmf5kPcG+bG7XyglQPu
T7vOyzORprf5iz1IQzTWQ/jEjiV4PMM8I+75tOEWo3ZuKwRmy8zS2hVZc80mJPoQ3cao7iOjtm84
td4INdKfepaI2/zS6Hyp+1xcsSfat8YinBYhFixLvtuqCa5BNRStG678IxLwpxFiICnbqLCusWYy
F0qCy3xk9qN9zQoQx5GGdipotWM7KvJLOg7rPozqr/4YNivaExpaPCGPVVCW65iEOFgs9jEvzPIH
9MoP4PriFa57h5SYmPZy9qEb6MGsXiebrfKJ+hzIlY8GhNTmdK8ytGHYKGZiTYxE7ZDXnbgE+UDS
WXdqJlpU0Nn2KSt92IjzMbkyUGypSjltHRb4JOPatmZch28UWyMTUEemQ0Xpg7NVBy8hCoZqqbXl
KnSM9hbgWnxJJ88gMmZzjz/pu1PK9thGU2JwXRVM58dg32uKipbYsy+aPQQruBnGu1GCOANc+Sst
9WWbd+l3hNzE8mHcXbgpAy+jK5097RwsB6L03ks1X4dqon0zspKCzTaZ5diddyyJGV0xliVx1juF
adt9jm2I+soPP9EaOGtzFParYo0bdng2KACn41nuAX+O7Q9ZvGCU6N4TM2/2IBipRKbvIjTyUq/C
QS+vsxTPVo2Tp9fVdZ6zRo11+ufXZEBtGwqL8KNJuTd9+1/fMH27q4Z//uU0H45D4KbZxQXSfFGx
nVimE98S6by6o9lf/3rwjGi4ssZhO0CCzKbf+VLMLYKacL/1XABp9GaPg0GszHy3MmmaLiJsmJu/
getUaEEbqZmErRShfRgBoK3hvTZfHgJH2ujGl55lZtPZuckesGJYAAd7Geq5D3I0sgm2JK6Xtbn5
7sNjRRcAkC9JlHpfDPIwz1R6MggRDQBleMi65mOuYbQWfUlffSZNeXH6TuMdx+xkEKYSRDaPGGor
2ii5CZxicxvsMQ2fnyZR/KWwE8ESm98T/IP4ElXmKkFzCmgBBhau2y1Sw3htEoi3tFyJooVSmNwj
8W6pPTHqhrTqbRulUHYFluzZ3G3TDjhonbg9XN4KcUUqbhl2EqusBw5BE235eDLlGKJvcaxuulkK
9yVFFZ0tU3lsWSfuMwqqK0OFMDctXA9h/tPN3WSLgizcA7R29oOa98cYZDmQ9unpIItnX4TKFjUF
R9NLpa1+yljNnlrDXpNo4V41V01eSgUwsmmm1Z6uzDQRKU4Yv5pFEIf+rQ3YAkdtDVQ16X4/Ux0C
OVQQuC45liOyZwg9VvBsTaVz1a6bbmjv8wHLgrkOBaE9fqST/WGO7T1rnH7117OsKeFkmIj052eP
r0bKF940xoJTr1O6k7YkLcSxMmGBTi/ND1Mg16lXkNpVKuIvp8uvXZcET4pqDdilvOrDLOu1PpTJ
9/k7GGdZWSTfRcCwuGnc7lKWjjzFY4tKkP9Cja8R+8JzMB3M/4Nf+V8BAtnM6VCyzprW+SEJQzKx
wBdOF8pBxdz2A0HbL08Pmxe4aNUW7Wy6d6Tb3wwlB9HtV8NG1SBGqDK+TcqGZyL5uicmR2RS9FTx
SQFzWBFwASRWms1sn2ypNhAF6OAAJpN06INaMqtUeeeOuwknU2eWutYi7Rr1ipf7yLZ00jRHSHhq
pTowYOayUQy8zOiXDBojrWB/gK0yHGmsVfoXDGbVL3J6PvifqjevgLbs95ZxjvKBvi3kTBJSKrF2
hsRfpWAWUeD07Zuni+8dTZmfZvz8EECpHtkuqjYctQLlF3om8g48dNhWGepvWYG3Q6uZm5DNimRk
LKu1NhTsNuyanao4YoyIPsgCIGUTo9i5VI3iwAg52GqVLJ+hmnS0uiaxFQ3VjZGM4wZlZreK+p6p
+0jmpeeEwS10dOdsDXLHPgXeT9XsHug/e5o+DpFZsg4Bb5IMlJ6kDEXyNKriOlqsavs69i6Vacl7
bUYR0vDEPAaKjmGbjPJFMFjmp3se3fwb0oP4nJKr8+0hNeAc4h0mnKpY5g5NfWfMrLVlZJyVpkqz
gc0BNP3W/9XF8rXvOppkFHrVxU5j/zC9Nh8FWldduuakBJl91tSAvT6n8gKlVQqYPDCgjpA/sqr6
XLu4KnRlsAAIGU2LQK1giPAz1EFyQJYpb12lbsYhEy/zAxk4TIKIQA8jgaZXJ0IP5lZ1DCF7wljO
4n2GZmOV4b7bPv5C7tXbhrd45U9/I2fa9sS+lBNmOlTYcmKiytyN0v6IVMvNl4KpyLIq4mGHNad9
HmGyPnEbxxlG7ONFkhtZmI7Cf0gYD63S4WsZKN8G+uJ3F77Nsczr368blfN4XbhE/oG70FHeE81u
abH8kjXhz0Fk3k9Nfqkxuv/AZM+8lWX4uaJjutHYjzzR4p/hFnJpt8WhQjnx3kPfWSRFYZzHtG5f
axuFJGvnuymFd9BNnMjzIfxnyATtOiD76YzkOuUtdPJLIKiY/Dwt+D14FjRp9oR9/DRl6a47S8lf
0jRAcJXdS/won3ZoHeJ+JPrOLtGqEl/3syjFfbI+FoUq3mybnmYt1fKWVKiPphADuF7MUjsi1bZx
pPF+KaiIQV0MVfLs5068CkileB7JX2PaEFbPWUIq2Pysn16T01fn7/NNvd7iVWqWNbx11LKjuec6
b660VdHXWV76I9jYoKR/SBtUlT3icvb7WuxLhojbnoL9ZQisXyaQWXIAVf+pH4QNVrCPGMBa1VuA
oD8bcpclCG0pd9qncQTdYjh9dMdqzwqq6W+0FKoFLodwiRk/3HVmXN4NTpAFYarpN9mRAuocEXh2
Hx5ovm1ARMJm5nD1CY55cqccaF4LtOjpoiKGGogQlSpBx9zserOttrMWgK4XsZEDCtqHPT/Uhk9q
UGvBVCj5zvQW+mFVnACdestZECg1gs1UOoeb+TBS4RVR+Ir9A0al1h9a7NlPM4yK0Eg+CV/inLbB
joRR8j1pqm1WhNFF6DrKVEIZl9komiUg1vylYc+8zmO73nWFb76XU05obxsvlR/Yp8QnZnZ+HYhR
s9JIXDnMh0X8oou4JK5PdNtKy/sLZeOHoXfc8qwwOeQpNeZ82CGF3mQ67tsqivQVXkRlPSsUu4Cg
tkE6/Wb2r/vT/SqcHuYvVMEYQFqvV9wo7RNKBftkTA/zs1j3uH570n6pDdUDW7lTLhG9oi7Pnuam
mxe9WvOGS1TdVxezLxSeyHsdu+x75Fb1T5XaWW8kzYWQgAWrioIbalQQFLC+drXJdtgh7Sy7qF1D
14NAhJO5nEdpo2l1p0Lt5bBwHdc/Vrlc6pQwq1J4YtOYGg6K6UFWPeKWUDvORwKg4rlkb4RCKqSi
/ILRN9z2mOj2ntq793pUosU82pu+o4W5sggBUh7MsdZeg/bTlGP2UsSRjshEL1ZymMgdhUHWL+z1
p7nvO0N2o7p2d72l/pxf0tkLJII3SDFCSLzT+93Y4GbU2ctH51vD6Gnob1X8YpI8y53Up1agnbEo
MR6t0rmXlQlZPLU9rdXBVkcGfUrCfqtOL7n61bJrdyXoLu7n3mM+RmQ0jO0+ibJqF9r9qpzgRNlQ
dE9DQIjDfJh6GIGqUVh4/hrEhBPOpGVKi+7apy4BczITTiwprX2f9l+zJiARGlsnWgLPfMqMcWPP
horW6SEZ8PMQjhwcuxSAx62J8ABLA0hCPgTlkgwtc4rrROGXg8Ei7GMzT2maaixPdIi+BA2WSsUi
SNGw7eGZ6PJHcygIcSnpFXepSdySx/DzHTAK6CH0NzqD97DPk5vmJeK5rJptzkxiNXaY96vUowdd
Rd43kf4qYs//nsxcbtMDIDraxnMNsnmX5CWtmwmQl8h42DZhRoYEG+HxmrDkru0E9/TcZABSO1Gz
m+44H/Zxs88sHU8zQYs54cercjJECkJdNkIE9Pgm8gEZOOHJ9cdPUm0n641sAZk4ChgSsz8yBg8B
MrvBFk23e2OyikEGNwCJL4iTG0TSdOCFvMPNa7aKXkSHzO6Kc2WSVUIX8cmEUnGOkRcc6P0xhqRT
/Yr6/6lS9AtUi/g0C9eR6oO2sDahLIn8IpJ7o5s1cwxm2Rsx0ExJUronlJ7ZttYDsXSJY/naO/0+
7zvGkFkGUknDW2k2NkK7RjWPmYBOWODrC8qxfoefhaY9OYoRptpWEUVFOU8bSSjupztY9EzmM6Ro
arlWimI8MmT91ikouJUk2DbMN159vArWVFaZgxTnOPJW/ewlVSTSb182X+fVdF5gFeAdS08Mwy7R
u+qeV8auhrO9cSN6t/pQjG8eySQpG7/lY6rcpyXbVV9LP5ryuZy2DImv65umtKkZw2IVmrF6MD2/
SFZByci09YLvMNQxyjoxhiwcle6Tpa4TcB5HyE7TjYlUe5toJ29cz4exTXpP4mb1ZmxidRPlChlj
YX2fH/KCyANUxHJt5Ga7fVzHjmOnW00Zc2gXgEjnX2z+FZlDXgIrUze9CMZFYDTZWx6bV90voxur
RfA6JM7jZQZmYD1a8zbYpIfP66wbx/I0OsQcFLUtr0qCdcMkij4NpL8zM09gyCfRaB0fMpV6JTIt
+oqWkVy9qPhhoqx4Cyr+TbuEAJChgtZbtzz2yvfHUQjZav5iCzPwP8YDf+CuXZ1+ulC5dZvCmnyY
fyhn6M7oJvEo6b1sTH/fU1IPQDV0wMF2c89hcT3TOVvqgaq9al1HEaoUy0wgW50bCmpD8uU0761b
Ozr3pnKdj7jE8v9g24o/7JUu5laQrchmEPlwm/hTM8zGCt+JZAb1KKr1NOBERwX+POtUHssLlAK8
xNO9XpjpSrSx+l9Koz9nKfwUpkBYqgL+5V1z/5ilkOYGdcWR8t7Oi5UfFO/NaCXfXYMb0YRgFG+o
jHVId0omvNXMC1INef/3T02Dc8mQ8e9DSMNA8oWcD5MPPQJUgP8cQhruoLskoWQ314nCu9u3rw8L
lxMq3h7jI6WEU3nvgZenxmr0GT5iotjDB1C/YoehPUhzeX7nopR5jZoP+VnVyBRIsEG86/jk16QF
0pEI+hXD6vxNEG0f55zbqoW8pcm1JwS+EnZBxhZblWfdtOLnMRyHLfO/ao92rLnCTWXKFtr0p0U0
bALXLw8YM91lMTSIa1SESaEm9PWYNCSrBoNPx2PqAzJXidwuRDHto2NFyLVo4ZMtcpz1+/nZCJVg
31rlfRw6eWSik0HXDMND03C/Dlrrh58H2tXPva9j0COedexuk4DgWY1jQ6SKp9Lw0Kx7GPXimubV
T9IRiw8dPRfVykh+ceqTZI5oPs8d3qXCe9Ft1MokC35Lk2YV0/Nr6GYJb9n3mYSKFDOKHsZjSGf4
Cjqg3z9kUy29s42fmJ8oQ4xfxZfEEvn1IQbm56abHXpgxEcj1s62GhwTDBe14vvfJdKVBbdeqKOT
nOTBMYnLUQEgUlK8cisGX5Jdp6PS340R7O+SQj1eicAMQeVPzFuyGi+K+42maPUY8PpQxQI9gR5E
rwPs2zQSjfiQlw9rHeZVaiLNF2D7HYJmoXYvGwT5C6Er1T2lxY+BjN56WBaIPT3VOzh1qBEOriTt
oZgss0Da2IkmdJFK2zaOmVoQ2pcTMZUhZX0hTfHFLQiYSWv1hw7VjVQkyoOY+fdHHcTGZOuZqpwo
8FaPebNkw7rFClhs53kRPaWYE1FFMmM7YbPtg7p8fEVbOoZiPsu4vM1faVyG62Nd6DcbqIVFos2x
LpsVnavw4KK1O8ZAL9hmKt/M99kD7Uj1s1biH6radPu5g5jLsdkOyFAGr8LXOoYdWFCivcx8WFVB
2N4djAGPZ/NrTJwctjJpu5h5AVkfbmtM6xe3wwO2nT9GUiWdhJ9kGirqriU2pYs8T8vrjYfs/KsU
+aK28QHbjuwAOAb6qm8AKc2YDzd5Q6EMzVzR1UVBrNNlrOht0bJ4Bmy4smLTI1+tPyqctfd5rEHA
pgYErkw2hIMcf68NVX7pUd2vHMbpOzndTwvDPz/efYcQY8XBqRlGZXmYZY6ERHfrzuvlCgF3vQbj
ai9CNwt2ljcCqa7Ig1RDi/9ZS+2VpoZnkorrg5ywadIEnvGQP5DjRRy1509OSXqeO8PpzlkzvngB
QuAQZ3gcVnLv1/ZLT6DBIioEV+fkaZo/CIDJIIWE9BY1jicc+ONrGArSUUYfu4g8j5OIvZnQan7X
Lw0BhtZk3na0C7m37L48OIRc6cA72dgkBdGJhXRRbaIFd/rcuwzKxk4DNGYjKeNd9lmMffPNYYIV
L1TwPyuUDcbasmxpLkWBTzHkBzgNJgIWPCEMn/DkLB/Xp61EJB55qY24KDQ3emQ7y/lQYbxzM8F+
QMKBRsmQ9jKkjnJCufD3By9G1qhmBWFZv7qxs46zWGh+mDHNjlPoK9U1QTjJGA5ev57xPOHE6Alt
4uJasjofnXDPScSR1juKib5/m99GRfUwQNucnzaDpJNXxb8f8p6P7MEzdkxAM/+cp5eKiBaIfZNN
PHuO7CB7q3GEY16Tv2Jgkue/HpLCCVf0qC0KQWf7mCvotG9Phur+PvQ0Ca3PdK2NmtmkeE3nfRWr
17HPvL09RbP0PrPzPnDZhil9dcuVjoAxVVNeFaUFdJU2wVGLRbZjdGoQ6Sqvo6o1/BvgbIy8MZ5T
SfSyQXE6OVSxmZoFvOEJVCljgdVHdZOFYutPJIfWFyXWjRt5BNsyDKKTb2ovpTXx9zpCuFW8LPNd
IQh7MvQa/k5I3tkqbKg9jLrR9la9avUuOFMghE9MrUr2qfayYmB9SAy7eu0Dj5EsAYAayR5piq3n
YRCEx3LrHHqeckJOjxIci2SQoM0+vMKrsysTSWUX2yy9pdWRrSbDJVIXgfKt0zdV36+NtlFOnVpH
6yhoxtcopjXWkTeAXrS5/cV/HgRBucJunrqId2HobBIq48XoxfWXQbcvQjT1spyB5I1SnDW/HN41
kn9drdvELsaVnaJ2xeLBdLPtlvgHCACb1K+zSTDPNaNm/GTs1VYpBeFOwQdNh/GUY2jalLVoXmxw
QQtjMADsM7s2WhLPQVdfrKmL20KvfspGAk4X3mQomoWT03X5fxg7r+U4sizL/kpZvnu1a2HWVQ+h
FUJAky9uIAG61tfl1/fyG5zOzhyz6XkJhgBAwMUV5+y99lr1OfZEURi0wHFNGulLQ6jyITYbcVG1
beFkjPeBlOf4dHaG+ENCNbCijGQ8sSdJGfhti+5RN6n9nl1OvPGZ7UuvcW8mU9O17cU3zTLbS+hA
i4l13I4wJsJr0Cc8M9EB+b748pKUrCa4Osmxm8CyyespTuZtnnXDA2Jt2OpYRyxl9TFh5bmUyyns
gfFGCqrqTv/MvL7cuH5ZrD2Sf+mwIExve/TJ0RhvnRpPraRXqHw7o7l6cAY/ISqWusfdcZTXHtgE
iuZamZIpEhAlcb8REQ4Rno2LL7KJsQsxXiwyp72kVqWesshAhBH7p3svD2BMuHQUpVqFVWygl4Pj
6SpV8JLbDZ5g6LBq2/xUzPMg2UeBXpgPHVFI57g3vttTOezCbPhy6X/vmzQ+UKRtHlq1P8uzM7qc
VGnY021Om1p7PgqBQjzGqpkBt1XwBc8l8VEd9F1HrX+DAR0TMi7NTIWjJY9Zp366dMNRP7rBg3P0
++lJJi6wFKddPRNTsE9cEY5sgtYJf0SqtXamKntXcv9XZbAhyTBUbGlJF9/7X4Ff3FQ1Ud7ChJ6j
0NVX8AclVBkHns9cF0Cr7iCNTzeF6JXFNAxfRWdrpNVGGY3O9OHeKkW0DGDD90CwAP1wpm4nvWFW
hPk97tnNjuVDNonPLs0yJmqSeJpZ1MB+X61na2rR59t4Mmg1E+b1wGYhP4H0TNcpQeJblENA/KzA
Xg+6MW01IhKfRyXdePF4gbXivsPvzVYxx/5Qxkj6rRGliCSiFlbbryJgKQsBCmcpHXWB8augjXqe
Rm+igTRpALNAVXplm7Ik0c2NIWCB6uQvwJwB45y60ZajOm1g3qoLoHb+G4pgBFm4Hte+YinkXbTO
Yoy98lSmZ7PyyCBziS8u2urqx+X3MrAvsgDG3mM8oZi+k8Vam8VzXAhv2/jVsZzKfk8SkHbq8BBB
q96KYfqJR+44NLV7SH3XOPeqlWwBlZdbCCirPiGXQgrnYSymS6le7Bqgz1mGSX4WL5Ij7i0DDGoQ
oEBRqqVbnuBKGtvA7g9u7xQPY0KkcYWu4CnN1FfAwsUD0vbfD9ao06eoVySlze4Ps8F51Am2rOK1
y8InatbZvpSATZDKZD9A2dtD6WvG8EE28vOheO8BvydB1e3vhlXfzlcUtOtt1RqbcPbGZ6ayrWyq
6j4J733RuKf7/UGGNzDeqoIxF3UnBdv82fE9bV0LE//4WDDW6J2bHgSlTxyDdr3W8D1siOIeN7WJ
xndsJoMyIbFj3RjEq1aJqZGESugs3DJKqRtGr06qGG9Wgzg+h1Cq1NPmT2FwRvryQulJJf09MxJZ
FrSNQSZ0m26lZqv3VG8XExSxrAf+/6l0SCFxrIEiTAt2A3nESxczcblVgXMjaZ/amEBnXATND3T9
aqpVBdKuPPwaAnWpRS9t6ZDa5dfFZ1958a5ple+FZbfPooxeHDQFP2zdZuFXfLJ5sQ9SCoHwlBgV
Qq4POsQeaWGPAhpsd+MusluVQgjQVhe5AHNmNu50faDFHivOWfMMSAeAYZZZKqyPEaIsOprwtZyU
Ht5soW9ocJHC4TzXGcjmlvi3L4QtXeV+1bWfL9y61i/TlBzIG+32IQrgFd3t8V3M1X+jmsHGVXfR
fL/GfDFt8tSKHuVINr9qWR08jux7DiIc0Bd1hnaUDwVgPL679ddWpdj72ZURtG3cL7wgPpNmHBz7
cMAX5IE7dZGUYFR0TpPuxG8j8HFaBgTfCkG8nCPEY6n/SMeoeG6U1/sRCWzOgE6n+1y2KnZHFJK6
Xqq7AMy+9E20GkOS2QfltZtdFZ5Jyaq1CC9mVx+cijpkRRSQ0ruByotFZ244q0LRTyZ8eJSejZU8
S9FO1xvvqjbkR2FpwJ+rnknPBWwnYeIA+CHV4F1+tPqnXOmGG00J7TFsrXAXJ/WLLpTvcrljgXRY
OHXqXvWIWl1nftpVr5yQTJmrJsvHpYSaZk2Cry4Ylt7k2/3KyCfWesXwqZt4BQlKVbfYdLR1Ymbr
UXDs7m3yGSMohRl2mIsNMot0yREQ3H5jpwN5a/2jyX11cvSIKNNxsFYx5v1TlgdMMmB086njP3Mc
O9sr/oQdIT3qlHoeJVjVS1qM/WAbl+aA46azs+gEodVagkzlykO+dGwrc1ZlGwBcWjFtCYw3z55u
YU9t+V46pu+eZP1kcfYoI0U4GEDdDcZ5nfgbNAQLu4z1fT3L4MMs4qwX4qaZSb8TWHuXQWa+GRYN
tqSLxWXOUKQ1ZSwGXLrXRmMXFIwsnYWmvGpe/RUGOK+DGdCiks/e11Oy6IIkXFZdqHwaM+g8GVkC
Vp67oKEEbtg7y13qfc/mIpXZICFvHxoyHBQwEBAW0/Aso80aFHNL8oW1FQ2QmMINFuf7DkLNwu5o
cTDp11O4kD+wHxT7oU3jdqNPqXdif4AocxgIhrDiHVqGk9OSEe/DH96R6acuSlF/1rFamAtBo8+c
DOZSfRjI+Y7W921spTTbbp5sddUmV4SN8bnyxq8RUx3wgPbggDH4fh/kXF8z9ujooOk0OJHD6VIk
uHFDReOKQEUD1JHT4oZlAEdirprETWBsVeqY5VzVBLvg032bPEazTFk0bAZfleohB6EKaRTNhhk2
+7zPw3ctBXdcDmkC4Rips4LQ1B395VgO4YtH7/gCO+KnE6JhiphVFoZliWlVkth0AOD7i3D44lIj
JyHDSUMjfrFZab9kaRjtFEf90WZd9wy+d2UlqXGDVsArp28X4B5/E+nvU0xpFG8qNze546yvtLoP
lqFaHYeIwPGA6W6P6SDaouCpl6Yy6fsRs/gy7VpzFyLKWEUOfGpzIDI591pIr3P8AkSdhRp1zlL3
G1a+TJcLB1r1fStTIIK4ssIgFnBw+QTIJLu3kQXygmMJpn0olU2tJM7Wp+hzsGfpkBV5AgqwXu5d
r62PROWli7Br0R8gvT+LDg0oyaK0oYLyrSk7e9NMWQW6MbGO8qo1EiQefgvCVP5nbZJFVCfIhY6C
8bUw+he3KylsOQlbnSwMsj2pn4s4I9I8yqx33GKIL9viOwbhTdcMX52V2ydvVLrnuiEEfTKygT6u
LdZqGiRrqWrvhtmNVOfBqimHTaX11tGEzYdofXZcy1WhGUzxzc+zYpd2U7lN9cl6++/lajrh5o+d
Qd9glaoPcsYwkUyAuMizXSRSKmGmYz2mgQKAFcQudUBz38/cPDV2985AOM+KkkK2go9SY3ich8Su
004Rtbz7LDAgh1lUcdicQjPgOp8fhorOMSUBNMRRod5K1b/cCz0o4b6gB3gfPixkDh8ZSWVJgyVw
Vn1Kdz/wwmRZORbtet8H4ePCj2wMHQuGly1/74L6Pv7mgs+gPPYq59Eg9j7NhCmwUFGiVHGxCkoR
nHXV2MiDGKMHu9g00PzmnPn6pg0ncTFl6yfKxm2TjG9A5qtzrqvKY4pBMHDN/pSDnF5VboUfUu+M
JzKejHWlBfXDAFtk6XYOyK25ADXMBSgOcUBZrl0HDn3AzCGkQOubbBPXXQskbBnWvfYD7FlFCEVs
n3SXrA+rdMoV3CKyffxJX8urDm7ZuBwU/0dBctsZ2PBjmdTVN9tREYfaGv7mXjQLSl1c66k3fM9B
3B/sRITbiKXEgsDW4iF1wKnIZ1OertGedtvazE+JP/5+u+0xr1EATRdYG7QDmcIWwmQeal3YB3/8
hn3IhqlmWfeHdLDtHY5ReLJNU1eb1kMKvsgQzJ2CAO9h79DTpIM4OhYYB2sOz6X0oSyhsvqgh4nR
bXu+ltYbZcVSGR5KQLSAhctIPcmGu1Lb3x2yAmjKzq0n2YALTYRoDQuosp1OQ1kNIIP78b20hUIh
hKRh+dLrhjXGnPBlnonWyjT5Yi8K7xtws2RmMgij5cHs40XghvFJvufEI1G1YfaUlYB+EwrvNfyJ
Uwp65mJ2lENwR2Y/fcpVCnju75qNy3zmgoF3Vbeytcqe1WXp6qrbzuz0F+YJ/NbFcFUNb1zqsxtF
7lAguoAmLJRraLEeuGshOJNXmivZs9WzqR4bGNX3lxRTLtAejwJH2sFMyWyhXxJS8BcNbXrhVLcp
ehFJPD0O893Z2F2/1NqQfqjT1zuhNIIMGrGH3KW9MJi/5Yn9ix4GXqEk+hmRqS6fBCuljsrDmA4b
T8wLwakrhh1U6TdX2rdiSDN2dE3nfW88fmjhOJx+yy2ewoEEQcwHIZeZ8B68nGHMSLKAacKpv6Xq
RZZC5dvI5TE7R/1rZDkAP3LUXYR5YG+K22h8z0eYcgqBCztBc32jE/GxSUdyQGaLYLGBYEfMid+T
zKjENyaM6ZZVzXNfpC4YzcjcKk0Q72qzw+8z7zmmjqNrCNU5AldGIu737RI9JgL6jiBcKBom2X76
6NL5bECfwk3YZmMUr4qZ26U2bnITSGaZ6vNqPKW1oZ7YTDDCzckGicb2/T4KRnh1l0oa1hZFIyXA
6Nz73ImGvxvxy1LpLJ4o7MU34pI1BGxwoCkT9ivPHA94h4tTldTlOffK1YAA/Cof9BnTVUTiEuaG
c5Rv2Z3zBHSl2piIu5xV/Wip4DWbePhRjEH5LKbvv63WrbnNlbzajEkL8XdGKUmoUmg0u7uWQeTe
VXaYY9ULj5Hu/zKsEY7cmKkXU4xIYN3opbBqKN3zs8ZUCQwk9OFsdgR5rSiDLgOFCVItMuebEow4
n1PT/tah8GAXuRyTNFiYtOiOUp8ruM93FhvoJWXM8b0JjX5R9nF8zoKeak+Mvik0OPWpmuwz31HY
uDq42hIKYpBMNoUuTGCVU8+KbNDXaJ+tvZbUZNqaxpE+IkFqLOPWwJhqctFS73m0c7HApWv+NGJ9
6fVa/X7vsU86qoYsrz9kr0PUvdjYcdZsPc1B09on9smiaueW0FNg/0UvtjEtpQInHDllZtudMkch
Amne1nSiSRcIZgZ22GxwgH3HKwAE/QZgob4LwZev5AAgX/pBlq5kQ74lQW9HLgItYr3a3FMzSlvp
Vx2cLcb5+mRhintCzzrnIRn1YyPScotmrjqMkRvscEQCe4sVzn+Qm2KBNKraqo6GDEU2fkMVTQnG
OmxkpQ001SyKpa5X6rbUAVGmI42eIe/LA6tkVs46ABUDaek68vH2OyGyl9DUrFODihbFlKcsXO6Q
B6Vqq4XUSbh1frIVD5RCZRiHzvLJ8HZgXwvvSkRDscu1SSN4yGlvZp5TubF2uHVw201NgaG89zqK
KfPrkCAOdEdnQ+aVGZMebz2WjgsVWv8x7dxN5gbeBYSidzFatlQx2RNL+Z58aKnfH9k3XsHNLlTL
GJ/ksU66paHf0gjhAKGZ6eL+rAgyfhH1W0002V3ulSQRlToBK+NPQRjK2Wox0PDezzbRgBBHseoj
u13Tr6yWxnzKIZ9jfdZJcA+6APN05LpLMfeg1aAo117JuJbELvKMSi8Woqrf9QkSGM1J8xrmmnG1
htRZFMC7th37Jp91WgLnz6fp3UUJqrFKgX4ekv5Ze3awWN7/md/ogi75TmsbFHaA35919osvameJ
tIRG5Ais1LSCpwTYP2cOrxCtyewemBjaUDlKlsCtIiD1jwMCdDUOLmXgE4vYKeUhbawDJZr+yUug
GGQ6CbKy4p6hBlyL0El3Hbok0uqax2SsuEOS9MNoWrGt+tTID2aoGYcK5SS17l0f++lzIBzzXKM5
BIvWevs4xnsTZaQJEOmo7urZBDt/bWoMv782d3Cuyfcr/8XxWKRLxhjKQxYhUWBdk552RqPrFPUr
UljkBxFl8nU2EzOSKWgudVU3lw5wyqolgnClhG19HvNvHTP1E5z1YW2XPtiX+aWh5s7F6YptIFf3
oUlxkh1+cmgtp4WviEzBndcw94+bqNtEQkTX2JyUW1MXm2xSuUJbYAvBMO2DnEs0mt1DYV5PS1re
dIN8zBVuQnt3Gbj6QolqfKmz6LBunfhkiPHFSIZi2+ON3SDHgyifDOXjn8+aMZlWQMNp0KbEdshL
Gy4mVu5JiPuywkFWsJZUq64kKWoIrHE3FX33EKVTtbjzT5mgd0oTmqtx3nsHLakVntk1O8SeChcX
yWmiyvb3q6zA1GxVdveViPoHy57oXRe1Tj4KDJXQqbyFyPtfXpCYx1IJHEbdvNsUDsrInMwiAqly
86PsweLRIBBObybgR3p3k/qEFCZN8FNy6pAT4UEO2+hapVryMLYANtpo0t8VqKNlE7Ozg+S6lTiv
du7HyGeZu01Urbj4sUVzEUfeG3yI5WBO/lWeThKnI9wyFIrkS2oNwcWnPM9M7y0xy4bNpnUZAdI4
AgitOcY+MrJbaaXo5PMBY5HV28VSXj/ySuK+bS7yg8byC7J6uLpEnCJyl3LLQI/7fcZ4m+7uikby
trydDNWWNASrb18HpRT3NCrPHW7BUJXrICj6feHb3qHoTZ5VaHMLKq+LJitDav1d/10+64vw9zNt
fi92yy1Jy9lwcyf8zYENqCoAsbUwZYC950Jul1MsLgZCok0Vs0d9nBTyFFBprGX9yewMBZUuyr5g
5mVq6vhlJz11jlHPrmWWPNciqc+9hhBTjC2WyNn5Jcf+rqseTA0pylRn+qojC2JTWSylQo2kkSOx
FCRqz23FOrLTldTnNJEbLy2v+E6QoIkEeniK5XbELCNzLzMJZULhZDmfo12+3Z3WrE+z2d2PZFfr
nXF9F137IdWRejZQU+6hRS+fyocEt+bcvdyME6AqTxXRMyK/bEHf0P6MVEIaFf3ajHbx5MxA3nQa
SPtUfevJmCyciXH9/X70wjjvlKf7aVXbbnpi9XfugjT+Zk1mvBpIOrmM9uT9FujJytHQ6hZR9FT0
lBIgSGdBLJOavqHzOzAK9o80b2FsRWpE9srsHe+LPnyknadsKWqp90WAfJmQY0ZpYzBWgimXhSJZ
bLoa2HetLvDM5cjRfa11vYArX9kLPwimmwgptsWofdU0w1XrtPkD0nRAqRAjf1jVOAOss++0Scy1
PrBoUGw9f/S2em1x0cRN+xXq20qvBkrbdGGDztEfmxA4ntkRouixmrh0hh2tnKJPHykPngu6iItg
UsvboEz9EYyPvVLE3OzyL5auJKcuU5NlptXBdVTzPUmNVNaFpRyNmk42fp5xA/e73LLmlQgbjajt
hWvb1ctoMSJbHVJuR+HeHxzMOJBhqMDC6l4JVE9vSO5C6llD8ykIwunteVqEp7xh2/iEanF8Tumh
snnSnBv3/bTVI9MntoeuRxOMxqrTbNYcbvModZRJLDxAnNCT27Y0jm2cP6YyPom1mnYK0NQvHLet
1lEd48iojJ+j/Z0Wtx8t8oYnmliamTteXd8rFoaOCNEA7AXgdwYKJKVbrwaD4HT6xT6bw8HMF3Yy
Feh7x1FFmNgC9sxNmBiEKVa+bZ86Oq23+3eHNqVnI731HSamPB+DT31EZhBPF9+PE/YR5HID3Le+
ctT0G8tuoIdXrnO0s4J4ps7WXyxcydPMc01cTT/C2rd28pmqNDbjfUflz6xWvmWV2Yr0Ipqllr+a
wsnZ3vWJrsCrG2g6KK9pxDVKcnSqNtZF1Ba3E7nfuxhkgLEoRjc6TU4PZHxuE1njoZii+NAhNdo3
mX02ZzZCJVjb5J3JhZMVgdh5YXpCGgYnqUmax24YT9mctOJbxNYHZWm9FjSx4zJAYa+vCz/QfiU+
kTevYiynlZSkF3WfLCx2oiTEhOOrO12VRu1WAsL+NhbQ6dtCuRk+2hWJqTda57kgsCBLF03JeODO
RDIwUIjjkmGKD62ebP8c8F1TJJsSZuB9rJcfyEnAGaJZg2bsx6p21vac+jNnxey1/Ji6Bpuf0CQc
jXeRm1lX9Hxb+cqmTrj07creAlmwVqWrKSup6xGZgriHtfgxEs6F4rq190PvJSBD+GgkkBLlsz8f
5HvO6Gvs8Ocp1RNjQovWioZNYBN22+Zxf7L1nsxE+bRTre7367Ebv1zRElRcUjmx3e7SBhauP0K+
V3JWlQ/StTZ1BGyr/FJdmmMeccZf0gODDYssX6mNj6vS3tFvaZDPkX1caBTAgEvVZCkBRhq9QN03
fkLBPxlJmyictPkGoXWpqCRq6Dm1B7nrc6byIyUUekOVJFjmVlPfkjL0jtyCj40+ZWe6DtxJZkFi
tPy0Ye26DRAqLO/k9DAL040Qp8pEeS7ccXpvYRq7iHgutYXTQF6SkzP3PetSXdWTZZzlQxjiZ7V6
04eLGY+3LABkW/TFdQjygxzK+0GjnJkGr43Yj23TfGCIR0zcjN2VVIZ6P6WmtmBY/3n/RZK4finM
djjKXzN2hb5tazAcRBFUOMpBnyqEIp0MxRoXk14qLyRYeYccy9oyH79TC1J+9JGPvWVCgOm7E6IR
xb0QE0rKE33f7WiE0ZOnNz3dOXqWWbMrDRF/5hQUFwpa5NtgBmzkg17dObqT3xJOHGDgcvqppU/y
W+AZNBSZte4pG2aKmaW81OpUHBrDge7gW9NKMwqa6zrsLA7RV9Toa6fztQ+iFaqlakXZTa30eEc1
Ewx+EQ+XvGTcLPR++ObRfNfSfuvSt124hj7cyFq0tn7VG3v0AtHZbLphKUelBCYylFX91PeBskE0
WG6iru7ebNslQiwbclI3yc+Z2t48V3WwtGZicYV2CrRC+62NVXVpv3eoESmSiOAYzA/yWQ0vna92
un0TBGej0avvXlnk5F6kmH9Ku/wmu/X3/FpMEjsH2zQ1Bz3aZTDDxkXb208F0ZUXE6GopaXx8/wO
/u3nuvRDaC3IFAJlgv2T1+66Au3EshbsbVZYW5A7xsNESXkVTND12QDCtJ4HYRR/n0OSvFoYu5Hg
cIHH9nS2G1vZRVQq2at709KcO1yuoTgXmHRM6RqLR78mVkH2pKo0FndNO7ZIba0K72TVKc5w+dKY
pvUQTWuLEtTSa6CwQ4C19WU27+pLREKn0WqZ+yIfXQ4HdKVGJYG7pRuT1YYuamAiWOd+DjPHi5Lt
UKeCHD5yzFD4hO8VyOFbMY7VPrQbUsnb/CorFuBxSDbu06ssb7p+vWOAzx58O0MiQZvz4Mb4BFHQ
fMmAsT5qEAwIpdrKOmeQoD+oMCv1DH5qMy573K+7Ripz0qyILpi3zHkV7OzaLrnrMuSEXGpmvbTw
E36L2xLGJBWNIG8+Is9s6FMjyAgh7i7LiFqSmBNXZgqC2QUOCj4a1vJlw74SsXzyZOrTZ6yh4ZQt
TLePGEjkb2CP7mukqkxlg/4G4pzm1DBMoFuYKnK/ExsFWCfZ757Y5LAhXM8uD4SQ+ucpOSMW8c4F
FriFZkXazmzK5kb1Lln4RUFQzTzYexkeag3J+DJKpng9qY6+1wru1pjm82to928kUJwaQj1ep/nt
dH47MIND6XTKTUyxduQs78sC/77ZEY2BO4kpbNAIQbXjE7HSLRB8rlW9ytK9jULq1GdOtSclG6SZ
tMIq8RoQwac9H8hqQATXMZRFXfOjSUC9zyBwfEC2u5R6TiDkzS63/DepITHGQiDN1KgEOSzNswZF
eYwuzU7KfK2XIT2Y+CjBKHXYX3NFlC953QGH1GpiunyFK1tv3QuBx+5StyvoNHRgT1SCUNXEdkZK
LW5e4CDOI7V2JKBbZ2z1NycVziq1puwEVck9Iz9DU4+GDG1FJKYWgcqRFqh4pKg/IH0s+UMScyOT
FyJ3KCgoo8cJyFRcxVGp4y1L20M/hS6hbljpnn9r0MNxrY4wdHQCgG/9QEVdEmxUP3rKa2sfN3X0
g/zHnd/51Zuo8o+oibKTM/uRYjQdELEsUmQxbWEP8j5ZWA07fzTOJOKGR2ned+tk1U2YE107eeyb
5urgkHuqKNzdvNRctDSVsNV24JnqskL62Wo7p7IQys8jiUkXaaeB1Fs1H3GC3LTprf5BVWczdAvR
pXZIFkBtfIpthdTccU7+vF/QmWlbc/ERw7vWxDvPRuo+1soPBL7VJRBp9layaQG71ys2JSsZjeN4
KlY/7aX+acb+e5wmpDSGUXMSnt8fmibADkr4hJc3CoiZ8b1S2mkddTHJrtTnEANRmB1TMqyiVLuh
t3TXMyuDRR1OvKHd6TJfz2rxsVlz9VcMb0Pdk5giTY7VoNNTmaXCHZXVFWFLaFvmW6cu+2dWiWQL
UuPZG3rUVIuRpvf9z4TfTFuuQtrqxTWWAnkzl7XrvzIhnLRwqN76wBw2UEzj39EbZHV4O8nuMtv+
MPpGd8h1P9jfdQXQDfL3ACv6MusQUIbR+CUlGxKvEesNcQkfgzmH1HNrAuWfD76YnRhKolyM0soP
gZthSQ+HAYtGQrm8zIx601mZsSSEyN0KSOXHub5BMi1MlALAy4nApiO7Ku2CCRmJBd26yARqUjlQ
P+T96NpBvSNfdKP33VGKuMpOuVByUdeaDv7MbEDjZnZOe3VuaCVKYq2ICm9YolY5kmPnh18J/xza
1JhUdR/oIvymjgDKcXHBP8lrXP9s4ohWJ/m1wRa5KtV8ru/DAoUnZryhMwSj3lPxUWaFaJNPy3Yq
4pdapM26qCPMx5qCajdDwF5XPnQxSDiXIrQYFEeteLuf5G6GksqLyE+a9iLHIoN2/kpqTDOo8W6k
Maf+7FoWhGXTG9WPYGrrVRYU9hxVllHvIQZsyptXdTZ9ODGG/MDJC2Cm4LZogMJCYs++Td06pLgK
h8uDLkABwO/NI78rlAUsHfdgyEB78tWy3OuTYOPSmq9RVr0oSKv2cYp2Wg59WmF1S8/wcAn5FP2H
6dWo9ISOyPDL8ejgzG2jkVQyFOF9s3Jj+u9RT7kSShvdZwe5gjGLFBy1/hpc51NOOx7sE65UN0A6
F3v2wRxK9zh2iBBa2kcLv1YJwxjbJ/kXTuTFcuMy0qiJ1lzNdLpWs5lAjW1yx2aDyX0KddBoL7p5
MAFfrC27WfeuRicWFPbR4ThuCjorT2B9NYyZZv0zxcozqhBkdSHgbiF/sv0uh5FIdlAo0OKgyXhq
hkl/NeNwF1R1/UZX/N1EEcAVWrv0j4bsGpIYif7YPWkNEURE3proLGL4YD0wtsAr0JkUyhrNGLe5
G9Ybgp/DpwomWgfSiMjuIjkSnbsGjIpSNLT1u52omyHDcuFmchgh6CbBbq4EL0yt6bZBarjbuqMT
XUQf/Ly1tNMpEBZ+2zlkzEptZO3WDH0+HpIrHp4OYZGuUpwdvzlbHOX6032LSASCRe4V8jb0QCyd
ApIjskJbKUBMDvL8IoxBZvoQiIlwrFxwc7YQX8j7JCqUHBhKg67SPfqufonU0Xm3O943AMfK8ycf
RPut7F2y0J3IXTEe51e7QjKYgcxYzFXqqRLDi+uV2kPmWtqCELPxfTR2hUlkqF0f2q5/G+f0EStx
fkmIr+EAPmAUFVs1xaHK2orIFNMBntLcD2FM8BZ9gv7Rwj327ODtjsq1SKLhMULx+RhZSGDRX6p+
+DWWmlhEYRmf2ZtvpTNDTgdhKuZsXgOda1k96blFW7AEpXcf/XpYOwu1gmrR+6GyCsewOKdZHJzk
eftfzIR/t4CalmZYdG8ccmx5/ndnJWEq+G4SodwI6AZapiLJd2YCYWhQCKNNqW2nqFahxzkaUK4B
0q7u+8QGRO0uJGho3Yp6zrXyDqKvvcPs1tiY+fAm0hHWDtKmZYAg5rF1XYq7k8+wUOg2RbfceoY0
DFxqir2XhqzFJfogY/+//HF/90l6ruN6eFwxbAIQRev+V5+klzqEHPSFd05gPjFaVr/FEVIhMT9w
ZbIudW0mEL6U7ahCxuYYf6QOk8G9cagNzgs0wu4oTAxRBKKNS9UBfWz1VAZw3i9KQk3OlM3KO5D/
P/4SkdT8+z95/bMox5p+tvjby3/v1o/r/5y/47+/4q9f/+/tV3H+yL6a/+cXPTxtnv/+BX/5ofy3
v3+t1Yf4+MuLdY5lery1X/X4+NW0qZC/QPBVzF/5//vhP77kT3key69//UE+QC7mn4azPf/j90f7
z3/9oc1JFv/xP3/+7w/nv/Bff5yj4KuOPv6v7/j6aATfbP7TJo7S9jzdMFWwVZzr/mv+RP8na2vq
Fdze8yXg6uQH5EUtQr7J+CfXB2s6x7DI/WDJ98c/Gsh+fGT+U0cKAjGVABkT4pDr/PF/frPr3Yp7
P1ccid+v/wEiYF5TiOZff1jG39HbBp5Sti5zvILhakCD5hSD/8GIJrkECGHtL8zMONV+0p66wnGO
TrWLMrT8tATzbSvNaDjTr0RrtOI60tK7ui+IBmqCCp0x2cMTjAc4Lz5GQMpuK3cImcGTxj/XZkFv
vAB+qgKsazaNZ9i/F3JwqN6igM6rlF2zerhakrtqVOTAaXS0FnjAWa3OD6LTQ/gIo78T8bSXSzCb
YWcV8kALRe+3cSZqvPbsqpnHTIo+Hfhebxiro3xgexAuAlS2z+P0HblP8yKVe5TVP+WuYXInJGwo
3M2jntjhSVUArGmdgva9VXqA3hlylkK7jZWHbs3trkE7L1BdY7yQbMgurNdxzgJ/pdqewr+cK6Zi
0Fm+zkk5NXtBhSnueWggmQkwJ5uiZt+PY+YQ6FwVCy+zcfgUs/5qXgJbChOQ3WQnEHjET07XMi38
+4NlRDc16pF3DRfEAN4D7gDvQcwJy/JlUm9Ys4oHTU+nveOQAv5fPJ3XbtxYu0SfiABzuGXo3FIr
tCTrhpAsi5ncm5l8+n9xcHAuxhjAM7bUIneor2pVr3XX+v9/8QwzuwqPQ4fSXUm83Q0Dge+K2eYj
s3IFoJFdgi1mJmGclHz64cHMgN5ZyPEqbKbQVOL2S3OUAJAUvS06UoC+KMyVzOk0QCj1KblSqBrN
xxueIuiYNPJGiaRffO2Gs2dTSesM497Iyj+WvhH+Lac/uAbRSabHxf+ZB3ERNwgXqrtTmrx5+O/f
lqVvuI+n2CYX8189eOO5sYfA2+Kldlpdy0UOlz4z/ZEC5wh0AAAGB29Rok9fbdfN+9oxXsgyT3tF
n+5Kmw/cA+UlWaE5YpPmsZxz9c0i9Bb2vC4kMmT7MsbG1VOYlVIE+DS203SqpZcdEXAbv168B/Jq
ZGpU67CukMmaWcuxw3DYW1V8pVDE9r3aQfbVGMyuW4yvYShscwDRV2ZuK1blqJlg/phAKRg8emeg
HECxpwZ+pDeaUOxAf6Us0L50ja8sL8gwaInqf7dNXfvO1j8BRJ7NHJqwSizR9Vb+WhthMRNG5rdd
muwKr2DAO5cvY67uVMOqd5SrXXorf7CyKUrn6T7RuZCD3N0x939rvXk7q/I1TsnTPMdl5DnFhbr3
liGS+oIz8NLazSek7sdY/Uw6caxlI9Eo1CqoqBTv4/6kJANAZMaC+84QF73+GZv1NvKOwFYVgbui
AutNfMUfFwN2kDFYGNh2QDO3YuMjMJ3Qpkaj7fQ6FKxAgeb1RMST4QO4Jx6u6snoOSOlwdowikhs
bGE0XoQMm24dloO94TImzhTGvYp4d7vlma/Jilo1/u1dsric/JvAYFISZN45mQtI3jYjddbaDPR3
SQvisjzZXIb3Mwi+UNiGCFZCVod17F5VmIw3Dx7O46zc9ar0MDGWDCs7rMvK+DGszhuFZHMET+Rv
nfxduB+RqipXX8uNx7JQzEgkXKUeU8n3hTu2OaeK9/aJZij82klzUAXvmdHIU7t10Osat6u+WKLe
EcNppCKBjmrdPKh6u/PK9Uk1eAPAuhYB0tB9xC+LFW0yQ80qfcXkhlja/NvKyP4kVWfHq0K/MtGa
Wkm8o9QBGDDlegHBy0Gv59scXZsBBhI2yJyY2YKJcTZO7Z1m9eHSABUlEnCIPSNALviLD2HA5Qkk
DiozD8kjIhM1NulwL2ySjtUs+WSFBPJjLxeHqcmSZjxVZfxPM7N7ZlePinvPYowbpCN2s2ph604W
k2SZvBtL9lx+d7FD2DzJAnuaKU1fVbwmsDmHSr1MeIBDoL6wnuJiCnWxPDdlb56Q2k3iJjzRTStZ
Pmyi+noyh+oUN3sY0l+AqIadlXoSA1Cxc2w9/Ych4ku6aiBGvXmsoRiGvYV/nOYhHixPj9wVz5xO
qUOoWvjucfGSigY4FqhrcVcwX9700cNTU2NOoFhgk5WNM0hRG6NXd5KtlZ+ERXhO2Jq7z2BK8IMn
wl2XAhmdqj/QSgWoy04r91myS5J+Pq4i04PeMR6tZfpuDWKmLbFv4AfUoxaJflK1pznlC20cXQYj
sqvEU7ZPG5J1/ByjVGbZaxITa/BWCDETgCesUOFYGw1Q6bJ9U7oD0i24amav9MVWd6e13gqyM9if
P9sSeg+0B9VhCeH+TsLxrdXKSDe49bde+k5Kcc+SfUVf5uLDldsyv0oQBqxlhEQHJM+mQYBCYCzN
NpLjGkFv2vcJtdb6CiBuwZ8SKVsVqhJfbKuGWSr0HGFx3detRrTSo9O59DrEsdWO3NkQtzHzNoNv
Qk6hlHtptB95CuT/a+qct7pSrTDRncCLKYuoS+8fk1p/cI2fHgxo0CXlc2v2R7N6V1oiRLJMbyV/
7gK5E9i25kENLxY0tojlGVATRK2AgRSbstN1FypH6sAbmbkaGiGqUWa/hWn/umNzd9PsBxgjideJ
0TWTUntR1lDVsiTK5xqFfDx73rBbGQbZM6sqhpxXLm77ZRYbzcc3WxzH/bDkPp4wv++re2XFwTpp
D53mhrPXfyh9CoFhLV4X3UDQhhkStHG2T5a/rEdqGMu0DsbFS0lMojptCSP+GnWaXjS83H5pYKMA
GKWKjHNF6kZlN+5mSqnOiStYoIfxsBSknJoNCsq8c+4JsdE6EyqYfuHt5+xx7jiGaDg/1kwj0rzY
73Cy0//+VL1tvoV7aKW+y4vuUPbFh2Z2n2NpcvVHaAjirlPQZMsZJRb482zMl9crwP10h4+eLRLY
SmCQkGTCocOhTbmIWyT0OmU4G1VHLChReZyAnNNPXzWh2Wq3mUMJbzLeYZerquel30pyzEestKq1
U+C2paY4DLUW0bh9mvs8BLdwWyxeOpUbUTu/wsb2bSpljqWn91HJu4nxVbmojQY3xYLqQLlx1Fge
k3+vpVetZftex3jepaPShCUWbi0zPpJZYQDCOIISCwsXuFk4oWmYvleQTuwtd3225/YlWz/7qV5/
QLyhtDOqzeKEhiYXsgQRp5pPs45iCvVeVrtDQpVJ5luNq8AxUCCJFPpLyp6QqvOXUq8WqWEbSJMs
ijPam+mrs0GPdsFjPIIeXjFu/Le88vRU30rNH7BaAFvstflBN8w51GlrsKztqdasr7jTb5O+Rl7j
nNTGfuTbCqtSHjtXqsFCLCH+C+Kt9G3FuOfg1KcOYgU61bROL0bKoGZcIiKEbwhnN9OD2VtZKLFx
nt97SBQe6F6N0csfqZHQUJokeTGmibY+z839QQt6T7PPk9nJPCTDWDiqea5K1dqvSf1u99Ujxmd9
b5NKppb61LFxj7kZn6j8RD2b69+m+aszoTybHaW8hq4t+BvgZGQTBPWiXa961dKlsPD426SkszT9
TL3cIo+OWzRP7IDg5OOouUD6e048bcJtRbHa4zRj3y2KT20+N6OlB3XJBwBw+dExyJ6yFXihQDt9
sNq498nNN1Hq6Iygzc1Pl7kBp/AkmDt5NEm7ty75NluPQ1m65SFPCgAEjbvHOvmUpSVYAhILRDYJ
/K68GNMMgrpQf7EJEh9wnzpU+UOBZNa1ibvL6b+D6YFIy7DmVrGNUlmgHYQHXnhd+i+uWse4L/Ao
J+MZmG1oF+4Os7TwddqoriR8L2ZtvokSSuyE815H6BjmOuxIJAYSgpCWObBQjOlQDjNrsGsZh7En
ROgsgm6f7NvbFCwDdt9USHxzfcV5TAw1Me70TlNSydrtnYhEv2xZG7wq/a9lZdyDmu/t5UuL0E2x
ZnrW91A612nVV3+FjqfksxWVmM2Ey1E3/S57JuiwrV7ZwMEt8fH7Sr++JIOu+PSAZi9icu46JrEL
NPjHpQT7IpAv/aSlAK/mDlIUSbAM2X3q1WglGLirxvWgzCOxKnAEQklTMl3MXc1xjNyixBikO3xL
BNyrSw2HyB+GGf260J+UroUIvLrjiypOFreOsHBOla4Sz+Go2l/GtH5yhP2mTUeu1BJ2k+3wPZGJ
T1DI/RJuC9llT98pYA5B3x16SU2n0ODEThIWeZ/NjBEmCFJKGYe2R7OSOTmbkn7IZ/stB/lrOfUt
UVT46QNuTKnsrBqrO8TYHQB6ClO6nFq4ihOIY25NloP9xhmu9i2b8A7B2t+qRd+M3eaolazxTfPC
3mUdSpfF0S0n+LpXcjWE7UuCAhN6Ok/leSmHIZihXXF0lvWphsh0yjSrC2oj7wKZLuqhGos9Hxl9
fjXub1DPPxv7nYWJh3htZt+s272ywBmTM4W0G9pZLmTIteqxKto0xI0vMEeGK15ooNlXfvZrKDV1
Q5X3G7CDcKLrEBgdqNoAMZGFrllxJcrvecdSSK9IaC6fiytN9qWmhpu0m2ziTeRGinBOcPENoHPL
fuSSkGc8wgnzuaL+ZH7VB8JNMLInnLeTJQkF4znqcXC+XdMBw5ZsjYLWM1h3fAhtGZ97rRpp8lGD
nOuZYhcvyhQruHfMAAdTf+o161j1lPNxLnpb8+l5bFISYe45l3N1obbwvjk+j7mXvKzJFC4Au3xb
Yz9L1P4HrwQevGnYG05tB7WrT8EmTnH6ZhnltCuWug0del39THRFYPZNREMeTvZkfS3j7SKODSBA
k3YCiYPJzyXnO62cz9u52lVKlevKdy/lrhiACphj+4Hf0+I4YD1oOnKEY8iR5VZ8oMgAoGgZsqri
Ia5ghbedESSGlXKUqokADphfnW0roI2G6V/xyk6nn0HYRm5zSVXxhxvSZ5FjlBsbg+BFPjxLq/mh
LzE/xz1/p5V7F6zhR1xLbiRik8DFu5nT5+AVytXLYZjzhPc2olCcKScRx48KaUW/XmWB7E/6eJk2
Aw97jGk4bwPfrEA9ibrUssM0cceIEGQXeAXVDMVKz8UgzvniHqC5fOoip+Rc51Qxl4MVeSkXRu6B
j13pApPQ2NIy6lMM+a3L4mtJbG7RcCH3/WXB6rHViu4SCxcaRAOOSsVLOnB/c2ER97xWbbZRsTkJ
EpMiAlmERIw+l1RMwVRAFijdPwLYb8Ci4HCd6dkc7X5+GEqDExW+oh1AqV8p2k9Ah1iTrMXzO+MV
hFNUWOb3CKGRRpltsR2ZTG5K/alpWY5gpSghrk6CCStXevxP+3XiP8v6Rp4xde8St1nOsk1j4HTl
95qy7yXoGaxLRhlNuffXLtN1l/fOrW9BD3GJ48jBE3QctlfSlfjrjGVHbWnHy51imfPyYl9IasOh
3eek3QirJDho96OW1hFhEmIegp7cWgyUAzH0ZNX/YaBSb/UFAd4ZcUKQG0+wmku/zzkcmfF2YS0/
FxMpTgrrTPnb76RkL10PfogbG6vrWu5XVyUg3guSzqvxVmccKeWyqkgSVNxWSrkeVKeDWkEAyM2t
f4pmpUfuiMeMyPP5v18apxWANrdZDW4YazEvFE2enGy6271NleFQ5WwKBSKdZAqtE1QAtBaRa5Mh
mLkkEBZ6YNtSK5K43hFqguUbKznacRlivozH0aNptTXaCCc3OCpXx3Ng8DsKddZNjBe+nXIzYNz9
ODCT3Hc2ySCH2zjC2nyzzQ4A4jIw2K9yNrSOwI1i7psZK3tLUWls5MBFsFjozfS7mPY1Fkq7W1Mr
sAtuj50qf+V2ExWG90Y7z1dNwjxHx+b8OP3hu2LhiTlXr40LuUJlr9BTbQ5mGFmOVT2PenVweE6D
Gq8/JT2GM8NIYQsMENrfye3+qtAw9klXHwbFNYLBWUamrUynSO1BmZ2BfRCHFBubkMYYVhsVIUWI
P52eIGqCHQ0d4QBEkMQuDPdQkdQh9ZNu06PFPolB/+elLSFcVvarLVVx7FX1KvV1eGiz2QpIGdB3
3OQHGdiDXB4xc7I6eMUeWywV2lp6RKxSjhWn38hc7RZIrkH7caGfNci0vtIeGY67nPbAMcvuQdoG
b8C0gEMu6xub4lNbfk1gGXf0jC+oZShUav7PTewsyBbsLkQmOg6d9H2o7cVp9Bf42pIUKxJhpnUn
FPMA75NOSn1Z6bgfAbzwaMq0/VDB4Vl6SnUmiFY/YQ0lnStYCqUOocWA72FZkT0sdegWqstXSmiy
aZ+TmFK7xIg/skr90nSi2TtDH/a5KCw/HzEgaCkcR8dhFaYxEpAw8Vi4c+b0XXurGlgvZWE+D5KL
LAWT0mcUS2p9y3ORlJpi4xW7IKLnWC0hgAtgNV1zaKtuszmWUK2SFR8NUNoWQGGFsTVcde1vzMDi
ZladCHoMgu2kS/4+Du/cg0N9YfDOPlL5qaNglvIKX4ubT1b4Lmh1i8wJCpPJDcLvO3vFese7wJsT
j6oXTCkrPB4lDo19Hzid2bCtV7QEYur3W1k/TMlH4qRwDRYy8uky3t3O+lDaNAL7BvAhpw49KWSQ
4zj3CVssbHUq3XVpfXVcbK5WVRE+KMZNdcTjouDMTuaDIGLlEc+65oP2Rd09sX+IzNMCpTwnU1nW
4rN1kOJWfjok5kN9VT/HNonBzVQPZJ2SXds433VvJ6HW2y+i5y6Y0SAZrW77PFKIcjBRf8WQuzvN
qIzQFFpByF8/rmm1c1YDXDIOi8CVlI1tV0d4MO8UtgtuIP5moePUXD1ULQUEWaBm7hTRs6HrfckP
Bce84zihmsOJMe2HoSohQg1cn/WOvd0QGrm5/C7TmJfFir/Q3L4QJY+jKWCuO/ql0zURyMHdCUNL
ufDiSJ9Yhaiuv9omnKe+Kh8nOIADdJCifGQSjkDvkrKobO+QkZfxsXu5+/mFARZNCJP4zYpf0k/0
4Fou/U6y2rVOg9A46nnQWjYFZc4IM1DQdyDlHYT0vl6q12ZMrb1Xcbi0c52zzQIKtux/8j7DdJq4
L5nWHPG6w/N0NtuJSAs/jZNHE6tIYGfZBMvGvWVZ6vBVZr/wlSSi4VZog6s94wXfDd03c1xKVTNe
T8fkHTINWhxdooDegLLIvJcxP7uKGnuRonqvBlQeXzPsG2o4M6TS1vC9KGdA6oKr4ZSfZJNLH2cM
wYaFghW9ZL9oBAEENcJRrewNpfwu8LFv6i7LVQtKk4DySAsHxNbxrGa8ALoc/uH1/XCmxkY8PEmv
iQNHi18ANf7QI3TSGxt71ZjQCpt/djll7cuEFacuTRb3+MWCNM8jJV5Wk6C7F3+skLIDGBdOUKO5
DHb+TTKL8/MKHWYkIavP4nFxCtgYKroJH89pciOtHm4apElqe6ZP07Lf6mX8VpvpptQJJlUMw2gx
atDluq/W2qfCsWpV6mfU1+VYlo8y50wOqQ4SiVEMgbCPuiEZTSsjC4q+bD97U/jUCJB7ZouKx4SN
SGvC1FlKaNzbttSZaVjVfJ495H8fGyAd1Fc0wefZkmhqA6SjJLWzyNBheQxVGmVJFi4xlge8VCPL
psmS2cGnsJ3qZz3PlfUu+PnCKp/vVoGzNOtuTv7KZJIZnjziP2Lx4d1gBcCxsWuY0AakpEVyhX2w
RE4Rn2Um4rBIGGcuuPBKU3T7zMTprOlWHTngTlsWZVvZeISG9UZe8i1O4IU1/bW5l5PXHz1AXnvw
PEgoML4abHJDyQ1DtE9IK7OmDEHXjvmtXqAbNUoJYj/uE9LkHAk17tW7ntGnpHbb90pXe/K8hftj
alxnyk1gAB//85TBS7H2Q1pCMZUP2uwtD7b2pxpyuNxuyjzA/TeOJZONBlVAdtN5bobQrAZKCxY3
WDKyQgQeHD/dQjYGz7s6cPxqpoycdsmljUnRmYQi1w996X2vh56zcVWmQvuYOuuLqXbmU6TFIcIw
q0vjxxuNWdfL57Wjw40lrQhmj+CKZQFgV6QSJZZcD50qApEQmnf43+ecahkPGj+HrMFvqnlzFieQ
QAXWDE9Es2QL6AeJT9bOwJlMVgcjkcdFSZpn2c23eapFJAtlCQvDFQAAnDUyHJlGzLMJz2JR1TUs
nhKhbiC1F6WTYe9csbyD2mRzUsbvisaXqQZ8jY69N+zuY4Mv0rvmI+DhxQctQUbH5npEyG0umleq
vtIrsNXKc2+Nbn0YboKJMv/XjdirKrV8jmV3bj3WajGAhoZf8yVN+Oy104OrFfDGFZeqSMl3AjvC
204GCf+fG3IhKjDPqMlh6Z17zZAPtEi/ZzJ/TWssymWrRAxP3zPJKznMNLs4Qky+Bf/FS52/dpMw
Jcm8kJJxPjOPeQDzhcQX89BdGuZgeL5GDN+Z9UfLiSPFb/w26JjaPUvptYwBiD7PVe03q+eemBNF
Sat9xm6J/VbxzibP6MloYUWIvgqLyXioRqZqVGtqWMZ4LJf65io0zizraUg2Fp3THoYq7OMygajN
HZ7o80L0BBmg2qPJH5xNMGcFBU/irEDZ3PxPiTqDawXiwyRe1F5LT2lB+Gr7D4n23T0LFtdqV2/j
mPyhra30dSv+wEN25gxa7dzkYxjZFvO6IYLDoyzHmKGGcyOxemwWzUQwEGHV2B9mOfwsOThGyqT7
rQJg20lR2JkGjMoc0TL3Ncfp5pyHrjZ9i356nD27DKx5vJkOF+ukW79nxfhsNbaacZl+QDHW+OYZ
/rcHrjNjxFAX7GFqHj3TbB7FkCAEsTx6ZtTG+G8mZdMnPUSHUfmLmOQ806V0JMePFK/JjQcHIsXc
+OA0Ykgv6TFlNpydRL0fgY35GcAZmAw8ul7ylkt0znztmw0ixMhXWnzr1CdXrcM7zR2ydZffuqsZ
VKKiMimvr6YUBhVqeLa1nGE9maTcNT7hBi2hSEFmVK0WDSorgZjree8QZWUJ4eKzzvkrfYl2CL+l
iWZvAEVED1bBJn8Z8sHZmZp6RA4UDKy3Sjzu5aehPnfE/w5ZQbDQUlMouhIE0pR5vrkuOwcqPBra
Kg5j92ESQt975QwHkgsS9FvE/IWqRDt3DnrBnG2RY1izDe+sjIdY7abfDgA/DmCnDinEYWEukUBw
+fNh2A11mKrprxbrgEvZcIgEC8ET5/SxUZksOr3l7bQ+duBs4k5B3qeDZOzM86y37/3SPhfFS9JO
2aGQWLFE5XxbLhulXmsfLbmw/ZY7wyEL0MbPqqm7jRaDiB5OL7pDANl8ZkTVfWokDIICK3JglJZv
p7+Zpf42Nvz9VdWXkPsGBbi/luu9K7hhqw3/Dqfp0NjTPW+N5iRwTrfxaPu2afPe2oa3z9Qm9klV
8No0wLlAXSIntPWZnoN9ElPyCLIt47QEodvJG0Am6AzONuXLHlabQQhn6WuTVxv5TNura39bS+q5
1jpxIpcO24EJXaR34htudzhbLtgPONAODvPMTXcyHYIB5xI7s35bzFd1Sj9XEPPMM/F+x0l/6sx4
xBtnHMhXuP5ggBu2i52dTL95mf7RknPn1kCLx0+e14mrz3KXqLBoDcnBIccXMEPminzJ3O5U9P0h
K/XWd5YfWRcVGd6an2/pBtoIqM4V+XUQ3o+VIwvV3q82ejFNnUqN44HTs4L2Smbf9JM++9t7XGpN
Io8lDUo4uqN85TljJw36pKBM1rJPdqLc01l/Wkz5WCXLIyN1cZTPi2orOPN1NZysp15CtnTFO6eZ
/MOR1A+djdX4cLWYIChys7GsJokGYMutQhQf+Y0R+0DvACKKhEOnVf1hdKjFU5jK8yyVl5GzBmba
KLacD4MNrzLzg8lONLfuS65IDe2luVMY+Exg5Jhu/NxVEaGpi9BWKSnQ+89icc/Qf7uDZXBlx9yy
n4a/Qmvp884VnyG9n7nDAAlluPOkP5WKoYdKiWPTK6e7qaUPxCLexaKeZRKzujOEJaejBVqdqH7a
6x+tEVOaw6o+qxM54OyhSMRJOt0z18rnrKtT9meOwG293jGA4W6CMUT3UGP4LDvHrkAw8z4UlTqA
YYzZ9e8dORqH+HlB6XtlZhBCa44q3UhwqXYflHR8TNuCiTYkTSqq4Z908ezTR3O2tEhofHeIlVSr
15X1ZLs4pHJvuhaK9ZtoGnOwNDsuWX2t5ngv0/Rlm9jEentOFORTVcFqT0Hsz5bPdLmmLqXWBnoO
yKSL16fJ7l7bCceB9DivJYv2s2zKyvbcp5Ap/aLXvicjf3pWBtu42pNHLIcprctkPQON4sb52Sn3
UzmeGkqZI8wPFAzU78BkjuVaDHifDUbudl+eIaodvSE+DE18t/SS5sKW8XVtflPgVflri2KCdhq2
c0vG11t+Mr491+SBNvgnE0loYHvpkfCDdAJjNYMoCaDt8U7YJHon5ddZVc7Veo/xbYCrRYrDAqiq
V9PJbrxv9JmLMbofalb87UeGhBXhy74/5zXDr66/mgZbVt2cdIgs1HjeysT5cPWH3OkvcTu7QbtS
C6MrNoqIsnkQaApS2caBGFQ+N1wgY2t5cNzqKZv6e60HbT10oA/be6rIZyNmCVix9HW/HCVJrBIR
OayIDtWICWQkORIlg8p+OCunjGZd3Wi2mhRFwBSuntZ29a5NJbxrniou2OBQT8YsnE15Lzz3byn6
JQRCwg99DvC8uHKOD7J8tluNiEEMxkSseJ3cxbimPfxm2zg7bqcdlFH/QBvQw84o90XBBqpqbrtz
lfw9q5IjZptTju89APaCB3gwbytwgWNlLuUDbVXVbhDj1XXt17FbbsJh7prqLtro9kuSYwGwkjas
Z5JT3A0POAXRU0zoVe3MJdVl1FBpU1iToHJhEY0qIw97VS5GVV3doTmaWfGeY0nwtT7Fla2kP7qi
vLS2+k3zNBFz0HBtUej7HIo75w4gJhlfpQo5T6qbIJoQmquUiuVcY8gk56V97Npl8ouTTQwxZmDH
/rgzFbpppWM+TklnRiWlpicoYLjtOQeyiqETKGRZbKBm38qs/lWcinrsvKFUONdqn1B85vNBO17+
6NF+e80VNO9yVIKVRb3R9He8JG5QxC0NBe6lKik3M2hVSntnhm2difdETfaIg/NXluE5muo81Pn7
tqY1agMxx6uS1ra+0CELAuP0Z48OmDSLZKM4AHa9D7fLLrKz32y64j17mDjMLs3RKFvnEi8214ZV
rZ4wHXxnXAHsjFuKsgJ2tRriU5YRFdlCBgnmaEFPSAT65BubfntcKiv1DeUs1CLDiBNKCEBG43hv
Ti2/ZeLWmEaeY9ukCF2DqwV1+DPty9eiS/+uSvvJtYpe81580RP2TuA77Olb24Pxf4zxYq+cSMl8
uhmXXJUBXU5Y70QgruECJ7OdYZafpmdexpjxUIPwkVT5A/6nl86rLwixIG2y/m5SuUPOebOKdpJa
uMpXC5iIVUZqV2upjZle4+2pqmCeLMRuqfRmHNNQBMN0J2nj3zGFzJgShWkSNHC7/ZYm/iZB1KZO
lmewenzVuaCm58VoYNl2/8bZ+zZWOfpxl4P08vAkuONuWtUrN4BDO+AOsVX7D0P7hmENqbEiNGR+
UVWCpjiIk0PSq39VBPR2dF5tQwkmbfyv9ZCDg7zBC4NdI5h8LO3TOhkIrggocfrEqnWDbvVaqNXV
K0mEd6VBYdnC/Y3QUsBWhKo2PCMunEZj2kMITlid9bsj9N9Oz34tVtSuVe4w4PhaprOcLIp1+xHh
h+4J17ypufWam9iBnQT+nwZotnV48KoRf5GmjQcJoKQfubvBMDPWTPhWbd3ypX80NBWBGCmES4dR
eOcSfnq3JvuxxwajZ6Qh8mDW4muudtv+UD94GuvXRHlPTGpE+Zc3JgwAhu7J3t3q+jiK2hKPksz/
wfi4NGYpI9dMPnKPyRtOvXCNHawE6o7yYC/gSfAlRTxWhminmu9tZd0M/CSmTE0csf0+1vojxKjn
xqQWURNPI1V3vmpm+imGzE2xj+1R4rWobSTG6pP468VMPaYaZXyZ5+rVKDI2YpVUDiwBv3MNio9I
/rhGHOjoWuREQZw10XZedDyCga39GG8fhmdNvuxAg8RgbkYBUXNyTvlgRMBKedgo6c6V+JSX4jlv
xvcFZXCPnWYylKvUhPHSUDe7xPKJKpyEXX8srmA6glHX/9hYRXMTQE/NFAvwYZDL5aaUry4kXMtl
JMZB03Ig+60gbXBSEPL3+BH5RqrrxMe6L3iyz9nkcA5yvQPowSbsBvNqeu1MxXWFEXJMD61wX5mj
/xnhPA85tjYTqYT010EI51KvYJeleTPShpZ48ZsMypXirIcWupqZr5vyN0VofUmQpeunBvewJqJN
o8qnx8M8oes6mRPhOKq6gQudaA8lhwRVKE4Ab+131KodKe82ZXFqUuh2HOqIwSPJD5Hn5X9ly2G4
MbInrpI/nDSprNXlIdHmAzPAsxnmWLfmVfvMBcxH8rrajGt/I0Rw4Q0dRblpdDyM1kp6n7FBV9T3
1KO7StUeG7V4KFTrXP5hEPNMp/qDWPLj1MVnhNd3uLuPLhT9yODq6UN2zP1pJji37sTEWWebILc8
r5qynEsmMmHDbVx46g0BgMZ0Vm991CGzcJOvV3Ei8ohJWa47Lc5oyjAAGhOMuEBGOub1ch4Y+Psx
OmSjcavzJrx3FELqfunEHUJ+GtiIL5XlYsjp953bvlvqfMw1fnwCR2MwaAVJNBtfwPwu3el7Bfi1
qQL8KZa8OnZrXeKuPWEsOYscty+uygEpbwC0DKlFf3St7KnnFTXz4krH1+MgoCeg+uO7Yi5nfFJO
eFw843PEdDKuCYT1ig4hHPuR1iOpCMEBn+K+K0VVLHCGWDjzcrTD7GnJ+Xlu79w5XhlH3foYv7fh
TVEekz6NYdybPQzfvjyZG/NmKMebrIgSjt4ZYZLJP9MdHWd6FvvNQF5SmWw+ngQCIJEN3BjKi5YM
e73MglUMN4uQf7Bm/2PvTJYbV7Ys+0X+DIA7uilJgL1EqgspJrAIRQh93+Prc0H32cvMQZVZzWvC
S4lxJYok3P2cs/faxQUJ7K+WnCJzjnf9AHZelvI3CpKTjpC7itQT7WUT7Oy0r0aO4jIyDR8g/clo
24iJNi066mDWAU6wK8l2bul94wg7ayuOB6/9wtx+m84VGGKkvCNM9RRdbv0bdcuLSNNfetF5xE+0
QKvXvO0I2UNjOoTAyJPt0pAYaxQUafATOy10JqJdxnp4TF2B1I61GiHzPUtRfcncRQs8+bYyX0nv
Yn+GqhYXGTS58dj1vzUcFOuSLHA9dgauvZg8J6+Yqx9WHX3WGZkpjeBakTW81IydL8dAqTPyQ3Je
wrcxCVFxi4fcaj7IRPaHlIKthWnF6OqRNKUfbA+Xus4sD3BQCaSc2ODuYGnZ10hRqZfLa9HOx6nX
vXDJIjrNC0rXwDzHRfyRKHzyZtE/DjkzV8IL6lmem2U5x/nvzI0fEqv7IkPgN03fg9l0J9Ne0Okj
DKjAX9Kg0PGd3Rnm0ttZUIMY68eKl7PIie3R6fvVnXYWmXVRZKlbw6+mBmHH1hXYLr3h+bkNxG0I
6V5GbvylpTsTnTtS8JLTmT3/BQX/pqLI9irDPWCnyKw63opxOaFKSLm88Jo58S+7mR5MIcmMd343
g1NvYto/VK34Ae9lP1GAMEcYze4Ef+YwMaTzWeB4w9IOjKIW/uIgFcM97icwQD09x7Rc+V4CYbRX
orAm0wOVVP/Tab05G/y2Kah/4WYMsLE2uFd/BkL/EViC3/USxAs1iXgmUuK1GAOIz8iQ8NSikirV
xUD8xpy6iXwOOc4YNJeE04MeaM/DKrgkFSlP/aYg4iSyAoqWIXIRHPZfjotsFIXFCRCC3Mwy1bw2
5jm2Szl8FmW/t2hP3mzRfGnKxrptTCDBXLCrk2ImHC6vvFXHuf0VTK0GmHAfNi6cg2rsqbK5WZV1
IgPE31A+7GamXh4eak5uE0FmDtt48lasJzjwIMC8dHFTnYIEF8mvrhK/xOj+mCX29NRyokMeRZxN
tBnClVM89IG8J6w03aqlLAJd34YNg9ChzdGy9RM1T0qY3cIJ1OmJVB5oDaSY0NXgdxjNvHh2hnMs
LTSw9BNoETqP+jiDZmEGrff3fMDp6iagoEbnD6Pk98UFMTIbP5jIMoXnoOm0g9fK6ZDEi+KggHJr
YSR9bSRVaQYQnc582Xtq7gl/ilKJiaHQtj29oK0W2GrHWTtBBUsXJaH2jEW4JpjRTfq+KewWn4O4
x1XxJYcdDlCgF064J5IbyZIgTciyiptGkbzPg+LCFV2RtanHXqDZw+n7pumrF4vjgYBUvXHM9gtY
dbhPdO2mRvXKz2Ye1/nfv603HrQUJ/zsdhPtkKo8C0NNh2kU+7mho1hFiyADfN6jGMfCrwXXtqwj
1NPiJ/lfP4y80wgPsOi4ZRFl6CLmQ52g+ebH4SCLmM/ZuGexcX3JGT2OPlQYkWUO2rg8Rokgn4oF
eEOMAE+hrXIvkBNVknQf2rwl1i+xfiwgodMFXqMbjgzDOuep5DBJDHZ5nUqQrWwi2cqE+Z1nfmp2
QBlT4pxsy2wZUGjKc5rV6J8WN1kKPHPCJgg2ZBWvNQ21clLs0qF9KqJS7W10bAOTHxTbZcacBmSi
SyFKw0Fl5zYszJ3L7GRTc8JSVHbH0ZwQkkF2iZbyPvKAMYWeEaPXd7LyaMc6yiHBoNka9Pjs4LTZ
VimzWGthtDwY1rMeI5KZltojjjDzNMXQr6lxtJVW8GxH82MB+XOjicLZtnUfo9idh6M55JjurH5f
dqC8GZDtI5JxeQbdPtQJe+ColMO9IbM7feycxsVcVJ16ero9wdKuC1HJtLAdiUK7mM4aymdNaKzs
L06PNsMH1UP2jO36gQdXIA99CJm1+lvaFj9yO3+lwxv77jza+6arH+FXbuO41B70Re4Hu/9LsY2L
xiieUcn/bQVt5bal75MSllNHfMrHxhpISkBIxWzlOEdMxeOAoV1dMKezUTk5wxOhd+21ydV2VrSr
zEy7zA1pf3TS3Z1BbPHOCuzm2VVRuGMaU7zgDSNSB3FPmSDynPR4nRtH+1Cz/1RxPr0UpqRSKhWg
Tb3z6DZdOzraWDu7cDO6NefF1hq3dhfyG90Tp2JkCLx6TLDGi9MV9WbNm9w2jnmvAwdJMbmTGnrR
dqh+alW4B7BbnbTWaq86MCGEPhRTEU1tQW4NLgkaU710Uw8fNJeBth/RnxyUrG/YH79CZgs87b7F
UmibKO8xKqDcAjTdm+BMLMmMSJCElmfbmu19k7De+HWBmCupftQuIlvkRCZ6TWvLu4qbofxymPvt
9GTsTybVclfO9la3UBYx+bHGR7QaXMM2Cn7Sae0wPSKpR1+j5CFb1pN/uryjgHuSizpkyIp3icAV
FncO5U/a7eKENZZdRJzcuK19aVavZfzQ9SZ7M6/yNpqA7MVIyksMhDj7402fjOsEE/07xCEm0M10
CXIWchSGK69IIWyqGtbozsCoasUnqjQWA5vlOllfPoZOCB2nwrfzln4mNlG/gB099cM7XViU2uxD
ydT210YwBJGNYEuh3Uq751cDB10i66OU7Y9MdI2HnORHVRcwJabhLZKE8KYC5cpS3aMQ/6Wcn8RQ
9V7NMtYIm18uW31nGtY7zaEYeW54k6n9niwDo6acDTTWmzODD4ypCSgu4qJgEMwUBjHMCr/Xg2Kv
aSnYy+U85x2jebF+Y2Yk7LAt5aVL2FNCYzFQOMZKPbsoRtqwyGkQT+zRXWo2uzU1ydcj654qt/Sk
Pt5jA2GemxGzF01Ne+qa7s3QaAU0sv4Z/uQzndM619bohe48O4o8NPuXXvIGiqa0NsksqBDpGs1B
ca0QKz5IdMG0lCskspiu+jh5zVy/XvpgO9J32paF4FlULZsU4pAgvkW51vhKAxyAKxTLctjRLlGh
xYSEDhrX+WaK8nxTLbC6E+Ec6sqdHxO95pqAALEPaRM0VrQX1PwasWEb4VrJblacXNwYdOEY0rmJ
4v2EdGnTL+qMBo7yKcRYOUBxSOA/YZS7uehIKN6IUMmFwi688KcRSL9RE2bW1shO66yVtPjxMNro
FMSRRv1zGYyvdc2er8/xA6Sqg6NruicEDi+z2lcJ6lUswtY2KflAFQOfPC0t6CJpje6z9P3pqn2S
VB+50miYJc7BNWY8Abz/0s2Qz7nWuB+L9rU25U0RVsm8g8SP1caHl02VrK2wBmmD4NxMWxdSWmc+
hSOKKYcrZxmBF2X5ZZrtlyzOaEFHp3xtUAIKZK7F4Iua6TAHGU4q+Kjbsl6OxoqJH1H1+WlciPdu
cB8V6tskQSY1hACmVMlIfTjN1ZXEIrUJgjT1rE/H7phL9ICNY4zKWeRXE6f2ItaTfZUeHIov8oPc
YyWcnNgncQ9bzFN1797rCT0IhhLmem3zOBZifDBKDfs70u2umnZCaXhNIkqYennIo8Xc2YNSmzHo
rtqovVHxVGv742/gpM9UerUNtFhlDKn09GQjqbzhLX0mPh55vXWYm4EsBoOUvFyhA43b5kDRl4Eg
NFepPkpiOYetD2YzvGj9Xbe6/kxi1N9prFbbw/sYzDXL4PzRd1hGEk6nhvSiwjkNYjitnldfYs7F
eoSS2s3FA1Snx5R9iXGCk+zXJdZzTMIjky56B0jM+0uHdhLxn5qz726o0TS5MP+vo4EnmLbdTqfU
dgk83NYJpMy4IjjOgLEx6gxki3TlzMblqXEHcbSc6ygjXDiKfhSDxOZkkSuyx2ZyAobeb50IIJ+Y
Yx2XtKDXXg8HW7Q1fXo8JgK9BrPm4MTRj0K1iaF6huEpakb3S/aDZ0W69btHTLqZBzN5aQ1/4Y/Z
T6P9rUX+0dSyZaytzr3RXBv9KUE0dmuShbBVhhW9MTNPlfpLRi3t6ibTLN2lyR5PXCMJPfdKiD9T
nSH61gaoN6n71dKU29m16I8jg4NmQuKlNfe8C34GA1DTNoufVdwDQi+l9Js5Q4o28cGXPPs8jYxb
mT7Qeze9oBbtrZut1qvcIb1D7wV3UvKs55TAmoT1hEREzIyjzpE677OrVAi/xJy3ZwBGzjHBKHTs
JNg1FkFCzW27PRiidy8Lw5Y9WtzFd8ZE25ACoXFPkH7RVsUxs37OdvShkB1QO3QvJo2Ma6evpDb8
Q2+BzOlr4A/bEj6Ms7UexMFYImRoy0soGKtzREPhwvy3snEn5SVWJ7S/Lbm3IfOYmSAb0JnVqoIo
n92S09fQjiswjOulnPGtwWjX+1+lCuVpUQNIHOOlzx1kyfZPF5DTNiJ4d1fZNuC9JJguZY+a1V3q
VzcsvDG3y8eJXvMmQmRztHscsZF9mslF2ZRykH4xduHOlY/IBdFRUkuhzw4xF6umu3/fcElBiZCY
7rR6pBTt03vTFCeW8GvkSnmcylPdFfn9CQ9mdTcon29Jem/jNzJYg5tWT+nTmrhnzSkuklkjFhot
KHm79q2qWvcWuzRKVOc8h7HlPEch8sjSIYRFazSfAF91DVP3ituI+EEztjeBCPYuc9hnq+3G29JP
nuOq2gvzkY40/YVtiFfJQ/nHZsbobars4ZAVAS4Ayd8jrc+eIPmWBkKkRafEznaWRYpCmazfUhD4
EBRQvLsqOcXJ2N3KfDvoICzxsKcfK/ca6k21pRlWPAUsDaN0LlYSI9Phtdk7EDY2hqV9BE5dcT3W
KOBTecGgPp+gtt5iAjP8qPxMjPBtCBUiRB1NcTJ+1iSJ+nY9AT6IrJbkeNpXJEuQTE3Xz8sn6Bzh
ZIzscYvmKRTol/w9WHEdaVFtskrWJwPbbK8EQ9slI+S6v1q23e+Mpl89yDlsrxCtpN2c14CknVX0
sbdKSwUXsLS7T9I9D2PXeyxG1sbROBgXfbKPwpXmHuFOj2Ki48BfkM44FwdkWOA36vytcSbjaOTq
CYbIlRiLZP+59PMhQ4nxoPXy5AQWY5ugAApnWrkv6Pxcm76eSHvPU4ZPBWjD8AXQZr23VnhbSnZW
qvjhE45rzDPNrq2w6ypqG2t2C8AX9vs6yHnoCEfgfBVqPokknkaKeDK5hYeLp9kU/Oh+1ns8Lqt+
wur/hlPLW41BEt8h+j6l94MfVpQ0QaC9ZByOvxLMVPW0yN8DmsbGzoHz17nxFsHyxZQ/nfBvWHNi
AAb57S5pduT3cLplswicUZIRgReoBTj4UBvO37aklaS1w5+mAJKWCYoSLR+u1vKrdq8Z/W7f5ryE
hlbn3a0jajAK8kTbl612iDmZQNk39rkMD7kJyaIcqBYx9k+nBVXrKcqaVWTOINeJk47WrsOer6FE
5fTPWjEzzWV+/JS3U+lHMx4fUK6Bn0fNFbKsebBKez2fw4llH94x48Epa74EeWFTSxnDtsrpKlhV
2eyIjzd3ZZj84IONDlBfWJzyBlMOSY5w5hMS6FEVrj/U5494WZy4X3N5+52wObXFRtx4QrrOfmml
50zT7CnzTwcujHUcCaStL3+UhQrcWJrfoWAXTpsYARhRjF6WZwdZiQegf9HHTJYxkjTZYiZQnr4U
PYKmsDvQOHpx9bZ5whLko1TtfX1tufUE4w2FS4B5XKZ+ayj7fW4Mzx1hHUxhg76i/HAAL28sulwJ
OR63luzYo2V+zijfPSNFQKhiWT+6EWHrhW78NUQA+b5HMESv5ko4U8LgD3tLV3MUSgb1zPaT+HlS
bUcKS69E0BKYIj7hajo2ifMRmG5Hg7O6aaWV3HiYIVrEeAvLa2bxIY6gF/lqwA1oZaEX0T7Y6Jpm
IAfGD0ZHf/SKcmo50ZRv1Zonjs3T0yKufMjRvsHBA5+J+6ByLTlUcWIeUHqdQeDoJ7Jj9VPm/DBj
c/Qyi+FTF0zFOZDa6xJTivVtwGjSmI51nrwn44SZ06mZi1PKSk6wjL1Gk0NlJNgb1mCS1ql22iSa
GwcsoDKaRppOuk3a17wxtQcDTu5hsGiSW2UV3gnD/WqYkmARctDFQDVIS/fTxA1Bdq9rMhbvx8hD
4Y0HFf052e+VJCNKc4zljNN3OQBLP4ZxTwnkjnTgEUHH9xDwiJendnzSEwRrjBWXgPCSQABJaZen
aZ+G4nE0DYHctzDxJ+dPnZn8NTP+dreeqodmdQFZ5UfBCPMWSkds29L6UcpsPjKeoCaLRoiO0b7p
e7zV5QVtznBqOrlAarX1nePqNN5b7am1E9YVN75LIDkbalrjwARlwj7k9pyl8rKZHwyCS4hWHblQ
K5c5W1DgNSoNCbae8ieY+56QES3gZC/XKSwq+ELHLLuizJZGLXsYkYAEwY4ilobqaIDWZ9vMgfz3
zatjVBg4rGlrOQi/8gRWYTdrracLNmhHY8bblBpXYjw8xy5t4MQQyWc3BoSz3lpTzH8chEkd40cY
f+khREa8i1pNJ43sCYNW6RNgdWMvuyBzUMguwQJl0TFPtMozjQIBSQQ9YixTICPVkx4KKK0ySLb2
1LwTt9JsiabhKJTMV+bkP7S83w8xNB8SGBiCTJ/oSt2zUaXQk8tlay32UQ+wUo9RPuMXZxwULwta
Hpyqeu/Ou3IQwA2AF7ZtNp+QM+ddlp2mtPo9myYTyDTGTTRgYNDi5tSM6qZn/V9Qme1Oqogj6NJu
85TwSzh1cz8S3VAUn9S+BCbTJcZ++hBPseOFjqB/MCBIYliEBMAikUyy4SY2oaU2VlNPpjwYOvGT
AVSW8LKFllCaX6iqzt3MVTBCAnB6OqNNUsoTtqtQIqK1guZ3sHTNVhoWOhr7D6ndHEOiHe427e4E
r11ou5w2splFAO54ohl3yk0mOcfc+iL58qpSWpkx3UNkTAQjprtIBhc6VTgjcCRtUrew7vAfyl1D
1i6dje4FWhqYSap60Xz7fxRN8JCcOxQw+O0RwAQdZ52QFRC9PtVZbTzSeb2RqXCrVd7dazW8hmW+
HBVFGYJN1L3CQqxeCc/omCRl52Lp4wNUgAtKAZ8Tbr3tR63imU1oWRGHYWq5VuMawRspcZNUp7gE
QiM1ngC0GE80Bn4vCrt12Br70mIwqRsF0AhSpzAqU5TQSzvKNRq2clC1hJ3zUKCCfskNOSBij7cI
4Gn0BriSzTLcuwozPO3K5znVTjIhOjgr5cPAQbMfQgcyB1J7Z6l3mZb/jMdRP8jFGw3aaRldGorq
n5TdGtp38SaC8U5Y5d1eGU+cmsj2TM/dyD7fojfylcsYYdHDPZ6RU2yUBo5ltcFBvJI1WakVk/Wy
7MM9I9nf0PPD/Rj1z3o/v8kOkTTIWoc2Q35np9B3gD8SP0zNjzHXA0z71essx99WOGSAsUDmFC1V
PLJQlTvD3qTm1MfsRWgJYCkdi59Q5tbREVyazC9zE2tUDPd6zdeAHERJOYhl8AudrnkTzQkyvhka
QmhetOIxFU12BF4GMIbGzj6zKuweyFf6DPjIqPFamAEQ7mRsskOpFVsuPOeBZFxSysPYr9Pmb2Yp
VkJzrPZ1ruDeGfEtSf4ucV97KPMIgm25RKiouFH9D92yRq9ttNe+1G3fNcTsG1lzq5byFb7L7M9G
cie/DOtkhdx+qmlVhE7q0fKGHxCsbCQ6Y74El+PBtLvQSfw1i6udsZuJPuTEgflCzvnFkphkF3Jh
6kD/NJQw/OpXbxp40CNjeoq4CINcxl7PE46Dr7BCkhlgYIybCg9T+znoyCIRAaeHVEYXSawDKmi9
2IPcwu5QdoUffmbN4tzjTHlgytPHmV1lI+iYALifH1xZhowtH3s7Jig2zN+0jtEAy6qN7Aa6VozS
M2xxKIlVKayjh1ULoeA1qitYeIyJ1xgxu4EkVDgYUIaCcRGpC/Sikz+YEfjAdHvLNNIfo6RDHfZA
A8ylf7GbtmWFwkYqp4rOqkkz3uqLJ0lS50iY6LUr9b1tDlfdRa5C2Aey1EZeXC0b9oGBbb2qPpcB
x3g36aTs1H8ghj0igZ42uKUbjywOfxrL8FjjRleNSxhbQrPdoc3K8ZUzU6Z3Twbx5scsrs4ZUOit
LG5thwjRlhN++BYiTkhe7CgSP8kxABEIwQ3ckdW5onYatsLJorQZnHHXQAJiAlaQRBp6Mx39rY1e
TRgIxpB4H7oGDJqrE8TOm1NzjEtsNofE7s+mqDN+Yfo0ROhuF616XEsoDkRbS8B8MK3wqcC0BD8t
fmoLVMnT9AuBmsD7AjgMVu+EZoeCTGvMfRHp2jOoYX9Q+eniWsszDDK4EY79pqiuUWBz9u8aPhNM
I9YTdyFB5VnjcgQ+Tu8gh2BQNwELbr6b4O4ZzvT1bJbjvU/UfAzC9FAUDqf4gK43svRtgS+t63Dr
LBYuT1cRGRlgKWy06Oego+GCeehzkKFtNtMJpplIWyzNlE/a1aMyyUcsQyJZlBHv3Ch+73JE7glN
7t5A3w0EjVOVWtB94kjTQl4uNN3MwDXXM9MCd1w/P0gMj+tZwYgqeBvXvmxKzGv581ijOwWRk222
iDZRgxONsSGU9HfW85lPUmxtBoImJmL7BTkeXbHltijsYVj7PN2p3kMzh9Y7Fpgng3tXVEealIRl
dNqlnFMkObOxFQzYPK3UciTiqPmYCTCdNk0/nCtszRxs2AKwmEIQcEaXaGoX53df2u+mApY/8oHc
Jbr1peWue1h0wryUjfTKpkFm5mgRsiZgfFMlmgfD7Qh1pjjInDU/6tkvdbvc2+TkboskcX0+aBv8
nAh/qwhydEaNlOSYQUVX+/pqMVkSfmNAJdAS8YOPKf+Z6DhLB6U/uUbxgQETJ/4KB43r4aYh3950
SFE3IuUfWQsOP2ajdA5EvjVQo+3auoDUNjFEbegZ95Lj65ydjOaDnOctDBTDb3AYVUv2ooOvayGD
DTauWI5J+g7hf/8Y2qZYFY/b4WnIaHCCS8DBlfNulXWDFEqBh6xN+pEp1SIV0Katl2Uj6sjiEJ3c
kyQhc6dZFUmoBBms49/FVnzpdbpvnJSXvW4ytWC869WTejHpQm91LQsYpWTvdaXelBHhLl7ABmV0
CsbVVlIDKwsqm1rP+oO6e9zHcKFYuLDbVoUDnESiJjYcTMf2bKBMnRrtxEyINdSMrjWxLwPbxE5p
IEamJNTOGAyaWiNnoyQKWivq17xS1FoILO1IvoJE49M571wxby1kmaRCSKRddmRykaCLhSVTW8t6
Mu+dU5/KL9iop5IASsWQGY2D4oOwWuyHdGy2k7WGEuJQF+Fv1YA7iBb3k8ok8LW6eMvYGxkVtJRk
ooiZZSBHRRDdox6YnpZoTM4UddzY4fvIOuub/WdmOJQVYcEBOswfJSbKbXueCg1NyjoO0THSMg5y
P4hGMa/fN/pg+pU5iUMzZOdywaGfBVDK5hGKvdHiBOFhZlmP63664SS2X+3Aadxcpyy6wgGS+zrm
Ip1DwqVht0cC7LQs0L45dza7eF9M6dXs6oMpUFdoAehGo6EkXew/tZMe3Yy+RsFof+sM4wsZ0O/0
ZvqTi+CaXgPXp71KKiWN8Unv83ObZXtzAVFnLinqgc4+2pNyj6RzIEoOsbtN+M6DhR5Uk7q5x3gO
ulVAeT5HA2eL4nMq6FgVrIpJbX3hqPssoEo2JmUSiOdH/vp+IyIBqcYl3yKydoWjEp/43kNUJ189
I2HeKT7TLiUVarHfrtQ4ZEuAqYQbAIsrIkQCw2eNPW1fxjuOsvUJTNJf0zbd5zbze2CaUxCE1F1Z
6+tWz4AJFPvQzMEL/3idQkbRcXHtHyDV3BOKOfBrQ3qrZdX53XCp2hJcQTGjUxuMpyFdTilWpYtV
YMZURJYT29nNpwUXs6XG+BQZP/NlzGhzlJk3uOjUinG6G1GAwbwnLFVVVr4lgpaXsl2UF8ZzjsK7
AmMRB4rsEG44zJnnWsycAMlR2IwDvKXvB6r5ZpGjfLajn4WzkGYo6TWeMHdU8vB917CG5hAupo+U
gOdpaj9702pRZ0T6+fvGHJd/38N/8u97TUKDe0N2gLbXnHUQiDOCQY3e2e15WW9UNbdE93FPIymI
CMn16+9HSKAUG4Rx8Q7ilX4q88w4dRNdchyt3P3+JuuUcTKknA9uQ5PaMJ3T9w0oE8bHVpIbjGqZ
Jq+Sbt/VjM85x6aP9Qo1GNFF6800IbtEFMBd2R/rcHQu37EVKdHkR0PXLn2Tspt931SKe/OaUJg2
pHn29CHXG4HVdte20N7++8c2+fIOpjkniHnNaPvPrzP6t7LJsjsTg0Z2TywBM4OWENitQYmtxBxd
TJmPb1QIb1UFbyzFMDNhlnkcpnTJT8T5ROTPhGfbFQKfoen81Kbp0tkhxYaBqgMMRvgXmwbmziFi
fRVJuwOXaT/yFMIDLU0wU1kdXYb+EeNaCpIyro6Z0pZHo8DlBXDZ/Oia8gzPVf4lkv2Stvn8gTwi
wrm99I+pjlw/BAKLMUFFZ5LX22OcRPE5NNp/3/v+Xrh+7/segqxbW5rYhFF2vsE78UvyZk6qzesd
BC9xGizU2vSd5Ov3lxJOLRMSw3g1C5wq349+f9l3nXUcs/tiy8gr1aBuU6KUZwYo/9DwTn41mPMp
1CFUGK3i1SQX0td5YW8Ji3w/hXi9ZPHeyzl91KVDSW1GeGHtaRs4mvujcfuvpMjSP52peWdaELzm
YE7urEYQZQQClhJ9WaXrzdEZcbh0vXgpY7Pdm2RDkibnkHJY5VtXSyGS1FZNgas/Qf/Rb6Jp9ds/
99YMG6tudo0RtDs3ntVTEE/zeermP99fLQuOWo4tFq4R500no+uhCQLxotcll02inJMT1drerE1I
NziOrg17Vxg03e37RmL0BuRttaclw5KTIDJnXJe/ZE73q5BtzD/nKw4GoacGU/NBru3Jia1e3HkC
jiZF81Cnef28mOa1SY30Q5Bw6Deu/jamhdjGWBs+upVbxPn0h0kVfaJz4OxmSNsfblK+pqhrnggO
Mq7QoTK0sKO9BD/HITxwYDeolETgO0sKrSEcfjMngf4rJ4dSedT2cjZsrk6QbWALul2LQ/w9Frzd
HYrucoanOy/MNhyzCX1DdClitjlmhEXdmc37cKIVkedWvSfezr5G+DydynTbrYZnOWZfT0E5Ew9a
uA8ShjWSi1Tt2X2XmJ/9xN+D+WDetcquD99o+v8P7/8/wfsN3f6/wfufq1/x/4L9f//7f9D96l/S
0B0F6MZwXQdK4H/Q/UJ3/qXb2vpNUypXN3T9P+x+Jf8Fj0UzbQ5b/EezSbZo/2H3G/a/LE1pUFpN
UG+g/a3/F3a/MiwJm/8fyP+aS2BatlRSt5WyUaDajmasj/8Pdj9uzjZOs+Errolk1tl69/FoMi5Y
M5sK91c/huMz4h/c4MWrgZphDSFtY5R4mAo6rxLT8pCaatF3S5x/tlYwQ7/Li2NvIlz+jveINO2R
5m5IKZ+3+ypDuRlXQIcxmu/yzhwpBFHjCZteWDaY1tYV8F84yK4RVRxl+mayr1yY9StqABRtQv7o
BZIAyuh0l+Lg2qVxpv0yUhCqzVh84CMTfsuCG3a1hGrhGDhXzQprkJnuh8apr3rPjGtY6+QQ5t/L
LJTOpPVzaur5FrSm/hiWIHIA6A9d/pY6uIu77zTpUAt2Y1aNOyMx4hO806eMwSNS/6pJqfxPTtmF
Hpk1KXnHztq0QMA/fWc+9UEnyQD4sAMzvTP6XK7BZAYkOIfBn2H92ZZeuo9RPH5qvT0eWxysa8ha
d85rXOUaMA6vQ9h1LOyR/ghoDNIQMBlFyZDslUn/4vv/xz7wJ4iq/vj9dNHknFs0+gfROc5Bk3l1
7KuOAWRqlF4o4scKuelDhI/s4K7UlXgmbD2MJwZESaVYTmxbnHJ3Fqfve4zR/33v+3uyRQhDtiH4
VSEMZFFC8yqnAC0C9/yhk878oHWWeZ7oYqoWLQr4oFvaWT4yqfl9XOJsn+ToHoEQaU8qvMou13BX
LbNk2XfNZ6jg3Xbq6w6rch895+QrXXPTvZFvqINArfi8wVlpDgLHDnGL3HQJElNoL6dsvGvFApOO
iNkfDsNqRogzPVrnhWAC61KVgdontvE+xh8qgEPV5J+djhHwn6cpYRXUDrRmoVnlRVOz60cM4diT
KbMLFwLCrCft3SBMc2vGJImGeWqAeIHe+v1OSrcgsu77r3HcPDp+x/bAryFBHj8cMkqCv9r1xg6C
g1v34pAGS3D+vqkSU/f/eRpqYcYMqU+dkgnSJDiD/mlUx8IqfRGG6CYwufqFEvpvdrcjbqX2MZoU
7hMlToGyQL+aoGwLkc1MqxTT9+8UNUfh1p4QqdNo4mRPlwJVQzHqN7Mm+SBSf5rWRkcxnWEDJK9W
PUa8UgRMF3RzIlw6n6rYVyV1qtbY0fk76cpd8/2AFtCCAXlHdeHk+uU7CEj/Y2p1fAlln2+b1upP
/7wqglnld5DWUta2j54NcLVMP0Yzc944NxJROjifRV5h7/7+SiX6wRkXhjR6KShYrP+i6rya4tbW
LfqLVKUcXjvnbhow4BcVtkE5LIW1JP36O9TcOqfOS5fBe2NopKUvzDlmRKZDj/kpMV5NVVbxiip7
WkcyxTJrzrhlZ9KflWLXYoO8mj8I5k9LkNorrSB5IEFiLIDEEtL1gvVnXFRmG984xesPH+PAgJ35
yU/yb38galrOHzkZg1ctzdTu5yf1yXqtSkJ+FkHt3bxmfDYsTz+UKUuHEGhIkOLOoikvdwEQ7Cec
xpj7V0S90XkUorxVbWqvJwlzSWuCdDvgGFg+/kuNln+VRNG4MgFGXGTorl0oTqPndV9++Y0KmKI4
s+NLLEh3h7pKOp1rhPeEAn7j5oN1Ukb9xm8n37IHgKzH0voPJ4tTyj95XKEqE2iAKzeYYOsS0651
3r84hcuG0RVz65wd2OfhP7dgDlvT3N08WxyRrgSXRBjVccT0si6Ybb31nbowqLvh8UVJDhf2OQPb
MJLfulCmJFQjB3wkjcm7On7AHon47d6MIPXM6Yp6rQzSIeZrBuFdcmp5bMxrsniPxBl7a1zePNVc
eNegNDnhLy2N0meNCbZGNsahaXXs0DlOBw4gYljD/J3U1IwkRcbfY0mI8+NPjxe9RogXOe4upbdP
S7tfylyNBCx0DLiTFEfffOdM9TQep1I/1l3UHPKs+0Y60T41jq8dfg5wVZKYaw/jDtt6ceshpr8k
KfqfJrsWjGy2aLmTjW1jTQ4kckvD0mmHsFkZwm9OjxfTDf1toL+V+qoHwTbSmcZLtvTpoZIWTXuy
t/O6vSodoL3rghhG1ddsercfzgTSMGLI2PXJaKguqi9n7V1owk6K3OeCFQl7EHlgFWEsvA4r7+O7
Z5qCTL8b7WXT69Wlnl9ySwkGEtMTbYy+9CuL7Dka+nMXmAtLAqB5XIQYlaeKU5k91J+MnW8kzPoA
hoCFikoYmKH/x99sswrKte5uKf3oZ43FwcjJyNSV+Pg0n2ebhPH2XbMK3L+Fp0mWtTCg69YbNzW8
W65ir1tbOPc36DStV4g4/EDkJ/Rp0tw6C5qcA4DpvbLHFw/+CZayTJ0Z+A870OEVxmrnxfZM79CK
pr06VjbuNSP6GOqnSjf6y+NEHCQIHSd0m20ZegaD6WF4SoH6zKCb2GBEo+Un+P3bbuqsX0OcfJJF
Kd51Wx5r+CJYuYf0kNWeccwGHKL+8IjsFeOzinVSt/BsIgkYm3+6eSDGRoewUZjbNnOcS0FIOIoR
RVv35vgVuadhPO8AkVFpspUnH334ylMBNMypJCTULcQHumzzRLP+l8i14vN//hBF8H68zmy2gaOV
IQYzRlSh3MDTZaD5OONBHQ0nwySoBfECVLsQUo8V96dmSC2U/qTXqOqzNIpjBETuPRiQMkuzte5m
yn+Z5CrdWw1RMSUbkyW1bExNh6mpyRrx4QT8KzQmC90KyeSZu1oDuQ3biZG0kga7pu6n98fL/CnI
uWKv1c0TA4xpg7r5HS7BrWadEVsJCeiFlC+N716tIAwuLIkQjOdefUAldfQ6rXsmqrDDJ4Rde0oa
YKsxVC89rqfbiElNEuh1N0v7k3sqcA/RVLX7Cs7OjpI1oNyxddqyrl5nVBIbwK3mUhahvYqV552D
RNpH5dQvOOfjn5zUGJTzisiA7eNUNuajuduTMAQwAhiHpkNimkZzekKtjGCT2BQ/Yz8fmN5r0jHp
mUOMiDkOlxKt0Ql6njqFZrvGc9QiaUSmhXRquiW69nuSyBakFrr/GgHY0GKrYamhOGdO6Z6rDs46
NQ0xM0b6IW1uBIdl1mZIR/GRDsS90/cd3SKrV1FRfz2CNZO+cLaGCo216Qr7rbUYLelBidMGOCjh
f/5aJ8T1Dk3TuNdEGCDIy25WEkl06hhCh1FRJAtqjATh8fOkeuPMVHHfp/XFy1Lnl4+RfCF6D6kw
xLk7EaHstWifP0E17dEI7ojMaD+HASNDhJmEQx9lu4sZv8uNf5JPV72Mn4AxlmgCmuyANRqy/lC0
T0kowm0XDZKgjKOVBDrG4ArQYTye7bD2aWiPzuOzUmP0xaPE682CKAxCCores4HNpMkiqvHkCs9X
Jy58OD8lWCGgZPI8tA0jaBK2t0PFWyj84eO/jwRW58kBPTxuaR4VmnTdk1dn7rYbuIKyvpNXHgli
1Uoig9xUmOQ7BHI5lfW4K+yAWJEgACUXCG/NVQW9xnPB0aIHKtn+GM5uDPz+TEPDD99O6ZPHk2BF
gi1MHhJEGG83/bGLSTTvMHkf4omZ9FwrP15QUnsM/xvYcY4EPs5CqVcO+4BqnprPaX5Er9X473wO
nSrq6k2k2tPEU+Df/IehT9t3PGvPEKR/hXHqolHI2yuCJTINGr1FVoGlFidfduoMixE9cfBT231n
cd29MIjF1RiTap4Wgwsfoy62+X/+NP9i1QQw+fH5//4XRBzYjY+YyzLgKNgo9KsSLRF1HqZ1gg0q
dgjs2AiLzYx5ZWzp/e7xXDJJuF8EKW+aV1rxqqrjOlz04+wyN5CtG0ogrCA92Ilx7j1qBCGj6jc1
BpYTMf5tgUL/VJLIlpxVmjavZlrwMGVH+v2TFxtDN1p5QNswtEgGQZp8MfVxq7u5ebPhhXWuqZED
TexT6af+WpVYVjnvHyFxrdNl+p65XA2IrHiPoSPh8yrTg9KaveeK6jzNfWJiuyfZ4hvPR6ACuNO7
ja5N5Mb5jAkBtfaLGC8SUDIp4VAWkUVWAQ+mFYcb1qwhOqQwdc9hq1tnMVU21gY+hAYC7J4UAd0M
zC1If2qOOIhekpA1QJyAN+MfwmcZ/64MGtem7ubCBk5XrjfFW2BbBxEJ44/uY+wzITrXEI5gTGOR
bePcWwPIlM8jYu4rmWk7ysu+S4wXHh/FvYhKsNtzQTh/BMli47dgUqu6wwXe992NWWNyaorxFBgZ
TvH5U4+XvDLXY1zvCQuvwRmW2hPxN+ETg3UUmtVTNgPdQh8UfG9a7SUjrgHJiqSTarqfDx9ThKIg
Vwk+voseFw2I1VvRPYqK33LofvMbUietS5rn0Jr90x7wiwnRIeq2rl+mIIFQcCfVXddBTPrQxTdD
kJHGY/PPs2mkn/KMFwTmBrU+urlB9ifMUkgdB9VuRa4V9xj7y3KkvlxOwVB/eDl2BtFO7kZFlrbt
4blitGDhNSTio0DYHbJ4f5ZknaNPYcl806oc1aQXASXQJ9lQZRlLvTOdv2FOKEaQed1rWTLsiLTv
FELnuxTTli20RUp0POxZIvyqJj069uyPaGY61r2BrNnEwQp8t7XqYqN7ZJeO37LEkPYoj60ckENQ
G2rzKKhj4SLO6vHtEDovtpPm6ofR1L7GiOUrJA7S2kjaffPhtIyeSq/g6P1DMzulygm0XGtNAB+G
oUXZAUadiKGgOwiFGKy3RL/pUAy4UftkZJq8aqCwssJldMMSirysEvu4i1IlmXpwhAYVaOCFSwg1
JTqcZx/lfhsZrxRwRBBRHy+cb48grcwMfhV+/szS8hUl1x8ntKCOtflqmsQJbx4G0oI23m7vxBg7
rYlSDQ91GiO2RMfH47m5tzEp164a13ibcNpdumSyFr7U4zXki7jG8tDpuHBTxkaKpGircXfF5P9O
5cTp47/qlXP3G50JMOMLdPgvlUzMoxZOp9CbCawKd6YnTND0oD19fWxX4AIaeuN0qxmDhrhBEEQo
s3Unq/Ajd3lilNN3TrbDygpZ2TbG+CcsXCAiLbKzLAk8tpm0qZ1FbEeHTc6CRYXu+a+RgG7SCcEc
7fG3pynUYzo8bpWeYAAh+6svgRkH6xKcPs28CaGFkVOdERSkBvPJGrwLbj6L4yaEycjmtWDUVEJK
1axBXYOaZUkQYRPz3aTcVZ24uKkjEHX49s4UoHWxlyBtd6d7X2EmHEP3Lc5hKTlGC8MT4Mxza2e/
kwlKELrpXwj9OFrKbMPcOzr0vhbtUEKJItSvQVSTiaPpny3WsX3AvL/PJFbaEVuajk3z7EcaMQDR
NmvhIgQ8MU6CMdoAwGWvuAHrsmlXRQZIjsHX2v6baxW5NW3CN8vjDC3hxXJf2sYvcd+Y68rTUcNg
eJkwVwVFGxAxec1xW3v96F7LgptIQNg7uayTbTDoA7udfV4yHGmibpkavb9MreGJ1Xi0SjFv05Hq
RDBBeZnMuw/YG+ENi6y+Hva2Q9tIlVesyJk6yEAQuFTBvIGjB49F+k94zqqFX2blDgIUwMnpXmXM
H4sQi5JoiGEhx9QkbmAhBvMtKArnJfPZOhLXGC1EAN+xiXN0NIzpzlBw2dEfIoFBYAK2vQ4GLP5O
Y8Q7ZlLUGVb5RDbKNw3Ed4pzEpQGwnezRj7tE1+4gC68MFS/CfBYkFESHUWKCz1h9wnFAl6kjRZX
1LQZY3XxSucga2Od5iHNah1uqXeTpzw7tCVxbbqO/Z70lmoZM98g4wYeneiUvW1qwCwd2OLzaJx0
ye9DFPV08A3ekQlbBSHI+Y6M4V1jIpTIeuydbUD66ZgiWZJhw9rU+7YiJoJJilbcM3CZg2B4r/3u
23wNp+qGL6u6+2O6zJ1iC3kJdaE9hauUAZ5n/epVE63rBmQIR/lhcJq1607lukWyMpOHdq1hA1Xq
jkGnIW0UI7GrlPGcC8yJS+N5SMBc4MB9Ls3kdxXH+T5oMUp5/N1b04BWbrODGVXmuZf1VY/0WzI5
/3LlbsjvvMBEJcY107DSlUQgJEm/6TVibqaoicCmtfGKYRqjYY/xlFXIg+epS9Tlc/Cls9eQ/Vuu
qQ5BFG8nQILLyJd/eUSBSwTy5Qzts68S41iiMrdjr9uV3u+kQ5rDe2Is70k1HnQDcgAEUd5fLJ5w
K4CMtjpjiNH1DlJX70zp81Xulx+a7qGFxwAfW/mGoT+3A3soqsYK6lB8aCfzUjXTe5B3r+HMQuc9
wHSSvY3m+C10a6Z3etl2zLtrNGrfZjOmZ90EJVIztTrLyHxy6C0YcGhJlayJRAguNYfyiZzNFQPM
fG/65h5/DxS8wEYGZSke6HAY7vZtbNkmJEkdb+vOA5M0Old+EKTzjq5RdwLsB9pTI4Ae8XRPV781
AzxV7TNyxGkTB79i3MjNRCNQzCE/hvfiWOm/EL2XhVkJFjKXActJ5DVA0rhhSwIxSErycy5Nr02o
CSuYArH5Fk/jW9NhTvbK4IilDh5RWnxPvQ2zEDb6uRMNDZ+J1KvP+tmlJ5E4jX7IfBkPd6Xq3VRg
n8rU+G3M5wrF1Hr0yltuaZd0DI3tMCB98ZO1zsoEWay5Rno6Z7ZP9UYJ3V+bYf0by11LK1rc87Rl
SAsam2OF9lPBfgZPT5x7IRcxWviF8ptkT3JbT1tc3/JOjNuptE9Sudde1/oDUUIosHlOwgWm9m3g
IApw71rD9heaA888K0PA7lMyge64JaW8UOP+KSYylqzWRjFyzeZaiv2ksRStjI4IWYfNFMp6Y+FI
4rFeISDMmWOjxQRmZZ9GtL/MPDwkYzOFohfaVXovpDTkays3X/lyb2VeNnuDMofebwDJqetE+2Ix
grnZdEuzw/E9OnmAwLL8w5HyKUaxpeqqVlAXe8insAM6X36hnvtSHhe7Vc2I3BQpVdxtzdasfosp
OIV0ZKYXZNdrPlP5SvK48gzmHEqYpylnhVA0LZe+/5vNGnz0xMb6hOs/Tow5TtO5Yf0fAJ1DC+Mh
xuCmRZMTYdfRCv8trQIERPWrqCvnF3kTXxZDLwK0xNayG7b0dWlveM++sDjSrYXvOkKnPTfJq8uC
G51aQrfiihZxG26tkL1V5hYhsQDFxurJ7PIsHGiw4bKVLcmXQjVkbIJuE7rca56Bq9oynX++YPBt
mV+uY/ztzYEJA7OadTYmr2ltHqKKoxlMG3r/Vn7EFdHZBTj/pakasjW7FyGGa1DAuRdhPq7GPvvN
0fQPop+x6N3s3lZDs54QlwviCiNvwGfa48hN+um1jbrtULtPqiS8NwcLuSLgCJeGRO9cLOPUWFSd
atakgfkHx2eTzTOD0WRfJ3vA67P1U96T+AuM2TDZ3q63rW6doMGDEPkhY0YD9cAkj2MZ7U9dS+6N
cBWWLvqiRtP3JY9+ibF720jzamQq2PsoiPF1EnmVBHjdidKgBh7Vhu8qBLiNEFdzAfCPPYpPl8oO
EMWrsm4IMfpDWTsl2JOW5VgabjSCCKAwImh0Lfu37WJUxeX+N/UyEAOZfkHlGioQznabhmvEu9D2
daxJfSF+uxSey8lQ5NMk/Mi1A3DRIVZgU0M62WSGvrXhcOIanWhOmGjb+rBAP3kdWUItPYmdVcyM
XXa7DISs4DR3EA5UGLCyvraf+i/8fe6qQtu3lr1zikd+uy6BEMuuL0+pXp2GIt8TcVxxbkTn1A3/
WCnTSdxfBZHe+SF2mpnxNnIfFXLntsxdWIvU59Bhb5PU6gOLRr6ujJpBro240xPRp5d6HCUT0ShG
C2fYsDAm5jFHKCEKQDEZ0WFRPNTEnDByDz6GKgS86w6noCFuj/OQTZiz9adCkCceOriSij2ikWA/
emm2DKtbiHx/I/XqajmDuNgeJpwwR6DmB6gT+2oTlek/P23FLRnqTZ2NPrMACKoFKbOkJuJTwnp7
DzX/rxnBFulLZmg5JQ8ZyYTNad2TFvsMKwswf2nbZLBSA4hDDlxt09H4Cy/oF/guqLvV+D7XShhD
kJwSDUWbKG6lT6CbFxBeQGgN8FDHmAWo9lZEAeQRpm61P66oU+29R2PdSKLBouxP7E7NhrUA41gi
jIrEuug2ayky1iaqAwkzxk0/rAkCQ9Zxx9IiYjQImA9YGmZdvTnYxAwNMMkOZswsyTfx6DoNYVIT
QULbqcjY+rlvjW595ym788a+ka6OHDhMLzHGsD5hLlHXsC4koS6dUT1Hsw8KiCtG8voNYgXuizC1
V3vX0L6JpJrDXiRnoY8n2nTaf8gJcQ8WYXLQ4axagT4Cka2ZygyheRwsOZwUFvCFxoPRLXWapHJE
TBcF0W5C47XHsPHWTI51GfAL7rNJvkKds25WM3YbJyRVQSvZ5T4+R2ilW7t5SIIrxYKmd84xCXBp
6aOByTv1zuzvqVWmmJ6Vj2qduEe+aLZKKofBNz7vD72y/a0emfW28gUXbm9j5iQA6+AKnL6PDz1z
mG5YANDt4n/OffMND1W5ZlLBaIpMJaotT64zH3hAblYsycuEbTKQOSKo+kOIh3ZV1JIBHOisPSS/
2dygiiNg/4LvHBXSsZhXNrIestOEcXpfG/CqsHI1p9pJDT4Eb5MSMUKMWLtUXY5wfargJsSBOzP+
Imgp85cKOlQC2YARFPGPfJujosD+LqUR22gU/OJmZxAzA9Dby4coy4hw4xBpxaM5/CqMtrzh0C5v
tj39NovRI/fSwZsa0FAMoYCwIUqNRsdC/NcW65JAz49SJfesQHEv8NDScTjpnZnlk9vgd/BQVd39
CVtD5yk7O5PIPt7ypv+oh8Z5DqZY3M3wa5ZauOQMXWsFaDXSdm7qGhue4+HGU7X4aMZx71Rev43i
xxanJ8qR5dJuGM3oRiG9VjR+5zqcovNISAQ2GeDN9GmPl7j3j7jbiSZFWRKZbnTQ8V4vq7F7h/Nb
/FF2vNRz034NcWLXg08ihe8vkqG09z/z0LKfH1MtYJE47ydo7uiERVTvBCb3oznNgPfMsZ+1WXuh
knBX4/8iqCRCggxbZZkq6Li5rTp2ojnWaQOxKyRmpoOIVvCZTJCeFCxRPDwEJXSQE2PwiXPALaVJ
uDEDYSDRo31eaH0tjrHkxR76HCl7bLpbpB8ehCm7JEIgQxVuIEJgrsLau8rScgccJbyUyEAvo8AL
J2ivlvmsCBhHgbLB7f9ZiaY2nIcrgFf5qWB5QQ01bAn844iGodPtkBGSnNHLAHIDX+3xojHNXNVh
QxklDHCrPp7JU6AVGRdHehxGLBamc7Y7s99UbmGtIxxSmOmM5jlF7bb8+eodQEThtAZUsNB4jsKQ
zl/3sDpTV+AMqYMQLTbfK45NYnces6PcJluqebzDM0TYmpaxXR8r/KFLd1ZyTIwVXU8fDqWH7IPK
n4dSHm7UWIpr3aZ06145T5UzRJ5mnUBG3yXjqJ5FaRxQj4orrCC5SDP84t1YYgFuJcb2Qqm/Qcpy
GqAK92PUBvwKGOk6eYJVNar+Yg+td45ZVJcBpii+19HdlE7bPPVhtAu70jm3hGIufn5sLDvhMqaj
P9a6+/645kGPJWuE5bDygt44IrUzOAv5Ux0P46YPeqgjrRefM/vv41+x6ZXPkbfXZFdlmDWb+88R
CO7uRDlX4o0izjWtjPSojZN+KuCnbMhEaCifourcNgyaf/6UQrfovXz9eLcfF8XjLa8QNZAf744G
uZL0Y4IBW5nN15vLhCmQPh7SMvE3j7uqcxy4q4z9zWsTF98/1xAclnDjkgkBNNJBcw0SqnCz/sgK
izG1ab35CozsYPX2uWjtL1N3hi1j/GTXp4XH1i3DbBZkYAgshkNT4mpbhrHje9mUJ9/S8mf0zO6q
TisXYYIHy0RnyYWiZfu4DJjIsXo/pLQgfd6SHg210UXFuY9UpsOw092dUYthU6bFlpOn/Cxhr9MP
YntDMTLT+MdsgyStOviatvsZvlJSnjrFIuVxjFZulAGymKeyfjN8ZVpcbJ0i6uAU5eiLbHASASxl
qKqWw7JfyqneIWYLuPsyYkWqoj/VhmstUMLoO6MozTV58IxPvMKl8uJCrZGi7SHexXvKKNbJSdkH
S3xmy65r661mJ/4rmog72oXiL6a+9c9hJUOBF8KmjbL0Yd8+Fhw/D4bWFtHBEMGwlDNjppnd9YGD
EqxBPvYvDUnyDrudMjJ0+TpJZ3pFh9zhZKJYmifH4zy8Hpx6JL/GBYG9F67enzXsYqdAJOOPxuyh
UarljOFpiKRRqLiMTkquAQ9/jco4YlkVfkXWoL393NA+5KI4Tf+pqBp/627JQiykxfhZwQQQ9Zdo
bVDCSMu6ZbE8Eau9T/NMezMfIig3Lv9pXr1xIBnezSBixcBHkaKkTqWDHoaN2GsYNZvYxZhk6NPA
CHw4O67mEqlH6hBCwpW0pfmqXO/6eOKhLdk8/re6SIetPjDQKz3DUStRMDjNNDTj5YAz0B4s83fg
euvJt7Y/77GyKMw8YZPiaiiUP74meiT58VwZ1zwUJuLUVrLnxO9mjdYA0e8k9Ho7GbHxOpjFPcpq
+TdyqjvwjB35dyV7KuB4RpeBTwFp8DhTJqBItIdcE0arsm1oV2rxqJXGlnl1l7mIe031x25ZQOgo
m4w8dfZ9Yze/lAfTL2NxN4/hZxsKpxDTWAz9xjNjxvPjwR5HrtqZ/fj5czIZzrjnAVcufm71vOeB
AAmUvHMLGXidf1SJfJpzQv/S3gKK74fXh7RnWGOuO3Rsuf42Cet9P2O4w29AjvtiLAJIzuQuqir8
NqK8++V4GsUFtta9gxeE6SjVuh/IlscnGy7EIcbaQdB3chFznAIU9hwtcjwYFo3sILTkJbHUtqPJ
xQF3KNken/oOAEqYN3gK57faaowT9B3uI8mJ2uFU2arpnPKYSTXQrNCJDpqR0iIPtFiiybOTcBSq
I2w9xnxZJSjOMT4Ge6Ow/GUfW8Ghs1W1DTOkKSKayBVjSX6AAo3VF57/sipCsEb47LatvmcyXv15
rH96BbrPibT1kFT5qTZNHqhZy4uf1jtfZt5zY6V/wDOK5yyvy81ACKmaBVD4fj+zxIVrY+AZzFHq
O7psnrIxzkGQE71aaN276HK1K5k3s016LxRZXzHXzq6cP8xj9YztpsTLyZ2cue57NroZlgP4+PPm
2cY7eLaIkTrJKvmshuBJmV581/tyWBMB8vlYr7rU1ytZw822mP/cVKM8FDgMBxIBmLL0wwYKtMWe
IDKcC9zcWT3jM+teGB4SBady2ms79O3VYIvICMrcacX452Fl6Lmy9hZWsqhqhrMvJ1hgnR5sJkJu
+T31f3AeEZbuTMm+ERZBzWQS8BJxNIXRWMHz54Gf+PmwsVOM3J2IWxQbkEW84PJzSMZIbnFzM0lg
+jVXmlU5tazVeTd8VcQbVcvqEv7huzYOYxtL7FBlicUalnjGhgZGaxKTB01EqYkjFVxAHF3dyv5r
MLF4Y9Zh7xsF3cKs8b1proXkZfylbP9uTH36Tyui1zp0819FWfYbz8fZhkc5P1lAjnWsjf9f38AZ
bW76+BaqNHl32O8Ys1DPNEwwVaO5h9o2D66UDTGYcpajJVh5XkEFrAwNlUN+eSzsHi/J/D7y5Q9N
mIQro8pvgNjAOHYhZ30yvsZTMX3qiGIWvQZMdkR5sGFoWN7dXr20mHk/jDq/tCnFua+YohvzAnfo
MxbaJD75cQI9LJzYO8ZdtGWGOB1T322XRIHWt0Z9PNoFBMn9rTRt/eZHU7EA/gAit9D0v+ohXAbK
RStqUlWbnemdBUDGpduDuRj7Hseb1+e4UK5lQ+9qhSzCKXlJJitmkWKUzgEAxjX0sGyNGMsjjE5Y
QMxbH+ZIBIAJNVXHJgMtTKjja4q9+FdrG+aOdpgZbtA/QZnb6bBWcMlrPUJI+cVuXMN4eJERrjsZ
YmvRxN6KvPzmRHfXCBiksouBPnTDujY9D/nG0TSylrp2VXmad21zzldULUS+Y+Uv2orZA+OSNKna
bQssbeGzelQE4Bx0NtvoLomkm/HWKxUGnyiUB7JE3GNR5P7OjaO3cDrrKekT2PzGQJnMn7JzCXjD
cYd3ag1AXX5w5gqztpHXETLmoGdH6MaJ6FY7Au7EIYhvOeQh0lJRVNFbfnaRG65i2/xq++ZbVH2w
1dPwFA0A/ZC8LePQ0Eh9gYgwaVspPW+XtgRiJLH/0VOU7ockO4KDYGMyMnPlSN+VFiGqEbRDGx7Q
sqsBPEwuwgsWXXDhk2eRxwdqYgI/saAhCNSnZGAA99mCPTwgYd4aud9uQ3zxi45JMfCd4pRThqHC
+8LB6qNWn9ylCMhqJXmiIQPZwKMYGcatC8YL8SX11rE1uSXHDZsVwjVbnNtn2wSxw+/qQzhgHmzZ
pHu/VvteOtq91qKl2yZvBTCGk1MbxF120VWBcjAlcZMji8mw/ywGRuPSNZD9C9XsG5TvjKb9+Yhm
alFPXyS/j0vdLKyFMWQ7jJl4lASzZpGnFBuNsQeytCRZ/HkEN8tECcNjuNes9i+Bm9EubXLwoilz
AzhnFyAL+BznHTygI6UsfYPsEmYxdoHN4GlEO8U6exaRcD+7ZORwF0D0mOH5ztZGDCKZrxxlP3xO
gvgPkcZzb98uYVyhGfBHSOce7kaI87BpGdNxfjId5BQmbi6Hhs68MLRAkUwQKqYGU4I+X7QTb1Es
KkKpxGmMg2dMlmJJ9OOaXgcREWkSnVucB2XgUEYbRAjT1qLIHTxxG/Utc6dRx6XWsRiMckSRAVuH
C70FuPCCPPjIflUYEYBW8G9VcKAxfLACwPB+fq8lF1CazfR1lv0tBgFSqZyVrrk+Xtn4AFXFF+HO
IQDccu3iiTZ7bZcm+r0Mbhv415BzfpMpMGI6gcOsNJxfyYjNJpzVBaxFu7b9l0fEQygZov7OGC13
gpChvLgFHSFWafSeMSYjY0l+I0/GRM+iL4p6ltMaZwEPNKqh9I9wxPtxku5Hyt/EflItLI94YLNM
yIxon2xnTbj0yECg3ACv2o7SRc6La7FV/aucSDrXkU4YE+ddIIhMbLA+QJNzvtSMJeib/I5tNtoq
zxRLsIpvnWO/9qngLpsfF1mB5jVyxQ7JJ2BierTejyg7UeSbsY7+2HE//RTEFzEFoKjVwrBItopV
5G5l9amaaTv40GqaKGJpANhgUfrjOm2mbBca44rffy31FZPbhrxMUrejiPCu0th2TaMdxsr5miai
liv2wBw6U9ywU5/GkY6C8IEKNQEr7fwlYJ63tuvsV8+FtBaz2s7JLXI/7F92zfGUVWABwK9zP9ik
JvfpJR/Ceq2R377xYlTtDTi0x0fooq9CsBE3qxZxE25KYZvMyJ1+R4mxLwHd6zq7uXKm8egWHhNM
9NbL1L64EQunUvgbJsndLHOtluPk7gfXDjZAU6YPFXVnkBzZEVDpOVDNvZJ6eXjq8im5sXZ+romy
qnUcoJQxYGCm8I/eM0E0AlzVqpFLZAgQCTGnrxrfxgtLpwxob1grF5Td6Kz6aVCIw3xm+T1Ujviq
tdlvVslc7IUSq0YbNkGR/0aJytHZxsR9j/1zMjXNAhnLzW6Mr7qJMvjgyY3rO1t7dfUex8jvWAke
0BfweKKb+1CkU4mk+ObaGZddw3wwxcWCcxSapZUeuF9vlVG4MEevVQ4iP6EJA2JILrQzdUetzkzG
+r29xDDAJ+3T1IxzvrXh7v1eO9kJWTKC/mbpD9EEvYWnVxVqaxZ0H/xYxSoPZ/pBUD6PoV5tXNNZ
tirwIJaaA2lpjXZ0y19oJr21oNzFaBltXKFNK4yL3rqMj5Kv0/YoKjX4/DK7DzW0NMtkPNPC4ZgR
EgskOhgMwslfdJcUOSs5yzyahBUi3racXV2QAESHCCSYc5NA23pugjsG5U3+inIgpQSK7jnPJZ6R
+rSqOCJcs1xWolXMsCa2JwzBsdMvgJyGQFNghdYTupFWA4eG2I7FI1ju/HOQ+qdFBsYqtE+OiLSV
jgZ4j7348Mg2ZAml+TNvAFITQxv0p4mogMfXKBVMIzqmcvxgk7cwEPBtW8lT2E829f+xd2bLcSPZ
lv2VsnpHNQB3OIBrfdusYx45T+ILjJREzPOMr++FYJVVilmttH7vh4xUUBQjiAAcx8/Ze+2h7I6V
0zPV/GgsZpeg0g2+Fbj34AQkyMUHdpk1nszph1348XUNLFBnvV4ATC6PjRviZPOuctN/KNIh3gyp
utLNXaNbH3UPI2mU/drNpxTtlnlfdzbxZBOCJfaWkUD3kfnEchUdl0MTSnxBylk7OfsdEQ9LG4bt
sQCAqRE113XgHiOmpB5hQCzWeAs8bNXUqILTpJ11VDPOpXDqjYlec2HcBHHWYLXRN1ld7TM5ZPu6
71DfmOlW89YyNTfCjH7GDknFHX3vJWv/lc0hyhxCGAluRq1XQhUegNJUTbSn/Nconsx81dwhsn8A
gPLcpLj0dK5gEnZQ8jc93yEnmqLBQ6np/T61a4Qi5j3zmdl2Tj2Ibmyh+vakmWRww6l9wZj2I62C
Zmkj5mo1Ig1pHSHpZ3eyrIGneNNzYuQVgzm0WalgBmPYzjZtvUNTxPZGA4G6YOJGFDaykfTQoKNo
2gB8GCBRgjBo7PjVFK5M03jLLQieGSLyEVFWFblbxxrsfdqiDHbJT9VnoDGq5lqMe8TGwWYsz2qw
dnzOCD4KQExTTsCCb9xMNUHXRdit+jqbfnhsVZBtPsZKsEjXpzyyOoJ1YFY0KIEWqjQYS86C6+yp
9tCHRfGzX8lrxwOKQvd7p4T1qI20l3CnvXZwhGqNjFTHusUqqS0L6Kst+VxdkpANZoQd92HehmNj
QXS0EPYoojggUOuU8imI9DcW9uo09Y/EVKHWH/o7lbP/46whHj3GmNczKlwYaSrumFnEo3ZrDB7j
X+/WZoXIRpgFQ5ZCVU/gTA2PNaSFG0eJ67beNYMVPOFvWSbCdJZ66KDDYUq/GcE+gZP90RIsFxkT
3VT+Oixb0gy7ZFzKSTtjSiNTOIKdaQ7hUfenUw3wJdWBhmt9++bRY69sR/GvILqqPL52x2+JK68T
k9iI3tTDZYqMb2uH5SurHVNMrU8OVay/MnFoV3llLCMfOo83kgTAsGA9dPVjI5O9Y3XNKWlZ0bKi
kiv0gYqjSWfGSdVt0rmgxWdgh/0NOM3MYZ+YO1mI5NDAsygFzbpya0V5qtZFXp89Bz2F0vo3Mw2O
NJoNkiQdZxZurnvH7/cRIE0B3fMQj91trzMNRfBcLiPaGwtvXooIpi3XZbFq9fKmSMg3smJiE3tS
1ReWP5GYW5rnMGbPOBq2jgFEXhVZ2p8qJrTclKYgAg9i5z80h887S6wacBjN5bhWh7RrozWKvmFl
1Ha+FEX+Ji0PFCA6BkT14m7Qg++eJ1lsPH2iVJyB0fm+kEjgIIzzmWJ7XfQaCSB5l7+6BmRTxAHW
Ui+tLUsW/leJ00+m2s4xfdIPgEtt5SxmnrSrjC3NbixRa5rPYzpd40sCK1q7IVsyMa6SNDTXYegx
53R3gdedwql8rnIUauksJvQlNfXc42HidiMIsoVX6yJXEdfOUEQb1Y2IRu0PyFI46jloEOxUuAyw
WC2iwCCfyp7xnKWLhCnU1gbr1c69rWFV00dNAJwJLpB00SZDzKCiChYmzPFNyYjSD7j8iZDbuYMK
jtr80FMnwULBkrUPf4RTw5iRH7giwO6IvENuRhe4FiLEaYnMBfle1G8VSgM0Ji5TP3dFbUnpOZbD
qmHlK1ssiGgjNmFDEoybOItxWgF3f0yicc9+LVxojHjrdsb/TIdeJ2rSNVuWRO4OKQtOkPXf0xlV
rIt91JCDBEuxWOKug27Onoi9QGdgKOuMIVkJW4MWLn1Mhu7HMLjrfuBKLWq82gYyXUFI0diED9aY
P3i1BGCkdkmNoTFrAGgG+8GyjwOKPMQlU7/RmNYLlAth7137Cqh05ZPwjNOvSM9lwDeE+ew8KVEa
eS/cCEgRKiBZBhqwdiJFBuV1N2SVUwkPNUIcboGcz1taVjB7TUftqqeWPY6TaToDH89bJRkBtGR/
hWtSi1iN6LAwrm0hSHb9O0EgVP/TSLJa4a3NWfXuZYJgVe3eNvDzjkMQrQftRmOPuYBWqB9U42BD
rCsfmUAz7ZRBPUvgA9uzBeZwdWzbgyNyFvtIvQCMoPUIeY/3CkhwTrwg92EUWNLZOfiQe1gJ/TAB
T8nAAUf7KyG5j3Zqz729vtp0onvxiubFDhWjR4eGiiBfbqG9EWXTouRiDAYbdERmHI0I3MsOB3ZB
b3IjR85FqfvuxhNon80ZIeR8mBQOizyR6TGAr3Mc0iA7VsV9MG/OG0zh4DCmG0MMyanXga6PBNO0
iE4/Hwq4FQiEkEGAJAH+9+aBwKL8g6WjgNt6Y+KtO2h7u3hSN5gv3n1BcGPiV9ckHlvkSBFpFnSc
/gTAdRX9OsO5c+V0pt0a7C1CslcG41RCika4V106nqlp1hnMNe6SXQftfIwwpeUZyZJ24G3ykMwL
LaCxmAwdNxfMefP+z0TGV9PprL+7M827pK23qE1w/sRXdnMtXWnFi+cWxITZpHP4Lt0lOUMMLYKz
isQnZ4BeJxPMpVHXRNh5BGg1pramwzmdOwc1PfD3tZXXTyFz6aUr7qNR3gIxe7RHh+A0aAZ2bFqb
aRweuwgHZteQpimtFPZalSyNRrUbswp+iixM17TE+itUBreMpUjAyV36o7Y4M2gh/KCfeImsfag9
nzzLrL7O3OE97hJ76+Q1xX/ZfWfaOThOtmlbmOnSgILgGzmKnDDd+1iIFvh+wH2FP8g/WzVBqG9T
0mDXKtuRP5yt8xodjCA57xxEq3DUDbpRyW3YIdjSCW1ZqeqhBhx77QIi9dnVVm7VwX037gwG4AgC
Nilj2nhs6A1yndESQOTdmIRog3LfTlwV2O9DVAIhEkVDsl8uHmLyb5H+gB1pmA26YK0AxA/+dYLq
kRKuwg0bJz9bc6q3eQS2tLO6jWrkyS3C+7nSXpWF8TCmm7Jub7UIQDiYE08r70gnf4zqmwJn403R
8plylqw1I4tfLI3WkrSprlOcE+4IIJDoGUR8BJ6STgIZFFsp8/AcZvTYP2tjPW2sNOEzwIfEmGdC
WJ6BgA8sfxOM6sMK7pvwrGvpT2laqxhpF74HBxZ4UD1OPplPXKXcgiMFCA+/FdV2syfF6wV/NHcU
pJxAbDet0VczpLyJwIaODXR1srLexNTNQSluey7MfFsrBPc+mTi+N7W37FNC8GuIA/gxmUH551nZ
x5Rgp45C52R2+QsICgSjvoaqj28mbBBtpdxZZaWdHbrIIMuNp4LN68YbrWnZQIytUu9VExMXaUz/
MqNv7t13fWYeerL6FmJZWuO4A2mllqpkzXRbkgcIsq2sLFsbJM9vuCtgK/oZKrCaBq5ojfcFYMNc
txKJFiS4XR8Abm73CYkoCmB/8mQLq9yB2X1N2oA5kUv8ts1ZvrZbf4PF56i3XrqlNf8u6m5HrGu2
yifGrB7zuDEtsZ+y5q1JG5PIPeIfU+Uj3Oyx0kKgHVZMQas75vaQ/sNoNw3Z+JjmA6Y4ffhQoWac
Y4c4Os1zfEY1cIQIq6OpGvWQb+PJIBTFfRsY0lGe0FXVoRckY4j31qz06+Tg5Z19Cz/eWyQoeKKW
LmQ7/NQK4xCQY7fUtbplz/4tHNrvtXjNGfW2WFa8FKhZqzlbYalvcDwxRDz2hjMeQENfp6l7PZRz
PVJLJAlPEZnSqiFsiUGcwT3MnsarKRNvCUSRZiqTZc2gyxFimw4Y3xjl3ICROTMGXShkuq0bs12e
6BBA9woDoqAqmkIIGN+H7P6Cf0IvODd9EXAU5LCHoU4MK9NohtbBdWE6R8+SH5yT5UOQN822TGpn
5XXGmZFq7gLztq23yoqfompZ9dOwFplIdtB31wnvZgF8PNuVRmpv4hjlUl3SP9Qr9pUc2ic2cAbe
52pRkpxO8YaYLZbUL0yUbxoTfw/ssoPKMrLiiD1RMCptp4Ca0PGD7G3Z6g/TkNyxDpe4a1SwcQU8
Q0aOH2S6XZs28oCKsbdmst4GE/26fmYsQ/RiB535p1ai3029+aY+dVuYqn5JPXvR3qRWg96N5B/Z
aSc2wNsZjuq1tcaEGSZwEfr9yrXsZhuM/Dpw/veNpI5JXH2dmsO69kz7Ef2+h/BxFXhXXLj62qWt
sJgFnFcI4FEQ3wSa6+7NgtSgMcmjTVlNexK0HLwnC9pN73WN99NhlkVTwNyNAe/NSm1Ois7clBKf
XlUvWouwttrCvkCqfQJYPhp3thpBsIbeSMuGjxNm6zMyyy1bGA1WK1pU6daU5xq5Oj1wVN2lGeiK
Zku6Hb24sbiFJ3lOIG1Svj7qo0lQ4HRPqNtWToRL2Nwb0gF2D1FxuMTx1QOc6QO6Cp3iTERwi4mm
fS4qZHfCLF9Dxh8YMm25t1R5X2oPgBJeNOk9wWrAvWGxFubxfVKWBsuqv/BS8M89U2rM+URJoeO5
BSALm0urobs4V6ZIDWQcU7LKypioeWt2mJdgBu1SbOsifOs8sQOnjXI5uQkyb22UwRXRcahqvenV
3he9c10kVY/DiYvZyX0aW0puCUaul5rpREt6tNtyDuu1m+6t9ZFxAZXFBiPynNTTAJjy+NojDOYc
5SsN27Facz6an1XK/n4Q7gsz0G9Yl1NB/Z9N6hVd79pxaUNU3HF3WXyl+RwVxHULPSx/ALhHsZ0X
Dzhcn5gI0b6gbctJCdLe67dePUr2bg6fXIFM4uLrtGlEZTCx9/+2el6+XrZDsINk96QPcfMJDkTe
Ge+CXh2MBoIgkevp4RMVpHE/Tgl2X6dYeXFVjEzjLg8VkwkXS9ouR4m1wI6gjqXVak+00s+s9tEt
Ejd2Cai9U9Q7NFlTxN52RXoZwd2HEQ+Bxg7y3rIibhtDfCUsYXHz6PV1p3Dl9T291Lyn1PADGe+b
riSkdNZsXJ5KhkP0SGLt3o8s0LoadodaS89Grg/HOpXxxrZMn7WbU6pCq71nKskliCI8FYV8zSfR
ImszujNzYDI2PSx1k1nfTQ1rusoK2kmOZ64srNp0YQg1ij0ZzQOnTVa14+1Qh+8I5sIbQrerpZul
9mnwdKb3sG6bajw4sBagUc/jY1lEVx71FMGl3F6iqR9fW7O5qkW2iW3XwMGMU2Rev8rLwLqxeMW4
CNHxELu0ugzk/bB7ApeERHsKrkWAIG8mDa5Z0wC1+OTbEq5AfNqJhKfxNZcFRkCySFYdLEGCxVOe
iviDPl/6cKlT86I2AUsFDtsKq9sR6BatVDrJjTPSQlLpd9NjNDDHtHludi5bx9rPB4mzvNpfoEUB
eQ9pvBhn73fmlSvug1jh5z9p+XSyh5rGbxp+w23aHxg/IfaNp2vP8cZXD2HXSvUfhM9YJws16T4g
ZndfDr59tm2JS7Gma2WWaFMnJ2Jtyo263X+SUKht9ZUSDIYMwoGvy9k81UXscifNy+/GjoujQnz2
lkCpIxDbGW8m/9DN03Ya51YXtWfD0Zj4zbLRlqDnpV0gYv382Ro7S/qKp9AwX9tuVDeu3qmDFzQG
XV5+gT9A2m4+EWd/y9r0Jg+zpv7vv5vqP5DPLGlZlsJBa9gKyNsfyWfwBwFECPen4UpWylEdUHEx
ws2sYx9Jte+m5FsERKswA/EQoeFZW0ipoH74lCefSpyLHIdIxgO2weEUOYzS7FpE5ODkwS1X/GIE
X7Ka/dBZ068dlREz01rp/i9+EUBxXxBuygHoqizXULrtgIT75RdxVMdNOp/QyJUKWkClb820vAsa
bV2AmFvTzir3s9Rez/0Hp2z9Gc31MZDuTUMCEguFIRtORA+gZ1nPOwp+8AHc3pR5rYUaLFTQ2L9/
y7b8+paVLYWlQ6GU6A1s/Qt1rseK7AdlCII86VKGNqlMt3GZZts6obdPvhWi4sbcO6MmcILH/h70
ZHzO+5qe6VSY+GNp3WxzVQzIJBPv4NtY6jPLuK/t6JBKOb4g9UMB6ZhHl6YbYyMeiiIg/9QvV6nj
eQdugd0Vin86pIYzRzrTH4hKklgI2lArx47vA30iJEcqYjRnNYqMmMPoLvyfRuqnen64/Ek14lVA
oACII2lAgfI605YmyKzJh+3oQZzKKKCJPEpvmK7iaHBsufWtCS2DtJ2XrO35kxZcl7ZWPc9rUFAX
+X1Dgq+XhPKqUxGGIJ0E7gkT9xXZN8NuGKhpiwKBGKIarkTziQ63dkS0E911yiSfi3IoFqL6i2vG
/dM149iO4GSTgv9J8IS/nmpUjgEdMKJAem71YV7uiS0nYaJR1Tkk3R6TBMNNTaVbUwPBLSq2O4XO
wO0CdYPhYN37DqzsWNZ4RqZiS1pS9tBYGXogxoP7y9NWFTj7ihnAoDd3ZZvEe5DHmFrojd6VoUG8
jm06W+lU3Bqk0QMOpgfMTnLBviK4r6vpXo12fK5CC0XrxF52xialA0Zj4TLQI+bdOhEDzSAPgdBl
uR7toSNa2EiOEj7NgqlleLSkBLYPi/o0OHV6RKCxixPdfnKg2e0qJ+G0TTs8PUGi0eFNABMBIAFt
cHluleIUlS3TASxr95UKy93UOc9D6t5e9KeXBwTEt+DQUO5IAp68tNXXHlXjY66hWRdKHx6byrjx
SsEWfkhRcEiT/gxo/RjLGIOPGEfEyY8IiwxIX3tlsrMqMtf67szKva4FDqY6LGSd0rgl4CrH+JCQ
aRxm75TW8e6fX8t9df791a3+tCC5NqeG5ToOJbUFeOLXs0QLFBsjA4IMvlJ3U6OiPo0JaGXN6gGm
yEDfNRMCHt/WaTn0tXt2Rdzei5HFaOQMEwukbqATuwLnrIP4zybP0dDEY9eGzW0LUvh6sl5sbI13
ZUSDzvdCqrCK7U9k3Op1k0K10ZKPok8+3GI6I9XUjlbLlnaomI4UU6/ti4jsrCJAV30hpUw10s7e
ENso7JJ17yfjtYMNKKyc/P7ykLctmA8IXQ9mQc0yAllGUkqWioAntm7mteCiYIynKN33lvEzTML6
m5YHqLLz5tkHugc/geyqLNKTJ3CN4xLyptz+/sBL8+uy6rL8u7olXJdbGsf+1wMvxNhauKKShe24
uEZUQcCQn+bpzhZrPe1fIz2eANwR8R1luTp5hQf+IqvfKhlXV5WOuovMes5hTtqnEd0F/U7bP9eW
fePH0XAXRUbMWs3+VlYYNT23umVdtQ+2N3y7iK4vD14LMTw0/HdnNHH9qM41H8H0QGyv9KVet9CJ
ITbS1EgrlEmBceplP52IZ0CAZdObCfIrX5AK//tjY4h5bfoj6RThEaeixY3StHRp6vqvBwe64pS4
QUkwBe3V7QUaWeadd0R5N4EkrR3mA3Z/zK2WJrUk2eQt7uR3Pw9eO8uqbgMM/fjgGwBSKT180aB8
49IftlWlt/COO/swgTPcFeQxO0YjCZchHzWvSv8UlCKln45GdmqdnBnJt8tXbK7TI6pZkqjnbxjD
qLrWck9/d+N21cdRQb4BOdrhYBgHxwoNgMJWPd996KobWFodpdxt1Df7Ngiy73Wv7mRhX7HmTscL
zKXTbVamyAVuVxL67nodQFQNwF2cB0y+2wMjheIdfDlaePohT/hQ80UIOBuFvHeSnfvwaVrQUKC1
2AXAABgIoshu1eCbZfG46mlYHkggyO51ZbwHrR28TzBTwnHYMv4ZX2i8Z2tRG2rHxGaV1DZztEAn
xDPhL5ZB2xBvr49w64YafntTYhdMgEYx5NGcq881NszR5pW2Qfgcur/ZINWj71mOJbALPAv19eUC
7uu2PlLyztCM4Yauc72ckhaE7Py0m2GusVXeCic9XfSaYhZt6qsc/NpZZIXLEZQYhkK3uU7relxh
KMyfXMtgLgMEER/nHGlaa+vLxqEuFUEY2ghZKFl1EUTvhPAecPuleI5oUaIwc70tIEJO/jbSwWmP
JHpNdT99I0roWolefoA0WhqsUn9RVxn61xXAMYTFQM2xONulcp258PoDzreGi1h4JdkDuFGIih59
fQcOiT1lUOwufEcHQ6uiv0Rv215amS4eWcDqmMLqswgvDAIKGDbdEwrUs120quPUDt5J2P0zeTFM
E4GQGccLn7Jt1E+6BQa43Ppgpkb9qGV6cxhw0xG96O+j2huJA8sJ2PH7dJOj2WVcEr5g0QtgjZnt
ip56ejZ7h4GRzNNz2Ho09udEAHd0g30dZD5THyddaxThT2yyXdBl3mrQ4/7cESVAA8hVtwzakY+x
bFAqmNhr+sXn2Tp13rSyEEuvLidKYoFExQODPyEDjBUXBq3+ztCXcyUsAMhdh1NeLOHT9xtjfnr5
msOgc6eVIXBR3EN+GQEhttS0bhuXy2GQ77pUTKdz8lkHw1ozavWXXjkY47FUGlZQJ+hJ86YHYjVK
PlSiumKpAd3a2q+Irz4yLypuQUcBYo3Rvl/ouBqEBuQbGHfVdIPVN74rZtMeIt8foEHD4+WZX7Th
X9w+DDkvgb8ukdLm3ix116ZWVdaX8m7yB/p+pcEugERvQICkB0W82tMAYXNBKpT/A+AM5uTWJmsE
fiNz9RqftVnemsq4HkwjemzH6wbC3nVB9GI2BQBEGNjSgiY7bhszzV00cBMANAMQ8eIIoaQFNpXp
xRSs7UQ3j00UkResY/GzCZjbRCFxmCODi8isrZvOstvHIs8X9YzLSwzXOjc9i5ZAKRRlDwVj2jt7
MD7X0yYYmpvP3ULlaks/7HE760Ie2lIE98oIUa1k1cHoG/wvilibU/bNJjL4fHm4gDGthiqJBVmn
e0YOjD6nULXF80hvfZParEBzbuxz3KgH5WL4CiQwvQ6RxkKbc5a6nuFz2TjZFe+rWFlCw4syq+Uv
D71v2ZRAxFtdnvqoVJHLI8Oz5NgemOAkK70U7rnGHb2ohBMf6GRgaZtNBS4d3UVTdTB0LOavM5rX
bvCIj1lnX2nhyOwI/hez2dvP9oQxdudUexukNe4sPXZQ9ZvedZUSv5Y4ZXAsULEtc8NItg78SBgF
UX1dzTYAO7sP214HnSTybU+1TS3LcKOex9+cq9WBYl3eCchaiNTMR1PY/lWlEMPF1ad7ExndC0Gn
ydHzgJvpo/4thPN21c3az3A0wJBmvdvuHPKsV9zO1C3aauZ8VrltPXMytiZN/A6VO3q7K8Th2ifL
/vvwX/7P/D81ASCp/+GMt01dmcwnlZwLA10Cm/l1vQx6Yxxl7KEywg2SmNaORJqbLp/uAi7HAn7q
rqBHTJcTq+vg7A2ZR7vGvxGCSagXPAWoqCMSCEmhONp9Kx68JLtyfWf9uYoYaK+MGrLCoCOXYuYe
LQtqzpZe7l4Rnfb7Esf9leXOL8NVS9aZpQtXWRys+Zf9w+I/MWGljUSilRtq0zZGh/IsC4ZkFyuI
WXCz9WeQF0muE5SJdiv7Es/jvGnSixKBY90fDMa/uAzYYfupiz7hQhzEaxvuJ4izyA3H586Ge5AQ
oJ4L9QPHApPoqHz9/E7VNRrDPg2hmtFuEsOroIeUJtjBblpfHAfjwJXTUoiEs/QpxPojygR52MXK
aKN8PFaWsbV0N4KTDRa38FB0mSGAR5/J5wMdFXvdDLE8OcN9MjLUifDjKq2x7rG09GfjAroukw98
mRi8+jQHEVDiwuBSZ1UdpwOKmvxK67dd0ECczeFOEG5cm258Hmt0Auw3m3XWW+Y6kLTHG+9HEHsM
iYu+22mutZ9AcS+HqBDPLhi5Jcru7NCTj3VZuqNH3/L63eAwZb2Ay8tE/w4yzT12tReCII1vhAeZ
sTLpnEeVb+0uTwvYZ39xYju/7tRtE4CEMBzHYFgs0ESJuVD4w7lgBQpevWp+5LN1aJxm67l5OTaF
mBHQLC+LguAzMskZMHqOebaxS9/JxBDLqOuoH+bLXxvp4s7EtMwekIS3mDYG0oiXuD3jswigXPct
8yX6gZuIwPQ9hgWPvKmqQx8vxwW8je5mbEsEq0ynDErzPXdC0DgeKdgkrsjPU6LBqD57cevZMlNl
ib/tRjwMJl3bb7Noz2KNM3u9X3OBTQfTTelo80UI+9BWdVshmjDNcjYinSYxZmz1QZYXQ71NhrS+
jSboxvFUAh++2KFVca0YMwMXLSE1h4RTUt/WkP1vvXFc5p7QCaGmV4NufzyFZvrQ44I5aF3O7HP+
E3m7cqXaNr+bHG452clUtQOayYfa4k/HxpsIhirKU2J8BLXVsimIaMaj+HK9tzCpHn5/zQsCJH5Z
wPicHZ0tjQ3tmHAc58uuBkyanVh58mMwn3phd59FHpvvgtjoqduRUF5dpxM1VxsHT7YZ7EA1jq9G
BxuhiW4+T4k+xGcSNR07j5G2lFQch06U30qPNkGaVPhlRrv4hkzyxrVvq9RO3tDifJ+UE99rSRcf
isESa/gW5OmZ+rvvk+8bC4pGdnYFydNkmgv/fHlw5hssNPDfHwVq0z8dBgdcvSEQGRvw7uwvPVBa
fiFbY/qXfZWioDPYd0SdOb1ZCZh0z38lhn3apFHyPFZ8NhjCyBs3cb8CcC52KCdz+AOULrpAIRYy
E38rsy0YvbNw6uobEXzQUBIJNTQoXoqAG/KYhuPN5cFBFXqQwQRUy3sx0hxzIH/Qa3ZvjfJf5ifT
v77KXqHGKv3cZ1WMxgZEFY5KYmLngiSc6xMltQeGdGTkdERdETeHgIt+4Wby/S1XlMMoD0hxhrQS
5Q8grCBqUS+C/M3fxhSxCX7I6uwrdyHnMU7ThS/tYMWYQIrvfUmqkC20O4b28SkbvJduIsaDXPHq
LEOt3SYNd3aMpCTAzhbpkKTAYx2LH8KcAJQoDNsoK+nFRzlJOGQrlJ6AcqdwL1VVBX7ea61HEpqA
9kWgynGd7kz1TMPhRzVf14VoCu4hJGv2YQUPCaXhgXziC3bfLUilo0/WNUJuL5e9HBtzl8wtOwQA
n99k4QM/+O1sEIuym2b8J7uYyAdETDA3d8aAkGTovZ9Dk+L3waVaVWAzcETXRzE/sHGpj7hxrF6P
j7Rezd3n/tb0cnubZmp8DFW68qJu82nA9au4v7t4O6fBunYHceWFcXbuKt87k+5BHzJhWP35M+LB
vtbTqAJW/1yge39GO3NGOqhtEJsWa2gYwTvUisKtaTKPJeooP6MAax9M+rWPaRBgqW+dXUEq2soV
WXdT5GoEwJbIQ6FUuzdlz5yF3W+uT8k2awN/qVX2Q5aP+a0QSbPJmdPv0ty8T8dcu7UaG+FR2Zzn
GRVo3tg9aEJncjOI5iq3kSdOU9uswYjKlTXCVYXQk6yaqrXRgYf5wTADCkJl+/Axoedolqafi6zU
nyawGDurs5PvKkNOfpmMefr3FjAmfMO42aXltDOFNZ69afSu/B52p7R8sc1qOR2kTjCc3+XfG5Yt
TArjk6Q+vqrhku2QvmyJK8SIVLriOQE0vi7rkrmmgoUxsqswhudx9CroiNQfotMicIJ0oEpRfWQm
h0PLJCkBQsJizDdoTd/9KbqCY9ucaktvtjHe3Y3X+v2utqJm1406GqCy3vsqHs49ul69MZI7AZ0P
tJZ9V0m7X11gq5GVjodPFLF0dBYGpz9nnn7nR6H7TxSxaSVLLKX5Q+7BiowJbvJ7d3qq6ezTjoZJ
SAQiFhTszgO8ryxL7/VONreXRfD/5zL933KZLtX6//hf//Oz2l+9NW9/+5lBgB+v3tKf//33XZ75
fzvOD/f/++7v//yrOfTo8u8+85kMQ/6DtjkuW6krWzgmJXP/s274JkP8gxkH8bZEBOnCMOmlZnnV
BEwSzX9YFp1Wimy626ZtU4f/K57J/AeVh9DBCtg0YCAr/r/EM33ZnDhwHgxb6hYBUhZm469TMqIf
xybwGp21noRZJ1362XvsW1yY70Z9pwnjL9pHX26if3q9L5shoNzSyIs50CEygZrJHeyKtYH2CD7f
wi3ef3/T/o+vpgwasbYr6Fp/3a3odJOxzaH/CTomGHi+EaFPOqYTKZcIjf7il7tUQv9ubtifv51t
MHVE8GvrxpfmeN3bVodMSD8KAzUCWDaVfiClBGWEPz9cNHggQ6zJ4wxrpzXdoeNptFerIqKnBXkj
cYCOYlaAEmE8lzTZMunEymIjmJanvH4tIIjNzyzr5LUnQ79DILt01TnskPHxH3z+pcZuSQ/wAgFk
gQ58rOHU4SHCa1+a3tqTBgHnwB5Rq/izFDd6rYmXJ/1qUaThArgdea0rGvFtcpp4myOy7Fq7w7my
AMKW0NpmfA8N36CH9vlTkvF1fkn0m2h0XmN84fwQu3ilSwsP4Q6q3SL2XuEozn9Vw26bXx5x7/L3
H/WXIvVPh/5LdRYpa4wnez6ReU1XbSrxbihOZ/euR4PthOmSXslfvKZh/NrN+tcHLl0p4RlbXMu/
boHcLHH7whr1o9FYOOVCRFpiVRQIFuAw8TvXEs1K963Ty5+11myr4eQT4GwGIzPMw/wZu3weEV5Y
D2iY5EPQ8UZKPmE3vmJ0uEjKk9M13KTJ7FZM7JhZcFdfNn6z0CEF9SpZeQmRHFy4GZ4DwGqYJTBs
4O5pNPycHsJF4syL8Y5SdTX/UWYbCYTTQd1tusyfAgYpSlsnDFTmM2v+l8qeMKtK6DWSs6hBdmKg
3Q0XuaEDK+Pz9UE/8m8T9FeEqnEeERalbPRl0Hjl66AjZwGeyQR2ISHgcs52WNONnFNsvIuTV1hS
4IPupjlplRldgrRDtZziLSIM6irmIovKMJYt+vHLJcHzKUZWjatd4p2ZD4SHfIPzVLS8u55d4Na/
8RmFcjbr+t18PPtx2WsnBPcLjxPz96ea+NIE+ee59u9P/UsPcwwzrE9q0o8W5vT591NFiX3aJLKG
t034eDb/KpwFvE3Hg/VXo/ThCuV6m7cOXBVlmqxmf0+rF2s+lWfTTDeDkexKk48/IUosr7gmX+ej
74/VtnG0HdSQHYJCEMvzhfaXY/dfNzd/+pW+rJR+JRJUZ7oOgq5bOQO+K/wchY45kHW5xtpU5eYi
we35+0M5L4h/XjC5Cepq3lLJLy9bjz3pA63EuU7HNQhyTEHuOoSM+PuXkfNt5evruHQquMsaaB/U
ly1saWpsHWjHH3FI0KCf47X/D2Pnudw2lnXtK0IVcvgrRomWWpbdbrf+sCzPGCRyTlf/PQt+p8qt
Vsnf9KisQBLAOfvsvNfq+MLB+tSDwmCMzx7N+54RUcP80F/1G9R13dyAQfxUgc7Toxt976ZqGzAd
6l0RAU7nurQYX28wrxSsSM9w9Nlpn3nCkep63BcgBb2AhIYK1dEApReGMYTD8chKwcAyZNurzgYx
2fDcxr/bUuefNXKcB5NCjW+aUUTeEZTrV4ubdtEF6jm6+mD/kSjW6W0amjc6fhN14hYAQi3DNYfk
8AS40tbndnj+hJkWGYNAOafmWWZA5qLjPEoN5IDINykoCAxmcjSN/gMkcMBtkNAZ8OhJtb+/ea81
+/oYISMJlKJINYWvjGph0C/OaZtOKTHFBTD4y7m4wUKBOB0xuO66L+78G79B7Jv/kJf1mhEXtCOf
VhRbS/tLaqtwko4zN0+ngvGb67XYwDJ0E9uY7eRxNI41TSdAKdAfQ6mGv9TYQhND5/vP8H3f+FFG
AJP9JgPhm68SbuuGquGB/xyXjLdW6pe7mmuT/pTZHE+LYYEfwzaShkrhjw+sZjcjovqdbLMsEY0y
oG9kWzsgy086YRmxF2c8DPSH9DOtcuwaYN7StateRQKCSwH7I6YBxSplVprxbeZgQBr0c8OwBx+U
LxwP5NmBP/6c3nU5hIFNeJuABAIKjD4NxlpKDJgj21ovN8F1L/9Hmh2txmjMrU6Hb8PWhrHo6wKf
5DmNP1CZAdsFONCclnOew0UNNsazZX8qaD2WwdCNz1b9pI+Gl4pGapyJhL6c+Xk2gKRBZDUxGk/P
enXEcaO4so9bmxAR1MBtMAcHdACU7Nw8Gpvi4Ea7OSG+BdDzA9iuBS+MsJaXZpdcORULSMSo7nkp
jle33vUk4wPsFY4GSWLw2LmrbAO5F62uXE5nwXZXJy7Lc4Y9LKbYnFNZBg+OVR368JM3YfNZ1HXH
Orw2BrZk86n8AYZq77VTsrM2GGr/WzY/x0QPMCR4W6mvtvlwjumzMRnVNGBuAPs9dmG6wfG43sHe
zOGmLSqCVau09k7VMEWFxALHyrjqFlSYXZ0hvR5VhWj8K0j4t/0QsGPMQUCtbRLpPs3chWQH3aTF
assfdT0DnpD/dGVxUYGlkeOBm7V6tHJfQMnYNfh4Z1i6soGpEJxd81kbJI2TFvFeD++hZxb/iewy
UPdYSrchDu9whQFnQIKjEuFyjM3MjKgLWJqGjPpnPucaZ0fDaeAdY0IfzRUDNRz1FECjnQ/LV9zU
OyNmsmyiYsKZjcAZt/BTQkruJTRtCBPpjU1nn4+4QFvptQptFTO02EY76AbnH5egOkxm81SzdO3y
jNJkso0G2FXrea1DDlenvd7pwT2S2WwbVCY3BSsPkz2fxwhd9VxUTJ+1z4xuNAEDRJ1GPN1tCIMb
j01uaRuyjLhdDKHiy8DNLPlKE/9G5knrqLOprXJDHgsHAK/m0iDppgH9K4crmzagnl04RGZsMfe8
ntiDPjUKMWWCNAAmVj5a2gNF4TLK/SRdP+efdJSnAJ+CYCTwnG2LR6LFjEyYQTk6oJytR1+PIytI
iXZX+/WTazr3i+MrtfVXCqPHxTwzgIAbM/IZMfOUzCf5eJVQMm5upTKfa+ej/H2FNFI6IVvkOw9e
/99htvZnm1PaOfvYWm2THL25im/1KKmL1qrjfcLov+RWXs+U+rQQF5vW9m8lI9fc3qQj3ZHPJVIM
8tKuQaL5jVwvmfQguM/rvbSRFIlxPprdIwyKMPF+kWMqZ3O41HKyzvXlVvcovRbgrUlCpQP13tUq
sjA44Tdcyyam0TJKPNYTStJHP8taEqHhK2gjwW8hE4NlHx14GzxoIIvNyLWKM3y8aAsJC5xnx54y
2hVoNpOzLgfj1sgtJjw5UdaxaX7oHMlxtp3kCB/ahwKuuTF9jpfiqRy9B2+M/uhR2VFug2rMWW29
B6e1oScvqACiYXBHtE9SX7IJOvEy3/S2brTfuufEBniVwy1XRmqPOGUnbWgv7n0D7XrF+dUNZcDJ
nWmxbKy/cLEHXyouOWrH9U4vc0FHYeLDpNpxHrc0ZzJcOH2aaau5WPbWHIM/XDxlL2kOLc1vdQKP
RkLc4dEV5AN1OlZPYRNAF8z5pUyk9Qi95WCUdHUtT+fCg+4geTFM4gV8LY8Hkt8lfySgOKqAtMPp
Ng1GTexnE1xceKYLM70xyv6gANY2eAf1VtmKGpkicrDZ8KQ/H5s+Iy1Y7Tp4IZnmZi7omfkMPkYb
pCBHgfN54Q1IcATJFrAVGB5hOiNZbDbOvNTR2OPjs7oz//oN7EyNdxsDkded/0rZiAnx1r3rU9w8
51N/hnoK92K32oXVT1NWOX92IE/gABwVv9smwPl4xH2EPXSYSSC2k89FB/DOaLw774yqRuNJqiq8
1Ut5lOUidbiH2vDA3O9ZjtulOcgoFpySzMRuUpXEWznIzjCVznocAkbHnQn3mNESONZ07R7pVaSn
GFLLXOFP6NTkkN45hGFNV9PUk9PkgsUiHrkyJVnwt5Jc9JRYm85BC6NLrsDmkRjwDkEHiDk+BMNU
XzBYWRbvehRB71r7qwfLmQMgVLW7iLKWne4rTmJv8icQJVk1Le7qbvK4NmGwvO114THc7/uba9Dx
a7Ag5y9yyMkFPmk5z37lZuXjQJ29d8aTAkk5nLJ/zA3Sd4UxRBVXc7OTlpYqVTQq5p4s/SYTVw1o
6IbONvI/6I8IaAUjfI5THB8CjBIWb3R05j7LocaH1QLLB2NCZT/BOwlMCZExbCcMTbG0KCohzFs3
2lUdjwYzqRdJjrQisj8LAr/Qmvz+Klivg9xXq+C8Cpl6NwscmIRGJv0g46BYn3zqLnhGFN8GD8Qj
bmp6oSnpJm0tTLC9Y1DvN7fwOrsSma4bhrj+sAbZeL+vvPC48osRUls8f6yt9Jlk8UJ0ItukxfFq
WK44D336u6DDsv8VAXDtiNoQKVs/sP1XQhCfQdydQ2M6KZ6XKzw5uArzanWoaoEh9uygVnSYDQPd
wd6///SvOm0VvrmkGHy4UGmzUJH9n95+TzsBIPE99fGQ9cZ7jdLyg3M5meG3NSK5nMjQupdTQjiE
5eFQAMxEHxtGCC+O1iEmVbstkeZNML+M0OyxX0H70jUv1lLQ//zS1fnumoDw27xEZGMHXgJRx3Cm
F+yOP5f4uGl7O5A+uyKQI1ZrnvHGvr//nIpC/3naXM+0vZCWEt+nyvxqk5nhB540pU0Vqm06t59S
VrWEwLHNeujIihuLX79/xX+HUVyRyQJSDmb0MyH/axhF7j5nFMBeTgwLHGMaWFmygAWgo2r//pWC
N6SIPhKXThmA1EwyEP/cQ8e5mhVtU2DBsdZF9AJgKE7eznTa2/wS7+urr10BLoFRXSBOGGwG/B2D
6h3rs3scao9RjuJGuXLDI/ClnTvO853tsrc9aHL1sK0uHu2XqmkauxAEv2rKH1uMK1Bvt7BssoDM
yt7E5L6VWtHPYBvB1VY88tQ+c8ha54WLUqV9/GAX9m00IRLcLphCG6fPN7mNjuJ7H4kCsVY9Z5u2
vU+SfKs/rTepTAGJIqf7uV9oNsLykscSrEwxcZXCO+SDd1tE/m08ILHvL7T3OpHEYfGskF3lyKIo
Xi90SNfwFA/TdJquTLXLH1wXafIOlf9SpDDXgO3AOdISFnRr1HBN9z4oUWW8j53mk19xTGq8u+p7
y584ZipMtLmxcy7ZY23YHy8BaPc8EfuVjpCRhn5X0tCWVofzGNY4QP5thpoqnZcBhV1PLhn5Ydut
EEaMIA53I5PP+kB03aEFzMZgTpRu+m3AXlyv7tEGtR/yu4f2EjxcYvdjbhIPBnV4GLLwN2fu3ykV
17NdSkvoNaKAVWx/SSQwr+6U7TWbwdZnSIknt15ggsqvXyQbRu9tBqDj39+hN+yJrsn20DPOld1X
R2HO4joLwnw+Kdkl1xbDKd+0IEIhKlLuKaXYoVAiLigdlFAEgU7w/l2sPUmvtY0tPUO23uXwv7oL
YMtHP60uM/H49wKKL2rD+zaDhBEPSlr1YnpkkX+eiKrxNylxCOc2G4HfioN9AGiIzN+UuMfO8zZW
Pu4BlmHvY4orWf8UW8wTgwvNwE51TzfZFjdt48Bt4mVP7z+K95ZusQPaUUyiQIpcrx4ltfK56ptg
OhlA2MlCDg14gj4qg9Osm9T9I63SHH4EyyqHgX6im/GSM1JK+7/7xOj4NlxPP3Upmg2mJ8+F1Eqg
2E/e+L2xvvHNwOwYTQ5SI6Tc3DzD1SPPoCSOgwax6VF+GtJ8N5QvKiK69XewSG6MW4CZaM8rbsor
8y4CxpxIs5whBuIQUXX8TXbMfp3ilQb4dTm0XL/INIw8IPHNZ5wFwkfXa3du94EUjRaGSF5RbQj/
xEBGXZGixEyRAvi06/cNEZ08CstnvAznCo+1T//wgXKvKG99en/r3nIu6OCmKdSm1YQ5mlfORbkA
U77Q+XlKCY+AdVLYP5MJUwVG0Q9lE9bWJsHWwa/z/sX/ndqkMYeWNSwc5i987VRdoMmhTnYeTzUZ
fWawaQXeSlpmMLaKsnx8/2ruW8b218u92habSTjrAlzySa5wHK4xurKLygHV3rNyQNQxVbAEU4+w
8Gd0pZpQRb+HjiXAGuAWE8OTc/Sa4Fbbsy5N+8GNnxQNUl9UmLaMnywDHMU/M/MP4nrgGOLiRJJ/
hk5SOQNlS5WCvDTPcDBTSHn2rmB68FtebUGX8v6jO29JpLrFQlLwpkWP5D8lErzPJKMDcDrNo7tV
QqCo4GAFAgTx676PQIclPaj9yvZQXBMY2YYh6Y2SC2VAuohIwbWe9YKhJ+nFklBRlLNpd2TYkmyN
fDNMsEdlQutJGyTctMuwVQYtveQf33+g4E3RQXqUf6bz032ViZ+bvgbDeZxOdtCvRSJTkX71CYC8
jediRtDbdYOu43vCBR14GROpg+E6goLqkVEEzg37C1YjL3uRkZXaUtLhkh5H9mLpz7uF6anSxN2w
3INztgGzfjKIw1p8WY50D7JoBnmDlBkoMwAIoIhRzoBZ4GNhoWmZykg1SmPJuymT73NBS8M5/SAe
Zeki+bucMKv6sgANPz1JTymRK2eXwXzgYbs1savXDpV7zHlCOUsQ168HhdlMOMRxy/k9XniBEHY8
Xc2V9fYCMI331/5flWapN9c0HboLLCz3WpP8Rb1ZbltkIQxvJ7eDE8p5iqiI0qshZZ6pZJfI4wK9
7DfXdd+IwTzPCphQ10ybvVbWfrmuGXW5HQFRcCKqdVwArkgbqkisvJ0kuV7+LJm7l+3MM/K3ZO5V
eVBWUQKsVMnMrSK5fUeykH1WklD/LpF1mqvwISlA/su+hO35mJ2fpfAMGGM+duPHNVltkOxTKQDV
uIZ6FAvUyKDS7vtLbL+tlnG/iA0Y/wxfW9Qqb4vOYP7lZM32PgnIJHOxdjYB9+Q8Ld6d0v66EaoV
TfPhQt3csKglgiBt1lRd+HkBQw1grY2Zg0xG6smkQgBcreb9lB5Q0cioGlbxk9LRUgo63/vC+Nvi
E5TVXCtvZJCsgBBfxstw4Q+hawNkOhNNZnTgDTPCQZV4zTxPFOTJDOq2VC6WFAfBT2NXeajc6lND
hla5YCkXKdIhTMFfipgURCdSmllvDJBfbcpAtOurLkPCSsUPdRGENjmtEH6ujCo0BWvGHT6Adb5T
QldZUNlWXUpene7aTry7pgxvJ5OCEr8HiX3NzSsPTnnRqHJq37SA5j8z+WuZkeSRFsCDodI6Fo8e
LHV182d6dz4gHtu0fp6LD9D47JQvDVgdXbfD71EdSNF5PYAL7X5MvOyolGtkkdCk4smTq91EqTfH
xLJTqlADBo6BcYCAAdgN5kUBDVMg03XaVOXN1L0gFYpZUG5QyUY1KCjbTXbGJXU4eCTF7iBG23jU
xBk0bKbmb1VMVOhVWiic3W1wBG56Y9f2yTZsMvDujZHRI4Ad7NgJpXebDCa0fG2NUBnPZ9/UJrH0
z8qsoaDAh1ubPVRZlea/Bs7P+tSVKhuFW2l/R2B6bJtSmgju2gAyUyCUSMo66tnUe0Nrxkh/COdY
YgyRYHZ+0o04Fth0wGQOVIGobuS0Wcg3l+zJNjbg6qiWNnnsdAnW3bXevX/wrLfsisdMISkn2gpo
lPunoYRztoriRFHySMxFd7B6NrSzuHAUWXT60B+JsWoTJV9qCLbCEuuSvzhWv6Vz/je6wInkPb8O
FAhTKMISVqL5XnnXRgYDfeiQfTEu/1eRM0D2Zoml9JRJzppmZ5b1TuUj+CLJhfoqEfT0dMnBXBun
mg+q4SkLT4SjnOD/gh5iyMa6Uz+O4h4JtE/FR7WLtCMHgOJQ2WV16qGfRi3qR8n5/x1pvFJR7ahM
lBggxOAy6JTpvnSaKTYCIfm3Fk6FByUb06w7SAmoi0EVzJg0mvKo0qWqWUp/rPXLEM4sUm1DCEJc
RaUI44yGkqCM6Aq7O/lJAAE0cpYlPzOyyKXKuTYZ86Z9WpX06N+ODMlLoGPwMi3KVYiQMvVwf63X
lXSiRpW89Mni+e0ZhGqegmq6ctIjmWHVrTI5hdl28kJOWQb+QbzPIbBl7GenQy01UCLGUHoPf2LH
VXpRt10OvG0cdQeZI1kqnxKF0v4q91IkMs/2fsrsvQp72hbJdFeT5Cfg1EbIHQW1CnpelCxrOjKu
8JSXLn8AQNd+hhFzg0SuxR1UtvYb1r7VTlkp3IWkJ110srL7EbUDMi05g7wqBcvls9yfN5IHbMWf
C3nFAiAtHpzX9XT6qMokPe1gIS6+uYHb5EjZZVW3dfAA0eVxSOdPkENuFxZZN65AWiXGhqpgN5EY
5aH0IOcL/1bfpBak3aXVU8u7XVVt8BRX7U4rqdQ0KYEtbf63ZlAcuut4M1bp0YJnndh160ElqaJq
BeGEVKo7JUeVhRzi3f6yw4sqbHurUg9Urp8bUiph7t2qpMIi1Ra1AFpOihDPgHs4s6a5i/vdP82l
/QEOkK0KtWWbbeE3P3T59RYor2Mds4P2z9IUFVUV4OwaYgIV52mdlF9hBPu86NdnLaVyq+cAKQKy
4uVSBLchClxl3lUtXrByV2tXXJkJNo7GAuGOVe3y5j7q4T8omoNkXO8ouTP1GGRkkBQraAtLqhqz
R3U0du5qg3V26NVOj1cIBmYo7VTuWZU5jsKlP8gAw3K6KRp+ZEvUsyfdr+pxDzyYg0PTx852pr0g
H847/d32zb0KHnXLcMAcrEsHeNO9+vwMEASN8V4pbgwC4Ns3PcXJhUDJ4ksSfDx7yx0zzLcct0OG
Gw1jlL1XXVRVVFlJ9X3IKq0FDY7qeaRWY1EzxQap5qcWpZyatToE0uxjydhoxWApogg76hVf2Uc6
q/QKiQwYMSg9VWikPVQY+l8E0sgmjc2BOkaGtOv5GfzYqbFJXR5aYdliCY5BzyKTJ/hSu6SkKRWP
aK0UY551XsgQyY+SdyTVZE+QOgG5TGPVsDSrGpSBUEHTJhNRLXdT9mCfYF3eusHTYn02QfEOB0pn
WPf2bO0TMgLVNbideh57nsGR+V1M/VaUi6mgVkQraMCE/D8t2Nlhns0BB/QkHdZke4veX/VF6GnI
PkjJK9JVRVvNWAqAE3LtqumTaVD4j0vvBs/Ada7OPT6CpE/eVGA9qTkF3UD3ZJN9kxclxT6k3xx3
ozWi9CTXTtpd+k4pjTowjmVpnS40AFGpWJ1VKIAQA2kFhZIzEUzFsViWtZNJJ0XVxJJSlspq9aMZ
+jc6wgAjbEBh1Kbo1omnuWPF4DrUqsFKfSukRsbj6T9tRAq4oTWr2cuHsYLfeQtrovC1ZQ5osaZr
3lVv/KvCVGCMOTjsFrgW7ssyZztlvx07PikEmWblqe2bhYS00l9Qst/E3l9V729YQJBqb8yIlGOn
phsiEF6lsgmGA0K9jd/waz5QQd+8WEBUra3wvvPfvgei1GJwhZjUs8+gMWCpWn8DTspGKXH1ySsG
1BMrvfW+f/SvflPFfl6kWYAooo9vjct/icGAY5pNJ5tIF+GTEaLSsvKMvKhnyn3GFZCXF5ODjGge
ku1WY7HskVoTcEksH92JZZPqltFUobygBqwNrKlXajPl3clyy0TnKYyFGHd5qvrdFS6N95/orfyz
77gMHAS0KOJl/fO4JBBg221DX36XjtvzD2UA3OqJXm0DwvrSpBZFCv39S1pvXhNGF5f2fP73enIZ
ujMo3RMbmGrT+0hC1kT4Vx/XoyTNOSvi5iArLXuFQMhPkYetDmWZkGt95zEG6oTZh6nrf6M/XOmH
1zLtB5QtHNSHTx3jnwtyTXJAUbqJBSFu0hYqKpTjkgCwFdIgtAr35JMJabZRsObF2hz9whb9r8lD
zTq0qiqLKTUAs9zaWqBQS10ayq10Gc1oEHH04w+w/+SdyYOcG5wktMrq9mFbCIT09OpplcKOciru
iEhF1H+ufgea81b5L3DIRbIrdmS+Ps0QkjDdGVGMQ6B1NhMHejQqkerYhz2KasnL+4Lwuwu+cuzj
nPm30uWCEzxuRfyd/+vYqk5KBkVVrPev91Zw8+sD2v/cWsf2S8YKnWUt45KKclHVSj8pR1Siot6/
2pqjeC1Jv17ulSWKIX86W1dvUdk+rua1VM4APcRk9r6iu1yOFE29clGJxWWYZC+i9Ecc3aucTnuD
zrtMp9IJctN/c4dvLojvMtwTkGvh69WC+GFmuldBxVMkUe1C9YrKeSnb7y0paalvSOp3Us5xnO8k
CFX6xwizU5V0W7v0jkooupO/B70ZUL2vVwbsVWaJcAiVc4zro4vKoxL3/p1bbzTgknrjeAKDQBru
Xw24YHj5TtGwl7J5S3dnpDCsESesaR3mN/17E24zjIOOkoqQ8mp0dNXypVDQ7Ghw5RaVA8Gc09ZI
RfMGd0sOO9hO+Dv066C6FWXSUUZqXH5bM+dbvU0Knd9KcSv81I+KaBSiKG7E28ZbkB5QR3ZKHFTQ
b6MGBu26LL8ae5hb2qvt0sXrl1O2VNlRbQzcj/qKvDQ7nod8rUVId+joJzOIZYSMT5rbwZ8hLU0a
QXpDvV7CvJedUNpOvrIuqhS13qnf6W+OZppKmp58vBmVYdy1yZePBPQBGGjSEynxBLUy3qQfzxEr
jCOux1eIRNSG1ZOaKi9wQFXPNo9wvTq/0cRrUv5f54fpLc9nogfoyFfeRRINRZyPeBdy3WQjlAiy
mWFdM07sjLrj1eukuN+hQrPuC9bSj9ZdbUAWzKEbSKAhkRbVhio68i+MnQLRqjgYw60GMPVkKewm
zaTfxiFLR3CgMLHPb63gCyrRAcz2fSl+U//98oCvjl88wU5hX93llDXQ0yhQib9fKxRuTkmQSt5v
Le+blTlgOG3KvyZ9LPYra29lgVn0LQfeg0JP3HuFA8SXR0Y07Laeb9AZBzI7iXul+oew33RQV+KL
KclOs0tHur+4gsesvD29CeaF+jT1RnyIG6lr5erfXyLrrTUKLRsJcAI3ClcUlF8crqyg0ugaEVAL
3pMssSJx9bQpz2PiKU2E3cp2KyMoa8lx0Q6qCUgnXnlrya16st+/s7fWkjjDoQYADIv5L8+JM32e
63KiW0bQz5+MP9wLHDjwdafRzXBiK10O4+R1awN0QrpOFbQmTHeqSM/Q5ap7I77Yh6MqM3VGrSKB
xWX4/v59vlWu8E0GKGTYvSAwXx2jgPJRuczNsrqs0lNryLI8SaNE6AyNiwA9qoP8/pU1NPvalfJp
4WHIRyoaD/Of5uUMfO7FyjGAnJ6EYTOPiIqydAaRrJGXN0s30DtogXSqnylKUfGRqUmij9453AdY
H7BzdiKFkMCVQ3xai/lEy/Lylej6rUvyVqXwH/csefxF3gq/LK5eiE9CSDNPMcy+5GrI98tCVg5i
Tk8UiXydVsIYhS7e7G/cqaeRdKNWFpXC1MST8EIIRhhT+QDu/g3NevoticzDz2CsJ0J+CYYXcyS8
mX+W7suX/w835I2yEWS4JmbejZgq1vzyr09Uz1VQjJCAr0becf3N4LqH0KSryNxVfXgrqx67PB3R
Uki/hc661jmhMUBrX5cqwrHezIR56AIHsX5fUDjOcr1e6XrfZPQMzEbHtb3otWJiXt+/BmAZDlG7
nzyoETw6lbrv1/E/oYGCybt9Y0BjZ3VALLyk9BYYuEN11exhNLf6dl+Nf3Ujha/E20UQMFdATQE4
kF7h/7uMhzmE9mIAo8j/IyRLOKJAImBs/Phjq5o77BCXoNn5brsbru0uGklnig0AYCS3Y64GcigK
ZV5y5yrBCpioTYbcKot7TrmdjYcmMTA6/em2yeDfGrt9VA+f9RQpqHeqeyZ2RkstXAB8ry+T5Amz
qpulwo2yoUgVzOjI30rrcWgbOcOdYLuXbg/OE2zFWowIsIR2Lyg6oyUjZJEsYuiqLj8H0XiQTrRp
JdFLEucxHS2+eHfc7vym3emJ9a4zeUbXHQ7F0O3O/ByJSi/YWhcsDi8BQfYO4BX6pcD56BsyGwts
qOxIMR7WNSUHCgbg3Vk+6ZA95TTeRFS51f5mW/MhbXRj3DCxrbX8Fc9/zuSDWR1YKfbX6DG6Qpx1
/kiC4mhRfs4v3T5eIsaUmWqc2l1MH8bszAznssSgNmWX5G5gWQJnOvQGy1YmdxMi6vjLZmSjgjq/
P3s1/AjDZ2314kClARylvg+L9B605c8BoZwnWjS2oljGJ48kysCQlgX6nJqCsuxOHw3x5yFzQXCD
+8EYP0K/Ckrg9c7v4YYM2v1SzocLi0LV+cjkz9GdYZ33b0LWxk1x/+z5JNaIc24+ejzM+A1aPXii
ft72CDZk4FzvLrbzoJ7ifNwkYbMHMH5fpOFXOIMeHVJQxgKfW9furAJWQ+t6n5fpnd4mCZtpKT9X
41OZTQeX4YX6kU4DkoXIXjsfdAst/L6TG1F1bIg2AB3syLixzmXuPdCrvHcrvFskweELk3rUGpRW
QJVjXwfdPoz7vVXQPYvMO6X5CNDGbhAwGCsFJI3eyXDPja7mI24WopYkxb1kSDumf8vaP3bz8rig
y9GeseF/LWza9qeJngCAvRENOgMi7wRt/cazGkbBm13w2WvOdM4f6b2+h4jioQbOq2kQsz54kEhe
XPd4yb9m6WdXd8766C+pPx4kcMmZp+KUnNmIBjj6bqKuEYwH7d0MMm4kWtxha/63Iaea9MY+8ttP
EQlJr8juQu2Wn94BZLWXvvHnr47BAEV9MMCkNqHAGSOeGuUdXO/judsPCVJcthzdZi+ZtZP5lEfi
csvu9eRaEXvkVLGo6VNRLR91UNzmxamyO4MWV91Wf2e3ycGgn1lVytIdeQi+924h22hS5sIQg2B6
PNv4WNaFwIsRMs6/1J8aMYqCJ51edJAHiEilt4aLgVF9LKz0brYSRhGatV7lKJFoOMf1HUt6p7tO
+sfKY3Y8cB5MVMOEZEZ5cwOwMeLdkKEeD3p5j3C4iKQe0iLHrwMF3+5uVXQNNDDLoXMeAZH151Uv
2pP1qPedp48BNCXgn7iud5A2JM+xMchASpaIvreXDAB4PllasKSerEczvMu9RPh64c7YYFiodyln
EaobKqPpfdZB2ctd2CMo3hxj6WZpzRxRD1HjLShcZ3S2rqXddpPs3rOG7VLNj+SfwEf47mRQfIol
DjmdXMAp8SR5Zt2FPuUMtaHuzJkRbRSTli23g4fERCvsTbM9QjS2k56NMzQdr5Bi0BGy/XbX52BD
os2lf6WOwnxYVRQkjMeyGQ9/RHx8XBCrxh+13xMqTWrN9b5G0KbpIyuWRv3D5YTqabYO5UfZgGQ6
OG5y8oxNy5EYRLtCwtAnoSvUJ/dFR9Ebs3utbkGYA8fDUWp+RklKf9fZlQbIftvzcgklBE8nx5tE
EkRhqLmZRoRq8R60I9dkPsS0M5sXqkT2i1kTOUFvmFWXQwq+pdR/mk6nAH7DhD6cMwsPVdKpRi7b
pd73nget0BUpM+lx5LYg1GVWYSSn5+U/tO5L/t+FpufLBQ8eJ7R+9DMOB1RZY7vVA+TI72oJkFWz
AaGvnw5dP5xartBN9THv73RhHruAfHPBTnOOV2VkNhyJdif5AvJor/MkpSBbfi2u37yoe1p650OV
fVo4HxVbogcuqExKTGhB38iF0HZKl8mYpaH/cF3Sexlm3VMWjI8NpZo4mnbGhFc3pPcWAiQxHAwQ
ipbkbj0oCS1f9JbF5v1q9nraxzv/ocEeagEbCLlmioJn55uEP6m7D876UAHilMXjIYI+sAWIajH7
z5DUPtaz98GEc1h7bmKHuqFnJhA2T9c5Of7BtW6DNN/rSNd2du8P/nHx7qeAI2r4VzFhuZvGi38E
Zfgwhs5XcOLRNNQEyh6dybPpJruAo4Ll9BH6sz09jkV8RAGQ/QWL8QIujIGVRnqdy/JY8D6ZSS27
jPy0DJvzZrzLLzR6hd7W+6zDqRWOHe9hwu1aX80nZznqhiFlLEPaP9ZVdg/Lx95CMWbGsC2m8DjT
K4i3pXUivXObxV/11P04HSzuQrtQslMSH9lyaVZZ4miB2A1VJvHVa+T1uBwJifu5Co4VW5DU5s5u
95L6C+pbwiZ9UlyzO51FPaCUQwJQoAxbBt+Urfmq5cWsvleg2jGaFMD+5BwTHBw93VRGD1IzOUpv
7Ug27kYLrW4+TFQ2rer6w8qjBy/H3Y7T72GX3KMvg8Wja4cTWKX3Nv63M3zSj+BdnWTLXGSoHpvN
ONHbwkMuM5Dcm94pv0BjcwCW/Kil4XPks+iicmEv9fQogygT5F/OCKJ5iv35FF2vty2tdMqdMOYK
e3NyHy54aAQCUjiy9zrpeGQ7E+9PAgzq5enSBA+D+Xczznu5AFLhcZvc69wkGIg8BeM5GTc6O04B
sOgVZtdH2KRRPdg89kV7oRNUT8NBH7weSPwRK4GwCDMyRe5xtPqDETlwHyV3Mj/JWNyD6rk1rxjj
cTnJOJbgBOV1v28LgNjZMH0mWRz4YX8krfdBIjHTOru+/eoc/4D06LGb8Ws4jR10SFLrDroorNGh
RnaPzZzt+VEHXh/VIVYSjbLi44d2d7n2q8cOsw3pOSDMG/Dc88vRxa5cYWOfkj/bMyqGl9ObAUfI
f8oC3IPnS3k+gb92W6rv6T67Zt/0kLozi1gFTqJtJlcFqyTjPaKXZakGHJ2Jepx5/VaPIYjT7rE/
M0gaWX9kDwvqLJjcBz1aF1E6Zvfl7VcZwNlWcp9ilKR51xVBBOS0u759pKjxoPApI5cjz0nOl7yR
AvY/K/qm6Eb3VrkQ+srTlgnTJL1JKTxCNBv0jhF6f488+Wi3D06Mt4NZKgluh25pN/1Ybi+wbRvB
kB2mzMO/onoFJakfUGP1SnCSGqfeJO0CNhGkvnQmGhByQDwo0qq7ax1S+7CWHKYI6wdg7ueUz/Jt
cxumPpgCQ7lLEqBzKrjRb9qkPxlDxjQn85AgD3ZxeNf6syjaaBQ2m61H3paWOfKY8UnnXmZ7QX5k
IpSZxrm/l2kLeTJp+0te7b3y+4yLrMWJ3PQudsanBn5ECXnu4ZgbHSnR+YsVkYLtM1zP8BR11IH9
lZJtbEr6R4avF2zEYBCntbSmVM7XqPa+mvH41Hd0vGNwz+wXrCnAmF7N/VyjAgo3yjZ+OO3SojiB
aQYrwXn6ojteP9k2upMYIs/+98QHgDWPL3+20MOTw/I995ho+h7hkluk0wRHDeT2y8k0b/x0fpTN
VzhxiZI7eSBJN3+JRvdrCubfjZ9snGv7qI+pvMf04nwxJvoGovQUGbc56Dk3nZn8sHO6kjCavSR8
usy7OSUaIHETT5en1oRrw93AFKCItsHXktqNZxSWOT1NIXVdM9pe5i+QU82UeK9/9EX5XeGIrwwC
BsNDLzGpfOcj1FAu319pBOhyZHU6KIAa8p7O3mdpL2lnvbo03WNG9CQtJY2lT9KBjvB6U0ysjAqI
vcyeQ/AWkIYv6MY1+s8WECtObsKx1n+LLuGNNKNVjp9Br7hRzJ57/lHabxq8B0bfwfTaZd15jfSW
AHIHQjgZgd6bDxPKYr4yAAxEddpcyN79B9bVU9vP37tYdsI+LMbeTOanNbrsH6/9YxWrfA23qOd/
NZWUwFLIkZX+ApH1h06zvI20Dr7ajvkIIPEuce15k7f5brKWvbxfgPM/9M3XIsEtTeJP6NCj5djj
jQLixrhcaRz9Xi/TTZL8JcdZ/lYf9E+ly9S2Ca6nuanK5N4K8nv5P0WbfKuK5VE7Sj85VER7Rc/h
7eDGhPXzF4ePTXsYWOwv6eA/5OH01MXGIS5iVjTehUH912U2H5OaBP88bNp+ABIfwWWXZH8GizbM
aw/7arcHelUTtXh02Gj9UUYpvmQ/nGY4OPGQbBYjXZV6ngdHBVKKuqTGqISe7Hn+0kWe/WWZ4oPi
mEuIP0RyYfWrjAOB4HiSvzJdMC2KuIv/9gAIIxTd5+iSg0s7MD097EkNs9mE8kRtDeGFlsOfHuW4
anUkR+oeuFQ9U3L1oY6do7wAeeZlPx+8xfxyycOvS7I8wkZ8PxNky3LnmloDPc2jA2x+tAbrVLfJ
nbZ06s+QfCLwVTvTqEaS8EqAC79K5/oPylfUjn/0gpopeGMVW/l+Od6P34MAIKHravN0Xqr9i6ye
F6GXWZTQwHEkIGxw3mPmEOF+28uLoj59ki4Y6m7/fiLujXlrUIpCctkCSmey4FWucNKATDBc0C1u
gU9G2xaFEbXKjPQ8XRpS7KAlCSDE8hvsP8UxtcBwkEy/Owj2Ts0N6sFTd2XApKKqVGqM0di1Wt1U
uhmsPytrF371QXpW/7qmqDVObPmMFKsNB7ulMrl64dQKYBrR57XZrLH2NLyo/5GW8Vu6YEICPl1B
44wWrXrvr4b9ZubUsW3HoVWBud9X+evFD+phOKNpobWEMwZJbJ/ABGI8AuYU0rtK9WbxOqIIgvI6
6KXSjUAb/x9r57VbObCl51fxC/CAOQCGL3aOkray+oZQqyXmVCSLrHp6f+wZwzPHnrEN+EZotaS9
uRmq1vrXHzQTe4u/WoBTEznPQlP5Pw+0/x7BP8OmFoxZXCOXCZn3T9fLLdukmO0B/WyMgO6v3uN3
6sqNxCtpGd3TQy4WTXNqrOvHRb7LXr5YCi5bjyv/Ci/+83O24LT/ywFhl2lbyOE80/+nYYNdmZbj
z8G/KKUXQW/Q/2XuLALM//ydLPd/81bYSUaoB60Q6so/QcZjRdKKCQDx11GyoOUmD2FT+/5fHpFG
1GKYxXbxSlv+zSol0Baaxmfnn/4eyP9fJ9a3rMja7z/Z539dXverwZcgS9Lhr53p//zu+rR7/k9/
4e5THuuf5p9/59+9Zv/f/v6YSITFJPXffbP9a5h6G7+Fevzu8bb/t3aq/7c//C/ff1/lWbXYrn79
R3atIQ/Lf+zWuv/83dT/1qV1+fV/NWl1/4G4BUUod7OH1H6ZKv2LSWv4D1IOyCrxbJhmTNxC5qX/
w6T1HzymTLkQd7k2Mn2bl/tXk1bD+QdMQMsinwxpuwOH3P5/cWl1EKj/uxsvNJln+QTjmaHlLkQw
fxl7/ZsRkdJ5Pkyosi3l1+eW1GPNeF/Yjrybj8MsCzCsZ3uOJiINbNyW0vLey6p5VTZ+tw7b1Fk3
RUJ4GyNFgucxplPmyab4fRqxhW5lDh11aGGXk31rq4+xdaxz73op7RgBoPHYym0Ue2QvC8s4mP1X
NVXvQd5P+GvK4GpMxq0dxlMT0e2XAeJoglG8XWTH866rUzQYQRecG9KxKCqmPxa5PxTdUXoKSNsZ
lZivTinCje3iW9AYxikep2tWVMjVo3kXtW2wIbwbWn03GfDamvsqcO1dknrzvRzMly4jf6LJ5vps
6EV95JvtehoJGXA67EoFAbWr0m1+WoMsn8C8U2ZogOSmghyo3D8WqSTAtTrazmhfZtgYRMNogkhg
4iZe9Qib6omJPyk7ZlEfCqz7N1NXLD5+6uCNUfHWpu3zpDJaPJBWO3FfHe8tS9riOElCnwf6CJV6
xSY1wphDGw7+EOZ3Y17sR6d0ru0S4+mORNy2fkoyVe+eozZ5LEXtPA+Wk7Fh+zO5Pg5/Z0+PZLsu
50NsQqbP6zE03+dozHZ4/MGXKsKXUPu8bt5tutBudrCHi2fL4/PXqJourSHcx6F67hPjhNPjqpza
aZmzSEC7BbtUyWeh0q+gANdx25iMER0QOAxknnYQaKexfCOzyiSmyV+H0ov3ZnG0g3bezBSTK2oh
DUstyHe+zKOt1SvImDRXvYdzeBUO2B5EHQMUX6ivpurN38Pii81dCJYgKWZIslZGV5ygf3B127fM
TTbTQHpMV1iEFuptICJxHAv3M6mCtSYV9pXwsXDnJExERkkAAr3Zy1RlFdknY7uijGwPbt1EjOFm
OiJEPPsxSnHUIo5pMElLMmcIxSVJYWZRDWs2JmNjjuO325rWqZi8e6hppzqw0r2WfL7B6sFYSd4+
eIxNvYxKAZ/83SxFeYniul93LkR5a2RK4jRbmo3sMuB3jmOOfC4LEiwt8jRDO9dP7C04yzQ714rg
3pbOvTCrBygvvxghsqBktLJE/wWN3KZtkN7XOdzrUtkmRXt7Fk5G2KPrp09G6g3rwWM/LQM6hZQs
++dS1hEm9ZdQaHvV96q/I+xxPTd++jxWckQy5PoHl/71uRDuiR1On6fY3VaVSBknml9YLYYPLfZB
D/oRrDg6e82b7yfXkQZkl3j+4vMuo11TE2Xc5HCRDO/Yl5WH1LLINkOED1+RCLgQf5o2++MrYzjg
ItT74bjyfYsUMy1elPSCU9GbFxG25tHq65su/Yrs7ek+i8N23ePszrjv1kQkAhudd6i9BFB4iWfp
8oDII5RCqySxB1Y//arNAe2CX1a70pSbcUlJmwtTn8JJx9t2GK5EQxqoSabNnOro2lFFbYYgBD3G
pwxlYiKRqqHJIFdD7IzicRqJkVBJcshGN9yymZorz9TBcbLaF4KfR0owJGp9G39Dgf+ZghHvhjL4
MEVuH/ICv9RhBHSueRq3adi/Ow2QaSmsix+2JyWM76CoIVfrYjP4zBdaeyTNL51uVlhVZ0VkexOl
5oYh52vUEv3e9C2dN4VunjXPxeSvcgNifxa5rzKzlnRJE4tcSZpcMvo7u/KaM9FX49oaCGVUnr4k
Q391WQVvodd+8syW2zwh6pMEb7WSUd5fhwgGSNKcg7YhSDSLZ5wTrfvc8q1N45nHzo+/CUtZh0FN
8ruwxV7N3RuoZUJD1fypG5t0aIOtoh/ck0pJlmqqKTsEijgCN/NuKmA36bNz1W6zCSKKVxQ9Lyo2
XVa9maGX/yoXBXYQi41lFdzhzkD2F4YnZPbEduvjiUQwcNaXBROoKN4oIh84+ose6qMtK7ST4wTQ
2FyI0gJVrUJ5SpLhkPciva+G/g4KOfnaLLkF7AivOv39stjIhUEWMZCsnzg5A27IXS9OTqL7kqEM
//z7fTZaxEYPWjAF8619lg4fqiK+02NSKG+WatOjSDDrmpLoK7EzxlfWr8EUf8Y6VQ+pGaUrU5jR
ekBhtc4Hprou7SHUvedxsWl2K8K8A+03R33OjZ5mS0mCbYirh3dNWJRMwk92Wz4QKyZYE1kTDVhL
EbXY8sV+cwgHp0WlZfwxJ+5I1o9gF+JWitGE/eVYyrknMKrBGqb/Tu0OQoJn9+BmTzquvI8xyZ7m
3mCA5fneZWgQT5pJ8SOLNN4mbX0wDBmeJObiK9+e0u3gpd9tY+AJVjSETU8Gl8s246PsW04sjLKb
J4Rz6BvnNfHHZjMW+dHvU72RsznuncUrKqRd8Gsy3kWhiKqPgmMcxR1NzUz2exzBemPrmi1OWunE
/mnq9bpIOHt9Z/2Eo3+sh268lPIYmxonR0eYx8RwaMwGuXV0AHolfGOX9vWPGkV/bXv50fT9WXsO
QU+6MdZj2cltRccST5xkDdGSWHolgctiqZ7ssL1z7czY1ENirSLsNjbYEE1PRdzepCytJ1ePFEVY
4BFAQbio1DmjbEKHPB6ylKa8LEtayMBtTsicGCwz7POxEFtZldXtKvqfVTghjo/zDzKQKgRwVnZQ
QHsMWWt/w4OT7QODLpZ3RSPfqWlLH84WE87Y6TWTwN5nOAwZmqwaAPWBZIppBbPlLlOtda/xGGAI
4F2jMiDmJNIrbZYzP1Pxzna7eas7JMK5sbFKGUDIaE8iL+xjnAR6M06LaHVMulXcDMzxbaZPg7AY
Z7fQTnMJTdMfLpE5vQbd3Bxjl5jKJFTbVBnTKkTbh4nS+FT0wWPo2ex9XeizD6iJrMZuzUoPYtQ5
f6YxRlja/qWgAXKN1aFMIbzKPrQeknkz6oko2apC6NyDySZtMq0rF+6lKfZJRxUSB6LaTbo3N6bd
rP38ObBlvRfDCKeNGJeLuXyJysdiTodTXNu3th2PHqHQZB8STeXr50B502JNh+FCBpOYCN+7Smbs
VwQGr4qqvJs7L7qFOdow51dUmA3rp3WrDefbKODTjiZgbw7HOA01ShMCE1ZOEuCy2aSbtAlJnE/y
PQatuC/6w698EvZ2xvEgHoqIbcG1r1VepFshm3wXT9zpvqMA+RcPhIxI5r4t1Y4zfvJFPX24Ou03
c+ghRRjIGGK1PcVm5+0mZod1vJsCp7x1hh2us9K85KZVv/Sss27jHhguu19F80OXk92ZcUA6s9JX
s1MvtZDZQ0NoJNhh1K97q6GUT45x1kQ7I2b6oK16OnqspnGfM+aUVfdQMvcOS30YbRZdk8CZF9gr
dpHpjWuw04RV3D2paHxtEYS99GFNDNuQXa3C7k4Cp7TonDUkijtFI26hML8sjSirIte7mjlzsi+R
KQzDtMojcmY9I5YY2j3Zk6Pf5j7+k80Gg0rp7pYDWze2eKnL6VooE9s8iwK8MaYnMyYrK0vV2q8E
ZzKainOWYu9LjMuW2DLmo2X5JYWniX47RhKpkhcG4wO+zr9FUZwDP3AhN1n5JnaydRd74b3wwSQD
Eh0pn+a2uVdh6S7SfrhBE4L0rHipO5gRurI3tkfApx3WwcabQvMYVJLxVDRci9yQQN1wreFSeQd8
9jGXVGMKT7wtzz748attsN5ZjeVeTUcOB4oQMMlwLQePR9WR7L8BKs6hH199I/qyc+cqpf0kZ07g
YA0wfAboLXJl9YZ6N0XJnIWTsLfC2Xonp2sdD7HDUmg2WF9ld3rkz/ywgPmjvXsW92KVl+YWkw91
HZP2SLA6c6Qk/k3Mz0cdwWP2veqCEJDOhpo8auih4rpwVj2PPDMzVmjKMHUYHYBcUc4rM3e4AlkT
rJ2YFK/JYExop1T0sj0ajffa+e1jHs7OVybTh2Qaw71nds3GL8y7sN5j3IXgxO8+BiNqEDCJ7mZY
8kOItvwgNldDtw1hg4G5sSxrRr9z9pKI9OYT/EzPtKRjoO1Kk8ohLFu82q1n3Ikp3zAn2sp+LI6l
trtzJ3KyfWP/MBushWGn622VAjAa43xyLESpdTvMW4JoR0yYL06DiVKUCiartXmNavNNWFm5D0Ro
riYg8aUEnkMWI7+sP+JmB4BQXNMqfSVftljNXGi8hbFKqkK1K2dzcfD1xDr0an1XYoXaFv6b7Yf6
TjrmfETRHOHMrC6N1BiLRz2u3Y+lA2LZJ90nGUPQVf3ieZJo1iBDvlqDMLdZiG8GwVlvbomlbV7j
9NrxmIRpOqJYHe8tUSFOGKUG0pw/JdNZ0eXj2neHZuOxdRj+jIFbo/WxV+qa2gUpBDNKgMVLtCjC
7Tzl4iTdS5ozTJr77JXCHd2y9MdLmNCk56mb44NSsQXEPrhxrwmX7wSxdnkykiCS7by4/TCIg771
zplwg/nO5HGZBpVckUn2m0BnitUx1M5q7pkgRnM/4LqRHmfZRXd//8sozBgXwzIhtqIQZ2v5ohc/
BR3113qnKx3vBqsyVm7iMqpaIusjrbL9FGrKBiHLHVIfMmSH6nfoDPaZ/sO+iQSo1EvUps4QO7qz
0V7LhE0qCyy5nyKL5y6OTYbj4SYcq2zbVgOF9Thbt1auh9onX6qZ1oN06lNuDlfbmx2M/AgyruyL
26m32ZPPZtChe8C39KDKLrqZkbyYE6z3qjSPrlWrl0EtQoY5WhcMXY/Ci8tDlHZ3pkEZnKaQHyec
Xjbo/SyUEHl+UkV4w7xmXXuIM5OmfmZM2Z1g9QXcHGVYIIfQlXw0Pbc/4QlGBRX+uEXfkUrZF9uS
dQEGHX2uJxp3PzSMeKyCzBCvJ8jFQwNmfyNhNg9mHjyTvzdga8EXS8YP7VTdnOzmydzagJEgYJAU
npO9DDvSW2sjxa0BVYYwuzf9Wm77hnrBEg4GJbOLFQnZu5ciBfSwGjy8bdkH+9ISLLqZfoFUy/Qw
7fSqGG2YWzAYVfNoEKUIs8mHvNd2p6oLvLXfLGiRJKdVaQNaG8O3NnMEgD0SYe2Wn/ZMYeuL6FEm
/Y/VMi6MUyrUcuZY00Y3G5PWsTVbtQ5zgxFawFQuMr9JaPwMhWw3PXLzS5uY+HBEL5wEDSWR33Fy
w795s/fat9o6utwGXLlEtefa7tqNsAtMXlRWHuNFwKwq66BaW+4CS11M56Y0o5S0rIu16TZYqcWH
MMTJtUr8jSd40qrWfLFktmsEGr8aGRGqXfes4+mbY6/3We8fRQH6FlftsXc6uWqVP29wqnbWc3KJ
bKt8Eih9ZO7DAAi/Bhl9YNUK/xuP2sb1K6QW2kW2kBOsmSb1wcsW12eZ3NvlGdEDYwEzo9SW4dWJ
aWFElH4abvTazksbKLNkOxv3oWruKMz2dp1qfFbqaAtJ+16l1j1kVmNsTk3HeL4OqPO1w3qT6XeO
2Wbnmp/cSrpbQra/6mH6jUY87igHc1W8B2GF8bB4DkKjWY0u19EWC1FE+EDp/nSJ0pjioRWMCicm
Uhpb6MJZJBWKhHGu9q5nHrrJC1wKqtGHUoY+vn6rEylpX4FBLGhIK9+BFu2pNwfaf1bRScj+vByV
8IlTg/C2Shp510z9YRJWtxnS6iUswnwXCCc6iXk+ZWL6cYoYTZxNQuNaSuwsZFxCyWTwyJyxtrcd
SbcSSekpdUIM3gX7vpni3+Nf23bqdoUQa8vu7gwKt3UFIcYr6m1qfGdiIHu4N0I8u+IHnCa9Wxc4
2yhrjEtt/gSD+mFXbVZzSfNQ98t6C2lQ+vplaPTDGGlza7iThMph1exxiLVSHt4A3dmEXFvqdG32
GfCu31yrds4OceX/ciNuTuriJrGst4AcwhyJXxTo45hhJTRifHbWmWQgrhgqBZN1L8X82ZdPJmGF
IQQQq9QQv6rkPAckfsju1lTGSx0M4iEZEJiUmQllO5/POdYKlyzzTsyGntIKsVlrGzfHxeUob1m2
id5qIhJ5A5N2nvZb+jBgqrlQxLnukjzAyB+SAbCaAZiWybOAnkY2EWJEJpdkRaebkYQ1EMuhxmnR
hnnr3uM7vOASOFfkyb5Oyz9GzvPPM46Lw2xA+jTic2AYPqLwsFwrP8u2BDVg4OQgmZujDuAYUrD3
pJuEPCxmiNt+Ps4wmg9umug1OO1PEEtra8436aE29GS/U8o3H0NhnfXIsL5FAlQ75lsyK3MVghJZ
U/+e6+47DuoXjUm48O3+V1VsZuXuZ8dJfuK8PsyLsnUQAd6oPnBSHcPS6TwimHJ3Zw/RcCqt8QPA
YJV10EYdmR8rUgPXjAs/oBydu8LYl5n9jo/GuGo00rlWCArbjrkpmyFBuYqEp+opn9XNSImNrHm7
nKutFzbH4J+1KFeNtQlDkKg0HTShBywQozQMTINHcqcAdpqaLSpSroNOpsB7LZm2+Al+Vvboojn+
1XxXA2hNlPSkb/d0jON1sGcI/mSzYi1V7rQZfQzx3NEE9+++G6Dziopb4tmH2jLzNb6/kAam8Kfv
SU/yi3ztltGd7Eb4mgaNqYFCiD76PtL2i5GYxnFQvz3T5P4RFe42VfQOkHOqqmQjTCmPgeKDe6l/
KhI1A5jl5J1F5f2kanKM6KsYzP1OJ/djrEzK6PDDVh7HEOW/5sr9iouUJavm71p1SQ3EA2VGGhDl
wxAvHieC5yt+NoXAdA5YyTcN5AIyvSblPN6FUfzKzWGzMse3WJgfVWTwcFbe2faluRI2z2NT7r0m
OhUlN4mM1CvTdHMdFzF0KHeX+fpAw74OOsK7U90+DrjBlsh3UmNej/1CYQYTq8fgmnnjg5eF1F6w
3Ru7/pzy+lg7MJpYs3/qiV/rI4bgxlCgi7M6xiKf2aiPwoBI5jbvDL6ubcjPYh4i6P5AlTzYv9zS
JPs6p1FQDeg2JEJQq2zdVFTdQZDdxyM7aBrnRzh9wWpqP/M2vgGfTyRQ6A1pbwFdu/T01jeCpYqM
f3mtswKFezKaGWhXXsBgBiodwNQ2eXHL+TthdrLCj4Mj79tjPhDOkIY3R/AflcO0IZ5wbHA5OZZl
t9Sb9gkCAI2V6372U3Maukcn6oqNUdTvjSs+O26BLcUyXKnIOo1J/YZS8FspEsyGan4wqbK3Xgjn
Bkshby5/YFGeAC/FnU7Isu0erOWNEZUB4gjepkPkty2SwQUWg5jzZU/VYSryg58b16pAWpuXKzmX
B792850QUOft4SGjniiKX3UUnioLb6GaTpH79sGBeqOLcjXqGNyi5IDwRJNkaq1kkGR7q0DlpOWl
ztQrwr5LXhb3bKevaaBIiYvp/etj5asn03BurpdiWtGMq35WP1b5bRFWioy0Ovmlle1bymy7GN7M
tts1LZcsMbJpnfU1103BVw/UqrUE8bTc4y7umFMHJzdxQeBI3LpWYcX8qrm1ergD4FAbs0SPHIfu
nq4AoXY3PaXIUss0AEEr39uZ/Fe/q19Cm/0NHvAJFnG+RTrSrTpnHVJeYd3t+ZvOqw4okV5C4gMo
AIrWAXAZyiMz0y+lEMGnY8mNFPt4JFsQxVIXNQlAKoiRisx4N0pJ9ZmZXGxTcGkQ4mX2zIFrvF+E
8H7XPchEXjwaCRGtA+PTdUq8bOGA9UgDZq+TPoaIM9OxSNZqMp/8CNMg2ahtSR2TZ/aWokzP7qtP
TA5H/UJAsoXXkHgKzf59cManJJhApsYFkCzWUc+q2PJx/WREYVGQxi1/RyVqaEM+NaEXkYIV6MXF
rNjALYHG31GwhcMd66u29TaxxotPyoLfNheVBzeFo9RU1n+Ct2wwXmNhPSi7QH9fsKumTbDpmCWs
BuPMLXdO3fpE4YGZNVSmrd+MfwCTLlZppqv4IGf1UA1fup36tWQEC8/4d8NTTozoLW7KX93gfsva
umQjdaLwjkHr5Ns+Z1dxqv7oR0TS19SMHsMK11WHKhmQN4S0LV7xokYia8z4ubbnC5yIaVXZy0SU
DO9lyXFF+BWW9mfZJGB+kK3JAFt1afdUOhD6JGPjAkpbnTTHoW/31uSw9RoWj6oa3s0x/EqYEIbl
g/QnaBOS/mBqL1Vr59CFyxNOrUS0RRtcAk9GVAQrU0UXuyflfiwdPMcY9Ykg7eG7hJteyldnDL6r
Wj4VsnpR/oG6iCyRfuEnXmjqME/EyRhOEV6s/jbOklPtsAl76r6PrNemnJ4cJ362rf40ZeQ0Qokc
7OpgRu37bDUHOmYclhWcUH65zaLvODSenQAjozxwVlVcXgwR36y2RcaR3adt8huE5SkOk2yNXuK7
TbjWzMpJCYkWVbgOD1kFHcnx9k4WXcK+2iORGlI7XxfQo6lQDO5Ahsm0hlm0CoyROAhP4LYT+F+j
rI5ORLntjMZRRSBGsxXsLUKW+azxtOoniXtbqR8K/Zw5xUMbaPYQwZvrFrTXLPN75bNJZtTGncuM
09xbbvhlWFGyBsMpielWrx3ZWshqwOePnuu8JH7whhvqsVkw7LJ4aXJfoIZtjpVTsgHP7VqbM/O6
+lcVU7ukDX3TUAqMQRcqn3rSg7Vx6Zt6VMMMXCNGZO6B/bddEZcMKbQbzozrHpymwlnduBsYUCA/
eCBm5QshUo3yzLpastsUpF3YWbaJUb8m87SL3Q/f45CDuUoB8uzXPIKza0XXEZO8BWDgjso2sD+6
XTa3R5gDhJq2BiaadjOsFb3lgnH4Yc2IMWGlyme2jSF/1jjG1mV1MMLhnC4zitJ/Z6b4Xsv+neIZ
8lkTHxUEKB23+1QbN6sjoD7rOfOdRX5RWG6d1g42RcZiwGTsPfnl6LTZGkN7oGWCI8jzhakS5IPy
B8rl7wba+aDDazh9TLV/GRw1rjofdTKj2pPbIZ0GUKMvO6YefAj62kubizvAg2vSeNfa+sphphbe
oqAfz7XjnFVe7+hAjwWLIbypewUttyRLjXXPXDUD7PtaPeUjjl6p+g70Y9E2Z6eXGAt2axVE2wSI
uYYGuAomeasrogoDRyfE2KR/jFmc8s64b1mwzV78Al5jsUiTlx7QspUknbX4wOp4JIsTrBdkBObX
S1xNDyHj2FVdUviOw/hkRgJmf6y28VI8J/UxLj+m3HzFpuV3YGU/WvVPWGlMKyvjYvWMRwM02go6
z7qB5I1TEa5OCLvd3vqKJqaFPOl4fJ5ETx0+ThcrqA/K7R6mKSOS/lvGx2L0Huac4qRKXoq228dO
8hgyBwTYBJmXMdhSQ6kRAvQI627ss9955X2pJHyf0pGM8lpeZnRyReP2Dy5A696LIdqF2r1a/vBt
Z85ZmP5VBlYF0533R9AK/MGc6cJleCqrIgeCnX7ZZXNharcBp1gVs//GLO45Kc+zNj6BdqFBTHpb
p8PDCMrdyBZuLouM4yMVIgWqK81HgfS/TfSrrbFHmaxXk/VOqzBlWw42MDF+KYeJzjCdtCyYHjbx
RxDZdMfxYYKVs4qUf51n72uY4IlnE/5ZhbPvRBewvXxQJTYoYJNy1S6Wk0ZoRGurHjUg0q4HoE3q
aKMU2sdAI2UhFqx05DulencM+Ugy9j7dziH/dTqMilfUDuthllyMfeaLP62ybsRx3ldh+GmV8Weo
U+BZbFIWs4y8nQ5hlCFXwodjA+BMarra+CjczG5g6D8a7dpEV0OwwbXN/O8xiX9K3EUMj3K9K0PU
eSp7kWZ0rRb8IL+Ymhuz6S06KxmACzntfPBd7y3xfgONvTJUKzFdR/9Sj38KNKs193AwZ/dljmQ5
UEwFszjdYWZANyTLQ5rNaF/wA6vgZjbufDB88MQIVw24lktrlEURQxpKmfBmi/JoEQqPegPTCq99
6iXHZzrTHeSHbTqOxSbxrXFtzIw/PDttTn7s76pqzuDy0wx5nnNVRkBtXhr0rHXGUmfSnZXjiIEb
1Xkr6BaMyd4HNeti44E2BE7b3WkWpdnLNrVbghv2NXQx3cBfjtPfU6Hme/vPbPc9DbFwcVkJT7GK
0nVpAYK2zR4M7bMathWgNEL0aB33tov2hHQ7s0LYx9M9VvU2F8FVTJ5zUDJ/mVu4K130A3KGjKOC
WGMZU0smpr9As39pEyEE2jIhAsq6REV0341wtUACCKGr83PlG8A/zrCP4vY3UtJ07SFmn/zxoYIq
gO/Nsq21i1PqDCm+VAmDQGPNzHjrqfyeulCuKgaLrCJ1UL77lgcvGPIV0mIflpIYsH4Uw0Pq+N9N
PkMxGeZVb0LccQwJTUkhtFlu8pIt92JP9blW9Ei2AbjRaQLQ8ocus3edVewTePvNZCKkZUDtNUhG
nKnZy5ZC0SYO8cN6FAkYE+60lb64vXudvOmtzCjS44zeDN5JbmJ96D/H8H10DaLAmO5m+vljxHDf
rQaxeos0KIhvtT1b+8Mc5seSHkomlFCWydwpzJpN3kf08mZ8SXysOjF8YEy7FDVx1753oXysi+FD
N1Rz88jCP/Vq28P3F6/O7FxqSz+ZwO5zyBgUUGuzmEKllHHUhcdaul+GrFDzsnFmTffkB/LBNCx/
Y4/mB2KGX/WAmnJGu+KV+j5zhu+4cl6jBoYLn9aOkAz09puV6V2JBdBOzqPYKO6c8W4ubKbtiDr2
Po+7GeC+lVv7YAjcXaSM59rB87byfmWhctCgLLQUGo3c5beMN0Par87S4BdN8QhyjOe6s4NHEu3+
rn8G/LwSWrSMhweS4PwNBYqi33LWkzsVGxEX4WoW69Gdr57X/biUoZTH/RmwiAughyf4LIGWJwW8
kchqYRM0JlYf5BBlOGEW8WdrLD2D198K5fySWWkd+5yZT97wiAHfrvKl3nGohHTofYsufiycr4Dy
aB1SKq7KqEZphXdQZf84ypZrIVWG5QVZ3KZkH3MgHQBevXalhH5oY947FO3JtKd91uqPMhrZ4EqI
LDAOTJEOOEGPT2EK+65aDU63H8sm3mUdbdiUhHTscOWQBKQS3N/phLFZ/g5TI2omOJIizmGsFPMq
DTOKDdqbicoWOBE7gYHCoY2/UtGRqqgxbqfpInl3PHCA+45FHXE14qTa81D6Waxdri/Xa7Ou+tOQ
9hOiiHDsT3+/N6z84oGeqZqe2o36dypi9wSDIgUFtNPpONHLeVkwn0vcHDdU4sHKsfGJEcZ06SL2
AlcUuJoWgz5ZBZu65ZwqkGDqthiazPLfdWK6R5m9i4zKovKZUURCWyenpyBh00+hcHT0DCgP+HuS
tBZfV4QuUf9pJFGwHYIKMWfY1iPmExUkSt95V5FQaxjrCMts71znKM4m2qe/n+jvl1wW01YW+bfV
Vuaht+ztf2fuPJYjZ7r0fCtaSoucgDfb8p626TaIbjYb3iMzAVy9HrB/zTcjs9BCEdpUFMlms8iC
Oee1/vIr//NQT/a/PkQiCDJce8EqqbQBLOUaJ8V6e0yWX26KuNYvD9/P7I6rkq575yC6m6uc5hRl
SXuyfNWc/vmw4M6Y9FlzYP4l4ksHz02S5WvLG5kTcoZop56XBt901xjyxcfv79oTOEYPFxkNmusD
K/MpKUvAw5m6vbQfP6MEfNkE/l775AbMDOuwkdoP9hKDiNWJ9pTZEPrfD/986BhGRpZGytomQdx0
OoA7S6wncGqciKd2WCaHeGg+NIvF9vtzmZszx3x/4fvpfBtnn2ve8u9RyNan78/+82GKYWQd6IEa
yeln2JdkRS55AWbYwQtxxP19FpBqxrmNQTYoSAyT5m/WIGRcY1zDYC4PzvJLJEvcqRpGfCTM2qcA
TWyPis4uaTSYymDtNHWzmxLnyy1BiWh1unPHkNnHGutTtzx4aVOfrORW9XjFCvguC+XqmHKwBCcs
P+DBTr8uXCRNqVsfxjn9FRXG5+xBcNTj+DaIaM15Q23OiJ4W/8k28Wc2pIFrR4p4jKzH5CVW3SNm
uYzc6PJXNHeXjhwMlqJT2fcXP/e/TCW7kzkE20Ln+hZpfxd/hTXD12D1IT8YQCxOefddZ4Rh8qAv
Kj7djhmQP8Y+dqz7MTfRWXfI55wlaNxJfhkAJOuwIzKq1RWclZejm0QDEmTE4hj2M5SpWh9H4Yud
iAHXgx7UqMKVLq2ovyCVmDeeY+L0D5L2MAAwBo0+BqqCFOhlfwdxuYp9XH3oMVFmiDsrcJr3OhS7
jj0Poy7gTx3odg9sm99bWp5Gd6JQuicjCFJulRsoHkQSb6MwTJD2KigL4dlHU3AnKZtGHLoZFr4v
C+CUgLcAwaBHXzhqnOlV2l156V1mLT9NFSwG6aKJYwBUv0WkT924tUsExlJuS19Ut5i69mjMxp1m
myT1w/KvbWM8I6plcrUfdJdgvyGReFmQp2PwyXkx2d1FOUW/LidRbfF1Vizj1S/AQaixGQY3qbvm
nKL1awthH2lANi/Cco7+iKGoNwa9a/LgEudkb0yz0f8ubSampK/LnRlRyxz3uKLtCT6gke+mUVjs
jeOdXw/AmYwX3EP8hz7InZudLbiC4+tnTzAnjZSDNo1pAIk4fF707m/VjQDIDfx3GyMXofT5gxNi
347DCx15lG/Jwjm21XxwbZk8IcSUWyrpHDlaZwRC87amY9rKgid7ZAmMRm+NDLU5+HPXbiZowyPV
Kv1aeBAuuaB/quzTB9sG7gQaRUzVZfGtm+N9/J1abzgXV8qjRgNJcIskG0kJSagAsruRErRh8kBD
YoJX5yK8VCjTIMLBpEwvSVaNsD6L3vBJGgKanEV2rmd4HCygEsA8th5kM2+E4+f7Lp6I0ur5Fx7E
K5mpU/dgdM6x7/3qbrQMrHGwcezdOFuh4p6rsKy3yi4ALhcTcDIl9S1NJR6yxEh2kRmlZ69IoPb5
e1dZdo+58u37mJhm3Asmy+yhTOYHelok6c51+WyW+UscDTTBekW/AReiQUukn+aYtu9pVZ/avGzv
4rKwTx6h7jjVcyybmeX0S2a92Hml8ogFGngnrfRDaNJJB+yMlTMXq16OBe9HceDCgVhZ2/Xm+wBT
dXhull80wR0AwdqhgEa4yQ3BPrOAeSfawAKMCLF5JymU2JtLxGEDWV93nbuRPvFSrkSqIVBXuomF
fCGrX8SAIz52SlyiZbq3UkRSEir1UpXRomCMHwn1G7mGpOpgEaK2nuow2hV9Vu4roRzEvpn9Y+iL
CoBGTgc8M+bz94uNFn1GJLc6UNgqlrMrsrid0B+zq+s4OA5Ifo5hHfS/Ay9jqvaD+qpq1wFAMSii
plrPKWp9RkktrrpyfgSl52GU4KOszN0jHuRb3Q8p1TyZv3VTgHg6EIOL3/ukP1lFfulHdd+G9tlP
+UxsOriMw56A3eVHaluiF2qtfhl4xp2fsrb3SW9tZS5BB4bmaLpdeNcRt4+ogn0BdLI+fz+YSKf+
/iczePy2KOYIy052VDSjbDCWlgzeJuGeUcMkGMhnTCbxcYqGbdj6zJ1Q3C+6zupdIK5qduLzVI4c
DRo7QZ7iGc0mMzlNbZEvOfpruwqbR0ulP0ndqEeSFXM51reMfo9M2mgadNA/Nsnb2KTpBTl7T83Z
mp4++xhHLbLBsUMcEdgXW0/GBQfOjp5D+1K7TMZTa4fXOQIxqTRRbfZyMvYz+CC3lNOYBCxVfVFQ
uxR62OCM+xpjhjVgemWZ3Ma5cG4u+TpdPwSbtA93eJr6R0j6l76NEpLivWQbqPgTunG+8A4pmm3m
bD+DAh9tUpf3aUfcqzbJPfl7EQtj55ogGXjNH3zLmnYQG3LtiqzYOxUKvLQDhxynr6QeJnIhJjbe
9NBLIwElsD8zSxPdMw2Q+0XXbIA6zbMzmA2NBRlXBHMc+QMrlo4x2X1/Ksn78D6Yqxc7Ie4rDZOD
TBnTXbu2j64O033fF9nGytv6JrkZyIJXzC/2NXTqrszs/iGOQRm/f/nKVUfT4paqmplIQiO92caw
KWqEJpnR/pC6+SPR9Vt4ctfRGDtHu4qxD9ACnurc3Y0YH1dKDQlKDNYhZyqbpUkjOOYTVo+prrJN
6LorVbjOu+Ha2M+j/mYiMFvpegzvlLY/qcNRx7AtwztLKTBeF63nIqPC57VJi7u4DobPPpwUqVpF
+5T0Zbkfp+ErQUCIAM/ydk3byr3VSOaQBBiyWc5oifnAG6AQk6FO7ok5QcsUxcTDqKm/jpNNXGH0
FRc5+VY9zeu2MJw9ulsmHyd+EQl2qDjX98XsPftpbe0qXQyXoK3Dw/ff3xtDm4mW7WZMvXM4ccJ/
33qDrCx2yhn9gzOgVpSh+2QM7XxXmXVwsWK+KRz4abTZeYfUXgYhxMsP9pBnJ8KDcN3Y8zbJuI8h
+rwFRe5/9r743exxxuVvsSL1phlK/1l1WU3SQ5DfKeRMJgk1By28dpfNyw6MZpjAORAx0/SOHDfg
sCPifu2yshoRRwiXR3We0HCupDsdPU/nDyhoEMoUOtiQKjEB+SYnZ+bMGQo/2fhFqG4G49qFC3i+
hFb8/P6oE52/S4O4ump/OEm7SbetOdO/oi3/PuuNnjtdMu20F/+sHMP6OfFE5+XfJ7Eo/ZVTCIPJ
Zd4hah/eAA5wzPcI2blDVtuqjdiQVF2c/nkmnOLCYa32bRvrg/Br6xoZU7VLgtLeRotNuuqjbl9k
glHN9+lmyEi/1W0Qr2s/lQfPdtJdjuzuMI7PFgqEU9RCwKR2Qg5A2b0SdvnTZ03tBtd89lSLB21Z
KHVvdKiCcTHMk1Vy/JC4sjVaOoq60nUAwF1FbA4WaO2XL24AAzBDdEnDSt/mMUFvDpcnEGZ29eQc
oyoWJBrBrE6tYRHhVckbPerJwRwwJFTGmJD+lulxi0T5S+ewYSKTBkI7nsWGeq1dsIt5bIa9ywXt
IuJhX7U63FTWhElyuYdknG2cvsO0RtoENB4M+b73PVTF9a5CVXSj8hBTuh7TXyJpLkRQVS+mI/1t
C8WTGiOZdIWaPmz/YjSDfk/CItr3zaTXpGR8BCz4L3ATj0KP3ofHXuNL/5WklPYFTCvYOqL96ed4
nlKFaHksGmQDo1t+CootOsdn1M7ED5zHE4BlqW4W/gjPy+WpdIkkQgjlfWgNvh6XL3U5XGsDC6CT
Nc0lsIL4PscyCpcVmI/xhOXcnqetlIP5OVGJRJEPIxyqxje5zHGIGB5gBz5wyiSbuJvMJyRLyUbE
aK8nhuZzvHwhHen87QwBehflaje7Bpst6o+VCozqwAt8SgJQATAGB3NYdOf0QGGRQEoypY3PWmPa
Z4b/agOKn+2n2vzpmfTYW+azQm4bSpestOXMAWJdYmbTnSckmLudjjjfmDCUCDBKj/0DDSzvCAyT
D1JU60y9DSnmo3iSpEHWxVs3Oj4+Nsc/1E7Z3EVWekVk/EHBqffbtTl0uiJ8T+Lxfbb6X3NX6zv4
KeNQzWN1tA1D7FwJawCa0WxdQ1dPKkKX6GVLJ2EfxXuhuXuIrMWk0IrLXBFYMecVSZHwVWDStLcU
hfERsErsWwt5/VjLlNRKSia8KCNM3IvbXTdGycFKuld0SURvlxE6PO5hpCPjR+Du+hQH6TV1+nn/
9xbG3ePsuVfinvo/jax/AgnS/2UP00G6ZgiU2HlXD6Bn3yIn5hCrtubY++9QCA+5r0feNEoq5zj3
jqbmnXMLLf5f2Nj3X/XtZ/nV/88G9P/kaf/fudj/P3SoL/2J/2eH+rqGBf8v/3XzuP5v/9GnvnzT
X5+6bf6bbRDIRI42ahTbW7Iy/vrUTevfLIMEjdDH00SsfshX/uVTd/+NCnts6oHp2h4FwBZf+h8+
ddP+N4cqWn8JuWbo44v/Nz51XoX/n0N1A3605ZgOYd845l37f0l+TnQ2QmHDQgFmNxRGOHB/fpRu
uhKWvqGGABhyTo8Mex2iEvtEf0pKRG09EeuFV3WczE0SWJ+hgK82vc44ZT7Ky9aZqk22AHrmVGPy
DHpnHdH5TddWXJ/cJTK/EjR0h6G4K3o06PNkUCjmExdl5N3idqzYqhzmKiweiwGLqDE3jX645Med
ZNnN1OQA8ba50bCW8TD1RXsKp/iu0Yz7MLhk2BvTQ57ZBqt8jAu584BM5y8SZAj2jFFk6+VbPJ/h
oF1k+1wwo0ONVrgeZLPza/ePnNGVpAvctS5mNz7ZDdAUWqF/PaRVRwR+5B9UxQ46TrLa9gNgbprq
A2dpx+aRJ1yCB7tYEd9aneoS1jNRJ5Vl46ZOKHESzQLzxSUyQocgF2f544RiYzdJcPz+IFtwrO9n
SZffkZll7mq0GKe2NJLNsNyX/cFURwBmBtnyMJNn53O/PEGtvxslUud80NyNsbXbuXdvxd6LWc8g
VvHPbCqIp7W6FvvpTAaq39Nvi03azpsGiYOIqPmKX5k95j2uRax/3eNkoX2dSxPPgXVMMWLcGwOA
RCWO0TicVTNx2XTlXTAMzYrmlPoQYzTAfz6SCPiHmFKi833qyVDtWPdtngLcCVOsQsOzV0MXFieS
gLYzm/qqdqXFOzq8TaX/MMd+fo8wujN80s72RpQc7TIVq04bMfh6Ee6p7VW8vnzTluY7wJC7D02W
Ld0isFAOmUvWF1Bpto69nuPm6dD5ynlpPI01TY7NBvyx22qyP5ux/23nkGdzrd29KskWbPJ7NaCe
kOmIaEcwiEVtNOBhQHw4bZTnoIZlcUC0Wt9sE82BMhO82RFyY9HGW+nnT14CNTSFA5toYhz7dmi3
rUNUQJ44m4EpHm93Y6/LePrdhLnCsjPHKwJDx1ewomAaAYcS82fjNhAi8hDLMlxJJFS7Yj6aWTwd
w7jZGkbz1in3syrNAKa+fXf7aMLpCWxfTwfFJWCtZm6yOitr9LCgXyihNm776iEnW/feYp/r5U0I
VgLSlhBgN9ShFmTyzhFcC4HexTrrYJxXwIf4/0T7wlkQoinx5p0LXtlCLELT4SMe2d7zaaVnUEon
wyvpA3V28pYtLyLurMsQwt/hzQFzStwX7fX2QQ82eWgV3ug8Qm1BR0DWhRNhjtzvexsGtiJiB8+A
+1S4w23i7QjqmFwLVaHcBt5yCvej6dKHLP4B5oYhB7q1t1zMlwGsCIPVss4jJ43E7wG/wBvSg2Gd
4JeJkNiffOpyV2HBuOs10UfDTAwYm4trDA2ycHXzJtUdwjAnqY9yivJtnL2EafLDyqOFeZSwVp5z
FxDPb7EH3HpzulbAAKT3876HwZhf2sKM9mi8dzJxwvtkadya9cGE7FlXpo11pOlesUQuAGOA5YK8
r8ZIINNw82GZBu2u5ZFr42J7lTt7IZNbF7oK5CNN+m4d1S3jvQMTqoIDU8GPYMqy/QAmtp0isZE2
lZJczFnfk/DaByrZmKBqoSizTZrVXx2TSj9P5J01xGBwQS6WWf/JDestf5kQoL5yN6U9buDAR+zr
wZ46RZxEHp1p1ngq4tY8ZGK4ZCZufyP0Pew4kBtYa1FPXuwO34lt9H+METlpqSx3Y5sExY1NjIc8
JVwUOWBfSJbtkPQBl5Nb26DHLjF5uRmsd81Mha2ZQkf3pK6cgRKRGMcKH1vmsUihcmBzDEuyHJGm
BbmmIrMihF6q+Jm8UiSyyon2Eeo4g9iotUrkRz7YnzHZxKnlESdrvTo1GQiTXT2FNkGtRuWQOwn4
sba4+cDxbANLDdfAttcFb2/dqOTN9NIrJWD7OS/9PZDHi2f095VKh6OOMFXF+XQG6Hws4/K5KmZz
iwloN7e0TCBbdzdGMPSHtAHsqTPnlXtKe4hIc8xCRK+t7W4F3WGbyFTT2pBci1PVOsin+FtUG6tI
YX5MBEFxPf8qzC9Zf84q+LDjFm5M9RqgawDc0E8U9tRbp3kkimBj5+E2cloCHNPoqSOUamU08J2A
e3B4qAI9+n1ORdU/UrMVsTIACJJGNS4VhuAuH1HRvpJqzMVCfUVR3mwwXiFjj0K1UlaOU9LxaLia
Ugef0bYvqerNwxaA0LXI+RzUMQvqDYGOzdoZyHZovDt+MktRVgW7TMS7NtAQGlrQPkhfliY7zESL
mtQpiS3a/xxt9alN8WLlpr1DMrxZXooe85egclryKK5eTIBHUqJgRkNzVFAjgOUTTTfmd6OnIO+E
3MhAvfvK/62y2Dg0fR+t8+7eSOlzkm5QbbxGTidLP04LftgJka5RugabxStkFUVwjU4k8Rn7zDE/
y9aetsxR1Fx7JR7exRidNe+IcfoL7z7vcWig28XG0kx9trXsCfplrCnmyeRnCFOUDT6y2JmQzbOK
EdYxobSbmXPUjFOmH2KIBcZnJEcVBhVpvqmoaRiFDD4zH4mX7XYNZtu5LX8pEcVb3OZrs3S2tpQX
JdtobTHbbHvPzZCCIsMKw+aGlzdaB3b9KnW/BJa2B7/I613RJne2Gof7OApWc/8N2+twZ4FRIK4W
4FTdTNFqxrmf1ebNaogrSKrqeRrgH2M7KHZEJAz4oZ4zyqFZQmtjZ3p000gPOtcW68gguddGiLEi
XIP7Ro/UX1fqz7e5OldiN1nuw9THiMlErwiv4ZhvU2An1UF7FYGz/T7Klmu8yZ9jG5G6azl3DcY7
o6lJdjTiRybN+lg31afCq7MjLfQpmoiOr0cEczW3YQL02SnRKSLn8P+QZkllVR/BFZbmsDURorVx
bR5qA5U+J1vARcUXs9z5KKmZQ+znnPTTU2vdtaWlz5jBCIvhor5KGwFIgoR54ynC5TrUpYVPNMUA
pKKr+pqJ6pnjncrswtpb0fwmSW7eZeWE1g9sFl+qh4h/QviH+z8XEAT8PiS+Qnvj+dmU/XDvpabe
EMTt7qbMrq95GLzmmjL5UcUAfMFx6tklm+IxtGIQUjVwVSXgTLf0SGa182GSBcylqDyU4RnlJaYt
izR+gi2CJZOCk3lr2/7RE0QAJ6eEd+wAawz3UvzCfZH0BQdpBNUT6fBNtyHHV4FM2o0RjU54aYsO
AMnxyOYYMNAM2UIG+GZMqBzyWiLwDbId/Y3PLnPO8WJ3ZJjQabYEJUQuWZWECCKttbYCe/wOuwV6
70+7AmQ0ZxgIsyWp0UKGEjwLdCcRZUOsum26MQWV4ZA7jp7idTdUa9uH6vBQn0lhz2uE7GU1vY0l
kfw4zkk4Oyofd7HdkY2eWu0mcycQICIZTh5Coy0JYjRXLXKNzkk38HD9DN1bOcKCfd3GXXe2tfo1
j2RuzmxIpBWJdVBlAWZFZMB4OZyCs1uLJIMoLmPyOrxsW6jukyN55NWj60sWtpJQA0PNDdvSiMJa
ovVS3s8IuWlsU26BvCXaGNNuGrBWSyXfPANlR+4619Yp5WVq+n3iObTJt5XBkNk8J5bi2F+SabqY
PHo/H7NdMETpznc/PC0pwHnI2x+mtoj4mlFFZZbcWTp4UAMIm1YAMDrCX27nxjnNxksZV+T6tpTs
BHNH6G3ePxIsi+5wGK+joT9nDIh3dS1/ycFq4OENk2idqxoEiKvKvRv2U0wjs9XsYFPyLeEP9h7V
h3nADtqtiRlPT33eHAlTohLOj6JrobHcea2aOaiG4+jFNWdHdkkoYLWD0T+mQ/Lmaoz15MHCyA7U
GNtL2HfK+sAQ/S2oz9TKUXa5nzoJBOnRKpBW+adCVx1lzQ/kLOMv8Oa3hDdxp8IlY78JSyyu4jVB
4v4QD+WxCw6RaZuHoQrZGMBq1iDg6WOMT2rPOc4GFmDJDY2b4/oYhCzVP4Z58l5Sd5NJEiNsPJMo
+89+RaV3L8jJzvK0vPNFkpyVCJ/7FPyz7ORvBAPdHSFB18oLvkSo25sd7qPZm+/Ix/lKBELYvAsv
YedTVeVJVIytibSuwxoZIsqATOCqUxlfjtNQ6Lww5mbSUWPTVQek/yRgSzU9TMVNl272pKtfciY9
M6rnG9d0dXIaMg2DEXxch2V+KtOv1kcIFw2IatzG8y6m5el2A8Gds3jWi+6RT34/2MuzSYeLhjtI
nQvS2X//2t/v6iftXeok9y9qpmNv0mgSKFrBAfv9ye8v//M9gxmHZ894tsoMOdH3v2gCtw0JKHcY
D4rW+o/f/PcHd56ZnkdRr//+y+//bDQtvh/FSUjIg6L5599f1fcr/v7w76toTbCBCGX09+eM75/7
/fRfL3/RkIe+tLf/vNJ/Xvjfl2kReHccs/n49/V8f/nvd3sZynFB1NTu+7/852/x/aEnKF5vexie
MC+Sp0G8Y94g5GruX+3WfyM0b7qhEXcXAsPZmggFT4aLu9/Uh5EQDfSMEUb7HNcHVtWU/K6OeNHC
ePbRlm1jWJtdK7zskMbQamWY3I2V9yAljcN+vcEg9mMebesOoLq6EcuNoLZoHkppfPTJ0NIXgjNZ
G9jdvx8gdtdZDPkEexA+2CoKriatAd9fE5IMEAaJlmshFGIeOnRceANmRTJqHnXz6ELD2rr7GWJz
PmKsC59QQXyovPilg6Q5YIZ0f0RVwowTQFB8fwi6fkCaxQ4PzLxvYtE9I9KSh2g6lWyOVGKp8oVI
BrHvPTyLIjKpRYTQ38ciM89VN2arubXnR13cGq5OD2SOM9y2s7WPk9F+yPocFzaOoVaXzjpH9WyF
YX3HGAGH2Af3NqLmDQVX4SEl2OzFbQPy4upAXewBci7y/Hrv1M5PoTpS4nv6YGpZmi957mNNnoPy
hKsVh2b06hl0JBXeyWr88C7A/LEF1MvQYdrkbtF5QIkV1QsTtGiBUGblBF59P1qSiBdB6leSRfdt
06cv5C9AjCTzH10ZD3hLWfgcR1x9UTxko7b+hMaihaPQUdmmOM6e98ZitUoakPV0NPF+F5U4SQQl
JwChP+jzc+Kux/Zz6Lq7sPHoa1cLf2EskvBmoke4BuVHz5F/AkPXdZi+l6Qsa6dFCeAz6RhT1h1L
OIn9PJrmg4cNBj+uo4+V75tbWqdvKs3UlwfLYhvWR8Bmd2hME1SpaSdamJkE2yl4qHr0JkMvkDs5
NhVUs6Ne+augGxbWh9kSi1GH/KdFmqiXsc3pAQnbhyhOP5sZujZNwFtIythWY3XJ65oUSZHgvBgc
rn6NVT/ZeRGB0uFKILrsly7FczOk+QGukG1RMq1WxI4EUXqsHfjYyaqizexjsWgIvicbwSV0sx2t
C7T3Wx50clctgkcA9N+kPKAv6hOEUAWDRE7ODROgKPxpow0bqEy23gZVi1xHmQ5uwfIwk+1wSXkv
ugGFrpsI/spFWF/MHrEfbDVDhdtU5yyaSXnoG+CWqXhDhIoJmvasMxJSgqqXZ2HmAyXAk8iWa33u
8HtjX/+iQis/GL6d3ExjSG6GVCeTedGEzLgY7lPrGIR5LwLrhJowN2E7jpCmCMVC16Mh2LhcN1pC
Ph+G0NQPo4f3vR/Gl3HmqEooUlhNkkk9MbMOE0vymhezc556hTU5MW9Dl/jc7vGXzVMz4EkmjQ/3
VlpO9VU3LlGJHlyyjbqUqNLpU1pZcx69Nnm0O8det36e7XPcNDTctffdiBUsUwSYibl/y8GrcHBn
IFNOhqp1Vva9Beq9KRDgbzMnTEnrV8GWY96+144f0p+XMs6R4lRT5Hab3Yl9O8vL6qbmYGuXgLSy
yqxt5wXDyh2ihpSPGiGc5b5as4OYoPFhxUrksTW0/AlbmzpQY/eqRIwgZBoSJK8yfCo0wt4c/pqx
oIqeWEWPoZ8gzTTwrouR3U70A9yl1U/XOnmVVPKeRYIuvmtHj2KjpSwxzj6I6SLupZ3aExbpJ53l
8V5hIN/mHdqUnLahjRUS9h0AwJ4rkhb2ozU/hnMjTmJ5+H5Glw/vc2vL7dD44lQZv5WTsCYWQb0n
KtW7YjfBW5yB3UPNGas0Ed7eZK81wEE5/rCaT7Z5L/EvezZAfDiF1mnEWqJ1sTWpA7hGaJ9RIAJk
BsV07xM2D+2HDyVrH/Oc66dpeP1KCO1uUHCtDC4Hh37Al0JxGTExU96u7az8UfTTn6D+Fba9eS16
YmvGOdli0vnNdqdvOnKrTUTs5yYbRXiRCBAvsigSrOXzA7KFmUYGHlDTeYBOS5weSK7VeRQEp6o4
y8wpzlOo4xPv36qrZutMPkFKgoB6L71mvC5PjM50lkF5X8gWoaP9i0QwfeVoXKckIdx8BqutKRJn
3cyue83eJELDUxPinrLM6l321SFsvc8AoZCIMzqfQ7y4qT2u0LYk95FRj6AdMlwlndpRYXTXIXrZ
5j9MN0EOUHIyJ9aOSBguyf219mnOG1r1QxSYWDu3fEaWRcquD3BjuO3HnBmELoF3+tbn7HJgaWVg
e18sxgl1I9lEImyrro1Qx6Ro0CSED6mxcmoCMtISn0YUS0iLLP1dBvkP3BsMvSRoNKxgyvxAmDbT
6bBQ3/DidyGoPWtFsrMb96gDhEHWrLBFQpD0U0kQVneYZf1ERkYVOn9cv6cO4iVIVAcKPN4ThXo/
giPPBlESrLY+oR2rrglCcsDovvDyTZTrt+Wnk7+x8eqJ2BCieEWBgTTv2JDT2zCF971fQ4DmwD4+
LdVr7vM91zYK4DzQHj84GZlB7R9401Rze/Yive1mIovC/ky/8Jtn99w/lFES8NAdDUSrZ+JujmjX
oFcKpp3JgEqx0cSbTXwc5vGO3IcnD8VkmamnmLy/WcoR+J/OWgrWjpal/Q2xu0do7WGjev5Ogrji
ZaZkIaf7awLnJ5v1wfeqrQGyfIt8ea6Xu27s4I5C0vYCtoiIsX32JP6YNJGXKMSjgoKFsdT50vhq
1nEhF0CUdSWGsFi1Ywta6YbPgG/o2sunMqJlMjetP2mvT2MnuDhXR2MmLS0dsxfsUeX62TM9JEEt
YS6YAiJvnB5p377aGS3zkcSvFoA+tV5wQTF3EJN9LYqHUNjbMdfuureETbU8Ll091q+hkXpbJ5ox
8MTlQ57U+qCDDMAOBydxaYTwEBBv4e3rJvKpON9EbI/IW3AVSeKJmZw+PARjWuoYtG7sHou8O8QB
/RlV7hK95VV3gzscZ/6rzsLtaJK8uogwJelX5PQjqKQTk1yKluPXtpngFk/DaHy23KLRsX0Hal14
tSspA16VZjCXXUU7E5q5qkZbPop8L7gpu/Y8PldqL3k5pzYet13lvmRzTMBLAtKArPwBLZUYx1cn
o5vHBF0HqHF+tYPzNLHICcRuCA+PmvVs41LRsM4bLNa1D6jJeYXqMcMD0cvoc+GituUjDvhyH3Ev
aRBlLEgihnhI3xU7+lw1F7P2C/qzyWLNlPGO/u/JCGSy9RuN8dsvMEjy/2FGhxDFcMbsbZPnGISv
mWtu+nHZNUVK+I5dVq+JW9LGg63rhNUOCJCiwePcJIeRf4fUtixWeIvMTevgAueCFB/NvP0UOaUi
HDrWsY+cL2g9tN30iR8sIK3H2bD/iJS7VEpTYSrULlKNdW6sMIUwS4EdmCnPA36GlQX7dPDa5mym
S8RkbsU75St9jVuW/iKbh3UxdvrGdXe++h59NWmdRKih53Tv6hZ5Z3cNIsThkWnSc9EGS/AEdR9M
CyNLGtJmbhmBxnSVh72/4m557kvzsZ6Kj3jiD/leRPq3kzp0Raf+CSX9u6dBVDsiglclstjNMCcX
0mUbTnvZQGroEj+K6XOWWRbsVdvulJmvfa9JD7JQw+t/p+nMlttWsiX6RYjAUJheSXAmRUqUaFov
CFuSMY9VGL++F86N+3K6w+0+tkightyZK4mYGUZzcIQfvpJde4giJT3uNLiY44jVi1qqaLYDP/R5
jy1myXJieOrhxg7MqUELcfP+qITZMr3yeIIsnz7pXCXXCG7C2rILGN5unOzrReJk1WYUSaiJwKJK
ee285mZwDSeCZ5g7b7a6XZbC2i40zaZ7HTuTzIOYoN7aaXipUjaxVYvyHoRz+q3i6i3XPPOaNXhE
59b+R+DsDwDiVVpJY+/0fJJNXb8Lb7oYcfFH2v7T1Ipzk3pIgFWKCBZmW6vpQGX08C7y8s1tOngt
OE1XVZLceSgYmtlZfTHT5It0w0PLrxjDX7KYgwnDKg8eo0Nwbx79VWItDeAJjU766F9Co/wOZ+u3
jwgR69QaYaAhDcRot3UHEOYNkWPBZOqoOJWk9ugRehr+s/qTlNKhd3GKz7A8av4h7xQ32rxq+Kuq
5qhr0WGgNGaXl/W96tVbirY4j6RNCpX/KVqSGWKKNrrZn0a9uw0DbUadT4Kl0rkl+AQActuky10a
zj6eZxCqfUw2ppYkGoGT7zLDf60ymul7s9yqEFaIKcpvnEQz+7IK2iGJA6jPRBykdmv0jH451Ea/
Fdipm7+DC6rPMRhNkvU9xJ6zYey0hHr4zjwlvmJ7gmYDclyvaJfSaAyyOViTW5MVtJ9RAilizTaT
Mgm61PdwV3R3Cw8kcmJSkMpINLI5Qb0UPRZmtSkmRguuBSOvmwDzeziKyNj+iSydGp5pZ5nxoXMj
kJtEZrhXVr+NeGiDDBcFvAWcmkS4Vzja0y1KImep+F+YFO164lyIhMpQLPH8csJTCN67luO+aAD8
+FUxbRjeZi9D66S4//lvrGpaIKRNxSteBpOXkF/0fJOnPQ8j4Cv8xv/+8d//YOZkVF01zJStY6Ee
Js1eeX3aENcE7ALJ9I4VpqNqtIT/kDOzYfiu+9MfO0uzjYk2TCot245hbsOa6P9aGghkjfTyqpA3
vlFxgkFW+qMVqBbF17DCXzRV9tnosugPwF1CPbATDA3F8Be4NmTxQreJ4CPkd4IGBp1Ye6hRyeLE
Xb7rx5Jrbeyg2hbssCHEpXLxz0URf+jQfHEDmdnEQEAQdoO+ZLfxqdTtBxGU6pqWUbTjiliscJvq
sviE9WDT6DO1a5UVGYxjknZ11U4vyJX9sXMssuQ6BM2m3ZVG8pHGS9lhy/VBm7Qr1jcBqLqj303K
9o0cSM+Bjm2y5kQkaWKD8M2lupi8n6EtngVV4W/KE5d6TvxAxyVHQLBnuU3WGC6Mowgt6Ei8un5q
FoGc3smt+luv4wgNZKbpKnllbSIWrsLTFPpnvPp/QYMDA60FS1xb3QznO2uW8U7NrJqZ9ckO7WqD
m2nxhU4c7br4lNbFV8EojOvpTZryMbQeUZ+wnIIJljwTlqBPQN2q5jkSHl01bR4fFQQMJvpEBrjJ
paMHTLj4FES0asfYilChjWOlkIj89Kl5BKqq6hkzpIrrcRfWfk13OiSo9OmG1tVMzX8Fad5VWJBy
d3gZq0zctXsiHfjd5O74akyJp1reh2Qx3YX5VnnWZ5YWVJezQ74qizLoZvpkBIEiY/9olPVJwz3X
tfVdMHFhMjDCwwHmNYj4pXCMbOsRIRPQxld9k3zQ6sc5Gypg41evzjA9YG9hAZ9/oO8v2R5gwOl3
DFNFpPrZxVW70lq40cJk94FwnvkcC9BPlKE/HIDum9om+C7jYZ9p4RtFAz8p71zQ2eLLMSI7IPrN
EIXgnCNaNm/zVkjnTCKWvnhRvGSp/0fM81+oS3XQ1EQimQITy1CY2qlT22AMW5yum0o585lqynz6
aT2TyedohGDpMMcQUMf3881NEap8W0tQrMPBHKJDPozmljDMuOLruyL0PElwMvs3F4qvI/Jdzv1q
bVig+bx/DbcFJizoARQR4CqlIY+CMjJnJscrUi28fRLIcjYRWDYLcU7CtngDYbiqbbI6nP+6nSzm
IBSGXPuh8wv2gAZhGsFQq12DMTPlhwVS/ZC6H07ReNuCBcg8JjpI6qKrtUcypcTVJvdnktW6W4xC
cZFN10TiL9WR86/GoHuHxCpRJTqdGk4sn/SfcMywoxg0dU8lIUrMTSMt/l0rYDz9XP7yNGK6Jpvi
Jm4rC25BJs/gR0N0Y7d7Fy6uORLmajDU+ySicDtZjnswXAqXjXim70zq9XcfAD0rvuFBV+u8wAwR
scKURkpeLocY1BOLYM5Plr8mkDQJOV6YpZ5s1w6/5QjeSKnqV2rkcsPbq85qim0C8cAgBxBK7diP
JydcCgGY8DrxZH27A6dV3c7Te5QfUyKjKC1YcJTwXj1iK/UwHHq8cN+yD7/F7NjvsdSQStrIOVjC
627NwJdl1Ub9za1T6OMvBhKv0lvyf5k0HlM4I4fqBfcYQ0Qby5bRrSKSubVFBz+noiBejhC2Y88i
2lvtrK74m1c6cyVW0JdRabDlYbFsbALcT4303KoDsEC8SjkbaL0ubotxOEqq2Li/NVpbvwxW3e1h
JtK9zvjg0+s8zutZ+ixk5O5LC3lTM+dT15LD0xK8cGlU7COghDAiobUBqsKTU/B3S+ruGDWpPLZN
sjf07FXDYRuGHW7GRvszy/SQzC+c6E4UzdGWqJbWt6X8IdO0jejbS9kgASAHrRqvlfuxLV5afJFD
mHjL7ZJsaMddv4zYw+wI5C2p7b7jZJo3NxO97SKgv54jtx02wLl5XhPzPcvK35Nyk5NRk9eOpDhq
pH7CXhg7r5DvitJYWpblOQdxW02DhSOx2o1OOxLtqfe6ZR1zWqO9KXwfJ1tbj27vXzxJnZDum1+V
AdiEsfd7N2NRDueBeaQVaecxlcv5dF7ys3Fx9meaRaTwP6tW5oszaldihbs2UGdL6R563b7Btfwx
IvOI0/4PLOLeaD67XhyLETtBh2kmh9wzITcR3EHp8ft4axsxP7Uv7r2FA8JG1wdhxd2yQ0ndsFtC
puJ8SfxbDmtgB09EVB9fmRrc9IQTtV4NBDCDrOQAos3ua6xK7/bfPzxVOFvZMD3vqvokWtG8zrBB
Z5FvvKQf8JQyS5uFSYc3YgPYrVVOCBmUMCVFydi8ONb7kAt939rpS9UzTNY6SvPqklbmaf6TA8w5
tdMYbtzCgT012r9k5ICshwCAOE2+COe+mwJGjszWeCUY9jtFxR745gM9wxczSDGfaRUMW6fegqZs
A1HDPi1U/D2p3zQptBuD8eT6zVFdw5lce3TQPi9VfrPGXDs4mQ1vql/Fpq0RmR8+9DnnkJOVlFE2
ib1pE3e6xt7QXirQu0zb3RO+w8Dgyhl4TrlUiFrhBnjMtB4GvBoVIPUt3oE2sMyA8E4UxPBgutlB
f8OuUUZS2y9jl671VjkH0l08gtTyCNkUOQGDhb1pwGesqCMQtTEHg/biWu73FDbTfXIYgulMeaHI
qE3SNDFhxNZ/9yfAaV7NSJ6OUIQdSw7Y0ZJDHc8J5QWhzWo5buxhuEPvqTYeu36mdVNghFZ7sD1n
7xnFBxawX65RJUSAWsxyDNG6RzTk3PqcpRLFLRjQiAZSRDMBrYNRNpcaSxselYprQEfGl/JpllqD
le5K5RRtiuFwjXPx3g0FxbuY99pIZ7QXQd62uqPlyKtZRupY1LtGLe4R/9wAb9+995hC1i15lzVF
R04mKRu0nmntheeulUlQEbZb2320GQbwGcusgKiGWMR37hm45Zgeq51JYfaS7N9kxhgGpkO0iXi3
H1ffcMjsc+5qp2ICGtZkVBWCt9wnjoc7ywLoWoQTcgnK0VGYGDRMi2BibuUE7ncRiwq4O/1Sds5t
yKxt17bjfo5xgKKdkoUazKNU2U9My9W6HOthM3CYKwva/RJsH4HNcA/Oxv//AzxzuC0EEkqrsTaM
djhvwahEVwfwTV2UDmTu+StVNCi381BvRGYBsh3uqohLONKUfzFMGgv3X7XYAPMSK0ZTL8VeNAiv
qk5X60G6xykEyWjWNKEMYOwCMfwO0YTWg8+RjVwxq34RnvAs1hszIuPDrIvrK599yqDPGvljS1l5
e3ekbrGaGc5XyVuaZN+aRz173xcT7oWULGzByFBfeoej9ura1IeEKY9Ylzh7M/3rGPmhlmX2VtIV
AzkxDtqKYinfuBRs6MzYeQ9CzKpt08dELigzmyiH2TgEHfd9I7EooKy26gQppFqPSQoCvvTvKZLc
tvAnuWJyDycHFx8UhZMePugdMC7OTMzH6TnsNW+LGCAR7kmS26Q1qnxtx9Wz4bSzHnX8JjNO3tjp
fgtiegFxwMCjFmuDVTPCJp1THw8Lo02h1872sWDO5vo8o5Ih/4V02yFBz6Bug2lKpwB4ZRgBE9D0
e1tgsBqI/ERAr/FcYavSYHsn85AfROJ6Z83N/uIa+9bjmJQtYijG/PbGMabZ2J2rrTrvYUo8BQWu
9yTGPaeV5YWTe8NT+JrCqAbVz6EwCx+kHijwmJqHq5flNYl/MkadsQ7xpSHTe0FP+wutyroTPj+L
OmVEYcAVGSP9THgUl1Ss1dtY/TRFDL8JAgmeZLicI+Fpn5Q9X1fxq/ChndX+b3s2c0xhZcUik73Z
RB/X3Fvh5WVGvKgxJvyzzUzulhwy19yCC2kUQzWOAUYLu6EDCpkMHao4NKn14cTDM4OjvqU9VWlQ
FNrR1o51gkpj76lAuBeu+mCU9J3HItlbSD+YRuoN8jvCp6yYrMhX2pgPHA5oifOMWx6BpIsJgg8+
zZtz4h2jyiF2nkaExbCvoIY2WG41AEWj8UyyvmEKwUWL5CpUi/qjaek+bV2K42p6SHk7xuvo5PhP
ImYyIz1+y5lvP/bccA1R0WrVgC5MictHWMPHnHorUY+U1fv0iKegs1OSc35G3LLnExGNYuJihXGQ
mgQwWtHuYMHcnQg7ON3O7ApWUOfGp48b0G28h10metCn5ivtEi23XiLjeUZOamwDzawPtQWc9asG
vU7dLexkLq7Y23d9COcjsp0XGwLEGqMnQy/Hx1GSKALZ4R92KpyMTvMP1FXEB04dSlbw0EbJG8e5
HcauO9fch5tYMPIbothWy6S8vIyRg4xgpfByYlo5aObaSWprVx8CiyQOiR8OwpvZfiWLgPsJpX/N
oMXhGsoxKp+PiQbBA/zBvkgwPQmmxjg1a5p4IIx7DLNhfNoPd0j6N4tGtm7RoMZ/PKf6NjWZiWLE
IcctbG5WMIh6Rz3oEh83MRmulQLcyGVdvkRG8dcY0UDHkdWysJpTBT52X5j8jUwreW1a8c9gAL+u
UVYx8LMpmOYV4rnBC9Zgqm/KpyB1v6lFRTsICQ5Maibp5gnnbd7bZDKpN1mBOwZyxi1uXjutiuCq
1t52DmdSpZN10wSSQtkIzvn9d8+SsiJmpIJpJn0wLDQNB3hS6Ll3u5TRuos0i7nWDLZ7ZH/3KmjN
YKyhf1m0MWPa9+rhpjk1W1tSPlJIp5hXsk1agxtMgJUn9KPvZOpfOLhg4S5xrERvGl1FWHxp35sY
368URcX4Tr1fUpi3Kjdpw9XSZA0VuPdCRjVVcUO7SuGQMJQx001r0sne4HaDQI6h1S19B+oDNni2
gLXLSW+FMTvmcd6H2SK9Jfwbo9h5TE1LjLmJHEpdTNYsGwf0ZGEwcJVzDUfzRU8xOIKmCWmloRdl
dMXOjPbpAP7Mq9uLA+0GvioXbckEg6Akb6kXfdJNhSe7pT4ntDZODzjK6DwfOkqd77L8RTassaXJ
/Zwb4cHW9N9V5n/l7HOB5hqALtp9v7yYoa8j9TfFL7dnTUtsfVN2Js1W/bMx3H47psO+ezepLFyl
Znpspun530+X2KLHLJvhoAehVpfyMrPPrjKFRAW300PTLGd+RrLrWzIlkClQ/zZ9ZW0NbfoqHRKI
enus0J7O/nAQPuyHu0Vx+8oiFr/yE3V0IUsEKIV0lzEhXLdpcmk4q10UVZnAUi7toGFSsujgKAfG
wQJTIorTW9Rmb6yWfNGqRYpeSnXIHWgNnjOzYIwgySWtm5yQq1bMX6FwOb/16ScXDMXBaXyt4R9t
mxBEzS2CZb+VWglvoHqMVndIet4YjPJ7bkMQEXU7Wuet+YYBgPw1+yhTPjlBcVN4kmq7P/n5rTT9
mcoycmypk3DhMbVT1Y+7EUFgRRq5uYrlzG/OAdIAs/R6C8Huw4QVMM89dZ1+cRr5o1ppXnEzkwHQ
DJc5hrkfNbo/DdTERlCczihtIygyLetyY3l0K6x8sfAMTevJLxe4XwAFJtSHcMX8ioMSZX9LE4jY
+AWDHokLZW05CQowIL/EwQmmJY/eSv1tRLvWClzQwoJ+ncKiWA1U8xAgwKArVkzxzzl0naHPpiBj
S8aNQQQc4lYS0m+uMXGYdYNalPY+aQfwpIK0L3UPphy20chqzFlBpPNdVpRs4cTBh25p+6iwvoWg
SA/kCOTP+JxW6KFmysMkSwGAXlwLXz3I/t1UizvMqDoZ9FrDpD0eT8v3T3t4uh6xi4myvppj9zJ0
07Mpp5e0kd02D+tjlyT5Ws/IdTfWe861BPvZu5eFPzZoQhyZ9AXAJJ2tZlwJhfEj3zbCdy+Gzy80
nXGyC+SikcHk2tdpNghhebRcqvdtrgORNwBz1YQsfJjVIFiG2XwZa2/DGe0xp9OjN1hGgY0DhyFd
58QnUZcsDpVJbVIIoGawjW2HTroiTYPmyCofsi4jnZgUePUHabNSxLr2g2vd2VGVyrr2FcfeVo6Y
51twdxSWBimnpyWf9DLcGIuoPR4wTEaGvRFMisF8PEJczV2/0HZ4oQ6imF8WXJ7uZ/jVDUYDBTGy
bb13/Pg74kHnegNS0Nfvlpgc7LNIiZEcAlGGPyGtjStDt3inHf8Q8bbiJ6ZAQVFpuqldvGeeiJ6J
0+8S22q4p2Aq9PwFiCbXzMAl1xNMdiM2qRJY9BTXlz4xX/xcm/beD90N7v99AHZhXePQXUnuODvf
wtoQ9ePBjXh/4tTawxvlBcDdnDseo5T0hoGfKKYfH9BwibZU/P6MPcI2REGtm3kbeoI6XhcytJSk
Rdvq7D6LqH/qDcj4WdV8tE19xnDy4jPEos2GdBvb4M4StSCITm4ak7+M+VhmnwzINM8MnOFOuxwP
dnVdnKdiPBolRxKmzgl/ko/LzWFlGEou9Sadsg6mKAKn4lXW6bgx8uxepGAyCBnsysUZ4YIA6/ph
wFiAYX1S5VcWdk+5cI0yRXJocPN1N2Agt1TxgvtBrkcj+w107s8gKv9Qo63quf8HUPUrm627Vots
ZPCEoCb8ymi1XCeO9Vu3xJ0eCMpKUe5D4zkolzWhHa++DlJ5BvCysgv/KMhqED7jRmEqXPtTyqeX
TiCEewOeWjbLN8SacJvV87PopnKfgTteeeyzTD412En0xZJUW0nZ/eNA8sWlDh1sPKbVUFyjcYdq
vcnclC2VAO9G5Vq276gfXZM/V/t5MBg11KPFouJFV4HTqEkxUjbc+bgxniPtX6l1Pl5O3JaaW4hT
anJ0q13rMBdlupkB1JL/GZl3eN1p6MydMVMaGjdwknlN0CvWlYKJ7LT6x4xjhMSGprME+/smHfdT
aeOCdf0v26+XupjpHyj2L9rH6CMdiCqbPVSElBUe5W2tJeMm5UBt+oRfEG9XjVHSfTn+Ub5IA5lo
cLZtklK2xDFtjfdEJPzujmc4PBULgV3NSDVuOtzHmagsplFGTLhi6vTNpQ2BmsLjFHHQjprfFdRU
jkUkKz2oAlOh34Azvo+d2IG5hkgqunvX62szp7ZDGt2TnZfLt7PO/eIKleLNEdFfKUuItZgSBHVi
tBBjEv3jsvnLgh9C0/KP1J2eqsnkOh2/3G5NrdIqHnjVyfr80KC6QSG8etzLAV20O0hGp9FujowN
aUcc9n1VBSLkk/AkHy6yrRA9w9uLOe0im2/T70uOTjsaFTE6denvutV/EeZ8U1yhuRVvhR99dzyE
UbLszogzxqat+XkpnH53bTbPOKRNuOXdc74yt3tmTXjRzGqhinCogVUu7ZSwjK69xqP/5eHwx8yM
Ucahv6Wdk+80nW6zxnYVMbnUx7thWjUXM0Z6IDUxW6zbsHqILv+ZXX3T5hptdu18c1MGVW6+DQsS
onY5nie92XGie3P1AWotMVmkEvphHNCrBikDcH6cc1nfuFDCSC9p5SLTZfe3lPuaCFMd+ma7DfG5
elaxJ1u9MTWIJQthdXYdjFsQMbpeu4SufsZIsfdo1kk0FMZlEfayv5BAsMG4V2aNAaop40bi9DGP
FXl2+PU+b11Yez9uWL9RAIqdupzXHsaaykZ88NUnUxrQvUtBnnHvuMJmJipzmsFjFurZhgNH5dl9
oUE62lCHTm1FGbQGqzqDzDgIbfLbji+/6q2U0dtcnBxXv+BwWdv5HqHy2YXqVGgzYwPeVsWZmHTx
0topj5bi9UCQCipL01az0zEwiCgb9ASjzyj+GOEGWy1mTcq6j+Jz8vTP4RGSwWNxEAHP2tG2o+9o
AFjOpNGJvAsd67S5VQRnhPzELkO4hSOf4eohN+eahbrFSFQDRAr1My3lt5TRUhPZDxy4d0gB+8TV
wSebzQ7L07a0nI9ZFNe8cblmECGxBf8eC4IwcPyrMiMkEmU+J8WhP9bnTdF+FhOvR4/WvnZ79a3G
ax25Pz04gC2cn2PBJXlNA+OviSV6vRzw6AX7GB2xMPCe8EjQasEpQuNYOazlVBjjYumqQ0RBRZ6H
X26LKqqpk2Y/aSs6KLs4SEIiIQXFCQ6SvFicMtqXXjAhlDqjzDyiFdSprypmU59Kdq0wJzgMpqvX
dpPS/SNPlxGrkxf1J4a3hLZDwjSjGQxl+jD04p30zHrZFtw+vc558amKEMQI8l+Ye1/sh00S8Zqw
z7Bo0f3sPWGKYbShhmjscV6jrA6oZXEPWD3V/pi+XdL8l/yl1JxDgd1z9m+OAjWbntBfxZy2K0n/
1JolfT9m/sOayx0Ezk3dhSQdQv+1UPQ5muWvJnEcjO4x6lj5L7bliWkZblNm88S1ccqwIO1lLX/b
BaXEgtNQU8P6H2usiv4guSgzsj01+nTTsLeSs3g0JovusGz6xTw9YpYFY0pQvcLz0FGNJ7rujnHh
SAExAoWeX5R8jElx8DwoFc1IS6OoLlYbwST3x3vYUQ6hIDw1evmgup1wPb7lqdpNsibp5F+iPtxn
FfCoNGn2uaPRy4cIyB76CxjVhvj7s6lB0wMDRIkbbjKrroMilJW/lJbNsTsKv3QDFl0ZfrYZZAGH
b0hr/IcHTFR06mnG8d3y6flYdos2fYfw5wSQwD5K0/lJh2/PjF5Gj6umnX2LPPSpXOCR8TXC5VBo
uBc8uHmzn0zs/jkyCr10nAIzX//XiQXyGwNP8GNyh5716AbCMaPhEJdV4cXlQdIUiVotA+wGrLoe
4FtxNp2XOsxmpDvNGWymcvq6bWzqB1wWOkfrtprlv2Kve7MlomykBkrGaCZWlfWYSZmRXM62PET/
fU0alfMgOfjCqhiDPsvaKhmdB6HpH1tnc9A4R3c+lKWq2g4qfzHT/F/coqK9S2/+l+W9tmqG8a7+
4aIzjnE83C35UWbTu5ErttKkvYX+H2diQ9eLBLHbI7UOulJnYEKNBug0rLMmAvJ6WdWoUUvQAZaX
SJTxyzS6ikdok8esw+Y6yRjFQ0Q4MLhkUd+pRQ1RdAIdqNPydXGrdQKEZbdtaTBdJ5b3y7S0Y5WM
AU2nCmoCkc7UYqkFCnJPzYiGDPrrsljuJFE+/PxrmjP5e0qXe1QDAZGxNp85cC+m0cnOSLtvQewH
T62Emwh5JEFzMxGqRUXie8scrkCv1i6aGOk4wBplJnz/+YiCY2VvMi6PeUNIY5g4dRf4W3zf+tBU
vrUo/cqaDGsHF85CY6vhKYzn8G9hLKhPk0/XZ945u3cer12mj4woUvFCvf09j3jr5hpNbMrfHRVj
+4DlrbrzlMhd5FHZafTFZ12kfwcnfPdd79EAQFiLDxnzilT5eJxLBcAaS6xoyXkXMUcdY6b9r3K1
9wj7UTxSTdTx+nVNseVlXaN5AFWYc8baLqsno7tc/+g4Xu1aWLwt1+ABe89iW2SGjhfQrPWta/JX
TNPks6ASZqCAAd69+2abM40M7kfif5T0XcFTMZ8dhI0djZPHpCtuplt9Kk+vtjDNL+ApGYs4yzha
sg2CtMXE+4Kw/9okyV8lwheNv3vV8wUpDkAlp7Z1DBEK6Z5toS1p8uHWGE7qZPbRclIdOQHdS0bo
l9Tmmwa9fp3QAkK0XzXaX7UOUG5M8bqi1lqks1eeRQ4Q15LZwSX37/TH8xk42GMdVV3J3TG/UPim
NYz3pnWQLGRRxAWD2MEqD+l9kuOPrWnnrtS+6ia9wob+kcTenSY7YQZOcSlygG1IkWvYOiKYMHEq
k50w/Q9mMlVAW86yfUh14Ye8wEzzMdRGl3VaqVdrYDHWUyCKRsv+Wjgtpq7pZkEHRI6isSE1+QoL
Xb0IT3vzOS1ZqVthIui2uk4U2qTTuJUzYvOCz+Ru+FHNBn0Kg+FuS4GBp5D2QbhVE+QJanQR4+Pw
p+KUulijENlRarpkqxvxH+nI6mA62T0sxb/JpLC0p05nZSXcGvm/4OHJtPNQ599O/InSsogi4w++
BqpDnpExEvTQ70zD7wMe6qnuoK027cXs35l9MHen5CtICx2adoQPLsX9EuboxuNFt0rCp3yNs9Dx
DjTGDj8piNU5fPZ5PhxtBBxjJjhdqIMLNyDoOq4p8O5/nBlJ2HHUYQLlNvO95ol+trhjU/pAR8TI
tEofshcX0DuZNmpUCVzuhaTCdpTtP5EsiOX6M9eif2iFyzBzQPWs5VYoD4uv4Txnuxpx62xFJpyX
wfiH16NEt8RRk2U1T71uDbh+6oXJZq8hTo+4WFc5FT+ug8dDH4wAgQbaNameIMKhbiTWo3bdGgu5
WnNUCVdhW33ObyVeZ8xdvHtTDoUgzLunVWn8fNkQRAMH8xDKAX80ul/GHoWqJimwBeq3jNx/yFkc
rRZWAWnCs6DHUo/LPcnaD/K9K1yw3tYBGjW69XuT8aWj3lurjLTjKlsWLH3RPUdspyslEerE+xAC
wywdJtQjPIJdXPvXxPG7HY31sAUgRuFD+jJU+enkzFIntSXQ/7AVpP2yrDx+AkXpTEpAnb4eKkOX
fch7MXNOPgBwkYHKDdMAY+VQC683SEW08t6mZqCm0/sqwJO/5MJ6E42JXtYnuAfC4mAtBYh/dU/5
pIMAjAsk3RSHpxhTcQnPbutor/Rj/dhlvYGoyJFhSfZktRaA/e+I/hPdcTl7FqZ5y5T8m2TEsibc
h8SD8KXCbbdTi7lVCRIFHX7FT2WhOyPyyVRR+JeGJ2AmhAQIQzggKIkVITICBERtQv+MG7pnyUl+
uF38Ubu6F9hu9uMV6o5t0kEpXOP151LI/SOuWVP9xTARzSnmpvSvF9kALaKIJd17UuDwrCIuYaX0
/+gz3CqQO4FvWLdKs9SpnrZKt1HeUkohVEfULEsbNsWWaWsNNtixoSLgfSNCbxoU2JVcZuIQd3Qm
6h0mhosymP4SOX4Ig3EswjE4xAczGbQEsN0lM+sO+RzmaqNRYNXh2dyXbnUaeIpuZh/urMp/jcg7
ASDSqTdt8XZVSUFZpndrhIs9FTTtKrdCTBcgcTv3MeR2s1fjW61mBh58WBCKzrg5uYcQQFwbMdx4
HB1oY8ZvSYAxQe3/6KnZAXpAkD6RNCWhKUVgHFQNwUWPmc6kGjOXtnkbsqlfznxuMMuY73mCD5BY
54KDDs0fbHLlwEBAGFgfMmb0JqK1sP0HcjUvgOFGxzRK2iBC9E1qWqs8g0VE1Jsp8z/MRngvqUuC
lD2aGpKQXmJruFfIOCR4M6ZMaEOZzocEpJ2+LSLBuBvSu5iTP3lXn+A5XLqOU0UYKroIaGEtRyw0
ig1I79NNIvc0w3BvexvQDh3LWi7RC5raxVeJeORZi7yQE0cJFTA0JFDTwyA/uN1ZE9qpnhda8LTm
6UpRK8xzYnf3HoSwjlR8snL7mGly3BQcBtwpo80dQseBOGMcCLKD7Ajp29ATGsqngYtAi3/WY+/Z
pfhch6a7t3ZsbO3+oyHjccuM4VeJ0Jgw1VybJb63GbU14sj0lrnU3OSVVDtXvhmhX24mduv1zL16
Be8BEzWJ+JUOzWxw2D9KpyTLCqc5yNrkXxfH+9iZxo3VLF32oyQI1UK/cogmONBVjLa4SuhsqyHO
rKM9EwDw+4FFWtmbfmIem2YEuMOJTDjWbkI3bEBNc3a90duDxWs3ucaUCOCjmPvfhuZv9JjwU6Yo
Akr0ZQfqwBbb7m2MrUAywyEdowANlSBdSjewKZABwtquZU39GTHktxmSN7JyrDH1ZQI/VDp6tlPt
uCtRApmTJOLRTGvAviJMfhJHAjoNs99Z0V+Qd4cSGdrNEDxNDJQr+gTWFnE6HIx2cyJSsrVCpsLj
txHV9r7vxmep4XzlrQlwf3in1EaPSVLH39RevW0blW3G2sHjEW+0zOU/6zILMF91vY/RtCzMvTvX
E0ZQanATjjkxBqlN+2v2ans3FF27dcDEJ8n/iDqP5biRbYt+ESISSNhpFcobeoriBEFKYsKbhMfX
v4W+gze4DKlvtFplkHnM3mv/HYxhPDl9EqBNIiWks7APN176ayjVD6qUV2eyM3pSdhRdNZFSyPNr
I6fqK+KNyEHd9Wwhbe0Ez50gbyCrrzNQ4mMJUnodelaZ+tsGh9WH4JgVgXaQM24zhbG0FhDjvGrD
FS99J7/mkni4ZbK3TqccXLCH/1XwbkUKRlXRq5g838LRYSu/Wo3eIwOND+RlfDER9FN+RRi5v3CG
jycUfQQLmvPfrsPYzugjaleAEkf7BrpDGjYsKfHqf+RG8YFqZLYiUmlGjtJhdZIBZ+Ulhj751/gp
ILRNfJ919jawqzhOozC3gHKfU4vq2jZRkla0uqJJzkvdDUfpUoeXeAGNQt6AwpMGyAs7uhyRe8xm
d6cl9ZjsAwOiUUM5Hh1cz7NhXrH8z0yDKsvu4y1jl32CY19BoQlbpvFMnmmMjOGmbaxrE+Bv9vgO
0ccmDzQ5gChRTYsICpJ3xLjW0PDrae+nH93n7/MqGNZF5IV1beMDMIvf3vJU10gcxnSha6tbSD3d
pZ+9LzefP3zulo35EyiqUvAE3/PMuze088G1oCY0iqOZxDqC0iL/n5rS1xglYhgQyODHTOPjkUkg
nt9KeP+UXqpDRS/BbcyTZSLMReoHRgPa7xyb+A5af1Mx+wOAaGPZMIZh3Js+Yhzf76+WT8ZphzmV
v0w1rYj5IgIfETfnKX4SHjVhXaBxWwav22lk7tvB834aR/1xPf3uFuiXknU1ZYxPBm6yrevnRz1q
NpdDeeozyQRIRGEWTUwbyhqE/MITQ4jrXO7qkXD7PvdulKz7tJnf0gVPqoFDeaz0rpw17/fZHxhx
ZrgDME/6TBuXBabu8OVT+9S12luOdewUM7heR/PWC+b3aRjzfU4SXAPJdxcwWWbBCaHQJF+AYWfm
ogJtNUwdVigxWCP+NWzFd6vVeJsa/5KP/XIR9WfmG0C7GsnTVPjGNc8C9qgjRpCh/XYiSYpsgf99
cGBYk/pFmO3cwHMzUDwF+reHgtQIEKSjYF+2icL2VLeh7VbFm4GaEUWLwoRO0tkao7Ss0cA8BlaK
1V93EhBljcLB/z2NcGxcMtsk+zHiYeiv5mQgO5ZzcUAQtjXT9qOUFgcFI6aYYDhSzyR/a/JBwoYz
YZ3ZZO74BoRGnwHt/6sJVdrLkZjIqDVuceehA0yCjaU/4lbtMgkhzRqsY82asUaeQlW9yHBgUHfg
XphBRRjI8CqMN211iB38Jcqh6W9J5ZgBV1sCNKKom09ETvdI2hADiMZLOptzU6yG2FGwPUPvOvYi
37um/8mKWoZpWWYb2BxviTt9SEQcB3u2rqM6Cnf6jkcGGG5Z/krH9FujSBFiGa8djDbAX1+pO8EC
Ddpz2vHHRqO9V6OVHpfI+RfRem81HI3YsA+BDZ8d7vPBdHDcYX0Es+N10x2LcUa4FFEb6G4BQEuC
CvkYFab5vANDQX4AoQYZz3rtTA9Mu0YERvm3EDkWlbcAjn0kvgwe3ysuv8OQ+gWHiL/KXsS5a8U3
TExWEWm2gP8gx2hBMgghIT2Qe7dxMyobpsbCNRRzrZREywWEJqyGx1SbL8DM1n1jeRoIjArp5iSJ
h+lSkFKZv6kBkBcsVhMaefwpWjBMvfKN0PJ5vNadEX2RBuCMYyGb3XekwmdWTsHBZn+xlXQIpfEX
K/6f1obVDPOeIcRzXbV4WewKqDiFVkkARMExeUmERVufg82BXANIZUC1Uvn9wRHuAx7lFQhTAfkq
7PdMs2VfZ+H6YizNs2Q7dxDOU09R7fI1ES6DI4wg9dbPSQidyvhcReomqGvghPFJtWTYzEP8V5dY
zJt+3VIlpUkO5MCrKOkUayv6BoJHLHDQ01Sh12M1zhe/t97ZeDP9Sx6RoOP5r7C+QCTa+oo7MPcE
Uik5V3Bp7OPsUZcMGGnQ76hv6fF+2kZu7kaUhp7jI05G6Uv7xd+1EfWhpb4ARBH/Ay2hwor0mLwx
GEV29Cc+m40pWRduw+JcGQ1356jviitxUx+QBGB5WvEPA5FzACVyNwiKKpeeqrAxi+teSIph6LVZ
hPsnqa6poh/FXcEyZUbbjqHpOHniy0qbFwJK3mKFyGxymVZx75FberQr8TR5fvkgAJhvy4udCIQl
/vg+5wxjEudRSDLOOsAszMyTcAjQ0sGSPVZW1YdrclEdePbJGTA18w1EyEyKX5rpOwFWWOM9Xo41
oY6hiImZa+EDchmcSuEzzofsRV5BHnp8BaaR4KUgYEKpg3E4EgKyHHx0brve7X/iCgt9zrW7tT1/
QDze8+1DIxyS49rwjS4/PZUrFOyJOCSWOGAuoslOMcxn9nBMGpVs+YqbA1h4J02eh6aeLqQtougO
R7q4c8R0Un6TzmTf21qfbBW4e4Z3Cu8Cynw/S0mp4JGr0+GPbUzfVOfmp1G522Yyz246O9w0IO0L
s3rmIks20sVrmNZls5Oz8ZGnzUNDQx/mQ/KcpDB7kVuG5vp5CcRZEVuQ3pyq49AOr4MkugGPbnlQ
jXlRSC7PnnIxDpTxifm0Rzeie2Q+gI/trWamsFlwm9An01OW6m8yGuQaVTpsZtYDauFOIkV9F4OV
P7jGmsblPHQpedKltNNDMSjkGKDpWAxkREdFfCmQEE5ck+mPrMOunNuzE881MuNy2quIhTLvSRnr
18kusudhYSCDePE+rjFCpZkzqvfzlz6Q08GBdzNkR4/lCSrnLD5Mo7mw8LFpdIM4HEzpH22wi0et
k2XjZMkHg974gMmih3QL6c/q7SmsefA21RKvQRB8fgtRjglBrwcbt2zRghVo3AnXTjmDS0nuK8lg
M1OmsiMZw3bF5yGbdnb52CzQ2ZbvRgG6NA9028lO2rAP/Db+W1m4HUT+ldvmU5sK+J1CE4Fs/U16
JIu19Elnw5Zuds8Lc9x9oZPyajhIh6DgN/1EaAp+cCBbwwuq7A3CjuaVk2wnKg8TS2KdNeTHUMc1
WihR8t3yqXJFc6Me9lDOePHJfnB1LFZpHlYelGTbACdYwt28CepKsBHGRT3bV2Xe83Q9AlPrLmFX
HDInG8Khu3pGtx8Qvxxalb4R0MA7PPIC+af4iD0wTqBu2ywN867t7j0qL2KKSfysjHQHqhMt8Vsc
iJNtlbwNNeWs2U2IuDMzZxiLOH/4QrjXHbF2JwhpUwgT3qT3IptfeoTZrD864v86x9wJ2yFktGOc
ZVsVeoHxPRhy+4KCzvIKgiWWVZ1a6A+ELjgtNVpaMaKbWrU5Cd0rAMj7xLZ3n7I13npGZp7rPiMr
Ez2+hPq+jrE5Fz7Svv6ig5ab1Mm9UMUM2Mgr3+IjfS8ZiEXlmOLqyq1dfe8YYJyQq+lSZzfTV09r
3cnHIPwHi+ykdmmOEkVBrnnPBAbAM6z2Dw9TEbNE5JcKiS0mYcrpMrOJ1VPqGNsV5Bgs8Ev0F6GT
vKbmZ++nw2lwGXHE9b9xRrLfirZ8sDPCZxemSSXD75mNP7k6YDYbdCJyfh3q8V4PXsyYPxkPmHme
bBxkhz5GyNCKCZzX2e6gneve/hu1zakmHgaEgtFiCMSIsSDOjgT7oIoC0iMFahvPC2Vr/Qghi60f
yqit9vuTGGZ31/eRfRJBWW8BxaqW72+VgAWWjIrzuX2yCDdhwhV8dSv+jt2G2fUVicKGDuOVt8Xs
61qOJNcUOmVHPS4Hq/eaw+qNoUtuWgzn3UMNdjWcjKehxyvfgFBkHTXlIHFUh/Pqn8LNlWqfXc2b
b9nwBMbp3XCsNOwronyZCnCXLua88523OOs46fDxI7E32N8ls39a4o+2KfujWZFwmjYTQS/gyxO/
+S0a/Z7EpX9I8g5Xzij3SSqOhYlLbqHSY4+YXgm+4RKWfI65NTW7vPeAM/fxg46M5qiS2uX/XICv
ehAtNKrjqrDmiznX+ynTP97AVVtrD3Y0dCI2Oztbg1mAtgENX7RACtiq4b9YCZ3LX6YV0Un3ZOD6
c1OGzB8xFiWFvUcL0OfM0j13Ga5OsWT72QwY5dQ9N+5gsU5Ls7ALste5zB6kJ5oTMKFVh8NNW9Sd
OPagljaFRcufX2DvODfg4puhJNSJFW3UQkTAxkY0TaHuc2YACSXzCY0TiLvuBbo+MhoxvspluKPW
4wismotPGA8y68gO++INkrHY1QZCH6YX9cYrTLTscdzuIj/wN54VWbc5erI9dH1GTwUzdX+GITZO
aZ///Pc/sFpnj1U/0ub+ltnYj8aKB8cv5J6rGf2oG8GEaYJyG+XlVzwyFYB545rYSnzlNm/OOp6r
UqgsXgcHp41pnBuBZ7Kgxm5lDiSovRVQxpnfgWXGp/VBhQH9i3K+iL0/XmpdbMn8HgnrIypn5ja5
fgpah96wno09aoJdEy+PTQ3738UjRrWC2FToT1j03alKnB+eN28runTcNkN5g1T/3RglNjTreckK
mA8Jt3aMbAEntwzd2SH1YZr9HaWCz/yRshjTBxpsHxFynQ1Xw8UVhuOaesAsrpbkyEO9Y21REnSG
+FdNlkJsUf2J1vl05bkJIwAnuFtANylVGKRUqNW2rktEcFKAtJR0t31pozVdEBpnjZyZQEv/wCoS
qTgQBaZ0NBgVWs2MI36X5tOjVcSEpnpBjDl4drZBnmFpHMGG1lm1w4z/lrWwPNZluPKiT8wte1Xh
yprQETUeCAMxFdhJJh+neAQKj4XXquvQIUnmIdfE8JQU8UNGScOq+Jh5ya81nBPBA/LeIMjmfXEa
OorHor5bMaPfaOQ1I8wGcx5hUwhcJt27zmVmYI3AwdKcTYvZt7fUDL47JmQ8vtiNaxcNXJ8Oj8HA
FVIO/OEi7qtj67G+7s2D5UN6ZWwCcB/1dTCwnsqCaqLDTp9GH3q4u/BAjI5TnP/7URA157FIP0jd
YJgZ+n2s3H1fFdChezYwyBQJLuC4dJzgT9vlA5UQayLLiB7SWZSHACAjM3kWs6N4hf6wSTQ9MKep
H7vDnme0ROYFUHqc2h+iS35Mmd8QakVn8ufuViYOGMDbUDhVvU1NHPaA7Qq62BlXBmOMEK8O3jfD
7UKpzUNb5qcu7fpL0RtoijqGlA0+XQ28klALH9RWeWlbs0KWJv6UuMKPBdfP2qegm3HEndq3IPNj
tRp6aTjHqtjjsiOrpM+fvALGBKnKzOTr6W/T4tsUJbsMl7po66gx3g9m/liwuMHzCJSlokErCDI9
OYDWPReFhU9MeQoNiePX+I3eNXQ9IwnRgj5U0sv2CYSnR6+IDyNF36p1YIFd46YEP3dF0Sw3+eg8
OdT1tA3VhuwPNjlMvfbqdzct9FFa/SI9lRWP0x0y3xkfisbYVY2CfbYyq12/2k2ei5ZGvZq+ZFhW
1fneb0fxGDF121bG1LBSBcVQwFyKfAJCI/i32mrwY2TcOZ7VHAPyq68d0ydEwYdmIIT7TEiZfHUs
4wzfZiun7qriJr+WDRgsn7jOXZ26M/CedLiyNXiKYQvhAiLRw/KC3509H2d6a8FhbBmCoCoj2lcI
IkMrmm3sCdM2j1mOD147b1RiCtRmvb9NLaticz1EyLXx1Q8uCOseHxEH+4rIioYnDLPJNli8X6ze
UGhISKfZCp/mECROLwMzCmuNA2393mHiMuBUYW5kvedBjCxMIgoiNl4bNFYlnpHiT8dkzsiHF7Co
BdT2CuVw456sviaak60A9hh069aS3hsrdFxUWkyI8S6LnaohzglXi3NLUFxgpPVppL2OU8t7dMjW
6/FRKVk7T7GHUBJ5k0rtdzNpjG/R2lcPQCV/xEow6bDF1O1sAlT1Tr1d/OjIx+eZPWBiSI6dS4TI
CgiUbOYvcolM2OoNHUrTX7yq/gumxsBoiwM1U9Yfpl9OmGjPDFn9kKEsXJROdY00aK3LBNhm/nM4
36Cu3Raz/nJql/VFMBlfujc+6xHIwuyxYGp88a6WfIc0bsv+bPwjHHwExjTeE6ootOjFLveS4Vn5
f5LSzcMi0vFRWR3ecMRA0CKq6mn5Qliz47nCIbIuzkZhW6jJLNQnuI3pl5n9uot7DaCfGhkRfW6/
NK9+J0aW9ejd4sYhonQJHLZ33CPmQsUsfJS2KqCsIa6huk4t5L+hmy/BMu4tO2pPmWnGV7N5rifR
4PKojrJA7FaTfrZlqt/eGGeR1bkGCVSBk58808Mo5G7JC5pRdSrOfB+SstN7B5WsQEYfYpht1DYT
3IXjnnjJYqAQM8AbWa67MA5rj36q+3MhzPomUjs4F7NFHGafP2DrKncJa8/UKVY9D/uuqEreS08S
Tzc1TJV4Wuh5AlwHwHiYQz/1jMkORALOh0rSdDDlhOtdDJjWu/p1yvq/bZ1k53IY2wMgfOqitvyB
AsDmi8VSpEbz5jHnhSXBJlUHVNGtNJEGQN9nZ0LTwdyu/7GjByXM9B92QujwTzaO8VTWz7lbeQ9i
QBC3cKrU6JxVPfNItMFRLthd16W+lc3wIOBiBS4ghyR3vFf0JAWjFyJLof4tiDXEvc6x4WjH/Zzt
eDW1lcPbOpKgylnX9iXtUenC+DYCPMdgP5KC+SoF5sNYq+wTbe8L0hR1SjuoGL5vrjgG12ak17PE
0Iz+bRQJaZ7XFzCHDK3B1k4Pjba+dMwzATOTUEZnlVfi/N5Eg3ifQEKeerJs8R+L9MTtS9xSwMQT
oMFIk8zMKitxKGFweKt6tzxEJiKQonLF2bSWDKYeayRmRVTLqgojCY3Hi+xHnBpkkTLnXBWRxUFX
//zEBUk5LuRGLbgCc3HK86l/KUqx8aMuDkkd714zd3I3ke2QWDpJvscyW8IUUPktsBAX18yY90bl
gZmsZX0ChUkModATmv3Eg+YY+W/KTiCC+P0qs2OX6stOfUA12jfavMU2bifXAFjSxPnJjBMmjyNC
k25M2rcu71hEwR9lTsNvpTkWOxajyUHVQ/tGhASmckyyAyj0fQrQ/A271bSrfD7a/34riJWiU83d
w3+/xTmH9yR6i5csOXHqOvBY99bC36aPUGcZKBfr0ttOFsWWy9D1KTHTe7vQdDdul12WRVt75Vnz
aTFplnO/7pGfK9g0Yiy+sPEfFt1nPwjsMK45uwBf+ScR7GyGm454y3Gt3Kg6QjnL5oVHLYfMV6Ak
njCEETuFWjT12i/R+sfEkmcH9M47KYQMzCbsAT5vSmig3H8GYHwvTjFUn5exjxC/GGx+VZn8Sru5
vvfUBnQnIvkl2z35gwNEZEAUK9EpGlu9X1vrczfSSTkFKiZkmvHVaFor1DniyDKXw7lef2DT8jfR
glR6XvBcGaJHgljq4eD3umJ+WrARyN3l/t+PKm0QnBQW3JOArQQa/H8Zg0IiAl7a1u4f//vRq3QI
AV/lLIFJ4q6MwNjOtapPaH92iKuirZ1YMfUUfLRg6Z6WoPmpI4tkCZIbrFw4F8Zcwod4olSHjqqG
VOXA14CA5568ggBQ5vskzySnFAIiM36ZXUWl7kVf2GftNsdG5vP5vx9MrF6ikRdj4SxCMV/l2P6S
ecdpCNmwopJC/HLrJZ6k3HDfOVLZOeW5gaKHU7ILCnUMSsoQc2gtEI71TQGOO5S41Q9gLV/L2iQD
3bWpfRxsPKjxWdzRVmPdW/NitVoFDVV3TsmxJnJXHmXlQDststPgqzt7nfEJI+tba7KRmDJW/n3y
wDTxoeGYPQ+0FkmnboujXxaY6g/1lN/SIh33XsB8pwuM4Dy5Fktq1T5bIp7fgHViJqW2AZdW3fGE
IG+KbIKrF6pGSsSKfKKdyCi+JGoEivaN5YyY9KVuL4w+64dWui8kjp9dkizURqKFpZIDVTKJ5Zrz
faIEC9QJ38qvhDZ8m45OveNG8p8XDVu2/YOB20UdvP5oxkM+o1PsXffOgjB9tdvpSO+bsV9E5mfb
UUxoK1c/RzD0Oju5dIl6R4c3vvCQVUiNno3erI+YDc2HIA9esAz3XKYrGZQCFvZrSR1TvgoX5pAR
5z8dMcbo6+3/NL8iNLrgm68Bo66yIp2kAxDVjC82IeNUcrl1lkzGHKn6e6sofOVoOXsjsIpr1jbo
Opye7c4yHGJd25iJE4KqA88ApRcccVx8khoXHSere+7JiT1awrxWRTY+Z1Ejb0Ta3xXZeVsTbU5o
F+OI7XyZyZJImf+54DMy9KDamE926ZgvstIHFzxdCTP4XJTRqyg7cQHVcGpmnCQ94vIDdJSrgMUW
Qqz4awTBw2zxQc4ObCrSclFbzXIHKqq4GAPgygaHyAGJQCEA/dmqu3mlyb2Bh9swZwjKpPBaJlvW
qSVKjv/Id5pH+cWMdcyRGQ27AO7ZTjUSfLOhnduUo6voasGLB4eSmvGdLOqtg/rkknQsopgy/ZM+
vSJm9WZbjd1HX1pfgzUbRwvsGAMWCJoZfmOCtOJavi7gik9eXK9z9Ww8mqCAN6SL4vPQ2YHpAx4B
DGluM3ooaJCujkvCSj3nZVa1+8uesbv2oHxbbsNz7VpvHZptxj/MA9yS7UdV05JXqQtaugI0SBYY
PduUX+Jy0tsJR+QzSKrjrAu5mhORvxoGc8R0ElC/2ID7HaIGvTx0Eb0xhgVzF5B4AhCCUoMpVbRt
LBlGMedrUMSvGEgKShFD/R7DkVihbSDlSWM0PRDAy2Ft5x0xKcZ9UELuRxV8lpDzdhpoWYoT7pVY
pJuXn6tRGbfEHeHaTDo/Bj3dOvwt9vbdkV33JeoYnhcEZUhOlLDqrBNRrXzqRIGsQjkc8wNorbZ9
dZJGn7MKu127CtXjBFZzUjEU87ty1a0XEiobU4yIshEXGU63cjU8x+ZvtNsvmRF7Jx34DCGnkZVi
Rf1dxkz1eVqyRhmPrn8qLN/Y9haCWnqPfJfEzkRUIDPPpHww5MTWes6vCmznDi6HNsqMTXrmbsCs
h4m92ASxWdn6Jt10Ub3wNBWsZP0Fv417TjzkGLmmjbcHw8P6TWfU90t96YHUyMg8TEbuk0aElThQ
/YOukQtSknyKaMChVCl3N6f+h+UE/j4rECaT2RWI5trGQLqcRgE9Mk9zAmu4RD6mh2k4NmP9NNuW
e5bw8e0m8VgZBh+dMOHIyIaSbJ34lGX+IpPyefCW8zJgA517PAatGYJr1CfIPPGlOOKgaXcSkCqC
3uBxRRo9tpbvsQnygKLKCEupJPAoivmazP0HtA9leDgU3T+YlnBnzd9iyKyjPXabYZQBEQUAbUSN
+tJSAxpsri2s5e/kMMBxqBQ5T05DHwXUrFYsWF1tHPVkkc5YOIfZXFD41BI3s+9/ZTM8O99EJBU9
SRpd1I3mjhy4y4IbKh0wOqwmx0M8BJ//86nMwdGw/R3BHmPYJKxxjeaxrOLlKJL2ZAoikNICJLYd
gEgzDYpm8buwPwb/H8sxCg8TH3lBt4sZuDRjnPfm+Dx8z1GX3zi30WK36qNt8+nuqeAndVDFU2sg
1DSAT8t2rr6tJoLXwPYf8dfdKVlONov/K1LBI/c223PDWELZ83hr4X0TcoVvLJt2Y12fWZtzRDik
lLI/9SukQmqEdI5bZoNiQHJx3vpGnOmtMJ3R8YZdFh2xla+OKNCapXIITR6GZpeCOJHSFHuFKRyA
XvzI8HnvdT7T3p5QUygiL2stFk0cwNm4hnFbyXmsqXinqD2T6IC9MRPRo19YL3BzKYmN7KkqoOv5
ZW9fWQgalED6b5oMxs7V8jNyrCcjJaqGIxaZRvYWzNF+Mc9j0HFe6Wo6G0X2NWnWV1Zs/2tIqArH
6Zyt+mGLrLSDDylnr8FBiz55c6G+cKSVXw4YmG2NCGxHJb5FL/ZbZjNutDTyD4uBiSJuiw+qGvOn
z64JNdH/hOu20/5YDtSRlNPqULP63KkcuhGgJjNcsCJtFSvYPDAfmea0YVHZhIrZyafrkdhT+81z
GqersY5oqho29EZoZzp0aLHGPqkvaQPgwkboEKcVhJigYV+gB9DGEPmRTtXVPmtPVUOvF5vNsVsw
gRkTj9AyZm9Zsxriu0+q3UO7lCj6NVRd+j78fc5e2s0LWeUDAlWFH0L1x9RhXNFbzXc3o8pnxxSm
vcArCSIchMh4y4U5vdkBnrH6l/ZTgnoQ6pzlGXLkF6crRd68/G3yEhQM/Tyj+OExknydUfANC98k
P912xILBV9TnxJ25ObrstTFh9uVENcQknAz6p84bxo0Kk5hrkE8/OOMH6iJ5CxDBG80fENMlBwUq
2IQJ0Ihv8UqY1tNSDycmtTB2Ooax2jT+WfGuFT+FvRwbCuIJt+nWlv7XGusJaYtVRawbdk7GxNOy
YpvM6dEVrNqwTsYYB+tfPFFr8c7MCkhxcYo6B3K803q7oDwsVZITtmrTMJqakXZXbaNEvzmJVROp
i1+XMfUJcwKjR49M1byzcGYOlESpkSy7eg3KrBMie+nvmOPwXjmGxUohcO+qQNE76ZHWcX5v8cUx
nZkOUCdolhf3VECCGasuhYJq8UiZPLQpKWKj+64dY5e1Ew8Uv9tAE/gnuwT/yTBfg6E+FxEqhcK5
ww7ongMXS0EmgRiUXX8I2vbFTH57DUAS3blPhVv+NRvnTTnZe1Ldh85jIl48iLyrw9LTh2SpTp6H
gJl52hAR7AVE5zQZNjN7cCAOBNvAvDJt/Y0tDXISCNwnZpbsthGWkVePBlrk7nt2jip4GBQHT75O
vxY3+sM269Hs3dvExJgHlZtukdNjG8ffIsJzij2mdd9Vil1Wp2+GkzzDb3tP2hwS9+9lKH5E1n2o
sn0iBwdxKkiZmGEzocrZE3w6wGPO+FJ38QnD7dlCqORj42CSal61iX3EEI+WdBmlBGExVuBGJc09
m3gSBu6UBxQJROkQMHTUCgvO+Mde4henRURiDGW3lRKjjp38nTKQOabgGM5H4iBM+Ei4chnPkF28
UdlFdGhSEhNnnWsQ62iyBLUIBNx4lWgf1YhqSCUsK32ZX60UAWuiTbVljnxmbYgkwstOq7yV26/e
NBb/yapjgjjSRrMt+Jxl9Vl30t1F5ROwwBdf5X8NkLupv3ygPGGxWh2MmTjQHF91CExPdlF1MMdg
y6u+4OS1mZUQ472US0BySv4Uy+7bRAPkKmCBIzEIiftZmQUGM7WCslTyKTgMASoi2nbuwahQ8s2b
Fm9EAL/e1gJBCVdFEdYkhe7JqOAyYD/ut83NXSVpsN0oZmW5o07darNgfpsalyWPrk5EHm0zB7ul
Ouse6TFWKbRPJZ89XZu/qibbXLy33nwdJvdWGpz3Mvo7IvshzfthkljCkGBjava4sdhrPJKF++iO
y4kCGrxigdYZFSR0pA+JbaJpjBcIil/GnL0TfwlgN+bQWHw8yCNGBTyAyc8wi71YTYQZLITIbc65
k7350ryTadft5ngGbMHMH3HNqQh46Hnwn8rCL8LSzfZRQENBs8TnrimZUVhyk+O+ydvoqyuR8EZa
ghV0F+YnmQLmwTmuBcKKgvAAKSjLiaUa2EHJ76QkszYbGGwZNZAuRvp3x0FYgHzfB3Wknos+eOWu
tTZvcczq35No/NXV8NrQGtjq6lR88J1l61YjgYHvPbgeSPYEQzTFyrmGcrF3jJzYSExwA3F8ToOI
sko4l7iaSEvCfKwaJGapxHYrmSUOI1qvMRHvWQ8LyHXCaiaiHNAC097HUiZO6OQsSwsnfh8n87vP
FpbPui22WE0fXXN9p5Hae4gx2CXOFD2Actfg4AkWtKr4k1IExLcAK8Y23jmLhEPoa83fhlmLIJOd
wp16nUwVrnGkeGzWQhdZAqT7gTRV28BLCqjsUYGNmTPIhYC8c2iorbUj1ZozaIpIGUV0SxXvJ8TI
IzlHVrj+8r8f7ajB1Kw//v+f/e9XkSM3Za9i1oprtrtLD3B2u1dDIrA2YiBxDi7us1uD5/PXH+No
jLuiKv+RchRf/CjN1jIMR/ICSYo0KRYTZpqk+2myaTEtQb+Sg2drUGlsOh9BhFu087aq5Xyp2MU6
4+zsQLZ9Ni2puTLDa5r05GDE4zrSdWn+CZto94UU1i6n5t/OtidvHN+M+w35NqDq/Q1ryg0HOykP
ZT/cSx8u7eh7UE/WX6FLtQ+zSncVvoF7lwG2JQSv+DPVrPvd/M0nGfu37KiM8Ig/4BwDI11mp1hW
wSd7WOeiMR7U6fJl6om+IS6SfSR93vasLB+xQhE573Zi/99vM9/+6uZKw66DIYbW4rVpo2uzqOkD
oY3G1WWb1oZFnUFYm3/mG8x4h8kC/U8pjmBUGIJJzBwUCR+DZUa/liH5FcmcQWfBxsPjX5axzzfW
Wpireu3Z8MiKKVV/yWFb3Cbkm0AazF2kW3vN90JlUzj6vtLINrmRgslVvDWyax9N0nT2sUR+XSbT
ZXAyNOZchaVKrVtlEOwml7OF+CzEyQfJfO75VQJRYrbEMfV89u5NeZz95EisyI+94orxs2EoiEla
RdC7dfAqk2YRzAfkhTvSfZ5l2TkHo5v2kd2ylkgX4lycNHolqC+D40sw15zv1lo7WXwXKSn1pJr1
ELIr2hJT+Adh2niU1i9Ge8tTg53ypdHZeeRyAa/SeHu302qvQPzBjd+7fuZtBEV6WJieRqP56FEG
MxrjHeox82wSxrZnrmF1clMXb4IiC6miaCKmCuf+mpGmeo0dvEUbV0Nvuf0fV+e1G7myZdsvCoAu
SMZrGqaVL9kXoiSV6L0L8ut7UBu3G7gPJyHpVGmrUiRjmTnHlKY+itY3d9MCCKyM/taLi5Zssb5G
yJe7MqYkkNKvAY3xwkiTlxJuwNSwnMoiWpPfr3m5hQqf5DSmH9ngBE3V+Psud5irqtumGNNNUy6k
ZlvMn1QE7F/DUNuBoH2ZYis6VENsEheC8IV5967p6mAmaAjlTQhZA3cHHcuXH9cWRhTf+0ASf5hb
q3wfedxYtiNvk4r0tbC4BSWwkV682o7Ds98oda4UE1PkL4xzQmARXxkrpB0qvJfC67/tmbY4pVcL
agsvUcRC16B+eTL9oTprwknyePoU83xvRf21H6NyH8MavpbaAc3UTiAYIp+dpYiozSYBGyK3TpA+
roRhQLpqfcLkxqG6/H7aDydMbRT7lfs423LVmXHFmysWcJ5eBhqdQ9Xr8DbHvfDfi9tHf9HAiD22
wE0ye/WjC8kSdrDl7CQjEYBtcEyCttDFfcQEmRJ62Vd2PQZdkT+WKckVG/oXFrWGmvdRz/1ukASy
YZszw4dtistAqolvl1R7Y3k2u05k1CN8/vuSa6PYZytH3+QOSSTTeDvFTYcXqzqP68vvR//38vs1
sIKYmccQYadRkYGmpxRqlEDZ0cBBPEOr8894yUFkp2TYF3YMb7KLveYcWylaJ2/VkzroVgUq51NK
4MOsbLyt9foL/X1x8zE8w2s/za4jDimWqNPApR51jPg2iqXBNbMaA/kzWwrKH2bPQ8NiIjuDLpW4
xLB9pFrz2EBsgQdZtufenDAaRFV7xlGI6QZ1sSKg7rLAMybTepQl4g3rFoo3HKXZGrcFzsdtjCkA
RTF7tq4vDTjJAnVCg1J9ZqV0gc7Y/PcCm9pCvU43PMbOD/b8fp9Jb5XaLgzGdbacTXg+B6LAr9LR
GXJC8T5rfH+LRJ4ziW1DOim2s4+JQ4AhKapT1mTsExDpu0bPl9ryMi/mT66IZ0WZloN5J4sypbKx
VyBxPvOToOOF58zABFndzRzHQJvdB6MRU9D0PzUQsbtOmm8j+l2RDgCB4mCxXs3UA3G18L62CIW2
tt88JUuBsoYcxczuT3lmBjYKJkYF276yzumAcN6mQJD2uWsQoJUaM0MbEBzJjF/9mydKniWqnicb
ckXL4I+lJNjZEHZ7eWkafjVFpRgBHKdxQDTVhuw9qe4VyUIZC+EkBf9NDf6ka+ce4cxhRvXl6ZLx
uUUOuKNPxiTvVFR8WmH8YXck7swh6ojq6KW8b70ii024NiBUfbBsZotUwM8gdNDPMRDJ2VqE+Fai
OWYUfCkUxNI6Cv8RsXX1/f6cYW4evAE63opeXKJntnCYjadl7xgGQtPxLO35Xv/CMOq7jDjZTTyk
z0mqf8wK/FqL79StpcBjFh5bw/8yMok4NfwqTew2RjfBponUMRqRpzr3qKAPEbIgz8VO6NR3ZBQu
bR5oq/7xvDaAQxwe4563MK1vbQQO8UghONQeiwsiOPRsPDRhMLnxeIQX8DEZEJOs5JnrhBB6Mkgy
T/6Bs8Kp1Fj3pUcqKufYQYXlJ45W9gsw1KVtPtcoTEEH1IjSqOBgKkQbB6VW7KXnvI4f/aLlCafD
wPh2DN46ub7N63uVpD0B1+xbXH7myGtep+lWKPmo6Ek3HP7Htkhy2AUHkoW4oE1+DYANaRusjw7Y
W+L2aSA89a/W2WPShg+R7R15GHCONVyS00RXHlnVB0iCt2a2P6zsgzr3gtKH0brEFp5iEttNcY20
GPiqzG2GJLlxjwEF9wW5QHEx/jUTLo5mtHFJpD/sL15c2tR54moHO/5HdiLCqkgvYCfomwFXNIPL
IjeiJe8fqGtu0f6fm1w8pcKMAjcVTEzr5oJO4mCXJleb5LfKLwiXJLw87iP8IXV/l6IcmnJxlVz6
G9OUN1mdmuzlKTJn01loS/FdM3migyBvj56h6glKKe7cKnwSyuAIMwYGl6FxCO0awXNBCB21ixcx
00hiA4AQb1BBevDQcwFKG2BBiKWTeSa/DYzA6/QpvJ0M0JbKxLljMm+1Y6TJDfHRWOYAmoUbMfDf
Z3ex0mqx3BqAvJ7mP1mZ9NtndA4wWdV1FND6NMAbHvAftjW8ia45kM/N8KZXGxPczTj7j6gGdpUr
MXSL+NOrxaET5CxaZgDq4jh32GIaq7Iwr/LDEjgaWG29ty1MiQX5AJ4T36usOfoYAvCPwAT2yVjE
V0wGuveo7htgklsydhjWLA9usfxEjThBlkN1iLxOWj64NND42fjYu05MAoxxNeBS2Z1FcHN4bRf/
bwLeYba+RIH3ymg+eaoNiPnD1yZF26QnnPj12umj0zjLigV0yOKO0MGNkEiPydzlATCygk6XL68C
xGSffPSvmyg030nB8q1rCXacIwyE6Eray1jLF57/zy3qtzF8myP+LOvyeEfE6Zq5QapkZ/JvtZ6B
5AEVFOgvUw5gZaMQN1qL9Jv5uIy4JuKWCYxId/6A9Tka7zsKc2poblLhMCJ261VVqOO9jZp5tPjb
2mNwFHpPYGRph+5IMf6yIsSD2m7SY5G5/CO0c6mgkdmTMZ1DR3/4FVeLpton0M4P3HkAA+Qgm+7H
u2IF8vDAQu35szA/R0ERkwbJCejwJGbe2AeyqK+6cn8KDHq8IWIzS8bXTll++HiNDhUPPzX7X1lr
KjAyrB37R5+QPMxlIOUyrHFMLPEnezH/URJKJtYlOJ7DYrskHWGzTezuu8z9Wq88Ih0OMbM2UEPj
x4CNGV2XydHDA9vNzPspa+4Sn41piaDamjEls8/onTW6Egv1pjww/PgUQ3Rf5qsMwp/RPvNL6iqB
KJI0BSCdn27BG+qgnZ0lFOJ2GT9G+QTw8k3YlJwpD74tDD0q7vU72s54j/aaaXwbHf0Bt07am/3W
N11arJAuRwfp0RY+TLBVXkxLcJcDb1DNtPJP3F0oiN+0NaDswVeHfuh7Sm0ej7G0/xaQXTigDT/P
Vr99wzZgeRLYWgF6ljxl4InZMF9SJwP44KJYzu/KG6kVOxaLoVijrgnNYUoA/WxT0VlLc7aH5tCF
FQE3zpnl2G7oceC5hcT7Cbh535n3NeuabbtY2KDN6sJEY0U7Td2OWUs9PjT+h+BSb3q0+P6fGa+R
kDBjiVxcoXLVOWQfvBlnvBHuiBsse/Sa6NHGNJGkA/RuZru5evGWBp2Xj5JG9neW6jnjAQNSKT2M
QERKNUJacV8SRY5pOD21rrHvo/kVQb+9D2O8L8hz64GAvgaKHHNV0sQqRn9lQSRqZH+mfvwtTYe5
GMn3KYhtsWruqCCvilRUvOwskcQhypwnILpuyBNOeeBXUg/C3/I0MKIVmCzy+LNOwQbYGZs9aR0a
NleFW+FIqU6lcK5tWQCRAly8GQp9bd3iqCKuqJnM15UFMcMeOQzG7e9jZYGsK23vnCb/lM/AppzM
lzYeyY20/vp5F+QNXJ8sUi96MR6gYqXZB/J2Zm5CHVOdfqfoAXKN1EhOgmTA8F9OuO70XYcUeo3r
dkx0sL8v1r9ohv5UYodvCWXw8hPEmBLCOE0ZYDIxnQfW4SzytIVpdObWUSaQgKwqz01m3XdPM3Kp
SdL0N/obcD/lbVM+L50CWSMBeFkKOsdprYfriB1uP9nHTtXPySQ/LdE0p8aOsIEssDanwn8oXcZg
El62lZrvZQtOYHJGnFHjCuOX7qmO3H9xnM+Yz1E6e440GLQZmp14c5gMPF2+yfEMCSyFmcJ8B8Hl
zk192OsErZ5n0/y3OKY6KHN8cLV2g9qJ2ZpZIVl3M78n1wYNVvfnZYB+glLgU2TZhfgN71wkPhGM
wEfIh0ZsbsMedzpkDco3b0ZbnCInFSeyz+6TkC7KNaJ6z9/fWKuBV93lEopIF3cdQ1BKAWXCLR7c
8eTRkWZjeuhLnRxqf0kDCvwV2XmHMEGdpzgsg3HUn5h+oYTLBnSdks+D18bbXsYWNM5pZ1II94L5
Y+qxlAf9Gu9rOhKo6AWSMh3X+EhA0AVWpIt9FIc7lhTj8xIa7y30q93Q4qUvUrFNZtbRaCLxK9HX
IBgFIymTybv2ecmMQBqMG7LEuiB8LncU88m2a4srYXsJwab06w14HlFjXxndsdpSMO586bw2Rlgz
0xMIZDmu/OyJgNAM9EBEnRjnN14NMEFH1DEVAKCoHL+nEVWE6YLpTUFdUZKxtRmBR2tuUw6y2Eds
kscIYeFqmku/LVAqg2h/dMbsqTDQoXaLHyQ14NOm6F/s+tfpn/7lzUf6WiMSKIv2PldEhC9QpUh+
3ZZzRQTrMfHNLLm6PkMHXR76XF7TuPUO9YJoYe2b/Wb8wZeb0ZyRe2d3T1BvV/uA+seYL95ZZcng
Y3Tqs+mxsfl9Wf73o99P/78/0uQRjNCWYzmpfPwZ/Iur08DeP+040YeahXRmLQAc0dD1+WMrgIR7
FAzI8kHtOvsx5k2UFvuHwdD6FKOnSn2azRbiV3ZIypbClOlLn1nmAcu0uAemnZ5WDNTsvbM6U4yw
+ovMnKCLGYondXUfCmMfs2wkyokHlaXcGz/XJcv8ftzpgWQQbzhMdkz8dVIiOhymh8q3LWywDhBE
EgU9znUuFaws5IaAcRoS3Fk1NvqKsiORL5glniNt3aSNc+NY4xN1PQxyk+wiVHZlaVIzRBAzegAU
AuH5ThrV3SCap44rqoVO7rSKjhpXoNuFNxaj0W0oUA5j7je2ccn6CHdUY9tHAx8y7tLsO/HuB47W
oOo9oM62fALR+4XR9k9eAwNYrOlfbYwRyDX1FVagY/qTlViQx/VjNKbmSUUdS/T1pR1CZkBV+L7o
APsfjSkwri3S9jvfik5YC8+Qkm9FAhik7olJQAjSVDyER4wK2PdSeCfxjWmWIDpVekZTfTvG/U8+
Tc5BrCtsdRfNyC81D7J9tSBUUWK6RP58HmD1IFB6REDFatHvedADq8bvgz3SAjbEWjLpSWmMkj/G
IB+pMxCj6PQtJ9MT5s/9vCJwO3ZKBGNkJNsPV1QRd5PRDffhgqE5rPS7ytgMqEUf0Khfwsxg91QB
brCbo+Vbp6qDmbYwVG9lczLX0JAV++sY5ffQuledzGzSurusT1/0sBytRt5X4a2Pcw8YQfUE6ODF
jcyR++cnG1JWZDYC8q4wWF+37Dg+oGmgiVjGehellDDjurODh2tSzIZp/QmcOsDSwNijgNZsyRaa
VNVsYpXsfMXGrdTWE/t7nGgRAzoieMsbS3oo3XBryfU8nXj4bowwFWeG39WuVp9+jM2lVAMQmnDk
Kz0YtrDCatMmxmOYOn/rOSwJeNX2CdgFiMwEW1uYHtxMrchkFEqhodqzkCZjnd8PZZIDj20HqGCh
8g65KU/DOkrtRVOef4eqvx/9fk0dp8hXsFrwaVSWpy+yljeWXycHF3ws9+s6bIodfSuF+z2xKCWG
mRnU8L+DKC0a0JZzy4D5/309Iq3kEE7TgVTCfLrIbm7OZuqchzYrD54Jtwjab9e4b7i54M1YO8s3
nymske4iakKqDUKwlcBtwLbs0rR8lPX8ZufmH4vgCJ63rOSIWc0wQWx+v7eVCfq/kvgWiHacmEnc
7rUEul1VhSS9OKnffcLWSUSoJb+hnnC6yEcF3oAepakEuj25ZNEoNitrPjM1qA6qWGPAx820Zph3
0D4GvUdgzxnqkMK6tEyIS77f1uTh2CGnnytxIuI5Puo4c3fslK7kIE1Gutzbqn82W7c7rVn0G3dK
yVQSDbB67rCjBrWnM2eFVePexBtK9xWRG4/qb5W0YcynNfFCcYgTj83TSKOeol5gLgKILY6uC9K6
RPhwcUGANtquA9lonk660kfmJjdhGPks+UkFX3HoSFjMPTHd9bns+55MEJUkh95nX0vxev594RvW
/33krH9OYXTbQrsHord++vvyf3/u91Oj0y6//OpQo4w6U9lHm0aEGHgXgkwa7ykuHNzW/zumbUgX
Pnfry+/Xfj/9/Qj1J6jQWZ9+P7M5AP77Y/bvnHcAq5UUFhKpdPXmrC8NRrJztb78flpi2ibaD5hR
5U4ePDcNbKzH21R1MX6wFrrXuDCwmM3pv2/irMejWr+T4dtVEA3qaYpqNl1TV5hn9tbGfy9eZD4n
8KDXMcVaJ2zM0oVMQXw5/BJ89piPDOhN86uYuq98EVUQ+jS3y5wEs6bHt8jYamEWLhHBU9PytJjw
mVi8MOPB7u4CNnegzhCYCMSQweefWNsHYoHQHO4S1xrODTWTyUOX+LHltU6rB/zLht0Esfa9fbwU
rJ5+gFnzxdh/UwT1Ra5303TJPe/NixHRKrd6n+TNzZIRPyRm/oIni2uSGUvgOv+cGa+dHJevrDL9
nblE9zkzUGdQyWHQZEz6tXXop3xF051//x1eX5/Gqj+yt/7qa31vh1D6HEue03AOhMBcGcnv1OYS
t+2FtDCc1zsbNz3zx5nD2xy3ffyme2IcmHL8RfDIVM+jzGrwDFEmse7NEYV5kkub7M+gJhDlIfS5
35pbNQsF7oDshcF+sEHBcTrYfQ/mIPP/tkXHWQR4Y6rah9liTopxYeHqbQmiaP6WbffAIL/bpfwy
N/EyHqAKnMMWWb3px2/2C27HE8ODKQOTbCReu4+8nwEU0C1wYX8vFsvaLLF80nBcA3bLL+SnZGfR
4qxJVP7F6Y3u+wFU5F9fG6/NAIJxsPRHFRc+9rDhttV1h93bih/iIj3g3/mCrQ/AtW2wrbfE4Pn2
d+xCyCCiaDg0/oNY3iyvhUa2LOPWrvJLK58o6YBMSxpexyi8g+N7DH0z+1Qa9OIES8dHpGhBAU/s
AFwm35N4s2UfQapJ5tBALkl7raMfDEQ707W4MOzpo1zjGIv2uVK4GjDfEoqZ2sfCX97TVlz6CF98
WVFoTh1Cp8QdMApQIP4usqMQcmPMWhPt5JrNkpGWmax4ewdlmaXW9Xl/QWxC3PcSn9S8XNlOD6wo
gXKq1MIeRaKyQkbb4ZqCcUOZ5CQjvVJN/JVHDZoj3B8VMRBsson+cd76mHlTb6FPaj28cqYI7aC/
qXsfl6GGMDF3r40QNG0Ffoea0eJMZiWqqLXahis0YUXcwBpg0Gsiv88qp9gppzqU3fBtN+184nBm
4wDNTEl2vDY0Nj2mqKwmVQYZ/OB6CvDFsXZS+aPjKeoUYX32DMfNOr515XFZw9irqHiPR8M4KHf+
oxuREypHiHleHEfirg/A1O1NDR6Fmmye94qBXWQ0ATt7bjKIebvCK4GrViG52LDiMXLiborrZj9F
wPV678jzmFFMkiZHe+RmxsBbH5vUZ/dfErbl+IyJ/YwORT4IhxvQMpubckzlbozxHfg0ZxsUpQng
EjIgnCSwtMTqEvGN3O7ZZp7B5oFZqUkZG/R2EuSpG12WlLjWoeIQBKKEFybHPJoP/xp1zLN1g8e/
FwOEcTaqJbqziwyCs3dfN3RtOkGUHfXWV2K3XyMZfEAC2CIlWWBY5ENCl+6xcUJ9ejCciSsWQvIW
6fLJJ2ECCle8N+qTay0MEgmUI6K2yRVdT8/MIRYx2aVTOBzDpLI5gpNTtYKCiRax8O6wKyRSgRVR
YZuopuT6UHYtZmx38N3xw8qfiXbgvEQgTSCp3cUOEU6zr28cHy+V9rXaj7dk5DGFkd3e64bX1Dc/
rLrjopgZRrRMfctJ/vgocRKlXkcWwtspYw41KfvRy799TSgVHdFII4vLTrcPMlEIkxgO2R54naFc
uaIT/Ua8RA9hfoMGo90wsiKjL8R3FV/6DpCzHlB38xQmhKwzYEQbNli+yYOX+dqh/yDxxw2onR8Y
2waTaT2VqsSnbUcvlRmx0DbnjJ3cNnZMjJOkam1Mu+aJZMl5r5HVyu41dYnw8MRbokS+F9P8LXOi
v+dl7boPbjKngbWWFyWABBMurZhUhAtEv5toolE0ADizt8Lz7sM6/2unYFtJgH6CO3oYzOpztL3X
pnWJDaqYdhmYJoc/juMhqeqcF1XUP5MNR0irbqedDqgcU94NcaJwbvIzMnxqLat9HI3sDtjfo0T3
gLxSGSx6C499VfW3JNrE0ZLpLDgbNhSCXJtpKwsSbQCfIZrsvDRIx2ZXyOwnnuWzOZZ4XEb0JaJe
yMAwJWiC6dCiqEVl4RPGNFxtw3sCxJlfnNR6GPv6zu0c9ziZfbX3rOq+bMY3ZC7kELFBwQ/OYrg2
dyxIOcDB7xyo6O9UaYqg9HHntxPM0IIUbR8Rg7RY02OayQJq3YPHxtG37Wc5EG/K7TaLmB1K7J2N
Ae5Vl/b0Ph8kNJwZn4d7abIcQiuB+lQSa1gvPLTqnvtO69X7BkNyNEnsk8Lsd/nHlMwGekool+k0
1Zth5TIuFoBOUU738bxihIfxDJiTGB/JZqbSHhfJmQuujmlcO2XfzBGP/MU12W1GDSv8An1RetYk
D4cMhfHOeuM1z8eP0g6KoKjLfl9L2mcXSmLnLMOp6E2GzuXOApKzfh/y5usewBUMyS1C28yf6gN4
3GS7TLCvCtaah6RivkJ3azA7Ar0YOeKLu1wcM/N2qMIXyzCTnY0/g5saXaRBAlSuRxRze6cnRazI
VbVvUAEBXDtkLmjfufgoZ0514SdPk20dW9JeOSa841RomKcae1jkAXN0PLTWhD3B2q2Ne5GER7/D
VNBnud5bwzDTPbIJY0HwlsaQJ50sRViHCPxSEWeBtI1pZd19j5Tyl5ZELyOhXfVz8FBhafyJnIl+
ih0H+4aq3y1jfumtFRfhpbc66aJdUbPtkqJ6ViR4nsqpg+BayZeFo5G5uiD0Bv4g3O27sIOCy1wf
ZclS4UR2CpzKVrlzMuMRWKx+cjKISPHSv5SogQLJMrvnO4aCMjitm52N7h3SFKGcWO0OYdp8t3Yf
+NKcN6YPzwbOLVtA/dBUGOM70q2Z1aiz3bHHsLMsZe1LVezNls3mAMAClgHyKoC5DGHzr53K91Bm
X3M2Roz1qj9jqKLrlL8bPtiPCuUVAzMVb+kpxsMQrspAqIxDlR0Mln0BA0X839rPd71BnK1goLVx
Zp9sJOmfarPYDoLFHraYGItEW93LmHlTo761ahcEABySxPrsSNmmKof7vLCcBIzl7eYq/rMYibpk
XX+d4PkFYE6tY4HOepkcbqgI6VyYe1ePqWcxyTcXUVaABH1L9zqeAIwXKOTgd2GjYUnT6PPgxe0d
ieUTNUIza/sKI4mhoGexw/Lh2Hp+REOG7wizwDfm1WXfrtncZcjE2GTA1psSobhBOF6KLNyvfqi1
7/KofPAnDrQSHQFmWN7dhftm39oWKIaBE9iyaI28T6+r6oM3tBh5uvAp5HUzvOYFhzla4YgUHVOf
IdxFBM5ctSreYWlEh7nTVyYIT74z3/UFMfHgZzW3i387G7VkuGw89r2jgo666MzUh+dYDjChBbTv
V0ztU6u8TI77GDqRJISA3Oxqtnmnvegyd/zQqpY4CIFlAKmDRASZdiFJCy+G4JHnuODu1wdowb5l
MkBeKgvhezbTv0YVufR/4GZER5skc/ZcJTKJvObRCRao0SU25STiLeXEBoU1H3PX/4YPkV6EzZzT
tdBq5KhPWBnJrYVsEMmVsZaQVN+dC5t+XKCyyc4Oas95rhl92fUstpbHTsQa5Kci/JAs7PYkOmNb
6pyNG4O/zbTlvoAyo6ybHA1DQAHQVkN6U7d1gh8HRobD8jZwpWb7jTc9JTL4D6Fm29L5tpRdvDkV
gTVuxo9RZ/5J4Msci3dXOMAhUIMNRgvAXdx3hf+eFr16skwLO3na3o9eO54Lv63uJp+1DgNzIrjy
T4/ozs2yxkAV7AcYeUE2FSorDsnMM6JKi+Y4IEAkGlvkT67Q22kGrwkkh49KsI9enrxPczTcg9Mm
I+CIUATiTYw5LMYkU4yWd+71OiDoDUAaAnqyMXewXZIVNvroY7ha0YM573D2mgtOBUUW9sGSFw9h
Mww42zjW1ylT2Bq6iQ0A4tRN4pAMSeRrGcyj6yDtmh5gaBrEI8TYWT1/PlZwDJvcgnKk8b5Fct3S
QAjYrXYlt84wojtVAWlqIB8aDSEZ1lT7Amq4SllPORhLPXea6Uco0aWv0GSRruKI8doNdJlGBw+d
lOpsU2DiRnL6yJ+hKnDcV/J2iGbE6Ve1mlVQyNG5NtghGKpNna8sAgdOM1zKbYWRddf1/2jja1DW
6bZYOkmudYGxGmi85DI55AVGRg/UdR8rAV4daUI/9UEVdqQlVMNW8cZCNCKWMoxvajc9E5+L2Tlx
yIaY8FSO2bltFEBPGKf8eAgtupzEAXccFU+VfDyyY0YLkeVH3bLKlPTA5UzqmYkDYBNnQhw9UJnK
L26j0TxScBkHUYAaaoziPOIC8xdy6p1kS/exnKQdX4SAokYPAIc5DI8gCK+kYj/APf6s3SYlHwna
Xd/UFzZJs+XKU8dqsqjDB1TqSWAaKE0GxW8t7BBG67w9loyGgzARPA5V/tx1xrA1E5fBYzZxZFYr
OcfG4YQdEKfn0Rh9poUSfpwZkQkAipD6r0UFrB40RppdMoyfpiqh47qOjUEnW7KDauuXqulV0Hqj
3FgsphRKSs+6K5yEcWnSKvjw0Zdqp7eONe4Id5bqJXwZZswDkWv8GQ3QDoPWKwhTzwcTZodIGeJZ
66ObbM6XOX0kHIpFKsMHBgJo71R/x0wfn0FvolFbygfNEOUymH+iJa5IHJkYyJvPoFPaXbLSvIVp
MsIkSB0OnP8SOfhJ+0XfUbhn23qEXzdBIy6N+dQJ55jUzUsc6m8Xg0IeC4DfmNtnh/HmpAEXZdnf
cTLJlDPILraNhlS2ENpyjq0iQcdAIBlm9rTxTl4nkebmLFcE2r/IeVgKdtkVeykFe4SFDo8BQB0f
2v4X+qAzkuhPmtRvquedKDPjzlrW7E5+i9Qw9ZP0CzabKPk3WkT/CPq6m/bmbM0nAoBUgFb5uS3N
7Mh4OIa64QcVwoc95I99WKCKM4D8BhXMfswEJ5gOS4A19qMxswdWyDsv8eTW19xhZiExU1T+fTsS
f0XExrWe2Ylqb4aRyYOA/1vv6kTgE0SttSfpBeUq/RDEQB4J3orkQVNk2ezT85+5JcHR9ta+fUTQ
OEZBVSD2nxQhaE1J5c0/guOi3DPDsLdEjr2IiRmeSAuQWCyQ9OgOZ4fVFrlTUMLlejIlRYJTLb3H
tErqoA4fiyY96aag7kVG3HK/ZP0Ewt8s1IpKDhGkOgdq3TpmrbtEO8iC7QE572cJ/nBfiatXOdjJ
otkk0ANBZaFu7ZQsbWeWya5l3cETwSYiVYpNbBXRHpU/oU4RD4k5m4KZAdkkjRSnGDvvom2n4xJT
89F/LAM3qguhHHnxBfXezSDjbKdKdtA2QunWIrGTcNUbXd00iRh2Ucm54bqgALpuXfbPt4PIv2HU
AQpAru6Ih9oaP0hCF8HIeUpcUvOrxOkSMgFGotO6qGh2cX1dRYYRz9DJh8DmZu5r5kafqkc4FTbe
X3SJcMIdVnBZbKpNR/9K1852j34syRZClXk4LNTTYuqvaNVWtTVW83S9WD36p1oRcGCyPx4BolTr
XnWWXRSUo7ohzbY/Cp3h2F3e0d5B/wHpx1wgwgA5REEX6uISxdkNskhCzuxm2I+1eqNQcY86TMiw
tN5CNs4pJWHQOIQxac3ZScDTjHJZG1CgB8kVOJfEuAlGcwm1ji45ch06INzfX9i4sbUKBGOKBxC9
aog6nPPP0V9LmUcB5jLQByH8QDoSyIMFbKF1mp+V1r2jWrQujNMPIGR22FtYRLF62XRTH23aPHqU
hU7vUrrCWM5w+PXyVqzzMWckP6FEo77SXbjPSYI/9rV728zTDZwBcysQMiS+x+7cXvEFITpzOGbs
v8UeUystoGTJZOOzJOYIvlcO2cAgNr3F7Y7HKsPmWMyHGLPqXOyXgdCYbg1yqqw5Jqy8JiyG0SbQ
Ix9S241Gcb8phgFKFYDzXQdltnZXhkrzp1iArVh9/tPK9hVn+yl1mZa0aSy2sKX3udYGQsj5dbJ5
fvmOfYIc9BkD7VQJ4jfsrbmcoH0SyJgylrvlqnseBve7wxq1YxC5nySA9NwsGOv4lrmtJ04+Gv3I
QJudSviBdqTpqHM/QdoA54l+9xn9H/xKua54PLVzRJGfCvsD+PB9RbETRHX49025EphMGTdXjSOt
WgHgdZqccyRIKCgerMZ/TjL9Fo+IHXHdyU1bT2gYJHPFVMpH054YPYl1dc4soKloazMGIltReAie
JhkdJonE0UobeSAj5g83HqUtQQt1iMAkTYo72764a1yCFIN10NHCIzTb2TmxwZo1HCxcH6XD0B2q
JX9gaIr9B2nDr0IdPR/FhwRRkZuCatyyoouetdxGE1EEVjddjUIOJyZSoW7GYI4pND1rO0K43jNa
vIkz2o2JhaGXMChqGeQe46JHKirsdyrf5ZLXH12+lptLOe6d7CGqmESl+oGENp/LTaLVMP5iRP7G
hPxaJExb6NdRLM3J6wBc8Bh545G4hWgb+ot7ZuC46e32aGgzvyXXLTB9Tfvl1PdRRBs+YYbdQYN1
94VV1LtknL2dKb0L/+uOoTXo49LgtFQxGVlj+TivwHwnFgIUJxoTBEeHCKPLJrZ5xHfR+JmX1Ic9
EV5FhM3Rdly5qgbOvoNyD34rC2Rjl7SiDkapvy3oW03MCI5UvBmYB7X90qGmJUIuPY3EAuG42LUO
DvDcnxT3K1NAhWLaxr48sjPaTj+FoOsewAvb3B//w9iZLcfNnFv2Vf7QdcMnMSWAjmNf1DyQVWSR
IkXdICiSwjxlYn76XpDdp8OnIzraFw7LGkhWoTK/Ye+16biCjR4KHkuD1Zk+aSgiPMcEAviifsnZ
WnIh9XK7MDA4chZhY57AKPzlIr5+9jMQFq7zXZe6ONjC/Z0J3PEuHv/RxIhIDt6ROHI7ihj5xOEL
qaPskHCcozE7pp2y1qkBXsr0zenI/JEspfEoHfrcEHLJ1psgvGvAy4YfyEMuApbVDCpTgZ5IarRv
Ro5Gr2JPhGkp3GEK+B574i0ovI9R+PeqsR/MeXiXeQZSH1scTaH5ZVoUdTAM2PA6WH6ay+gBLa1b
CGpGjeOj5hPap2AKG3yBQJBPmqtqJ8FMrAQ3QZnlzNeyJNwDKfoRC+cWaZhwYox2PashtwPPYYbA
jxgY+1tTY7EMr8TJsgJxEMRroe6jxPtpg+iGweJeyYD6xNd2R6j1o2AXvKsntnv+YJ07nhLWKXO1
mnJmpBO9qdNg8XcUWyus1iQKHyHDJasqoMpBbOU5LIEriwqu1APzI4rJwFDhgdwlYMbhu/JJIvKm
8QsZUbNFs7YWvT5aVlaRRtbVq3h0+QYx6+67qE6vUWz+mgo+pG41v8cm28owb4/mxHrXZJSOv33q
Mbjwv/78V0Fdc0IKhIq+5BRDoy7yESIMQkhv3BsixzjNMmrTe8FuYlZzXyRXZgr+3q8Zk5k123Fi
w6Z13jTjPjSma19zapJQ4h0SJX6ZXEt7UUGE0FpdEXmnpGpb9s4bFKvCiGGg7Ap/CQxzDlEtEfz2
nCBxBW+fuwBf1hRf0UY/uMQpo32Ajdf4/q6c8Xe541jtUaW+Z1LY+wqFq4VnMu54VafW27PwfjcD
ZEKpP5BEIIExuc30aXYF0JrS/kzH/EoLejbQh648lY5nYiya42AXr4aazZNwuF5QH31HPBmsmQnD
7oxVcsmwvjQtyBB3nKab8VY5drQxxGQdxoRX7+zAfdy0BbHFSVvfJ7xfu6aZi20TFBBzMFvFRXlJ
831sA7kMalpD03KMrRu4R9Emt8DoiN1YTFEgIOg25up3nPLdltW4LmWfbVV5xUt+G1M/3NTWq1tN
EAKj+hIFyCxcG4ZpX1mfRa7MdeyTWG7zqTO6wN00LWeHsnJzlZnTnnBD38acCuAGXwsT26aJflqe
88kGEbZOQSldG+m+iXndgoUQYNoo7yzLfLBcMjgLS5Ky0X5A6523E/6pYUBEYInmRsbISAuPZHMa
jV8gPBKWOyms0MZK72oXuRA8my2LTkLQcmGseb0pPgjRY31lssKWSXwHrg1ZN6D3OcWM3XcAP3rJ
HBqfJMgCER2yNrmoznvSdbhgh8CS+Ox+ElXtytZ888cGei5AK0wr/oolW7EPqpjAgoiHrpsaRoRF
etBNbF1xACe9K69L0AFkOnmwbSqhrDhOfngnytLlqePjJ0QK/sR3ri5yZuo85BRH5k+gL70ZTj0C
0zVaupvu2N8tbxks/pnEbVolpALgH9PxgplyrhhOU0RqRmBOQDQca8U23WDFYE39J6s1fC2Uecim
5kfK0mNGNIPKNd+6Ci7I4LDfR/6wYrLPUNmg2xhL/+jBjpYVwih3GLZ9K+Yr4/rFX9HV3xEm/1SJ
fUzA498cx75vVPkDrVS8DhkGI54liLOhJ966CN2s8Uc3t/4BrxvQwRSBcjVSbkaEPVvGjSgr8TBR
rASuW+8w0P2yrQxyIMCNE4RFZ422CJ9DbF5hp/zuL8LWyZbNJR8d7AtgKAWKNwAvwI7gqPGiYdVA
zM8HrXEJoFZy7xYWUjY281xZT77t4Ho3NzLAchqaOYLNOUv3rlLeDkAgCqayYm0/NN69tej+7d6B
+taHJc9Q8jWAIqABcAiLK5OJ6CfSQXGio1+3DeZ2LIxbFRwqghno3IxjK2MyOq9yUaHzsljt+Ecu
DSYnAO3hlvlJRw4XWDGeVWUuqr1sbcYwH4RuD/B2xw0cOlI2UhC7lg0G1W/krQegppEnHwh6Q1tE
BAomejoykhXId+OErRLFgWB3u1HaMQ2fvUYb9WlLrAysUdRe2oSXDfKnlehiNwMj2ViNeWFiFWyT
3dBidCLAHJyXrIEooyCGXHPXtaxSIyL9NpgZ3hCm88WmjijdhZ3Jee03BfEt42gzPNqDxQOXxf12
MMqQgridDhHv7l6xYqrGed/GZbgnsPYQdyFKJDk3G6QPB2wcT8xTJxowEOU4EHACDHQPLDdWQ8t6
ls/sI6mbBQEDDCwGmV6Vn1lrTRQyQwfmYeSgurvIsXEMNNyDDsN5nEo/saHCpC+qnzECTSqn3cB2
nXnEbykTSH6DfBKi+xpdWuRqRG1l3Jh1wnar4xc4LNSspfdjgle4mZc1p5c1lMrUIju7xpE/sxbd
C5IoCJo+032Vx2CQd0sEAZWNhI/mb8UUWKcQs/bKrqsLNRCBKjjA1qIr3q0Gb7vyiOIcrOFklsOr
dQ8eo9+Dj2bJlyHddjzg8cF4n+NO2wKZMHAzkGla5wTaIcaxQQGvZ9SZlP/wlua5vAnXCffTWhQy
2XQjxTOYE+80zLjVSJbepe7nCH4DuAb+GBEicGHPvC70cPI0Y2/XlR7zSYG0GLcFrgTDjtLnMree
J+zwxMdnRyML+QhZ4iObbITOh7Gd7lOiEtZlusgLAwZVBYAyWzIjqbFJdDUctFyMX6S1kG7C6iCi
dGHcMA+wIMSwzTs+lpFprXI6VqOkS5/N3Nh4xoCYgMPEzPCg2rveSe/nnE878nMumnp+MckJLYcM
eLc9nFTGUeFZzgvnW7SOtdh6ZQgss3xq2K3CslaIopUDDJNzfAryHwP8y00W3Qem/AgEeECnmjau
219p+BtScXg8597bFEH1Yrnk5/mGYCNgMWyPWxh6ilhBx9KbKEBRx8F3UypALA8XrmJQkCVESmG3
oDnz3WvX89PVLUOrplVsYMvLEOK/oaUBzgMwqktJWZbVVjDYQcEnCKzYgvcgihYKTYtqQ0UpgmEf
AaVKuNz7RWsrqfRt49NtjAREevdJwbiZWrzhE8P6Dbz/g3Vafs48tyDh5C82zNBVsODfixi9cqZe
UVLSW1fJh4ViydTVB76GHWyBiDSX+K7TobuZQbMoc77TvXKPLJzngTwzAoWtieB3HArHCvOsjVpk
Fze8Iow8n4BXmttkgD/iR/o6GvaHDZIYtkv+YeYAFxJZ/likqoHj8GnULmN/ZJWWM6AXUB1BZyFu
igDc5C5yGRAkZB3DO+fQiTMhN22P6scw819lyvZlCD2DA5W13BDQIcGfotfyAnz6Ffq3b3/9xz/+
8z8+xv8ZfVVgsqeoKvU//pNff1T1pJIobv/bL/9xn3wgfal+t3/+2n/9sX//S/84bG/b/+cfuH/a
Pf/3P7B8H//1D/J1//V9bd7b93/7xbZsOcoeuy813b5AyLd/vjg/wfIn/39/86+vP//K81R//f3b
R9WV7fKvRUlVfvvXbx0///6N3J4/L9E/X6Hl3//Xb17eC/7e3Xul/68//vWuW/6m8P4mA0/wL7iY
OITjfftr+Prn74i/iYDuz/UsVwSelN/+gpvfxn//Zll/c4WwA19y5kjHcvnquuqW3zLtvwWmEJTW
mFI8y3Odb//7x/63N+7/vJF/leScVwQI6b9/k9byg9T/fIeXH8zzZSBtvknXtNCNeaYj+P2P9xv8
GP68+T/80qrwLYX5UcjwSwfOg5fjf+5wvqUE04Uu07nBDBe2rAeaPhTHQkFXQLyI2QYZpa5QN1Yp
wdb1ehYOgi66hHpiThm3LDLMkuKrE+LYGNgkAvK/WJ269WqejCvfFrGQjb3lk3Hue7ZZ5LqP26A+
yLT1kOKk01MW9z+PuFfiI3CEcJfReA1DYqzpnFjoTAREUcCJUxH0CrMu6U7ICQPKq8/C7DZl03xv
R3BuKHmyzeTSq2sb7GKasVJkN+wDCc/Q7NEiBIgJBHlaxEK1OzHEYJMVDQppI7bAh04FVW0lMvRN
VjWaNXe/TStDX1pEaVnESDsYm9ssa4vSuTtOauLoCvoUB+ddV6OEYTrwWi/I10C/6ilH0IWAECxV
urY4sK12IM4LqWc8yDci97xV01oEl3lfDd75JIObzojhEZRtsuObOBDeBGi2yxHe5YVzQqn/PLWk
iGEnwAKlcgIYMuY4MJcJ0Rl6FDcUc2Z5o8mf8CVwvMxSPaZpf4DgXbG4g1EqcoRfxratwnHHQrXd
Mt74yYvDrKEiYBQlCZpcF0+B8dRrCPF+RJSxA3oskHO9dTBWbWRsf+9i5BfNON1n877Ia/Ps8P06
UFxnsqsNu9/503BooRn1NgegPU3uZhz6fb2s3TNmRMHAtxqqBJhOON0S79FVizcY4w9z1/ro9am3
rqp6ZlIeMpAM8T4ZxiMGUYA4heDas8t912ESk6aRof2Hien35ppMqUckBImNmkGyiaH7xEPYyxub
4xStPLufZB/m1ReRMPhO8q/CpHvr8AgmEaUl+0BWOdgsx5l+e1AMctE4hey0y8y/Yyi986PkYzbt
7zAd7tK+dzZ4ByC1Gz1jc+qvoPU+RUaPFcquPRGm6K1r4iOx0nhWdhcnmIuypj+HNTvHCaXbdnKA
OlWOSpBMniuiNG4OCJlDBWmD/I72S8fpRZKrvJUEbziHvkjOY3QSTfbR2vYE5jST7CPHJ2uuCG4y
HvN+Ju11jJk69HejmeEawcLmoYoo21vsoujsTX0w7HFBTxua/I0QI12s99jWITlr72SMzJaRISqc
HpYmRwM6S+Ax8UOiXbbT1kSVs82lS/aKvHk9i6g8j0A/E1I2Dfl7IVlKq9xeKch65H1SOHYDudRR
VN4G0pzXeQ7xTDW0OhN+IIR7znzJvOF+yaR/LCXj2KxjfBlSVNcIM06KTLmN1U5HNpQbo0gjdto8
+bPJnWdmI37Q5pI1Oj90MEoZ7jG8XHhcTLV0YL2pmDGK33pwymK6YaYkBKYy7VFl1q1Cn1PC5JEs
cK9Ei0bcK3rjYPZTenFs9+R48XMaFIgJE3hZBVR22id0L3kOB3hhEakQfGxN1xrMF1LJzlzVKM6W
AbBTPerYALtnJjsegzdMfui0rdw9OC7fIhuyXymriquRksTC93GJx8DD8JvhDJgJF5wUjb/0N70r
XBYYILQ0eqBtrrtsP1ucDm54YBH2QyGE8Sz9axpigmSKRTQFFd0KnssxxXgmOxKO+2nTTcDTxa0z
3EWcx+E8zNmX2ThX3OrPbeE+JwpAIbcXTKnFJegMDKG2hBqQNxshUTLwha51VH8WfhQgvDx4LB+n
khqOzJpnAOmbpYWsc1IiuR+8hs6unHbkydgrLixnBxy4xnPJdrjxqo+m8GJ2VcssM2LaNHE0NU6z
0bFzZLwDtdBIqcdo5rUHqrEmlngK0PN7/ElsJw1aE0VAXiV+sdf07txxecqjEzyiYDNPXbNl/Fxa
EenhgqRCrM8n8M1A6uX05BnBpXNGsGj9TH1qMLVlUMtMe8kEbub7IRAPwXgunOZ3lWuEkK7zNFbe
R4yudAUO5fug8CEMdnocDMslqlYjO7NvrevsXCleYoe9uoeni/9Pet62HYJdl7kkd3VYYCeJdRcq
9EcrBNRkOKAbObiPFk4t8g6a3/jEsbyMmAW7OF8k6yrbutOIQZs4VAPKWzm0K1J5jo2vznHNL0AA
/PYXvNcAR4j72E0AGqH7xOHnFQ9DOR47DfsizO4zH85VYSTXahbjWqMJ9WP3h6Es42iuqGZORZFE
e+Etc4Fk+nDJQpIzz4wSZEOU3Q/ImGgewnY3suu7W9Yva1txAc73E6odNvYkRVeU7Kusrd5az6u2
YEPJSXXqV7e2doFSB1Ojxp2917zjisgpRrELtKceCmPMGAxtMGEJA+5O3ZKQ2Yuzh0WGj0b7RW+4
RZ2CsR3Xp+9/drH/lcFgoXUl6I2V/2aA7UM6FBe5yoyPjGspocJens2ffdYecer95hHA8uj8Jjgn
XLGh9dd1M+8y1f/uC/BPzEtqHEPrbCGLzcHNipiuUqGDrHQQUNczW9YSLL1sTPAntFHxyKS0jORv
m6yfdWZxs7OK2XVmfSymYC+S9qUu5Osw/dTAvQC4Rju/da/xoBu6kQYooD6o9hUqSTPzoNl9bO2s
wnjxPdSeZe25aEPUUwf6fU7QOhtRfFZFCVY+0YIbN794QpxnYT0lZj3hRegsIDrs8FF4zLCWefmJ
MwzYkaLZJJDLcFh1lZc4m3/GuNLWRpNdI2adlHAF+qjKdBArwKw1UtoV9trIufCXRjyZHkDkjcP0
K+zsp7bEKRAuTBvpiWvK9Gzdw3NJUzRzhaaYE84UbpkA16QBoWMzPKDNpueitCGNy4xhyYQF5ND8
exX3LN40jycj8wZ1d/Ts2y3ogrz9NB33AJTpq/H1d34Xi78VQpGzEWcGyV1XcsV1c37ndB4hj+5I
jBaDELAF47hnY/ke6ejBHyVH5lC66OWyl9QdGGcYdk2OpnflPhe7lHcEbxrFaGYaL2D53oIU6pZT
szpGjs9dKCtkEnoFV5XR42z9LGzrdajdC5nWow//NB6796yzWXXTnhndc1MHtxb7UyOQGBkhdojS
Fo9hMB8Tv1OrWNwGA/9T4OuDxuXWTdld6lrX1FNXv8eTQG7WrrJp8bqpRBrnBDdAGWzy/YF8pE9h
s89icsUwAM4o44v01IZM7Kagc9bExN6ZQ3StigRk6CLKN1TOu2Jme0S+v3093Wv014mIsmNtAVNk
VHPvGBPyjqVzRabe5bwO0RsgTUX8BQ5+s87fBuqO0kNdlVZEDQzwdzL4HCidpjogP7sfRuZB7sYR
7FwdZRS7rLY2vfgwXMZoaJbcTRvNKN5MoisM7NmEhJrvXc0n849gOce0DSBGLgOek0lE0LZWE5Rm
gP3oXhRCvY7ECEaQnJ4nKOIzZgrUzVkOOpP0hjzRr+Hgcmu28Nxyi5lEASiBPK8ffUtgVdp1l15G
Dew06jiHHMsYdRpKuEWx2VHZeIdIia8I9gI0PESnwbXW7RHLWXQC27FH4YP0NB57OgogHsvUQs/B
h4SNSBKUQ4IkiafKcVFYBQw7PEzUTCOJGSWhKLuNQn13MqSoGu8VR/occwRaDbLEqLDOnF4wa8vx
rq/bs5QMXf0ELTs37C0vk8d2rEgrKYkgp7l4gDHwYhds1sbGRkLRm7u2Gn7XrUsY39zqXSNY4ZK1
uoq64gvxNINuE56bdk9GxAfUNdK7Qunv0i1exwCzb2JcILOhGLWxvFrlndK+4HJj1tPaYELk7MNd
Lq9zUCUAHrH8Lgl3jpCUjEJevM4u3xp3g0HtXBasNdrcwRnQeM3GcXo8erA1uvIurxmTYBdBfuNZ
R2fy3EPePIm6iK7s7GGH2EO6CeHy5sO4NU3VfDLRlaHJ+4bHZM9d/xWipItY+lGfFyRrM5qkF6Cm
xA61MhqQZkW0Twbu1H6wdik9W6W4MScC75KpOseIbpRmJlLBpAqjBj8gEo0Ldsv7woZGOpL3h6g4
gDQK26KzBehLUglcR6zcVHx4HR4jgP2wZ7rglzJPEW6ejZ3p+yqzkByn7+XYR1tIELchoAiHMTEQ
edi/xYk+J135CgxloU5YAerv8Uho3asZW4dUBk9A6rHD0RvAZ5q/5tYhXUbSRXSqusC6fYXrAGkZ
WxhSvRCwrEnRhDCfEsS+KwG4QUwe2vWo5NlxZMKOuH22oJfENRr4BCzM0cqSjcm97ZBuZFFWIG6M
4gHXbDYeQpst+4iFYysS/2Ug31QMuXfxWfquhC2Xpoz0aL/Nlghkb9ktlc+6br/a1lqKFB4YDQ8k
tTH4zD5BjCMYocj+6RbRqblOojspAYtr6AxMve6CAx1IdHY0qiqEylPmPQQYtHqTWAr0692h0Ie2
Kn5Iyot1M3WnsXCcsy6hIA1GSHhr8YZHn00mI0nM1nhUZo7weyiRW1yVWysIv9c2WpxhORht3FnZ
VDymS7HgNHxJdAYNagfoyExhefv6AJyR5K5dm0uRZBcGK5itIbw706g/qwGunl/7j7aHQddw+mMV
nwodHHooyhvgXg+56l6axv1pVck5x1u2hInCL0Fu2oxvkv+suyh7hfX96RJXvYI4zTDVrA/FxDYq
TXnySdAjAMlg2YDJLb1macSpaE4MCQb9AAoSWVHhPBumG6+73VwpGgSuVkqVG0rNAk1c+JnYD/3I
kjLYxt1wIKmearcNfpsRCjsuCZjmTvxWL5asgJupb9hi2Ym3cX3zK62Q32sf1wvMLKwdODr51k4m
EPY9o3baH0LJiVlJbBxMTlf1ZCGqjRc2bCmHGSNtEJjtKYYp48M0pMdnRzwLYAeVwQ0xAp/NgIUa
YkZfTIIWGthl7cpe3kpCf+MqBOvaDOfTn/8Kmwi2s+Wd+yk/N6Z7UJqpNfHeNZokZGpEKsYtbRAN
IMFEhnyz+gagjsntRX+BUil4VeN45yf5eTQYm/JwvTrS2NS24MKuOmT1GfzmiKpQoLetnJBM3qT+
MKE/cYPdZOUMxwRG16rRXraeFp+e46JCrik7BQYqHIWPQxyoLQO8XRumEYolsan62Dl4oYsErTDO
+HrQuZE1DLmHtwT2V3JCIemcPJAoiNX52qb5ouMaEJJCEROQZOFb6XevZSWmLZv60hs/CmX/8lC+
sOUxYpw8Hat5gsgCalG7pr0NcQ3E3bhh3ZDttAju7LBDMFSVL9Po23ssGd/9+j2X9RGlHRhugUWR
N5foi6sI8w9i2Y55ZEWkbbDCQT67jjkOzDrSeOFB1smG9YHAkoRr5DwP3s1Pt/NUNosmluUgGmnb
jpLzEAkiULCYNF7enRlbrUatzXOt+JT1cbElMJ5NabuVEr2Z9tQlE+WL7XY3MfCmaTNRe6xDlylI
XymhI5KZecWSpN+ILgs2RuV/B8hj0eg+WFgGr2UTH4fJGtbaSHjyh+CN2GdMuHVMTdwz3EoULlyz
sdEXzYsljSsarQw9qW/yqEI1+eFZIC3tgEtQF/1Fsr7fDjH6Fy3HXw3asrX2q+EqSyoSu+Jq6d09
VpNmzayWSG3c8ne9z3I74XDJMLQGaN/OGeoMVJ3JDeHJKiel2Cvj31M+P7nRTOXRJw+x3zzbBtWP
ZoewqkJgsEZ5TI24u7OgGdD5KdaoDViACi1vUJE7IKzXBmxn675ixc22hucygRSOOtCQ3WasXbAU
PELjU7mv87a5sLnaWjP/ut0V9S5fIkxEOtB7jgbDBTTbCzv6A3fs1arAsPggRtF68qT7TU3KowFI
pO+PaZlSr9lAnxu4HIXyzviwLvTmQHBYTeD3nFO3R9DNZMvyCbmYB8SRbRbrHVtYQpLCdT+WO6uC
S6iquSRFlp9HzMSO49uDMR6ugUp5zF+oGx3zNS2h6Y2d6+2Hjo0Rvv783jAadP+w1pkJrAn/tsnk
OJTFTPp0Svax8u31EEU/y57jXg6A4NFczdDc9s3EU4HziqnujC4mm9CyGAZuIa9wf8/WWOOTBNNa
ykfS1UgiyIMjiJR23ZaQaEpo1R2NEcx/XkTuGzAr6E0mfxmF8zYQ75WSLkntu0qlT3tCRWcX6U4p
ksx6MqFYPIZoAZObm4NhH2O5zucAvh/lHI4cIGiEynIX4eOdnRMk2HjdRDh2veyJWv3F1OkX3Mlh
PU+UtzMkI4D+zS5RfFT4lznvwvGpTuaPIcjf4q6pVz4g7KjCBtVXJI0pjAb8ZCGAQ3gX6BsYg8In
sPOOnwhz6Vpa/nHki5qZxsOd0qKx4g258Pi0TzMXuDmw+FZmfErq/Cf5tCiV0Omqn3Vj3BXG8DZr
Tl4X2vgaTWsJlfir65S74dIjQYSSLpg3gxUp8FJQuiej3iZhCROLWF826xkWD145m5s+w0CN9vRN
6qnfjqSD0924N3vxEAnfeA27x8EK4dPZfE84aM6j2jcCcDa5VeveZ1hr4NSnyLZhVDnHscCFFsIc
gxIX3QhApwmzHFqod46Zj94amTRltFYouaIINE3ZBcSJIeZAaJNtE9btq0FHL+Q2AzVC602RnL01
eK3ymlivMhqWLTEbPp7+uYaGahjwOLwF40yKS6hb3jDbx8k7HMwWT2FmBgFtEDwyN8oA2yA/bYb3
vOKZ9EBbrrMhvQvBzGxGIwBUk3flfghmGryMMTbaFXB+iyhSzJBVXUisExFE6NP3aY3KDgPRtBFz
TST4ADP9zkmoCdSE5coYu3uzESj6N/HgM5NWuXNMLJozEghX0gLkTyblD+CPBUzhrUy7NyCYrzpM
TwkJTJpE2n3p3VIE0psi4Ty0OWSCTmryUcq9P3Kwx73/LPygXXeY5A/WKHZJvGiLKggxkEaUYYq7
rstenElf8oFsEtHY+B4Q4hMebiLOaeuV5ekAszB1FiYiRLL+eNUpZyddvtoh+7gaCaEUiPXe/Mi+
z5Smv5RXWKLXHi7wqp7Lg5vmL4XtX5s+LHZJNGGVzMglrtblgnQMmSzigpifrGA+IHNXaz7Du2JA
iDg2v1RpfWf/i5KFpgaTqf6AEMU6YuFleCjglMHl7LdYGLUl9r5fTGcEnu8s0SgapL2bOsc4Kt7b
OrZuw2yTjpvEZ+I7DLIRm50M5maXxbQ/Badjy0oi6M0rW1aMEDgtdjrwOAatJxmb51zm+Dr5gjsv
7V4tFRBu7TTIaDwwm2N31jydJ77MFqvvU90/5KbNNWjwjdgpuh3oEs6q7RmKR0a1HDhbgF90WqVz
8yMYCXXgqaNTGHsbXlXYZ/g9s+iuarILxwDhyQQ2U0R1L1UuJFLm7KqQaa0Ht1ewzY4zSpsVzHb4
YCmSs2ognxgs3ykWiTp7ki7OlcZ713jT0ZlNBmNBtq+rZl0Q49KTeLDqjYkpc8ZzVLvvuc2jyJDr
jHToyeLUXvXxLncQCbhmcEwH9CsDR4jhJefJJuy2sEd6wQhAZuTW+7nIX8bSTfeDM32VZnHO2ROQ
pxNQZGBLpaYgNUlSw9evFaiOpF32+zbysK7SKWZyZ+vN+Qu82aszFx8o2C8z6lLSLq0L2PS34odI
kaiXNlOpwsVwkkUq3YVh7u+GNMLhZSX3KjUvvQHPUcj0UVpAKrzG+mkWdYEF4RB6zUNV8v5F9vRV
GKg3qLrXWZY9mAE/Y60LuQEa2JLoAZLMTY030dXRrp6WtxG1wtijCETcgxlfEIFaGvPW6olqCCQT
UDSxpGPkTFvMI5odDkCmTGJCqCP11SDMdO059SNaxyWKSn8fwW+iiipK0h5SDk/jwxuyj4S0q/us
x3sGUNria8VggHHV2MDPLVm82CSIQUPaE7VwJZ8aU2w4NXsBWp0YJ6w8AivSKjKx9w2Ocihho3Ad
wdPYjWfTRDBGg9HwkSqOPUQePuPxQfB6UEUk8y5H3N2P3UczE03YdJBDXJsNiZk+wkbfhkExkWBd
3CjWmViRm6KmN7/CLKbLfR8gi2Hx42wIpaUPerfm+NYVhJotooxV3IhznaTqBWq+sKt76FAnpy/Y
xSz3HpLsLXCwK73O41QGkgMH39go/S1xCIAUYvVzXJIy8PixiN+3afKbauwYxsO+Tm1aPfQ6CKl7
2gJQv75PDR5iJI5773Mow2Mq3Ht08s+Vu3d4c9d/9JNltMH3APrWeyrou52pVkeZ229ZNmN5ROto
gA9GwEvOpBcpPs6JvEWS4ynFuTC1xda01KvZE+dEZiUldcs0PeAFLzp0TsRhwjbh1Y4NsozT3N25
CQVR48CtSsjo0rTPeOOew6JysfkyEK4z5o84cYa0feZ4O3PDwcOHmw9UalvW+VYHGR50D6EYyq/P
XEYEzUC4xWnO8N5m6iJY9lWlde+0Tfxojc1zFZAF3o5MYkPGxD5KFCaPnwAd9M6vB+oXtKkzx48Z
FzP1xMRbVr+ZPkkLUdLb7BIIBZ8CTA6F2FlsltsebvDECWMhyK1M1o1dzQTNoRJeUUYSidFgcAn/
8Abb73HkPgMCoXtE2eKiD/Cdna/vHES6W8fq4t3Iwg0VQHsw+WHQJ6Sv0HLLlTVFPtKCnwoVEnrz
gaShEA5cG5z+4PHxFLONF2vSzp1NT2BH18qtNJ47CluREJUkuK0Bf5QVr0SJvatsSCImpo6dpXA3
8jSizWNG4l4rr7pvWZgwV04JDlE+wyFWMG1NXNfgDA84w1HSn52suPdaJjqEABnICbtNG0e4sV28
CuNDTsouzuWwWQMlE2wlGWXANllrl+2YHBDyEdH4HMjxB0co8bSKBWpcCx4VVqdpMxv7BE/GhkP5
1IJL4CRl7N2VGmFBeKcdLrY89u/7nO9Z6+qNyKL0VCfseGwSBaKcNUnbMmHyZuxS/XtkWUBwZfML
Q8h9HxUfOsBiZJvLXsVcEbb6UkWQ3pGpfbr41/JIMkBAKYIshCekn5fGifWgPd+VgjPOJtl2Y8xI
OSaOWpV+qCXlPopcfVzepCaMTq5HWEvYAz5lcBIeUmAyxLI2ly4m96nzrLfK5bRPeyryJdKMAD1m
3w5JzHxS6hR7Hak26GOhR4X2NRY5bt6mZq6YsW21BmJrTcbCvs8+I1DizZDhg/Tny2yYH6UCbB8Z
V2Cl2OUa5qJeYr8j5Cp3fHTmpHgZjZY86BG7kBzwh3IVbWevfYTlkB+hXiEOM8LHaQxfJ8lHqxvU
D20UVxr8p35Igk2Nw0u6IBrbWn3YA9V3KPMfAL8Q12dM66XYzBEEPIsonF22ZKCRSzzvEW6iAnFp
FdzRvpG1B3pD4yVJKwYCY6keGcJfe0nE8+j3fKCjh4wcVdNPUeCh5aczaZIAV+oLe/HPuI9BBMQT
P1xOtxQSELWLLT5hrItus8MQkZDYTZdplP0Gx59W0bMNJpLrPCvXugT5oRp1IGl6WKJ80u2YOLjv
dcpWuACI/L84OoslzXE1iD6RIySZtz9zMW4cRW1my/T0czybGzG3uwtt6YPMkwodY2B791k6qOV4
ejJH+1Zb3fNo9X9OwpTVFQTwNXl973vG+6T99xYf4ZMdJawZEfFMWcIiOCw2XrKwGKZ/EXZQLNoe
lmu7QQdNF+j6ONBnPKwKA16U4t2MX8eM5z+tWao5mCj1ck2n1vw+FGD5g2LNu1S8BhE8rQEawJnQ
HnlsEuqcZhQdehlmytPkfLcc1jQ91JNY4jFjy3rpE/n/ymncw3Z+d2rYeqarn0WPZt3Qv3Zb+LtA
VO4OFjGY4aAmh1tFzYrV6qstw1e/GRAoSdqlFseoXgvWU0iqqFeC+YIPdZPN1IQyeszK/mFcFhxJ
xARqVEDTiig7TB7O8LrmKyB/B70VKWJ+SMxOaq8zki418qq1szgI8K8ABqp5LcI3OzIYhdGOKufB
scJ7hydgR0W2kTXYFR+awoZocnQaGTyQrL0EreXuQBfe5U1Er4rDzBDBoh7CmFe95CHA0DwR9ZLs
xxA6Dd9VPB6JIczWYdkQJcnA0fHPLjv5TTEyqcuQD2sLA+6w/I85mDehwu9lypHxxccxoXblNG9k
Nn4i0odSy5GqO9of6vYgl29zTVXkGNxGenofhI/OocJniujg0Frk5tW4HCCk6qPJVXxymyUcJHQN
RDa4VQsmtw02c/ii/TbYeJjHt9pFTjAqpp9x5O1yXQVbS8JYcYxTqZJfnkEQszYSbgPxEIXbuMON
fuqj/t4rZbmT8Yw7FzQ7yutf1ZUvaIqN0NsP8bVNgmzddKM+etkMvlaTTjjehoHxWInuPS5yf4vL
HMuFcJD3RqWPez54nHs0sOzYxkiYj7y5mxzZGVCHdNu584BJTDzGTngfKxoT0nr6U1ghiSdKaExr
cWpzGOoDPQidLUNRk0Q4eNH5Zojjq2M516El+90pxY3g6XpDSs+NDtZmVu5ueWtnNlVEEXotTJxQ
fBZehW+m/rOLkHo06Dlt0GSxizq4JiPXBmRClzC89tIQD8ys4FB3LrgFou6jFnZ9R3uzqsRjBjtg
SeXcAUBsDvFc/Pi5Ja4Zz+DgV9W6Hr27qQSSPqHDMh33Q1lvSWAglOiQE/ULJKjOviIPl/bsDZR4
i9XJKJ8XDxDzg7HbI0XD81Zbz3XR4K0M6g3u1MUAkCOosO8yWVkXZ5rrPcWPSikqZ3aITG3bXzwV
NoF9WKCgfqxYRsTXIYb22fNDc2eXXtwMo12PJ5x7p0g3AugfrxzDo9Av7u3atLdaxXi/0JLoBrOJ
UzebtCrPTngYcI/hfnxu56Df40PgHtYZwMS4irGuGuE6r21n75QAezNh4WtYY5djiK4xgSChY51k
p5BrsR+EEAPY4OlXQ1UQhdVhKDro/iWEVW0iN2Lc3ULpJsp6ZVwbgNQbcgUxjMKGXiXKtAH8DJA9
5vCnxViIc5sToKnxnw8wUtoo3c0RQTXJ/BjYZgJ9CvB0mH9iu4egpJm3pxXnh11iaacbORa2Tzrl
oJ6GsXnLPflUmpKUDvbAAFW9GuN+YEIUIH4dGw4oIP/ZGudpr6rmlC4PiYuqYHK9r9FjvzxBtIVH
Or/Efau3LVSDsOr1Bh/HBwjKTVcwHiozj4/TjGcSIU2DPa4rq3EjQmqEuEoeTL5DTlIgYFFKimyh
nVfkNPOxDXYA0HBlcaoSgk4j4FnVHrf9IYZOsq1S51MGrOsi0e7MLnxzB3lANfZNE/q1kD9HA/cQ
u12FlIaJc1a5W2FBnyvRW3DQ6pvJyGLdYx+rarPdTWb+wDii3aJZJaDRZgE79R6yOFTcue6nh2JC
lYtB1+/p+OZ4etAaqGGVuC/5YBRsiFjSU5a/AK9tNljsvtqUQzcocRPmsRWuE8YlGd2X59TRHskl
bd/YejB8O9Tg+CrHVrGstEDpjy2XRMMbEBnJXashjdXSaMgbyKE2cMYaGqGH1zOxEMV70/JPWqGo
reemOgvMiHbN0Ad9AywunH7+2H3UqgGkw0Z5TegSOqBoqW2XyIFowUcwM/iqB8bYlKiucbND+Ba2
IjLKHrry1nX5JjX7hylPz4lznuBTOi3JFa5LslgCoj4IF6ugbndcgRdT+kvGcIfTJXCf21Kdlef9
tJNzPza4u6QbHccu8ZgqeHyz4msU1CSqKn6R7vX8bKIfxkzxKae1IXLKbHjizHHwjlIvz1bQ4/c3
acPQ8lpsVASDLyYTgRUHl1g5z9A1i5LPXUbVKQ1G6wzM5sw1gvyri+/7xfJP6PXWrBj6MT42DvVS
R0dU56t0ibKBvCoXT3Os4gOChB55sT2dTRvFIJK+gZkmarNq5q87M1o4TTrmfoYEXffgB5xuFOdY
sqlVcfFdNz2kYJY/QRbTzdS8z4nYErd5l6iyWAaSjOuNvN/4mMxW+H/IEaEgm92TW91FKbUp12/k
+hxKEtmA3fFJq6D+amHJbaQZEOBsFYvkAd12o+7wN95Jm7wQlIP7gBNuYyqG3QbGu3Cs3j3aWOFy
uxqVzPaKZWaeGt4aSZK5SeTKMsaGZSWFPTbjLeCGnyIww6PdIxOIawQ2YPM3NbVWM2EFj+rgUYmk
WCNfmrcwUCjLMnbcOOo1coaQJ6eMjVOovK/IbN9bn7rJGfcpbu0Rukqs9HLcDBsOAyrbPnqvNMHd
1WhvTLIaSbdntEs7ABNOUx1AcCEgBpDYGtU6cUfOCTjmF0fRiWrvu28RHJZt8cvqjct4Ds+tQ4iz
maMaZQLNrDKfn7OAQrNpGdQ5HQoOaxTxsc26B6TTfKaK2PrE0qz3tEYxC4xE5sikWhzAkem91/q5
wxcCjIgABdYhf85C6bKbJ+xk8LLR1CJ+JyLWnBT/0KM9tFx2oP8TEGYGUeZVReAgM2w70ZJw5g2G
RuVbnKjimH7K/KviCGqncIveeLFfhnvLSMPj4FbMANs/eEkqwjEN2OKRPGyG73XxxP7z7EmNZ6zp
GSiVIFl8Ux9ijXgZUupM/fDoJ/qqufq5ORlEsJppdYitf3K3Q21Z20Z2euubaj9b6CJwhp+B+FFZ
PAJIgUR+jOmOq75lWUZVDmVv8erYDo9DRJM4O1i2su9qKJ/QyDywzQDVhNROJU9KodK593M1Qv4G
CdbL4GG0j6Cbq12MuWcwCIAoyssYoe0ZrYHiI43cvb2EPA6eOpR6oOC2mE41b7pLXrpsUvuQgdm6
Hae7guLeJ3t5b1vTu1+GBjwJ/ggY66GDgHN0CNPiRSREbaoOEcjCAub0Zgjzy+y5F55PXEyhuTcC
2NjxtAwUPHEfSXyr0UyCnarzfVJfzLb2j00HsNEJmfv0aHKyno44bCMQR0FckaLwYBvwIxFskPs2
D0zexvgtTYp5507bog/gQUNII1avc9lIdPr0/2LGSgT1bpYfMQzCPSWcZssLZ6HYWGOpZ1yfJ7/A
xnZucTNkGZ8i56Fs2KtTUCyts/Os3Sg/SDobukykrC6ge0+Vw8FLIxt9+anlciA9lF2grHWIXRFv
hYpxKmKCPTqLLRcKIVA2J37DVaiRZCHPI2MRCFZpfNM4IEoEEg/QIv904nzD6R6QRUbEQqVIJNAq
pXWpOLuTmjLsq8pYyCesK9edLhAXJTtGAMDeUMr56mBbZncAwv6TjPLJEii0CRhi889vJSfz2X5M
zAOS2pTXtbZp/uQ5sjoPNkPxl1lgWCazQ+2op5K6YVGaZ0W25lvgBCr1BV0tRKC2P7hVgO3CZ5vf
9gskvk6oefEB2lCpR5eH0Q9D4q4CFHd16sI0eqnYxrBS+VUQSdEuOSlpFt+hIT86J0/3noOCxE6d
eqNV/cR1vW0N9eKyCDyGgX7HVnI/MovJsYWzmkkF8Xisjcv0kKoGVRXhjqsG7jDVLq68zkAlyQ8D
W7vZOfO+GRDK+W3g7kM/YjGXfU25txlHxPqeh81VCJrZKkLQgSrj1qKzWL6Pf9Kc+P4Lgu9kTzC8
ThkEWx18VYWht+uhGTfyGg/ThsGb4NiiSZz76eDGDJPBfjkrEgMjvNEGIr3qY4Y6T+j2Ku0za9+m
ApIuSILc7v2db8O4gRuBhuZgyOHKu5asM6cfoEkThlKovY4LHD5hXR796MO0YKGO4oqs2+R2Hz49
D6hjDKcgAtzxmM3zuYhJakun7zLpj/gPUfm5Xsm8RT4lvaWO6OeQOhpcIgkcvNrCBDC3935AkPio
xW9TEVtQmcZjZSDPLApn7UfLFQTEyk/NnT3XDLLSBzb+nICBF146r0UvA3DSZu1DRPBnPSvrZJXl
RfQxeKYu2drIDzfEdLBC9vs/l0d+zuCOoLb+KaAzwxxZ1wgSdtaMF0qZ2RZy3Y4Mlsd8gFBetdEz
huQDv2MKL590zpSaS9pLxm7IszkU7ZbdUOi2T1FGlgZzjXVk8DSLjoOKbvKLJFC1Ezzlm7EhrUIy
dz1nhpGTi5Rd+K64bwWKokmlyTavh01uDdzv86HnV0aKD+yfPsYW67ISdsiLDrvTCJgV6u4Q0xNU
xc2tfo06+e6SeV8Z9d3EMmtDvG/DhumQ5WnPiI87p5dXPSYmaOGO5zczD2AenwIXcC7apnDo/TWM
s1+D4tCz4/swgpvK9wxRAiGGJBqBE0gRcpwwAw9zYW1rXjWPbakv2XV2HV94mUAfFzG/c5x06dat
5EPi8ocqhONLmLTq6gfBZh58HTYdt7qRA5ESyVHGK0Y5YPdcZi+FRiMgW1T8AuYt+cl0pYptcvdZ
kBBynJAaNEH6L6cCS1n+A3ey1+gx7XVVvLDCCtMRrYJvmatXI8gW0GZqrAhJQvi0fPk93tfdDFsW
9Z5tXGefxeUw8G0WTTmsQ8N61H17N0wGhMmFr1h6e8/mcCGX5rM3n3MxPBsT0oKwNK4magXTaxG9
A4Nik9++E4LGEH+yYC5kZHqb8edQkCrTkgBoZz2FogQR1eW32Z2oJjG9Mz2CA4wuaAJdyIDVQa7+
mHJqkv3jXPrQQIK1ZitXLaHfGbMyvC6aQEyWx5wrXc+ijx5qbqeToYNP6L/GKpf9X2wQHOPxT7uA
0VfbqddRlI/QVSdqrBm0DV2ceGZQCDxmdDFzzYgHExATjFmN57iGLi3RFcMPeCrQdoUCC56VJ2CR
AJRItugIoI52OvdAdNi7Bqwe52lhT1CvVy6zEeaF18KJyDMO7tjk9IvADKPF0K9Ykv7JqbtAmjob
nb6zhvTMwgHgP4/vsPeS5oOuiadq0W2kdJGQdJ57q433aWs+REbcMkRgahaOJWWDy2FCLXCqhHS2
bmYvxQCTZN2QCk927W+S8UMWQ/M8Rv2/YBGVqIkNsx9m772TVFfVEgUxdXS4tQcGDv8n1Ylz0fOw
7iaQAvIvdutmL9PsX+VEt2KWEvuhvgZ5G+5RylnAR/a5Fge4XzbUH5oWb1fl/JbcoUYAXTCM7Adk
NTwBqep/48p5EAaggxKkQs9AZBi4jnHhn3ttzKRp2ee0BDYbDcPaTMlr6XT+VLUlyXEx226nZ09g
Dyg4ZXbM4vlZIxyWGgURb94DvFV2Prg9zEhgx2qw99s3c5r7XdXY06o0xhwIy/CkxkztE8XSePBC
tYbxCb5+uDfj0GPew6QFGTsk2eR15vOtcBQNZ5Fmu3mu6Uzt0j80FaKANlSHbjKIT/fzlOg/NkI1
422rFXe+1OtOJDRfBVrivnsAknWJo54KjNkbe2IUBaxUKs8/RJTSuwov0cpinVQbfrPmGM5pdhDH
2EX7jkXrsVJw+FCk4MxqjxMooWXrBt0vzF/68M6FbMy6h2o/jvU/YNEWnyN/hyqKwN2y3hCpufuE
0ORRg1MzSM5dx4UGw+59hbqTxzgWZxwPr2pEwtF5jPmV8aZrfN31pMbD6D8A6bmVSbl3kjrbF45O
kadAiG06G7EsU2ZuG6QJjMKydEE0DATu4f2Btu3mJ8h857li5k2MAAJdslbpVvOTROemGb9JMaZb
SyNR9GrCTT3mqmNnAD6SZBsO/Wc527BFNDt4ayfG5NOwx4cMBfyVt7GdmmhbKPveLbzX1q2dTb+w
B9ref3bs7hplAJEH9H6rKZBgGc3pnmPHuPB4Ltp+tDU1ZaVdvsHLWfhyBTcw6kT4bl8N/fjKuxQB
lCoatwQD8Ka2RbwSdMSX2NIOyyKY0h0OdoSW1b3xYFEasRBI/VWNI5LzN9zGBYfPCO6zqL1XALr3
VVHFW28MrCVCgX24HuHJaub21ZkhANOlHhZ/yqTAHKnbc8hPFGrtg9RDccCTR4Jxgnai9qdzR9pa
4eXYEzwSra14E5SXhkkCl8ZIuGfekcbK7CyaTW6PzGFrjWiGh03fcnkdOs4qDsRxHx+qjmYnCdW4
b5L4mVYU305F1QSmEXrdPdUbSFISMlyfgAwXq8DUtniWOWP7NHiKze450jnMfws9zzDeE6BEV9oU
D+6QnZRBj24AZlh0qxnDfR58GmGI4Q1s4jiUh3EcT9FkgZjtunnbpdqjWejQG2Tlv6ptJow+vIGJ
h/LOnn96Dh2kemRxEt14JgEEiUuZ/eY49YTmHh/nltI6jdnrgGOApkMqXWFAuvd/Jyg/KxmW46aB
NcQ67hLiI8wkP1w/3LuZad8bDWHVQfLiqWLcz2lpM2Q3ryYK7I07Dv7WdKk9sEDtlEcb3/FRiuxq
T+gzuDP+2nQilHriFR0idtwKfeA+szscId4ArNQqnrMl0sNz5S2UpX0tR+Oh6PEmVtL65qL+xA90
H7XKXr+1CgcW0rVxbxbuDfrkNgyEOpuMr6g0rUPucEgwZ6ZOzQdioQn/pDr9zEjpsh3eP9djoqqs
+lqPZJZpvGQIUydmBndVLRlJ2DJbQ1VGORkw+QN89dQaUFdkIhH7VdhtmUKCh2jlUc/EbRp28M3V
gwkAXTCSTMYnkoTeRkquQaaa62KC0o1CGEq2TPEoBs+Qr+H2u+AEB/U8s6QMev7FEMhoZ6RyuJ/g
W9sZHlVrdhF3NfIZNoSAdAShCSkz6wV5tNLskvLi8s0vxTLvCwv+/OLGeQZQyfxyy+qMJI/n0ZZr
nh6P0WRf7GZIVLnFqJENRF/tjDlIDl5CpxPm086JU2s9Mo60BTuNzK5OmROFD8Rwh8ikDZIDuVjl
HIXbpIluHi7YjUPKCtNjdz+KjFjHNIUvJy/GDMRkKB/yQNIpN+qjm4NP0VjoUmY8MT37xSmN/nB7
H6U9AuERkgOQzN0lePgb8iKas9R54kQkFM9DJxDwkVe1Yz2ifXZPsVOv+zAh7nDI3lu7fuwbklrg
KfAIOwhuWWsDXTDXfMKtcqdHjz4POTDlmgRzQog0Zff0kfYzMA5j/gsLCQYxL285JtXb4Lsa1SrL
HXBiFBgL1ZmJc9PaX1Cj99OErUXNt7zDIFDgUVhJ0b3mCY+3mVX32oVkSqzy/aKxHiNrI8cMXNtn
7Gv03IW+eWVOBkrtsoLB2prZGHMFXszZ5q/a0ILtujx0NV7qPseuGjVnPQeveKRNEi3gXbnrZA7j
vaeWNbT51yyTqBaJL0v56TUlVpeZ+SYdJXjgmIco77NdhR2O/QYL/aGiMUHzwpID+DPOTXc2b2yx
L5ixRtbxxREzGbV8aW5llHIknwyWXYEglLbrmif0U/8GCDdRP33g4kEXovWfga1ileblLv2fdkhJ
35jBV5YSagMd/nURu6p2/PKx1wzp9J7Y4FFji/TykrujH746aA8rVFssSCqMFzWCfeoL7J0Ci2E1
MrB77tB3rroJ4IMrEyjxmH4B0iXXLksZHLuzsbYi3H+BeTJVI3Eh+/dKKaLTCAVuGmUd7BSNFjKk
ZWtq3M1FsCoLfmQeOOYxzM/pzF4KihKLbw7hqGEv1MX2ltgopg0xNiNUqgcXbCLRuwhEFadSmupl
tE45M03rhomfWNw1MaUXkGdeyfhToUka1T4Q4y43E8iTSfTN0rQ6p36BAsR8nuGqbQQTX56vxUpZ
49MXHuy3AAuO03ZXNTjOgdGhKZOfrERelFbqljpMghvIqNhiN6i3QkaFTMwUuTLkDE80OQM3rNca
OwXPemVPeI+EHT+BqeWOqFv2FZ3jYFPU6zAF69U1Lo6doN1EHrAKNhw72rWUmVZ5q7KAbNoG8Uov
8ztECtfQp0Bn4obBy8SglEQ/+RjIFY30L0dqLnisAn6wTKhPy55zMwLYXot0pPDCPe25gvlZH/xO
kUQH2mzrqHnv/PmxmtX9WPrbyTDlye0CsZ4doOT4/1d1nf4CxPkJcodwjLD+rsp5OUMZQ47ZubRL
d0PmHXHu0XyxPToFTllWzoxUTBQQdjbnOzt71YmB8zul+m9SeETVMcyMcEWKXH4BuEAZOYF/Q/ij
CoP7ScovS1kU6NDGtRj1oR2NLxdtmFWKnxD1HR7YgUWDz0/NzG52Ab8252C02/kpg2PBYtCuqEcU
ygzgSSuXfTZXjPPSVN64bQL9j4VOsOmTFqyJSqBphVtKCFQmOr3WXvFEag30ozR4dntGc03Probi
K2MzDXyQyt6g63TjjfBz/6ib8DbUsXdCoQ+kwpNHbNYMwHl+y8IwGUWTZQLU6hrWZIzwtTJjrdHm
VWaM8azXsHVj/nP0CvtoosmBIxHe5ui5SepT4nIbQp7embVAOxC/Ohgx1tBKoEqweLZJjtspZnJ8
xH+xtiv2+2K45OF3kpM4V1igiGW9ZnqI7HyKGNu8Agd7dkr/pZKz2Gu/ZaLOpd93Sz/nYbHpkvJu
jh4Y2pJ1xo5+Hz+H0XxvAKG42Fgr0BAnP7UoU8aoZA3j0OctrsZvLntgY5SCQ48otLIilFtqPI2Y
q3AYIzFDGfHql/W0cTwHfWbzA/ABRrxgvo4bjdMx3DHur9ZZQDZKhkwETTr3beQ8ahtjySCUT+zF
xQ1taG1T7Z6siI8KVytYQ8k4mRPjY0HkBJCScedEvSJEk/9Ko3vL9ncJo4rN7FGNUwW9EhqL799n
Wod4DNe1/1HXhHVYM0uOnPcf4zbUGsZ6RBmcJ9fsNmwq0By0FPMdkIQeRR4+OBND3TYkeHmHHnOo
1Ek283hAiFrtWZ87k7FHKciQ0J+exFC+2liYhBe+4q5hNyH6fBMgTOYXH33URiEvVGGRS+mKSvsy
GhxiRN6MiPXWLpP108CSa18q2KlBhri/LHBCpneuEZucByyr5WhYe0Qg/WqgZFiXpJkliAD2BBl0
Q5rcy6EA6srufxhkv3Pb4m1ip3ulnsi2+OnKl8I7EMKJ5MtavP2B0V05paC4E0xFq4BD8aonJDyZ
mqct+qRNX0X9vlD9Y9R0n7Li2/GL8N5smA33/LOtOzzhEOcLmNsHJjy8TwCJwp4saNtPcJ3Jc1IO
zEIN52MEMb9C4EYWBcKWaObnrEKG18IcrnOA72NA2kdAhLGZ58jBXBkRaQJysKgZ0nhk5NQdibtT
I66QrFlK8xQaJsA/9rCiqr7MJtvOtng27YbZ/AT8M6U7yOLua7JR9ptQnnFx1IeMvcxmvuTMJlZR
B893oW0GgXV2VR/sU+W9Vii1fKyC5Iv6yS7LgxtAAlbahdxbQbhTNU6mIK3PleUPO0N/o4Fl54sD
lCqHZyTKDEyTOmGhzDXG5cLam/CtFCzqzswp5TIy0TzmbPuoh5Ef/oi2dLYdQr61mZNSSaKFQlWF
bz+NDnwO+Kk4kPED422uEafpaTC35MMQQJ5Hl5KPhqmiOaFxt/iy/CWZ0b7r2Fh29SvV65Z4jLNT
GZSDpg5XrW0dKCEHHHrMQNMa5VhZnWjE+30+mg9uwGMVCXq/QscfUE+IJy9jgtjs8ugRT3IwlcWv
FSPsiFLMqMPFkEQ0EmYfFByZGmByYFvB9vWaA148oc+FAkCOtiuKJ7cCfU2/f5sddLfZVL4lw9Xj
RDtZHitikqhupTmKNX0tJzFbWaEmdz22ulhPlXeeWXWg8KzaVUmOLqr3IdxX0UmOJSu00EU+6/tg
8lG9zwMmnraevHXkbWImgzbT1LDCdh/5PSScHKVbIxEzDRFKGVgbuo1hX8QhljubBhiwJW7+Aulz
3R7nJnwzgjk8Zjm7HormtaoCJjz+sltmcIo83X+JiDoNu+S5ZeWMldWHZNWU13yKAakEwUD3Ml/r
rOtPzNWZqSUgIfBtOT15WQylM6M4DHQIU6PTY8eeXVI4MXqcf9hjMC2kE7WrL7KROUcl42eenjtO
3/jgDpvKv8xBcBI9QTcAJc6AOb4dRWrukDZbbyGe6tq65SZg96k8GlqeVK8flnsoAkcOuTx+iUiS
3Kqoqw5m0J588rMdFMi7EfMq+WC9WILj9opmd19X8LTDzrMOQZ9ce3w1EI2EQi+VUt/A2KREo2Sh
z7gaYfLj1j8BBc29MHbNGMOAZsSx6kXdXcJMHYd5tNCvJk9WEP3xdvGejO3XKP34IY3NQyXh9wuT
c94lrjYS7yNCJz71L11wfR577PlxxzavA+EO7LPeVFx5G2YIkDvt8RPzLoz8ho7SKw5VZbG1LL+U
U+brPh2ZjPfyqRBoPADnf5WBeEp9568sU+wQUwYivXN4k+kFUQIgHELT1aMN2BeLSqrSGpHEotHs
nZ3wUER0bvvtLAzDKn2fSTceUQgbo3EyYuRCHT7hY54D1ygmgNxOgDgNxS9iSMxEg7iKSANYCu2z
ox4TQBv8ASZbsuy5DtPffjBesb4RJ2YzybJBzswMH5FAkNwTEf9qoaCYJPdQiY266MEKUe2wS48d
9HUwI7yNLtl3swVa6MOMhVXxYeAa38ETfkWpZuv4EM3luTOpiT0FG8sjiqXDPrudYvttmXki/hY3
A0xYjyqHy+LKKCE+oqMiK5YWQVNK8kQ6Yu/aweKsK96+kDhepIlPo0DwBTvA/eeJUu+WOdXQjnSd
Ph4P3TChiIWXXaC4gb2svGOPoH9dEO2DYYjfShk8WuBEwAJ1wQfiveoYy/ui9fMN0uwjicB/zv/7
NLfHsTZfcEd6IaR1TxFHPfiHwF4c64UNz2W4QzUQ3lkMhh0kefGy8FjQ6ts58u8mL2rwRqa/w+jg
ZMPVHhfTp0qiP0MNF1vucXfQbSwssLx5SIluhjXk/Ja+fpXR35DH01HHg7Otrfwxktz7g4xehgxH
DcZiBtk9uhOFB9YluhjNiiG35YJSafkdosoj64+mtvKMEuF9/IylA7qMNeI1pXPzCloJI+Oi6f1q
ZUmGk8mo6xcW4puhwgZiENLiFN3rJGL0ySH7K9ad5PQsybd2+qGzEY6P668CG4OZrBvGKnh8+u6t
gpq8mybqn8n6wuB+RWDFL3P6B2rofor6H2GGz+RaHv2OAXxemf9s38AVyX6ywEKhk+bOyrPd4C6w
T/01BOMLPqoXD9KeYSA0oxrfuRAx0e2E+ySGFNMMH2ZDCFBd+wgjKoTsFp0i5C9zjLex42xnIfdB
CGk2k7wAAbUN+FCSULnkbUUUBX+TkVVIieRacHRrDRIDxyLsj4hYe8QSfsZYMnb/TWxL5+tsK0Io
yMhN/YxRgvh0hflXqOzHytBHm2I8167nbpw4+LU949J34KGIfSuFeWo7n2QXllMDMZ05In5OLfrf
OPYoTn68WL8ZTukivnDh3iiMODjBeH/htUzVEteaYsNr5VtbqNM05ayBEUFioAPjNVbEQKjoneBI
vMvxIeWQVw98GwOfJw5WStgIrhyDbVidHVjevyhW805gnBnbnBLU/jsAen/NGH5Q66/dIj1bffEk
fZoKAivfPDH+/ztIrZhyDpM08g+1uPqKFCS0aO67UP+L3fx9YZdsMS6/57ncj0gLZIQJvif2oh1u
IxnLdqQfAIS1awAZMZEPe9n6H3bsIt3BGOALRhaYRghTjX4HIhMdAzmh1jTuM3Qfe0Q6jAnQr18S
PZBHSinkk3sHAZKfDWfkMiI279ju35mczPzyfDW8RI66OERk0TrvjGTJbEbd3fsMuwqWOA60P818
JeMHCott30wPy3PaWj2UBkpiAKWvTWnSF+aMp8naPTeRcec7r9CeSJP0TXLcEadtmij5ZwLGYPOE
oCzQW2tZy85GehQWl5TLYlREoNURU5EwtEig8acPqbXvTQpQrdpLL0fCw6e3ZAmFzSw0EhCnnp0U
dXE8c0a2gOob6zWJADyS25fQPrJaFaibgj4ULMyD+8nT24h4qgm5XZP2Vy2kux395B9RCA+VR6xh
C5BGu+nOELR8ag6+sK6ikMzQkqCJ2MswAgWfnWw2wZs07UecPh17DtEc6Eoh5zf+ixfJh35C5ty/
j8L8TNT00MjiIeZYrPzyMSJEKEH3TaCLgGDcmy0OSf52jt4E6DAelREfcTyN9+WYXQMP9ncdW83G
88XGztNPiF247Umoou/DoSIpdoh7vUTInP1coBUdihsdN7XSkN3nmEZWcMz5FPbBNM0JvkJzzwb7
wt4wDtQV6+DbRFhLZ5HuaMqzt2VyV6F3UuwpynrPobKgY7Ic20f9PPdc0G2C+Mmjku5ngkErHOwZ
/nzRuO7J0eGXK52TqtxnnfNo19Ss0iF22vAuTi1uZWd/zUo9+W1HCniSsonFQ0J4vTiYFqFLFkBX
xk7UnwN1XjvxhJgp8S8cOxu4ppuITC6wcdDCGiFe7GYi6oNVzWz903TQ+0lGS8oMFuJIvLRkmiTF
Dl/Cc9eLbt+08Iec6my5oNgRYloWGEM/G16lYzdbUN0wI0Slj1nrems32IHixvc4ex7GYYT6KCzg
lYJcTFmRMFxYRUaPXmWWG4uRNi79fSfCG8ogc09OJy8j8bllbL04w984yxeSXw44frIdfuBXswtu
GtzDZTYK6N/Jq5qQ6ltt4u3JyjuVhO+tjbhI76RpQNNk61QZF4FAbcuANsV9Vry3/1F3JstxK1kS
/SKUIRAYN71gJnIeOZMbGClRCMzz+PV9oGorK+tFt/WyF0V70is9cchE3LjuflxnEaTNbr/OY0oq
AGzj/PeqL49CbJ0m+UDM4Qo2Pl9C6VCtpSwI5+kLS8AGipD1J+1cLCNtrh1kGRAkGTKYbfy3pzi7
QCE4x2bFLh/7czhxvVqiOMcufna0uqXoheSKlwr+ZPvlJpAOWbQ9sdagzNcpDiyyVEWHnBmP04qS
hnDtkQcmY+mdaRoi84qUO5m9H2W9P/UmdPjGfq8z3M3Ar9CZKFgmb/Sx+PMTO/0xeOM8mBLbCRkJ
RFt4qLoytrWZP6U7RM9+Xbnn6RTPxCpr8+5FQ/E+xUxfnWFP65mQU5Dve0n5MtSerIed1HhoptZv
CCzaNe+ns8GucGXo3UvTj2qj69pjMeCyz0LKFl3vKEt2mkGMepIrC2kseppE9hRTEfcIbXRNXZg2
VgcCA+SZhKv2UZljj7cEWMdwuBgtN/xiUNw+M1bybUJjVSZr4SeKBTobimijU884s95+SLrvZgiT
Z6d+pqueuxkvrnlOrrZNtL5ivUV6k+8elLl5T8zxMcqowVP5iOONxQfInfTbcgkjOqXaCMQVp9T7
pxAjjw8Qp9hQq7yEkaHIsgxbGV1GTwuKT0ulBKKw+WGVFE6bUvpWjDmNDQKlaR5PCaDATpPgN7fN
Paqu+7B2Fst8iJtkHXX6Dy8XXCUm7zZ+7huywRtkzjW5ihtuFuAjnbcqRyyiyRL9GSf3oncNYlCD
m8jEbMwRI/eUQZzsbJYnwx5XkUt+NlZwzcSM0x5O5YOGMQDu9a+WF45Rbm0WSnUOsG/6oq80ex47
nonYLDZYh2jItMN0W3S/xsQy9rOGEu5lW6trwoPsxDMLmpgWGSo5o972HjK6mlZQA+/TAA2Pb4zt
el9ZBmQ0mObgZroXV0/euDVRSsmbwKkVbesY05hLQnKsOEMeWA0RY6/Lm+l1b7BqIzr1ENthsam6
v7bc4TYk81iuqWhVaRXJuIi0x1wlPCnS7wirkN8jYQ4DzQdhfugNeYgFHgF81/IWJf1XVlEOp7Fz
SCE57mRSYkENcREl3WPkJu0tE/QImsTkSu8ALrM4yIaIEBDQG+GTih4RkPXtiAwFKHVAF8/EdErQ
rixmqFI9wi+s1nV3Zind3BonvRN/I2DUqaMo7aeUzN04dNVeEbZRnvMOQ9TbuFANHfSZafYI2Yhy
h+taf1oyB12iCj9nQLFtWXFQGzQ3eTWUDYtpD96KjZdwUxhfmrAwzNdm9jB1N23uzK+6/2Dz9dmA
B3rDobhlKIAsV/Tfgcb5OzUlQZxowjtp5ivWqRbroYA7Wo5YZnWxe4DPWeurGi/psWWjNcUlB0nJ
WksWj1VIGi2IxKlJQEWZeYw2rUEDIl14SrjF091WbbIWm5utmn0SNiVRI5OMb5v6cdu+w/JeJ00b
4iAL3/KxyFlIhy+5TnzBUNWfBl/kQvGheHvBP5vNvNOijnibCLYyDeRmmNQhlz3CL9v62PnIVK4W
/vG8zyxmtTKDSxOBGMB42JI/bmuNTbjDo7BlzTxCrQmIvcCuXdcWpv3Ym2j8a8d3lpnFxXGDF4zI
9vOgaLhs3UTsUmLNoHnJ9GcECrrShmVTt+xyQxTcfAlkReD0xlIsDav6mZ3cHzs0z7lM9yP+oUum
eU99OB2dAjjuX2WhttzVFNjFudYr7u13s5+jY+ma+LmjGmxmOV/Ke+V1Op/coPb2YlTVYuXttITe
b2xZfXZmH90DCi2TfQGdFJVgfAy18NWaPbWrbPkaVdCjcQ0PLBf1bxUov9ADZx/BfMtHGZ66jPwy
hgm8SgvO2Th5xjy8SayIRAD7xz4Vrj+J1rixFz/EMRCxqbU3pe64Tzm+HZoPGV3qbjY4sdjLOA6X
Fa6HPumkeON53ZmyjvglKhVpgF2c6s2jFv2qPK29sdxaFYGgcnYgRtVJfS15MvU9cIDI6V4pv8p8
5ZXzMyYNmhAgp4DA5+pQEb+bp/jNQPk0eloOS4POuyVCPupcBUtAmFuI0WQQ7XtN+exRh4IEEdTY
UPVxJXcdHJtiummFZx/ZLizcDpqn9Kw9B46aqTn28IlVbNcbNb94IQtMEJ21qt2tyoFJ1FggDGiX
Pjkc9mEtNn/sOIVf0mm18kzrcZyTmyXdLWch69TU7B4qIsPbuLVPZJu0vZtLqBd2gNLU/QIIo64K
e1wgmqOmcpAoXk/2dtfoYJiF/CHkOe9ih9VZVs03u+cAFkG+k5reHLEEfOFelcTm7Hava5j78U4P
GxfqDYHrZFqXHLt0p5cWR253FSUAr6FqfoocJvjcWB1oKaDBle0uG0JANTZdl12WvRTh/O7JtGeh
CePAnj2yWyPVHyCncxRUDHHWW9Rp3SZ1uyPcYHmvaUS1HVJhVSmPdiTzdQFYgrv7rjDqBS3QZgxZ
nXcb9WHdamG5KT2BKhZDpdWJYVKjxaczjC1/MPf8mTYNgtvFnlRdYyHwtqX+FdJfvo1pg2G7jipt
qXQDDSw+OdIDXOTaKPiRTZrNcS5DR5a04DLgGAEhSYp3AhKxeZnUe+bkJ1z12XZwc4Tc0t6plp9N
1JJd96IGfFefPEq3BjLey304aGxLkjLcts6C/ObNmWaV71hqRwUgLKQqqlkz5b+hMyE1xMMb65Rq
I60UD2hOMLxz714o053gdsjl0sufaBGFvBdzAm30gniqIsBWpVqCD2BJIjv32XKSbbLEKmINhrfX
MiyZbHPGKB8Rh8h/YlBlFSZAeNn5aep4joBb/APOZQT8yyK2G1w/n2PHdxc/EkIhU3WXUtbklA9B
WzN9RgBU6dLeeqbBwicEg9XOgM6i2uL6qKqjmbFWr0MUljKqDm6z2LjdUz17Yl0v5MdSWEQrgNY4
0UWwOeNLEzstdWdaRuvgNHfBiz3r9dNv02map1DnLhVj9t9iinsa64AGbtKx8N0twy/tUxsOhMYN
gW0WhjScqzlpn+nDco5uFezmebSpFEjPsTtKfyioNhgKHjsgydgNBog+xYDbtlbWYzLhlBbS9tZ1
RTHuZID1b+ZHu6zuFHc+kNADFFiHftYWn5GedNsUuKq3MDwzwSKkbqcPkE3fsLH5vObI2ZrKb8rG
4QE1pyAow4aXR7cP6mygqHIyN1JMZ5bRFs/AyLgLRbGwGtgLJ+FTsJQdec5nH5UePykO184ddiNu
spOUximz011TCHi+0G+oTXfpM/RWmef+Ea5ghRAvawNuFmT9+PFvG1rdMUO57BsF/r46Jrwb/Ir4
rMpKunsKcV4GM/2MJzDoOSYfFtj1myHNm0aUhSiN9iRIVpJ8xy6d1DteD+uZhBdyZr6ueLjOBL7w
uaBehpp3iwT/EOM038Vny3O/SnIh274Y6Wzt6EB1GO8re/b13I7vKi/ubjzyZgbncMK/yzqbgS5F
1SQUbm4DrA2BQJhR9fRCI/W5KWNvjSDK0lp2BbGmGtPXZE+I1Tx+lxsN642VtJ3XSKqQM2jX5M+R
gpRmkKRpW5N0cabDtJDsWyouwytLzJiTgX6Z+WfIvRm6cCORQNM/KnE6KHps5oa13bGtxA94z3WD
ku+y4+LFFhe7PMpQVCwbpijaB4y1TMKZ9yiW87x1XmIFmwugySXCHDBmyDwLHXBKpnzT0kKnKkYF
SvbKTv2WhPR7viEIkzaoA1ov5qV5NUidRz6tZDcPGFagEWW1ye4ihmvlmsBwlLjuZlxjO09aAw72
BeZEvXZsY0TS9eyLyr5T61TY2+J5Y3bsxcOpqvxYfoQCHz6cUGzJFZgNzNEtM0gofMEWgKXQRN4L
0yKoGcow0IpxrlB6VJ/ncaw3eZPWG2yfh1RlnJw5IlegXygt1k86WFJpvdKY1VX5i2VIXs6Ecw1y
hQIkSSdAIw1MibbIajQabI0WLITGZsEL0T9voLzVOh5tw9hHDmekM49vJfbDFbUGH41p8RqN5Lrp
KQhWNfsaZZ9q9EqD+PLGbIdhV5UsgHSHmCt3P36+1B+x3nkw7f7H5SeHH25Gesd4jj6CV5EzMaoc
+L8FflwunTDk4VYwoTZ+PulY5ipcFX8/hEkDwlZ5n6yS2a5hFMt6p962NM48KPFelwXFCGDmZonc
04LP30BbWbTzkcNRN2y+BNrp8rkSgP8YUVUUvJdNuzVxK6wshw1Z3na/6pZFjaqak24R1XVzbDHx
VPujmz4yM/gk8Six1eyUlc8Mewu+JsGydD/0JjkOA4J92EIUCYZw1+PC3ZRDP63sBvPlyCSgM2pr
ceXTPUt8OoBzrAbxGljOp4lqhrkFBEiVvIxodIlL8nGIS9K+afLDDIjxoaIBizNhM41cLuPE/D21
87UylszRSK/GHEfvrFSqw6gbvArwV67yQPtT0lro8eDCKxmITXBkxeP5qfsOusPkThLu59K1PjJu
gqVCOiW1qY4l0wXx79LPIqBoc9d+DDn3edw+KAULR156mMGLEFgiIPSVpeaVJD6eCXyAXeq2PEXM
mYpdQgMefRClJk6Cb76gp3WgH/A0mPGuDJFZw96hoqOv+32Z/vR6v+to2V1oQWu75+2GIZf/IL/F
PLb0jyC3kWWn5jXF1y/qb5h9pFt6WW3iGU/0AAEkJWzIXKtxwPC+0wBcMoNo/dohQ857rGgMza9L
doGGNm7g4eN0Cap2QQn9MibtjRE3ZQjGAqESvN0lWdJta6TnFOArSmuMauAl726aQdPDUtFPxQc4
uIeIp9JDlpFBEVHwCSQrBgzbJQztVL80uJyy1uYGAcITIdJZT7i7zLgl4QQH3RDas9thZG8djL99
SKtRVD2Z1Alus+y5Xz6N2Utewkj50GXwGN36rj6LgB95Sm/vDPASNhLRv6CosYchyPtjG5LJWOgc
GnIM/hysPPHA+lI2b2ORvs+cfp1hfsEKQsMjQISNYQcMhU5P0garKCyPjmsHr4zDhQ5do0nSm1HT
O+kyVyakoULmDcJvnXai3QlglHfRRqffhjgoW6HdECzXeNDFanRoPWPhTaUveySlwFhZ00ZkFi67
lj2AbfAFLf7zUq/u8BqIrOrQGZS9BGnabQxAskQFHcTwBE5i2yU4wZwx7Te9ejICEseVJGbvvvQz
IK42S9f1iP0zL3m0zOW8n2cXwZc40a7BHLiZh6VR0tO0nT3MB6nF7xWsWD/ro2TdRdYB6ZvnNhS7
hyBCt1IExn3qL4pb7fhVjfwLzApuHe6RDpBOWWpbnft366Ja0JZzyDLcbUhnz1H+LjyUukQ8JVld
HQw5bCtuyg/TAtscgvC1QeFnaq71t6LL/mRJd0sKTb2hkWya8bfu2DkRYvsuK/PgstebAgrHs1jw
F8eExWuMukaEe0G/KlhcGzvbGVU6+BUbuLqyyRTVKc02ZbXCEcGjlYob1WETR29m7QZsOHAN6i7x
NvNwziffmQD09o4zbf7vBXP/a3Xc9qe40L7W/Pf6uH9vj/uP/yf9coYt/6d+uc+v7Dv6+veGub9/
4J8Nc1L+w+FQ8TyPyI1lGt6/GuYM8Q9+V+JZsx1bNyzp/athTnP/YRh0FXmWMKRBo5ygfe6/KuY0
4f5DdzyTZjiXez27Q/l/6ZizPIO/59865lzq0/hvWbruMTdIU5qCf/9vHXPpTMc1/lwWpYNr8qjN
VoGXV4ecZXmvXJ2VnbrXzdzvdQy8wGxq+TfLhg44GUS0T7gNYfPy4EadGh6x+nTrKquI2MVvGL63
bVmCLiBRgjti+KOF4RogNn4JkzuGVe0XRUD8sRKnJdcJlndOkrPNNhfdFm5wbzPolAWsOqlRBywS
dcKnQfVZbQINwmCOb/XHbRFQK9Yvr2Gq0IiLLkX5rp8dOW/axpbHvjK+rEIxr6DN7BFCNH/M2tG3
deuel1fXsq7LlMOOBWW9FOPkAxUI8O+0J27S6SHGtIL30xEPM/Za00KPlLOVrqvUabkvFz0bc6yQ
nsJxIuikICn2Q33gKu5t6WtNnACcIHDutnS1pQ45dQWS0CcfaV6wa8/bsWBPIIvsW+eGf0wGddNR
zNYtPN7t2INWMar4t9IzTJ8Za6h60FnMhfWjY8SoOEbmZ7jhGp7ixyxtoysBZRoz6Di7NBLjVRk/
8gRHAJjUzg2xvaBtYWYTg3uLiGMTI5y4Gn3Zejb6xmI1E/X4yRW7VrPxq2TKZ5lMiU674M1y3MFD
R1Xa3Ia/wil2kRit9yauOI91Tu0K5i8070cCjACyY+2S623zojLX2ZG1rPnLc0tnaAmqjKJ3VvWd
88QC0Hhg2k23sGXAQFZRwZEACwoLOIlHL3MOEtpaaOJKx8jXQdjK63MINcN3rQK7v03iAINwA6kn
olBs7E4iSPaSlGcJwZ6kqtMdiE0jn/StutLjo50zj/33PC3aHHuS69AILrmpfnUD71fYltXWJLix
koA40XWgLZoq2Fc9jAM9sn/sMd7nIu8Az9FYkirVngKLt0YxmjUxC5Q/g9RUX9nD8yIZKwyDk2px
52X9dva2gtF43SR296y8LIdobe8ocb2VC+KnMTNx1KO83ovRWIJmRxT14eIB0ZQ4np+b1j7PdJpd
u0rlz85VmLAko7QedqWDMOY6DQvy/AodjVb1Dgs4aaEPKghn7qXeSxIjM0918duwDM4H1jt7feRy
RylEdG+jodomAayPSnjVKaSfccOxYz12AxMsvr7oXVJFoYxXj9jb/e+HqAAOwI2GEhmI1lZ1l8AH
6VCb4vsUDsZlXIJsy68ySWiazc0hQ0G/Vctv/f19R2k7klE17R7L/8Ez1ZeBbHz4+y+JLmBOrale
6Jd5J6+ZTEWcmVdO75JzNnSOFaVb731wNiP1aYBy38fCQKo3TLEqHRqKjPYUFdXibuC2yVj8ZLfl
SHOdt0dD+vGMxtnlpKRXnxWa8QMPMcNPB5zLGaDXtEaIbod8Oy1lYMaMREvLTbVqw0tPQSWRSWXD
h3aussTyMyFuqE6jISLPf0VO8yv2sAky15LFj0BWNSSJKG+p1/ivnqsAZnGt4xu1Xp3eadfQQ3yU
tHxHo1xBTjP+SAVO/eBPOWThypTkgInMwpJH5upcgg4J3UiWaC+SC88avZTVUG6c3G6qd1neHlgS
w8K3yZ195z2yRoJovx9AvooRe5RZdt5+0vUfN1ezT50QZrwY3HJ8VDrLgpTYPcPZFZgk21QS/8Hs
3ekKgNPCjo3imH0SqE2eqlfW+xOuCesnjluItkrfDYYOJm4R7u26u051ycaD94dbAWgZMURoMzcg
g6weIliCl9izd3FX6pB9Ry6K0ztNJ68hgv6qSUn7jIzNYUJuN260j2xKfugQQe0C47CyrO5WTR4B
w5FEaSm0HUlZiuO8qPWzxWhKCgDEzgf6i3nB5MXNVYsIOitzQ7MT1UDgolelxVGBGR2CdTRcdRFs
3K7QPqOORvMxt17nvJDHhM0x7WTVbkjEfYpbd7XAGsqC9yRPLr/PKQyzVLOdc+B9UeQBJDXRo6BA
dD6H31OdgXiCuLVqjSy81CgSOo5rsBIRGd0BkZRTNrxoHlGLtSdOpVpqvwTr7LwbnntNvUoq+RB6
IV05dNWwh+JgxAK/suPeQs0TO9g/aNt4OlmfjGSAovEYwrVPUzW8xh7O6bLaeDPSSTohLwXWgGdr
AYwQk4PJu7zSYzaF3BHRa6tfsWrFobN46tmAXwA7QbPxzOBNhNaJUYXsyRyOROiaVQ22jWyPvi0t
LTx4t4ACTdycvJMKgk64ZhtrXWc808H825tYSXXzepahWNRMVt2cj6EDWTa2gd01xhk18zVz4Myi
N1PfLcxNrOd7V0bmUWAYSJUR7POyPpF37rZNN0P27OSejBqnwGbWOmAyqV1sLY+bnwlXkD2yOThc
S8mEiZ768BoUefFIyA8Hgk7xY9RDzA68T7MFbK0m7vpRV657iwyyxuNo4/TiFHnklDR80A/tglZT
aV/4g/4xFZq+D6VkXRtB47EaF9dpyiBUiedsDmqkEwxLaiLTQZjFb6mWN6uMv25g8ax3mubrDXjp
Kp6Z4hNqPxAUj7PnXerSijmGu3STJQaFbFASX1gX/dZV8dTVzkgrn73rFrOv3mPRLFxOLrMTAGqF
2o5afCOxwtVuYXwv7i87TPyxoM8ozSGIRsJKj64JU8Gs41dQcueOiusVLEUs6TMif8GmSYuMH430
yq1JdRRfbecOd9q6uncZW2/UYFWVS6w9HrCqTpQhtmANvHGMD7XpWbvA1sd1A8ouaRE7ePbCo8qK
F5S+8q7Y/DuB/u0hUx2ynEgScRhgkQettiIoffs54sWc91iVe5QAtr1kObLMvMmZ/ac9uLxd6mDf
phSL5Vwq3ZH8T17Or12QlGfGJ4hAePLJYzUZTSU6iJ1twb6LyLAXfaBn8STfJgSiXjhUtrXdDzx/
r2OGfZHVOgsHvA/hQBZ64sMAWYlkURHIfi8q6EhVtNDvpn6j1f0zuiyTT7Fv+N8YFfOhI66fNBcn
beR1aSQozPatBXmxcwxfVSaE/cw5NrXgORR/WT0TwGzQdorfmBYMbgnQUEbynjN+2IByFTWH8tDm
REBarGFbnF6+EwTTidLv8jzEZEAzSJw6SMxtBpN76ua9Zzc/uil9WbX7CHrcdmxg5PYlkaSRFYpe
xOFehnCU6tl8LvrlGNbxPEKtywjsjE0yPDKU5M+qcsEXMc5aIck3bPbnmCqoW845CY+sxqu7kG31
OdMf2XB2ISVLUD82XOHHoEF8tUS846/e2IMgk+4SSoMIybLD1M4DYSKo6uHj3w9EnDLmgfZjTnQG
6yF++vtBMwjE1/UInyGkcbPiUXhtlg/CBV7GXqLnft7coRFlBz2k6PABPjJWHxGp3cDI/s9/qpj7
r4njzGcw0LSPOXvVhpZPNQl5bP1c6hh4ZMqEFwdrsM0bqyWEpzfNvFFJ39wJS7UnqCHXYbKbuxMB
O0deJtSSjwdG+YznJmeUaNxHFEoHA8vkXsNa9dcJJFFiu4eAdUpvRvkZwQD3iKDNyyLRc6lmS15k
27jnNL/+/UWTE40KXHPaxjKOLlzmQ0KSWGEZArXCfEyyNaA9rgS8EpBO2AtIFyaouWPSNPf1CP3P
1MKcG0z8PbKmeWU0vHlgExAiM1x9MYBME/TAazhkfgq3Zg1TAgE41PSnHHyMQ9HDwS3tcxZK79I5
s8NhHHgssMK9Wb1SsZBfBvg6l8isGozPPFVEzSsgSfHjGjy6tk4WjeewYwLmoqRetaVBI2eJ9s9f
ypp7QT7X9oZmjtPs0GUYkgqzjB+ux2R3y2m6xLpcqsuhynBi4F4iOmWwKrac5rl0udgVf4gYvnSN
B5UGxJu2iS3syLn1nOK7iJt038MNYPcalzsGAECbiePe8GNxT8Sj6YYxb1qjvfz9MI3DsO0DvG0J
owC+jDXBlLUmsHDFeBzxASJNWaaO5dA08JoVHJ6jrveXmJTbESLzakkR0v3dPQep6p7zWrsmfete
HGBtK0QXkphlCTUgy6wtxC6c1kkhn8hhe/dg8YkRU2YnzLfCNoc7SfMLVjMT3RFtGpH7W7e83B/L
7EfQqnGvlqi8adEphXMq56KC73Hy5GNuMe47Uf1KUy7RsspS94FypL1piRJbaQOat2MczmZLPZZZ
Lm89kNYw/D1GJ3uQGt1G2S5VTAKyb2va5BqASBZQmqCczsIMi8fSq+SZ+xIrXn6VK5O/jddblEhI
DXx7wSBVE/3Xgl52MjQUWiQ8pPIoOmi2Gu5qyfHbET5pW1vUUZxR7LbDw2RXO973bJC9lKi6Wx6t
KDmVzQqmuHrvPGa52OJ1Ns9xcZT6rnJxkqoMThKcJeWLsPYb0msPTqXbh7LwKImyqo/OAkuBMYHP
EwkAq8h+iI0LFDvkfhFYG88kMhHB9g6BnlBgSANVUtIBBy2cAwTm3uKyxMqAJ4ovhz5rYxWOik2s
Cslh9+HZzuJ0kxdAGyqmoaKqQb4T6cHA5lFH8um5GdQK8wXIrXYYl1bvrIJFqbHgWCsjBZuFt80O
rJem6D8z6rcib4x2Q9R/BROtvh5I0S3UNIZOMxy4Yn07g8XzT3S/WNocnZHjD9S63ykRHyjdo0rC
mmGgdM02DjF80BZQh+QGm9oeH6lPS3sLxVH1L9i81p7hvtd1t2AX/+A40U+9DjaHqmXylFab7Olc
fn3mZyN5SsZfBCkNnw1jXy0x7qvp0WIll/x5B2lvXXqDAHFF3G4MXXL2Sx2KbiTHstlbPIhVPz3N
BvwDnsghiP1uNwyQS6s6o6ooDDjQ5WYcivo9vo4U18lgzr90CgQeHDQ2nEQ6vRokhHUiqJgYYaDh
FF57KsAuM1503e5ATjLxJ6OmUZHHjbzF8c0JX28CbM5YXta1lzJZifTqzfbVHlvIZ9D1H6am+jQl
RC1SS8h2k01vXSXXvd2HFJUYP8QCn6UYyd7jYLOsmXuMKH9ZatxNpYhxM4S0Njh72xrAjMdoFaGC
0DBRry1i9kQVZqpaVFimcPcCp6XSoYE4DfCTH8OYrEin3bqoG/yBAAJ4mxAGh6sYrbnyhj1/Jo5i
KDtOfxnDgXAOdMlCNh8Uov7JvPGxOVBogc3DpMail8OjZyMgdRBCVmgjuyoj/9Fknboh89swFV+s
NHmHL+/gO5sisFI0EWHgPhiO++GZnbkPOSq3aW++unX5MgOd4IJpfwYmnCuSUdj55zeeB9Xe0nOf
EQ9SQs8tyGRWqKmikS5+Mt53ohPnSeOFhv0hh/WmbgbuMT0hTN3MoD4UMbiiNY0NyOUXC9Aew86w
6139txdQcUsh1GbsiyfZwSLLFR/4DmMQD3eiKbXdrEa5TbzwPQkhHNdKRqusAMrBdg5f2xjsQpxU
9vBiA2DZ45N2cWllOyzqw4MiEb4JOcRN8PSUsqEBC1vbc38/t334OymgrMq5D9ZJnyAphh+FtIj4
y+1U4vn1ZHiM0/aTnF9yiKb03EUrrTG+JSMjm3ZgioTGkN2vY6F3nC0o8QWg9ZHb5YNNRuApRL3x
lEVzcvwKKa1dsHYH3m07bTH21LBexWh6BAyXD6mDm5VVFtNnfmY5W+CTMbA/JOwZlJZi0deXRSAT
4l4V/UMxJTgNOr4Arkm+tMevqXD5xPNgXNlonOu6RUKbze++Ht5q3Iu1Fw9X3IXUuzcDoJpW9Zts
gfHYGCA0L/0ombYYJrlytjx2+jj+Yj5P5nLPuAOwfbZ/tdBk2Y3VF8OKftfgLKsA6JSpU63iVujU
AEV3NhL1UN07CwO+yiEUgABCBcy2WPBhTeagkIb2D9A63qAqu5jZG7fxHcgdG1K9xJMfp88pzNSQ
dHQZ2Ic0AWqbmoQEjQAFsgl1eQur9juPrEtndD8egKOxURlPn3TJ2RIgr3X2ZTJSOo/w7B1MMPPo
ghdXZvI8JutRn5dvq3aSYH22MUcqKxOrTvo1pp8Xw/G+e+A8BEGdYKdZ2d1OjEevNBOCwnAD4wIv
dx/sx6GqSCvYwPaE/dh0S8BMgK8a8FJgQnV9MQTPwnO+S6wLKsYLM6rhJTTB8oezm/sgdOAi186L
Lj+wtf/hh/04xbPPQYZNfiZcl9sYxSx9PNMMf5Esob1Q8S4cdT5RNeYHOx+2APWZwzRvbbpZtm6g
PuMSAUpaMPOVqTp0sosOXd5CE4h4Wy9wzyBW2yQ/eXRrcXChY+JwM3CckoQuR4FiG2P0mKh334iR
hcDc1hu7dON1GVJGnmvBCXAQHK6SgJsm6BcHKnXWEaoXOh5EzMGptumUHERR+3HOqr9IB7nnRMQM
oj/aKdND1HSsHFrvKyrHF653OYSemjhzEvkiqQCi4WuaSSlpTl35Q2Re0gLWZldq5oNF20slrYg2
Dytb59VIB4QYCW3XzTZ0fNztmBMiOHOT92p91xEyZU360w/rU1xU9B8ASacowRpWgjpRglRH7N3t
nfzBj+2gmdp/KmIfTsk1IKTDkBZ2dGxp58dB8vZn277KtIb97UCfhmV/gltiFkB7cNLSvg4jce0S
gJRVQUkh7aZRmG3Ddqvsox7alAbY2h9J9Osh35huQMWlmXbsBVn+CAk60w7km2asCelWTNPGtdcs
lASNXprkOtK4xy2X7J81u1RgNHxlouYeTHPmtg3L+KpVdKfm4yAwV3zaeZEcWCdqBxuouzYdDa3M
Nu3o/UnIoq6pr7ZXxehQ+l69eCz2iHBoya7nucmRdQ+Y6Uzm+gGzHYwALOLOr4qdiz+g2mZ0cwYW
VEFHh7Ao1TnQXbkbeK9isPG6A0GNfW2RL/z7+h2lxOQcbLpCfqixWQgHANaE7tEK1KRYxDUQrqP8
HSHMzmU6rwuTn5BzDDtUErgNv4qWDP7c1NfYYtWGnUjtiyrmBmhsQVgWq6hL35IcwgumV5yB8yeG
fgNXpgVyfEqcrzhvdLLC4wey3MBDumZDWAy/qSJLHxxUaZxKkeJGBKhth8FxyczxCBE6BP+BZk+l
s1t0GRkZHWW8VF70ES+jhS2UGTxkNa7CsfdZdtOtdQwsKdiuy9TD88HSS5+/26D3Jcj+e5Ue6NNZ
3gREoVD7nEWspvMsrYhLsqhYHJEvopF3s00zv3XT3w6vpZOJF7bttJU9Ch+b+qOM4KxFnrzgYlUU
WvR7pyDrE0UWqpD7HtZ9xvEH64b2jFVvWFyky2+AP5Q4WuCAklK/Z1XP1ciAVbjk6oPAI379ZOvp
eMsn88PAM7TScvdFdHGBKTUidvufhJ3ZbuNKl6WfiAAZDAbJW0nU7HlM3xAeMjnPwfHp+2P+XThV
B4XuGyNtK21LIiN27L3WtwxMHjm9FKklwyInphELOMuKCHWsazj8SRZvHCD2qm/b21PiQ0BmeTyG
8/woqi47S0fu0qVqLyF5OUumvnLpgxJ3p61jkA9ntW9pj+FiJhFqX2fJc71kKMIN/2Namrchr4gx
MFEppfR6aVJtwsJ4ncLkbcA9eDWhOYNIwVQ2xtHWydNbLVEfRooM1VHpfTsoLAk4l7HjnExUvUeL
BBfHsy/JIocH0DltEj6bTeGvula5mUnu3aMP9QlGupQdRzhUsA+dSEmdV/NTN1r5PfRLd00TGNGH
bb04n8l/YRHSac2bGhaHboJelbbjNnWsr9iigohKfLWtwHAFY3QB5gvMZzgKB2w458AYSwljFU6w
pt+9TKK7G+rxC7sd2hjN+a0yUTtznMQ86hI7NOTSBdms3uj8P1tRkdyiRL2h80IDH5EtV1K4z90K
bHMeq32nJb4p/6XQ4jFM1XJXj/0ZnQg8XMtNSQpYAIACLtsJRBKu2YiTj0Nm14gH0vAqqjnJfLLv
BkZ/TRw4qntvPaifyKywyvT7ziQba6KUKZnO7POJTubUPQ3h8ppHmWIQgJDGwk8XRdMd20u6w5jK
2c94xQ8C1ZR3iZEixqXKhh0DUOfYueVR6wGdxoDEKxu7Ebr+tely+SAZbiBxBm9udPLAGApNZIv5
WTvIbufE/Kjj7JaDNQQEvgLIDfF/BJ1CquWdjcMzMixgIeuoEvWrykZI86zRsskqQqehYrj1W1wu
OVYtsDxR0dBjQTETeu6zh6JOmIn/NDlyT4t8xKhd/wkJGwIkXOa70Y3hQ3gaeMZ9TdzvPpa2OLXc
MwlEUvKzxvaQQH/ehpq5yVDQ+AYdzfnJebK8Ub0OU/dBzNm1sND6lE7xOI+/aGXh3eJl3YODEPtZ
5NcmNDCSj+dGl8vfcRi3ndFtIwQeE0fUEqIu1NFHjgAoiaWsHkL0oGVCv7ts2CtMg9izuUweJhK0
zg0bWOVvzcqOn4CQvKJeVYcxVlurHlm9cxZ7pzfuVAwJPcxwDMcUJEHECGZonVe2Qag/sLpA9WEo
iHpMA1P9RxAOc/B68x5JMCO6VltEFyHWUZVxiRAULxzuD0tHqNRQlHdmYR8L6LJ22UQXtcTHNpOa
vrmtaFaNmylXP7D2WCaODpfybVPNCgjnHALUA2BIXnUE2f0NKws5V7FxY8L0uImAknWpzIklb5+z
2mpxULGi8laTXdmgw+6hADue6wVJszy1Yf4CxxGUAiJZOm2pE8DeZViDv64IjxAfHlsuJhqDzZ9c
vlsma3yRwYs073Co0jKx5yBLVmjmAs9iX5mQp6o2+24T44CpgHS5leK6/IZUT33r6V3sYsKmM0V1
BKN94wAnEYvzJ8nETW5iEYN154NuW44RXIX7BuIvf7OtZxftpvnl+SRPlANM9GK0dEBU7a3p8GoN
RndRLXXtaDbhPprb/ACreLURwNrRzzHaIwAGxckWAynkmJCiGYd2F/+uLJszF+mmuOreHPXI+H4f
dyz4iHlJZ/QpDUi+uGmw8TDXa4IshforcTlsyqn53aBnS/tU7+qS8hgNPVJ44zdyeAcIGDPsskci
P3i9B3G0Gi/IyQbe5gN5eKTw4jrY9a/zgt5h0ckBCTdoJzpEzHqLSzUX+9nt3zN7fE6Ig9zBJjHh
MIJVtb+QHW67zh330dqTWFTa7iNveLR7QEiLb3sUMefOrYGxoUvAGwDyq1PyXsB5hMTsHMKx7nYK
6lrgVqT6JO6J0Wa6KUruTdqERLpN1zkxyrMrP/t4PvpK0hbueC6p7fz4HhlZ/TgxN14ubPoKRG6G
XHwws0u32P5W+qW1VaZ7P4OGMszmltMzI7kegRpCXLmpRf0zlyb7Zf2hW9JhPPyjQCXqQ+HTi0bv
mrHxnppOPJtWlQWiAr4RK26ckUT6U6ykuuM6wFARg8GteLpE9+3qFjN4ZKb9Q1a/GNynBeLzgURF
wpE+eVZ8nZsOInFRQBwnqtG28PGuhldH/NH4ww6ZvSU9VCJTpAufpvm9V/tESzXmhO7PBjtc+zuA
2Sz1/mycSSW7iJA+vOHTjLCiktlwLXfkd17bLrGIsgRNYsbzbiSvmLCS6buIAD7ZSqYHftJ8bESc
4nXAsDq8YerEW5ILMrQlC6iGAkegkN32yaEnh5xmRPvLLUwqmQxJIBbfY9qoQ9S6d4yS4TjO1q3l
O+6pFM7nhK+/itFcd7ODrTIUz4aV3i0waJum3aZCefuyBNtiyBOgBRFATauUcQ7Dqdv6SImXNEJ1
5y4HQE4kxZCek410B8hgvCmX5Dkb5vBMVQwVDZfrFRwhP7O5HwCoPU6rSLmIC3K1i8bfIQlM9jaA
l8Mkl5iqMQUwYC4ejNV55R9/dp1c5a/zU4oDd1fm2K2lJ03AeMivigx7TeQBVxtXzUProIKlexlM
GV0lwGLMZMNNU5a3xONeYQtNG33Rg7zt/BoZcbbscF4C+PB7ua1o3OJnzO8NXG87J0XG3NEEoe3o
EvOoCRPQaCQC2UY+imAydQWIiV1H2MgiqPL6nPk8mySAn/YANo57NIVyPo8WwWhDtqPXGWjRtnvi
SaFrUH5oxw3PGFm/vb4EKWmTOafRlYwrIdZBIcIPNBcxHct5AOQBLtNNUZRnTfcz2fkDfYbsKKAJ
pn60oHxnnGvn7efEJA8JlXlbN+K3M+hta3YN5geidwukosRdYGntx/To0tMn9GeERTk6cHVz62lu
eC2K4ZlHlwFIA+5SSavZcxFGmm5+Ct3udTGL+5ZQiZ0q4iNmxIMhkJ53IKUZWZVQreTFTuY7mTAe
K/KnWcu972ryERrv0HbtdmVkNkygOWBw7u1x3RJYAJrNAkUS4XNBM+Qjz3ohFulRVuQZtF1ZBKMR
7xhUvIbIaOCY7cYee5RnFPAOOvExluY+V8W4oSMLVz71j3Oubgu4WrtWGBjy3VNrY9hwmItteMMg
Puv5nZ0GYk5zG64WEGMer0JTjS4z84GUuAwGjApTm23tBgHPe+o6/NHeQOs4zp4QpNjMIRvERMV8
jhd7eio5Tw0dlgmvSu7nkiw11HfAeMPsm9gwjjMR4K+i6BEAFwrYAXCUMymTaseGvZeuBeYbdMR9
lV18DZs/89v+fiHo2RqxdpnK9C7mYrP6NTAruihhGFbpHdZEnwgSbsgpaduvcc5upONVr3IJFY4/
Wx3CZG4elrL4pHWP1iR9/PuhJBnOVa639+w63WLpjM/jVLtQOTL3GkrtXv/+6++HiGySwE0Ztf7r
G//69O+Dpf1te7Q///nvf//1r4fWxQq94kXa/esb/3owmih9bomA+edhkfNff9w/X/v7v4aGwypd
tXn/r2/862eSHa4PxP98/m8PI9bxvz/1LGnPpaIz9L899p+vGUYY7qAMUrn+z5fuX7/676cQwEZW
xP/nAytQmVskBeH/5/XB2tyfRsx3//yif16ff75Wiu7BF0gFtHauo0ida4v7dmW18PkcavsUdvV/
vptltnP9+3UxMTjdj3nbbDn3429FRE/+6ACc0bPjF60w4WltRce/n86cpIREqGL0ZF9YAxCwGn/A
FRFWkIV2+CdMHmeksminynfBVPno9hb5SOOL2035fW+NxSFW7mr1HJbziCRGLpkXKF3G74bZ7ltn
yb5aLAnbtHKsm9jL7VsdgrDHxxTkUWO8uLq2oNc1xa2TCnyKIcJPB6eUNRXNyZ2X7kLnBC8ivTVE
U+o15gy1q2fapVmLwVr1KcPTqrvI6Un5SfSTMgwxiWrCLpbdVSQzbOj8Hae5ONWi/XDDbGWYkaxD
7FhifRk0xS9uVMWU3k6zDevl0Jh2cgKgq16PDuYJWiGghAb2epa1tbOT9690bdF3NgBTyfoBdjbS
oxCPk5uIDT5t1noiZybZaKKR9A+1j31KG2oCpDf42JFeTLHxHqvqe7HMNMBTQaQfKKqtTW8R6nh5
Yj6DBjVltF4QhQS7BObAtOzFOHwZTXsBL1ZIA3bGghh5LYJb4PE+dnKEvgCGKP4CdJ/hmTEB4N9E
0HEjm753R8Iv1Enay289CD8ITfM94Qg4cVO3inQWgWuN0xeJgBhZbU2OdWw+xEvOPCm1BYZu9B7e
s7UKMqD/mwvtDdql6PK+U0iK21Sa5OT2VmBO7MEulrZjQ6EekEuj2NMpSoZRXSZywnnPTGKMmTIJ
zEa7LqXFDQb13VbQCvHK0V6au9UiH6Hn7aGUMPeGZeO/1yHrcNTl6CXISoK5gH/wgh2Vw1V8dozk
JGxs5swMvBCew0DX9UxZFtpogiZJCoeX47uVR0NYH6g+zItXEdvs0IOJF7fa9cZDk06MfJQ6afbb
fcakxhzV24xz88Y1EFgmDqlCvW7vZxclCI4LZg89aIbZJKEFXEW/mdnVUyD5uCzJcZu3Oo/GvRUu
7wmBFWONmdiQ+fOALIiD4hE9OB6PWv0moh39RoKsLa4JG4t9D8rqiMVbRXq8+ONdZjTl2bbEc1lw
Zh06TXtijWhbeRMy3aocFD+1+MYnqyIA1grAoUMDmSXOH1di60OjhDm4MvMtTrsNRa4JSnFBa6Up
Gevyu5Y46WMzelxqnk9FKiixEPKOCoLs3yBdSWghTys0LBl0SWHtlBQHtNDztp8gADfMZIPEsh+a
bDD2NM0QDA5/dDdPW8o8FBSNRVyXWa+JAtwyoAQmouO3fZmY+yTH41EYz/YY4p7DWb9PTE5pUVk+
WzU2PlySt10KaMBriU5CYZPuLIM+WJqNPux47oCo8jZtV+j7ujduubbLfR43Rz12TNDt6s1cmIJ7
fn2bO8a4aRVFjxX1a35qAxu3769mIQPJLMrFbxaUdvqlIZ8MxohbUUwM2Tm6KtqCDQ51I6Vd4sbU
X1B6H2uDNgzW5SDDhElkmxDbQ2NR/sDjRsI4p199v4J8cxpFNnd3RdZAoFNQuZKVt/IZ08+z7q6l
++4iyyCAMrSPoDgYhOPYJH56+e57DYf4FEaue4MrCuM8glsQwiS2wne/hNmjmvL53NOr2dHqU9ss
uveZpJLAKslfkvJn0PrXGsXojZRgONgEKw0xrn7rHGadnPIBBpeCdRc4yY2JPPqE+vTVmPq3bGKn
b3s4+ZbxOtrDN4fF73xQE8onuCOeb20FiBfSAfcAEOItlGgayRCX1dR7QaXuKL8ZEAJO5wBd7jIn
G05SWRyMcnJx7AGoAf1Nx7Wp/aFJEtQW4/rjKqvIOgUBYFQ7Mg9+r39Kr8o32S4fVhkBNJ0Y5PUW
Y+WW/lzWPCbZmJzbHNgUvxnKQG1/N4mBwzmBBTbS6WtjL8BiuLPrx9hbKuC5/VNprE1TGCzcg9iu
Quejd76m/Hdkjl+GiY7eylkekSUllrdN7IL+cMmoS2Rc865GG9oQIGWUCcCBodnrJm2OkW29zTl2
R+YYHZAJZD5DTVAGvkFOtFgwC5U+D378OCiFeLVhmawUogKzux+s6XXOChpMpmQCm9wweoF01yC4
sXEVAzC5capOMkUKQlc5WzOe+kOtZkjqS/5kV3AGc0u8dUSKbg1EVtr+dsf2ozOKdaSMaSCawgOz
BDxuQ/Rcl0xb3AzKJwCpb+Zr9JccBdWN3lSK0b5Af4DM4S6bW/cSezahjXZfB9s047XwnenSFj6Z
FmV6aln0jm3eB01nv5gWza+FPW4nEJFixnb4zKHEMLs/oq1FwOw7v8rqPM3oLnyXAQCiLwyI+ppF
jXW0pjNN4GnTDRYdssE7NF494fvlTCh4LT24bBvpV0GjnScPYwUTFyAk7cJJq1kbk2n1m9MFJ+8W
yZhHQju5Ojd5DC1Z29ykEzSZzhjAOf8NgXXLFwsY9zFL5dUHkpZ0Y7u1eyR5CFHpOiKnxfW7n6TL
69ufSizgdp0gjTBjPK5VHbSm5x6WGcpEVrdvBXf4zrQ5h5vLeITdudGx9O9TRThQDj/G86bsOnEy
46y24EBiJIdHgvcXKNCg5B3yRo70WVhevCR+MZJXPYcZy13Mujy2a2sWf7Nho0XO68y4qVxGIajE
Prw8tg9kXDBPq2k/R4MkCxL5dZe6qGdC46dyzK8mF+GF8h2XuXAyRHU9Hu9c7pLopWqTB0KxPtY1
fqF7sneJqDwizdpkjr4tlPPEVAXGO3gKjmJMvBN43ceQAduUhbB64DBtRkOSXm7aR9m6rwbZwpt6
gFpjNIKMW2RGTX9LuBz+05SAHwZrWyer5o1mj5F10BRUcxpMrqMik5qjhwdS69cylNMuyfl1F9mS
GDKHXbSbiNlGUE3/izIbQ2qvT0053mahw1oxeRMH1rfc5oA/zYRspWQ+9Eu/Li38EUM1H/FrnNjf
McPnzS/ojd6mGZzvxazfvahGkhPN5C+eiohBCYZUoj/7Y+Ugah9j65NLAjWd+2CpbnqjemH+66Ms
JNXiJ2VCR9vOn59TlO61JLapbTQ5f7F5mjgYwg3hfRcGwDEI6xh76Qow7gN/xyiyVM0tQFHAuPyA
LW3oCd1Vb8e0n4ywJsKGcnDUvB9VTXe2iN7NakRnncH2aya6CjksSkz1gdtP7FFqpIHoIns55U+x
IvTRWEhNSHvxWwzyHqGNe5gEabPt4Byw3f3StPiNBYc58EyoAL27ZumQSpSBXoz7gzH4pE4TMV/k
903lwz8c3iu4DeehoMRSmu4zrl0w9qHNeB6dzGwU4bbx5f1FN7m98yzAz0X/R7gT8TyLezVtWR1d
rYGCOD1BF050EPlw4Y0BU2MeZidq72k1IoEXgXJjGSTtY1pCv2Q6ZR5iEkvJNIdz3tJBwkskN/TX
NYZ4c0ObptmWlNpbWFt1ZwN4iNSryNS9jQki1aPcLkUVBmWa/WJoMZ0HAxIBU8VjyG5Q6OEUF461
aSoWDtnq6pwBa9xHbXYH/Ls6J3+JXOu/RB17J4/h9foJhvpbqM4EqERGA+LOSvXaa6cb2MXDGU//
7FO5ObnHWaKvYvq1THwDlSTjkZ0kgNhIb6IEQOuOAtJYSX/NEs357wdRG805W5zoTGFBGVucwcnZ
vfiD27/el029m6NwbZuQyezgVqYuzJuzpLY5WzPO/1Isvw3ggQE0nY+sG02aX/NDmiAfzhOawd6M
wGf9L3Vm1v/5kObkignFtFqj2z1bjvtimSMp2723ApHcFABE0u0W/nZqapcWlF5mM8iQncdReMeV
odc2DeeQ9cXxw2oCMoEFhQPJvC27pDzTJ0KUXLGQkoJrnmsXHXniie95mi2wWwCUc1orc0IUOjPG
c0tABbyFNjlpaOOb0mOOrUl33IWhyVKaoclMK3CAIeGaSKCYzEw+K2Pok1Yxha6Bko22EEqdr2mk
Ee7PvUJpPE6bdOQ8FzuEwYYCo3cYso45VDuEIY8oTOA3TZ0D5UHgsMsQn6T4mkWOhp2I7O+0YFir
LfVt+vpOJQOmE9sn6GgYnnxrQOepcJZXkgUWIdVJTITtzJTeXn/EJqoZMp06a7mabPyFz5oY5ek1
tbvomJCj6MTtt7DjRzpS3wgQDQrd9q2MbVhT5OXAUGRhHfLXFQE4j+l7cdI2XJK+6Na4a7nHR7oj
0P1HNRyIpPHTc60FI4i8LmkI2/B8l6Z+Wu1SzSbfe9ibfLwMeLrQMw7eJmPqHuABBDaSkhWm4Zdj
XqkPpn8zN0lz8UuNxMjBgyND+y6UA1NkrpRth4OTOTG5ieiMIb4+jjMkbzlNREQZRbfNaaJXM9tO
onEC9tzQ/VK8rsEk3eISOViBL1ynjKaGyer0+XMcye9OXGUMXGZ9noOLy2Jp5W1SUTsrBWfU7PMn
w3NfrXqhtKAeLDvxisQfeIQ9nquRJFqh7SNz4NfQAkJneKJBiJbcoEWKZHXCt0I3AAlhGUcsKWvY
kmMyJ294djXIgLZCzchiOpIlneOBjZHnW26+d9z+d4/AeGeN6SE1ujpYfEgDURFxTBzai5H3zXbW
881AZIKdBq4glSWHNGOFVXZaqPCqXDxH6FCeLRq1NaReuzJvlKNclnLmGmU3ntMZf35S8zSV577r
NaHUrn84t3b7sSOwY8pdBHcLDeuS0Aq18Zq1wpvyRz1yOQ4JuG5psVH2RB/kUKfpVhDMPkZGADOj
DYRYCFzpThgBeJXgpm4ADwwHdXVc/TaJkSlTSxBgI5mi9PQhfWSgwzrulHV1a8Ad2VizL84ojWoL
/kPRQh4KaZGlHFQJr7lYTeQyc3GrAyUPaiFqrr2XNVxIFu2WpZP9ruXYg+hZUdDEr4PZEnVjPOYV
0SNkM107r/2N2uiJ3OeK/u4fBmQdQgNOlzVQA5F/oINnzpQ4HzXBSJtINozMC/XOhA6PoskURA+F
s+u8DAmqSu+EP+DN9NYGkFcgRSFDSSYgX1XrExdAj4UXCctBocGdOhUK3+hoGvhzkz4kkaMTxz4u
w0M9LYfOIu7ex+uUehpoZxXectbyIORl9s7Bt1GS6+U3nHoA7mKhY9rLhb+zQxYdq6p+YT7vkIlq
92RM16GkT7xKXdk/eE0nzR5OInXWk1bXWExAKexZcMlSVx+uzfg2qpi3S8Uh2Pbqnw7ixQyuHhyj
3e+zCtFjpQBFdGC50EiQ0pl6VKJw1hDuMT1o0POVBMQKq7j0PqWutJDjLZMx7rK4OzpeO91Dutii
KmKwPg8XD03eRtvpmdhSvL8FzilbT5j7qjX4iVPCXa/IASU9xjhBtQv6FlTgEp8W26gPY58jnS4Q
onBOmnfRJPP95FCEijH5HY1heZADLF67X1q6To1705Uo6GuPgb9qW3fvLcTTGuBvN66P+MJtrZ2n
YPEL8WQx4fBbD9nPAvGegn2aPOuseTGnVDI0we+VIe6n5qrMfdbNd3FW+NtulQq39/no/6Giu+tt
loqwHOQ2Yj8+S5EN+97qvkJG1/ul8V6MvjLvfWE8xvBOqNG2RqrQvdpttROT5R0tMb2vjuukHzBP
skkbEa+L77fxtm3Ld0faN2kEYbZL7JMxdh8N+/YLfR3i3bW53KlxZEyr8x1TUuhKpXdyjPrVI/ec
NdUAk7tMT7mJGccE7GJSQgV4fe69rHoPw+VYTW+qlebJZeZEycFBm/qUPcdHkY8yxazYQdvyGPLO
3zoTtlyWSojg9kKiZvUnAzBJvZ8T1WuO3Eac/XCFgvfXJ1vCsJbDve/Ju6xGlkECGDHfcUzgmBde
iYKnWeJtqzxRRwRZRwyaWEszglNilH1FehzmhtsgWsNhKvwFIzFiB03yKoK+cedPrOOVtuCht9W+
8mTg8YM1vb1T17tPWPtv+4mt0ATBs1nMGWW1HLdDwj7Ef0CPuCbTJvFVjMvTnBLpg95+l5pvI2rk
bU8lQ04ZwV2koW/AeabXsU8pVeqaru5kfIUKBaWhmMXTsXmkZclf1RQX8LtLIIfmuyc3tu9RgdrC
uhc2HuQwYsNtkTptKMfSg9PR5faRE/eZ+AFu+IE0QWBClFQaM+bVlsqZ2MeYBLZGSURa1G2oeCCc
0ma49hN4g3ZafnyDjnbsT1gih6i+VdV804i3OfXCnQJlYHu3adJkQVZWgHRT+2d9y/rEZY2F5U8b
rsczTvif8p2TENIIwprNPbFRGmXku66yWrS9ry0aariSRZBGpLmnur7pC1FuHZdg4sOctCjILXhr
HFige32oCVVbyyW6zRGuznGb3OYeVxLgHh/7hXyxJOEbUbdY58ku3qoyA2zRpnQyMtjVrC8Xgqvv
osr+EX3B82jmn1zxupHxwy3vexwirfFz0e7Bqmdv3yP7lMiosxxxN+bMT21KEpwW+mRO43l7RHwQ
sV1axV2zqkViVKgL6TaVCw+P81xcq2mPqUgylMAL7UVEuHsjFx19e3svLHKeNeJKq4LCKKQPxrE1
v8ZhdFF0GghAjPmuaJrpQPQOlHIU3hygWa8HP/EOZXK3QAO9Gd2VkYsBFBMn0Tw8uG8OVj6R+YTK
cl9UebkDE8apYzjDEfu/H0Jn/q9PZxqYSK5PNDpAMVbL51KQ8x3H1hdve3qnE6s7JBOl+7z00LlE
xnY7sCuPtAhJeA8G1UPt4faTk/vpGOEt9M7wWHFbbdH4obdgU/E4UiC5gW7ZevuoXD1xh2jQBSOL
suBURodUtc5xyaO/lpoKTlNPITeKi9+PaAlUjCAlNe61Gq+WW/7QYr5zMxv5+Cg/WrO9qSTpJ2NR
gsWdQ7gEn52gwUckH7nBUFQ3PXoYj7idapjXcGTxCDXrbRAKUHVtlIGp2uscMcU2i5jFeOrPCinO
4qRGMLBZbhcvOlUInXY5viSu7ZvOIbC1tolxdIqEJdz6DbeZ9zXPVh7o+Gk01j2EkZt4kt9WO/8i
M+hlcqJwL9P8mnp4t5KBFKhBcNcNct2lQtTEhqWOtLzArbAJiDANgyb21LXp0WkIukOLnk9lXMdY
ozGEA7E9VSb4FAMCLrvP67LGwFsM773sBH4GVGFPkDdagwcJ5EujpzyS3vvSlUDBDJE99/5nmQGv
Lx2EOhlNdyb38Jo4JG5phL8SoBdtM+0sO26qsyvOnotXZpiAvODzhdTY7UU8wTj+diVSzIYQWMS0
z0ZIu6mA2ghEAyZ7XO8YsjMfK430ZHZU+irWxqYjKRl0FRpr+lGb0ZnoUBigBgmBisr+5IOx3xTw
QmB9Essk6cZNtf8wIXMPoG8xV6G9HvcoD4lp9Q+gTjirYeZeFsxHY/kYxoyfzYaREzbWCa2n260f
Lukwu7tSFDUFfKJwZJPyHrNebA1Z38eQy85R6+9pluW3cdcQiIK0NW4V1HWMAdXQH4VqjaNbRm9a
42DtmY/t1TC+1bL/Sc3P0maFx2Pmsdc+xJVAmZs9RObqgc9Z0Iv6Y17Bh61h/0oKbZ6JLXeOXjJn
BDGWWwvNJGVSeZMOIgvIiFIjkHVM+Ksq7LEzxv6E6eIKyXimWu3QCEgdXdjUo4thlwWVnQWsc1bu
ecKYZHVQreolf8issjsUprrMHtwyRi2Ae2F5WSYuykaIQ6NIm5Q4i5LirmHYtmmnJjnHBF8mXvhs
p41zGAdoV8s8R4eoXMFohuvCeR7rQ1rB4+MOQog5JqfMcR5th1TpruZA3k9okZNhXI+H0zv78Usa
Wg+FQPC4ROcRZQ71L+lxtl1fsYU4wTUS7mcV98lezsZ9aX84RpGfGhd6FqFw6BliusrCeQHIXh19
QNo7ibJpC3GGpZYCZL3DMQbCYPEEZnMLU8aEJWkX5wpN9yq46NVP6uUvmS8rdGEwA53RfiDvOUyY
ZiVihDsTfZlomsaV5xY141sxcV9UXh4wAzS29ljD1qnHk63rN7RRf4oB6H8bPlnhGG71REZj2Bm7
sOYM7dsA+XHP+TdhvDFd8YBWGVuRxPhrTjTV4NfbFGqgmpOgK+aDxgqJuJNcVZP6ixl6chiFsXG7
pt4PiQLVHbIyNLUyAnumSzpjoyxt65R6NAiiyT46kWbnnsebvla3gvePUaJf4cqmEnIGtGal3/Br
JyZ9zpycMwCOqpjSuy6POJFBiPUjAk8m5SCaJ6CeGbENw4EmTF4KPOqsMQWQ3r6UYksUFFItj3LT
LPNo70zf8+oRHcN1Bs5MMqkyBqM1yhkjin9cCeUCb9QOn2y7zRKj2bHklIQyAfSDqtS00T5s24+p
cJpjAsmmNPBq99n8MszifSYLuADpy57ov2u76eEBNPlFyvxGh1NxgemDtwKRojUz4tTYpwikWX5h
mDsSsqeP1eDfYGiJ9oRk6C0sqp3ppBl+HiMwrPpAiVHgJSsUpSYOg7Qcrk5HDM6iDikDRupOaqvc
R901EewZ4zMdFIGsJZnv8Ln8T3qSXO94vpvJe0MAqsByMBqMbbI0IPgWDN0SRYovl9DMzmWEXYPM
lNaNw9LZiOEDUNdjOougrMrb0OKYQB/qNjOPKszIVi9ZNnBCr1jaGytTN52YiWm3pmNYMoaAcZzu
tIhvgDWJSxcTIzqUB5dFNaSFVSDjPdolqHnp6JT7nPoUOnVjDPxDx22ApyliObZwcXItGhptulxM
OsPglLdiviWlqQPOSYhEmWGzH62ri6It6IT66tq2PdjutiG35txbTzjkMZYs4bmzOMVkCYosw0+u
BUlVfha3O7EGVvTe49xr7t0kvidCZcOqWmKj4GaQE6yP3GHjzRdsYXQ71rMYG2FYv3Jys7fk7JSE
XN7OzC03Y8S3oAVa+8GouPxAY+WGTVuEdtdo/RaY7ljUNviPoVs5QwHiC7QushEcDMMUMHlDGND3
E5A+AEbz5ALwZbo4D+3VjoHj+JV3bxZwWjp8umjrcVFaqLsTK3kou+6DxCnAW8rGCxPCUe/NfTj3
qyy6RvUOWnXMOBhW5AsOqJmPNMtfiGr192B35tMIUqK480tSqWhV0kZAiE8CxRME9pyzwdL8DZLz
uNgCwyze1fIUTlbH0Pz3ksYf+XqxhibJQjUnJdKWmA5H8qH13AqOzYpRkLtRxO5pDrGlK7xKqqNd
5MYhZwf0ILGZ4hKHpbRr5vjTEUAnWnvxt5Z1iBdIXHPvXWEG/aR186oNecxLcz4NFHDNEB2QjGIV
0LiRYwn1efRes5mGRSQsC+nF6pPWGaDnyHrJ3PEEhKu8EAQ7Jznc7KV8gDCO58A2gSzoO+GhwA3R
AO3ETOeyGR6ZHr+GLtHIbTpzwgZ3kbUSSE5h4/3g7LDeUs9F0VrY46I3SqjppsP4OTmwiv4Pe+fR
HDmyXeG/8mL2GAEJJEyEnhblLYvebRAkm4R3CY9frw/sUfSbkRSSQktp0QwWmyyaAjJv3nvOd4b4
Q6gB9WTOiuOPmXmxLH9DIAK7ClWh7m2koR7NxE62nl5R1JcjW0bcdu8cIcgL9W7GOXISrhDadBbZ
zGTSnehxzfi32NVTRMyjM1NGlb/OjKQnKd7e4g1hvOOlDMJQ5cLvGTfdkKqdBpm687AnCV0LdjQn
I+QL/k2TN8tJ2JKG595oqvLo+/PWW4G7tJt3R3NvYj861Si+dgaBr0HAqJG2ybG37WkfW9HSm8ZL
b/S3dpwepiznONPq+taK9J2M0isXFHmUwN4UVISc8+xsBVZ9trMBBlN1ugu0clFMTbermskj0IMF
OrHwd7MEkNldeeqImJQ4kB50US23HQUiKYZ8KxGfg8bx6UKYCwEIrCTEGKFns7F8dJADZ1o2FgId
K4SQtsLUOekT+epk2uRTLTccbpdhJUpsJZ8l3KNVWkfY4qziyxMRGFWHO6wjlDKUdD6zasao1gxk
XJwmS/HObPLe14HNGyUDRscCOFrzgxGYta8rn0Q3DMsMS6OdB+mqQLdOjsXK5bL9+Sx60hNUVhp0
RjOq+yCXkGcJfskU2NMwuJBFWO85eaJ2x/aKXZ8/85x65Xg09CyDm5XxE3JrWWXPBsRbfCk21uvI
2nfddBeVtOEr23/3LDxLbdUiLkPRWoe6j1sLFpDVMeLPDbcBoeEivDNHjjd0Ldd6Sk3gwbTBTEIk
Sh6gQ9db+wgsa5bUvjA40HeknvAmIgKPYx5dVvRuen9RnntpY/g8xthceqcvrsU4caXTxwJ7RuLe
Sk1EC7a+Sd3CPr02YTj6GrTzcLoApCDSgGkUxs8nl4krj2rW7QYFu6dth1JKDI/hFU1I+l0V1Lyy
pH4DXcCoj+Iu74nLzSNrlxeSuc0Pfo94KTQMhYnnkyb+FlTnnjYdRauV3lj0QvKc2Mq+INUCj6Nc
NkaJj6pAR25WJR6nyebwyjRC6ZB5oG+f4sS71lCN5GQUjaP/EtcgZOOM/CM7HW+yEMQW43t8rTU3
X+pvegg6hzhqHuxU3TPiKxf0V8YNW58PLDh5GhkklTRUQlmv6OkbVLGVS6mX/OAIxTVQRciYUE4u
VICWYiCcBV8qm3yaozEfLWgWVMJlz9hH3+mzLVOgodkNCbNspRXbpoFnnZswkBhab7uaTa3Xkbjg
z4SoHKTmGk4FJ9wmReFl9oxIKoBlS70Tu8gl/wIgwhWGavqDEedJJY/ZpMujm6WXKlD6fC00xyRr
d6GexAcB9ocfTGYUo5baTnT+QJNae+j1qHVATxk1CqGGlVXXWYktHX/iBKzOaB3rID3q15jUmzKK
GSfQP+R6onUSznhz2eCbs+hez9b/JJTzL0BBrsyZ5EzCruKKqkP/WniQMDzvMyfaCoaH/sGh7Zjr
06l2jM/MoqIMlH9wPZsvCyBAk8V6ISmzWgWWPSz6NC3WQBCh+VWPekYrCmhez9ravPZK/CiMaxZL
RHXtKnE/sMMeCRt8knVBwisCfeEgYyz8bZ0LRBAa7HrDE8mqskbEJBA6l+mEPqba9xVn/bYzn5Gd
fZEKwhFxpNFrZnQda4Ycib8mGgx3WZliW6uRJiOumXBVrAb4AigCBrwDjEQq5DfLBgTQJplMkzoc
TRTC0EXZZq+Om8Qg8Sc0hdgbFpHTl8eCdujIFR+iAuLPR+hERU5U2jMPMECOizS4Ks2mPniJ+op5
/SC8jyk5DL4iXyJY1jbbgdffh3WPDC9Ph02Vdi/oFpl9Gpdo0KqtCSMJe2G9pAmEclMwTRC0gxKc
yRtb0AqbjAeteY0cuAv6hHIgt/FTD9O41sTw3mXO2i4SeOJOgG/9S4ucbmHRr2dAsQgLQjaSsGS6
ox0T9FbLLHDNs5DzqSq3TqJg97KIzu1lmeOPVreGRgu2q/kD6gXDH9qUyybP7vrR2FfexjM5DlVS
HYagUNSH/R/v1fN7vx7++pRfn/eXT/n+j//G5/3ly76/x/fHtMJHwvi/fprvJ/j5XP/pt/r1S/z6
drNlnRH0f/23+A9/4r98q19PI8m9S0d3j92RHqRWkEPkSYsBc+SaOQl3TCsRUlkGWVOS9Jf5/3Wi
vg5Wns5d9fmx6JErHb8/2jX0jGCq8wn04keIfvMn/Pzcv34UCx3a2vlTQwLeM3aof3v886lkl6rn
Xx8ssScDi0n336P1XiIR+H5PBRrf8vvdvz6O4R8QSzOP4r9FpbR5efz9roag6Y+v+n482vOQ4K9P
8P24nL/++71fz/T9niAq8I+n//l038/0/V8/n+7X419f+esH//Wx7/d+vpn0lnTi/t1wo/IAHE7p
zJLt4hBnjsx3AeHVB8OuEBV/f7SBlfnH43/4r++PMkuO00Xa1wdi1PytrTXFEcH8C7Ll5yDSMOb2
Tnfw6Ro1MBfDceJlmN80VgLUcH7Pk+4BmAgTc5d8eJS+WOIJqEJkCF7C7jE+l9ZJ80lgnkN8knYc
zgPHRAUNLi6/0CyxDTIwYInFKTzmtNMLn8F0h65As+sf42TS4Z75xFXWEnnb6PkqwMy+zlPiftrp
DnXiEY0RED3FrJ3RyEhAS9HDmMJripHrHaOTvqhIMQhcgVsovQmgvPLt0HyYghEevLOobDEqcWpf
kd6zthzQBVGN8y/1r3AUG4j/F244s+0rsPG2uGS58wrJYZWqvLioNH3lG157QzdutMZM0KYg5CIV
GGCL/kBrCPJPDKtLX7VzW14fayrCKsnnoWYJGRWR8uiLS4iee5AG0cZDcIuYy2TgFr3ExqQIY+ob
7J11tyq7NYjHh9xKbEZjPYqQMcLnW+ObteRZn5AbDlOcLmufOXhRD/qSbJzPTNYGYQCYj2yTRkgc
aPd96my7rG5efLeh0sioW4PeeQjnshaqvaIQbsyIEnz4QSxDcETuSJaZMa2r1t+T6KPwAmdfSIyL
Rdv2GLypIv22PIcjDiBE1GRm+z5tD4KONvXUg5Y6o6HGNMAB6wC9aoAziHG5ahHNlyOeXlkwZ0bg
nr9knnarK8InBsSVm9wZMESplmhAPxELj2jrjY2AAlUK2Q8xrAdRZy9h9SCVb9wxquBfiuk5gf3A
wHNBK+s9aQViaUnWCRr+iTmnZb6PQ+ivzX4+uCltHVrOldeZ74Y2k8jI6F3pIkWlW1nOys+K4NWv
Oy5uLOC2Jtl0MzSzpm49Nxm2X9+JzrShH1xIXqU3gSK04vPYCQgNNSmA3CgMv46GLJ8JvF1i/SYT
JhmvReMgiSkna2mrPNmHWvbioTNzSlyGIvSzUxCmOWjtbRwyBEahQwOh52Td2/SToZ7dJYYxrD2z
QFRGoAcyn1n1lN1KS/uaOrdfacA+lhQTPpxLcTOm/jVZSrVCwMD56z03aFKDoiYACtBzBtPumhAR
/qT0MTu9R5yOg7GhO0/llw3XiAbAOj06UQpbsabciAdiuhJrhjQ2G0SGysYZWrVfQ65OqZbfeGaY
rpK4e7DUk5lE8cqjKtfTuthYKePizNrrhULphABvRmvMyiCrZiab7ZJAveU4Y5eFMaTbhrkIgZqU
2lRuOzeDhGNZDG4a44jnOl8kZnSPXoKOvUkj3K+T95IEIydD2zWTO5JKPmti9iFFwqAXUGA4KIxb
rmlz2XaMAOVOb0CETZZ90FWJSF3wSmsDRuDcWA0dN1oNRkDyldAvc8zHqLvch8h1t4k854ZHSWd0
yE+66LNn9gPfnHP4lHmISXAtVgNHuzmfzjAyfubBYULcZfoVR4vpCht6dsREtqtnPn4Qg1obnDmz
yApB0ya4XqfvhzUv7dVoOtPJbwlCLCbMQZZto/Cb3/1+o2g7A0T4hw9/f1HDmlgkRndKjVl3/PNj
8xdpk9ohyfcPVaaKaWtYLWjNqt9/f4bNYa6mvD+NJXYhAZ/BH7Rn4D7oX0R7rHUT434CDdZoT92U
3biQn3e1MM9Bbe3p2LBSBqG+gsc7+bmHDg5YZTpAgcX4B5kkwhV4lXTu0cyxI00FLUo6hkyYvQTg
hSCwY7D3WakIi4rqVzQ7N8ivo602ayTNUJlHUlH2tVkhijCw2rZuik/FO3Q0u9dllFyLnlyngsMw
RTU0ntBD2xXelSMhjbFwaL9y/SxM6nQUlrbDdTUMVMZ9cEiC6BVsmT/73T9aG+Z9AKaPwyx6Jm5w
EE4miqsA0RZ5sAZKE0ErWXMgRIzMFzhe8B9g6RaJsrc0EIa1bxjXxCcMAE6smwo97gq+A9pHcM7c
NfvKtj+lNu10e46FqaaekYZ6rkSG7s5udjxpi4xOIj/0OKs84v8WqyDJzvwNXtvOuefn2QSm/BRG
fOc5+Vl2Vr9uIzBG4/ScjemuivkBDctbeWV6kRNJhZFkyxkLeDihsx696QwxyDx07b1bQWGzoRrZ
Y4feqidNvGge9DpDAIHsOOxJs7IQ9Vr+0VSThgX+7LX0NqQStAM06KURTUHq/abO8E+F3hXJX8AX
WDJJgbntK1KedQu8oNvyR7RC0liZ+hEBSo6W09oCRzgZC/44bPOGHkBrFmAsXRokUQesGY0wJw/P
BLWXfNmHyUTAU5hahTsKfWfDIaUxSYvQQv+2CtDnDHZ26uS9ctx3z6dMTWW4d+iOjBaCf51scp3o
CdTCwcloicYOk6++gG7T9smHLgwC5Qb87PVHQfI35Pz2Mc7UjZXrJzf135CGwq0qUcnpPiHdjEY5
MiNBjAsikLuY/h4JSF1Q3DTEbq4rTzwinSpWtp89E5+OmJRSca3GeyO1sSPXZ9j49wV1QWufRz98
RcFwULgAF6Fj4eTpgJEiwHxtsuw4RGnEZWuQ+6SGq6axPRIrnKc+Sjk1ytqlRpq7UmQ7RM2b6vMH
c4z2jim/8ix+Y2hpbtNGHceaFzc27KPtAH1Vz3ZKg17TIcZApM2m9hHYYHcgBtVckAP7o9F2xPNS
jXmUwn0DCb4LUThEhN94Ii8QlW+dBJ5i576OyV1KJ2VhdtWeJCNj0bvl3jFAU9IJtJbV4JzdgWva
oF2xJvwKeWueW0urjD+HCtSWYQXQeENMadhu0KDFAZcph2QAQNRerbWaImxafvXEciX2YUdKOAq6
pR+6D2Po9pu2te40yzhpZP+SxHqI4IAwHUO6XsZ7RiLI5UJ34MhPB2skQqexsmr2dly1EEE2XWud
LaKpFkIeAHEi93dHtZ0dW6aFczu390mvTSsvYPcqii+s84sWNu6mbG/0MelJ/KCqgMvZWS32+RpH
UNWjuzW7aJX1zi0nB/h0xrkOxhDreb7ml4SOAI1habvuV2tgcfF52fMoFruwCFZa2MEu906EWfvL
IvbpVWcMfwbbZ3argmsN/mCeQq01tABrtTaXSBJRkdKhOtWyP4zTB0nLywn9J9gPcJFtWEQLz4AP
Ekblqi4pKqm1GTWuYxIgFlre3uqCrI6RnaXDz+AiYQyVwV/DEqy1trXKvCdL8z+l7wfcneXjVLSM
jNvyy0zUOZtmVDLF51RiI8zIKRS1c0t+A6MX09h6uAjWdv0VQBLSmbswjei6VTwYZ4SM8EOcchsy
/ae67xatA/Or4RxhRtHJaopoXTj5R92RUwzCZ42z5GqUZbtWRAwH4yEZMiTU9P4JSKgJaBH4dmWA
W7I2XBL6VHHySPhrve/p2Cm0KacDK4J56bIKWMF5IH0QZeybxXYPQ7LZMl6m9geUBP60OnQms1jo
kFsWDeCDNQ36PMwvmoncmZhEqPbZDbt3iXiw+mQEy9kWOxqRx4VN+UbNHa36uvrqWpw2HlnrmaAq
aIFALQFJgCD3EXrXmOXhkiEJKob7yaB9LoryqZ8QyYwE8QbWC8spqXqKJSdIjgZyObquvsstVNio
xkySwcpHfv2rMgbdM4zhDxe3zUzQ2eQ45LQZpK4V2heRbuVFmeEu063rqRMfDoOK5RB+REK8Th3K
JMbJLBCKRnATeHuVIp9kJngwKuVsM0lQVu7Ut8WkvYFwZMg48wpYXtnCQWzzl80i+yYoIZ1NAUNc
zBzrqEUfGdnJKrJQuef+p+qHZGNWjJD0xjAYGr6VPX5fzRlo3fkZjZ7c44yUn3gZ0v/PsRrLz7//
9lHAdlTj7Sd58fmfY6n03/72T//yz2RwBZ/F6q15+9sn4/xmnJO6/v7bHQqzKH3Lf/y7r/kjykr8
bjBEt3XLdChqHIMgqf6zbv7+m6n/TiIV/D7TsixXWEL8irIS8nc+k3wpYbuSqtN1f0VZCed3kyWe
KCTDkdJ0DON/FGUl5G9/+1OSlStcwyUTyxGCZ5X6nHT1D0lWrNUT3X6dlQxS4rIM5py4vqWgdPL4
iXutoS2IPnphDeUN3skb3aYBXzJNBEA6k9dlugUASiAcTsVVNWTJUcXuBRd5uGWfcXYuBmQiPeON
1NR7lk7+UZuT4qoqPIzRnZKaBtZpMo/NZcRUiNLCdchm6e2jgHfU19qw98lTYoKUrQ0DeoaXe68z
zKklLzWZMmuOEZIrv6OR6xnDlpwjuQvTW9K5nKPGDXbsQoTQUHP3smtv0MSf/XoaNzrZXXQAJre+
DLoH8CpQs+njzSB4AtoiRgMYNv4jYjJGDtNwZVHVD6RqgP5kfuSHxSoxvmdrDOKsebo1mdzpoljj
b0H33QtoVNbbkJCVQmpZQnseW+33m5qshsM0e1/Srv5ky4CUQIwCyt2C9kZFOIhsyJzx4iOVvL91
TAO4QN8x/mFNhMeD4yqEHunpqoUdwoy5lrm7grsGgCrsuz0zJJo+iU4q1Ih3ssDXu2s1A+s/xemp
nABVxfag36fGbRebxg0isbVOhtIy9GhQsBkv0o/UMMITJNWtYVTlbgbDHlqcM4goBMA/wqCWjoGI
2GfQf9FqeKIttgWisImQqmvjIrGzJ0gdDqUqdzFKmSF1r9ATntxSeosxZWeMjco4NTKk34PuEwPV
fVsaiCFlTnIs6gd4eGVxRkBX0PFK7mAPY6LgiNf4syhdNZ/pRFu+dO5Hwaw8Asi/dTTGIwAjoq2r
7VEgYjc2fOvGtesVrouNxp/0jIc42WQ6CjjyvCloknQvG0mAdyTy1ZwYTHScflP4s09Ba9/tZrbV
pXdOnKyMAr4fAw3kaIm38Ms+fYkizC15bK/LCQEWW8zGp4627bK9c3n5MrZgF1Z+G+nDhqSbWYLd
jWdcq7smSj9DT1XPRofzLy7RW3mZDWZvqB+lHyF87+2XAAyePj+rchxStF2kBLTtbz2PFkaDDr+T
8sPIMwpf2z0Jb4yvykFh44sFDu8MBPEs2Wi5ckhAuiUVkcvdbrSVNK1kpRrzCqiSz6je2ymr32oi
APqT15jdY3fbx9dJUtQbMxu6l1Io0NcNR26HUx0qcnMW+nV688PQ4dJq6ow2ENmWyZ8WSALC5Xw5
VCMaD08+DVPvrugnjrDN9ZvAQ+AZ1kwXQwaHnm5RsYDaAl0KySwHcV+M8RoWm7rYMbSx3jQPcsIZ
TjnHz62P9AWwCAF3pGKswDAqxzLfKKkX4K6iH7lVshDlch+MtQOOVn/WYSyBeGp2melXW3piG62V
15nKzx7NquuUhWWWpBstVn3aguOmcgsG5eYNet3yHOUPyiLF2v3Wf5qR2mGv+hy7AgGOLcVBcCCJ
XA//bmMPq9HVHyer+DCYlq0djqbQICgeSbL6iqaZnuqPzuOyTwa8V9FobKPM2YjBsx9KD3migx3d
svQ5Yfs+KZIAZbQTXwfooS1drgyI8qblPBUc8USl2Su/78WdapAWeL3/3BeFeYQwOtsg81vTcbnJ
pPWUZZxqCoMiKc2gkxpg9FoNWngYBt1Ktdk+dKsv4aXigrZt40nUR3bt0o1A7QLeE6V5KGP6We2T
STpN5Nf2xuRuIU91ava6m9/3JWS40qJD4uX9IRv9o6GBDLZ88vXykWmarddwqVhxejYGgpN3cZw0
m7Tzdp5VYjRwjbFDjmCBhDTTY208OW3oH2KMbMXoHcsmNPetOav3lUeLB3l9ZlAw1eossjY+NG57
R68uIVFxOhueew7YhFdjk3CNJXILDEYty8LnlxnNYWNCJ1+kDlFBE0CJWRvqdaC5dTN/BsZczKvF
bINhrOlU4iVOSpesvPqO2+BrIgICmQh7lIEz3EdVYlEmn4hoonNE0V6GNhEhxkBDhvnHro43WPTt
xNihE3kPM6/DeuVmOPZ0Dg5RtVTZwXJcdxfoSqxNWbHxTtHJHQGcuCUjPjfFPFRZxqZow33oj91F
Lzq1ip24vLFjRHSuaAjZ67Nj3DDGxLgAd813sN2Cm6okPEvLip4RvUDvS13I/CQHgBBlL8rhPVU1
iYMJi/9d6XLkyRUcSGgt2YAo14pm7lR7lTszmRlS4Y7z2FSBRy2geXKYg6sGXmhck2YW5mjnXe0j
RBi4cUB33ny/8XuMkYnayGJa6DhiObMzVbMG5u1BNpzMmBafmbo3ZYOp0hcBnBvl7LuYc9hg9Q96
oUXroT1zc4mTKIsdK0h3I11wKNBX0z2qm+3kB3TVSXSeuyRtMaSYlYy3JLGXTlpeOtffCgcvnOk6
75bOdgtr+jmR8K4kWcGrnE4JzuK2PqA29fA05SN8+U002c8ZhcSm4ZSKcM6KCAWhCy/tBOEmOEXP
gtJecbj0aoLkcou93a+QW08yvwaVQEetVv5sgpQHuyv65Xdh+U8/K8trYpCCIq+/K82Popy54SyB
f374L/+nImQNi5L4Py+9T9H7p/pzhuz3V/wsvDXKZFtSXntCl/pcMP9b4a0Zxu+kakk+KqVtQhmh
uiaGpAn//pv7u5SG4+mQfSxB7er8Kryt301pswCTV0C6rJCe+z+pu6nv/xwhKx24lpTbYE10m7OB
tOfC/B8K7zTPDERVRFSUtbitnShfEDYEjHVAOhEXJrnf/KQQcGt/2evuBxR1DrD9XKIIg7P7hKW4
s2mmkY6CPP7ML4QRcgqnbZRThmZeejt0c5fFQRRtxgpOeyIg4xTlSargE3/xmyGKbkmc3J0dTzO/
TqcBK9Jtb48vWlmRUBc72yAhpP16AYKQEXXUvsbmKQABSr0cYV3To2sAVwN6N4mtOupeA3nVUEFh
MoR3GYzBUxTpp9jJnlow+aaojg4jvUjK6jAPxpCyIvATXTkHXmzAV3KK75wzwFPm29YrXkDMJ034
4Il2N+cpgkX9HLzq3aFlmunVhX5URfY2dtTIvmr55RfTiCQwlsNVXLknI6ZZU+NbLrIxPERifNTC
Hom5G6ewq8InnwhZfOAfpmWCnK+6fQBQCVYPZMUHkaPPiJh3gPGGJI+PazLEXVGqDThxep2NepW6
A8LPEG8dLlAK1NUgcO02BU9uAPfzWEUAPITPY4rctcTQ4ap8WvSDsS2M8TGAzlDqlVy343QK0+yH
WRc1RxJEyV1THZsk37IH9svUrhmMJQ47B3v0ZFZ4YRnkE/IX6u2rhk6kCXqImbORCJmz09aXOsCQ
Gl3aYrpLmbqx26D8Cpx2Nb4GKE2SCbEgyjlXqGOZxDuhYHvmgukMrXyGxDhNgrkIcMejmYx3HG+R
mwz4iZRSFRPfiiHyMJ2M3EUAK83jAP2ek9+gr3NlXpMyWJT3eUKq3PxUscHK68WHND0Ncg7lFjSf
2VuxrbC+ZjkXT94RM+rl9yQz9Esgh6cYi26RTEwKEdHEAyNeRnDlQkIH0j0V0CjSXofGUpsKQlRN
Lq8H3WdPmVli9liLFGF8k47ouKnLSTkE8f/ZJitpWMxFml0ZgvgccBiIkCq2n8wdyPIb8MjDopxi
nCwehuconkvKEyx2HH2Wm1Dm5xTs9GdgXy+9fkTRSypOMLQXp9BmRBLXoEO7JSuzK0NL9lqmU6S7
D3alvSoO+wCOQvbosb8/+8wqFqHmnj2QKZ2Cwt8oGrMTfgodoGpoPhLG/KlFOSHC1JJLNyfQMUp+
INOr8UaQgBFVpyoNHmFpP9sjkmAtpPXLMJsNq3RBaCbZa1dxcg3pouKvRODnrBkwcx6I+k2Vd3dz
RBGYFfhVsQ1gok9ocQU2Jyw5rCVgv5Rfc1NZ9j0JmaKK13VXrmsGrtQRP0h7GDB3+v4iStOVk9dH
laiL46Q7W+FdrAUzPYeRrKPjF26thY66bJHVA2nLOMTxC7SP3liAYjAgNLvpNbckk2lCXZPG1NdR
Le+47A+Yu5g5qAfdKw94CHYVjTnY0jG657SDewKc1I2DFrvH0aVRvfAYNpOqGpL7vC395ijz/AHo
HIOqIXlw/OIuTMxrOiEf4D50ePceutTgdv7PDkTpzqM0dDvAIX3wFBr1cxgFlyLOGQP7MMM5kCyF
wNVsZ92drDt3rQz1EJjZJbM4OGObZiiNadGR7qlL0lXHSWarG+bHWKktAn256l0YCVlTbXEobQZ9
cClhSpKFGOj6dHibBquKywSO1i2hne60NoFS46Wagg2de5cxNA7RRzvVjmpOOsLZ+TSNplq7fQeG
0FVL0mE1pHDexQEr7mE131ZjDJ4gHM6QCDaY8PSN6pn4wp05ypred5+dqMpfrBIjEhzB27bFR64R
fKX56lwXw0YJ52R29Z0VlMykNM1jOhvdEWLBUEeccoyjJSTypfDb60HDCRIRCsX5c5dh0FNBt3bo
+bKPvrhpfIMcloTnU9Qa9goaMFMJDaNA2Vn3gjwB5OLDofbHO3JRmwVaju2QN0fEpkQAQDHp210t
rTva0bTZkXZUw/imF8ye8bt9hFG18Ce0tq56ZTZ9Df7nGVzgDGaMdxL4wiLzOQrb/pfy5aFsHZR/
0qFctTdVSOd8KklUqTX9zZfVJeaItuxq08QQxek3nFEgQdFdWTlJh2SkbO3KhT1bh9dFda/SG63q
j3Z3YRTpQKz130aiLmlPfzejyWBhvEJznNZA4SNNHk5ljo8pCh288M6OkZVimzNJibTOYx6Ma9Ud
esv8CDUftvWgtp3DMDOGuxf3Hf2z0LhmMMYln7avXiHERhXFjYgE+2t3103iHGklGKTa2Rdk5LCL
BZjtHGT3YWeuppL2A8sErGKMZYbTvXmmE97Z+PcSBZ9nyH84JFyvND1/ha3/aVQEpcrevSdrvZ35
ixm9dfNayfjVEX2y1nSuN2foAkr8zegWVzXX+dI2GPlanSl4aZkGT9MR7bYKMywLDqZPejL7PNPu
0rR0qK2jK2bJLobvYWWJ8c1T01YJcabMeOz9+DzZnB18F9vCoOSdwNgujOBiyO6OIKrzkPU6KkZ9
Ws37DbKGZY/qaFnQAyrgDwmNm06TpyLIAPM39ToSWnV0A+OTs/hnXSPn7Fb4OnERQbtaiEq/Y6bG
ngVNdWEQb6FyDmOWDuTFMZFBlvi0v3tEenLxihE3Oz2FYCTTcISvVwdfaWRpO6XlOlqJ6Ranf73O
rCfSgOH/6hpJRfC23AG2mDk+ggrudr2dXvJM0QJljTdQ8PUlFH0gshUTpDqOD9rgPtZ5/1iSxrDU
Wp0gqRXTBsjYbacWcFg4ZnHNtROJ7BV7ow+Hw230R0fjsk4Key9Ifl56cbafJEftXBOMSRGiov19
SKyeV8CdmWW1hbqdegVcyw0rxAVpD+PTOkIiXdoWr/pUIzKTsKCzU13zZUAcqNxIxwMAzrxjTAvS
dHCrlQE1om8PP/zAjTaOFI+uO82NDeICYb5FNmOZShXPViCChZF6R2brBDI7GM6C0X4viwrhYJHc
VrDfaVu8pykTJzsHUQdmejUKEpxcGhPS1Z9JzNmFNlg33W2PUWDcN1rylOnmtcP9DlDsEkS9dQug
ZQlB/1HHF4wNhEwWjzoAP4JO4sxw5Er8sGN4QT0jZdP2n+Z9g9bGkajmu9AaHudXqMLBzhxZ32lY
plcqMZ7zIkPz5p17fAkAVtVSuRQLbc8y7qnsNuwl+vexfa560gyTBkndALt8VrFkeXoHWp+qqbEv
Kc7xwU+QpzN84hwO52JuEPKSMBU8lNlqNKgHofWn4BS5XQo7ehJx/SP1vC263qXbsRr6hi6vupAL
QOvFZ5/HJ7+Ux6J5F6X8RK43UOzZ2VHgNwNhDCVx01mhtXRHzCRw2I2Fo4cPdmO+dG0bbKygvTSl
3EZ6/OJ77GAC9ROMVxGoB2QgvRmv8OA2+17FNFfofTQKFjtoil2lR4d46I5Yrm/DOMXy6kMds+F4
1zWt7QkgBZbMW4du3NIb5YErgOvFA8fnNCc5M/J9fCRmixLPc4C1zjChFE3MiWPH0sRResTU+q7G
+nXoQESEDeEAUXx0VUBaiHKeOPEsRw92NULVM/aKaiHZSGRFloTUjK0+Nd659M+5IJuaYlyr9WU0
JViCR24p0+TPFB+MkmqBQSTX25Tam4bBbkBiNFGhEipiA3SEpT8xvA9a90QhgAdFWLma6yskMPIw
0aKL6bEsiaqU6wC+yMw5iON6l1ncfX3nveC9rRbk0kErNPH9Mv3v7wopCWFloWSwfDHm8Xt7aBQv
Oh1FThV59qMSh1yKXaeXa0OITwcNER3tvtXILiz2gDeg59fEp1Ah9y3N8cTwgTfGt1H74ETeAxDa
HMF6s2nhd4FioPAD0rOpKQ7SCaBYCQNNqv3oOY/cXWTSCPOZkOwnWGpbiDM72uf7ZPpAC36u2ZNw
gB8I5VzmdpdttKG46D2QLF/rtqa9M7LaRT1WPffaGp7odTHhVwq77J3olH7Zyh5VgPNopk62ge+L
RZNAEaAe5cP8jZTVPoN2eggTujOFdR/K8qHxExo4rMGAXfDOiIeWRpecApfDZra3Tb61EmCmZM5O
weyKI4r/GIfTtT06p+mlGLLLxJYct/11iqis5vb1K58iFHcVmSB0xUn3mPBRuKM2we88ty5VXkoJ
kVXG2nMOTVkyonDZJrLc+lf2zqS5cSTdsn+l7e1R5pgcwKI3nGdRouYNTBGKwDwPDuDX9wGzrCoz
u7ue9b7NMmkESCkoEIC7f9+95+5Y+uQrFUZUrVNUT2GOxiLLx5Mdcw0P3L46ZngJ8RGdfSZtnOKw
Zm+9iXZ6WfyutXBf2dw1cch1aDpqJiPYquPxGljeT5zDL25Q31y9GAHk/paWPa0HHdgCMbBMpSJA
ApZxw/inFl3+ox2D74pMSIoB7q8sEGfwWrtMFWI3DIjJoyrYBDOkNZmDBR0q2OCSgR1Qyy4hBw+D
XPhG964b8ZMwGYYSZmkBN6l4uAWRyZynKxgD4snd2lFFhA+fbDkpcRY02fEjTZ+5XYD1AVJ3Lkvu
Ii3z3KItX/o4PALQD1aA3yjTZ9l3IxEXTgHwLmcgdgMdzKd5xL3ylHqr+sstsx92CZXOHuY41Q1p
twgFZ4sPRK0lPqBlZ0wNYg79ltgGssrAuAq7uxHJuJi6lL/GhseorKjYxfC3bfsaetwblcYZyooO
7gzV2EA+i5AvCD7Pp9VwkmSZtqUh5FJNXGQpzm9lEpEel3MXTxLNXGb+Ocqmiy+ZtNsNB0CfOBTm
YL0qG4NMqSCUkdixGUy+4xGoJum2w0vKQu0hddMdaXvoqhKJYCitFlPe9DRT8YS7wxeLDbU22v5M
vt66NX7S5tn0vqu9d15wUREGMVfh8ibPBeBjv/RaENC8W5EdQ8gPVo8BT+TSrtz4bPR7dCfle2hl
gjt8+F0lwXOB9+wYhTb0Flus207Zj50l6aPF/Q4hKqahEVkvmNVvD7IzSjAIAjOEQLYdk20Ls9ph
BGMcBx4eay16MP35o7rVuRY7M/SuzI0nQB5K7nV3qZXfGZZdJHHli0jKYgWbRqfrGfgTOm7dxoFn
ME4H+QH0cHpFUETORGq8JnF7nBS03YIYEL4W7En9BEFWUxS7zQ3/OC3DznFWVtzV6zQ9WHL8dLWg
+XTxEus4gDV6RWfpp+h89PZHPQX7AUGnN4hbMoU4isjHQmPZBdsiKw6BLH7r3q0raadI/9XE7LSq
hPNA+MUT8x4nIck0sn16h/5kXoeofFR9/Rq6gbavgpKIpID18sBQlZGXhQ8LQoDkdFfMdjgyD4bB
nMivmEpF/iojX2ip+f3R182CeEc33wAtYuqoyFVLsCnhoe34ukjICF0Bhz94Qrb/u2PAKkVIiB3V
ZLDUoTMNZGGxTiIvdI8+pV9ZwVdjec+OXr4kVfRSm/XKI6oCpAbjWZE9Waqjex4W72kjborsvUXC
cqyF/dAU4cqXXEueqr6CUvc3pJA9iUQHL6TZ8ameNCA3+qOoyhlNDcw18N1i505XmkiQCMbWXtUC
rLPVAICjn8/YGzg/NX2EbDlxU3cb+1vp8M0GtWV2IXLvlvXtiYb2NSf7M4D/uJt8Dlc95Jssnrso
LYrrSY0gea/SHY5TWm4bjUSdEWiSoxfcg93Jpx6DfAjn83MYDUz8jAl7FS23rOnwsXsMF3BStjls
xAnq32pe2ZpwDxbWl28U9t5P4i8XbANa2xZhnhztdke+HC0kzz+ranbSUzkLzZrqv6W9mnmEgDqg
HEKXG+01ykPFiF9XMZQxv1vU0VSsBBx9UbhP0rEQIXX20zTR1igq+2wG6r1noVyO9q9cNZj1EE20
ptoK1/hpjOY19cpnEsQhEdj1KzTjg3Tph03pmwF7epfrggBOZz1/lbBTka7HwAHsjnHRaw9tC6cg
piMJff1lXmSSdJksi67IN3nXxfT37WCl0h4pU6HWFNWcZRbq+mI0KdEkUDOR7+Ur7KzRepLFgyPz
30PcX0sHCx6pUAf6VxO3npCb5DTXbybxGiDyXNTmaQgTuPGNNy2bwfohOuUsS6zoUaurq0ms2Z6c
x62Vdz+QTL6l3ZAs7QzeemQ7+lsEiRF0HisiLHIpeERCtLwXIEZoLwoinAEwxajgGcQDcAVRdiUy
An1ypFYGbGtSGa8DTOJDaNIEktO0xmTOgKnXh1Bq3dYL88cikL8GF1NqJWuw2eEFnFS6b6jPAW+S
u7qVR5262Iog6WtYIjO2yunUsc4NwEVA7M5InMhKf2cjvuMaJzw1AI075rN5J4lfe/scG/rVS4d3
T++0Dd2qrU+u0QbN7UX4qOAtKbYVlVbk8GQywoQ4It38UeYm4t4A5BiVGMLsuUvBs/90tPZmNM2H
anRKM+jUsVkm/bYDt4dmcOLUjFouJ2la28mpzvP/usYqx60KtZMVFtRUhPdUMuEB4FftQ1u4F9Oa
XitAXusqDnZabLyZhtpkNKDWyciVmym19DX+INYqe+mF313oPOvjMSe4iqEQ4aDwmWHV2aYRuFdw
g31wtb1Iv9/0CWVvBYXdR88xV1Hg6DAX0b1tQc+P2umWTI2nuJH6lq+hl+ZaEVbE5O2qV7TI/ILq
aeEPm7wodkEhHi0nxwxkDYRFd0BX3AsEFlaQcNXwn6dgJjFFtCwBl+faoJxHL5mY78KZyBgH2FRl
w57QrqZErePTnbD1E71d42emrccIhE/mHFVKUmfOd2loUMrDyfuwpp6SfvRpxlW7HvJq39QFdAH4
gmNwKDIqFU7dbPugftQA9fqyKd5amYAV4Tbvo913Qk7mJnUwHVc6Hsx075VkFpG2Xi2tqrsloUiP
9lSYu7iuH3pE+jvT67mbedrVKQAxBi0F63yCnEkW0RIH1w8Rn/qaWpvbUHMHF/feNaAPxiR/kyp7
jfuxwRzxQxMgMPyKaA3NWxNSqS/Cqn4QDEKLqYlesbj8yizd2gmjuUTkRXJmp2d/pP4CMNBFdx4l
SwNkKTUnqHMN331QwSeEhHB2BSKWxiyp1zjd2aWlzxJGLkPS0faC6VCLcGuRCjgn+jiDGw3rh4ak
AJ/YQynTl8DXrVXn2k+taXO6GzqjBn2uhT0ymoI2BcAxJEc1MfaJujzIUofsYZGRWsswOuouyodf
2BZufSroXjRAxTqs7q6kCeZ8o5nzWa81mGKn997IDvicSiBkq7CDx0QpDZyZFek/v/sifrFLdW0r
/cqtIwL8Jp4EUdZ9R0JbbdjdEonSp6jcc9Wh2y9a0FINU3FTy86eJ3+rHqqq069JhehIIac3kUig
F/H7NMDIT8IxXac6ybtTAb67LDDqjUQIdEn7bozVWespIWNvH3fgYnEo+uGZMO23gjnxQdW8USQp
1k566EwiUR2woIV6vbfj7rvtnia/+2V23I6CKSXkcABdm/vjXlYTFGwNWpabPlL4+sy4sS96DIBr
RbWx6+rPuGLxo9ICzlPLa4g+T4GdPugEIVKT446tnL2Jym+leiYGGWpmDp9cqg5QiMKAJ2RLT4kO
u8HgtqLTxITKHh4cu2qWWOYu5MJ+a/XI1CAH0JCMILzIwCm1bt/jOaPpwZJlroBQxBn3QJ2xLHjp
UVokCYVRc9QcggsiuAvhZF/Nhv/Q2ZWtOiPsehiHwsa8IM+FjixsQFyshu4y9KgDHGn+jBUTlYS0
5ynh4qocrr4xy5gZjeUbJdt9RLVwS2Ee2KSuqDBr6tSih0KGDS8TIDehsXr74caUHCfbDY+EgT20
ORN/O7/5bqnW6GiNYSLIva71PR0b5vbanNNrAb0evyEofIY2YGGc1TvM2AYBUTh/qGrSSx0o+xcf
XTneOGzc8YO+2MApW+pe9+Uh6117McWOzojf8p4hGQWErxjEQauT8CL714xM9m2fGXO6e/Mggp0l
fEEtovgdTmdRhC6pIS5KSNAPKVXCjR9T/MkIoV+6jIaNE1anPq7lq6sICmpt6z0jYnRr1LNjCstV
1WgPosR5OYTTdz74G2mb8FM6QGOhlTt7SSBwmWYBk0JWKQeyW6v0AbY615Y1IlekI7G1Smoybc30
r/ZHgAhd+17SKvHI0cWxd6BjbtHvysXeEjDhTKTRzLNRfqs4NTYtaZp8zz8A/OcHd6A20BRwPWjj
6OFaCjBhYBT8Bf20j76xD2nWVS9jBXUnLzecANtQacMFiwyfoB1fRe0y+SF4AojeounG22i7v8AU
ketILIbFRJc+Rb4gqh3OD3XlKOujTTxf8uiuafu/gkdZqHzkutZcZGhoQVd66RYLP/gaW/xFMnDA
XRd2Sntx5hK4lCZL4Kd93j0PjfdTq7V4XaJPVciNHJdcpQ62TFwcsrluWhg+MRiBydopSn8LaeXr
0unfa5IWl4AfP0EiPWcWK5eSImxMOYowV4Bv8zgcjBfuGdlKkENcmVxLXNzvvcQBwvwPAfGPNAQj
H5ge0Yelvk0tjT6SY668FNvNWO8xiKB8G/X3vkAkb4fcyUqsCoHY+RpxB0wbG3fP7X0ODFdUAxE5
gY9+MrM4XaMsIEalpj/u0cJ0vJCgXUKv9Lp9ycz2ncr3rkYjSForohdWWFSSIlAy8my6Fld+We6C
YCT1Tn0lGeddU3ZwdTIqjpw3cWIfPRuWqmWw8jBi57uOEKFb7i+ukGmRZOjfskw/5711QyOMp6Eh
wgDL2AvSDYqXAViDp7yoOlYEiBJwG2+Tmu8ZuvwxAOPYY3ueHKCwign8aD53UfXZm5+5FNCstJ9m
x7SYeRCYHG5hhEO6+QQaxuA3DF7zs0m4zIeIwG9LyGUDo7in0rBeI//5ZcIdXdZzpU8PmmM1h6Ga
xIQPITJ/ydSrGS5Z7nWzTONd14g38O3xxMR7PaZ1c+E8G532PXEgVZid63JOVpRDS5SAeK2LmFOQ
YOS8V79x6d+8qVGQKp2DlhwLx1wgs911vd0eiCOSOda5jCO+7QruHCz3SEtcYpk6CpeJFmFO33Ii
kmAIEpqI4xmK4M0vMyBuvVtsohoqk+kdYbWZOz9kdwCDkArVd0h/jg8ye0VReXZZfe1rGyiHn7Uw
C5PuGGj5Eb4ftU3SOlKzP5loVp8x+eWVR0t/dKdDHchT1jvMt6aGUY8r+YUYgtXkUOEWZlb/oi04
B6hoSd8dNKMWD8iPHy1dOafEADsajJaAuk52CSpiqDBGVG692DuLUgwsMHpmAKXIXpppoP8twxum
l/zFIRuI+wpHPGSo1W2VPLPYTJ7BZX1NXLFENSbJM74xEly8GUeZeslzJKuvERMJYpf+2+mL+nZ/
wCj80biEpd63Wq2pd4i8+iV8vE3tCuuFG+yMW1TJWTdr+agnHLiOf78s7Dl4rKZMYJv9VUFGPKbp
ZKwM3zUIKUGg0bSTRZk9zikIVyExp8hfvJxVRAtg9ZCF6Jw7QHXZ6EETHdsPpfL2YKGlXMa0q3dG
yjgLOsbZczD0JQqB6hY0KDpEmF/pJ60B0artHK28jm2s1YFHSgIGmnGLSB+5Bf28c1T7u1o0bM27
8N6ZVx16VREY8tQ55j/3lyVWY4FlZnIgZSXYtp5EVOD28t3dVCfZ5b7FnGeExkNnx0cNsbFsAX1H
YDNS9g0TsEdvg+HfJVlpGyCqXUmpCAQNhLtOpzlEncA5mepvoGNoT9je8NDpwRcCGpIQKoE9ThLB
yvk8X+WGXh1FGx56w8meU0fQcZeoYAMyh4Msa3AAABKurMDcmm5489rE/7RDrHBt50cIUeHsui7T
HorkxcaZKp/+4AXCoL0jF1juu4KslzRk5YRa1aN9JTCrZm6N4idI92YQia3tm19ZoNGmHl24lkBA
N7oVMvgL8opppm99i9jBpm37tas3IOToqPaebWx7hR06LntjX0bQtQgBWIdGYP8eM3lsGvT3c4Hq
gbmUQ2y8ryiwlqe8wz2nWZp4GGW5z2KTOgsS5VcyPLO9kerZypEISAWzt5ubng1wmJ9Npp2gZX0P
Xmxdx8arrw6YzwzC0xCX5hu2vZdRMFlLmzTalAK3UPPQQ5ukZD1FKDneYsPVnlO/f+w0lT2o9J3o
YZsOoFefc+rqB1RVS5RcDgsAXL31vCz1iSsWbf9TH7qWHzuiRT24rsdEMSXu24uo27eT+0ClxNka
EullY9KxCUpnPEkXOissTaoPBJfsHLtgyd9BhTAmTce7Hw4rW2rOjuOeboqUDuMMJBibEUDufa1H
iNQ29RtvLRN6atXc9+X2bt1o7vPBpvAp0JBDxG5k7HSvnmfU8TdLsxYhGHPsoLwF3L5TC9s0xeFV
L+nhj5WgPRZA2l8EAvmNmuF3MkRr7OqEXML1dlqo4qi6NoOhGZfAr71rY2bZGkIqumQRALmKKp8U
xxAh0pBA20TcTXO+QS/PWnBnQcU2erm1jX5ZDBHBojGhd6SWaivcRtMti9DymV8DQYVAt8u5ulDB
0Ac1hQQuvHR4ypZx7WebzjVQzIhoOoahBxX9KzcCyWptCh9lx+01si2UQH7wMoyQm9DcDVe707t9
VsMCLaS68SV5V0oiwRnJBsSk9jKitHn2tFi7SQl0P+SG5gRfYRDZy5ROV1AGxkPu49XXZlybh3R6
m7TUTHus/guTYaqHS7q2wF+tiOhMH7oiCbexAJ/ky/bRTa3o1FfTO7IF+eB3wlsETmBsLAMbgp+O
1oGICgqZevX2xwexqKyFfUGCLVjcZAzEieILul8PGe4ADGfThdFnDWZpZpsOziKNk2TTUT65tF1F
xWX8QR+DNG2mC+ht6MLPxyAknmPtoeWSivYuiobyMaaIFSHzfBgcsDvIwxZYWGrAzAW3Fscjg1Nn
ZWzrBEvl2lNpFSyMO4YoJ5k2/joJoMM1TPsOo/uRT7H2LPFQ2KgRLE/kFG8NCilZ/6McmcOY09xz
Sz6SmHV64uNvcqfqmWk11Icmblb3j9jqbbz4/3Lg/+jE0yVi3P+7HPgM7Tz7gaz015+tePcf+kMR
bIl/uCYKLM9A9KtLocv/+rcVz2ASrXuW69qGzav/EgRruviHhXgYN57whPQw6v3Jiif/4Uqcc9hU
JFQH1/b+XyTBuvM3Jx6iY0cHSWF7huV6ljO//idBMJ7aoGnykkqTB76R5BdIXvH0YMXlryxT4VYP
4aH3fWgArRC04QrgzYmsHwk+R3zbgR72KqxwxLutlCDCUGnx5U9H9J8K9P+RdwRMR3nb/M//MjgQ
fzEL8hFdy3OoH+iO1HWbQ/jnj0g1qrMKjHkLBA6EMje2t0FOoVbCDCdEeaQAvVklSekUr0xUiZE8
OGnxs8DPfRoS+KieD582TfEfpa0+h60Cn6ucaKQqjZwg7uV0mNT0+d986r8qrV19/tQw1YWwPUHZ
+e+fGgBCEriKdaIzALo3U/JfWTYWnw2yEDCPBatWE9NPe2hswnQQ/jurGHH5o9AzIHmtoz9WGRk5
rL03VUJV3xfhTQtsddHHmmia0WaSSSPY9tciV/jsEQBsHKP4bUh6kX0YWjvLxL4mqTv8cRP4iyXg
z1/I3/8y04aOrXsYgwzExsjZ//p9CA4n/SpkSKPsxV5okPdHS79kqunWiVMTY0spAlkzmQXC3v7n
w6qbfzsZ+Mcl6FeOr43GnnPir/942TppHNVIzpzGPNqIZBeBbbxYkvS+EE7FRougWUaNMZGAt0YC
v66ggz5hAFqKqmr/myMx22X/cmryaZjJuqbrcgUZ4NP+9mlY0Y92j5iiYazfNGr6UiEkIe4D5iZt
G9BANj2pzEYb4gV004moVMiRGnlCufUcy9F9Q2H/I1LEbxjmN2Yt6xFNBbqPESyFM6IrszUaGqKB
pP3fHMn/w2fnmrdNbj0W2aTu3z47rN609AFhL7QopP/MxFnGqMRh6OAJaE4FmRKL0YCBHBqEloVD
nu96J4AWo3MG/+fPYv9vn8WTEFEs7EcmvmDPmV//010IEZyfUO92Fv2EYEpRdDupxIMYBYe5E2XC
8YC0qXmU5ltMU7VlcLXQK0GLFTHOzjEa8F7a4nx/4MLaKTPVdgoM6hHIW9er6HjfaFELH4ljytew
PwGZ+RpqI1G+DHFjvDc0i3TUlUT9uvUp83AkLwoaPxqLL7I0MrqKWBUOge5rBz4evUmttW9ulczi
YXVw2t6/dMiUTq1nokAJarKUCloOGABeCBnp4R6G+dqzWkjfZDWSGsrQvZZU8Y7/+XhKC2PIX89M
F78I/g4hLGG6EhPJX48oUajtgB2FfIY8/mWHQUfdlJpVKmeT7JxebtOoSsycES47eGP4o8d1fQTS
omO5mJ8Gus3TaizaoyFle7w/+/srwQj62UvTWT/IGxsrPQuqwztutOrUzMXS+0Old2gW7k/RxXpr
jhQRoPN7ivsr3b/eeX/P/RXaG8OJiebSLxrz8O9feN//t7fdN5UZEVDjtOTqSucyiXoJUqYhhYJR
Y9FUwTaRVBQzu72xRKIc7HYfXivLIyr/8bFMvFtunCHLmZptnEhgBUZmpO3Kj83nQUEQHZwGFFeQ
7z0JmhcQkXGYIgQLY6trr2VJdxHePq0pw3zMI8PeaRGl/rBv9Vs8P1TPugomfBwjhXFChpptEMLp
ALW6bFWV/YSgBXqNIN6CrqQfDq+ExUCpbVznxTdj2kNT8h2H4zVqKXpBwfmgUo+YMZaIzQvb3ZuN
Y+yYSphLn5YAlYuu20ajCnchtoRFpojGDgKr3VZJnT4nTMoXPXPi77FPdlWaky+Xpa8BGFAxR2+G
zW0ivQbvsnkIHI1gsqk+CTXVG+VTEuxSmo5Q01+MMEjPGSZUMVjLsRT9c9b349LMuuYF2hS/CpbO
lWIBynI9OPUNIQXKznGUtGnHmsuheu789BCoZXPokYg1+eoXEUZ5q6MgSaJAqhn5qSLDbG8p7WL6
wXR2Ha7QtgeQEaYERhuNM22KUk9pfjSsApTbPLlN8ILJZ5hjbqi3FJb2mZnOa4SJ9hZYojn2PSHo
pSTk3q/4g8iRp4Q7WM2ldfX+ojqAPBFW1K9Y6pepkt0LFj535+XZtNFMV/8wQBHe32ApdAqytdqj
JQvnEa+rK7wfBN/br043Joe6E8ZydDubLFhv2GRaXG/um2FTO8vUjlwS/HjVGAQdfVeVl/umj40k
iaLpBrGfaN3AaKlAM+qX3niJLGYCDPLcjgunpYcZgvSJeBXO2Z9fZczr2M+b7w9hmhyFgYrCSRxs
pYH2NE6puSPCOl5WpvCfbLPwnyJtujmdHVEnZpfvVe6ewAMUx/Pm/afQKOEays3jfReJYMnRywCy
3zf5Qliad1q7GvKhRrSQGOu40bVrOj+AEPE2s5FsiZlEg08XBI8Sj+UB++33/R33/VGDnWUcq/V9
677//jtkbS5qAhMe/r2/D/M3ZcIIAP3AWp9ZHauwLH6koogyxxCU0cIx/mMftCh3aQxGRdGetzCq
xQCiqGwjFMWfJRwYu4ZP55ZGALkK9+2smxlCDT0zVvTJhqJovhpJb0fli486L3SfiOg6ebrvKzrS
dqVuEdE7v+X+QoRSUsEjfjBq5iWUJYw1hQcKsBGAFS8pzFvdR/UN4HrFqHi778n9GdQPu4nxgn2J
1Xh7I0NrfX/1vm/MfhcI5p/uG4MT/JKmCbKiTs4i6OPrUMuJ27I+Uc4tfmZ+KhHIGt4BXkLIzdeU
R+S31F7H+CNHjfVKmka85oxsz64xxseO6uJG0GG6aZqGARYk/y+UP64hrF9TKKg8+K39LOldbSqN
VlSj/HXZ6c5j61KHF1R2vkLk+gwevfdYI+ZjMMkIBWoD58tAIIirMPwk/xOn/9Rm+xpY9HORD49/
/CRrc+jvZvyQl3l0Vj4JFJbrZ09JDRoqIBwBn59lTDsiUYx1mqTJCZDV3rBrj+K54T2U80MRDNm6
K1MAPwX3YdnF2iFLbWODRQkLdu1PeEBWlNrBQkQLE60zSg1TgNoOZsH2FN244e5licIDzS/nEZFV
EDGwBFZIa15kNg6PbYW0519bdqh2fVNBQ2pJfPGsydhTrfBWKYlPH/UofrVBN1118N0X8vzGbYYB
mBSIbMLb6GgMOXiSd24jLo4qzZM3P0Supe9w0X/Q6TZegibmg07xrQOsTGfkmA1Z8whHqXmsptx8
cFxSIGDZPXrTW6Ls7JoP4R7e6XimEYPxTHSzNq7UL8ZgaquuS+Bemb643B+G+dnIuIRNMOwWn76r
wsf7wwSo8rGdkWKxXp6Heeu+vzX935EYP3Q1zAY1br9T2uBf620eGxchKcnN6EZcN3vJ+/waJol6
uG9NLcFWRddr5FzxYtfG+KJ0yAbdaHMpmfZaSIrvXowCUKVCPpdBvyV8K/xo/EZH9WipU6CwgB5V
dNNNzQV1yoP5r2fStsotEd0v9/0C3fwf77hveuFwiAYCAe4hMdoQpljJcpSARt0w3CdNs+Rw7Tsn
8A+CkuSFpVR/uT/ziTs7GcAetYBd/95/f9HUw3jr2eUtm6lT3qawp/amlNPQvBo80sIden/BaxW5
v02nxswfoHo4x7kdHcM0XdvMDW/54Mxt5DjdZtUQ3ro4WANLKL+0njQGOhL4FlnO9ITLDM1RIEVh
8lF+WZ4GEs39IHitYcmjpUviYyhduxWrjj5gsVuhuV0VNKNOcV9Ep6l0olOipgvh0yyfmQNQjlTa
+f7QFGa5VkGWvHjaWF2TWbU/khiyowDaLXtnVkQhTD3RtHJR8fFM5P50GHIHeunOaNuOk9cNznYY
8UfenzpZMjH9TqGji24Ro8c53P8+PVMLnErZxrQTf+NUvfmBinlNMEH6yvQmOZKaSIF63q8zlVkY
TTFdE7M2HngLwvOsmW0To73oRj26eiSwNjG9IC8ta3chpUwPZa6fSAdcCLpyM22rcYCxGM450Lx6
XRuQKggOYUZPNrsP8f7Y1PZ6iHL9rQvIKEs9p7wWkLuMMXkxMwVoXRjbwC/Vb7fSt7nLxIDM3tea
XgBsGa083C/Uqmfmo3NhgbYJzSDnCJv1iWXPO+H17aNXOAp3LPVSxCDWpcMUS5CCtQ1LnCP342KX
aXhzfZw5o0dBfz4z2kT/1ujyrTLbxkxba6R5VEWdrskcNmEkBk9DBy32/pBnz5Hnk4lcTs9Vwr/I
6b6+b2mtMT2nIxKZFh19ERI0Jn3nKofJuRZe8bvMCBMKKF0AM0KfEMy63nh+NkSKZy2K0GCeH1H0
fiq8zNnXqWjoRbKZy6K70JVBvjL6FvYJ5R4wbbqHJlQZHoHK2ubUm6/3B8+hqi+tlEvCwNYtDRLd
M7NyHrvETFYAsWkBoRKBufeZBCH2iX89xLN4NxuFvx4BTy4dg0U1HcoR5aNDHO8YjzVNLC6sSBrx
Nizs37qdZCsSYjvy6ispEGAX1VELi4fCHfttYFX9jpjija5khNhLS05ZXHTnlHg6TAWMDSqkfbn0
PNqdg3zUYMku0NY6RFbICkgn57zDvHwZhVp/6TCTb8q6eSAD1gB7keSfupG9elpb/wrTbhVIgP9J
aRJ46YXhcgRadfZLij6U0DAtu8lnXmnRqp2y6ZiAaFs0gB0Po1AnD9nlZzcC0us8zd/nU269+ipb
3/fD8Uw3NAWmXdI34Ucorqp9CialoXhKrzE91M8o7uAzTWX7nCv6Rm5maRfCkNLdEJKhF8LfOlUC
A0po4Cynnc90c6q3VuMjjUwQFU0sMncS4yd2FlQotImqR9OOs1VshMaLaE+qwpnsdnr4DHIjX0dq
MC5NpxoiXof8UGpZdxoTcmwbgjkeWRvRp9e89C216OOngXoNjMF/BjZ3JIYdEzEzw15E9TxORKt8
BICjABbYNJm/MnRs2LJD/7WwSCRCnjVUpnxNJqSjdCGsn22Dhgz3Gz3HIVyhYhu/Hd36HaVieItq
j148R+0cmy2VMyN9rAVYk1EbtZ3uVOnj/aGt8fYAk6q2HQWlAPYM0kENnu+69z3s/TXVHi+36os/
RvTjVaT2kzc9ufPWfde/HzK3gHuiEPdWXAhDjjf2/lBjBDhi39hPAHX2EY6vTd1a/cdAEjLq4ehH
rbk0XnWjOZWqKnEgIAvx0HaRPtztuzZSl/swFMtGXVjSv4KUxQwmy2Z7vwtFjYjXhRE124a5BLMH
NumBs+7MKovFXzBcosrdhENNgXdAX1YXzm85hE+YPcRnOTszmGcFT+jK+fh4qZJ8HG4Ivv/57L7P
cmx1uz8bIo3QH6k1O2n201qP9ezi0gHfZXqVHCoyrk6WZtqbcuidq9chDJ50LXpNIIVBU+TPtVGo
R8qcuQPAW2R///q6CwF/N9MM2rcqTndub6Akkdq1bHUuV5cyYNUWzChH44DVddNlWfyLIeS5YrR5
GyqE/D4VipNtTYo+YY070piiN8t0nqlDFXiehmET1+IptXXzpeqCYcs0VoFZ5jzudOtHE3fhz9Kx
PyyjVc8C3BqNNzxKzBfKF8tIXu5vsPDrzELx8taXTbC35Rhtddkmx0pi09SwrVPaNVsGPdm8RLI5
FJUBFWEg0qagQvDH/hSy2n1/UpZ/fv+/9sNf+/P++fcE3K+2bZ8Rm0076oCPL6fk2vsvlUZlNqQq
u2S56r+UZmPvxsZnkja/2mSGhnPGMFcUL/2XiQbAto3JD72/Ovi62niZS2F5frX1fbn2RolxShok
q6VqemYm6+0mpslLU8QT5QSPwFPTeP1ja/SqZ4gh94372wujvxW50V26+YebwW2WCcic/f0ddQTT
O8F+sdQGsmLr0H4qytZ+ioJzyvLzkRmS/TRofbZFw6T9L6rOYzl2XUuiX8QIejMt7yWVvCaMo2Po
HUgQIL++F/W6o7sndW/JHamKBLD3zly5/t8vqJrghsbDuv58OZjkGrYfS8PPU5gL3r21XaQiHdNm
d4kqzoQzPAdYi8luhWX68/TnwWnMMykt/s0ac/lcN9h0Rvq6m59P9kWa7gHch2vpTJuRauKW0dB9
1NEQPIrGAKGsRXG0OE//52ORzwnR4woHohlKmieFHA4/X6jqGyNqcW3nQVwntnAMFtJz9qyyv34+
8fOQuepxNMLs0vuJc3Wz/OImlHqQdpu7BxIdq5Jyt14s8nOwPBSkmp8hsqmD7bEEupgiFJwfsNjQ
Twao3geSts1PWqfgIYxPKsX6YDtOB/qkMj6TEjrZGMevCRtkrNpp83MRWmHMGmEWHx3m6INGAbz7
+TgBpP/n4zECgh19WPQT/+/rB9P71IBEVhSSw2tIbCR6u3DcDmbF07by9p4LSlhXiUSYP6MEmWWE
uYnP5vw5p86lQ/nzvfaI0JB02A/kEzDiWRi/GxBoVt798kLmDSxmDrBbHT85iHrRBvIFUhpfAAPs
Zy+dx6OHeXBniJikCXdSlyr1foWgjW8lCoK3QXkHzymze9LZ5QP6mFOcLv5po+WbzfScTjF5V9Ko
fsHY26aMf9dDGwUHCwfvixuUd1/318lG/lbUxfys4qjdmbpIt3og2rsG5cIKzrXmsPMvoxxgBAie
jkOa+Meu8fNLv0g9W8dH5V4TeLaUbwrqgGfVLacJ9LhT6P9Oq+zXZLA/yjffrOqnFDlT6OTpgzZ0
/4RkVtywEezVW1qNxadoRHLChW1t6GWXn1Yx1CtT5eMDkR+Iuhs07rQVou1IpulFGFqfxqg3Qc5U
9qMwA3riCB8I1SzeQdRkKHnhJtiu+c9PzF+u156Ih+lfFic2KT9Nd4rg4X6wDO78IqxfSjkkj+jY
v38+bMbVuFgdgBPjWlvnsktOHrBLek0kwupIet9paz/zgnWvacQ+i/T7F02x8jm0UWVC46t/G/X8
xG4PvJEs273KtHjOY97NDm3c0YsL8dxG+YF4pgaUjIX+H7jo22Tk87ZhRrclAXHbUw595TRQxrgZ
v0mlm9dWDteGlAjqETmVBqpVEgN8lQ1n0IrRuvOyGic6I0NdESrhGvN48FwjO0eDc3H84j3uInQu
Sw+/iZX3mAwpmVtzmgEYCd+qlGA9tBLLu+k4uMJsPJtgcmmiLoOOteyK4mxHjP8MRmXXciF8FTNA
nhzjEkeFnjQGmPQQ2tybnU9qh3SKLiPJ1IvK7hIVpIyuaG+UBvqT2LmRx2WfUwt6vvAOYSrNq5W7
3rbP8I/9KBYc4lIOsVZXUyRHvxs4Lo/JRvsQPee+PBagZuwU0bmhdry08ivtnXLTDKW+YTq7SZUF
uEH4ZQZLYlAt6VtgND2MjA8+uV/Sbaqyxy4DX+bPmADrsKaa8j3wSshNmixA5Wj1mAaC0ntQjnRv
2cg8BJdMXbXPVjbbWBMqVgd4nmeCCeM9rlUOlHZ/poZzjklAVEqG93NTpVl5UYPzpjIZETMx5C/2
tI+CwHkisOWs5cgLM88ZsMABcnNGIo0CdHH8mfoInQdHVsjND+Tz5yH2+otQlbfJVdvePcjHu0hT
y3i9eBKDNk/LP7ty2MCPIJLlZsh99erJ9hVu0yquMGAVft4/eKPNi2eiof15unwS18N4nXOSf+n9
ZYXTo0iLJjBtyTcnQFbpFnwqqKtkY1PpLtuqXex4upyGx4R8NhU5p1kqqKYe39ubBKjV8txW+EIB
7OW7fsq9h5mmDoZY5EBK660IEgweIsk5tHqPZjm9TcHcn6tU9fsmZBUy6mk6NCGRIUUsg13PDsQU
jX3P6QfIOeMr+u367DK27FQ6b2uziXY9okpM7fObHGV8LsUIZyCk5CxkwywubO0TGBdacGb3kuZV
d+vo8ngCj5ooNEZhFV9wJ5D53bEZjNxBZEdmw336i2mkvydWHl/QpEMPUKPLOxeP3zkOAVchHzcn
/5ClAm874+2fFrZnwj8PBPmwBZGtKirzi5rTawIMYwO/llebjEH8m5yCkRmytAaPXStfgqTxToM5
yG3lIUJ2wxEDWw2Xo6vSqx3ZRNBP90qibuqZF4k6VFc9RfvAVeUbOwW/syGi5GAlt9BGSh2O97Rq
SLueY5+KI231cQr8N49wn2vjt/pqDIsMmFV5Oxe0oQ0zTLZMcbNzPD0VLkSV1diOza2V4gWbh4te
3wzwU3ThvgH5vulE8TdVQXBd+nx0iWzm6y2se8fLXtpZBPQU/vmWN+09A/6WUbN6MFFGukwWLYfN
yrpQPZSE3ak1o2M4O15L23QZ6w2z3hsMnm9RY/2p0N8foWNNN28CnSAT9zGzAmRTsX3ujDJEq0a8
rYbsFSlcUhR0pPLN5jthp5deRdVLwlzkYBfwHPLS8y/wpn61KdbIsXSMY2HYAa+TpveSEeoDHYqM
1dYRwbnunQ9669PZTMiSdGsXNCIig20mSKZUtXzDzUQbMeDup4ZjQQjQuNKFOlmFjB6q3Gt3QROH
e4h7FeP1wqMdReemqYBv2QDICWl/dAkFYuHp1TtUKnfFi/AAyd7ZWkFtEKsYgCeafzeQ3vaVl8BZ
NNrgpgP1lywPel9oo1e90dpnfDK8INPwmil063bU4gEsyV5O5h4frMNtG4eW2HttFJ+15Sypi7G3
aheaR1C5X3HncegsTGpxmHSIhtqbnQxovlqQNnXIBNKwNjhb5Ws5BMmurIDflzF2e15p6JMZ88W5
2qbVNUFgvnHMrt6bKSPqicQDsjeaYBtmHPECxeiINrI6NAqpLgdK8gutEfxpXxP2IsrTqFA+xKZs
sa8RRKkRpaCf7ihKemen8gUSktXFKWWD3Yxx99KPhL8zMIMOAk83Fil+Kvr3YInVMRDZ4zjGBz05
cuMKz9s5IrllRUmvL24nglPLEWGycy+H+q9hwI8Iqy5dh1bwgtKZKPOp/uRYAXVT0VcUaUz8RVFv
CfrAslxc0xDPUtz58zqpllhCN0XPmAdYvMACncAGY8ND/7dJlz/C94vkIlscrmEDrGsWXz9brhAY
PBMnP7F7NMcaruLehbrE7jENuzEou2tv6Jo+35f/HYd6fqoZC5dJeIwlsbBo9rr7bNq3p7FS4mVE
KLRSS2s4Mtxm7zpR+mUuOUq+5vpTlWGyp7vVxajzTTjy9pPMmt+7qo63UeL/7meb/E7TPekAIgiT
mk0jW2qPYnDPhZMNKzpo5nkSKHIlfIQiYDtuZevuK9j++zmPomdC7WkK9zNGImyNXMymgvXXLYL8
yCJ/mLevtzRn6Lj/qowaa1Xk0LoJ4lfiSJOjFQe/QqOT96IPP41lguH1yFSLjlbURMBQlWVYWDVy
5LgcLqif+5VlBsaeoogMecHpLxal2FFgrFsVEHtuj+GrAdqoRnExMmqe4njt9dMHgZsPNJa5iDmP
HCyrNm45FsOfDvuYLxASVeSPY/jdkqJGK3hu9mQB/S5K6xdaqn9siM6LufgHMjQ+6AmSNaM//5ZF
/AqMTfaY/OgrqigAh1q5ZGKHLHAVRLasFI/ZlCf70AVnRWQEgUbO4kOsiBFBskxiAemcMQc+yXdv
u2C21oizsK24OPsz4bVPvu+9MlnaB1FxwGufIeU5axvNO2f09iNJpUa/bj+kOk0uXahIE7F7kq/k
WQsSV+mapqdOymM/tP5rbRWb1obY29WYIHz2s2aFTsNfkWzYbwGPN7dMqGELopkwFFEML7NRIrRr
SW5K6va1a/CPCDnef641JNTtLqmmcKMt29haY2jfU7uw78OQrN05yrbojV9j9MuP6YIKDzuaNMU3
VUp/nLi1bmmBlwvwa/ZpFMUlHIrHRk0AUjo3xqw+5G8ZwmUNjsyJ8vSRvTK7a7QxO6YyJM6HrI5s
6bAXo+ijwkmyIlUQhW+WF3uG+wAxEtPadZVi2WXJSYv+LjsnfY57gGlBepv6mpxP46oz0ZzTwTae
uyEztvZYwfxL8QFho1McL7iugpDGF7NCLogQO1yRHRIguLdhrtuDWdIDEMwL0U/cpZvop95M8MMb
08pw2nwjW+ijSV4vYCp66In3pZobJxTswoEH3cWNk2snKCkIkBfXILa/B6j9Y26BE8a8WbY1bAjv
JUY9CPUtfJfK35qDGZ1om6LJ7l3kDQX5bN1ULpRzEb4HpXExR7NnLGmmd3sk7DVitEZC3QQ/78hr
DeReIWYaXav5o8gKzjOnYKEsmlXCQvhABWGdIScfY5P8lQKsfNcMdzBau8ElR8tTPm06R0fvaBB+
tUgArlPoor10CiiZLqqAsNSCCyWnQav5wV1/sd3Y2Yo0ZZptWPBb2sjfeMJN2GDDkpx1nzg0j/O7
i7eZD5FyGN/xcOojXfSWN1w2345tNRe/9FB14pJhcXkNbYKS6fB8SWLiNro5K0nnTOOi38WMLVZe
Ss7h0J5Cw8aPgFAbRPFfJsbG2guLaDuz/e9S3Jpo4ADY10v0M8e+fQS3ncnowxxWO43Kfl07+s7u
mm/HkMikfMhpiwiNW4qVuyjzeKtwNNaKGX49Ms/2KrWfDcA2wPX6X52v3quo6367tG36sdvZaf+i
TPG37MpoB3gyPKWAwkEGYRCMEnRuQ59/ji7j+GhqtgbZhU+hRYnq4Tfsk0SfJIqPdZeNT1AfizPc
xHlj5NRNgK9zb6w/zZIhps/6EdVx9VzmVIJjNBCh0tngNsK/dU2+5pDnjw4H+6qD2GX6NfQSXjFO
t4SsIFoQuk1A4d87GIN30hAE51oDlAW/11rX5eOg+unUm/kO4JyzS8eW/LbJPMLAeKFjU1xL289Q
5BYLZSIiAYtknGxR8WqdZmujpu5ChWEdhQHxTPbz+NoOyVZ0jXFdiFkGkT8FdfhmTopNM+bzPpEk
+AT6DgLE3Vs1ERZZQaNgwEeBc7shc3HiQ6XzgQLT2JgauogqSXaPPW8BlZTpzfR+OzXxEoBnIjHM
jwQ7/vOK5DVvW3Wx1Ah4RWfNDgfNEuYQ+N/sb4AWKsrsoN4JDsdbo/X346wlPHC+snB5wwJHEc1O
tigYJKsE1aI+oohkLNMMDk5tMiczqqd8TpovUtOxd+oupYqhDrBwe++JUPI2dRfcyKcOdw130abB
beRJoqLpcu7zFo191dbq2EAcgM7hbx3P+nDJa8WtBYprkGcze+sxWT9M9sxOGBrXUFnpXuoS2sXk
XnE9upd0kHIxSYObJxa+aUhLjGvuSbw9s69uDXJeCoxuzzwpIbMDZ3BFCFqOrWI9zRUgjobWgIqw
cMZdO1w9tYTKRXV+cloySeB/nY2y5pfK7lafvPeW9d5E2CvCZj6UangzRoZDxWC9j+bYbNg1pme8
uQuWFQfSEnJgOK4iBoKuL7W5j+9H/kFl22yyPs1RPJZ7X/rZsc/C5mx08V0OUbgzMNS0HBM/5sJd
F5zllY9lxze7dcaKTjJV8U72W79nhiXWuZN8wUtUYZXzd0QkWmlSCmxe6zmNwEjnjEXHsYNPRj+G
YAL6O5baJiEUkUnVqDKNV6fmnBUIdZiKDlKaXwMW8OJvV0TNFm7d1qrnNwQdch3O/otGPbnzy/4z
ppdNs7X9soRgaaMQ0GNHAtJEmpEViI3TJ2RfWwhSGmLiE58CPgY2gUGSIq7kUGdq8l2zrwZY1KX1
yfAKBvS2TJspXIiY2U4GkWajafyBMMHhy/f6lbQZcY824SgBEtoaZc/JNVYih/vCdtLtot6iYzZr
FHOMo0aa5YDtvefJNw5zOmjCfWGCcvTAVjIN6067u3QK2vvQpndsT2/KMYONjP8hdn4pB31xUBrv
KHZxc1r24RKUETt4r14qtpMsHB+yKbVPHHxXc+VUl8lJ2F9o5TWSA38xGA99TUSOxA2qOvKw6ryV
C5jnQF0zMVRKLirQ9iowvQcvDAfYs+lLYHaHwYfHWm1LhbXfn+ynUfzqYvdztEx70yt5ooLFzzjY
i1iyJvWwGVFfsjRN59aM/4RJ9bvT2b8k+o6xuZLNGz7bWUNommnfRUDSaVR2zloYSN97ppKYcRLA
UiX9Se4eQruSddgBNEbQSGRk6pM8lpjJscfEl42wa5XT2tCoaHxYNX1+s8oPZWb0zy1l78U5TQ54
gBnDwjEcTd7poPnG1reaowjbVuoWd0iLCaB98kOHNt570oOdKV5oK776UqChj7KddHr8YhJD+Jx8
UkZ1oAxA+CScicg2RH7vBwLgSTFuIjsa36cchseg3jRWsyWJr9i4Wv/iHEHee4idR1rmySB9gRkw
O+b4r0jidI3V8ClXg0l2G80C37iRV2SfelaShzlxoH6LWF/iI1UYfY1RnjtG29taN/aq2Bs577/b
BBoc2VY1xlPIbnWrpAxO8wKekSbzsnKso12aVjnYRLxBoWxQiA32tBF9SLRQUHQY5DSCG6JJJtgT
JPtQbt7E8M/KWmJQcebSJtrH8rPvybcpiii9cBUW63xM3yldTRY8wnrRNqyNeT5kPcDlIlKvTSPm
k+zmC/Rtigg6QE1ieMRPL+HElH9r34XsHeDjsxsOWJQlq1qiZ7XoFQA0bEncUe2xyeJTsBjmcF3T
xvyYXIoo3QYvtc8LgtiAsbQ8sdwzvuL25yyp6XVAqjmOJWoGK3HfoBU5BNZCC/Vlfzem7OYs1aen
YpSa40PvAYaaE7CNfkzqdn6oZ+ed7IiaThrNUrmF/8S1irIfKR1hHojfNh1xsVxcBRTfqX6HXUy8
HngL/O0nAHQZCRVWfexzv1oZMxmNUTNfodi2MNf9+6ishxGb8tr3qA2zMSEgglSjqdtMDgKKYTrS
emEjDDnf0dnBwEuoslNK/1aDNAjr4KkqXfXQIHDXoJfWuhkIJAXRmnrGrxGYR829ecAlQpFHQ8CD
f7AJ5uzRml3CRyv/Es7pAcFJrMqHRKqGWv6YsyKcKdyCtWezwrMc3HLEqWubyE6kibR43Yd5HiPA
w/ELsINj2xDXbFg9mH8TPbvyeL/IgXW8YDrRHizdQJ+rSmDlowUp7enfXEP8yuqR91d8W6EEN4Y+
Po6Gmjw81rf0tetSyDtWCYEu6/6ZamJ1zzL8EtD5ahJRe+HM62x46AryNxDi74GxHj2U2nsAOiB+
NANF2JCsrgivS1oAgOoemvo50IozhGmZxyA6hi000J5bBdDP8BFje5xCREYh9CxYIlwDhChjw41Y
PkK4IZ0Pv0Hjo3MqIPZSCG9TLQGK2fSICwZiPLP/NWo1IK3Gzu2qXZxlIBulcwgCYILOpN1306th
naFvy/OBjBDQBVsGADX992Kro3Q4oGB+LNKFj1lpqMQ87khgIDxy9Mu1NJcqJSo418wYDZArrypN
rxByU0arHVy74J/NoqsYiKHJ4x6yfLDlv9ehy7yTyx3P4HaAlhJDHIseiV0bTrNBXLTXxEf2yBba
R/gBPjDackMz7wmrB8r45i0pSRxECpLGHCh0Go5HiaAPO/Z3Vj9UfpcdlQzO5Fshn6rXXtr71LTG
oULYuSEJp93M5fRqdBeb7eRCSCzDPvg2E0R2pAKkoWDtqM2HJCFHUIFf3GZRdaUJkYLGjdKVC5Sq
wt0soAlGNdJPWfxy3Yn7Y9bHBJYVxIRn0xzvwkPSO6SUfi35veD86J7Jf1ZqP6WOjWCuNf+JvE72
YwcClj+JQdo2SfwN28OfJiEhQPbXqotgqEcn2u7IvubqpbLFN0jwlBNVeOF4h1e3igEDSzZh+LNK
ef/SseMiISwdBOIpagSCWIBL44S7TFnBuVJ4WzUyiE0fZy8oqU+dILRzSdVu5TfWkn+8u3vszgOj
AxZjxSrbFXC7VJmZK3u5+uD6wZWzLmRzkWITePCy/Pmz9US+N8Lytm8qZW3cmLgZ2XWw9k+c9MKc
GGynW8n8jXv+oyjJKfYXM/jw1yvjYzlEw17hcVnlMvtiuMj00Y72UYQvCe2Md8qccetqY+LMStLr
fz728wlpGTtsGoLEqfTT6cZNzE52akNEWPNTjvjq2DoB4AnZe6w7lXcyZOTCnFAYVWMhidEkbESr
FA0GLEgpMXeEGvOLQWK9xRWTp0R2Yt8dgYjsp8iVuPgIu+ZkHZ9Emofg/1o8hpGd7yTDdezkepkH
qaOArbLVoIctXdGSSxlKsNtOpIWwkojoPAwQQqjb2WHA8vR0yoeKHxdENbuDbMicbbVzyrEPLygJ
Tkl5txUMqWnht4jZPaWu4Azyw+Tgt3MMK9nMJk4OF7PCk708IH/EQa/qxUdDiqkNoY/m4kKircjP
U9V3npX9DaI7gaWpkeEOogbNzeFpbM8kxYx30wJXob0p2NpO3z1HCd/LWe9nILZ3yR3fAOKmZ5y7
76kwnwVoRsoJUBYFhY5f0iYoJvn885B0SBHNxP8UPQPgWXbjc4huE50fBhVr8vEcoMbYEf9tPFRB
erGVLJkCTAJ1lunBYiXaT6n4fQ6z9sTMIkKgSVA92bsvDYN63kv3OxRtcpQlZc8C3fh5CN1lK/ci
uaHf8x6FKTp8X4+nOnQ/TJ1XeKPUIxa6gmgDN98RbI/LIKjO41UDt7+RbUpWhY4wfpSkUUxV8lyg
1j4h+24fwyZGCFjcjXFihugy0FG2NDbtU6yZeFZYsugY0ikoIkhgvkvv1yXW2ZsncRgn71dtoY0e
gxsOXe4fkxTGLmrAcHY9RWfxLuxZ3gavNIHvA/E0Q7G3lD0/+/lA6LmfhEQh9B/BHPb7ofyTMj88
VG7zDN4vuxXxCEeJAHSTCfJoywcV0aXlp6J9HhO0pSZJy9144sVZ83fNx4iG1TlCtUGjr9RrERe3
WLiESI5FkpwSQoJjt79kVf2mDdsl/IWzcBIGyd6lafaQ/MZEp87wPVdDRPpLLQ3uGCc0V9joXzP9
r9WKdno73ObaEDctIZbqI+k9SzJK89qikrsmAAixjd2b0rpgc8/3iZcd7NFtiYnMqxKmg/FJIt07
Mi3CZF3hnuo4c+GhAXSPJ9Jv+8oiu3eiNuUIR7+klTQH3+eoRatWGOFmzNp/k4njykUYeJvIwNkB
fpwfjU+oVkTflvZ892jubXqjEJssrpbzNZ21vkrCx9JgusPcFU3PouoqkDCuHbRLJyU842QazCcm
grrwsKiJGMpjjVKWOd1NDYl7S0FXh0PY73zB5dFkxHY6qOeepoauvo/N+XcM6SfWgffhORyhSYpn
eSnYWKkjrZ2cJNkQ4JZ+5cukMPMfLdxGW4fk+h0qbn8NLFPuvZIr1QoSH2IBpAHI9Ma5yhiIs32W
T+PY/05y4/dcgklXYCGOVTPfEXW/A6yh3PbABn8n9Ia/gla/KqSLTDQ2KQFIX30E5Cac7OA5rDtW
S2hpNzon6TEPbERwRrJzBne+xoIUtShv8THFEfaoaeTGlN2rOxDqnMf0JLPkLzbN9i4nXiinckgR
M81D4Lv4dXsRXJzW+c3kgEzLqbhHTdsyOCwlknhUpQjcT2wYKU3ERr31yvytBqv658oblPToTxu0
/YrdHCGrsmi/NZ4B3dCvLxYBQmdlekgwmjFkpM/SqoFl/3GRV0paDQXaliH6KJmBvdd54xMPAV47
nW+cluhCaQD6cxmJg8dYmX8hZG7fV8PVp/m4zavRfQvS5Muoe+8v7+Z6dmLv1PW2SbxAhzR6LPeC
w/LZy6x1bnCYT7FTb0yrqk9m4NRAz8f/fvjfp9RE9dYbZ2RdmfmNzycBUItNwqOfAp9ZWy9JSdhl
Php3C6vlSyyr70biSPh5ZkFSWSulGYbn8UuDNArKKj4021G4fJanscRnwJmeQNTlKckn6wInzzUV
8RUNNTHpgwESDIWJyb4GnO1/HrhmLSpaDqgGk6efj2tn/u+vaJKhI/r8JcyiXddp3GjtNwR6tt00
5yOKixkYU31kivNpuOSZT3PkbEvC7C925dTkp/B/rcBC65ReDAod6K010sBotemwuOfQnJwMotTk
6QVHy9NBJjHmtpRPMyCMzsil2Hd0ffj5rFg+my3Wk3HEceN6eQC8V8KqzwEKrCb6qjNRMXsjkb/1
IKNTOEVfHCHTMz7ANUoNxOzacw/GsZ2XQnbnROLZRcEyMpJcWbH5L/YhRZnz75L7m5ikYTt2SlwY
lS0VIpP9cjNXIGSBeYtNoxX1e3yyKI6tHhkGIpJ2N+r8IZrUs+GO2VX3Dqi/6S0MBSLnBGBnETbE
z8txHUAswRJTfDuGQfhKY56QoeNUXaPKiLfanU6s72o95EG6NZcGRAxjOSmXRleZvVqGuRQurNpA
INbIac6LX8Iyu4/QpsdGK7OpnxAgFBtVwAdeyFWVJi1YJ6+kODCMSo3HYb72OT84d6yckS576jxM
p9BCOq5Tur9xHV286MzUFNet070Ilc3HsGIIV9bdn8amLjKnUBzygbOOl6yawrg72j4ObKEeU+51
yxgPO0L2x5stvW1H68GMyf21fZNmd0NV2g4X2GhkZY3cggR3mpG7oftK/SP6q1IOEDmWFYGhRfjd
+AmGd0uQk1zjeJ62fQGC0nGbK43t4olR9QPSjF1odcdJe8cxaD7tBD+m0yFTYUC1QHNw3ybRhlFb
s3aaNiPwyNZ7ZJvmFsAKPVCsQa1loQFqxb3CG6Bki/qOPx+psLMe4vLiE9PBNf/mqQHpWuvel3V8
LjhaxsY1K7Pp0FowJEmTJ2jIjB4IXbkLzV5rxoQSxwjKjiiQtujJ4bVgrN1ihGA/FohG9QBwbSQy
SyFjC9nQB8uxtq7wvRUzmwJ39Ua18TlXWbGRM0U8tzNI/hbSHDSGVyVgw/kSGDK0L/x1DAyMwf09
26Seynja0HcGH2Mi0rUibgaAuKtAhsVFSXFoyqBf+VX8rBkrxktGsOGi4yum8jSVNcy2GigWM9WS
deZg+8vFVJRvdsxRwaf4mkzIErXeEZjzSBTD1hnNExmqN5i4N6p+2yuopPMy2c6czbLiAVP1r4l6
NbOyP24WPzgGJJ4ul7RsxOKPA5dqme6Hbi/0t4PtIFzFkTtGas97Irj1tiID4jsEq6JlEJ41wT61
IKxx6qboT221jTMiOZajC14kJkwSByLzZWI3v8kD3soY0pM52UfULFTIjE6A3m1RIZE70B0sZ8D8
D4d5rS26PO5lRNS7yZAhVrOvWeM4Aik73dOBP44WaQm6T/qttWwVQBjwOOj+7PmkWVG0Vsh4l2za
FinkSCsvXM4qCDH2GPM2RGkSfCLIgeY4WeDC7ArH31HrzQaFYt1aH5npPKkEB2uLo2Sli+lotUje
ZFlAZ8PyoYKnQjSLuBi6cV92/2riFPXQX/xsenZcWkFOYbzmqvxi5pQdJbLqn7OzWyQVQGHSUor0
b9PSuQSV/U68MOe3mXDAIX/QTqNO45jicsFIsUJa/lRhD94V5GycquWhRz6ycdqsgSoNbCpMotde
LfT3TFBx2BgM6nw3ePyteR6w4BRPdWBg0Az+2BgSdc3EpG3Gec+pgfnNrPKNYiJSmTaGdAd9iAEx
d+o6FFkVxYRliZ0fYUkLk5Ra1U5ILvLHvZjsjylEDuKaNFo5nQ5bfwaO6BXqt7Sy8YSR9l/DZNwt
O3mesvm9i4dvBq4EjkV6jzIt33Cbk14iRpQ59rdhdDt/ySaxCpJu64FVPw5Letjln9r2+vNC2LMs
0qvYdZhziUfAjuOqDgbGJ0F+UFXqr91XKhG5gWo1rqvpacCwYza0fegYDltGF2Yh7BtWu0PCK44V
sd8mRvnXHKdhnzcoEcbkgx7zi4jAzfBS5NRImhJ6BEBcLGN8vHApY6r2GPArbU0H4hQq+GFFgcQQ
LiXYO+ks8xBqah4F5r4yBclBXr7mLMVhka5bmx/RvCIRKa1tLkgY90YS3cKF18dUT1us6MScrYM4
uxoa1V+Tjd5mQhrBdbSunJDDSYLYxURrrMthm3L1b8x0ZpyB4wz8Ht5gEjoMszvamtfE7pARMiWk
S9NMpXnwqjhY+bDEEsPeztEIk3iw3/BbMn3wfrcZ2iRzZro8TncXgSjwBAGJPm7WVGgMs/Qd7Q8x
Rgjx+gDU/xD85i5jdzQ7mrY9wnj1XGpO8zO3AKszawSxMl8NogBm7g2GNn55MTDkjZHhVVHP7ch7
6bSEC5eIw3zikVsbTmvJ+b6Sw7xVs7kWuT2QHSw42cqExhTbHufAbgV+7j0eFHKOmgNxoer7jFJ6
xWRD7a2+8and4STYafsv41c+MdinBVE9Szteu1VwSBgS70jLPJkR+ZN6mHGaFCo7Bml9dEcOWygq
iPLJYA6XiEVjdlKsp5ukm71j7s39vjPqpyAMgMXrEb3PZq6tv0IioCLu3YsZ/PZpb5yyyLvghEZf
o73qPAN/YDbRHsNU4DH0Cckxj5bPEY7tcj7UKW/LvOnS9Opr/s6szSdu525nBPaXQs+HbbRcwPfJ
3tLIAP3qXnPYPYBE2LBY8r768bBB64faYyWVeWkrpQ6hCmdEfYr89d/s4vck+S/Gzqs3cm7Nzn/F
8LU53oybBMbnogIrqqqUpb4hFJnjZv7187DHY/gM4IEvjtA6rdYnVZGbb1jrWSn9F7qXTUHuohN6
j6ZQ2UVlw1vsquwom2qpkM6tOxxNh3m6YRfPTdo/gGyGFCfVM+Bl3LM2+21CRsFTZitldpDd0mab
j8ZZZCq+U729HmoFO50IZNEVLnRSnCTa0gQ40bDpB5FvYLf+KXhJqcU5bHodfbmboUopgDTbRbzD
QkseklSvzDoVPXiQQ6UJmW3QRFERlMjFVjm5ApuOrlZZj5PkFipt/U8QtL7hWBXPj8uIvHOToeXE
C7gLChXvFqh1XaAYp7/W3f47TGN8A1qwFu60AXq4CPZueZUMOxcexpa26yYC1ICheSxDs96RSbQf
5jEgu81i/Gdg4cpMrA4FY3BCTXfTQJVooa/attE2KbVD4VjsHq3GZQMwWozQG78h4nLf6cVjFZsf
ZmtTzlhGsk9hQjAGXkjSvtG4/d7C64aueju3ZMiopZKW8ABVkByqIeR2HX5rOIJIpip6tQq3qfmS
WPirMID47IiHQ9pKb63smsetSfiF4ykfbezXwDSEekgyn53SG3ozMHySmXfIS+MHPYatxK4PiUXy
b6U+CjN7FE7cATJk32iM9xTg30av1Xse1n4H8ndHb8a8Jv7IS3VHngTUeIioq5qAqTVZCA+Ta+Zo
f0smCNXEZB+X9XZw31g4vpcKgmHtbjB4PlWVPLVlxZqZx2Q3V6TlhU69Cpv2Jgdn3mTpJ9ttH0gz
WvvIepeE8G6aGTc2WNaFbZs9FClet7wwdQKmUPpNPbedrWHWp2tDefcYx0kJwjPY1uBQVklYZqvF
Eroo7ZGGFRBR6/klH5NfMR4o5d9osVEBwPCrFAy/YeYtr2bF79LDa3S8HhuQRqrAwNIMzhrCBB5j
kI6zY8IUEzfSwZxJNM0c7prEeGY/b60iO/wwRxTg0ajY6CjKYXzOB0P5Nm3gUY+XLiFEROP9yfUK
4YTnPUmH8a/usTBP6ge9N95mfrUV9SRVAr8+iau+M0XVIz67hoxCkiRIxduLyWJKl5ExZGBv2Jbu
tiJsyeqTlwgu5boiqccNmC2Rz7NJdZqpNoaQGAqg9u191uRqb9lUd0xEETD0s4mACUFo+joNGHPB
V/BkSYS26WvJBSAo3S2x76bAueVRSuwN/Av0eY6mEdcCJlKVhCgg+KVcJJcP/T5VVRHzxEsAs/Nr
OIRINzsii3XGoj2OsYpgSsF/Wl+0vlj7jhmpqFTw7NnFA3O46mRXJpmYLq6tiWvWtNj0ejFPQWbu
JUcAkWTDzRhZi0zSpYDFO0iyjLiS3fZjDAgFSpO4pCm3/TGBnamF6XX2nJRKElA8gTtK6sFOS7tx
XVa23LA2A+A/c170vE/JrH3HprfI11LEqwym1zYn8E5G5Nq6yjwX6b2OF3FfauZtirVTkWW+NO1v
ClrKYsbPWxGNJxIGWaqagvWnF+IDmfVfONzEt5YF0EnihOth4CLSSHlcJFIx+dWZFr42Y4mWOq2Y
gJnOvqUz9fXB+zJEfZlbDfFGR77MnJrEH4kw8+HZXtFqgZ/QuvzO9kbERBnJ8qaB+n7o05mUF7EW
zfybuqHcepZ5kM5bpQTjLM9liiFzb82ZStgQRm7X6Ny9PaOurGYckJo8mQMTeHiY2fbG/8neLsT5
mAB40UUMbaGDjm/OVIyBaf6xvcG6epCGXEb27M8oqnWRPFoOuE2GCw+sXE88/6tdIWqWHyiUgYU0
6VOm1F2pkekRe5q2FzZnBWE2l7lqVoA3zgkSy8+wQtc2t+R7DV14HOGMuJIkBL1TZKyK+dCndXay
+A8CNgnxwm80J6qJ5/DWkkp/bYwZKg3beULBk6/HLNhqRXUKTHDnVsGMJMPFZRcLK79QaCWY86Jw
yV1/yPguVex8skK8uv1AY5dYBNrURFkj6N4OqrKgYvN88lKjQOWziIrYeAvOIJm69nOgPfADNJsZ
ahYrHyKe259QB/agkca264v6vp/616gXd14YTHuzPRE2FPm5RYqpcNj16B7h1uzWOV6q4g/g+vZu
yLsaBxa8dOAOlKfFaB54l9qqRQ6neYT3ZnW8lcuISWL7LyJyBS2kfGGYTY+p5j0oLfmdkcX3Gm20
hbtvXZFVM7vehLDScTe6i/uIFKDnIc/NowXmZ1WbElY9W+GVBQOsrHGezns0xCzeM0qjpmc4HdFu
qVfbZlHhyTPot7vB1pHVLfG04+DrzDoN0xDrwgNCFcWzRtOBQayL76ZpGjbLVCDJgSPIKvtUbU30
gZ6+THWTEwkmMRlIIviWREz6fhbL1Z3rjoxRYRVuGeI3yN/SkBFG/5Ri9l5bqJDWiWCbXmoevG1Y
ATkzF+B9080SxYJHo8wgFihZm4Y6unkTrPWOfqJpDJSDhL3obUbMJ/LAdWRS6fL6phNDOx6VaNxZ
OBmpdUgYSdmLxbOxtFO7mD7/fjZ72niXx/YZGXf5IEns2lbmPGwSNMo1k3E/s09oKr8S97GlCrx1
Xhs9sAlJDjzOaIgnIvnCNGwPMPGie4OkL+T05UtDVNdK6KP5MCgNqrCeXy2FBInkx3FHixfc6yMm
akjvW6Qsn3+DSkbVWX7hzBezbod7z7Zx9UTFxQhaOvjYu28wFD62OQoXQST1booI0EjGmICdkdPG
9WJWPK13DQzRPsV62z0x8ca1D+VIn8WJAqy/uGaMaCqZBYqNxgVsgim/n6SF2QNZXaqgGbNYgwfs
z5PCr19T1DShai9/PwjoDT4ruJ69z10he/eWD5CLBrj+e1SFIALCNDtE+aYNzafUnu9xfxKs1BEU
gTrZeR6+sjDP7+a6V/yAzTby4GkxcEcXl6BIxExdg+u5RAnopiYSP96gT7diPuhFcJZWikwqrnk3
Ry98mS36kQbkzvnvp2WPpavPkd7RnuY710kAKgK0BrmN8LnGccRVZjkX4RXFxfKeu1LbF3bgQSYk
ioRNp3cRg3UHTmPC59ohh5vEo93O0QHJM3UunZrlDeGLRrlPQ8p5aqeo6zqyObKs1F4GJ/xkCppf
i65mHhNn1qEUkOIiZryJgSc1BquArwkBAp2oAfIrqA+R2SPQA6ba29HFYDe/S3NIm07Sm5fRvcgy
du/+ftKK1ITKlgDmCgVpGK6V33UNyrVidI+8v0RnddfJK9xrl0zyCqfxgdovXVdJkKGF7Y/hSDnI
cKVYijR1LzuCk4eJIaSeqHtlZEhAKPnZd7U+kcnehujvdgTCFdd3LlYg5p6OtZW4xdyG8sEe5zuH
Oveaw+XeWzFOi79/QvaH74WYFcxWWZYfXRN6BUaVHUre5eJqomu8fKgmZp7IF4Di2Kgbe5kmj38/
FIzI87l+H3BjHT23Dh/+fhhYyWuBd9cMvOQFABd/aurphnkX5DUJaWj6efhjdK55Ao8E1G9YBDnz
g7lcANEM4EO2nHQ85NUt0yNsm27gdxk1vtfJtTLb4skbrf4hT8TaHBnRYtQflGpuupVbT7Ne7EUp
Naj6zDp05eWPbU9fw4OffUhz0C2TFGP1Y5Q5NFS5T+MQQGHOaDmszHWIGfbOrPXpnDf4laseFefQ
MJm2TOMI677fjNyMeTF2fuJhpOwAHLBcIBYjC2AZJfqfNB7ZtI/2KcRLwO25rXAB7gurfdWotxFm
mtc2BakHcqbWJtg45aHlfwla/KDpWYkQKVfWMbdCnX0Wgdkf+inbYDLZwp0ZNqmN4i/SjXX5zQ4O
vZ1N5Hk/7EWT7pKx15/HdGcoMIK5F78XsdTXc8derslDOG6c22GnACXln8S5Vnd5Nb/IEbRpiuGM
wZyHKYr4zaVLNBYhTZZbBMshXOt69Md5z+Rzil19b4cHTA/xSZCSzkN1nxUl2l+nJ45WUE+gpZWy
ujfz8hlFmL7COyQ3buQxFCdfvIeey3eokuMUG826DVtww3m/WZ78KzikRmK/Wnhq3+Rwb3raHi/Q
LaA1ugWx8WNzm7IBrY8xWlXfqpzvJqdomEjhbvOWos3T2yOxILCiGKhKCuOjIRkxY4tX2yL90aoK
G0XJ6KeLI8hFHTteTcHnQzHPH/9+oMJt/CArXmQhyJVhg7PB07OyJnRwfz8ky79vWMMw8p1OPXGb
WM9AILSnSJnfSrfUpsQ+WyWuh66WrmfZLEqFAcFZDNFh3JC78GKIhrCdhqSgynGndemocJuFxtcQ
kKcDHz+CasV5ACH3yFAM9JyBfNIIKAfIxNQXxkS77hGy9iZO4EYq69TN01OddYHvlTlquBPwoQHq
7zTdk4Hx4ybD7Kej/pbAZsZw3m3izvkuzfFPU+I6aItPdwjG9WBckSlSCOO2xBIvGCq1ZMinND1B
cJLgN2Uw/BZ2xIyqsf16Osx6NbFvyS+oyH/HgaFGkxMKi2CAtpUkSTTtTCFK1Cq7ngVnPJkE/HWE
CqYsBVZxmY67ca6J56o6oCdyRO9hGgcmky8Y4BOcLohMZL6jVtyUbf/twsZYa47LPk8nbZKRvFUq
jcXyotkKP+louZQ7VF805cdgoL2NmM22VbFp83kVeI70WxViOJBmeRQL3a6kRWoXuZqyM/YEQ1rv
El2nV8xFf1c29rTVB6WTx9hYm7SShEQXwB8ie61ys19n+fjU4KjgEWx8CRQoZ4+471WkkZ1QtsWf
sAaSMLY2FIVY5TRbBapvHS8qflkUX3UCw2xZ0pNimY1h8qg7xheU3CMYpL1eWJuohuLdCO9cegGn
L86ljfDukck90Cs0Ji0oukg2pzGXKHFyDEJ0Igyd/sKa4RYak74yRPaUM4LplBszpZ7E2gnzX66U
W1URczvz+CAWatVZTGlH7yVrhmXUYDOQ9bF/JdtcsZTwhuYEEurHxn63aDi+cCY+OmFEhpE7WYco
a2h/apsZnIyugS2jNeABnIUqHSBpjjOERQR/yHY85nDDAw0yb0qAQIu7bF0TuNPOzU/Sedk2WXRS
fz8Ew0DESGxna6f2EB/u3DwzjlrWCsSh5SMmJ+doYfzYBoa6FbnLywSA1qFz3Y25uXdrRghoYC95
TwRizNB9lQyN2s/vcvSKXaoPeNDYTOvVV2Un4xGzCUsAIc40bQiB7MEP3TG44KsbV+3UnSBDSh9P
KFq9TqKje7SCVm3r0f5KpP1L2gIOANgLJ+a6ybVxhOHnxhixLFO8qeNroWdnxYjAL0Kzu2PY8EKE
u9qB7I62cxPOz6ll2XjSGXlS874LWev7KGFlzbHb21hpgp4NcdY+9y5yR3JfCRPqu7vesFCPhZa7
QmZbR91ezeGwBp7BPFRTCWM0vo/HRWU4hXUyLVYFTOLRYCwLpbDcoMm1DnZCiZQZjw4bb0KdGjSc
pbVHju+uURFxUSkspiQ7Rz1U0ZIdVgr8e7vA31LN6c+RrSPjatZWpIPaDUDZjCh4kdiF97PH9g9X
81GW6ssE6bUqiq5f+nCe82ZB4iaOLq1o7VVTKXfbGUjhDZ09ux0bIek9tLpt1E8H5E371rQe44BB
l3AdegL54hmo6o0AqmZSI5SOvQcBkDL1KEKzTu+foIiOPmjX/VAan6Wjf0qQYkMFoWtJwO4aOgKr
ZrDbJMFbkuM7mgRWqawrt9GoXwkWHFaVDO/hEX+Y07zk89VYoR2aZTG+5BjCT2PeHxmqo61jg5C5
3VvYkwUw6E77Zstq76Wu2qeDdP1syV0H5oOutMv3WlpvWxchY08hf6xqsWn79hUhU/tU4ve/DzJ7
w5BZO2hIwxh/8Rx3yjze8/zrVoQ14hIV+rEsItt38UODe5fi5NrE+FKUPcbs5xEGI9cfZGYB+4wo
w2P54HWk4nZAilFQoxXQn7su/EgQ59+P9hhsqlTbOTEWyWCc5KGcXxFdxhu7YNciAiPGmZVdpCHE
I9LWTRdO5iaJ26O0a43VGvo5WRq/2B7WYMPyFRSLfpOxpB6t5HNInWFDt/7CSDA9tGxd1r2WPeDB
oIiO3P2goBlYOKZoBTVzkxeVWIdZ/hFh4INChuREL0PsQzQ8eh19B1XcQR5ADdKPMcvdBm3Q5GTP
gA7ZvQwdIrOwuzAOClEgQ231HGjffXVjuGPuw2T8zonk3TeNaH1BSi1IL3WR5IatsdAXdNss80NH
e2xiPCizd/Fm58eZvT9Trej0O3NVEuvKen42VgNWq+RlRuNDWtRtoEnKKxtQfYVbz7XFqwH1ZGfC
wDDZ2zGDxTysdLJ7GtJ5sKh+G3nyBwehcbb5jm1Cf2W55kMt2ppJMI1kqexdUDIsxIOJfj/P0Xmj
ALcpkfTgypPwoFT6PmrAZJCIo5Gw3feomV6yuLqzS/1WGVmwz0tO2Gp2tnTpdwLr9yoy2i8LNfR2
rm/mWHZb08ppDBM72BfjxPJiWhkVGdAuRBvW/vGjIVhOZalL4mTFUsIK12y/ct9YKIyqcI4u1l+O
pMTj/bk4kU5UqpSYe6ljJ0L2VvDNfNXHaP5jNMqQZBezEjG5lf6e4piDJqs+rQK3PL6qlYiCeAey
FydMtx4c19nipBo4AxmSmXWws1yDwtfczGRR0d8GydriUhcT38ftXZuVZ4i5ij56sVo4oRX6idbB
s3DPmRO3fhZgueJi+8xQas2t+xUA0dmUWnGdS+QXM2pPLFVbw2JUMDqBwihmAmzmTGQRZ9XXKHKu
Bra2LR7sJ2ckMK5MmmKjZ1veTbxGNRmUnSnTrWRgJ3u220TGp6ecwUI16zewMN1+ybYjcehQY9M1
3vCXG3ctKoe1V315HnivZCFR4XqsA/3RQPvaf/dz9W1DSyYuD9tfJT9KJi1BLZoVUR2oHogEC03z
rJXzZbJ6fhoWYwC3gWpeOvlt1nmxCxrn246t+2i87+1lJEsUFqYIg/esfnDi6CNLia1K+kcRF/hQ
iv4LXMb0J63YrOZoP4v4rDnEedkzhxA6A7vVvEO9hEn2FdICgghSvM6zh98vY8JNTHlqD+Y2irV1
HJKJEsGlWqd10KwlaQKGqZ0bdHqJQY+URAbTntWATzKKWbqWEdlSNmMGr152lClVng5rdBXgH7cm
XyVjukGm5QdNC3MmnYlU5BTGsMhcoSickZLRa7lW1QkvDOtG8KjIrjbEQH67sGNuRoyjFajggpjB
84zfgJVmdIcJNX0IodiyMczl3O7nVr5boZddTITt+IqnK5nT5rYw5o/EC+c1jMP38cNVcGLFQv+J
gP+4ECnxvmEBztrsDWp6jTbxW2/TvRssNO1JJ4p4id0byGSKDT/KuouhSESgDvPQ3mHuYX9PYsbR
dtOjCugiZpuTo0z2jtO86TNp2lQPd1Wb4uSHPqFk+UhZB/MGCqojF3n/KH/6CUDRFJCirj7rEVmC
Ko1bn/c14ZXD1RxJuVQ5Jk4xM/qWs7au27HdGIObbvSUjX6hJ0B6+infdyEdPcmdDM4DF/dlpfG0
Cvms7TjkQN/KHGIFIeXmdgxrCrZl6BOZb1B2D42TnSDCnDuFftSZCJdPyRoF+n+LoQi9u1DPUpk/
lyj/gZK4HK2JjgSL8ryLEA2XPw1xxeRNPJrJwCnDuFrDsZ2JOfczj2DM3rFA8lvykuCwhLmilVt9
5qTUoZQRGujlBPnZLP6ivNePUcB6hWi91ZyY2goeEEVLl39XnbEcVRbRtSUmgTYaAx65lofKGOPi
qNorIwhvncXlvjdUfU7a6sJ247cDOon2ACUEjO4XVtspALLOlx0bKA5toOLLn7D8Vjvm048iH7vV
VA0/I9SojTvgxNVqHuKGC+tzfFGWZvC6umcyOfFy1YO5SXP4QAHXbxjKyC/LWx3inoOkd9d1GSuH
pPhIhuG9brh1KgOZsxdQLeCAr7aU3H5WR/ft3DvPDTefNRq7Cv5X2MYfLXpZ1sJArxj3cWZta2aK
O9Wnaj+5AYvFii1wZZ0wNlTcMwMKaACrh0or3G0Yv8dCT3AE6RhyqH+LYdoo4PM3ODJI8tNyU2gm
iCzvWZw9QsA3oQ0VTYu78toZ3lIkOEfEQMM+ilj+VnmKJGdJP0+KTTEyHLNJiI5qx7tg9in3XUui
kosLDO8SJvM8P/QsuzI18MvY9yiQs13AhCGA3GXL4KHCDsWdXJJbbeyh01urireT5RxSvgDjIPsX
2yHIHPxvzJI+L3yZI0bBBidWqaHH1HVU2/lcWlANCtozUfxi5uYFmEh0rgt6t8EWXLI3LU4f56T5
wUPgx73xZYbDcYFKKIVhPh2Su7EdFSDZMbmlpPiuWBNc04k+tmjJBkL4/hRO3hEyAPLoE2nfozmk
O66jaWWq2K+cfl5FHoZPECxPTto8QEdMWP9sJmTDu5Jm0bOMV0lmEqP4EU1nq1G8mUG1midcGk4Y
1zvTwQnfes55goZkcsifLVkDdkjnryGOrq4DsyJy5ZOmVehXhL44dD55vHyafXWZmmmbVDhLe5e9
FND4ozMnF6eUJhzlapdk1Qlur/murF9G+CiHKsdc28R5ArwWJlNkC0NQkF5lJeJXr9HyU8p+qMeZ
upLhVBwbG3pq3TVHAr9C0Fqw+ZEzd35txS8Tb5Sbtx+tWdb+lGjkzwvvhk+5Y27onFILPwLun37X
i+phyvmnCbJvEhlsdj3efEYab3K2Y/7+bQuW/YTluuvIccFZmOehJE++CwCFkOFHqK6sHuEt2+co
rY+GAQk2ZhtpR8jw40owOWH8kLX13gsL+kIeTVnAzcMVhLIss4gmRt64qgLoHHkfvNYZb/II5DUW
x3ie8d7K9GmcdNpEDNZrRd4wC3EeLgXuuYzU540X6H9Y4t7H3K2E20GWK3Pt1kXNpRo0eS1mAn/6
isN6FqQmo1SQK2bz8hbolCqB7Wekba6kRvCFKoxvOAFcvrYsXjJSeNYiN3/atLSZw6TY6pb5ctBR
WnEemDV9V9fngKPtsjwXk0AvhL2AcBAu1mwad9WYHVyXfV3H0AkHKQsnTPF/pgl7bj3Cqs2a6tLC
IdqA+j4WjbB2MfapbAjbLWSBbYdmdKMvTnHNbMiuvDfQza/1ngpCWTNBFiFuvjGMczaGmv7oxEAa
wQ/qGfWcwKcwaOo181DRxYr020QVbwMrzbRBQF3TCGiu7a0ENKt0CN7rkh6wy9Hqoe3ZuoVZ7rB7
jIjsuKEcV69ekWB/9gmagcF1MAa0pICUsfkkcgeZRaCdHOVYjzZD140Z4rQJFmd1Z6JlbjqRHHqS
0belKsUBGc6PqYClkZnDfYa2bOe4g7VzVfxsU90CILLUPujc7KyPwZJQQiYwFJmfLJLjsTbGnzTh
agxkHt85EQHmbTZvA0KUT7oRNH7elJZvg2dmAQIO3LOq5AEsI3eVTvIEobTCEmtUId1BMGCAddPT
7OT6okhvFLUFmlRrnoo/tWn9DoFjnogBH8Fkpc9sOrr9oFXN3qIBZZXQH8cEbSESycITbCBtYmLh
A9hp8sed5Udq/hTDBx6c5yJOxndGK0zteLthfxMvUwiY8WGGYSI7ATPmNIJvTOSEfukIOIZoy02W
szDNyfnYtZpRHYxOPLd9+ZXQxj3GTfGad5rDZI2zr2mImi85YqihzkZmltdQUr6Nc6edWzZoCx7P
Amzlxs9J/Y2yp2e+UIptPObO1siAtvP/lOCp0WekyUFYFtEChX4v6iq7UzF+wKaZ4gcXLXetUNCF
8cHzOKkkjDxibuDRAN961dpFtmlzMKBxegxTnSHob1ovUe5OUu9nq3oNYJmu2k7lTIfgcAgvqq9B
CX2DjNfuGkAP2S76aXbDbEHbItkrA7lBZiOghQU7bmokDyfX3aUjF1ZB9ukFtnR3GKoiRB8JjoSr
uGcW5Qefhjm/RDFUdtvGFpx5XsDssSEtOq7iXdopX0KZbZkGMuGFtmSE8Qz8PqRMuHoSkTN9L0b/
FN8n05AQc1nGENIa8eWl7YqnUkWOihrvl8fjfZ9MX9FYW0dYD9qRPe5XWbgVa7488j2zuXMg7pw8
OFKYBvQL4m3zPoqqB2iL2qboyRBgQKixjurrfecZf2pqrNMEco9b589AdM/O7N3uHhGPfpzn4hv3
4B5Xscv+oX/QvaHjKvg0HfdLJtbsYzMOEXmah0amxB4ES1WlnJPWsCY37Ygh8GTqN3BSEwOtWxpi
vhQ6odYdvBllY5Zcrm6UPtH01BSpfrKzcTOODmbwRvqYC5CdFiJgfH3iOzKFgQbPvI39/lHvuukI
V4zFfx93W6Oc+i28GEpAN+r8WU7vLnDTk2bn20rgPmf6dpZtEl1SZNlVV04nYQHTHBLjOHUYXgOU
yOt2GF0m1Cbr0yZ8awRC8R6a70UGUu3hDc0oiKu3JGOXp9oRrkOCUphMAzxEhr2Z3TNFW7/uY+c5
ieMcpww1/sI0bzXXOjbFV5TVOVkZfNBlahBFi5EVuFES0zYQbjGyR6JVVhZNuKbjcYtKVCRNL6+t
muiic9iWnKT5Y9SZ3SF0rnNCPZXalXfpy4noOam/5yDyfZCb7g4MRbh1l6PZMA6CyeE7n7RC5She
S+sk32HbOseKPOC6nL2D1067rg9uQwAXAVg2ErIM/atikQblDHmQY3OqhOEzEuTAH3AzSGW4p1xY
KNMShgiUQ8VZm49paS0CJ7rwMXxSgU2gGlD9MzkS6w5kyNVxaBljcHmVLMXbrJhSTka6iSPrLm0w
BudUnxdV5a9MJgjiSCvUv9UvveyxhfSE8sXUQS0JtiAWkQ+y9ksZWGc7imwklMtmVjanUTQuVhbX
WVUm9XGiymcvD5dKkzWH69kHc7jaiWXBPvEjq653gtBPK2LQJg0ddJXpwmBiZpuOxKpYNDKzSrYu
iSqMn/InqzNxlRYZb0mWtAeNV6BeUvnCBfqaWgmRVNOVzLDQB1y6ZRwLYgDaLlm41gEaLvCOiZeH
zRABuH2+90BXgR8MTnpWJ2uGdwVAhARanOYcnED3cxNZI2PVT90xH2PNanZNh08bfyceGuYsU6Af
SP2lBMyrB62k0yVul1CJeAjPBgkedcuzu8T3uGEe1HQM3LVo3rWVRdmUYwdSkAYiNPLUCPW2N4Mf
jCJ7rWtmf0QaVvEjbAa6p1VPJYRmrqzkG5bGM6KuRf7AQLEIy30YSH6KbFh8zESdnbUKmT8YRAdh
TvESxyLeDWm5TH/oHVxce+uw9F5EDdhILLqA8TCCoTnooQ9dOT7qkbMu60DuCbrzbci44CBpDB26
SCONzkUm3qbJVmuU57/D6F0SwjSOThw8wfvh1wrdayLK98QzliQfLAopivbt6L5lhEIhpl3rEfim
ktjsDsB00iJb1KGfonQNt04iYCi4FeR5TIJghiFmlCbrnMTmt2kMSSOLIvgcRa/KDA26/7Tb2850
N3fc5SQ/Qgzpml04Zo8qyXUaw1BuRrxAKXyQe55byyJo9CcsDDh1nC1Sxe5oieDX0Ik36uwznrXA
DxNeboC5vmyjP+EUv1SsECOvra9pR5dVBo1x0PVI+oM1OJhDO/JVGWKjn4eIKNomZtnCLC0iRYm1
+iroQGhMFTe07bYfRDvXzIjIjiMg766BFi9BU3l4d+8XpeBGaocpdeOdowlBLEmJy599yaqUTyni
kFXRtD9jgQgKwfDGmCk4hyF9zKOqvEuXD6qGCwEzguq30uvdAqEEtlIflB0dGSnqZ/T9YHArakKk
EecmlPKi0bZxGaFwj4646CC76Fc9NNIDS4YK341D8cDg8wpVgKihLNPWRs/iocWdz+BNyaPQ62pv
xAGrIk6b9KsSHJk0GNs05/3sRtYVmNLuU/0hZnHC5J5n/+hM/bnVKJaLvOWE5wXCeoRWEYYc6rVo
6A+koEes3GOMv2mMHyOIu2PWiO7YOIncUQsc+KqAhL5xIHVpDnbCS07wWKbNTOXLyqrFzd73KKAZ
Gkdm9aOVgO2gU09HEPmQy5cPzOfTLfJ1Ntuj9RFq4hiI4c0deFHsiWVPyFOsTaqjWZLMDlHkabQn
hroBdTGQHJw8CyNnCF2Gm3CGXPD4bvVjdNAC6SJ4us54HQp7FPehYNgyGeGL247bWln60XbSfGfh
lOG5l2b+KJATSpRuJAObh7A33D1SwQ2dzIKKYFwoQkxWnVoiSae5QPSK3V5vyYgzx8BDLz51/fHf
/9iFJvKtImE4yE3nV2BXsCXe5x6T/MaExpVEaGVF6o3HZuoohUcYTSzh2iPQwWYDyX9mmBi4R7sW
+vZ/hBN+ewzasEJVenG7WUP/PqSHXsvHN0SpzLeV81Si872w7GlXHQL6t7YOmA8TJrX/+ymZ6zRU
5UUzW9wLWmHutcK4NP0070M3c0AoxBow8//4kNhaA5LGKbZwzv7vv/j7JQYTxs2EWWMewMazoT45
etdfpwWsD2ePdxxr2/7vX3q08P8efvs//ynDWP3jX/n8q6ygW4ZR+58+/cd++7D91+Vf/J+v+Oev
/8fup7x85D/qv/yiu0f/6T9/wT99U/6z//vH2ny0H//0CR6auJ3uu59mevhRXdb+/QHCn3L5yv/f
v/xvP3+/y9P0X+eYuwR7/79zzG/4T/4pwXz58p8P1f6v/46+4F8cKQ3pOBgtDZBw9n9EmGuu/i+m
7lq2IOhakgYg+asCR2DEPxP/IrBC4y3/N8rOZLlxJs2y71J7lAGOwR2L3hCcSYkSqXkD0xDCPM94
+jqITLPKSivrtt6EKfTHr4EE4O73u/dcXaez2zWJCfxLi7mh/tO0lpoB25TwSOgz//9pMbeWlvIi
nYIiP/z8n/9wTEtZLmghYdu2YdlC6P+z7VaFArtcZ1ZEBrFDhJxX18TvOec4ABjyCmg1j+Jai9Kd
UQm5MlGLKs4YG/IsCGXEB3HkcpDoyPgRBkqbby1QANDr7qpr9EvM7UMnv0WdfY16sE0CSkJE99vD
iY26eMOMbhcUuO5NGa/CPm3xgNJfZ9qAX+MlQNcOXpG7LzjhEeQk81zxkk1BvYGovmnhBhnum92U
PGRc1Of1v7yP/1t7+r+/NI4ydTLjEFxsSzekuRRq/0u1MjOwYNQ01k13TNnbkAnN5Cmy+1NvNrAB
eB7FIQIo655FwQqjaYfeTfzFOYeQwIfB7KK2tsZw1ycdPLPBPhNH/q7JsByH6hg0pUliSDGgLw1/
IRwtEZadi87x//hFjP/ZEe1wKuI6UTb7S8UvYzn/9h7bAhNziMa2CbAXrI3SechLOhzraHpUTk66
gqcf6co4ODZP+iI/JnHPWRMT1//9FYXc9u8/irRNw3K4E4TD9WaopbH+X17TyAQNmGKjhjmSHbOr
o9vDa8D8x0nCJx5Ech+SmgD6xXG7hF4HxxnsVeKbCFOovY6t5m0Xa9vMD8wzbkYFvY44KZt4xnlB
7QKXbW0KOZ46KzWv/XYYepb0vhKb1trArrbvZF5/uWOY7RvUj3WYu/VLjHugcutF3rrEc+VuOyA2
C7WWUVvjrq2qJEjMu2xnJm81gb6DTY/ZNg3yR3bpA3DazwCI7mhmL/2sHym38t8o+0JDZ1O/hKU1
VqqgfBq7GZCczZLZFcazm9bfVUl6SVNNfCiaGtkrgd4c8vBWSeie2Z0gOveyXWNErgLkUq5SpjBW
fejUQsJzsGRlS70l3p51pzMycTXbv+99Ej0OVRyEE3AtznDu/Db+5OiOzmHfKCEfnvJL6GNMyNLu
cyypNMRc1nhFkDNMnN9ru833pu1QERMXp87FzlqG41vFPJZ4nRE9gpeFMMnkRNXjBY8d6blJwjzO
SuIdRo9xQ0+ebLob1so3513uNsWJi/PNJTvpAnM9ZVb3WQOD8Qp9kFt6K3+ctroG5qB2OQfD87TU
T2stOYF+sPFdUQ0AkRc2mY0VO9cTJtVjDfw2ORS00BEyytR6SsnRV5M6qSk4VJByP2ssFagBFClg
NO45RhGDpuH5ZFYzoZSKzumkZEOclwnC2A4FL3jSU6xShR7jFYXY2/TlCyVmxHlAXngwldke1+2P
NmiAHrsbDzhYh9KxITZw/mvLWHhh7mnL+Z9oPjc8bRqUmHlpaV1IsoIStHlgSp0sUWPn4cMc9Gz0
LPoMGmIour6TVe9eNPJu0+A8qQxbUdU0rwQIr5pSZDihjOy6Ai8mHptyYwnjbjJ19zB8t5P/Reyf
WOGEwsfYiAh171ybTMZbMtEt4mL7C/JugRz4dKSYJ7jBOr2dHO7zrcjJz+mZ8cvd8xHG/ML9GXa9
vyVSVEdQ0EimrlElh52cYjI9dcecEclcz8HCLzdMDTx2azi1Wuf+xcyy9CHo2pSgMLLziHZyIZHG
2Ids9kzycj0Y0Vsrh2DvqnkHcEBtSHOVRyyXHRA96y7qY+O8RPg4QU335U8B92npEkp4N7WfHo2I
vGeyqVzrggDyVrqYKiFBrBr4ARu9AaeZ57QtLX0JECCeGhs04iDiksGa++Vq1J3Qi87slahWCEfV
digjJqtARrqLn/BqvJlxkwFUCh9rh8+6Fr8QesM61SP1x/VdyieyEGfinD80lX2CzLqq7Xp6gp8K
KeEvmLOzH+n8JWEDsLmJB8/i0HAx2ulMPiXD0jCtZO+QQHflbzy8JdXU0Z64EKRam6cbxy+OXhig
G/lsLv0/reQ2qLRu0bkzsUJmMbZBfmp9jqJxpIktVOmaprrlVuXAfcjEE51Qj9Zs3umVL+h7E2SU
EV2B5r5x+sDjaE0dNS+0gIP2EkmsgX7JPptGUgzsUlQ+d6/CVAz36+C5C+k4aBMmF6a6yDTelrXx
6SdjRFgN9coHFi1sd3n6fOnL6WduuAuS7sZIwABbQonBmKbTzgAvITXIDmyHSlwaAfQzrm8uxewN
42l2NCPcLMw6zlE5uLgLgcGS59fX1jTt0x43D7jRc64PrzKWzbp0NBDE1k8nBv0F/mRBba+6OmGJ
IwNj+i7WOX/72EKPXdwD5iCeFAsM4qmm0CEx7NqK7GZIb9GQI2jqjtiXSXuaY7lc/SQAOVIan4qZ
Zq0FGy31U4qA8GrrJct63NxAoSVvWlxucvU4Zb37bUlMpB1dh144axZOmWZBX/gb/FSAv0jpT2jW
oVJeVJUIp+4lH7/tUv9SBGfKAr9mGjkbpbl0s5mn2X50K/sSCgXCmFTRzk/rF0g//ErN9AEu1mef
z40QdLrXUEO2Es0QHrueFDPzt/veweNYOC+pzeGqHDFSpq4IdqI0b2aNVZFaK68Szfg6m4SwYz13
du69SrNg2xfZJ5NOnBh2auIOFHhDO8nqoNQ3jaTL7xUSAW/E+2Ql9z34xxMDxvQhMVqd8hLOh8wl
qowKUTJZuNzYfPI1KUqxembATjlcFO1o16TJZurZyqtBrv268B2uXXofmiTZQ/h5AFeLf356aBk7
mfCqCHjzP+q9hihf8ANqPAhrqcqHv/92zvvgrJrxZQKLWlnyhdFqeu9ObvRcEy+LE062bLTrg55D
aIF7THAV2izyqi1WXOAV3lwqi5gCHms/GteuGxInHNcxW5NHxh7PsvGxVTfNcMA58eI7xqUKwJpP
Yd/u0F/fRj16JoPvbMcQGQJD2kza7NUXPA+SMX6vOvKqfh9vxFB/CCZ+hSR7bjLAWdFAd8VtiwTQ
FR4621WgE+9b66f061dVgd10yRSNZnCLmzb0avJuZV4fZ+LSgG11nesNDMtA2hPAPHZDqF1aZOcb
aqAf2jzRN9ksJXiq9jab/SVkTL/q7PhPH9lYsRrkkulPJxPdg9HAD+PoX6ylq1Gq317WzKX6F64m
NKOcSD0ufYzPTKY9nqG/OluCHqPexrZIROI2T9foFF5qgAJwUC2GOjWPQf3Rd0XEOWD8cvsmewBf
+huMf/Xg5qfrqp3RYEadph2NfcXerRWR03roHpnCPQIZg5tY0xViafqlzvGKmS6+GGpcQT1mDddd
Wp4TQQQf+v1zUFO9U9bNr40MupVf8PYWr0lMA0eh3TIsLvxe333PodlPNesOmuhX5KD5uVP6Z3Ya
4O+wsVeMtImjxQWSHZmgNYOQxJN6/WBGTuaZTVbhwWDMrV2HEIpU2BMtG9OCtSv96YKZeNdQvkoa
Iu5GKzmkS8KKPpWfGPL9Pb1w8O4D/hcZARxMVXUIAvy0+NmBkEfzrkzlxalLdwdJ6xa2BpPKoX1s
0SdOXY00wQU6b7Q65gkbq2NPE2XhE+AoL1mY1ZDdTew9498pOq3nAlpIjPuAYwhKUhy58m4wJ3pO
HTJ+NM9Fqf2AO4b7PPeXM91MRGII8acFkg0TGZ+16vTPEFsqUh+GYRzuvl3Ux4E2hEYQvBOt/kfz
U1AqBNUNp8zvCzwOdd2Yd8qZZ08r89dZMEsvOgl+w9qWluvfcB8DLidyz3B965eiXNmiQJ3HZe/5
MBjJBA5AQhzYGWph3SEw0mbJuLfEqLwPAHB5jluh3VvROa7iamdh0U6HyTlIOzzzOqdXKivArhup
p8bsiH84uyQjnQcygc3eYO+C0eC/pUEnjokjxHEek3PNrNLTJhDNA/l3pWVeTDQYlS+50gCxCyfS
mm5WPcgq3vsGBqZhIaHNCyfNjY1vw8VE2Bb9hW3nRVGAfK0rJvTCDe6BVmyJVGmHwoRVq2sY2OTU
3tPely36FQccyl0MKvT40V/g6QcbMYOCMNL8mujFysBytkcsfi5GxTzExOhL+ija5q4ZedRqqBzX
1pz7L8gN8QrqoQmWRTuVhm0SMiGPTdYD19TfMvUqp02HPTvb1FbfVwFuf2VR65ei3VPwdXJJjq36
VsKyIQPePWuBXa/0UpAwY2M/QkAA9rsUlUPHlUX+AZUMhFPh7FHIdqacCTWQCS4k0DyCpD0GOokf
VEVvZejKq+9M+ylPHxnoekHECAgWIHmuZsAdz9bWmjjsMdTjnLpG9G4pw8Ps04XHYG4TDHXmg9a0
H8CXShxbppDTlpEIT774XknBxh1fsUnSOMr4OlKE6J4tUaKaSKW86M14cMiW0Btg/ml67QOR/CRm
GB19CAkpY7MmCoW1cfB/ffORi3LAX2IS/eEGA1LI0EEn5NM20SHmazFKCl7GRZZgH3PX6PYnQZxL
UrKgLBEo6PJ/jOaW+kimxNgFDR+GijezYx90Ol9WLZ1feAHZLkbk7o15WjEGQC7G69yZJc0ylIDA
aLf40SI946E3E4NBI3ghwBlcFLdXXhyULV6RmDa2vbxnEEVAuqBPB4Y3TMbJgPbgafCAOzxj8xyE
nlTTfZr179FS6T7zoN9WFQB6jZzCYN/cxvnMm+BiVBIianLniPTJtnNyGu69zFgIw+rQkXPEv0N3
tPGeJgFN8q5zX6vkdVLigFfy1to+vZB66ZHZZKMTk/zBYN3pFs4dLX9C04rXmpvtNFJ46N8phkt+
uwi3God2Mwoh7cTdpbDSJ78JHgXjNh+SPY5gTvqQqqfUuadFHnp39OnbFVMpwoZ6U11IvgKVgtgD
AQdAMbtSc7nBWozkaXUKidqT2/kWEfJH02907Y+eMAXQ4vhxhNLpUShFHIFQGn2vK2Msr9n8YBnY
/FKDha570JQbHzCh0vnUnvUQ6rejOZxLQXDjiMxWnbGfdzHPYzMmJt3K7rOz7EMAlrWkCQjWAb8D
si+rqt3t9ZJA4giFzJfnqirEOs61u4HzehBSaAzirggotTEDeqKqFBIGu7O1HTDsg2344TskEEqA
0WTp9kZrtpgGdOhvirzFPL/D3rrEuMCTYaB8B1L6XFFfl8aPtL6sdBq8df+bBq3R813JrpVRus10
k8ihdFdxYhtE9ek4N2gYKKmVgxgCqVcnCjA1GO7QFM2WGzHVNIa3JbPo6Dvr/PMwznLVROX98s7q
yvK3ZecsHTUc6zGcQf8YupqNo1V6Thnv9KyHdmpbXmFitzTJr1tuybQhnEB/4BEWdsMQhKNjnQSM
HMfvYa7eIKoeZAutw0W5WIkYMCwpxLzKP4cCcMCAHRyDuieGfmJj6/5o/XDQBnhv8JagMJS5YEAx
7UL00IWFhLDiTl5SOG+YFCBbSfFM5n3v6sWv3levfTK16yCTL7o0fud4fAWPszjEIuah2reKQ/zR
xrlL9a8Go9qajHTnxQ4aQVUwPpvVK9m+xwqC/lqX+keOE7sqc7JjDgCsyhm2du70lNhPV2ED+Brn
ccck5l4a4wdo6z9+i5ZTWOJ57JnIKP2hlTh7Z+ubNCe5XMiGZM6TaWPSuokr4eZUP4SccftB2MbQ
Hu0Hila3ejLdgQG6WWTryX68+/jPLrG7p/A6v1YDRWIkVaOWaWWrsQCTIFrnQUpTHNWJBfNQsB4F
TOjFw3WIJ/t9IoS0IyfumyJe9w3DwLGAIWf7acx0JsPFq3mWwMleJLgDCg3uw8wFpfcL+Nr4jeoq
vyOzCsjWjm9VkMhnRrew1Bz7hpXdeTaaV6ebW4g1WrsDJto8W3xvVs3pmiWqfsY3cUxkbTzMYbns
58rwmJruO2Yo945kf/jMm+cQwGsJhi1/Naa8XHe2olVm+WsjJ2DvpGijUYJuyNT8XEnb2poN5vZQ
ShYMc/gscAuIKaOZQxB4QG9kcGy7V05sZ7Nwuc+6hVNpyOyd/q2VIgvw6pdGSepNuLxlbfZOhRBP
VArQpkmUCBuSSlfHlc8dNZZ1KNAU3OhNUph8Dw5znXVp8Z7o8FCqCctnj7n9vUwgvcBeu47AAGOj
bk9DPg2rcfmushzpG4sKDR+pNr+6BhaBMn+H74qfui2Fp7phpFNADfhQoptoHf06awkB+YpuAcsy
uieLNp04czuvxrB2BoamnobZ3GdjQMkCvmyP+A75NxFdjdG+0cHOtmOyAP7DZMCjcxscPThF0bQf
OpZ2ux7vIwqGblXDsYRwUbiB64cCIzpcAOQjVg7BJTMvkuW8mO/bhVXWsWEnEd4895PhPvJwZxMs
1FeUsBr9/ad+E1Mc0ivY09FifgnH5zbJD5VZNB9xkxjgKvWHMM9psOymDXECfTPIIT5UuAIycmwv
hjlTktsTvB4mP3pXJWmUOdM46ck42qc1x/aK0tcV+3CbU+8pQevk+ZoaJ0pw+5VsbNzE5fdQccFP
JrS22S1eumjquDfkp+WQUeXbPGFzooaktimsjXCGj8lRAkI+N9qstpHjoSoj0oQYW5I5HsjMdSP+
t/lI7u2m+g6ae1L9Gv7EPF726zkW+HlldhNKB/qfYyyqg1/KH8otmX7cCLK8REwux/wRv7vtdYL9
Q2MFkK6z3ATUErFg+QTIfTWZuwlA8RZTkrVBinlC/a3vRr3vbkbg7thHFie4L/dTPnxpTJs2zVtR
SLGW7eyg1zrMcbujPbJpDoL6ahX4Mgh+QkPpP/o4E56El3A3dtBLsZFujYlughaIGoYm6+CG2p8F
GxoZBECyDH0kNzeFRU4qgYm6cjV9TSkXh05Gl5up65pVYLr5XlbqdQyraGfFUJNoqOIGng5EC56o
bAvBUVEZa0jYI5k0OqKkSKamseB4E3ltaucliJb5KqA8h7twk4ny0gW4zxE+/V06RR/sg9/jZh6e
+qy/iEz/COtBHboIq1RRk0KGQI8AzxghzsIjg+WGt/yWLrumoLR22NKiLcrRsK1Snb4rY2RkTroq
yDlvQYCxsN+XRK+HVFvHJGZPjexxygh3r1IloNEUWChnlDi7ltnBrpP5aHN5svKhnpdsNaOBFSZJ
bQg2VDNmK+GmwaGhbMhGKOewYr9RAzCtWyrJwGsld2buxzuG4NjibXp9j3rsknV3uydN/nbWKY8c
d//32xSY/I4p+nTQ5fZ+ZCuOkV4zimNr22DbCQCHJA/aixhMXno/AaBq9nTgLFP1xeyYEUNG10ls
BoD+UZ+bCY9wzbzIBdaiBdWBnRCWMjs2j9ryR5vzmDU7wSSAkZa5/GyNlRTHYvme//irxvwghb6/
po6OOT8XhNZW4Q58xUW2GCPg3gAni0evD/OCsQi3y16xWx9BosNCKO/ZJnaMiB6zPP7Jhk/wtqQ3
KwFurG7uCzrqGj1q97pOvWv8k+QcMRSY33ufPs5VlsMam4Luq09ne9239oufDbd+BgAwA1hZRyZG
G91GR3D1rNhNXfOe3/oUR5xk1utNA7EkCWw9izXoXAXP0raUXoZTY2WbE5FSluiumV6DGBh0FtAi
TKQDSMaPMJxnG1kyILcY8mizauCv7IOf3ST/ky0kN5BMn+CA201sVI+dws4q8uaIwsPhYcSEPRS4
yil4Lld1JLFK0PiEKxhoirMAJwZtOLszjOP4fZpbqBt+/Nr6Wb5SwvjtRXbXIw9j+k//WEm7r9RC
rQ6wfQdLF6DfU9PeE18oe2CCnLLcNTmepzTHNppP6i7pRL8Z8f4wmTGxeAcx9jFsacVoGGRIpomC
xCbf/C2pYP3cNUH8NOtWfJ4pvtMmNSKFtnQ7K2YAxE7+dH0fnFiNyM+4u8qOskfalD6LKX4iRXiy
ZiFO9GkRijPji1lvAxcFtNX9bTO2tOqEOGx722F+FJS2ly51pWYLErhTPSak3toY5HY2qspo81hA
4vdFNPuPI3PG2Vj61Fpaiepld2w1i7MbZA81u7VE7QTk6w9c4RjFgGolB0XAPlFlASobK61oJ/Pq
sM4xCeCsDtqnVpbY2pnzJ++v0aABTSpqUlT9irk+8NWqfsZLKbY5f5fmEX5xBluKOmuYMG0wHwe2
WKWWVk9zFD6S5cU1FjL+TBC7W2mxppKKwSVJx2cF1lXS8GKmy5hehODjkluiV+927FyBG+J/NtNH
yH6a/WH5d32okWvFdYyu5nh+kuavXPtkQ9+MiqgGcl1KwKqY7k11T5YmLzSimaQkV2lsweqvh19M
mK7nhNTMzaSsAqLYxwpZKYFIQoqBBDcQBwBFYb5pMU3uw0778Gse5m2ONmSXlB94cIqw17brWFPi
9h7npb8WWGdAI9BQGwPKyou9TPJzHfWgW3kSrp2C2iVQSdymUfzsc/L1mpxZi9/yB2QotpvZADxr
oQKXPPQSWoEIFeymfKmg+Ps5UmfFMWnm8VCLSwkKild6+VS9/PH3o6hJUb4G/yHBsfSPz2sL5/6/
/8qixkQVDWblLyj8MpN48f5++PcfVoZWoaBbw9phMvjP//KPD/O0P2FBx31dpLzHYexnR8qls+Pf
j3hcf1pNTDV9oO8KMd+FmkZ0ZFYjFXdtdtfiY5Tgp1njldw6FlnJks1DmVXGViP/jEyZnAyLICLF
NMEur7UvZ7DY80MLWhUtNQpOBvfVsa+dVmzT0n/IKIzc1gGbE4TJP2XW7aquTbiVQgJjLU05NpbW
He4AioTkdFPRg7INhzBGx5IE6I8rjCCLQFbCiZ5hQLS7i1Ol8Jcr4y3F3HAWvv6nZAO4ClonIt8J
AtCnMDzDp8aRvzmU7Cm5AB/MQTbnweEmtXBJjVVPMszgN5or7ZDFEmqZic+X23WnkvG56fuVs/QA
VdTBI+SRLKdvg5SJ+cfJO98Ts3TXIkvddaSV0bNIKPf0q09XWnuOev56RmByYSmfWNEfRAfGhety
LWddboq0PrlkhD238s+cohVbD2F7XLZoJ3YHxihiT8Oujakee8cVTKkGnGTbrn07/HF1vd6W07lg
23Sa2vHbUGAsrDr/cnMuWxwx16iWI88LAKl1+Uqb7bEtTb5q73dUNmbuDo/Nk9vkmF2iWa0Tn5MU
WPh0Hxoe4bDQo+DSWhp+/CFEKFou21KM/7x2+X9JxuRbCE3//Mzfq/a/r/B5oR06OpLFckkLeudw
Cy/X+d8/NBPPIGkLuNsEgjFBGNNjpvS9EVM33pTpHp0Dp+tU+RthWGtGIBFe3bpdNxP33uRzTBLa
UN0FpnkIu3k+92l+r7f+Z6Pp2hGjXLrqfYGwYunztvThOEkeXk4xcFcg7NyrpEXAQqDYWOGsVkqb
fois0GWjLIZDRLGa6ifLKf3LaujP3YzlNeBUPzlbkzwN2qDGuTYiaqdK84XuY5AxuYCbkBvfEJ50
nPjV9xhaq0pgEsCu4e+HiWtxiKa7jkGTV2fNte1w97cppkdBtmCr1cNLJnAYjikv9zRYBcxO6JtI
EigFGibQtKKERRpgpUiUrpuovdr9Qxd/IfalW6FRj2T1e2ugFw5tqbuz6u6Q8jBe+2apVsFHCNHX
i0tXrvUuPXcZrBOjGcq1vJ8k/KggBKQ8WnuZsevhjroNatSOPgOxbd/BBXLT8EWa+MfjAWeOVRN7
5YUlZ+Oaz6De81UZ+ky9B3pTugAIK/4rj/SgswY6m+05Pf01fDD4ArFYJWTnwuFcTob/kgWHbCcc
vOeFO1INPrDBZg4YNTAJMT4yZ4ULxitCynWLJsgRzc1pBdYpypniF57NChcm0145sibSey+pK9rm
yL3ExjLb6/Oe2Au+6anAJjHDkQbZWHzFAlBBPkeCoQ1J10AwHSvAhBgsl1konQOdymTYAoXl3upL
eKh2f9BmRIm4jwEP+jaSNhAuxsT9pqI6kCFARrNoIvYyguY7EgbgqfrTDj6T3SB+g9wN+c754NxH
0WpJphY2aSP8F6SNahs2aEGNjUG84ELYmmX4DMNgEQkGe5MSFNqaYZ3vSyshuDh0WyN7E0nwZNnB
AHNhOGsdeBkyxuzLfIs3s8iLLQVVXJdmtO9zqqiStiDES9vcFE0/BE+MP5IWsM4YVrWu6kOch78z
Z4PIoHuOHtuXUsn8NHH29I2q3UW0Fa97i5Ac/J9wV9fMrmdrfmeWkT7QSbDOKJ076hh813bZnkjq
DIcUHYOc4R+bsLPVG1cLBMEYTkyvUGpaxyCeaswMBnl/yf67mOfmJykXIzT454bdQeanV6EwD+F+
S9ewgHZFU+148knOkkxXUygCu6xzEvR5A493QY1GxJ5tRcbqMV2uVbo+FzjEjUWRgxKBjE0PlJJ5
yoVUyNlCVzkYWYqcAsUejdp9UTgiTNj1DHTnx6aeT2WRr4e8Duk5rDJAIvE2kEDARAD4qk3FRmKa
gUYGyWwqjI3KbrFFxIpebq4YovU05vK6CeJpY3jSOFethiq815jhrqKIvgKrBTWml+eZRQ1SYbHu
/dTYNm7yphwx7O0Jx14gRp2gdGETSmhWo96O19ngAdeMuDgs6y7UJc6u2eGGbETjsV/+JVgSx1rw
mAn2kAIfcmqxMzNc7oc0jB1PIxe2IQKQJnO05tojrVtzi9QVCA1pAYoSSW/wE0JONh19okK5n062
O8NbjcZ30IqSSwDyiBxJPI3tOK/qmYIlu4RvaJXAl1LGWBhKVyW0Xq3CmtSK6svCtljpnzohwikp
n92AMCyE4niNa5nQe4WsHcJvmcPpNoFtK2vESTtyKNU2SOmSxWNtwPtEs2/lUY9QENjY2Mpu1pEk
cTYBVvMYPquDC2vDm0KYb9RC7cc4kB4EQ3yTJGILh8QxWUfc5dGMxWpBbc3limF+tHeU/ZMY5BiD
O6Kk30D8802qYxVV7p+mqPSNLrBm+fXJBoO0RuqiytCm7t5GaA6x4E216276PqG6w2RGV3IYamlH
8yLYc3OKuBmq4VQxmuBN5DxvRcN+TpIrxlckGUAL9iJXzPW7hSNHdO5XQC7RjyjAZkxkYHkDsBsu
ZwlaMU+D0mHX9LeRriwGV3DEZixIgSQlYbBPBkZf7ppWX3OfUIJhkV9qdAHbYkkfDawM1SBR0gfn
s05GcRLcJ5pNlTa5At1kXUdSO2dm2hx6ALFNNUOnB4SLbF5NaPruxqmBB5CYl7zxI89xlviWYR7k
Twy0BZ0KJgoRbFQEslx6LfPuBiMeQ4+4P7TK+hXLfmRc+npZ53vjXmXUuRqMk3fW8u+5Do+TT53H
kgkMhv7DsKKHXmhr6UTPLXcb8JSGVvkitjb0xeHz13FPUPBAHrKyYi+YoJ1jtaBFzjJupUAv4wKE
iTw/zkuctjbzdt/XOSkxjFnZ2J8MG1R4MFkQmfJTWEe/Zukz+s254/BDhfAICYOrpKdRAxsrg794
w4LyRK5J24VFsDStsRuoWKhISV6nuoX8R7HxPOY8cAt9H/VRvq0U3ZSlbbyEwngda+75UI/VeXSM
M0ge9LMge+v0yDhjSLt0RuBDo2xNL03955oOBIOYehnNwRnpPd1oXYRtAhMlFSQOhpCUguSSIyFy
0MJM4yOQuWB1X8eyWEjgGPh1nVQ5GKsoXkqroPb1nHjXwGjWelPTitiSH41b2h0ZwG/CIR4eW/JZ
RoA3ZIau3FEJju3nXE0LPtJmAdEgoJnZ8wg4XBrpl22hCmnUEIkseO2gva4s2cXstC2eTU76w2Ym
hv8Mo0/QabOu4TeshNJeGqOXHj0rxiaTA83F02tCK1udNPC5WOjK6Ila7mFVqOxghPHT0LGlzXlI
PPf05m0okCWyqqlqIUrf+XwvhyW0ARO5XW44yH3dSrJVAgn7nFH+yAbM98oAsEFnt/dGlaKkwEFE
Uc0B/LdvhfPU9P5XlnTdvjapG6cqc0ATapGrjmGzFhXyS2hsGI7Ai38Za70/mcI/TLLC6DAIzptk
3LjNN2FKVJAVALuuTaur2Q4HKgrwu9khSZJq2hI75yiuzB+dbpN0qMZLMUDAd6keRaAMUVSK9iex
6S6fVXkC6e14tdPelwuevkIMp0eGfpFKPGT9QKGFwkvU5e1dslGuRYlqkCiOI+VO1MR0MZlyq5F6
pto5H3F6pWdaSYY1T0RO0Zq8cYLdMj54LDMV3Fcjk0idsRQRcj+nDgHn4LIS4oxoEoWnQXMFQnVA
jCyuwNy77bGufN67iINo/uSIIqYwtIQr4moXDdkZPTywee3rvRHOMMNapuLaY98RposBavXkqpxk
XJPl3Rn1iMkxshIPLRi3bYYz2ghhci3uV/OYDJSAG0MHImcOoWhiT6YubJPwDF/NrQFUJBAgk4vb
OEbPqc7wv80f+7i7QcJ74Sta5PKQHuDue9VSqonmnh1GGhGh789PdabdIrUMGbYFYM1d3bYMQRcx
ZkDJxvy4aesFMFdSVlW1ZDer9FEbFLUr1psl/SWn/usGyUdLI1jiYKpwxg/pJhe7ZKFCBH5qu+An
WQi/JqYZPRjeqtDNNkWnI4Ck50rLzqWJi3/iSapaJpBYYrZ1Et+zOSzgZSPLOPLgpuOdIOg9Tqc5
JTWhO5xs2J7uyz6jQs/61evlTUrtfl/lKZc7HpZtWJVsFgVXrX9g3EU9ZIar3MS641a/tTuwdAzV
lxGOXyAMd4k+dUeph+8j9jzudCr/NPwGNToplTUQY/hye0em1HhPxj3muBMzxn5nhDxVI5+BTrMp
W/Y5gQsBMI+X5zdkAH+4hU29Ib/ZWf5nO2KE5KAmNk4TPhFk1k5uEahVD0gipLaAgtLmEyHaY+b0
6yxBT7B7bfPEVG/L4v6t/GGt6u6Jk9zIKgki3RyPgDGaLbjzD7yu/IIR1btxCcqQZz4B+vCHmdb9
kNDHoIObsct9YNI8THJsNVGe7DlNxfI1FbiyFS9b/cp5vwLWxKo9sw31LOdICRa+9YqJRbyvZf1f
JJ3HcuNIFkW/CBGwCWBL740oUhQ3iJKD9zbx9XPQs5ue7qiSSCDzmXvP3RigYvirADS66B46r9mV
llbMLVEwhis3cRG+eFrUbVaUYEoVRB2eRNsUT7Cs+EVI4CVwEmtuBMzVdGZ4g4bbv7v3vonYjf3+
OHoPkaIKJWpCbe1T2ZcoY+PkXS3YbZBoAUMoV4m7mDTLzFRrJrDQIHCjFVhiHEgDecqKo/xvOxK9
AlbA87rB8mb06yGkCGtsfh4EZ7/eeDCa4TNX2ZwZBa0WsWdbfi/bPfZT4UFNyXX8l2oM9BoM5ggh
jAMa942KpXUxGskOwduWmMuCZZizKKviTbrNRtYBgYYJ+yZnVSkEneYMRL30pgb2nyGVKym45YIh
9sSSJRcsNqclcgtvtJbrauBiNHVsyFyObpeDAmDj6RFHQXQkw7HuV3VDpEtBeZFlTp9tXiI/+Jqg
Q3ztEeLwRK58Permjakdm4ztpg39OTafls/I1BtuaeJ9k9hJPnHABLqXQCRQR7lD/MyKnDo9iNfp
MGLSrjCGj93vWIzPtAGWWda+s6bKQ+nI6NIv2TvjrFo6+l6ygl3rXfpyhnpnBwYAL6/YprigEDiV
VDojCofCfjhGR/BhLn4J78TDq3xNR9aYVjvUhOA9UUtjVb4ZGGKAr1FqMU2SrfKL8xkdtXptWGnN
E0XfeKRr+H7mTkaeU28Lh1l2fBc9/t0QilitYjzuGSSlrU1n2n0XQAD0djjzwp10wn9GHnGv0kzG
6ua37xSXSiNQo/bTU0tAh6lReRHRiHQiUOFiUgg7OjVKxcEov6MBSnVptbeG7CMrxIrpRlzIZDHO
ROGyugdJtEporfv8QxvHeEO6xHvXWvMqdmlop9JS6S6ZN5D/GlHl07SyUaj4A0wYy3701oekBnj1
Gv1L45nnSlrZgnxPtAJEGcwz7xXo+Ys5DnrJYpJeFD3ZIBggZNU+IM+s1DZlE60FO9v8yRSo9HnN
bV90iXlm/LKwo+rbVeVzym+fN8K7Tc+J2bI5p7tZ9EFoIfNQXYp3ZOCace5ZNwZ5zVvThhiHM0om
o/cXBEylS37xmB4lI2wGqCnjp+X0gowgOeaYTa8yTHkpGftCdOZ58n7GDggSEAj0yfx1bIJnpjN1
2Cd6gwNEgLVRWmtUA9BxnPHmVU66ZA9Lqs9cD8k1juNDkEjOTEHQNzitRdwMwEkqB8kZZzITWkLc
7GwT2sYtat29kiJAVoJ3QKW7esi3iBKYcPNzA7xeB6pyZKWZzUItv2spc5zcTta+j2xOohXl3Wcu
mOY/8Bi3KWGoBXd6KOybPZRHFzQ8p8qSEeXMEgO0VA30DfDbLTkBK6tjO22F4wXQETLYivY/Qchs
0T4bXQwbndJurKFZQG3zhmprZBmhfObBHgFFMNgLJQPoWiMHPdRGEpSop6KsXk+Hp6anH/99iJVa
GXBgxwOxQsvI6/dFT9Wb5Q1IVUgp0ts4fnmKSf/JbOPqRf2tB5lVxKRbKnCBw1SjDQ34a0T8ytz8
xYe/aXR4CHnPD5VbUCN871tP4p2DOXd0QEzhkFrZlnb0Oekg25O9YG9q05qPmXyho5/2aZfUbg4I
++Z9jggpX2LMP+Eu+1bsY5oYJySd3txOi02SVLti5JAJJeDfwVcZmBf76RvR8Xz7VcO1Oi1dQmKO
CtRjE91mRbjRQtT9w5XZD6/d1lYCiC7Kw03lb+TxxGolmceJdcxG8WmUPo9clzz8KEIZXXqnkamC
MSifUhiTqEQ95457jiTOmjg2Dq2RvhXJ8DAsvuoScENss5Aba0+ZO557aRzwagjfiQUxN27rPtr8
T0bsTWkHmYtwp9C48J4MSNrYhWdqd9Cny0qERDoyrCXMsLixEv7KgC+EOOzpL5OzVbrLMdHuuPaC
BSXtm0Um0lygw0eOEW96ZgTz3uCQHmH+GC1loa6/tLglNTzrn2TYTqHy3StEquKW4kAr+KFl2jMq
f00Ffo+roASOWFUvqvJk5sXGmEuMLNFI/Ri7Z9kApWvIEw4kQMxowLZhhmW+VG1gcUZoX0INeYhN
UkHY80voyFCbj3yUv+pQrifNNe8o015eC+DIzBY869rioIGl6a+bHl4xFV3YEx9e59vEFwuQGO+Z
OyxUfWepBMmQieITGheMxR8akrswO2uug1hl9jOwwm2U385UrmXW/KCsJXpVEQuzyP9B9d+FkhtN
C16V4ZlL8jrq9CW1skQCdWxkcc6wD22lavNoFc5RFatCoe6qa7mPwHSSGwv832vg44zug4RJkj1C
pgt2uAmdpJ6Hz4FsE3Jyg22Mv9TV9EvQ+D+p7W8lMlwXXAM63+gsiVOT+QCZrQXi4mW02UKlTgm+
zMjaFgP+w1GNUZA52b7tmTl5Ejij4+8Ut3yxIQYfqVHFq08y7AcQ9vGDaQfC2ZhjQe/wiDWuUy97
cdL17kQGdYxHnoIeukiv7igc6lmPGmsjydix7fJelV21hR3KRdlu2z57mRpi7j5mN2DZ+gPugA9g
kQ1uCzGBslbcO5ZVrg8vVEjUipragmbQV4lgMsAo6EMEGBoBpaz6LDqHtnJ3XMaPedkwxfuzI15l
LSM8VrWOXWFeUjENI3x+qixxWFQk72iSLpkIKAE9VK5kbRjtZ+AfTFyxp2TszhlXboK1t3D9L8Bj
742hPcY43Q0Q/62m1dai4n85yKsoUo1ThCfLDfV9Ix1rbg9s1kIGPDgH8xUMvlleMu9NtBAiia3O
E5xTcbxXQZ0Z7QlWE3EbDCZLZhzAB/hTM7uaF/RXrk6eJp3im2/z+TDTfKkNCQKj1T7pdjYB6NU5
gBpg6yWWOeTgdNiDyLYNy4lYe6VscpaW29w0qwEmHi9hmrFUtHWsgeKBOmOrN1BWgrF/5TLP94Rj
5UX9JEQdpZa+BLjwZkRkL+IIRUJHxlIo70aWfra5eTNaFQRI+KAeyFkato+Uh2UWBDcAxudGJLs8
VA8eYuyBD1I1Segy66fVRTFrLfaz5U8i9OdUwcBKRjM3dPWKRLGPycvhTZ+xiXIJBaH5qWXWQ/TB
qzDcRdwV+8IipMgf0m0bNYei6z9CmfJlOxp/cmFtYgLfHOvIYolDBYuPrWVfeRE+nUCRq5JJUFgw
pqL/WyumfWbaRxvulmx+tZvvQJ1TaD8tcjR77Qt1Ne69Y4pYMw3kGeMi6v5Oqdcd8DVEMbywwcJF
4TM3iuRGnOxZ6zxUIUw4batnKupHyNDtrTH0+75KXyncDJ0AO/aDdsTSNXlVrY9sVXuz4q5fVylL
4zHZcAWIZdg2P2o+PkQrLo5oLmlSvZyuudiE1NjA1ZeItBD06nLjxfjyXco8ZBh+ec8SHzuLphz5
eqnf1GihMidcsyjGNs24IXEy3l0NLz0iHFYQ5Rezx51hqQ/Gr+nMQe2CR7LF8oEXa/5yewiaZiw/
CUYR5KRFZ5ygDHhc84NZRobJiHGzity8sNMp0QmvK4OSMrnF1C0hRNAuiZnB8FcpERMZQle5L7Lu
Qs3Kdak9vV6VC2FD3/Ign9VltsosxGmYzmDgHI0xv1sjAjhRhXcoa96srCQSVWabKY+HpRCnpScu
amysRzmjMkeJL6wFfmrGOyitMCkE7m3QsX8j5aNJAZirXgdZAHFRKky16PtKOHWh472JWtH3KoPJ
mdIFCz6lU8DwsSgbBFQKljFqMagO7q7jpi7iR2vZLxPLyqyE1gCTJT10AdGSWV4y6eC/ZaAHBCeh
TgiF3Faj9j6E2TUJvF0QYpz1yzaBYoDDE1Alzot8O904EQEggcgehgGEFAoPwndHIWbCLWbmw21w
YHu98Z4iicSZW71KOthINiW4rG6d9PqHrTZnYVgn06FNC2ocg1FnWGCOCTLOqU9NPWavni+isdho
bQOgmdhAS/BSBk3K/evkbBwasMTsWP3YLeZmUx6Elv5x9a69XjtWrNGPRjFcmMKe4o6zCJvhqxrR
Txs1yY+DnHcjczVVEMqNm1IPK6S7w5PdMb65UT56bQ2REwlYWSNBL7vL6IyUB/SKTAWQa810QE0O
pil1JwvSbwzlkzeaYxllfAHtPGSUGmUdeU4SO3o+7IQSrurKuo1Su8O/BcMyTpYVB/3DRJaLIp5K
IDWrFKwsChso5tVbHyNuNedTE92Rbds1LCqt6T5C3s6EUo8JR/JZNZvGvo+zFTaAM3Uqd9eH2xrD
JlTSLezaJS/CIjHjcx0YD852GrEWlGTX7e023NYKCN2uPhhKyCI3JjaG1IFSV9hySHkAULienl6p
AANv2bWgPytnBSCwxiYrOAvJFSZH1EkwymfmzrThaBkFFr2q6H/Alf8E2GTgKWOyrwHv5WJkNY+y
2el0m+QkDJdB1O56/Pc5kuWqYOSeuUitkkDyTJEEylv6O0YlaYgmObSAPOfKGP66Kf5936gUpn8W
i7vsu6r5FkfstkWrdHulYXuo6Aam1768i7J/tGVAzp6LC2NoWbPUWAwo0Ku7Bv2PBoHNSkhKJsrL
f0npXwwgAQsRKUcnBimZqsHCUjG9ktAXFP9qUR4Upzqj6jrHsKj43lCQ+T6WZ19lu8PE8QFzFbBN
ctcHbmiPMULeh2uy0lHha8tAi++2OR6rkKoh7ZRwCfAX9wG2Q25pSXTpUkXhxE7onHN2oVSnH476
exG3e0WRFx1hMGbfLxJfNkph68skMT4AWh+Yq81Ke7wTDBnQ0LHIsZHgidIh6DhwTp7ont0Idku1
TrKIflxL9+c2gui5Cxa/A5xEwFy6LZqrTX4aGoO1ChsLzTgbh8H7yLMJGqWs2b/PjDQhfbNuPpLJ
8Niwl0HrMJ6R4BMhQeRa7DD0h+j/11XNqwbo2Xm4vVxzIPtMVaitSdmrvVKjzBG3lhiM2g2Ofkgf
RH7tKgVtFdjxGeD/Snj4gR2d9zYhvQgzgNQUDEG1gt4Vp8vkIlaoLStJg4KihxmPcRwzO52pOTKz
nt6XjEKmXOGGFuggGt6sEmKq7cNMZ102NzjLVoLGEEbz1mgxdA8YqzH6WJ59aWP3M6KUg77bQIAK
rjIZyQREUjNAjB88In3MulhkUlzUOP/UR7KL2McyqiH6YGPnIzxgzJNMM7SvJHPIFrWnOSHt6spR
gzfIsdlaG/Jk1TGcTnB8bFAnrYoRWtYPL9pbqvKEVGhn57oX3Zm/qKDwfhy0TYw+Lb7jlOSsnG+x
HTuYWoW/x8tBWRsnT8QmLkyqiuSBPtI2hGmstAT6LYusnny5DMV29ze4CJF1lG4o5z6DQLEPGVnW
5NVu+jDJFhinTYP48oQYnikyIrLY5eKuYIZtMzuwxqRYedawV0KesNCw0Hl14z6RJLYmvYff4qxi
maj6lNkKmUPkqmjQSFFzzDXS4k1yzhcO/e2gT7dbE6zGSHOZlRucN4LDldoeMOwmLfJ70Wc7H+Jd
XrRAalG1qLXcgOrPMHRzbxd25aGlYnikkLupCMTrph9iDMs4wb6DRtcuKAnfEXkFi3iy6rZEoGJA
27h9f6x4YgB6f4Lmu0SigQME0iMkRmyWVC4sZ1GzM02+hIm0KSlte4FV3Mr3bsaZSOPvrlEVfyY6
dhsCfzuVbhEHF1MVzz7qvYZBkQ5R7wIsnjWSU9iynUPcXIYwkQyuvlwN86EN8V3p4U/gx2taS14S
XwARNJyVATdypg/I6VUnfg0Osge8iAs/T8tDEmXbpKjeA0Qpnfvuppq97M2s5nOcC9ylE6/vV7US
Nk5TTU2Rj7amfLHvOiQaMz3H4l6u4LrOSvydRDYR526wgEgb42vwRbAb3PdsrMKVp3ngGWSB5qvf
S5RtzMxo2dTKpaem+ppm1h3UHABLFfk28V0FfkqfwD9hvIfbkEXBRVbFpWxV9abCQwWQUUHkbZPo
ZRoj0h3W90dczsvCMPLzJDOdKamqfDYjpnIjSjJ4e6Hz5kCQpkjgtE3N4FxBh16Ypl6gmOz0e6ye
Y0NfOEGIwyKMuwMBaetKumxueO6DKPjKiNjB1qA1C9Cc6q5/WJbbflYgg7fwBqGWAesmHTd9GVl7
tF1ZvmP1MPd+jxzV7UXyUmhLbR9leJUN9VYmfXUKWm6gtBqcT/oiH1KkqR871nFrJBe4lIT1VJWg
f/VuhKOQCI7DaENCFnoXzSwne0/MLn+hJukWTqMpO3JWirvnqttmLFcRFL9Hgz0B2wU/okwCWA18
iilSIgeJzsu2nWjNDgUL//RJxurL1GHdaOBWtvD75DzsnV0pCu+TVKn90Ij+HbWxsk9VZjz20BcP
3yqXVtiQJwY47iQF8H3mEsbCMIYTgVTaEn0E4koFOLKIFoDhrrJgxuem9M9y2DryCk+B6LeQsEZk
eAzoFdZdLdI2Xdeuphou0v4sEvbxVtxia21Rj5jhs61FtBlIcWLyMivJ/p2Ngzhmk6q7sQOwu0O5
Y8DHQBGEd5jX0GFZjVQI3eYQvZ4uYae6iyqiil6dn0rWz8OLWmpbISmIeD0i7JWYaWn0xmBtBsZd
ukbHLatdoxgcIUXVzsvGE6N5RVoVwwL3EyjPqsQjSm3DPtDcVHiH+D3ZBwQ88bPBGXlpUJOqwTVp
uQEdH+R53+cXV4/AwxT4exRkn67410XiRnEmOMn4P3DFJ5gqrMlr1m1BgUGcddHRoKlABEO4qzF8
D6Hm8DF04Twfx8tYU4JKNi4oBXDJextGlc/a6sqd43gXrU1R06na2TH7etUhPZWaAS4mKQnURmiW
KBANeAdm05K0CSE9qR+Rx1lNDosVMPknsGcHC58qghUnw8hEwzIXi6srRAoL+S3CIc87OUVor+Fa
LkPY5jO9Ql9nGTx4YfxnMRKqkQXNy7L/CfHH5yRZzRBZkoRgMLgVhbW0CX7glCAIqIEni8GPGYfe
M2BwU3Mhpiys2kcY3sbRwgndciEk88lKUqAwxZp1I3hjFN4CAzzLlHJol7GDcdAqGFLCkUe0EW30
7EtkQ7dDmjmQEwMYlr0I07fiSKLKib0f23Ljt4XEuhmzh6bQNSahRgh6a2yMrH56sJRJrFCXeqEi
0HNUFPmDiV76imCMCNjW0tclzSaySsxxSF0SAiNNEGoIgrGP20Qr6bAcesjcvVWuGj/8YeZK4EaH
YMrKqy0Y9GAlEpSRQx09GJY8PVJC8Vqw6OYNbvp3w2JYZww3pZm0EtkmdczHgIpx4Q/ZUmgPW8l/
x7FT5kYDnpnbw9Nxa+jWUa8G/KYES0j0M3WTmzPbXal58wWWkZ2fZl/RiRtb7ZDV2nsXc6ijBnog
v0v88prBe7jEXbnlwkIvwYS/9P9aT/92Qj5Jvasx2faXBJuuTx29hIRAwwyli6SvpY56KIAmwchj
Ml6o/hs/VYmsE9btu9EgArP7jCyG0tumdb3JXNpHESKxq8mOjelA8xi7Etf5hrf/N2PQbTCeZRt0
ytzyPWH3y66qIF7SMBHOR80b4kW+gabyUGfWNyIH4eegAmj+oyLFWA4iEc6aKjh5AVjcsSVMh6ox
raN73Dk4dWCkbSvY7IOVn5itmTF58xw2V4WcsbkT1J+Jom3Mqv7JzOhmIfeeRLsMHYroC/LOoRs3
nvHT26o/y1rVRUxnXT3ftGdMzLjak0+w+axpcs4/UCRBATNtUloKBZqOEXc2Jvi/nujZoanUVTDl
NnkouE1J+RSHtEVd5X63mD8A32oE+JFj5FrzvPZIWGZ5bZIjtYiuhAJ2M4N32knsetJZ0oIlCuuw
yF9Huvca751m/auNcl8ggpiRVJjMALWHQ4BqMNsG0HiB+5ERw/6WaMMG1WxJkCGSmmye6cXDFOYj
bXXM+/4v466HUIcbk1QccKN20DqcOWiMOdrLdgaD9Vtnzkn4Eq7pSmUZ+Sd1gFShh7WFtVYB0Y41
WfbTMF+xrGjRNuWwBH2qrdrmBt6ButFghBLpw1lgjbOMI3rSCO3ZtK3NHZYQSEgsiKUSKdE8rj7D
lDAMJ/LePdfdDb33lI5x7XXt3Rr7XVgPA68qD2BUf2iVhdsXgD47WdrHmvwowuxkzgSG1dGm0umX
FIDIefHd5TxenSSWMJjXAy5Mp5nuKrec4zT7RebHiWCOt0ii7I11dW9AjEEPpGBiA4eTE988Vukz
GHyWLNb4bXatQP8OpFDY/+xXG3GGAk89orP/doJTSpoxH13Zz3geymfnl+GikBxOarlJFReLpMuY
oRsopbscRR+LV3usTwCCj1ndLNliYTwq0d6NLY5cVliMnr2F2h+HcnLUOrCphhgDgjGpJ+Oe/7rq
kW5UY/aquyP+/T/FHD59ZQVsY8e/2gVuudatCpKWRcZC1A+kxaCdlv7LFfSO0RJIH38HDCnwGPHN
1Aob5Hzw5A47Uuxsoigjd6tDQUokQakb/3ofsJEa4e5yCpQjboY+NoKkVRiIBCMP2SVj51kVyIow
J3QetnHAwb0E7bHAlxiA5UAkUIbJEzGEtuAHtrk4tw6qKoWfS/WMt5wx5Ryh0oZh7S/DeccyJO9c
HG5i40Yo2DTujvCyps3RjBW2R7j46xEBvcwJD8s/IEDPUyXrV2ZgX42GxR8MDcYPVbIZ2OOte6u5
Zf8ZlWI8CLW1SC1qHxmH9iIZWD5arnuHlvJRk1Gww//KzYk03O9ozjuTsRAF4rKP8nscDG/RmL6z
XZkbfbqmy25Y8T8zSXHV6FymhGShHzd+IarhhcthQ2hQ0kaFiKlK6REk4EavtqED/qEjOlxlJ1wH
/UL1BC4OCAFwb9QtMu0txQhKlks80qI4UX4ueR9jKEpsDE+tGMiQ+Cdt9dGFNW4FiH6nStZ7q7PH
M4axhzdm/1S7+op1DnhPK5QtV7+y6FdVRWZ7Kg8NdyJ2ruHEp7sRTXsLSedEe4z1jp7ZMPVHneDW
SL7damXhKQN1izRX41OJbIWBdnEmLV4skjTzFv2IvX2obNrZmg+mJsOE7KzBS16ESrGSqTc+qQ2D
qLehHBJEL8F9DMWVkmbykMIUerpR4UHaHOqlBnBp8DRj0WrhLuqAqY71tmL8Yjr4VseCBhelR4Mo
Y52CNwutnn6h3pWa4y+EjwazZLXZOo/GKr7oxS5FgOlusrwsVeKNCqaxUZ50L1BKDJRbihQxruwk
i9aWJjdZHy6rDuV26uCWxUJK5DU2zKrk4nAr/OXoTCJWety08Vwzsx8td26Zy3xRYs6Q1FBzVFUN
JcMcF/DeR9dZNOYDqd/dnuYxWa1/a8hk9ST8qSkBGqe5GE50RpC9zkVKkYzAk9XyAf/QLceC2DrB
1jL8qzCQWKk6V32YyyMkvtOYoGiKJ2C5tNdCowR1JdhArKNL29krY3RQO/3ppPxXnXlB2mcTk95v
wVfjjKzEAtvam9T7r9JsbjkDir5mnuEmvPkGwDh/8N6hllGv8HTUCJ0ktVyteEtFGanVCXSba3pN
jLX4huBzBvpPEqtEwAHzoTA77vpiOY4lOpP86trYo3qdWmsqUzqD8Sz5lvTeVnSG+3sAKYZVRHN4
4a276laXtBm3unTvfqbkeLaLfVxVX5THs7honlWUUlViSxvQ0wfdiiw77ibDdeZszS4deR2M7PC/
BWmIv99TwE3jZdaBs5p8pJ52RCqlz61RHPxIufZhhqCDXKHAt0+Gn3AmTLHGdgtEXjsaOnsFWyjP
MbnaMnmUIRqjMh+YNYoMZxKlYG9eLHWnq38utj52qLxguPdsKmK1t6nJk7dSqVd1jRZKxCTH9Uhr
DMaThETyOHRBgh1tEZLsYkM6QlMAFcBvCvLLIQFJKjGvdo7Q3fJ5iuIj18CydfmPqyUvV9N+CXVG
csPlEZ2Jhrz3WMdmDiNsIi7tHl1+vtGQYmdKTKp5RmAZDl0CLyalTk88/bZxkYigVoA0AItwLTqT
FGC3Bi1bPUnG/Bi05pAn7a02eXSr3Ejnw58YmVtWBOewzcJVCnHco3QnPpMDN/yJi+BkI9Ma3fIt
qNAb5FG2EQnVP5vmfRfZh4KhM2sa5ikKygD+yKCzUwQc1Ss1fGspPEihQUL2bowmrnOwClhuvUPs
+BN2bN8VH3WUYignBw+2biufpt4cdeg9OSZUT5MvBIfvKXUaXgBzleNon/fu2ZBquOoDhSTc5IWf
9E6MQI/4i87C0R96YPf8mcavAegfO2tJ7eB84zEaZ2ZLlVEHIRb1ykcWqiSk51nhimiof1b+DIzw
LWucU+GUjPsGfz0o7VzLcVGDkd3nNT9wE48fCirrdSspq9XkU1Df+BNJp7w7ShYvWdjQmQ36ddQ1
e9077ZOAp0BpPlQdrFmHqmLRBP5G58tYWwkH0vBPD6x7ntKF8DtXuvLPE8HZzneOz1mooAict1px
HyJ57BKBojMylnqgXqqQFotVJl7AHHtET6djLnWd7aE5kDtejUjoIAOxp7vhjzmIQH2KsTm0NmCs
Et9CjE7LA4OLZ6xbVxY/AGuzVVV035hVptc2TLlNUxPEV2zU3wQ7aYB9Ct70ucsp5JdyT3zyM1Kq
tVlyVSRjJJc1y7/+2/K4BWPm9EwqlF0Hk2XhWsbVRJFgyZJlUE7wwbTDB0LC7rpVl9gbGUrbslpY
Zn7uO167Hu28AEs6E44wl36iU4SnCHjUWyWsatkDaSUtWesWrvhrqQsoMjetzYIBC9PccUo+7JCJ
oOzI99OLPTli/A0MwqKxOSpe/B1oQ4nbrH7HPQtbkI54ubJy7RBVXElBmG39oZdEzyxItn66TEcY
1zHdR00f9mxJPYna1mHXQR/MaqetF5WJLik3kj9Lui8kwNi9WSvTiVDYBmW/7Lp5pHEo283VnXJW
ujR3l4SZreSQfea+8o55hTOL+UWvKRc0GLtSn3Qv2MEJCxSPqaSqKxyJyM2VpZAEIIHm4Y3S33JN
9pN7ioPGmGVKBKvN5+PRjfQnMq1dEnTfeJFu/9Enaj2GeTltR3qHr9HOOZRCpMk4fhCKHZUAB65I
m5s7MFYgqQbYCy7JsGcmbdVI6z0wFjXsXNIIjolbvJsJx1+Z4f6vZb2afg+hVttpF940+tbNGNHQ
KX9XQXqXHe2k5dd79N1HM8h3lmX9ejwZJVaxmRD9HoAQ6iqlObBUn3Zz+SSPmaLUkrPXWx8Ym9ZJ
YY9zzSjOUTUiQS6vofC2nW99O9G4NRVzPaTh0y1DRP4KC2Yfgir7pZgng/RRMslQNNhOY+ywiAdi
avFIHnMqJGCmYngUgRFPj61IQm3MozsN2z3/FWP9JKmPBUwtjlXhsbCg+g1D3eOaZ1+kIm7ttK/W
lv9MYiUWjSwnlEy3rKr/E4SZ09rKh2eb+kzVHm0xOSfh3i8Kk30xdaHebaOx7Q+yT1ejhpuhVVn3
5pV5pQm4S7tL5zqbe8RL4b1tmGVLKLKsX8Kl9HkOWjzwJPXof6675pZlxlFDYnYsE1XzaUixzwc6
FARW5xeANBejytZuDiVUUfSLlxYX22yefoEiU6Uh19RjjNgoQX6hDOGZH4fB/bBXC/HRKNF2GgfA
k8xATyB6FciOQ7V6kvSGPY4AZL+pSRccadcFIifiKOBfyXHpICbhQJkzWOzAo/OrEMNzZRDGl2B9
Q+Pc9yn0NgfepTouNUUkhEFnTxvl9FCR0wcxKA+SCLCJ+j2YdE8Z0O5pFf5SPZxJkHmBaLgdlEvl
BP219OmdlckuoGnKmxdl39HC39QV0ZREfrNrCXnsXewBVe+8gHhRD8byhmXlgK2FGDZEmNxIs7DM
PpMsQQKQDY8+gOyjktTMva4fRBz+9GxhFoltLBIr/WrgeS58Fb3FoM9zUusyFXR/5MwCpvEzLUQB
0kHoHh3t6qNZBDZAL1EPW89UYdTbYbTgQHo4Xg2XJmHN2RDxKtgK5jkzXKtCZcY+RGohSUZ+c9GL
5iYU51/Mmp0EKQ9sH9yzSb1PYFjDDkRBKyuLT+kpnzaSRlnxgsqarESi4jBGW3xgdat9pll9d8zs
KvrmBlp20smwOsBf/+ydZT5wdhm5uKTobxZjqH27OoNhYcRPK2SG4bNsw1nKrqvECWs/QgVVVwCs
1DQofEK6ZDPBP+EQPGmUdsQEx+cI1ZftHfjUF2zbaV8WnZ3SXni1Zq6c0gJ87H8G6nRWW1YGFONB
CNSMfWu5TGtuFcOBvm+0F3eAIBICBp1ljSEXKa6FlOGNWVC5ZzfR1P2y7hNSluPTqGflhqMUDYai
wNSA4elNWorRxD93tZPyM0FBWShGgXWwlauMGKmmIam1Zr9VEg9QFT8MLgB2jjBqRiZYJVrQWZXg
pqhdb6/XjPXYeGNYnPZTlCgqdmL6aGaaho4UzF47Ir4z5/kKBT2vmZ3Jmny4UfCSMVoxteBSUIQK
yTHY42qLFyAzNiWZkiJKN7JhPcpuHoLh0WMNgIYpWishegQMcfG2L/E+CKxFQ0TyXO8phNlO8kS6
p8atfnzTveq5MesC7bv1sh9WFuXcKndx6v36ArVYIJGYNBfTCA5UNb9pzHrB9goSg40Mr1bTXQrp
Xs3+lvBvFlHr72LXPBTYUVUT7XTDAiv05Q+13EpYCLMEJmj02Zlc2wN2Vc8hZyn/pw91/NWZx9ZH
BO36LCBNp+XXQiIXCJ8HGtMyA7tq7mniUjaMxgZAtYPJCqDYObX9oTIQOEEjXQu3f5O9XzJzrLHW
TFTM0Fw1aZ0jIuX+s7uJDxbdAg18v88tKxSDaTA2Do84wCyyQyaOzZGuOZp5RMT+j6TzWo5UyaLo
FxGReHgt741K/oWQ6Yu3CYn5+lloXhRS94xudRWQx+y9NvLKkPoG2k0AyBiLDyu/TiVQIeTJdhUf
n3p1UbNXRQpHqq/ek4iiTPWIAyBbBmOLs9k/yVk31RvWjx9EnEU8Wdtm/EoKTtq0eSMpw19Xif8V
edGLYnLRdNG3kbFq8BySEOl7Gu2aC9JfAXK+JYyrGmwTCxjrXHfZXqZcSApxmKX+8zXrSyd8wiYp
bzlBscP0rNN7VS18dYcRZRphM/Es+mvHHF/HdK6PKYImQhwEQAyb0Wgg+X2jZUJftIp/Ek0i9Qlr
mHa8aSGiPLsW105ziQmkGSpylLzs3HjbfHmLUkYJmKAbCfnPd2GGRAx8DcmxHqfNppwN+Un3HdX1
rVX4FfDBa7m/olR7AX3zgeTjNWf3uM8tAWOTatqbqi2aPp5FU/cbaSjrNPmp0WIR0V5uHdP84l46
2eF4V6AQ503ywwoo5OmWHqQW/PR2uQ0qNWy5Iu9Nbq07t36M2HpBQPpkU0HVs73qB+fArlf1uDej
UCw7cLiOsahgma5AGFo9QWhGxcfpQ3acDZYkqB7jNlplRsTx5dnOSnb+MxqbNYGA0UJQKQUlp6VH
hl3XmkCpJYHubp2zhwlv5Us3fxLdLO5x1Wc7dj+ur/5p2NcTaOkaVKCm3JoNst9EQjOh9vW4Ubib
ohpsJsgBLJNRBjWMuTP5ZMjSWC/Vexz9G7/FFEFUgY3hxz7mKTJBQ8seGgxDCtf8okFOTQzNf65D
ts1Asrua1YYPbNvTPSTq1hHkH22mqS7k+oUbL+cJ78FbMHgdKjI36IBXnEdlBU6P/L9PLcTvGRbh
C7OvfS0REtrJi22ZZ9lBS7FItpJCe3hmGeLlVwVgzGtpBC9RzBCcki/elan5M7r6uQDVNETBaVAl
UfHNpnUIoE+4yZLzoFUJmlWLNjw746bYpra4xtQlz2NTP1gUKnL3NKMhPDpGjJxYTPmZ+BY8hKAE
p5tWXzslWMjUw6F948GQL4u+v1YRoZkGPqMcfiqYaUY+KZtbwVDPBqSRyQHXMvYxoxdEuEsXB8+g
PbcsBBGFEOiCXpDJrB/DdGMcFtrmI0jVI7Vgt2ahXa5lylJS+keYcjhxc42YmwJTekvZyI4Uby38
4oG8AZCoSntMSMGWcZx5sACMjZU2Pzp7d647hgIGBHSAEcEJFfWWQL/XWPAJVhnLWQNrio27QMu6
CpE+1t4SVdV8wSYTCa3zNYZV9CtzRihvF/DmX54mr3So8dqy5Leq4+dx0sSmqs3kWDLhx+0tHnk4
fODQQhXvj/l6gNxycNO74XrsRMPRIDaAKsdpGpJkQ6tdx9HwajE8vtgxz1nadGZ2IydMSBYebbfA
oRPJ2ZHNOdgVKA9RZlZV7G25Tk12e3s8/y1LhJYMAUgvPbVdxQKPYLQXv9cZyXYqX0vL5ym71rGf
K1UUK2nMvdKQf+pjzIzZvzRR/CSYh+G71XROzXJDrY1BLqY+gdixZEDruCVUPrIkp0AZpEai3mUm
jMN9mQUz/rv5aDEGD2BiDU6jWukHk4nLAnTALanZGuqWv8+78b0weSjXebH1mAqEvBilqp+qAlUK
WARle8vvYjbjbuZDPWKkNvIQDYvgwx4YvRVzua7Zk7crdfpOVkGjCj4yynGIgd+FzRsSJjbBo216
0TWXzPUEz0uUb80yPVg21QSh6i9T2ylWieKH0MRzUZmYqIoAKQqXi1LRngKWDtdQ50QiszFnO1VR
ZswgUKPPD1RKKJDqUXARVbAdAt5X5ytQ1JxRRV0zJgC40qb/nvka1iTI0u7rR5c4/6l8euooDLu2
2GbOM9aZUzoW7dZim6sH6bSOCLlfm/OKuYXGe0iT4MWRI4uXLngmvJK6zxJPGOqzZecXZLwgmLeK
vRQQ7QwPton0kvEiEPEG2HMWU2JlLADr+EBi2FtvxgJlqvrNdIBRMDnmcq57StG2YkHYBiy09lVw
qMg6JAOkPeOPuTgJN7QarXMuQ6YQDnEVYnTeATsv65EWZ5KvWhHnJ0v8uIW9rgILXnGnP7owvdpA
tGa1k7kaOrVraSIrIZqVV+ofiiERE5lPclNIt+3b7jBkoKGm8pmg7necy7/APt08EGuPNYeo/LvO
HCUQzTIsIjIjcdkNSMCJn95nCosAtruPgXnEXAdMDODAcImbxXZwYwBnBXo2rAdIoGa6VQNSecb8
a2jLV41o89WslDFxsw4OeGA7Zw9hLFsTDsSE92c9OuEJiMKpTb3/Et6g0GUt4TB84WTvl3N3CWLm
RH14s6wM+I9ub9Ks93AJviCviRi3Tz5xRqx0BAC2hV36b9IAlTy3LG5OuKpw/7UDCeB+p83xS/+a
BjpDqbtnF5h2lPa73iJIlFVt5WjoTpDT22nIKcdCoonrUzFRh+sjmCCOvqYI3kvf+Bbe/LSqKB4i
+TpV0efQaMdkAPpkpQiHo4i9s5VubC3HKMkKPXJm2Vu8UsOdBxTUAA9LIqAExn50+IE30/d7GP6C
8rwMqZ6yeFYWzUo9DOyG6f4wK6EXM1JiHFggtPJW+RQSqq/zgx2yCWqPQ8VNOQz+GaE4mg8/+eyU
86YTBDkIxO5D8p+dGitZc/+0gkNGNtVWq7lOWuGfAYty+hlnYZOS0XnFtbN9kDwziOeekQS0skvT
3QcSV3RZBTst0d5H2+QhqGFn19k2Fc2rq1vuwY0FfEcYUCxtWaa7FYEVLFVhaalrVuOtrIp3ZEYW
MyeLFkGaTxGmqMTvHpPdn7q2eqQsLYvKQbeX7aiOHxWqx2DM703nYe2vGIG6S9PtL2Dbrxy9EPL8
5j2YRV/+iCKDRykFNpVvmL4mIvy0M/Awgu0vltb1aOkjC8N+2kT692D35ymuih8xkITmHpXT3i1X
44wlLmuGdSQnDzPaOqsGMoXy6dMYDBRyupeDbxtxpaPzIOPPGC5jnq0GG2wXt/ul5ig8GiZSrXRg
UW01IeKX1HNvbdJNWD84SBuZ+xvDKYAp/eaVS2Wa9/KGOIWh7hjke6ddR1EW3/zeGm/2gDo9S7x2
7XRsqQ0M50ZMWVNHXnKr2XJDIcRK7+uOe+qTbK+73XSDFj3ddMrSAwC0d0T9nzZqNKJb//5LLAFJ
hQHLwf3l7jAGE1PwkkUzkSFpHhgkrMXYZOs2y57DOGGX6o+HyU/8Ne/3AkswgYaq34fCOve2zqUJ
yl2VEGgUSKQJbiGrUB1hff4vThL71W7s++SOR09L3quk9G9eauTY6IbmRLMnz0XaYXlvfgQJqZ8t
t6z5X5KwIfPQvxwzFVK8h/diHIcHFm1nAxCzAPuF/ziV9IbUDyNIoSr5aaMzyGrjySEkCnO455Le
jLg8J6J0nUIBN3pH3/dkVG1j266eUywwjIs89YuwcM0OOYCndah7z1xV6Z7pQE9cNX0YY25itVNR
nSPJTt6YjPwzaI11NV/2hBI069Hz+6U9v9AEB8GS9R760s47iNIttqi6z51hwPsY8u5Ga51BPUBs
p8fDDfkWnQeSJMuKB7IRopmpD7wm1wwcm/GQ7+YbdJWM5S8mCgRrse3sDceFBh6yzgKmw2mZ1d9+
ynqpxoiad6lzOXVdiRhI73+FZttrFMO4wHwLqF7Y3K0sF7/IWm6GjMY3n26S9yXCf5W2ZMCVXXy0
BOEjDRiRlvSom9aUHOH1Ua/j5td3ui8TBO3LkM25eq7/nIsu3iBFUtekCjeTiODddmhP09bx7zZj
SJzAVu0nRPaU5cUvEpLNCBN6Sisj2VFuTLsJa+m5tOuLXuGgK/nf98qbvoOG/HSIRMgEp1WjgoYY
cDz9zOc97PNCrKfQ/nIHhnuars606vNICPaKtnNFp999iezJ5oFWEEhvS3AwgTMhCauooRuM1Is6
SfS7qUjpLLhft38/AhVkpu7r5HTMgb2TA0EUQSYU2SKv94gKZjhhKFjTQeUituj891NU2ix/fdDX
SfDGGLpcG04yrhguSiu/e/rE3o2QvNpMGXPQeDMC8/oRe7vnj3c7rOmjTRs6lE+kS95UV54HS3Zn
0y1HMHItoEX32M6NuE0ufgs7Bq/aq9epkt+iBdeWT6TAQ5dKe1rlPnHmOfFMmOE1Ex0reCGkLk1j
qDuw0P6OT0Fe+AdusFUyLxr0kY1mgjO3kYR4ABM/+0N4MK5ovRi3Yb2Y0GnewcpIFPPa/u8nnQMa
4mB8skcXwLO0LxMw5I6gwRVNdbDGPxbfC9+yLy6BERUS75PdD8tp5tS5tbq3dtYie4S1AVgtRNy4
MgoldqFf8gEGPu1VZZzseEzuoM6UNjFCKBii+2z54jx/GqBdEBbQTUukys9Ek8mL8EPS1nBCIZcg
5q3Obs0QMVHRWZeUOXPaSh7NnkeXJaX6HbPN/HmY1Sguac+ADIXMS0cqFA1Ukp5gphJKqqlTx4fc
Y6w1LCP4UCVu9rE+G5VqzmOE4woA0NLl6VlZ84B50sYziaBAYQbKfWZm2YTUxtIdsZJE6x1szH/O
7+SlPFmmEj+KMdywT64DiCgxs7+VBbKbTGfnx5gecQpybNj6qHCOucPGScbYTQWQp9zkZYJzh2fj
Ii32Sx/gJrOOukA8qcf2k14BTQocd6uTT36Kx9g7YXZFV2dwNrqsW3zIw+iBmgFAs7dLwvgpbbrP
ICg+gy6/NJCTFjkX/yp3WTZrUwrwDnsWCrApAcA9zKYEw94WxhxJb4b6WXPRMUFWBM0ivHGVyG7f
K/D6bg1Ol6P7MqiEQaqL7iMXcbAMsaUVHXrXsSMJPLCBOuEzxMmPKd6nC9fAn6NPa3YWA28vOmqo
sRa9092QOoJ75RErrAfeHxa5NpYKbQzR8mgZcpsO30avfYVN/G2ji1vwpAVMyv8Dy3S/TsLxKzWz
MzMq9IDkou+MPMZl1Q6rjtcsCe5YwsZY1h74gr7Jwo0sTxZkrNVo8JvrwlhHCQ+2qqAxZiwMnIUw
qMZhX+93POTTfi9ylikJI8ISSiKxKdNS1jl/H9ry/PelJurPjaJZQt6sgafi06Y3Hgu0UbZsAdM2
0w2vPEs3j9UM5NczVoqDbvQzmtrUl10ED8Wb7BPhGSirKUoZdpIDUvXfyFHjpRX240qNXzXJumeS
UPHkue1+KM3X0IAMBTCa5S/6HAxNVqviGUP+XdqZjoPyPxdYuESS43haeDYIZNDqfF/OTiaeIuTl
IItaDDlnqozWUuTsCyUE/HECyEVpdA+BN26GFrtE3Do25D52Eg4xhcgAKRA1WBvrAok5LpLUQ+zj
P+IcCXIV6v7OYrZHl6B4edsx6j5BnZNQM5V0/X1lvgTpS+TTFpqmPe26mKHSnGNVu/xf6MD27FBp
+FtqO5D8BLwLd59Q8saDt2epw0eke7QSvXGO8ZXNR9bSIen1ZDoPRYu+a6IUfH/3W5IRu2Rp9RYk
/mfF+2pXTNcq0HUu44XFKCxilOlYSWbdEADFv6iloEocHOzzl6rnM2p6DfY5S51l1/VQg+fLoHI3
6H5nqzAZQ6y/rjVnPHcP/gUPKl9LLqgoJvriyNlixsJkn2grUTYUudiMtyJDIEPEhk4jybIuKy0U
DuGvJpyVo0oIxp5gJYSsegmSHAx+RtGSSWLCXA8uTt8UX7gbwUlOHsS8ET1kaVCEMFlzQTFmN6D6
LAssPt+oyglMmRVDIBg6BoYY47V+lQpTbisRvLsuJ08aEdJYqJeAFiL0J7Q5wHSWbWX/gxBSrF2I
FE6hivuMbgSduPFLdrDldAsjbr/wxZRxeXBlubXa5jsWTFfyDrLugFdp9On1dOjPTvzly+rmgWxE
eyWNTWRG/UUzkm2OwyMfVU/+EU5MuxEnHdEKx0J+LXUeOOPYG4vWDBCqQFKonQnTOzYRr1ThpjPZ
vfQaz4KSonflSzEsndnREQ64NJJBd2AsmZCYeA4hXaOw3jYKfVhgU9LD0V/6Fcewp3o0asb0q2XT
gd6tXJX8s5nLITUecvR1A0siPT3gZa14oERoPHAUgOte2xh18nQ6Gf1AWFnOpLZjIVw+MwS5wZgg
M8+BuyJdhqx2wpWsBywTEUPMOQt7o3G4aCsHrw9xn8t0JOvbaKt3TIxzXYlyweRfOPUvk2qtTR6L
V0E8DCRwJKAuiXaAr6NdZrprxyEqcPKfZZmAMNK7mw4OzYtcf59OPjrnXvzkwgZTlbOOb3M0xgqH
H5gBrOfIlLb4vejqSD7uERwLX7uJxOActKOrr38R/5dtQO2+mpRPiYEIofBwS8J2kq49rRmXUx+x
y8WTXBMjFWBc770rwZfxCqfmNovsBY/MzQz356H6o3fdPGEqqdoTeTGb+O43Vn3W5i+yM84E8CKC
zcoLtJhppbF7WmK47w4Gs57Y120y8Qgi6MI3eErGgS2ZsQzLEJWXTnQhp523zp2bAv2wHEwbKltG
HoLvkh9lieZz1GrUusGZhJp11ph3+GH4FmKGhM9JP6WEDbdXTnXmNpP23lTWR6tADjHdrfdpBi6l
91awoJEeFPkergDbtCKx5gzaHfRZ3VTfbYnDrfSR8iXoQlQSzswJY2+TpWSbzYr46zkpWmKWQrhD
eBF0EUf8YpyGZz5FalZQvtgaS/PAT154yyR9Buy5z1Kmn7lmr0RkkCFSUXwROYyHHoyEiTmuo6sN
237FnPU/Qm++e6N9yISkXvp79gscQOS27C0gDV3A2elkwBcsHfZPpt1AAPFeIZ6IQkwI2jiUKyim
PKWcU6IrnR1ryBbQTGlbjF9D9L/YOUa9R0WmM2mPXFZlNuEWVbU1ueywjQ81u9Qo3Zka2/Z0QCNt
tw7eEafe9lPOhJLqLZ3Kf6yfgUPrWDMawtiXfqBNi1FrPkr4PVXcT28TyRexrZOiN83bFK9n8biC
Smat/RbfG1UU7lDY+gQrsjgP6ODYnfnq5mgDpkEDF0QfqyXkb2zpYXIoA+2NxGZtQM9HOaj3hLti
BsZm0f2zw2jVgxY6kdKIyQT0Eo0wMuuW181WUOKxY+1G1F/zr22/KnPv/LaiTha+xOzh20RRi64G
+kodFsXRC4X4d6v6h5MLg9qYxz1V9GKKk52y5Z7g6+ZL49NFOXcUONTmheEd6C4G94yGH1Lxvm3N
Z4HWCxNoQlFZQSAawZXZdU0Fh4eTy2V8z8vwqWPtOd1Fw1QiGlZmlqAPuuswR4rAeGXTnYDQxA0R
v1C/fAZ6cSxZnP3FDtj7edUTWcGOU/hmiOHQWTxDJzcJds2UAffNuW7KZzMP9hi31glGd3zZ7nOc
ucYi1pDdJ6TxpRxKKQ+MxWRAPCGjaz1XO4CuXr0Sv6tOhqyjKXICUMXnzPH4xFmBkKyArfg4xRM0
ingfduK1KlW/nhwcIbM6QWpMzLw4/zUzPlk14be2pxy99/SfEInYjG370AbqStRtSEwYlpcd2oBT
mBc/KQPhVQXGqWrTQ59zz5FBtzIb919t5zvPzV9FGZ67KL236GtwY26amuhjU97Q4EHKobw5TcTK
ETuUIa089JJadOqjF8tN8P9pPww/UBRnD12jNOlbIRYGRhDQa7s8T/DmhrE8Oh2wJl2XKAvxrzrh
PRym75JdrDtyCmVu8V8rPGvBash0I+3Jp9WGnqAdUce/Sh0OPEvttS/Kq9U63TIHljrtMk4qVJzQ
ER22OqOntukEvNpV26IeSOTshm07EL9D4PWywk02gP+na1+UCsesWuKEfQ/RL5Hr/V17Dui5ATOS
ufDd6nU0eb/Tki1/FCSvPyOd8VVSZnv4KGASZQbpFUzJddQBfESCjbj4GDGMtnYen3TWTWa9TVnq
BUn4RIAkg4J6PDXBfBcPgNizhLIXa80MnR+sGKi1Ga7TBAg8JwaHORpSrRzenATLel9gsQhxRSHq
ZyXGI1pgfgFjBxRozSwp2cf8V5G0+Scv09+VyRnQQq9z5lhQjaZEzDNoplmswCYSJzXv30TBAVHk
FEUK7b/NP61gMVEJKHxsswYg9jF1AHyYeKVlVzLjAYq58j+o8Fv/2rj6twPBe2k0kb60UNNzGnr4
f7aBhcUqTyCE5q5eniD0/NpjdK3xnGmd+xY2ec+0PMTpVgYIqlo68KFdaUNzAHEzQxAZD6hE3fvc
MNfhU6UhE8t7mnvDa0iZN/GIDpBJ2eE5CyWjo2eoR5FjykWPBQ+yLnNG5u3JGSPIjLm5m5LpP+Rd
LLAV8PVO96/aSCMDgz2OziMzKVlW310B+qYg3sNX/VdcY6QObUoZL64ilhcGk4WCZ0FYxBdjZDnr
+6DQRHrIuhpbwqyuRmsb+nzDPpsXmjdLW+q0fuhUJkHGTDNZFNikH+Us9WvhrWzpPweBjSI6empd
ZnPDzF1TNSVEwGUA1zK8QOp8b7TkyTRAOqXGJ3i4nE24U3D/Uv01wauIEOsbTXtPAvSaQagYHFXc
0eG8sZlOCIzNvZX/0O6jM+doiPJp65QlLLLEeoWcwPI6KcFwtKXLkCS5aNUVBhpUW3tyV1VBf55Q
Rnh1L5Z2dnW9rl0Rb//JDOg+V4Q86AGKAouIXAB/Q63LndZaiAsNwWRqUIh1hl2fDCzsxLoUMD3J
M1oHdfErW0laNdA7xBIW105HpJ8TfNNqvQS1qS3iSbvlbPrG2RShM6Ydqhy4ECdsKDAa0crAsCQl
hV8SF/GKED8ERpl4ZV4Sntua581oWO4Wc2u+tnmUn5G/7gtW//csH8MDkU8s/qOGClR04yFElnTo
UXgOWmgw6E6jp7joxQ0S5N8PkZOfJpbeDwZdqdl9wmfstgA6uT543IRMDY9h07wS2eOcA3kojbFa
wx/CIWOW0SMCzcfGtPLXbIDfCiweF6N2NQKL2W+GRePdbYNVJt3PSplWf1a6ax8zs+Lq1/vklPOi
cTlZVGzgAkitwggXaJ9kcwYHHVnoU+0DwPHQ0uc4QDZcXMZL5b2zuMDuSc/9lsGBBXsMxfzvRyUr
BFuG5rHOr/ZNyvBaAQZaGiMj0jGFjd/WKC6pRpbKNPoLM68tjs3kyTGHDruYnmxEtw2jknks3/Sx
hiFJdM3dj/GPa4wHOy+wjgEQj5xM2LUDrexE3MEIc5pJlEzj7tiFaFILvamPWjHikhtDqvsmu1AS
6EgDShTPGnMCFXXIeZlva301rqYmqM7NBNenB3y4dAwbKqoGE182nVy66cqyNRqmykKiLNkd5Gmu
2MBEJnP+7icgKAGLeGE/nDQ4+BhYGEs3qmJgmATIg8fos/RFexqT9OoESjtraYlLVcp7iEqctfNQ
fbQwFVBiDXBLUTQ5FMTLqO63QFKHnWjReHux2yCUrL5LWUZX0gaTc+21wKMnXbwkUbDSNHZR4Tix
BtetZA/ajwRpX9bn0ZIPWnTE+iQBfilBvnNaxCUrmnGm9VAGd5OUe2kKsfelxfOtMcOtkn2AQC1w
Vx4LqJUSAdcQ5/hVAjtaiBZHeAJKaEOnAy0+afcRnRzzSKB1EA3xThjur0cw/L/GffdQVW71zmOl
lLZSJxp30tXOiwqD1atca8RMHZNKeKTV+DTOAA+4GBvvpuHRXRcOttnCIwDNMwBfdVw4X2DeNwOl
7L80NG7E8DAcECgYJrqgM5lQqPbQxbzCRPZ4Ro+Mjhq1DhmaX+kp5BFVA71BFY+fOOJuGuO355p8
hGU7pVj8SJFdThCd3id9RHZZtHJvqYn8smqOYkfPdAI1px8pjP5+aIxaX0vpucjx8aUsuqo7t6HX
3v7uFoc26+8nI0cVHkZBsyxoKvdaBf28b3XtNRetQMVdfhJj919T9EclNftZ2KP9PGAK16bimUmd
dggxkSwG38JzZUUkEfRyLxrjEfZW8uP21iPqWXCEoavO8x97+nDWfVsArNbGveqQbluAIKhsY3fT
JyNt/Nj1r1ksp0NHqMvFqYxdk9vB/e+LoX3EHWrSPu+s5zm3G2GjU91RZZOIiZN0REH20bfKW1Lz
I24w7PyYTQbLm7lQM0kXm18/O6qbQJXKbB31fVozmDfVB5iy8F+aSS78yco3IoQPiB2C/IkqBWA2
DWAmWaC1kDwhlcXju5MjnlZjY13ZCFp7Bnu41KNfs2X/NP89cRH+tgsjknISZ+2qkkd6YtuIwuP3
VHr14++PdK38z2iQVDekuqwbVnjPweDKDXI9OBuFHj5PdWqdK/cU1eYjdXXnvUUgvbFqZW6biNxe
di4HMaTOQ6vs4RIYMb9r/nN2q4QvSLXCwUhKX1ymL549GIQyzBhB6QKBqeFXNTXu+7+/bQzQOJLl
BoyBBglX4HjvoqOfztrCOzV0fy9GOa3+/pwQkTeGQoDZOMC3jVUYkM+yu95G+neUo+PoklzdHSRN
i8YeptXIEBEGblJ9Zgnxq1WvfydO4SyHKXLOxlRTQgBHQWrUBljmnXwfkFaIaJZPntVZtVZWD7W+
tmAOeJG5zeoheuhSfGZQotaNjvbYjO36A+cqJrtBYTMs6utY8+b3wq8f/0F5TJaKdfVHHiISaiDD
nPQSKEksw93fn2O2otSfMoZp/fjZS/2ht033CAT5qVrO9DhBytq4kJQQSRsnqH46R2CBt2v8i7ug
Qk4xNQdaYb3EaIlE1at3fJj1LjvAG5JXX0l1tF33wK072sxZG+QWxZRu4tFsTm5KukyBCybg3lwo
1H9bn+fxpQMFssQ+rO9q/oY4oAz0iWO5Rz+HZt9F3bABl+tsNUb4ozkjH3hrXnTWI7Fq1JulEvNE
2NXSa5EGZiw+XutQM7dsS+Tab3T9zMGScpZWcmuFyXAOB+3aB37zjGjvOdQ8YsboImp97oWJQF7k
WpOfp1bH8g2/eEONCAePgx+LPD+S2k2MjUxvnV1aL1VEKUWuWvNVYlvy3Nr6oEk+OWaEvtBUb+6M
RfAzDz5a1A5vk3A3ttfYXwW5cssui144katdYxv6xbZQsf1dXU4QrHDixx8RyxZUBulZ75V7NNua
MVulR9/Sqc6o97UXK69gqyuiLCVD0b4EeJdaDAmCdhLfRmKvxmqS/zFrR09K0kPYKPOAS6bdhsOI
8aiZ+rdc7zYJKH5j8IJrXRMinWj+E8Nj41zOP3ku6X1BlNvoLiokR5nj7COa/b9TN0A8OGpiOk6A
E1e4Z+sXPAIuDWxYfZhp8ZOH0/jTTfpM3qHPpF1H9qOemKaXX6lEZV9JL31zJj4+I+zkox9Is2rv
Q1j0p2n+8vedaH11qhwVz4THbC0LGb22WNSrkpl1L6CXgOFGSw7C/F3iCLBsl7cY/B65M1pzaq3I
oO23llEbfP5d+zxi2bd2gX/R2RBf2wo8Yus1wbMV1kcvR7nUAFY+jV1DYxgI7yo6YojM2rrpajzE
djEC4lQGHqyBYhWX/EZjocsGMbYxNQTGZ5vJW+bH9AVgncFHqzfW+qwzG/2Oyybe6nEN4Yj+IlF8
6gVzIfCMqJWsmtACXTkGurzGY1wSafT2UQpxxzcJZChhuLkVdmHXff475qy2Kth1kykDuddbK6Yl
zLc8D/WAfrBBVd8HJIgocmx7W1rYVYYox3CoCAerzXhPZzRu3AmnM9hguoNpGN/bQXibKQ21tRjL
ncwN48Wy8LcDJxbHFEOelam8WeS2Wx0i4Q0334JYATxF25IcR13Dw2Xsm6vJL4JWXVfrtogNRpCk
QbHeeoUlUW9hrT7FEWBcSv/xHUYqhDLdtQ4Mccb3qT/XPtTPIbN0IHqE2J30Kmg3XVz2CVnwIeE4
JVyLwR4bVgE5SfSZYR5JZermcunytx+xuV1OStHYJUnLgy0bG30dknizC+Q8hUNT+0Ri07fMTVY+
MvewT7/A7IXCyDc9s4C/bzQAFx+RKV/Qyz4p3xkuba7Us6UYiBgiFiS9dfd8Uqwt3PI7wsy8iH1/
fFc+ITB5+jA8SRjx3yvwA28fx2xuTN187xEg4ZjJVpWpihtr0PgYCv3f2Fl7xJfWw/O6p3Bo0o3W
x9U+TrTs+PedpjBDxqylkRGE59GGdgb5OdpFRSvOce7/p01htOtq9o8ZF2FL8nW4iLorN4c4dE4l
trpnvEkTO6g9ld01gwwNZqThZIlDMH4a+ZzcRxBquiTZTROniM9MQ8M1hsBuga1pJoVhPGJxVh86
STgMnOlq+/eEVMW3ng0BCFv5w8aey3BMHXlsHOOtwD9Ums6vwvgwFC3ILKAByFfL89+XXPPgLfgg
6XSERveq0raTr4pL0Pcu2QVGcvMwP+otcnuihDYdWVwNwqQg2P3/agT80O88USFrb5xhbbfsmzsS
qmvyux+6X8yzoiHe2JCtsS9O7s0Zn8rkOWPh+UBgqB5qYjlmhancxUP3Ek1u9yT87E6M9/hslVOw
zwrO4bTyk8tAg7JQrdgEXlE8w/Nwrp5Msa6b4auoGiyFtgLlzIUMg4MMDxHG+7YL5MqaWXGcTQ5+
GrM5/F1IAAMVM4WWz9mBX+G1+rYIxnCllZTEWqkJiLbKJe+lN/sdsr4DkZr2o0l1ZN5DimfafJls
fC+0mug8WyPb/P3oAqAuHdCLpNn/fXa9bzGQCUNtV6QaKT4A+IpUXnqrhWXcN0gpusbiHI2s0993
qPzr1RD28dvUJMnV1mwAN0MK8p8Ivs5o/Z2LMIIJxqLVIa85LjO0uRtruuZf+T/Gzqw3ciTL0n8l
Ec/Dau5GDjrrwRf6KpdrX16I0JLGfV+M/PXzUVXdheoBBpNACuEhl8KdThqv3XvOdzRs2BD1YGKg
CLo0TOcgnkKqYkI8qG7cGWYFMoiZ3qXUaBopvKF4LlvnISvXlW5M+zKc602oiJkq2vSOPrJc8wEF
RVz9xpVLIitmSFdW0b0pSEjopkJ+Or17MQZ8HnMsblPEqVcgDG89rt9XpLPzVmfybCFTZVUdPHkC
rMprDJ0d03/xkNnMEsNm/O3MjXGtbOOJkgf/uY/6/+fMtjPLDai23e0ypnxxpwrKlQWbw0syOm6O
Gx8jE898map+H6WG8ajj7g+I+GVYSm8VGBHUADH7fjCSCAVtzeyPiDPxGjn26acOIqO6vNB/xgKu
MWDSwJs6dYw0Iqv8L5UT2bUsPD9fyOs9jZjmdpWvoM5OGTjTtq/vQ7o56xJvxhUi2gObE2bzypfX
1i7KU9Sl/RZ7D7D05BKS/XOJrcRf2wN2K5w44Wn2rrrnpSeV1SgQLfaeJqJ19qh++tCL/k0WrNew
18Fm1f7aHJi2SPjeAMKCRkbVsV4mCGXuoCmTernzWo8jw33/1Ifz44ArMojG0TpofUmnWTeco3Rv
Opzu9wVv7uc+U+XTC1kg5k5bVMCaqvR3GUVbo3CbrwgjJsOAprr3o69Qwe3qyr56KtwFONlIYusz
cv6MRQgeEcj90MdUa2y8rSNXbnrqlJusY26iYyVKXF5djdSeK3XbG0y/FaCw00T39WTi2T39PAQi
jfZtah/naLbOpf4w4me7SXq8FHWlg1P5eVx/FfWI2BEmzbqPsRas8trVD7FevJBdUe5lgUrgp9XS
64jQnB7NtUUB9eSSOb5Wmm3vp8SMjvrSxVDx+DYK0zto06yfow49cRsCr6hN2trRtBd2rtPkqJKg
FUiQrXw4xIsouGFFOqcu5Fslch0lruFuIlKHlbmm7QFsfTB8nMbOF2aQgTmb9+ohMqFRjaalfW5j
CZc+RrSVs/Lce359dtBcvqDjPxRlC5aMS3kz4/JpqSztmAiO5YZa2rkRdGVXLs2yNDCGYtooNfa7
0mLxFmH8XEQFJU+rn+s2dc+lSaE2SqG/KQRgwDMeu3hIH+acd6E0tEOSxivjQufULNV2bGCPcAvp
BYNpMypu1V1odtQDCNEfJed9ELNbevOc96Qzm980ssZtzwA60LToVtPUdNZKuHmFHap//AnrxHQe
8V0XNXysn2dM1pTs2S3987kxb9CrRucUoTiEiMeW5ucLSoH2Vs88tM4hCFHoXseOjuaLBadlCwnd
WfslvDSLtIG3Jtq3U1duQ+nop3HkRRlh5gWLgfJpSc2ru3Trq1bsZGXpz1qO2WDUyUH/eeiRRVUk
4aWfy/Zi+NJ6qlv1/vMIDxtqUENXZ7Laq2yY3suuN4Oe4c4eLEf25nkM410yfriPnDAqkpWR5SAx
+bfe6sjZZBUmEvrED6YTerCHY4gwTZshkEgRqqbDsHPSIT3L2vYp62gGFUX/LJCArFgF6GUtD2fD
vSRs7a4/jzyMkTF3ZYxA1rsuybVsIx1cV2ht/Vpa96NZnxuQKq/6WEQHTL4CHFT4VGHKfbKdm1gL
vQ+vgsbUO8mMFKUOr11MYRp7/suYRrfMCOtb0gDkwXKYZSbCO/zcvwsqnEtkSowKebr7R5FYC0vQ
coFuWoQiP5Jrkx8LPTuIwio3tWqchyIEoRKm0ZOoym7TLEdwjvSDwuDj61Z1o1tae2/FUcn4stA3
hUNLulXzeFd5at+1ro38DQfcz6fSI4jZT7U4mCwZUEqn5k6rut+RHsaXBpS8i2L6A4sbDFBzFhcM
xAwMJZm+6Fqn9c/5mpn2Lak9AoOHYx/62ro3C8VLadri1VcuNhH+I0ylls+CdGJt+XsH+wja0lns
Ohj02aRu+1nI688Xcu6tYPTsfN2l1gOHTz//HCyOC5XQnMkj9X70EMLVX+Dob8DVyZ/GhWDEwyv9
a/u9Z0BWl3QAc1W6kHsGbR93ZrJltkZJbsvL6IUGVkkljrIxaCD2SX9n+OOboEPK+DXyTgaRYCdg
+28CIQQGGDq6c+fdzkCoNmOCJm+aSuPRiEn1bhNKLS3hRtm2CRkF2fdPEWrqhJDJsrmV7NmxQqHI
jSCjhKkBoQg/yiUbxvIG3SjT04XAcGfkTjAVB6fLojdt1t2DEKUFttaSb8nItirT5nfbsNlMtKJ8
jv03lVTWS+/07CmKFNhiPH5PxP88w6QzS2MhjPj6LTJK7ckk7WcmU+dGx/6SgPL0aORqwx67Rkk9
Vub53nWhPxPCQkcUL5+jFbAltTg5cp1+hPCQrmOdEsnp+O6ukUxHWhC4J8lS+lKX0SHPZu0+la1x
IUiClc3sZqcN2OzLG6lHxTV/QYJ3tLwWyodn0As50UKW+4oQgHt3ztiPcJjtrv523So+wiQxn6gd
HyiSm1vT6awnvfZPzpxsQpDThwyzzOXnC/ZKEUCcggwseoBy7nCRUT885MxOg7DNKoYEIS2dvv3U
hkNVO81XYeDnj9uI5jVe+0OeqtcmRQkb5cYqD83oaYox3YhCWbe45WaGNOlTPQAwxpQZ3STWJPnQ
2LCUarpTejyBzSWO618vqQTjjWukOv/r75268HfNCKLJHAxCueJuwA/9Xz9lj/VLLBj7OsRK/7x1
UXI3qZX9j0s0K1p0X+X0lQ2xG2jc4/bKbrs35Vx+dqhtzQrvx2JrzxMBkssGyC8VCsj0LPCvXND4
1pwGn6XfSEDAFYLsBHJFF0uwhlNtXJsOmIU7tvVHC4QkaT2ykQxnAnFLm4ZQFeOSL226iD4UGT1H
VYsOzT+nBKJj82b42coWzIwYVbp3uZu6n30Xv7st3mcd4cOOTh6wptC6tl6bnTJw1ZuCKOhX3aPx
6WgxhCk0lQMDe6UZbz7keD+WBBsuJ4dJDDt2LHVOHeda6al5ho4b3rXRmO4n5cFjcrwZAur7z2lm
Z3l5GpxFuWnm18xoi+vP37sFkjBkdeTsODUAb9EOjyObnIOjs1dCh6X28If9XQyjxXMy91OL0JQ0
ZuveSZDeB3zMddBOXz/3/E7imJMOtXg8HUiEAHWIq2RMK1jPuXyf2eVfMsujCqCg3k205egs8UVf
vqBbvtoA8Jfp9SGso7exT03of3F6j25V4U5y4Ktaltz/nMfwkZtz2+gfccaGksVHO6O6mg9JVgKf
JdqX8gcTDOqyHEnDbWHREklmtivp4NMY7YpxtbGBe11mLQG7tkSZ+AsE2896/6ODvpZUjIKIYnhP
e5KvjNqYdhH27cs0WtMFJxcFHOr30cO37DjqI7PLe8fkhqNzUZJfigtd2YzvKmjwP6Mhn9rOMEP3
2XJGifrrDTS+ez9n01F3Pe8O2zr0xw5dKFTJzc+WBnbJtM4cnyBdPz5Cn5Rn4rLrbdx1/vXnTwUK
mrPuuK9jDi/XzrsR5vJiFx2kOE9F2jxmnX00cm14izIQalIRx6aFNuPjIvUf4a+R66ULtf15OCpw
v3m5tFmZR63aWo/Jo+R2lGqGfuMPRnpNfA7o0GTF77DkJpNJjKtzbsa7aIhgI01m+q7X2pkW/OXX
H//x9//8j0/1v+V3eS2zSZZF+/f/5PFnibA7llH3Px7+fb+93/78xH8/49+f//fdd3n5nX+3/88n
3TwEj//zCcvL+O9fyj/7z5e1+d39/rcH26KLu+mu/26m+2/gfd3PC+ANLM/8//3mHwxi+S2PU/X9
56/Psi/AFNx/SxK7fv3zW4evP3/Z/s8B+sfxWX79P7+3vME/f6352pT/9098/267P38Z7t8M3zQY
Qfme5XmuMH/9MX4v3/H+BsjYNXTDNF1Pd13b+PVHQe5BxA9Zf9PR2zq+4dN4Nw3X+/VHW/Y/3/qb
65j0pn3PBAXmm6b/67/e+L99cv/6JP8o+vxaxswA/vzlGr749QewvOUjXt6asAzDFAYySweGh+sZ
lsX3P38zm5c83/hfOkZDwn3NYJDejVbVNNyXlq/NjM1c2OcE5TLSD7w577dj3AM4HwGG2Fsu7W1q
K6wDkf0BdP/DqMuTa8KA7OZwPUh0RHYFPDcib6FG8GUTNbnN5qUasuxvBGaPfUmyaFmjeM18eGed
SbRyQ8S2bjMUI8rwoRT+fOxIVpXYZHcjaFLdTiFKu4yXWvmQm5ggM9IR59yuLpaF6g6hUr1N0qDq
5FuN6WuNsBajmtxHjNPQht8bjhOt2UghFNS+e6189Jm67FUpNmyAJcFBdFYlmqCZkWmV1m9yTJje
pTqVZEWyfQ/uVNBxpBwtFujEPp1zmqnwgZJyZMYFVIDhFXzHOApyS60ZOBZ7b4ICV41ptvdz5I8d
Yat4+Qb70CyLGfKSCUIvS15pgHcSr31KSxkcgRnEvtiqgU3mTGJiMZdH5hprYTgpAp1MrLX6GJrT
7xL0H+yvrGWMRBjizI4K41+Cl9rA33uIxjKIzf5WukxGDcda7P9418ruYRb51W4HqOgllkj8zSfR
UHHRzFDJ/E0tx403I6f3yapL4hXh3JSow+YPv/JkkC3NvFh8xuP0OHrqHkPXs4b5YedXM9oCLIYd
hlz2iKfGM8pXNdoH3PL4Y2d4OmHmgMaX9k5Dlx9F5osg+nJr4BhYdVGLil/NO2ECYTSL+GzqeoBe
9NOeFinsgifLaUpCJpZXjEhbK47vcttEYYBlTHRADVjqv/C6LUcDJaGm/SalGcrrEFtnjtQmKxnI
gkc23fgNe9DyiWgfvS1e4hx3o9ZgUZ1agouLd3areMun9i+tIsgaJMJMkKulUFQra2EGpBX5uVAj
S/OoVPESQZUlWYK3nzCMqyLyHsaiO+Y2obt9X12MONoOKqRqdyIzKBmqbTyRHUoFY9VKdOxdZnII
TdsDbwt/X6rubCqyvZPmkUafRyIGFo0p/UpqYhswZfKakO5k+oa97r2Hlw67y+9FnDdK7eSKLaKY
rd1WiE1H9svN0yyRULot03+3+ai67pT35aEjhaayrHu70egwHEnjyLGLleWGuRJRuFbQgInqUtsl
7BItTtjqzhZnnSvtbGVBZati2MEpZKONCAAYJUBTtVtIuYGA/b1xLVK5qbftHfISjklr7uPJ6A6l
ltxNbko+WVPsWxE1QdKlBtaHAVvOLBgC5dpHaSdPbigPrgGciAyYS12A5rNC1onQvpqzvCf0gSrb
3g7+Uq8SgrOy7JDBiSBes3tQtERQe6bHzin4kcTBRL1iiOBScSbVbkCh2Q/0e/s09peJ29HueBS1
o79DqpyUwyPd4TuhecW9IzAW53QkOxMyKtFGnH9Q1rmCzIPJzBCTHKS8ZtwU6SMk4F3i0kvRaryz
lnmK6o65/2CBJfFZkMzvysLkAAIBm16txlXl+yygvEc7ZpSHHWLPNs5cENANuJ098rsPb3wDRHrF
XHaDJVi/b00IF9aYftbhcDWrJTxWt7wjaS721u7i8Rh6SMHnl57s03XVjSfagifNluImM31IKsOt
hrDkL2NCPstVfPQrvkOC4JoET3JF8hu6VebWnpAmVRHkjyHmw8R6l240Q0hUaArcdDRxF5BIMADC
ktShad3vzh6PWEuwQQFd2CLSU+mjUQvntWs5bpZklGv0ET5ET5xaevurtLLvdGRKlzaldk3VEc8q
+zXPPSkCT7e4wuMjbbF7nW5cUFLv0zmk90WOc3nIh5QQqaxgnUPYrXRDo/tg+/uRkewNDOwikNk0
3BXtA3yBGOcbV7Dnx85STsfrXIz6Di7zrRFyFcXVMi6dOusdStFzOoDZYpdFW87SL9r0GSafuFHT
N6upn5woMTbjCEgVqPEudFuu7Bk0W1PVH3aWpXdh2ru3WSRh8OkyvWaJ/1wzjoaS2Y6Ru0duBr7T
hR9avbvcy7bQA0/WXHmA1bIoSOwux2YAK6gewmhfeDDWPWkZt7pRfGla/zy1Li11D9eCxbR5Jea7
xMb1j+xh29XLmbPstFy9frXmCJAmPhIMqDYwsXvDu3VJy1kr20eVUbLGFKO6acy+5gRA7Czsttk1
/o6q+1GSb6e19n2qoEnZQMtYGd2XOoKv/cQ+NV/1Xvs8SCy/UnzTZie2NQwsGASAW1pITjYhcstN
Dk1Aqyx3I0ymKSbZdz7IAZnAELBzeV+MWYB95StLESJ42l92Zdw7PqkYZef+NUX5PfzrdOvm6gnS
LHqYGNUFPW8VV0sk8HweueSgO9GpLw4aXDrAvot1IR4eIBqQx9JC3yDuzXLNW7ugZaq0z3LZMzlZ
/qQ3yVfnv+MWeopnP9rAmjh7kftXiu7TlXu9+UqJTWm0+FUjQyo8MJ+5bzUdE+G01YHGAXkkCaVe
1355HFS5Qzgc94DxBPMctN6+0O5NrWC+EpuEyw/aB/BfIojyGUahLO8EYlqQvAqfIAfDn4tbwPeI
sDBQLOr7DDJrJrPPyCYJKoSfE8KmMRxxo3LJvPUqvMpFoosaIk6MQ01XozqG0fjREYPFTmA4ouz9
EJEfkNv04BDKsA1d9aozQYoTkqnF0JEi7t+0GNLJfT62Nhr3MNtOafvpegN3VrBpzQjSqkvrVVRz
0A02LYhHyQArQiYArMwoIyXSMGxqfJ+bhU6bCbnTcUiwEZQ2n5Hljw9R3UNWipzbHr8zgrvbYSpu
U4tT0KJ5VaNaRR3+2ygdazM1brWqp5HkQiMn4qr6rHWE/WOI3MfQu6PZ4YIb0EBTxecrs0N/34V4
MyoEn3LiUdamEevpCDInmYugJFxr7WCZIJc1R71vTQ92Hn9YaIbcrnoip4+oSikpV417elOf+La0
XX03Fjqj9Qy4MCMDzlozYazSHgHbPA1Wm+wshD+e3z77EMfXtGHAHOHQnMPvhWK+Tab2NV9o6aR5
7KU33LgePmLHy6GqCBwzPV63aXbeB0eS0X1xnN8l97KNbYWSVWOVpbwevyEUTNUhdq7M2SUQHOH6
oBTw6iPpC9HeQVxRaKO6FD1sZuLAIppsFFglipf4tam5t0ufMHG4a+sBDqk14OvCLmR4LorCBtdF
iet74OzRkXuuMD25iiT0Jc9mNNz3CYbp2iQnq7Dnq6KhO1l3TqleuTS3gL075hbV0RlrkCmdM+wo
lxbAYhzkEpJ2wY2Lsfz7uIwHX6UV0iKhhh05loFIiqdU8z90nEZlLKYj0sa971BUgJtiRTWk8dHV
2qedxgHBZi51gLvwowCg1nJaya1TjL91GgbruYddrbxHw8letMT9TaYBxstK/6Bldk0RBmJbZkrn
ntsJO7REM7PSNbFpcszEslD3eM/CXSEqB7+JdkW9KlDRQZpiVv3W22Q2TQ7TBzFdG26zABjJk7Oy
U4P7f9VW+sOc+ZsGJAbQs/rW1VCSj5KTGu1uUYXkiNs1rF6LPCrDQlNuMMlQdlVtGoEKvs6960Ab
n2ha8GwOBuuGsRCcSzY19icIBWyfo/WtwHKr1MJCD0TTbKuPCl43LgzrbuyNV4iqFMEq5h4OwRes
kJcSkOG8Yv9AJE87adXUe0Ok2jlrFyBPbq0Y7xW72EyTnV5QxBMJMns51gr1hHPuruxmcPWYuhMs
FaspnmgZj2wbiIjNjEhtR3PKVot2QYsopEa9UFtEQDsGJ+TOAmqjbeRtmmYkzLHRwcSU1MFxV6qt
P3L9aL74TlF3LqIq4DSx2De2xzmURmXQCf1zEGGHj+Fc+40Kxsx7zMIuPlhuH5BiDfFeZExv2/qa
Set2KtS4wUtKk74ytjUKpm0HnnWdyLFeyVHcLv/HjjXSnAGbBGYwPWVSniYR0QyKWZvzTN5bWBo5
avHGLLvbCXo5faIJQ5TGpWXwInGXlCsnz3B4aOeIfg/RjCoBcqm3O7RbGdaT15DCcuPbZYxTeUJ3
VvEjxAdMaMlOxGYjZu73RYVVz25wtT8OTCl2I53RtSJzfFUoVrp5GIIsdtAIKodNaYS2MlPxtky9
wGy1btPp5bu5MFSKEZisdtthw3mJhuSm8nvEkN7D1EzPs8kHJGScBxocdUgCPRgUrOOA/UL3XDvc
gxNT3DtV11CmYEtJu9cwa98d5dmbqV1kvv211dlogcz3NpiosBx5/V7mMsBjcKgVOwwTCfp9Dztq
57C/WUf+vFeQL46JqyIWbbAHUmKOqdkYdGVVXPkdcL3fiflkKOsCS2QMeLUgYacNH1ZokJ3gi/K1
mIOZWQoFcrXvudmstdn0NwoXSVHR3edcTMx6AzSfI95Vx7wWqEd1BGm48n2A+3h1hW7d6d5pBmJ3
CnN2/VMpqMcNgsqpHx6Q9nGSFYVLZyArCajxNHBsIUJM1MJHBPeY9kM48WP+JJB201cAs4fY9KnP
9s1gsLU2XTcoLUhGadT0h7mBf02ayrkloAfnpYl4jSwRbHA6PkkI0Mb42FlgF0MnfqBvRB5e7xNT
q097xD7zlhrs3UH4tnKNmLNzkNva5LaV59GV5ZpWXMEUpJmCUZPu1rPdTSW66FCZDo7Le2aw98xD
uxtorPdTOz0bSrEpSvh1VVbcKS9/rofI3TJO4yZtlfVGazDIFROWn7jJXgYNmoxj+QsCAOx9j7dl
gmjEBzjhbM8OmWpvIR7KEw63dRS70blspHNDp5rtKXFiVv1Uddyccg+H15xIUDwqRSsSvoEkX5Pc
/JxF2Y4SONu6kXEtZRLtIdetSU+DWuVk75VZ3pKPhJDF24Wlduloge3bGSy6bnPP94jwDNUw3WJu
jDATrVhtHmilhDCH8CDn0Bypk2HgUAvsNBY922cAT9RwKDjQvZvdjlXKxc1547qcCaK4UqGDoWBA
wO7Qum2n+ZzY0ytOCQT0eFog3m2EY52MMNQJ0+v2KoEkrdKtJLR2srUUMkqNOY4D5GbZFd+A2Ios
8w80yTEBDhanLhdN3XyqutMuSSq/fLIPXCZwWXWgiV+B+K25i0nzCCn1ZMHp3HqWKAL1OvoQQMvG
qU6dk57TSvyVJhADBzgVvOJFXpA01zQ3rn2Pxrk+eh32n5G6cLNUr5rBJ2vXzyWfB7kgd9JdXqwN
WrrJg2YplFtzOOFyP0eDBdxTTMQopqBQ1Nto17ejmEmiBANkWupWH4eTOzqgXhvACrU3BKRzUtCo
DAis84pg8bcAAsl9t3xHxIUjviRZHWtw4KDA2ZUjVUGXKCaSZOaFuv0xVP2xnZsgrZOvCv9Vhxgd
ZoF+xLwetAzCGXLgKpxLgAPrztGjU+sg8kWwlZqswyFbEQPqU8CVyvd1J90hqcCT/C2U0e4c/x2C
Oa2rFMuZOTSvTeidZzAOa4Z9Ty0MpLXpY5x3FOWCjiqPTWfWRwbuwM3QdUejRDUNxz2+xV3kIsi3
loVcBpJmIXwGbomTopTzNLV2XFwWkWceTUYFjafUwXSXnFW/staasY4muS9lKp6YLborA/v8YSRl
YYi7nEQxdJhDYRl3s/00w5pma9yhWqnfmVBQWjfwCRyrvBD8813V5jXONOAIbYNIpv+0bKyx0mS5
C6tUP7VQb4xi3GhgLu6kVO4xrG2apdMS2cc09tTUwtwnzDxnTctIvvRPYRMPTxkBdHsiulhUfAvc
aaPN23lEZ6sSlh88s7+rvMSNTJ4HQckUxDSMD1kZp3u7dffmIBACVP0d907nKMxF7JnW4QWtyG0m
UIQKjZzQoT80Zm4cVNv8rntUi5rhyH1coWVwTDZkzlwAe5530Whn14kAd52o5At3r3RXa4ygKOIo
V2SxyXIHSBksAdIajwAqwZSi9lnnY/zhOvOrEmyiZTqcqh6HihLxX14DiA7BtI7iYp3BwAdxhzkO
ewKwlvCS20Kga0QNoNUUkkXmdDgDvysikbaGQwQp9TM4w1TfCvi2q0TVuJ4yrC0xlIY0N7PVYFUH
SxKAyhJ0HwmmfzUaYTK+zY98GdwhJxEabUKikPW1VNZeFRCgqNeTfGJHnRCD0MynHIUXMBsFqbGq
3+GLI3UJElMTgQzbW5gXoGo7TE0IjOi4m+I44idFVjVvwWObq7p3ab+2BHAUJXrtbCDhDbwsSG/H
IxLGvJHGCGk+51ASnyFWaLUvbkiCAPNgSWby5Cf1oR2rW5gevsm+pvBDsAHVV0Oqn0H3KCG7Bbbu
JirUaznCvY0ZM9tLBGyNx70WbGq2SP5JLyGqTQsPbmMekFwv+KEYE0VlvBBHiicx+8qoZY/WAGTR
kHz6WMSxTaFW6MR+jEM90EPjAeDnyoSJzRUNBlP0Ob0DHPnhGKPKDN2Jl9LeIXeFMGwrm5l3Qf3S
E/Zb9Ljh2BBmIXU7/9p87kbc4m6m7fzprEdkOyG7RclREwRKL8+Lyhs9zo/WZNHoSkfCOpyKa6CM
nvDNhm+FA6u9t9mu5XXghX2EH4dGxDzE76R8lEFijTc21JptqchfozmwR35drZUCzZ8/jLjwNq2e
PHkF2u3C8mtc392JNQ7TiTfsY1nfLpSfhan+qBekiY+SR+PkPk+OsRidUdKJaYG4Rg9t1344ff6X
VePCSuRZGMhSQkBDNvZGth1Ao+XBR5I6uM4144cSzIg7zVo2aT14QNQbKaUpI0OfgJDskcC7Jmgx
+vNaNonX1nfEa7K/Su81RjnrWndOhtvcuhGMEFbaubb3SZrKxdlzSHxi50hz5rxNJnbembUps+rc
Ofaw00FGrZ2T2xRftKbYI9gimNIcaheK6rVnpB13QusWOqvahH4/rMjXeo9rXrguqDfQyxI3rbqt
Y7n2ZtDEOyHP4caNuLAsEPdkhZhqC/uVjzwfwJ5EuUaKWR5wZAnsgCDeV8MNCLS3HlAVst7qo7BI
/9A68V45tCSQePaLxGBL2ijcRi4U6v/wOCasYz093srUGqD+83bQ6vsyIqIQ3xvTHx8xjlLJqXG0
L/ZGzsqbByR23EMd6tEgGq6JSeWvDYh9BOrYeAlI9diadE3ZP/Y2kZsy+0pgAgQcMzp95nAs830y
UMg7C3IHq78LtiG7s7vsxo2y7ODkWgmcIovWtr6g52ob1MlkU7g4uLLtJaVL117EaCgK/PqUOPIL
lRPHvzn1WXUy2clt2maSq9zOEZNZYQNrPMN+3Oo4XzkLh8VcgDUGu7NoN4U1eaC/hruFiEQ2rnHn
ZanHJpAiwpPdtmpqba2V7QunDj30xiEpLO6sIC+JHJNWKray4rYa0mLU9lkFhmuc2eQ0DI4o19m0
dqn6HkI5gZnQnzoVtH1+RMSTHJkAQb1QnbWefCCc4mliaUzFSNRHq68slQF3hj28mVOauS0Uzq2t
lu4FDHdZ1NPOZajn62I4NoP+OJoAU+IGOH3o5w9hD8km4rVRKliBG6EkqEucbRPiGF3jHFeLtGRq
LjaJ02fHCZ/ZTsZrJlrx2gEazHsDUhSD6qpGUo3mit8Bk60vPHUyM1qOYQato+eG6nO1r9ppuaV1
9EqHetkj6V+NkdXBUA27UkExdWNEeVOinalTv3J7inaO6X+Tknty+TTrkHgXboo0eyQm1daW01bF
zU3W4fAVPby1iUAh1OfgSLhwR7JBe4QgCLe5wDucyCjKUKsrikO3hilm930YeB5RZoOxyVsWs3RW
T+HE6qC0gQTtpB329TS0bLazeZ0+Z2aCAILrD42G/eJ6zEfihHhDrDLZ7i+w4OYWO/UClE6Tdb83
U0E7HB1UNbtXi0TsmG4RuYqEc6rZfo97egjo1wlXR58lZmgvHiKnlQ7FVbdmQBX+9CZKJlytHR09
VjNV2vpLzRKgG1tLJ2Z3oH2+b7RPzRkWkn8KdQgMM6hUsJu9Y7g0jNJg1no/sAb6VIVpiY1dsGnX
HeSUsPRvkkjb4SxHXpdtZrxdBDRwK/Q62pEOz2Pc+2apJQlS1FlQawNvhi6l3mXDnTDpNhYVXVeA
u2BzHaDxWlK+qLCC0zTWW7ws5aH3r0rzzD0RwKg85wv53dxGUpEHGeXIOsUStSGaxaVftszlPAGC
B+fUJhLaWZJBvyl6v9qooHNE/yAwFgxF/AJtO9vipsBRIwtilvotBj5meUZenLyk2w1lSBciTm68
hZUXR12+FXqM0QpDz9Yz1UvROSWsQRR+bWnfIeBcIYaHPykyerxMkiKpQchFEJ/nXb3Vxo65ZfNX
GQ/wqVOOxojYHE9cfCMF8IwYaNYSbNwSSMgGoIpYfdQX9sVr1+XglSocO2UoThI91D5L+l3taA8T
6Ei89kzdG87kPbuhHfahoHURc4YarW5nbJhi9r6+ySwChJRPMeBp5XGeFbb5Cz2Ku4wc0VU0aGfX
zfudQDa9LaO92ZKnlPeEhrH9BtU/nKmUEC96jMubUHsdbPsCZZe4KXPJA9LibD1Dj4ZVwC47RTen
VJ/SzXQfi9F4iGb2URrFO8d4XSjku0vCEM3cDHUx/aO6B86Arlu3GiZ7CppOmhNYNAj+LSJ5vZ7m
pq6Kr9JzxiAKqxODBni1yovWVY3qKpTHPIXnNRR24KHu2Br0s+ZC6isGauSwuDNV7Jh39Ig8GDHN
sHM7pJJGkJvElWr5QYw9xoLYnQjGZs8BlzklIG4R/0Vbv43cVWil16GFSKhXPYMAIzr8H47OrLlR
JI2iv4gIEhKSfBVCu7zbpfILYZfb7PvOr5+jeenomO5xuyTI/JZ7z20mcUBWRm8GBXcfigVuMc55
ksFB0FV9vVUdayPW54hQHQPsp163E8BvV9w6ACGH0bpX3AMiNBIT2m5GpaaH26h3fc2fCM6g6ZMU
gI2pdXAE6w9URv+5RWnshKzvIMnyZDLNnDB0c3JXxBtyVTM7vKXDa1GtzqFeGrawwOP4XpjJNfUx
rgv2u6z7c/MJt2Du21kPHd5wKopexod5nUCMQSizN5nM8c3GYTBaLBpYe/2dakFsNHXrkBpIRmKs
7M7EVxe3tBWfoVSvi4wP0kmOyfhYCaqUMtnV9bAVS4tlilwx6JiGd0L+CBCAHw8UjmeCUrGon/Dh
fUJc3uIUcaHJedjKpmUzMCZIABDVE5tPxj7b2DZuWSjuY4X1ZpXed2VXR8+tX9g7xxsjmd6tVd5i
l6cFtjliO/faLA53yvCvmODzUK8xyZJv5FNEgR0Vv3OR7wZpXe5T1m5QD7L+aUIvoTeaTlqzdWHU
84fppt8hAtOVy6Ft5Q+hqpEQL+uZ3QvvO5VGPt5G2FObMX++fzEdZw+z/y+qmmd0I8dh7g/3tWVS
kJwri+U0xPqJYbyvF2fcpgCRgGBcWqK/7QJfa5guJ96IDyFeWlQM7gfKjIZFN9hkO4535nx14vEF
xfB70qsLGNkX2zveoZcbXXUvFHtgqAciknX9wrX1m0y9gdnbeg377yoCPWr+Fy1vTCIs34yBY3S4
YjJcGtp58DjEhIkAZM9WK/NLdqA0AvEb85kBsyr8uDXccm4znsjD1zTib5p6IXciZLMCVPibRmi8
9LkOWBA8Af46Amf9dgobADkOUnYWr9VCHnLOYFnNBjaAkAoke10azjHDCQem7tQ8MYMEo22aYJhd
fd9Dfnp2wlxandqGDYod04F6LmhfxHZxxayT/Kot4ExDOf+mxXnBGtoEvUPIT0/LuWurw5g4HPgE
eFjI1LepWzzZEFfXDLZg1OsbOJmPxDEOsTV/JqY4deimKWJaB+4be7QFOqjI0B0j0yfeo20CszWP
1LN8m0P+yQ/+rBZ5Q3tBZd0TGdQ/mQsz7k7mD+AsN/ixvgnGXezhccSOtbUUwCsxYM2efpmtvfHy
sXgji2TU03EYw5tRGE8zz5gZE2nkMm0Mf/H4mj4E0nOzeI+xm7xYko+lLRaqQd6IOCNXHez+pvGy
X8IQjm3+EkvqzmgoPnukI/kY/228/LGNbJ8o6p0w4hbcCT4msuC46KinHcFF01eYGzlXS2aTLET4
X9Ez9CR+4PIjhIyg5kNUOxfLI4+1kxOAE9kGuqTq5xOR6jZb+VeHfJaMDyz8rkWk0GhdhxEpQq9t
RDO8kybhgkZePOec8GzlTG4C68el5ij4eRHc67AR94hw6vCBpCJiybojNVZgMcnzzVa3gaG5SMRI
fEA3LO9dHr9h+4cYahHvm9i4gVru1hXolmbqYaX6Sdj5GJCKc+mr4k/qtntE7jBzofNQjoNPNe/G
TCxrA0RUUmH/xt36DhTgvncFXjHWv60NdKQ1z0mM0XEicaEOyWh1YMcAZWbriTMjVSU/3vjXXCtV
7dq+aJi/KLZ/vEsbq+knBBrEcC0ChMfQXTxZf1oOOa3u6v2ExISbJGLgveHEVq3NH4zZ3QpRoKp+
dasfI5kdRTPgap+rwFzFx0ImL7ORheB3cAcs4pJtf8dlAD56IE/3rXLL7jG3lmPccdutgtLUa5/4
Slh94HPsGB4yuwdqR60EJB0kLNvOs9u0mIvs5tADC9z0pf7g0nUZoLxGw8T0sLLnYHgo3YT8V+QJ
sArp/UfW/906X+9pQVEY3kpFcKo3mV96Wh7SBPBWmGEaMUhdOtSzcaAahMk5Q2ECHn9uO2/ZqBxX
rRArqYHprvBCd88sAcB5WD7WA/rA7lqgrWeNh4Qj9w74Du6/7w/T1XHbkeC+aSAIW3PEShvI8R3M
n/P7gu1k6E7s6c2xkzuZID3mFk4m52tdl8ts4uxOosTzARphw6YJ7rk7XJupSkX22mJSQPfLNxFN
uFQs81+kM6K3oPzsQuW+Fa1J5u8gkIXpzyW2Gp/Kudu8jYRr7NoSH+56LJnYeE72Wq5JfMSYekWt
U+1sK2bkS+6goAvUePyKCA5nVzogY5yVTu9+T7j9l91R5sSKj+7+s9CutYRn+KAVr1XUIPVn67qt
GSEOhtxRNpOfnUBRE11Fr7dcHQbFPjnI1pFwnAuDndDjpDCyAuYVmjCU8SzIDetfHVc/GXuc1OMX
MUdep8rxZWJ9NUIQ6dVkb4lZ4btwg1wgoXYsuCND9tkm5f0N0l8Q0zg/BrBMnfObE+ZluM0fszLf
3Sg8zSVSygQhwgU9ARWaEb3rtHqVBAojIeL9lzJd2F7a31MUgTS2321aGS5b8Iy4gLdeyLee2IQp
6z7FwkSaM0tzNhX2eeipKlrniXwJ3kaOSsvotnoxEHihdU9SVKDg63mIDdJunJi9sNQkOzBdMuIp
iIGQTJXyM66WKBzaneiZf8Fa8gegukNdpEQM4+0H8mDYZD/iG8z9KDGPq2l+s0H8TlbiqhZhRmcn
wUrj5uLYuku5A9PFSEI34trBEQMQ9y2Wbt1jFO2BZa4HYa7ph2LGzbocOXv4AIVCI6Ad3lOTuElQ
CDDbeTWWln/HxKMBHJwx6VDZp8rkNqdFqnOibFzHfMlL4rpRKP8AF7dORb9Yp9qIRWCWMSjPdC/d
We+9IfqvLiaCNovh10zcBxu78E5qfNOqZM0bWYhKEdKgHUrP2DD4mom+9kzvyia42OYmseS1Nveu
beSHgsERk2Wcqon3FFmo+f//l0oRDjh0C6IY961nPlQxQdnlcuEGhBKDil8+gaRmH920rW82LpEW
0VEZ6Z9VgMMDuwK/ig44HWuLCHvr5nqdOLASimC8XFdvsa+iXkH6KfKVnFY8Fu0LcAYyTVxfz36N
TdVH3APKXHv/2Ky8i4gizKu3SWx417Ko9XVpVw2uqHjuEsIBhE2aKHfqIfZm42T05nGoKe9xzgDj
7BoWx7k48ECbxEl2vy3WESs8RwysVFu/N8ys/QKjadm+j172rDpCyqTEnyh6knLUyAjd7qLdPH1b
INl4diDHhrnl8Wj2F2U9ZJG6OYl+CtNhy3j+hI3DL7r+mpT2tkAWilYJq3VB/5n9g6UD2NG7NKb7
jZjwZNN30xx+e11NXWf1O5cAh62ejN/FwwuZIh+cZiSG0UTETieII7cgpN+9NJYLS1Xyl9hwfrUp
foxkXLjAK3IM2vovsZ60EJ77XWtmLRM87b4K370hPNjaINeBBYdX4c0uVkzVo9kfCQL+E1HzlBZt
0pgjeOr23pyfY/QO27hKnV0VBq4yPsLBta/Po51ix5Hf0SD4FYhtRS9HSVHLnya/SyEQau9Gt3sD
LPks0oHl7MQ8pTaoSvKRcDkiP4yKWySMEl9bTOAcEDZ5+joopEIuY+YhPRoMRzcpf7xET1fHI3BV
leo51voUNepBeHtJkKCez1JRzAvDCvqIoHAIGLz78YiuwXtoRxhl5ZgHuQQPktb07na4zSIMMdZb
RnlGXkh4HyngBkPSVx5XN7OpmYmmdtgQfjTl+h679yFrx/q0FvqlVt1LijhssBPyb7jCV6/jAQnh
r1s3896mEociCKLI/CRkAwsUFexc+yfyjOus+/cwZ6ZGQ2oxhgqfLRdWgzcMAQFoG7cHqcHK/jQZ
3+EE7ccm48xDAXbotHvu8/YzGeedZL+6oKCOEg6/lCKz1xOvDw2E0YgN9IpXx+1uYUJSEwVEUYW3
PLSCtja2hQbLmtGRp3gU/BoxRVKvfg6JfAnZ20hFYz8g0AsSp99aMLY2NmJkUNi9r3Jxa+bzSIk1
tOktucuzqzWIhmdLT+bWNdnxN6wFi/oIMvIx8SqULtazExnvzKXc01wkJD1EUNB6hgvSswKnho5X
oVbmgsDd9s+bWHQqgweapOxNLo3SN0cQk0WpfyWo0B6IAML/9GqOZNvmnj8arFJI1Sx8d/mJc4sj
MQZ+0bYn+zQkgg6i4zDJ64LNWS435jC9uxnEdIaLnyZZe459sq3whs/jN0JRg2TgXLmElFssnTpg
PYS+t6cu9mrscqQNmxFks+5tGKynXnt3Pfrg3597JkfMXc2FQ4b+jbKjcIjy5a4KsO4S5em6gcGc
cOOZ7ZPMLMFqNzuPS361lY73aIAf+spufA4WbCeXcKWGs7qI8L2Y1iRqw/0oc3jFFZk1heI5LGP4
wSYsZu3aeu9InLaIlt1NxUo8QWx/Kl1aZ6S3B0y+YJbLIyF3f1qR/mbh52JaEPFcicfBMX+d+NfK
4XT3owR6j/YuVN2nGaObCWuwWXxXj1Drt0kKh6X6SVlAXcb2ocHmvg+d5abNtKHwk98m9kWSb0nC
zOQLiOUX3dR/yiKVRDI7QPlHomlrtlY+A3TwEQlpvbUiuIRZGN14IfUWMl+5BTG64VXt8aHT/o5k
YpOt0E8BeAGC6JI7SX7pfyn5EKZl5DiFuMi50dVTYjuwYnAzdwODEBx+/hzxmEWiT/cq/GMWSAbA
S5AfBoqrWEMPJhJxxFpHuGQYy5g9v/oQnixvoCsF6MTjnta+LNbjUJVq5w2GcY4htvl9CZlWCICL
Beh6QjreyDDhqb6zPTUKsv2wMLW1KpOONVRBP0CI5K38hPmxd52QQSltK4RAksestLyWIvsDnAS7
ajL9eqMIN8AcNnTh1QZXLDGs2QqAmyzEDIfeARDGx1qYHgaG5mkqOoZmwJP2McRkzBs9IYhts4c5
eyoZ+4+0F37SkSPZA7A3vVG9gEOWmh2/9Nr7iDU2Nihv4znC/ct4LE6H6tGdLXaR+Z09T0S4niCj
Rc/YHwp4CP3POKWkaw/iM5LT95RYiplHj4TFYvLH0IVYom/U9NCoooub21/Z4BBJhwTIv2eqzYnp
nlIM/YsF23hsfwrXvnmq2paLkOgeW8Tm+PJHoMerGPxSYJu1SpxT658xq4tdjfRiaL1bmTDKh1p5
wyz/4UhI1rJu30sHP7XGCtMx4TtB33st2i5mBwTyZoj/8vkCt78jPP//L6YuStIo38/e3SbUQnau
UfGHtM1DvGWUdSiE6ojQWk+mt77Qo1vjwG6WIo1IGnKhPFM8IEWG7MxKYWp1fTIa71yosNhHLmzI
bETeZ3onJJqgRjwZ1OjwgKd759Tq5r3zjkh6QD6EzZyJcT03u+kCQqW7ZKpGF1e3wp8sejgRazj2
uRHEHcnAetzbbo4flBDFTWNAi15j/Wcuw6DPwvvgxL2qqe/3LUD7JXPe5dBHBycWmY/zbYu2NrpY
rkEdTZbQhvwt5meNpodEeZgAztjMjvEpaqfe2szm/cFuzuGcvmRJm1wwFP+HcOQLAtJt0C4zvg1O
DKC2Yf4GU6eHzdGQ2EGKNwx8zmwekI3LmcpF1EaD2o8lRLjK22LW/J5KFI6qXv7gQsMA4oRVUJsM
AESMrSchc5KYcF7APA4qD3WXOTp01dJZtsgm66Dpx6c1zF9asTKrzzGINVobPvCYyZ8aWW2wm9SB
jbLNBbNwqcqRX5b5Q8sPzRGRbfEvgjK4I6/RzE7kYB9IFAxE1C6HXiG3nxCfoL+alD+Y6ctQM8L6
61Yj8Y8FO/zmDjuXjvUlreUGeUCxGhHb0lroNBVrJWZ/rKb0XQnGQYBEiSlYmpvE1ajNoCJF96Qw
DDgkfYFq4qCEaQRc+2wveb5RAzzJyvmPkJuT1ars6JZ/Y9xrD46oHoYyfbDaiXjXgn6TIkAcxW9U
iSuKdp5fcxLPTaRa5m2Q7UMV75yOi90euP4mESM+n+/7T+hgT32pGACiwKjqZ28gZWCu+pe1qq6D
O514R6o9M//+WLLT7686SvftaHzYnf2RrBjFjcgLIFcHtbeWgetOEfDlpNvTFwDXitsnXGkQZUfv
XBbGHMQoAfMXVNvEEu+80iAooRb08AxmWqxUCSpEN30bk467ET9wOb9X0u533Bt/FkiMxY8i8I28
VllutemOTHNgascRmHbIlijo6CsjN0HeEwLSc5qYl0O+uO61repLXWJ+5OimPxh4WJzZdjaiarEN
8tMK28PZxp4d0VaIb1rykLlYCGKzWRgUNpjhGUrWHI6IIxhw88aixX9sMWMfS52/pGoIuEw/zQFu
8QjTLElYubVDeF2r6YmUlG/bcT/cdPh0mNKzNB+eRi+A/nMaJPPVWWG8FHP9qAagbhEZH7UR5tui
jL+VbA6II0lYNF3EzaN3szMwlGv5KmQz47nwXpsyx6U5ZSANSRMAWvFZ6yraFbl8meL8ZIyE1U3e
a6urEMnWyTASdzvkvLqkIngpPHPX6GG7TPNWG4w0yLrZ6pJzGpcqX0v6PUbOXTVo3juomnh26l+D
5gLn+JGwp4a+okxP4zTU26YIz4Y7i6PLVn8TS/mU4u7kYlJvmUIg1KJ3qya+8ZLZv6nZIpWVsy1T
jCQMZhB8lbNEWfYFvxhPbJ0V2ybPSarjolGt8V8jHHcPdpSnSo07aSM/zhPjwbpjpAdUTn7Emg52
UXVcI+91hJnMydH/uDODNCe1tl6B7Bqri7MvluKts+N91DTvrDXHYGS6WPZEw2FOSv0GZsKG467Y
ydr9a0wrYRnZr5jqX2XJdTe9Dp6jyANeCyz33kGMaIFHEbu+qtLHft1zd7O9Sh+TaVr3oZ6vky2D
rFkYesVTHCxUEVmP1IVAhgtyeGdzFzxODdifwvsiuwt9dJi+W7wbBc8y81kK777IUTC5D6Y9db5X
W6gqOHxCzaVI05gl1hRYCHrb8D9JbphKbRq9gW+wAw+K7EDb6T7T4fLANBDvJprjoNQgyAxmu2Wf
sUFip68XT+0qNsdrEfYHw6lfXPgjwX1tta0r+apGDJPGKr8lb/puqYuHoUWzJFbzc0Frvh0RfjgI
JOl7P0u2/eNSNRtH3FtI8jaSQXx5TKKuFSrJyY5mVoXGNoyZ+KB/0aDjkF2ZM7Hl+RVhHBDGISfO
ZiHdKb4rl1NoYIY1V75ix+OF1k3U/bsnWibhrL830foHw9NDPZLSG7nkZBH3B/2m7knMykK4xan3
WIBU43vu6r2A9e1YDOTgzG5cosn3pY1ae5UMnJirYwoBOe9hbBQ4zexFuMBl1Nah9EJCzfbaQRwv
dVn7qGdBR0frvzDz7G1XhuQpJEsgu+lbomxj68vIIe4qKAvk1UZTsdyDfaY9oYtviWFSxZj+DJ33
IUtiOLKN0L4TWS/iOW04R5COf5chwUL9eIkV4nLUGIhu4svo0YWUpJht0qHf+3HMO7Ss85esvNsk
CNicCLAn2Jkh8+Sx7exLMHcy6EgR4VPF2a2i9DyxuQlgdjbYjxjGd1n5wDzwtkyjSRPbX2sPN9dK
Uez3/d2R254WFJEYsRpalNR8zZILMBw2QMLoELEpJg6I4gjTjf4jcvoCS2rZSEqSHc0G69lnAlCe
pNdh7nDtmbPloUO7ixiAPkulx1gvegPH/0zw7LSbKqv1izlcAttZDGyqMRkVvHCaUFYapTxwhmZ5
rH3QmYcwIvuvSWYYyNY6PKC1v0LrqI9m2rLkj1t7Vw3WfysJeKdoZJMSmhDF1kaRjmUG+PfMfVNE
LCKxduNKudm14509ND5E6JGLlBbA0EQ0bydmXmh/bEoDrJ09ngxse4TX9XWyh16Fujj9M5ppBxqZ
rD72b0WY3NwpAxvEPcPU7KXHZF3MDK/hA5AxtmLFt9n00ad7hBs6/d9RcS2lAPoLrb76Tn3Qi0PO
d8vfBpMEnmvpF+BL0VrIazj0v27ZpASIJ/sSShvUnZzJq5R70UKxn3lKlmwC74ZpZcnGJ7IbnaAz
DHEoRkwkRDo9lm5oMxCmP+Y2MbbYZoF1g0frobSiM22Clk8AnexDajbYeyfenMxanU3VeUcYK9wC
SPi3DAPx/Sx8l6uJYLEnbM3JChQXCAXKMSWapRGcDm7PdAPk4yIvIO62bTihXGfoFsR5UzBa4i/O
NB9D4RCAmTr/jTHR9iviqpyAr8MUrzHIdR5N2h61Eav9UZEWDiSWW2WNOt7g1b10qTNtMci/hrL8
dRklI6Ys3mr7r5yovubGtHeRZLVfNN14agSV4VKkvtQKprbIfyKSx1tAT4eo7/ROrCioVqWKQDZS
7f8fQZsTtLOBjNVvMk0gzIKVZsPmhVTtZQZCPn0MMua3s3Iyi3MwcE7RoQTonSd3dJfdmOp/Bq7w
wBAII5Y4dVDD5t/EuxItrioGTaHYxX3VnJcJmZz0pAnkHlCdS7pY1EBTxHc+vsbwCX+LseQO599S
FVIjJFrfjYT03rxZatAbU9JA0tt/ZtPyi+ydAVyOz8qgx31wl54/g1fz4CWk40nh/I2G/Ac21YQp
QHzCb9p6WTozIObWJWU169Hq1OkKulk8mvKlROS5rXqSYKPK2i1R4gTOiQGX2DcmVVgo4y/Pbr4z
w4uCqUWVvrqnYbIf5whfCgIvJ0AzHm1gt+Hmst3PMlcHHvJzNTflyZHgY4ykw2lpjUE2rTCUC7sL
Bg/BS+98aFgYEHMbI5gQQqRrmu0RFYD8DMNHnRinOQ7Bt6/DzSMs3YMFb6c16o8/vTMjMXQMfPsr
b1unLrpHES1WhIkuiUVu1L0wDUaPkvG9TUw/IrNGYnXJIkAImbLOtZG9oXq9jUmEgKyN8PGDIAQt
wbTE4JS8ExO3nXFNp3tQOGNoWofi5trNuI9tFjSOsh9mi/8mENybOXK1z3m9u39QPYcNzfe7M4/n
MgLswf8p27jmPbfbEfdAT5LVMRC8tYMF7aOj2MYxDRoRDwcJau2W1HIKPMyaQFh8ssugvypw7bzn
xID0GvBT86MEmrzGJj/MTkaQcOFLGbqaFj98K1VZXCbI1712N3Y0vDQi/0BZwLxUkEpizf0pRVGi
MmGclZW8lpDZFm6uQRQjPbJHYBQrEIs+i8BSJiskrKSKpBF9FANNK+SzbRdV58ajXgyh2/pGVn6a
kf7pUhSvRT8OSIHQUi3R+gq5H9tsWHgQDXZtHZWnFd8TcKXPqEZomXMLZm36rmVxVg1CnGVA6bt6
rGPRVFB4EdXTChMSB03Jdm2Lq0nrA1h0Fm19hhQUswFBHq9Rt7QFM2OvIyWUjIzJqPdVimeYSKXV
n9visVHNj1ViapixNnGSZWCsHPOgkqrzmzgEMW/wvCbLWp7y2KY8By3vM9HKzyvb9x7tolcRbRFN
19HLJ3af9UGK2TnQXr1a+XgIh/K+8mIyMUW/UM9QLVp8ocXgfkBBpm+fW5QcocHeLbeyAHE2LuVY
7IYpNXYhT7g0licXE05mMLKf3Q8KV2xlzofStaSdZf44suuPUauwUfWU34hGPgwN/nt3sQ9RQorE
oK1dUa7pPjKJAy0xFW4G8mo3WsC3tKajV7sfaZw/O6ch5MkpLfOSqxMnCObe+hQxS3qN+ha/ZYYZ
Y5ibRyUyzqviwmd2z+eiWklS5oBjQH+M2N6I4424b+qiZfwsx/VgEh3OR4TgyMrebVTSqMz20wgL
XScES665zTFVmI9D7ypU0vqdNzd5JV2LEPBhxX+GGSlaYjLptXgr2M75oY6/O4GSp3iPMowmpqe3
U4QLdMzVlXTIbx0zAcm2Ss1P0NG/UUeRO978RkWMssOdX0WtTxMsaPA6MWU4lIcKD7w/Zxy2hY2l
OkywJCUJ6mjUYBPJo4SH2ocCCyNK9elgJYpBJ2p0xPXsxVIsAJblEpi0fPRh8uuU8gMOzcVOK4/d
91pvktDdrTaVoYzGs9EDn4+xES/9F+OM6bGrSRMoKehN/gBPMUUnFAAQ7y000Rw8YK+0ebA9ouhS
plGZ+TvPiig4A7J/2HIupNOt6XR9MPv2mXmBhwAyubrwYQ+Jrbekv9CVmculD6tjFZrEAbfszTty
d+lJxR6/Ii0A98ZGFLl+4LrU5DuGs18V8lGRU8ewF4L+XJ1rM/6MunGXuXN7vMdAprFIdm1xT/IU
66PXoujsOrqdjLI1QYrRoGIBmcFFMBQuy++Zk5Nzrsdk5Uum1oeoYThpdbF1rpzvUqJ/gfywU6gS
Tl0jg5gAllMSBeBSgKzN2eN9hFo4nQPotpVnZFvTArCOmUTnnlnDKG7sjZxQN0R1FL1iMUY2ZIrs
b8yUqDbFVacpw0OElRJoOGCk+qnW3kcuRgr6+Div0ytDvG6DBuGUGR/KgGiaExRq/SbWjISHgr3M
AYvdrduV+xhW6jQjhjc664mv+mvJeubxwFSaEXoNmUiI/BsN6kMO+1Kn30sU8uEjZ6DmoNfTHQZF
MUFbrWdk1I1Kz+h++IcDS0gRj1+aoV1v8Aok/AC9WoQFdzpGmJ6DXZkn0CFzETSSoTuayhRkqYeP
sr9nfRPfG2dy+XGzz6avX2c8/S+ggUBu0oR5heHywDJ7Dpul202TxJRqmjenzZ/yllawpHrfmcbY
0aYWyVa6NKJVbJEvOTtJIDCbrAUibRb4fqEZLSlrDlHKIUdp57c0ZuO+Ovv7y0f621Zl8FSwCCEk
OKw62i9kpmbEEkTU+7zHi0e6qtewoRKAgKZufcoWOs1uYmyCQ3raWEXHwW8M53yI3teCqkKbC07z
mDOv9EZWCuZ9bQVUfhe8TvaMbJgXo7fjGdF5Z/jmwhOvaipKU3afdZTcbEYuZQYM2DzcT4dyjV8G
yTeTF/KPJqp2A7PmB9sn6IgUF05KQigsEndmh4Rj00AgHXUMWCm6+aZgf2escMUSnp1i2BWUJiZV
D7V//FLYCzJ5Hn8xTa+UsSQpF5gjB78V5CYAuClZAgPGipd/XZjslacmf7Xutvg1e4uGGBzo1N48
obYYXx8s+Ddznr0n9MLxCH4El+vKx4qYFpAJHut9H8s3NfOfAba6mSUJBCGGmpq8gUgT+VsQ0QvR
5hBPrP8de+LBTH7UWL2n0v1tZ+O/9D5WnymAzxWMX4rptLtU6z08YexRKVUe6lxiV7tsuWpC7HxO
NDQ/QBua0nhEJtAFk/OBgeLYRkjYBpOvwbN/VKhpBV0c+UyrI8UQRQzwq2LnI/pbqmWXNPUNROme
Z/u+47CNrTd29VMqejewco1ASye7qhXds12ve1HDeFUOx25rhJfI6B5XEdNDrmxgB5r9DfJbRphr
4FhNgFiJifEUVQeTzs+hZ9847lnKL0vVf+faQ89qMLzJxn2j4z9FirTJNrOA9ffHOBaImqkTwU9T
uZ9ZpXymkQjK2P5I+RZmQPjsvSOC6li9xrL5SFkcMoTAwV9Q300Rbfk0OHggRPyGbTcQwygppcdm
r2y0cvOC6MisxTZrnrvBPA2GGe5Gj/mDTXrqo0byGYeCEw/Z0MRM8HhP+e6GnBfIUMgwzPi6lthP
RzVIyiqaR9EN3l7YDBYTd0pPWd7y4jGo7zlec9JWyX7sGLorKXxwUsmT1yZIBKhARqYhPgYujTDC
ybde43kEhdoWgyz8GoquXdUNPaPTVsCpTL+S6svG2vYf8sUdXzHs+5Rnf8nmL6+3q72VQHOzCZ6U
Y4oR/77lUOx/9tBl5ckqppdZkDyK4nXZVAPW2nBcLnnaMt/AI0SHCOoUnQDDV+z839aSvMilYTw9
gLrrGSxysO6ajrViyo5XZ4/3uhpR638zEa8owJDhpFjMmsKgEi1bTHbI8pEq9u9JJD9BkUI3yE8F
bNF4SfDF9Ypli40Zl0sWlN1fqJdb9vMsK2R+XKYQ8YDAdDLQv1AmoOVvWFQxAA5fa4uqvDAifaz5
XjppMnMiMmcJy/GUuagrQrmiA7r/TT7J7X0jAKhgfp9b0mRhrw+Mf+Zn874Q4ks8qJV5VJ3Hw6lO
4Fjq/B7rSpnkJlFz6ij6lJvs24Xy+CE31Qfk3uoMZqz0T/1AQZtlhgzM1H4kv2TdsJ/F3Sy/G2X8
c8OGn0fQGVwvZOopqjLMUoVwvQexsJ0aoscuXjJUv80bIBLONJc/pvZINXTTMN1Xy/LcIEzYZiTM
84j3+CIrQhHd9dxayJLbCiCcU7FzMRz1W0vaP6/GX7+Wf9zROrZJzIjD68d9MqZPUchKbSpwQ0rH
fqCRhcWDFgxJKUJlFOe32iPwstdGwe5+LpG3IL3hjkcOlR6JfaKGJaALODB4NY+Pf/SuJrxoX2CT
h69gbdp6fhrkPzOmsSNTYM/Gld1R2J/yipJsBGNfNBVQE3bljDGdMX00agaCcr3AXn/NerYqc5ES
wyPzoBJPJCfi4dScqqZjfhiemeyAUVPeTO86GolrjB/m2SWb0Sl3rILQoqWv3hIjsMTDEriQRzcJ
UTbsrLjMmKnfU3+JrkKoZrQM5sosKzfvpkBJgreE+AbP/roDRfl4UpxlepTbeUIJB32Aq6hoNWcz
RJUaZEKJtywIV2EQNIkQZkGQn6w1cQZ0AZuBJdsaEgxoztNGRCwJ5bwQbeqE+IZKeXBwq+xXSz2M
E22BqkRyxM46nVpbPnsGsq8htK8aCe2r00pny0h13tZJi1JvGutd199X+6pma+yGzHgzdvaGTB57
t3PODTLJxEKkI0MocHZedM+rXQXpGqVYqf7H3pktN65kV/SL0IEEEtMr55kUNZZeEKoqFeYZSAxf
7wXe7rh2h+0Iv/sFQVBUlSSCyJPn7L12O1J1QsCkxUKPzcl/Ns0k4S2V7inmdvEUFj04ikG7NfXw
oVxMeEID19Zxp0RBYBx9NxOncQqR5/uINQg7YPWNMzpu5FS7dk92oFQ+A4GoybfOWCO9Ra77w3cK
ZA110SBsCuwdIew2M6YJX0RT7QXoomzldOGfPlAJ1h5EnLkEVjWW4vQI1BhVCkANgzxNLXM/taM6
jVFuLaHzzismienF4D5VpXkP+7F7E/qwMOxKvpumfbADOztrsff1CMijloNNWbv6QpCctdP6mESl
QuHvFdmfSO/J28UY240dsz9MNYtJDmywmyEinJje4eA46QoFhvFqjeKtr1IY57ndUhUCw3mOIQ7s
aTPTqWx3nqmGdaDR2rb9NjzHQU3NGYQk6Grlj9DnHSPI/szsQe6kUrcaSjEP4JJDCkEci8xZq/1T
XhFVT2xd9bOg7Ka4Fa2vXyVUiKfBtqFz9E2vFpTjDBtkAiYYdwb0EY23RBDvir+bFjS3jHCBN4et
IS25xYPXnPcGN/Qsz49qMo/GmNi7uPXdpUjkrXQL965Lv7lEsQTpawgGq2QRx2beHEgxo1uAleZg
psVXi9zqKUcLgcOzuiKA/SVSimTqQ/bhrlFdI9afJRIqtQK8hk3KnNb0UIM9Rjxv1SIg2FvK+dlp
oOlDgIIrvcr1TYMi8QQMaA3dV9Ag4jAre8c6PjqYoJbs471L8vi1Uo8BfYMHdw1v0DjbynTXHmnB
YE6xCg70A56TRk3Mm2ZRMagxOT7bRv8LUTY60yp68+tOu5RRAUZyAkRD3sGl9zDC2UZWXAydVXQs
7q4Nx6hVlBpRBMvfw1lUtMRF1PJizmCgOQFDN9tsm/qdvGhGjga2Ld9FbT23BWXTHBdAEAG0PYP+
phuJdJuifXo3GvNpGFuSd+KaBCstu011BJ8kvxjhQAy5Dti97DEckM/qbG0XS47lf9N5+G5HoPOD
1GGhoJRdDzae+9SvpjvavTv12vgqH8lbNDQCqPCedcwmnbuDjkyiZUR8sGDj0hWigSMbtybdeWKA
Syj3z6Cur2EerEw0GO9xgEslGePpzYowTPlhEz9HPtAgOibeNe90a6NkfXHtrD86bk5V6tT1p+61
O+VN3fdo1VvHcrgsCa98pNEgk7WWtqb1O8muowkG7/qIbfJowIBKf3qcdCY6PHjE18LLXsImUc/c
8NVzY2JOg7e178HGuEUyIqv810HE1CVxekgSwsBHM0yuxI17O1xpA5MkQEXQz88WPzWBdHzuHh8+
gks2Zi7lEVWwedE82MF/fVYap9rn3AMwNdpwfMbYcc69zigti8abERTDqQRbLzFyBqRUoO6fVIoO
ek3+rwPgbvYR5BZZSgDq0gGWD4tl5sFg+7eH9JCPMfGO/LwlrQV30Q5MXzzd/TFp7Eljc2AxjKmT
HTvt7l1NpF7xrJQG09Ke9mmcIRLt8mvgIqjNEMq6kTRWWtzf4gYsXzZ72p3pl0ddaiCtFGwoFo5l
EybHAF7PUMhrEx0/6e79iYEBzPQXBPSXlF43XNmVmbtPGhJrmCMsYjqNL4qPTGz1iLpNEVayAGU0
N2KaNb9ZS7JH1e7KaW5AJdBRA+kjAHV+9ighuTKhrpgBNqoWRGCoA4jLQT0wL+Bem+6mHH6EJVGt
o6MJN8yZ2RvgxE1j+4WhKTeQJJp1XV+hdTfYiR8jpb12Lmb2N2wcG8UmT9fadyeg6Adq65UX3YPY
4ua+ZHf0p/ej4D0n3yEpzDWXRkaqW4gcup37i7Ufvcph1tui2zUcozmyqIKtC7Id/VQ+J2BF3I4M
hKIbt4/vcAPcnLPJLj88zlMJ8rewkh2ktXkDIWvS60VP1hI2lAPOB1RTDqCbkJb6lBSIUFqsOVYC
erFpC26jLg1OabNuWGJY/f2Fx6O/Dg99e+p/2pAh9lMGXU0WRbeHn6nTf7CakRI1dKrD45EYNW4d
peLaxGV76CraOER2Atp5PORmRPfwE8s/+SMZuSUtE57eitytPdZbKudyr1T3B0q/ZEsYumZ+oJLI
D+Tmim1cGdt+cLrdBPGutJidRHX1SWr27yChshrZaSE42XVm95zaVIkDLUL+GMnST8pjEZCEGhjV
tibvdpUmmCQY7ZIYzQgM237VYeGBf+lv0ENtzRmgkOyDQD0nEkDP/H10p7fZDF2My+mHMHrwt0yY
hgapT6CzfwrTN0hfTBgQODupzDeVGoGkjYZaZhmaA5P8lrIod04Dv5/RJl2x7HfeBc9KuN8SZUPi
I6aaCiZYQVxEkLuSMwMksSey9rO2u6e0qekMciET1OTQ/gLIgo1T6x6hv+5Xng4HvNzY4J99FkTk
vO1R6gpB7dT+yYbp3NfLikk27BORkDdp4uktxwXXGpoRv70lLvMGrSVDIZjeRoMqL5zkxugoWYvk
boySgsSW6IM+cuTGvT4wwq1sii+2d05mfT48Ozakxzzivuxu57Q8UAThVdBN3BJ4Aya5u6BU7Yau
XiVGS/BKRCCX8U77t18AkT67hUB3p7+FZvuN8f7ap80GewQCwVB8gpXl1sR013LUDcrmMxEoGDmD
4hCnzi8YmXsnxB1AJD2yMVy7zF0XE5p7E+hgYZ3MjxquhWrGNXKWboHSV8LUVj8qbbgz3vywwhpn
b5zTvcZ2QYUenHMHALRwo4IuI/9qmIWwnJEfufHe6G6WgI7lIiNfzME6GDXYCR5cN70zN39i+0y3
KrE+pY0PJ9joYbdxZjaOpddwqKZ3/upnJ4OoBZ8x8pb6vWDBRVnTlc2HI8stexHqBg3oNFHwWw1U
a+TRACiYdwfpLYGnLRBOZyNbCD8ujx9TQoO7j/H39VAMXFNTS4xOJwxw2L/iARCj/Y3s4KYp9vZR
tp/d5kvUXZaYy4niwwsQAY1bEG1qIUf0Laazbhjt5ADxuQkzBYPpzA2OHMisR83bW/1NVsRL+iBP
XL/8Odhmu01tGpV5fGxGwNGRV5srK9Kuvn/SibtdYerIsMOrjiErMkmdXPWFYieDaIr1gAiYPz3J
RwO5IlVPzz2qgTYXzMNgef/2uGORqUljj9KxKJBxGoF+wq04uEzToXg4rtr6Op4bbfIOrNgMSYyG
4f5vxfT2yq7+5zgVaov0vwD1haOeuw47TIO2QVldcgsVrp0rHHZaD5Cwre9Y1KHpjwP5ySzaizju
6EVFJVsuUio6yzLPluZdOvwGTIrp1ldVcQAl2C+Cwu6WQdexm0BhQzwm5gSy3iTNWDTdS6sqGCLX
xIO4T8oRbzEpnFAEaHG4dH+XLFYot+Wwq1WnVn2Bbj+cbq5Kd+NY4wP2ww2qTW2VxEBlmCdcnSJ6
hV6Fu+v3NKH0CksWQFhfb0Hxq0rdd0sNww6tC6mOqSs3zbxgaUF6gorY63hr7OS1TPn5fNB6i3CA
MGjDlEkd99sXHhyFdlN1WrlEEkgfzYKpj18n6r2tF0BSd7yIfvNcUIHComuQz37WK//Sz9R1vwyR
XRnmP9l997veg1ahkk6uLXlUC0YpaO8aBlLWF0Uat3O/2lvJ+CG5obpTt5rGiB8HNJ2ejD/acRNW
+rSGQOjhPeEqt02mE0IDOFHpP8qaf9FuanNbWcfSCLk8B+sXib1nNWOYLLwwuV1D1g0+R0Vmedb2
h8FEkVJnn1XlEvY0IyBGe6d68earjFD76U2b8JAWxn1gOunEOpbeh2y9/CCG9YCL+mb3iFYbSp9+
0r605OhZ9ovuue+iKZHauTR9qMLE+BmmOX7TsnvuMmTFCY4EOtITDGZHoD9q3bMZsQmy2++kJWYQ
qz3cogltQB23N1Ew/M5zdQpsdbY7XAyZ9avFx9bU4pKjQ9WzQrGaeJsytrdOlQB8N4M7/pft1EWv
c1qB3pkgePYZjJk+OvE3v1lZueNTQdhd89HPrJlYPw15wHhT/uqo+mZNWm4xraQKNYi5RDiP9UOP
CrarDjSRcWyeTVf7NnsK9s5486cfepDv/TYHla+vk7aHANtCNEhtDCXMaRZsim7aS28p0vQKrhik
L/g8kIMXqtw2pfPLsLyXKeICTFwweQ3+gMa7xmF1YP7+2zanYDkFcAA01T55oc7kYuYq5pP4HUvm
Oy7TEG4npjhIYpH2I9KEKAxXepwU+zp2a4ogB9enawZo3Ozs0sTasC3oS62NPqVJYxrVYUD69Nch
mE/DUd2ZYzxj4J+b/Xm7GjSqRr3D0Fe5aH3aHDLuo0Aa5kIKGRD36sdDC8/ZwFx7k6DMcMJBrYK4
BbwIG4Z5kheVBzkfIh+zuTJxPgUm0sKqOvYMifhcY0uQgh8r1zu2DwhWD49DaiBHaXmvGOtRGiaR
T9HSAJAbXf+AUxLVk0QzBYhzyYPq8DjoBjqxpPFIw7Gta1Zqlx5HCR+leF0nxUfdKHMxWymqytyC
rj54hv2LbGVj1+o1fMDakquaRG8P5vJKL0y0igZgmVZ7auc5V+CHL50gsmzK2AqG1YeroxmkuAOC
bJm/JoyyVJkfZtY+e2TCb0ib0O5MZpJFlNBa84kuXYfKM4HBxbMeDk+RgWPrQ0u5nTYB4l44+oaz
gUnwjhWe3iJ3I2dIrw2tK3qQ4SFuJ2oZu7+XILgoZsHBlie3nxxE5MwCXfPVIIv5SXexRhNWTJhF
ffS0iR63fJsmuoPxQLic40R7O/V+IEDXjDg8+XmCS4cbWIBIZ4NaBjEuvA2qu0l69YqVh++BfK4b
2d72zNMw0a6W7Jm51R6H3j1bjffizy6sBvjF2MdUD253jH3tuwkMwgJ+C5TFc2plSKZuQewWlr3c
g9NcWKQQtfJs9+MvYYo3Grq/Laojp+uRplRyi2F5q2m7OuowBdfd85SbbN3MeDcY4biMJNBhqLhL
ybWO7wzYG03OcKi9jTa0HyObK95q7oQsQmuZYoash2iPFcxb1wauEH4X8oK4PwbVLgzzVy9kXpg1
A+O/egtXmfnUwEXpk4QtuLOulM9vM5r6qSzsC1R/RCIdZtjcSP80In93CnZcLClwvr0m4ALj5kLm
yzBQittdn5zBNb3Y491yeEd0qoHOBU4smooB3ZucqgYDhoRiqJv8UxT0Tq4NbPn7X3aK2IjQXfTT
TnMqXctdKVXstTiMDlgccnrplIIk4FmdRSOn75EiQ5CCXsw8e9UN9XPfnmIvyl5r4icrYb5BbMXW
zlQwOvdWziyX/0Amwc9uZDsIzKoDyIgsVUTZSmGIYWknR7vP11YwfTq0nZC0Ix4i/5XlyWUeiG2N
PtTSrFDFtLValFFqolZQz0UqKTGZ3kxBbV8SpYHvo1q3gPqPuJXQ9ri0lJjQoj7T1xrhbUuS8agO
6PLC+ab1VWn4MKoIMHWhB6cylher+U1U4X0ydSTtafvV1ewftIpPutK9tTCteyDNVyvmv6OLlzgV
HuNWngjqfG5xk2zbHNNg2/5mBv1iI6VaGQY/UlBrzIfMn6MMaE3YF3+i+EF4HbgJAxjJwE1CYK6+
KlpHC1zhn0PGvsxPn4D2bu0pXyUWLyw7gCy9lb5NoBGx7BsML7kSLSq1cETgK0XQX9QooVljxUmH
iu5cUWxzwcYI2/1h0rR85ZQZm/Ve35uN3Pi+N76MWio2ruafi7F/xhl+jzNQglX9u9VEghubgmBS
/MwdzEXwRtgtug/gGYgZPOO7UyFtRI05pjB4x5huNVsyFi+5GfQHrS9e/Ch8H3onXseWutE2qHcW
mLXGqnB/aiYwg4GgF9ozFxle6zahTjMqlssy/0RZ/Tm6TGFMix+hrMAAdnOxPreyiPoRK9egAImn
kUg+GB1Gwx966koyKTJiMbOEv48pTJyTlLk1wzwUEdq2yMjpMKyhRxmvXSKX9PMJdwuKK3mUI3nk
KiKWQAtZpJ1qB4aCDmzZApGwLDJ9Qzdf6wnjYNnR1UCGoBdfsNA+FJHpi1r0+GfN9MyNl4CCKKNi
7X3zAFQ9H9g0hhQgZoUpKjbZnUqLHFut2YPyRH6sGHa7ugHCEDzvKtbJSaLBdtWyt141Hv06tqoJ
gnCrJRF3wDXRGhE4oYiRW18538UIywKJ1ndbd0cq9mr5/2lr/2vampCknZFH9z/ErZ2in+PXf05n
e7z+r7A1w/oHy4kFL9EDjM1gWf4rbM37h+k6OlIZIXTX5Kt85Z9ha6b5D0H4s9CFbZiWaQn777A1
7x+W7uqEUThSuky1rf9L2Jpp6/wv/zVszRLCMT0PIaPQLZt/77+ErbkyQRBsc9En3oTufR2IaQzZ
2ZdztEUxLOzkOyngE2ueaA9on85G6XjXPtg3laV2Lo6PZeBZ2XM0H0i32CNQgZY7uCVtTC95j/HH
jqhlmegVz6MdDE9WVF0ys2cDUg/mBnS0daDOxDNuXcdkTK8iwqaUlVZ/6i33p2725rNXJCcJ7mfT
6+W3wYte7Fkr7erJ22CpnE9mNh0+fNCWSxckVUhA+9LNUHAPtLepGMWLpWpxptnzo6h9/SU26BJl
vh9siTldI8oVuzEPAZCg9LoRSXuSdp6fjKT78mxHAEDyF0UZMtQLwV4cGyl2ticMFH0MJ0s4EcvS
k+3K6sGNdN2kniakBvtMc0Cg17ZFwBOKX83z1ZPeVoziQAsto2nQt/qE6gxRkYCJjuqvjY3iY4LF
sABGOmESTa9ObmSXWDFaAEUHPgybzwqqaENtYaNfzJRNBxYAVKUFb7mnEL54rAaVM2tZ4HihsHbT
japtG9Vebyyt2t2ltbIudAwaOr+1/rPN9DWG3M8xzqoPyW2NrNt0NZZOemSvkOyHNv9Kev93n+iI
Jg2mLm1jrKNB+L8KBhT4RgTstFETBzBp1TVlDB5YsnpKav2E4NDd5A6odDkA9asS6mgvpmOaIVfx
sddgegPL5aFXbV3EhsQg9GwKsM9Wwhl2IjHpvhnw8aT2jc1RvfToHtxU8+6tLK4087q1hpt+4Sm/
euoz0BlpMWjLOK6/6SiMhzAlA0RmNKzIKdLgJoQmGVJMSmNLA43d56e4t9WXHeyrIvh0e2s6IYSi
X9kakFJR1+7HKHnXU/T2eijGNYFN5h2rRHype/dCQI5ljO/uuO2QJl0Hy3pG+Zs9Z4QRCSpqFD1U
oYM0QBHJgBW7Zl2IE9NiiB7YJ1mMEThW/+b2tTzEvQlyc+bddH3DYNQvkeoMLhHenUEDHTlmKUt3
R+voZWjDHvORvuvZAMwjT0F0KGIRqRli16kxf9cMGEVu5nwGcwxPuNJwYd8Am98KwSCuQP2Loaav
fjQGDVTq/u4Wh464+Vn5jSsXSwJxPIvBCvVNH3jPxfAFUbplvTeLc6NdlD5IWkKBsarZI5uGe28j
2ewKIf0tWfSrMtPvROCGd7cJPxXSg0PfFeri2KO6QMaJuVDEpQsk+88muk+libTF9Z3LADhkn5Sq
gsybVbdkhiir/kuRl3k3pNBvRfJtZKF2VIX3gpWt3kZF1RySQKffU8cH2vvqBXkKoROjwJLbSBD6
GSp5s23wpnAw50lAjud7SXNXrYNoaK+d+xbSH7n5kzXcNEyUtxolJAnZY7HRe3sdKPpujwPS4/hI
XwCz7NDFYEf96JjZTQbI0MIREhrNNcFUcY3CWh2mgl8M2lZIcIydtt6pRK/ibwyGJUfGdzDueM7y
01sBZfhkm11IPjnrtj561uFxWlv0IItMWHRPHeiKmsxvGvkkC7hRVPUI04rKoNcYMhLyzEzbuVUp
L03AvA7/1yu0SgH6pMDSAFA7OZpN9tI9Tn2pzLP0ilVnedkm6tzfHZE6GKl6L9w4HsZgCHE4aksj
PbttA2hhfoRK7J+PGo1AQbdFx0b88iV0RqwUMWq79lgwdDdUmp88XVXYYpMU+DB6x69iNH8XXca0
vLPjrWab/jF0OJB98ByXsrmSs8NmRmXZyRSlvRpGpBmDWYtT1U7pXlFhwcZU5ivNCokx+q2wBu8l
idALR4Nu/6Q5v6nN7tUJzHoXVV5yAgTl7U2nukhdMGyfOmr1BE2NXbbmSXew0cDFSZe2balL3Sny
r/GZ7acpeHucSacAUg8xkrgHLgmtdUdwjhVGB+6JK4ccl42rivo5Zci2LBTfiqOvfvZw3BxrExQe
lM7FJPh3m3GO0ZgP5kiqPQooZoa5ezZaMGFJYT0pnU0FXV4Fy9AlfG4+9ErUKLOGcR9hB180ue5v
M8QvNwpW3tXOq3YdJOGnx3MQcLoVw7qRHQkUg0mN2aHXnfG5ZiiATjW4P84YbBb8IYxyK41sWpUa
w4n9ZABKAlmF95xPaC3qJ8cix2tAsr0y+sndtD6xG66P0w4HhvmBjg1DXF/eUYyig+56gMFubO/G
Uv5pq/qfn4CEMnjfhzg/Uic8MYgz+w3OkmLJa9O1a/vkYBipj7/TpE/id6Nz0RjezXlRd8TSiHQe
/6FkvoBEGP9xluPLW7qp0NYF40VcM3hz8PXdgMlNK9uokxcv4t2VaWy+Rzka+GSQ4xdMEFHbW89x
vdvjUKSFz4zjpisN48v8tFGeRzXlJ1KRgAoNCslnWX7R5hwoQnpfnSrbDptbP8UexYLpXCLRGrsp
pKOXtc7FM8zOXLi9+GkqF40Gl+RqbIX2RsAM74eMesSFnHbebF1vvOj0OAVEdwR3uQ4Y4p8corGe
xxjbrpspckbn04IrGRB9wzY/K4DVEVYf2VK7SxZLIIT2wPjOeom6drimSkvePMPbgXC2nx5n9ci2
urLzlxivySvkocezKWrMoxaNd70n/SIIrJ9RMXvOnUJ7alBYHiKSgDaW6SQ/sC2vuxgyiaT9jtXd
DK7CKCccp1pHwB7fWp10Guo/0W+jWVdeddIw4dWAKwKIqBtCgVK0bywRIXLQF10hWC0cvf+RGtbH
RK31bbvDaqgiPilklkMWjYedo5p+36f9XfZe89LCAdsXdaevw2pSXyLFODGpT1xL/YYNnw1vZOpP
ETeFRaANAKxreidu2e4F2X2ruvSGj0ZwB3bdQJ5DbGuvpTcCjobljXrjEFVDdipkz9748fBxyIok
P9VCo3IIaDrmhO/imqolMEiLicjjfBIVtSqS4C14+/5aJFlsM3kKvhGOMMgpimptk/nzMfXuU2t1
I1mwarhPuX1CZK+91wo5UeYlchUOekCOO1ZXwxmM4+Tq6ZsT/iGWbaXpnnbzuQafgVg4cFY0tYkZ
6T6bA7XHhK7Q5M1GcDek305XcrcDFE7KIICLouy5RpH4VsDub49DHZXqVqkU5+5AQ+vxnJlZyPiQ
ei2Jl/pFz3+6AhztXvlUIw9PzHfb8CHBuQwzHqedSMd1bjZkMc4Sl6mcfum2+m+/yUFvwvrwQaSp
/8MOxItDet0vWfrHigbGH52QzjCS6JZGVDMq7DB5UQBUKUOo0Wbo4Y2EzgkDw2Ye+oSrmCctwGit
pco51y6rv5+0by1gD2Z5mthqlbLeim44CEzcRBqi4osay754s4/TblF8Pr7gqQSsdVW/lyhGWsek
EY2PAAhz9Rp7QpHAAzLncVo0SX3BZ/nxOCP4rL6VSXx6nEV90t+TtlqRopCAgdTbVRgRtrn462j7
IY8xQy+4cpJjZ/jNCf/XPw9/veY/nYt8OMwhyI/XaWn7SozVuIYv/Fq0Y5muE70MQI9HLQnDhnVl
JGhfH4/SDJg7yo9ZB2pfy/kgSHAAdcMInPeLrIJUjZ+eQV5UXwVv+tgFB7Rc+Zqw1PHTDfNdP3ja
KwnEPN/4xC/PufdJk+zMKOZ3qmxjh/MuIlqKzLrSqaqvYWd3dfqltXm9aclr2iGiL94SVNSPL7MT
TBk+T9lJlEI85THzm3r+vnrMRmKs8/DmyBY3pGfdKs1/Y+o3flgp2F24VOWRj/34kbwaNUmZpRmc
XHModkOZQkQqI/d5gO6/aNNW/BKBdpa4Td8bzafQ84M5OyZAONmwO7DFuIX8266aLuRjKOJ8LXs3
vBXkIG7ACNTLx2nc59Ht8UhXxd3zfffwOHsc6lrXGJhFn38/hWJra9d9eKgFE3pHCesNtVm2B2jE
mKycVcBC2GvGqOCS5q/qLNBLowqdA5tlUHmqOHtGWe4tVCWYHOsEtRuACnKcoJ9OURHe85CYqzly
APu/zsilDemrsz4xIyWlS2IcwRzYFfVan+eprAaNJmoQh5E2mxiB3Jm4gHZ/nWuM7zaRgKDbTyk9
O2RaqHxLdkEiOTOjbq4PCdrjIBKCLRLyYrDh1/4xzf291qOMYV4+xGeVOPE5Jw2hbr30+Hjq7+cf
jzQ2mn1AmByBLviCNGLPZUGDLtYycz/aMPmx9l7t+cpV5PRmyJqbHz0/0kZnPWH+EUzHx6PWAyEd
kyAEEAuS/r994fGSx8ESMNpk7Mytc5dpAg77Zodw663OXbJR8mw4Px7Z86PHadrFzc6oxV+veLy+
rpiBppE5PAcNkHVmjZjF5lOjsLIjeynECNLHcjCM/SHrnOTauNXwzKTuhvRlBGEclLuSJIEZ7All
qKntM6rnDNASSQgRpamGg+KJudvl8SoTIuKxGufChhFC3rjvScV4JPQj48WY5usVWM3TrKzdRHnv
nwUboyVAENJHYFqSgdrlH4PXzZnGjX+qLdG+9yGxwjzdWpN9BMyCPWI+ZZTZrAa8cXtHOvkHhrsN
N0hUPZSs2ylT8qVpP5tYZW+RPiX3ZnK3jzORhMbVLoOXx5lybfLcRmDPQyCgkozw+NkGscdKsYRp
w+Rv7Mc+gXnRGsX+9N6O8PvJ03EvMZPOusLADwOURrkT+vG15h4fW/l4s9j/3Oz8rjoYz6WBVYjI
galM7Z8RsVcri/3o2WDdu4y21hOLSWlfCbVE0cukp4XvavqVY67zwl3HRs+FPB8kyYFX02zG3YxS
QCLNaViiYsoV0rA28D2MALP/DbEE1uApvmWZZt01hiSLEbXcvkxq+54HvbrQHj48ztBlg6UBYsyu
OknO6GqTc2mqL2CW05ZPYnL++/mwS6d1k08+AW0LGsNjtCixP+MPVN+dFj73rlt+kfSGSFerpheJ
eco3RnNdh7qz7cwx+Mgm470mvOOW47Z6rgQuqsnU3hMIzvtKERFfpmnw0fQQJQTQ6UPXYRgLw1nl
443OuWjqfoOehm6dLNB2zM89vvB49HhurIlwKsvsQB7YdxUO5YH3SNyVJFejDdtxZ4x6fMLO9PT4
vR6/ocWeYofG+/nx2//9/ONRBqDYQJacnnpdDLshIsFakJSyy1mvSKM1w2dswN0hyYZlnw3jfQT5
cMlsYJPKGu6PQ1kwQOj9GgxihQRNdgEQuDHIgIyVjg3zy0G92ujh5XEAUJgtSBTWNhmX+/lx0FBo
r+pwADIkYnJLPAuFSCWHNRl+iAGUvx4RaFwr6bmYbAvv2hWdtm3SVi2mxyscr0mXxogqWbJnOVvn
JBzLM0HgLRKZvDu7EOsHyJ88NAJc3eYAjGF+ZSkM7uXVbL+iseAkDKcqG1PT4/A41bMY8RJ7na9+
Cs3Nv73k8bqmCxRLEiuBFH14jeQQHQz2QI+zIXMAOj4ezkbAepIjKx8vm/WW29gw8LR2AF/BArQH
y1XTe2iXRwfDxt0wenFHZkPjJZrefZ+72NQj9XycGrEkTwa+4Uom3kdrdtnscPM3yC/l6nFahJo6
u1HwEZEq8pLMhxY68kTm3x1x805mjnYlwBZKa+Xqe52Z0oumDcxKAwzTrirnzis6dkWNQXBBTbtB
jT+5/83xWL8sj/9xAMO9L+uBuAbfj99USjBFXYcjH/A6IVE80zb6nILWN1qwz6Na2xjwKa0W6VA3
meWmRl3R+PoldxPqxMH7cJwPdwizRYlabJ3l9g/+XtXGITyNqoiwosC2BoIdDJtZaDKrqkM28O2w
Ys9qb0jFQwMBSx7KSjw3n4PihnYaxsuAwiNuen+fGD1ba3uBQBRSHGJMglBBNVteWUOvZAuTEN53
8Pkh8azZ53jXJo08V3MmSK/bWzM23jLyIBaZUzo7w2SUWuVmvvYIW4oGzTtNIyCpbLLEspPjBzr9
PzYckaVVpp+ZvqIV3cDmdsWuUjl9rDCzZvj4trTpExgkG65zirqFCbl52Yca5UVqxschKYBBJM62
9dnJJ3b6GsVlunfYfIg69mE5mD9Kw8o+hAUZZ/I9tIwe5k0CyK0SiEWTfQxRA8UOOs/SadhfVyR6
HVrp9hu9lWKL0MZZllk2HDP6fnHy3prUv7WR1Ns6SBBZxfYRcECSd86FQvRPIydWoa5SJBWwhW16
k2/q3m0hXx1rjFAydWura9oLDO7INfxL6CGOUo0Ouipw0htvcMbYMNA3U4VjXrB4zOPisqnxJETQ
5mJPMom0jbdeGN66BenilJq6eKabHlpakVinD3WuSISSY71usKoNUXspkHguvIDaBaOyqKqKsbt8
tgDjbFGumsBSnWRtwEDmPSuftaZ981CZ32rL1DYeIN2ukWCK/Cze0clNtsAECSGd6MLOJibCr/Bq
C2JEquFLBLH1ZElUGU6ZPqE5wiHrveM4gb2X/Ad757HcutJl6VepF8Af8AkMi95ThuIxE8Sx8C7h
MvH09UG3ql1Ed0TPa3AVl5KORIpA5s691/rWeJFAG14yI/w5pdPTzGuT5likT6BEOGwQ1kfPIP/b
tKq4FCnioc7Gn5WBw4uAsaFxCFFIuxlzRuS54EMI1WiY2UToiez0aOak4PRwKg0x6HUwc7KrOzZK
gYqy7PjRZMdbI1z/ySxYYVEFuKZzrucRnnRbQ3lsv7nC/41IqzkRZnqI0lyhGh5QZ9MJQkQ67aIO
X75uHxJ13Sr1zfI2Fc5r2aXQL02RrQvZP3NiojDdtzvbN/DCdRBZZ6qNI9vDKiET4W7Uf1rVBQfh
1k+6iKupcRHlslFxHpfdagzFN5jQ5ssIQWUz15HawDUpbpxVMNg5QD/2JWRl01sP4WzdCZ3I76N5
Sv0lzcGap40kNimj/lgZkN52DLngJYxOSQVTVQdcP1uOkQzqCx/A9ZJoEugddiq6ozliIhBENGnq
DlZpWn9MUDyjCZR6mM1nxgwxE6FIAi8wgfLO/WVOKpvgav9brDmVgo+UawIz99bQWVuVIHB1SkHi
CLJp6Uw4IQPqHpq+V7ovh7zCdFUhchj8NHmxMrzVlXeGosFIPMRHW8GbDK1hVcFtPdJUYOYTT4cx
4S8Wtvkrsz5jV1GFYWuJdw1tiXXgovqKRgb0WfsT432+kVU3P+pp/qAbnt9y150fRor0WeLDtk0C
N3OLRHczs1/cBVbfDPWlwFwppr1DPhhWovTVmglXd7B+H9x8SfVmChT17TWAJYUczvPuKrzUmrEY
TuXjxFiTfkNvgCqqr5nqvkFXws7UlOFO0cROA/FSAmeuLFLvh5CGme8bJwrNt14dzSaDFtETJSFn
qimYcpby/xamOd5Nc/Gju2Q0BYzhRonyFa/cDyudUKi31p5E5s60KGaB6lM2IVyfcTmfSopibvcO
K+uMRMCdnC3az3My+OObl/VshqUYjkEJ96nuimCrbPdddbm6z6Gr4VyEwREry6b1MQ5Eg2XT+I1f
XXJXE2KSaRo+ZELfgiHhzqhBFBWNjr/1MWFmcC1I6px/JAovdeW0+r0kLiGcLBRgtRL7CQuy54yv
TjRZq4zyosmKLyFGNkiBsbNpx+lIRtB4hVDe7zjQRPeh/Wamk4N0q3Xelfto3drDDGSZG6KArS81
ip6Z1AgHj6jI7XwDWsVCJxp/TGSH7u3ZtzaT1WqUug3koS7U2yGYd4NhE0mJUDeK2t8aZxYvJn21
pTTOUy8YnGp5MBHQfxraowLar4GoeW5BVXijWR6dwDrzV4V+ZKp9QMzPJjCqYseWEl2jPtxllSTO
bdkxhi48uU0DOaMj+HPaDXnlL3HAdxtH/ltTUJriDl63pWXvB3OYN60i5M/yzFe4GQWRaH69zYm0
LH9a7LsQtliZs5Z6s/e+zTQ0Sukzt4ybaL/sOXGBJhsk7mGKcTTnFcQgsWhwuDLMFfjFv27IqSea
7D/TNPLswsBHOhrLVRfF30KCgDcKSkG1SLzSzPoZRQwTg3r6QG1DDqP+O/o9iKIQhE5cOAdzdP2L
bY2YQGJoXQFuQrMPt1gt3UPHMPzK9HDaoXDTL9p1TKILrerhMtmQnfFkqBLEur2rHLpn7cWXFBnO
3wwUYS/c4Zy3eC4JfFE732AZL4iAgfn7VSo3/tIPzk9ZRG9h8qebvYBAAPUOlvvU2k7wUhleC/yw
MfdZLuynNmwgt+rPlIv6OBmZ/dAjvoIOlisDxknu4yxOn47BUZW43+mQLg+jIbdY7n14GXPPhVDd
iygtXzTBcFvd5fa+nsT4GDMwylhZks46t0mIAnWurY1DKkSTJPlTNjhrU/0MGZ6fu8TMnqQsEtiR
Z+Y1Kkn7qlsCHAUaxptvrO0iULuYNhkj2sG6IU5E16PnotkSB2yuPz85kRXMbR2mh3r5HivKrJvX
OEdzNNMztNaj4XqvVScHoGHMiHO8ETRYgxunovZS1tU2mpTprEg+vqYgBdjOadPFwahOn/+HhV6d
UgbxW+ViZ5k6VR1qkZxKp7aPRQmutkhxK5fDqRWo1XTJnMcestegbxb+EwNeTOm4WTqPncZ7Lnw+
yE8my/SxgKSYh9m5qN8ZJNqHqauDfTM6T0bv6bkNmmKHTw1FLlfsvQ56ghjyedvWoE08uzn7LdEy
TFopCuI0vrT1aJzNeOh3ypp/aVieTfDVHdoXG0fK3jEjnAKayBeoZzhjans4f37wOsAgGZydVa2a
7oBScR1lhn/XF9sBzDLFBW96WESnKiZHoO54e52OYIwUsOs1kLjQojy/UyXQ+3eM6f7ZJf/8v57G
KRfZXAEeRx3id86dJJTkvWnnWzuwe8sGfXoHsvxeOz9JZgnvuU7hUeXL6N0OPujI6UtcABuglVDT
umLw4iQHqY52NdivfGaBiHjZ/iACrS+BX7/Tkf2CBW3c6dA/SeDiaAVMTVemcfdVif9TJj7pZjjo
wVhD9AgUJQzlGugFMud3uSP+xJ2xzeMpu7ViD5rmT03Pk1krfFn8Te5WFna6i3S3B+v3HVQPKEsw
pdxViujIC/LD7OCZ7sbEJs6EWrL6Q3vzy7ZFxp2fha5fmckXx+lrI4CKq5Y8pcbJIEwwGEvRtCd0
zDaqeR1kWJ5ByN+Ap7zMBl6E1E6OQSyABasUVHL0M8u9YR8YCN1beIhbNOUmDmwoRIiPsceX1zZg
eD0mUgGU6385E4b2KG6veSze66VvA6h3LSxF1zGeg3XEfkFoAiK8SNsvOhVU/kZ4jG35THB0rksY
wYS4kkOilMGniC02B7IChPHqzFAwhyT70ln9IsMnnrjR6zaYmq2V19e2HN4diIS3GSSQTjuDHHYr
2Hp+cXTIPTk3In8bJStLFNKzRomIv11YO8UwmiU1LW/laBxSUps3TWx4azy4hNIrfzc21bcaSBOA
TufhebK8OYW/HwehjkxF8cnoih1FHOKqYfQm1Ic2Ju+SpfA4i6gOYWRWyHJb0L6ex3nGdglfmsQf
ZU/RHSk8egDIbV6tULASNz4Zw8q1MQ1iQVu5NTTMzk4/dG6W+IicFzQ8/rED+2KuCM8maQEfIdAO
xgzkjGtsms7BN4Nu19lsUIRZwgfyj1M5fQmN4d0sdLaJE4Z9KrbNTZ0P4uAp/YTyML6xiPzmAHfh
+gXWOFEfCytF5uNlP8PCPnu1a72FwxtPAMZY2IyrbnQ5V9XNlaOvQ5/aKVnG9TmhmriiP9v5ZVK/
LdGXaxFg3OthdprBviaj4GO2I7XFJf9H2IEN7pRjg8fguaZrvsZaZr04mfvL0hWAPpZrYtIL5xYt
WyudbxDxOW17iWYWI48gNB2R4iQ4CQnxLmz7qUaOWHPpwupxjSMpZshcETLkTX2KPdN8W0Zk+yC0
LtbQhrSRui+5ZQCM8VlBiTKo9r0P6LsGUOtWxpeaCy/1Apzmg3lWPdzdtMinQ6aXTpAziJ1ZGPS9
EjRTuU9tGEZDCciTc32Nk3el+vmmYyzNrM1kccAggpJP9gsWWLkZ83o6gr1ZCptgF4SdenhC/wgH
Ofwa2v6qkj9EJht3vw4+0vFmuMwZW7eCHWgn9dZxrewiAm8fDaPcFKgEP1RdfevStKdSVxDli/wC
r05+1SDwt7Qx5cWyTHkVYGRWTpB9sXqvPZdJcsGsQJmHhwDDbbhNmmok5WUqN7kVpzc6pCFKF7/b
Aiarv1JEEfSeJY9S2ECrPiPvUbIFjbjZxqRPkZbmzvBr56EzjDpxpbtn2NrXPoVBWwyo+yP9ZtPQ
RI2t4CxC3J4C68/cNROmSc8EiBSbv2zc/3q0UDi3zsZGL2vHNrK4SrMUQgF+532iY5Lkxe9xHjEa
w3/oBOVGkhJ6Nea5POaxgvdbxs7REu7dDizz4keIX4TZ/1FZ+j6HQNqmOWqgndDGhj7gHnUZ0XpW
+F2U0XxN3QqgPrMOQjy+4d6gqcKpX1bsbpijzFSdGiXCLRDK5yj01ick9tyl4xqTYktrDDV9b8th
EwJOlSjlJ5YeMwcVz3muPlH5cfQvDItokOVDnzxamMBe1dxkBTQxrFLm9VeRHBxf9MdIV8TuGosJ
1x+bE2oxcGdywG7yz//S20wpYnMkvqpdtVbcv00Me8zmDFSbTrTLGNL8nY06u84OFh83CXett7eh
Xe0cMemHoUe5Nz1EZgZQvqIB+pZYVJSRju5ssZDQnWHa1xivsRAbaGz+60MvSKqqbbJUOzcL14O/
Z+Gut54Rx0crJSCsm6rxdWngfcOyp14aqxiwS6GrnsuWIV47McQo+ve4nQg9lTV1Wc34etZCPfta
bBWa9O+W5xG05FfhAVzOsxmy+mUyjBvcipXHuO7ocjiSAC/WuNoYwC5uPtkVF2sGTSQan64knc0L
xwvamfZ8zARpI9bo2x+a8M0RLbqMmi2SPpuoTI9SiZrJiLf+5BPhPoT10a05UAh/VDBXgIVxb9gr
0A+0jmcWeC8ErzQ5v0MNk1J64jXMtHtJeMsLml7HSFrBiw5Qoqse7EuWVTjwXAC/c6vyt4Bx2hsr
jb/OmQDth8ht16MKcBlWWXhPJJY4F23weihjADFT6b98fqjL8YEYFKWDF76An3wjvbIjsUS9+Uga
jmEJgtdjDJfm11Kkh9Fsz4iXKG44a667BDWqOS3WTsxjPZZ64iUFjWe5i9A8nDvaBC4dc4qO6VpY
8drO2w9vMKZXkmCQ6XGg2qcurzyHMxm0+TtCTF5uhm7jQJcfmQKjhJQG6MYCbH7CJPU9qkx5cxtU
YMv7mTgkPGfwnmm7FvsxNN2P0mIq1jUJ9BWihGTV3xNd2efUMm2kgN73ul4kX64DgC5paGr1Z2Bp
EzKcn1lGpnhihfNeNxLjAUOZKqZdH9Tir5OHtxHXK72axN00DWr8gKNWQsTSNunb86glltvYYuvu
8MbSHc+YymY/K9GLvUVK+Ls5Wz/mqA4uNW7595kmwRb1KlExTmBSjMVq7VURIdhCfcdgE8j1+CeZ
s3XZqK+5nzvngpoTh2P3PUWasGmxJfo5x1zX5c8vaWeGVrnh7tXIxPynHbTOoVocN3WDMyKbNDzQ
ru9WTRl/JwYa8LobQfMr21cBSvxL3zq/urHcuGY7XWNdXRrhNG/ympGrtK9hn2zbBiXfNDhyW3y3
CpPfWfQRvV4cdsqhFElmvtNd4rdMy3cOo+v+Sb0xOccZRB0bEqhRuGywwUZ1NYFpNpyoIh7CbWoj
q+hJH1+ZkOfQzbA/mKaXb31C4VdqGMQazMxAYhirqdu2P5lrM/HsDBxrvrpxTFtZGA1izi809L8x
Ax8OIMfO4ZL4ZNoBkWtNf56dWt6MhkWl6sDPV3Q4uPFJghlYImWHp7byH94yCM7kRNCS8VEEpb37
xyWcmu3NMoC/1ueR1hUxG3Hv0130vy4orSNBJNYtd5j/CG8EXxAhuUnsSpMm0TCw9kDCGRZ1iehv
yi/7G0On/maU8tpxGDzFqS2p4AfiCqwMBjjFiQ6p8pPaXFOb/g7bQV8FkPlwyMy1H0iIFQX7iaUI
rHKEWKdB49xS3whtJI1EOThe7O+G4anYPjs1D4CosLzgxkJ7+zMFpotyAZeJduxLwRp2861S7gZ0
/atFYs9JIzJ/pHnDW2hLEwnZ/H1khfvnkZx4Mmbz3prgaOuCLLFlCjzZyXnOxTb/ou1U32x/dm/A
mtwbCWXuTQ0cEcw8gSrOjY+PHmV16WXvHKfocE+Se9SbiNiJxCtQUsq5kkhy+ob0BPy+2469QLRK
3vbRdNwvUAXym+hUc1n4HXZRm3tnRHTIGHRXMqRF74cjPmqHb3HS/TXLZgE1kyKTy34AX+KwLktr
2KLImbauc6zITXhv3FySo97EbFvNOcOEO+fdR4GeEsS/2z+DmNx77QELiFC/Ss0zaztGvvTG+tPQ
AFsdurZ6NezCOXWAxtwyzZGskDiZUZWch7Yg2U4ybqUodTtwJkGcz+tkyWFP+/R7buTtu8OKKBK5
LytvPI1YUK/UVtWWY3nw0QSEx81e1vwFjonekB/CKD60mbz2qf9XyFY+B+D1G7MIAXvH5TqznATk
ShVs69J+7cEE7SnTBkZB6tZZxg/tkYhQWDY9YORibo8khqXvR+JQQsa4IG9tqwhFD7PhWmfZzpEm
FsSIA4DXZfOtRj2w6W3D/WJE6tBTpppukDG0GsTZD4jmmEFc5sY6n4D28NYC+wqS34amE+ZIApVC
jOazHJtzwj6xCEDIvwAFE2UPJwUrFroswCiJsYUFZXU2hMoeygvVLgkMXlUDLmEMYVTOSLA35QCz
eB6Dt7wtXmYWJxBkWIhTGR+zqEdcrBYYgeO+NiSxPNyJGB7iyjHwuf13wtjOKWEeN/JECEqGqljq
jOpgcPr3oQJ+SwZP5DFR8pzvVvtqDo1+9/rMek1Ma2OnhXoghNGwQemhNhA2YG+/2HR3HNlnt55A
wneLinrjEDy85ySIR5G/BcN33zmTbsPaxusUpRG9kGQzvcYxUiY70Ei1xY1ADYuU7HLfmtMLq43L
lHE1asAr8AG3mZOWZ6OzjXeKE65a5G9ETKDJmSUZTG0R7wXd3K0aybOGz7jSJoSnOaN7WGSk9ZB4
/0DJ4Cf1+I5KJT8MzfRdVzDuCp+JmJvmF+F3O2scbnkQ1S+MHC6NWXxTqXidlj+ek7riAQYyx1oQ
BBusL+IRYhE/2a7YmkbxVVvdaSnB755houtGmzd13kOHhvuAOHoBZxsiuCHSVLp6F4UgSmo1z2vZ
JQTe5/WuQVqK11yHe+6BKbKp3yYWVq6599KV5blDVUVCiv7WZrazSZawWhrA+gNZHmbLaU0DlLDQ
5dtp24LcWy42WN0MVtlOTiF0it1s59bG9b4yH0S8YfodGWXhxpe+cytT8SGmczPRCiGRMDpQGdZX
P9LoozmzztEQnwF/yUffMcYro4Q2i9HIh9+UzdmVFHj1TH+ZtZejExP5qaz7o3SzeFVnR4H+GrKM
CUmrHm1adRUmw8A5pnEHK8q7zLbmjFKTr2NzhqvRimKSFGhYd4arwZqHzfwgg6m6zU2GNpBHSCGZ
bTv0v6Mt6cfm4/PDTAuHY8p0IyGH5AOLgWEQb4oRqbZteGyxAutiPhCpZOakVed1N2+w47/jR56u
Nqi2sy7yPYvQNSeOd9sO1PeCQui9N34jc+/eiFpiWCCc7KjHljv8OUsd3kLVFA86DgXwlOEvmWDE
DVc/Onr2Dzsk5N1tldgBZ54fae76B8Vpat0BKNKi9g728pyi8RlzRtvNpnuSzPAIy12LiuJuMtNi
E/aqf5/TXwQK8tcQLVlSXtO9doFt3lKju+LMtFFYMEXq212iEFljmSWWJfeoPfgjAhQqHkG8yN9z
N1lbCzohCWm2smuksR9fLVAs3MmJdyzN2UABCpx0cVAc+rCyr7oYf8d+m756Znr08HW9GEZ56Bdc
6FiAkuvj+Ya4sXyMwjhYxXyZgWDc2N++sXeIa5KOJ8dxwgUioT9kf28kLxI97n3qq+GRt1QB6J05
7wTz8KiUlbEIY9gi/xciYDw+vILDM+/mBvs976MLdyWz5reKtIqydoyDp2n/4MAaX6JqPpRT3d10
ar1jaVAPC6UFlvPmL4mCKcFD6ty1pbzT2z252Lc/Ujj/uYH7xBZdeWiKgU8V5QvKhOHugwP7MNlD
VnUeuLhF+KLs3NXQk7DeBTo6Kk97D8txgCvE2B2CsvQevhvog05QXfgmLlWWOXZjq1XEqSOnnZd/
EcXzWzFVP2tDMiqdETCyxRgPT3X+vWPfRRC6y+zAeBhxbrwnOEiQ2Dw+PyDs3xpVY73GXocPFU3N
XrjURGkdXKO2iT8KNk8GVLwtca3UCkX8/GEzF1wzj+kp8ef956dmp6OuUoytrH7+6tpTcOn81GfN
Ko4ueRKcIKvyw4V2tzEnVlModg7YED6XVx69lTr9k/jJe58kNEcrm70gEOzs45Cymwc3hP/mS5LS
Be5i890NvmGEiT8+nyARdpscs87b5ysETvdaANBJ2pzVusxNXvg4bOVgAYHtASsSFVeeKCXjDwhO
WIpnTOyAUMk+jed0BVE0IkYzoH5U1FrewFFIdlN8MIcAz3g1nStyoh/k0y29eI6AUiu43kksDhwB
iScxm2u8yAJL7py+UXQ/0jp8zRyyfW0CTsPGtS/o2f17a9t3W130kOtHXdF7qR0HtD/a2JZKc1Nx
7e7TyNmKUaZv2Th3H10yXBxDSa7KuP/AD/cBicu5ibgnQKZBbJ1AYb9+futQBtNqbJV7RrfSf/gI
x9aZK/rT51dzL3bXbVEjE1n+bby80ijwSDNbvrkN4b/Rngt3n1+loU58u+bA//lvx6lu9kNLrtzn
T84q0R2Y64PyX55iodv5WBbkpXz+qNTqg1OnigCkMD85wIN4MXxIBp/f3LJNXEVg//rnSVmiuftW
+89rDZsheiGS9/jPUyo5dSqgEZ+PcF5ODwY0RpEB0pIZko6me3x+qecWjuirvn0+SmjsQGLwXz5/
QRll764Sxf3zkdM6v6MhMf/5e2GNAB079AX4Cp6oK81FIp95QIn4A2HeRSDRVNPx859GVklPnD4j
QV1885gW2bZ0/HL/+VW0Q/EOQ8GS5MdXp0yQSTG49fbzJ7fRnB7MJh02nz/Z7hu6GW5tr9GQPJGX
9PcJBs1BEhm3YWWccAssiVpDme/V1I1PxbgMmpT2jug/KzoHhjyhFSgYgssWudQ8fAQj5yQIQke6
3/auR/79lIoyn/SO+fT5UHHCXqGnCc5Q0LJTYipmBLx9uD7j8mIa3fhBbBwRPG1Ek3h56LQh9amX
VadG6a1Gc/hWT8aPXqgzYMns9M9SZoUoF8iIO6jlvu4pazCYPMixY4DVjA9gscW9MdAxRo4paPlX
7sdUZMOumrm6ZFwZb/hCN7ND36OEN7Rz3bh+VYV/CAOZbK1enqeakzG4CbJK5hyxQY+4MCm7em9K
1LRTYZtQxMZmW/VEweetb30g9O0YLCV7KJ5Ai+zwi7PsCknCm4bkA55iAFjHo65+ej6ttjiWxv7z
Id/vrtlyl/5UBiq11ves4H4O6JyGM9Lwfy6GiZvHQiy2T5YboJYpewvwMFAK5HBayt1ao/5j+Pw5
EetyrJGKiZrrCAK5xz+mYsNE87yGw1+ebChmHxbNgzVRZPlpLiYa1T2+7SGf/lQmVPF6kbx6VkmT
pKnKczxpDAEiS9Zz77bnsKJJR0vmhxG0eGjDvNtPAFFF2pnHsiI8Ymr5/rH9HpQSFaGYARu7bnjW
Bt3LHkQBEncTNaNb7+i+eB9tb6+awFXHdAISTHpkvCI+PboNZ8vONlyTsJqa4EE0AzF+I7QXxJCI
vmFQsXszz+2toz2LQxkMiDJb2olsas+wNL2bnr1fQaBIp4gVcN5Cn2Y3Sq9px+8vbYDgfeO2F12R
sBkWXPF920Qfqc85VRcca6R3ReB0zbUTf0sTIGcCOhB9PZNyFrl+Uuvm2MwLXsVFtDdQLDVxG2/F
ckNROartSDTUzigYs3bToVMC1acFFzP2UJtVfpOvG539DaqBkOSe8+iguhBiOWt+bjjp03J9JqAR
W1wyZn/DkcseXgaaBiMEzZQ55Blo+6R9nHW1N30NZIwsAyawNudHw+/SaDVeG0paftUHN1R462x9
7wjoca1+5RpZ9SaQyB4zVBSIx5DtpUl/zvKAaLvBJeoscMa9yseDw2Duw0e38mqF6b6pxNZQ/kjw
hUyvhd9CmJimgxXq9MWold7MfshMAUlVEnp/cZrkT9AE9RETSMSgxM2fgd9m2yS3zrnTG5vWKIqn
35hyp3McIs5yj0iAPNuh9uc90T/BYhiNV45CERLQoTwmSV8+mUQPK1t+gfl3gt4SHURvJK+l1x9I
jEE7NpT1FRDmtJdz6qxUoH5juRWpGawNK/gRScUQcfnNnHKvrdT+y+cvBiSwKTOsJAl6VCLH4vIJ
NY3oO/RWEerJSngZyLNJHCafVMOJeXdwk9JqnnUZZJjD0kvGZZaNY/tsO1ff0Ov+9F1ra4bhFwJY
02tf0mbwYDtRwKxMMU/PidjNKgchiHgm29jLp3rXJsFoYF8nR648QY3p10NBoITsFfVahbYDREd8
QPjmb0NIuLuYwf4Tbgd0fCufD1WR1E8nlN8ALZ2zjvZtMJVv5VxOH45SUHIt/ypTmMky0wZp8IR3
d8nJj4LxHsbG9NBcIUwMfKS4T98RzMj76D4uW0OJJuOatQAJ0t4YnnCYUnYVjhcIOknClN74mKfM
fUFDtdde163+mxjy/ySGeGA0/u/AkPWfqpc/in/7978y/fWj+re3P83ws0h//a8MkeUn/CdCRPzL
9ZkQBgjSPWHZQfhfCBHL/Zdrm1yEthcwFQk8+38gRCzrX6YpPMBSeBxdPv5PhIj9L9s2PYu5sxd6
ZmgL8f+DEBFm4PyfCBHLtnkKpuX5C7LEEf87QoQu7Uj0GlmCmMYyMo37ekxfwIkQ92cLhnT5osH2
mf8iaoVNO78OSXkuM2t82lYeXAWNfKQO0Cu7yJn3nWE/BQdHnHYRmwt89j5WXwoV/8Y2heIOvQzn
mq8+o/tNiOlm3TpF/ASw7hx9w+WcMc0/SW5Tt1IxF69nKiRn/t2N/CDwcvUzGexyO9ghirTl4YQN
cI1ZHKHf8tBMekHYEnGTtZ83G2sQr22NOXLWkt7HU02Td4unJv/yXSG4W/Vefu/NUh/xXJNRZGa/
eX1Ix4R/VE0IT5SBoyGlplZAcdobzR7FDueMUEUfvQ+pY+6ER8dtBC2eu6Rvuc0mziEkCNoGTAuS
zdApDPM12DWianoMI4KCYmNFO0zA84naOz1/fjD8GSlBQP5tk6f4yZvpXtZzfCI9wwS72TIGqCZU
rBY8V6R6d9si0czzWV4yNT8rnGpJts09PEEOai8L1krA8IYsV5abMcnAcrjuW2TOelWALb/IzIH7
JcXA8pPv8imQJ0BnGu03iQhxZB51ijUoyeCJeIFBdKqTbV27zQEpg14xUoXWMiDluwAsTMwdgEJS
w0mvQ0e87gtWNrLjj14orGPe0PYPdD1se1SLFL6C8UBZT2x+EAQnp3DP0Whtl6bccazd78hwAGil
4XSkPPrWOvkPj0ouGlP3Zy3EVqSFZMKfe2t8/mo9/GUIyHjfzt+lbHDUeoQiaOF0u9kBQ2Oq/q2U
IOZqD9RIjRyDixVbmEGzI6nowQZ+sR0MJB4NaTDrsipBdMOHqutoujo27ffGaLZaUwfmCZKSlIEL
oFC5SoXJVGV5M7BwED6kiBCU0EmaLr5F+BNXJtkbEazG6wCOKpvXOuRnCJpMiM621QCBzvEhNIYV
hiyLXGYGLhFFXILpT7zKTiINVDdFsffS2+GfYOIyQcFQ0+nDrBChuIt+BWP3lRgTbiXkK40LSVHF
HCenkmsL2UPoPXWbvM391yJV2WWEAKIHBM1Im0z8eTNImgkxC5J749jYzyQzqHo7KixRHmb/Z5Z6
+wEzOB0oGNx+hfijaPyYgJ/xzhz1BVXPie2XYbAZ312a4Cvhjv4Rxe/TL0N9zBX2b/K3t0FYgzSM
nQcRSMwdvJesqJjMZe7vMAO7wRWWVkTYyDzjZcwtIyVPdiftWFg6sP6ugE38ajvO7yppoUhAkneI
5Hql1Ah3nVF+t0cAjnbz6Oryu4im5tyhyziQa+Bt4hDLwDTD9GsJrNzUvnVffCKDuCgzSE6uRch9
VBR/5zI5lyWR8bkXtEtMGMbmiGzT0iN9hnf5QtLiYyiP5PwN5zF44ks0YAYReiBDSf5sUu8Xfhh/
wmuyBw6fbftJQznTTN2Nxv8I5mTvtAHL6AgQPzdScojHhEjZZlabAFz8GcuNn2RqlS0RJ7mc8Iem
7cq05wpiXPgz557FmGhTxU5fnSD4PZHiUjn1kZPIuLY78d0qy+LQkR6IPGV452QzYFwhImKc6Bpb
C99wkDQIJ8rMRmzHNn/JWO8vKc/bcGms0yW7mHV/1vyHJqyk85x+Y3FUGFwNQiV7K5ToL8avdkxA
Ss2sIYLrwHOuz9gToNYvKAIsVsSogcAte2uVMHo6Fn6FhwO94AY4KVQBh9hJ5hZY8Slz7L+sGd6m
ROgB2hs/mpx3lYYs5butOJmcEnum38vonk8X5cZ66eb8Q+XWM8ZcdXBN0BZFmn4xY3lA6QoNciI8
qxqHjZNg4CVvE/v1VB1nkxS4qJ/trdPbDJeDZt/WCEWG7hzo4BF1cK8tW95siyOnbYzcy030faw1
OhC0VLseOw9C0fEtNIhNgLBym4f+i3Kxjsr/4Og8lhtHsij6RYiAN1uC3kiULUobRKkkJXwCSCBh
vr4PezM90zHdJZFA5jP3npvnrM4qppLCV9fJh3gyFEdcWOPaR6a5Ukvwnmr3WVYE2wBGesF884NV
nhA+ZvpDXmZXs7fKOy8p5sD243AUbyJbUFKH2W/vy08AfTTv2Ejp4qJP4DcD+wCWtOVyi5byOygz
wPjG0YQ+swYr6vLGpMNQ4s4fOMpquLd5ikkt8ym9o+bq1H15SS8CIUXch9MfVxMZmJDFnSWEf8r2
1SxYHHj5ezNwkIZECxXMdMphgw6XfJ0ZlxKVDFnZ9vDeZva+M3S2YhzKdst1Tpgp2MJAoNlOgd4A
AT8UqMe4lvy41K15ZLAKDXB+T93+BcIHvJ7k1cQoAzu6xyDF/cK1qx7Jil3lUyI3acjMKeryMo4I
34rFYpyz3C2BKbaHRNosCvXyVpMFSXChIHp04A2ZgkudFAmGJ1cf8GUMp8jKzshd2K5WxKmNbrqB
ssrLmPpP+HPQdSyOvS692AqEvgfFrQfYWSTLa40eu24IxUuSJN0bhYb0F5jtYamLR+Bor70pizXw
3mtC+3NarIhcdawY29Bf9FmXJCqwlIGmCQ+S1n8dzaQkqgFUetmbySFavid2CZtI2znzX2WjdOw2
HqAW8zj5CQcrOmqu6FXIqcHysP+dnHbrKmM+KSQBPK5ETAyuhxKLE1olLOvDFqqpMhDDzU6LRJ04
XiAL9op54NnImAnwd+S+1dZ+sV1YmZa/n4cBb5PZv2dd/zECaN3V3fJEEAJyolQP+1rfrGwOCW3D
lobenuipotdAnd/GBV0vR2e6sg1iOQS2oLUcJ1gmrjjOb0UXTtcUfFEz/xQJcShRNpV0YCzQx2HA
sLU8tVwF62LoH6e6Vc9EkAcAhoJ2148LP0UO0nqEvNbJAdk8ymyzM4DM9gPRt+UrnDaLIXH0lw0/
J/WsnlwCpQXZubEMuvrM/zARucS2X3kHYIyMwlvwJCl25HwiaI7b9yrmJfZz7nwW1WQoauJVic6D
aDo+OnnZr3vFV1AF3cEpg2/hStKhx2OgTKTkaXZ28brubAxhddCgjvFTgj/ZDGPEQi4E2Fh6EuuO
Jo6Pp2vw/BXU3G+kCISDLD1aN/cnvx8ESa70Qed/GRZDzO2IkPO3ZTiDwW/TfdCChndzdg6urfAl
I8vkqAVB7Ynhphh/H1lJE/Phy8earIl9ggmOquHRoEZfeWH25GRAAyjgG22Gh/Kqrc7eDJ2JTlgM
p8oJ3qFjolMgg8vhWcPQ5aPwF+qv+Jv2+QjTBdsG+y3cF9CJmeZjECqzIC59Qjot1goPKbyIrabg
d/p7DDl24G3FAUrZQYFGvAMC9p1Od547uCdTzeBrKcs1MlROLI1pBj1oMM1hTDyPtTUbE38eYe+a
jxR0i8ucfyHUJ/8eFur8tPLLdVpZRIN2c4puWNu7UiGTyeq3AGSyKBHFIIKL7Q5Dv2v3DyY2Rrjb
mLpQl3AHbK2RqLYqJBK0E/lbF3SCoxQ6i3MOU+Itu0rnu8xwHppWuOhfHlomVwTswMEZzX2m2JU2
PhNwQvDiJlMgT5LSjN0nlNcZZx31hGleMIJh0/M0z00EydXIVb1uTOdoksOyzWcEUFHUvvZGvypT
vEN1ncSg36sLJoVV13iHwef5dZRMt5P3XIDyiXQaxHMOb7atCBmCOtrlOOQK13payr+17dq7QKXf
NjfiSjf8gumhzXJSdTzrq8n0wkuweJuiXDiN3Ak44EyoUohtAUs3WnwnbvypWPFJoo0hDJkE33Fn
LgAnitFigsvoFGkv+yE0ButmVohJiOw6O62V7twiu7UMNVaOHu5QKydkKEX6Z+0C0xmh6hLcCX3D
yg2M/brYAx+JnAmxRflC+Ly/1gYRKM3UPQxLVkBtqIrnKu1esXrtjGjac35PWxdPN3yLWR3tZk36
3q9FRBEJXmNPy1bc9WTQRUp9Tx6kPQGIUJJd6LFaT+0N9ACYN3Qfxsxyj+yCloAtbAZtDX8vyr4X
BGAzgmriE1lllDkjOLwMxTYJbAIOTjPRBAfSyo7Q2+aj0Vinnh8J17+S20Hp196CcxLBw2LSm6M5
TZ6UycIkzZnK6Oy58Zdu7Rndoz0bt6yp8ez4w7zzKiwypSWfFRD42MMPs28mCyQUysTMtD7ZBH3J
XP8TFnmoCBCAEWCWaDI+FEdE/rZrukMwti7yeOcrom0qw2OdSY6ZeGgbLPp59mxy324ii3wAgiOj
wtX7viVXzdMs40jQCrLM3PmiFJvZqT9zxO0rW/Xm2rCGJHaCEHD37FDVwGjc9/7wG9Q++tuSCW0b
jYBDIxZe48j+wzfZQ0JwXzMB47Q1wzdOhVXfYgjUFeGpyNWWVd4m5H6R9LTBWPLgV8g5jcU3Nq7u
9jIK3IMk7K+2JfEGXLTkc7OToQsmHpkBqYP4OvWuU5m4qz4c3x3UZnF1WuB00CyF9aMjzaeZUTS+
6NHnoRDiLqLN8jcrb1/GwPwbuNW0791ZPEWKupzwSHwmmTz7fF9s1zBaAgAcPEIWW13RIJl8KWEO
Ka2lsNLFb5E3dMWjviWRXZ1TtN2rtoq8c2/NC6csDWvIaRkXzMFrIznhu8NGF6Q/Xear/Ry2u8pk
3M7OhnyHDB/aOEoSVXGRLlNrM1HPvwIElsfMIU9jIizdJl5zNUlKuUCwXQehRiqYLLdzW+LxC4ur
WNyr5boUaUhWTG7gLuIjrVxGvNLGSFLTa0zOTCZPhvSrGYgWgMaUriedfkOxZIXZVeulJPqvTsRF
8JAfg1IewhDCJytclibw1nvLuRJmZDNS3SVL+9yeOtmdclamW1W57yCWZgjHsM9dHgFThgMAdnLD
TcyjcE/8MxsPXkuBza2y2rOLfGUiDWMnpZrXqliee5BYm879g6nln1kb3/Z4FmaVxHntRLvZao/5
7L/PBc2Bj0twVTOUo34BkYkTd6MKUSCzKT6XqrTvXFlJmuObIfk8DZ/0C2/FXMqlA5SHEoF0DA/k
JayG64S9kWUBXRbPn8D69AmMG0Cdi8bbZ1TDGc3LfK9pcya6yX0NrJT5NU6FeZwDwiuI/oKQrnaJ
ECjTUQKGJPJZb4tZPo61vAOs7mL05bEQkPwVYw3uH8TiSFMBNCKY853HSjDonSyzXTnSIaEq6KeH
OuChMj2quQ6UxrTQzles1nf4DSohyPZywp8R4eR+wO+hIXEhz6j6oyHZyeq/vL6waepoPGupgZNX
X0Ssk3RHjjwS0C8t9s5sn20KxR35NrdwgR1Vt8QN+LB6iCr+HBmE8Cz00SoX9gESNqKhHs5ExLAq
ctwB72KGoAZ5OGstjgC9a2Dd7Qm43AkkF6t8uC/qSrmOSLpxEbqsB6GWXRktDjVhgWydPDR2G/uQ
5FRumhRH8U0iIBeI2sm+UcbFHv2bDLN74q/6IQeyO+b++LZY+jr72bfkol3rJQo3aN7EJlIskxjQ
kGWhbkOtZAz+djNlWh6HPsFFqS3mKlTHvGvDNkRTcF9cm13vYHExVh2O6fViwxDNZ1gqqPRWbcZK
MNk4vqzemDhx4wv0oGx+kqgct74KGGd1H+xfL3gO+Bo7jqbBq+jyKwvVTkIFuWj1VWtsB0URncoq
NLgiwRPloRFuluauxF7QKEcneEPZ3oEcn0IHiFnC4FK3/XSLuBQBFisPvi2ST/igp2C6zbZBdsiA
dU+PJdye+b3v+McmyDyok919STibmXK8Jn9zk07c6jKMulnerk2DkIDmjOGRFIr+3lt0075OJP96
861O2WLPOrj04NCs3oWF7j15wZ71Xg/ikfEWwS/JOhndvc8VcVAjd05Y7kU6QPaZnnBFEC08eQoU
6vCeDfm/wEp+ocdUcT2k9Iv8J7ikFseeeiLEFvRQkWzwLXAM4PUYZUnmHIOyAgpgk1f+ZgHRsZUG
YjTMCrFEiT6iGLRrazMWp8rlnAksokTyot8092DTtFvkjvHoT9QD0iczJKTTXU3LtKXjstfCKV8z
x/gZVBXQyDbpKrDTBCAJiDGPvkgu+ZeHzGDFT0NKy92Gat6GMvlrV/qExOlF5+BCZMOfxAcDKeND
Nq7HuZ8ETGdrHpihfA/H6VcNLk5MxZ9N/OMQ4z1dQ5BgMb1A7q2FN6yhty2xHjWDU2e6GBigt0XK
iTgLGn/VcgBAxvYoaMO2hBZl0UMHQUA6coX6eihjo8LZaPUV4q5peMgciZNN6n7P4IQ5n/Awktdv
HXlYa2x43M0+A2hdkKSe4smAJsbq0X+2CLIjsTKSe71UbxXjSVRMMdlby5pAXSbv98e5i7vRMuLJ
TqwDNjoyeW40XhR4kqEUaEwpPBcjBh8fuQZbJLUrvJ3fTgL7WeUh+qB/RZvrmLk09uB6filJB8VA
dmdjO3+16WGeKonMkln360SgIcHC8RBZO6sqOLABSsWZpW89/+fEN19qfKnEmlgPM2ZNlofmBbMN
SshIHcOCXWD2XWYgqip5mIJ7EmpzJvieMMHOi54ZwaxBaatNNMgo1u6wphZREqNSnglyeCdCI9LU
fx1q8dsEGB1tC7K/54DNGMgdGwzUTmTBe4J5RjWwJg0bb9f+EbgnNwx02UdyOBugT9c6G+x9Qju1
kvbT2OCByx0RrsUd1mcE67btiU8Pm22KuWuTeWCkkiUJT7Jf1pUBK5xe+GaKxtuX0fRtc/3xSzdo
q0+4jjm+Cs4xg67PL7Bh6RqhA67PvNIXMyk+Up/cByfJfrIGxrkYYUqS9YKIo7noxZc7d0QjX3Iy
YjUy4lm41ZZoy2fTz7ttNhFVjyz5wFQiWPNKrAPXvV/ImjE0vEY3uFa0oTE//y/3AYrklFuhAf8t
8vnDxKaQT0zLgQiQ5TVR9gs4iXkwraxaFnFughPQ0598EkjihOltDEVZxdWAgbVwjp1kkgR/7zHs
6Bj9FKCePTw0EX79pchI+QiwlSSck6oof7VGpNw12ti5ilY0dOAqGdwjhlnTuysS4XxX13Hj5Xev
3jNOwH5nWmSh0TQbz9oOdlXZqU0GIj8OvGJXpMufzADDbIVvDgaa+4X6kvHGBB1wDH4ilAUsw1fo
YIo1b+CzCCxqhIIXespCgWNPFcgfePrFPZ6WQGO8yuKMAvSaesNLg268s3w0p2xIgnm+5kh63WnE
nZ5BbUfPsuqzathD5A9be1nhakhoOD6iairRTDpYQdW4Zmg45uxnlv2dVemhzSUGxVrjjAIwSna3
HoxqExgZ3kXEM2X511vKF3Vf1tVwevgCgB/XktqmK5tiU9/TP53xhczCkcgmXNJO4e2qMIse/J5q
QODKMuYUWQUicM+LnZLBLbbG9KjGAgV8If7gKGHllEike0VkoWztx81AhWcj0JjZ95/7fN7OePe8
xAlwXCI/dbv2OXKZW7sRj2YKeF6WdL4uKh4s5Y9ta2XbgOVHRmrKW5HgoZhD62MWFzMNwUXMIAMy
eDrsg+yzUHgceWte1fTs+ox8kcG/t+a8nQZxkc4sVh3DuVhk4bXJqieWCDI2Sm+JXd5vDGDGU4IM
Dn+Me12GOxSpoOsi4nhlIpPsERES+JShjiGzO3oJB/nOOMgBY09kPe7ogPzQYUnhc3cAYJpsH+A1
whNSH/xAcQGVhy5iFwJWtukwAOUt3ePAUdrlcBigUPFadFsRDP0poazutF5bNMYrqaK/jRB31VF4
wyJ5c2ZU0Gbr77qw/JJQeD2HdEsAsiZyc48ysu9I6IqXmnmS2ekXNyh+IPOGawKG3lLhFG/MMeqd
SPmwRv8TIwvM/gXOf8irHssUrp+Vg8ZxQc87vIL8kM7ewSqlyLlj0uSU675Mdk3DCT4N5S4t8K/A
MPlaKtu+mm3AGD8vaWZgiBek46RFjo5I0N3jydZO9oNA3HiKzs6EVSeTxdGBD7FYd8CWjzGd7D27
eJqT6sCSmR1Ya1ubwnWey9SKHvoo/De145XEsevSBt0eMRCpe7m1Ivuw3jRDRIrPeMb69XDPHAsC
RhX8R9zazQi8mP1jxMhzZ07eO3g0tmCcAn39qScbkyspo2mpV60oNfsJ4/GUcc5zZBvg+Ym8DEv3
VanTuHT8uBHFRm7QNCk1EmIZzA5b2YBpVape57uaEM0GGItuJSz5RsMAdZV8ReGcl2IkV7RVR6dz
f8jcMyumZjaqNAY8jNgyg5WAHY/KRbkRNSwE0+w3Kocbev92TTavy7QxD07z8xC2n3MJ7iDBnmQl
Wbtreu/dLZyzp9HR2SADaAvtNZ0Rspm+erMka5UMOpbDqL1n/QIKBI1QyXHgmyQbzuRX3zHHq9HK
ggcmpg7r021h+TeHveyKgndrEIARw7UK4sIQv3RRn/RX7D24q0G1xb5c9hE38e7OhdwvY0FkmhUD
Gi/WdsgC2HMtktGNF18wS0zz4TAnwbvZ+T8MOMlUHUsTat3Bcw3G3xGOzJCwwTRLP9DnWLvOZPqN
VDDubSoCs2wOo1gu0sYuCXVuFulvVjFOp/ct1pPjF7GlX3H1XPAUMmTv0+fS6Nl62S+C6FbfN2+N
fhnd5WcasXdm46cQ8ttNB+OMjWKFVgzs7FwmK39w7C1uht8kqV5o5uRB1cVffttsS4yoQySUjtNo
hikKeKuhx1+5YmiRC8HnnHkDVRdCmOwoing5kXtVrJ5MNutUOXplAfzpp2ELLwWFqKevbNKfaxN7
GzyCVdHaagvKmjVyOV+JYaTYv+cGBexKFs0+xZD6aTuk2UW3QbTFMnXJIru/5MiP4pztKHJG8V5m
Cx0Yu9llss4puuM4REPdoouHUoDAs1KHsPB/qB0fdW3862WCU3f4qZL53EcTT0Q/3lhKPtYMyTPD
vLJSI6SE/T0UtcfWo86BV8f50+DH5AYipFUZxquNEZhJIh6CUq2lGYyxIlcSjTRXrLPn4IUuyNfY
zVl0YZgnwpmwtCY83ktr/rpBSsgse0JH2hMtF2jwaQ2YRtlRRFPJrRpWysx/vsy0YrhuP8C/o3WQ
6lb5WYyYzbpMgXlpVCBBn3Wf+QCxAXSV9tNm5yn7FjQNeI32vdHRGxqEl8IKnnVO+l5JS5Hl2acx
gJO2Gux/xfIR0k0wSALWqG1n0wYZuKoFEZz5ljCKb7U+lQs5Z1UJrqvFzNm31dYa+ApLVq6ENXF+
RK+e6SUrOyR7WxqQ2tKARXFhJlvXnkEWQN933pjfdXEYhO/aT14R4X6lgqYwZGC1ZGqXumfKdNAi
E/nnLuh3xY9YCB4N13kR0saWprK1GA2MmK8pbxwahOWlBKLFWiz5ggOK2VBRDDfYn9ri1eZqTvoS
1oHz1lUJvcF9Je1ZlE9jefSc4jkvJ8azNAFWXkDAcqfroGnDBWUFRBRXEp5efGeK9D0C7f1sBhlm
8ItM/vhNsbyz/NCMjZf/S3gvbw+WCi4Rbjo2hkt8f+7LVO1g0PzRorEOdU+F5WDEHRbsgLSKfXyv
RCpANCCI/tRVWTL77LeS5mgy/atLxEmjYC2hV8Iof78ONxVbv6xiNkOEdSdsBiSEhJg49+r0AeHP
qbtD+ufYTq37tpJZKDPKXoNa5AQk7yNs9kboXyDnfRESwwZW8YD11zRFaERk/aur3qJyflHcdMeG
1ZtFtgXg/VUXLr8vovM6RNPZL0kCD0teM8bWT4lNZWQOwV0w9IMGBJ1eghMSHQjDHX5LII2rxua/
DeO5FuiLFSEB6QJgmlIUt9Z48pViXmkUz4FnPLUMGrqA161tPYu6ivUz2Jlt68m3uWPnKsItCzHn
MCXBE9OpqxiAEIdCn+DaPUSgQve4Rpu4KP80yKxgPTBM612y5/LI/F2i9DvsiPphU5m5ANASj0wH
9j+jgnaAHZNkSdzDHMG2V3yPrOICWzxk4zfMzR/Xl9CxOn/d5q+AWo+LT9Fml/mLDPWtKNk7tdE7
Zd9LS2QIYWfJ531uwxj0O9CcExC8Axiv5LIReztfU8G33wDsynVz82bm5iB06/ujxTu6LrJ2j/4U
vDL6UtVGF8RpkBmaHak+/GN43xBdsqFgsDBY74SpvADUZ885thf8S4+0SZTXbP2pAmpVX8Ac8k20
3dEZhhc9oLr15GXK8Y3RxlwTiRR0rJrd/1+TVeXvrJbvo4ArRI9l67H1gR7LaTy3BB+OU712K2zs
XaM+gqqGoR4jAmAwhNdVLmd8NognflvvDraOInIF0vZPYhZvRPM9yYFnY0aEEHQVdv7o3ZrUvnMR
31ctM2EuhT9O1qzDsT3ikj6HnsO522ZfFTfmxsxR5JczXQRTLig8DBP4pRzMXxzJuePdGA3/zFay
aTIaUZzKURn+yxxeIoNtHdSLT/8eeHn/hrg+TDyH8KDfy2mtg5YKx9czo2Z9ur9FcA39FjSU4Ym9
VUSXIcHmFNiY8FLB8qt5dHhX16BJT1AlED/kxr+i4hTPcOZEddwBUFBeBQ2mPwT1B5kPp7BTxyYQ
3+7c0LVI4hMSTiKS/mTJeMBJC3AnHBdGfZt991QnFcOp+TbpAkf2ZP1hVj3HcAGOQ5EpYr6Dnybk
hxi/u3u4BePfZVV2n4IY5KnnIcJ4eINeK1ZELbJ3yR9d17wvoVvOEi5Yw5SPnYje2iHZGla7Q4dI
fO0s90HHCdXxQrTWNvPzq5+YZ6dvGqBfJwewJMFa/HsmnCTxbKit7arP+zwckiSdih9dwrleG4Rt
Ul7/kynkZIN9hD21a/k6d/OnvDFzOdod/vex4gsV6Zsbugufn7VxagI/ascwVlGPUk8wTjGkOtoG
cVlTgjtjaNlpcqxVsz61umNCsq9QjPimfXH0CYvrs9x6kfoXeeibffo4BCWctUFRr1E6/V0cOPup
RouejNh7q/G29DVDW7u79DWrCN96kRBdpNOdF+7T2itgXJhni9VwVlLa6VQ9A7P6CSLoJhpuOlBg
3rIEK2/uYaqX0boKHrtmRqQUFl8NWa3GXebnYh0y5d4IzLPmakn78OC40X0nxMdkcNDBON6QI38/
t+IShZCT4MHNKF5Qhl4Zd1+oL8q6x2BFT80yAz8zcQ0bWVP+GIIq3SwHKEwjXavxNJntDrbzOaoY
BiZGtdWJS91tXVVpUFMG5sYbyh8y/N4hqxRofsYQP4NpM5ExveUFrecMT5yGc76CyvhGZIjPsQAt
azqoqmrxDbDrufdQaTnZcGoNWuvElnuTXNs7iWNuon+Y8wX11laTJSUn8QZqgT8hocdBb+j1TNho
UFGZAtDaTv7MPt97lp35B4EHYV7E9dWH1OlqJFmTs7JYFLYXIecPT1nvgfIuuBDZwuKCKNxhn4zO
0+jBBO3VSSbdjvPIj818eLyTdfo2+YmCxeSjnnGFwCj+p0Duxpp6LzGwJlboljTT5cCXf5HPYj7b
p5jHO1XzEbOQslPjmWzfR6KH0JeY6DaGG3ZNQoW1eU/keBmBYqzGwd1pS75OlXkNDexOaOtQMgIx
EO4HAn9wvNwWesreMlU+wzDhb0yn0nHy2JHzC0t9kp9Z2K8Ycp9MzJcuJcwYLi9RVT9EcmSVkiEz
a6IoX+fii7yo5OBRnCG54pPQeoXun9k4DFPRcqMbw3SBD4p8FvM6tja+D+uX54flEfpjYivyTavn
vSOM/eLhbq47rPIzxhw4gd4F3eE9BgxZVHT0pLLOwnV2gVPq01gtFz0IJrGRQgdr5u4hIxUuoWY8
SVh9+EeGiGngL32+Otssl+MmvzrapHIJxePS8G3OI84/u5/7fZ8LJ+aZvG9+IM/jQPJZSMxI1XaZ
HKtHNoHEBAxHnOH/OjX8JiNvXdKb/8qcPjtgkJPfx57lMNfMPJdboxgf5Yt6HgAqowy998t5SqxB
b2QHIzPm2HE0idlVxAYLe2ZoUu923fSoex7hyLrdrwU8UAi4aaB4YT6U59DPevYfFiaxClAqMqgJ
GQOM7C4WmEXQ08RoPpn5GO7ofJa4VILol7n4l5amsRon+w8iCLHNdae3Kp8+8sFK3oPggpbQubDt
WTWB/1gXZC/lMtKP/qD2xJGkz6IeB3pFYyvMW1kFfI5RR84UPo0Gbt+arRa1XXOcE9aaizFFlzGg
9UdBvsHDSfZE+RqZlJ4etehYYCVDXPmSKyYNpl8S1sJGkHFTtGv7RW4y/DYbMTPEgMjz18w75uQ7
1orZIffCyyM5MpjfvHTXBqWLbhgf1OLJBxOFE2EL3naWO2suwwf1gKtk2oz3BxC4/7/KwblISR1u
87TfOgxn1iLx041wvYIVQYChVZN+RedOquFj6mjSMgaBS5DAIKgPwIlrb2l2j12afCTszREUfpWC
7ZXhjNeSZdKmiN5yi6MLwehNCYdrAXG6bsDSsjZQa6HuCQadgdYgKrj7aftE9deyA4+JuP+92AgU
WiIcKSCKGHNagP67/GQT+TzKQO46yrPYsgWfKxekys9FiAU9wXK2SnGpNj4GJco8wn6I9EInxkQ9
qB9NYZ6B5kSMi3H3Jy9Mm0LUa7QbQ+3vrXySVAjFN3/dybQig5r5kp+gWVZVHRdsT9aJTC+j/2A4
VCXCRnjlJBPRaSEpvSk7vACxTwxt0azgLaMydneZhfcrglUisuZxKtk0IRd8RnFzIG/0s+jYyLGE
PObGwNOhlls5LHvZAGbti2gTlOwGa8bJq3kOoUoH3j/77tgRmbep0OmsDCBu6wzKbRu2OHF0gIav
Y6/tMaiXaD1Qj35nhToC7fwSNqGTVti91dItIRSH2Oax2CNsI8EUzt5kuXG/mAc5GE/W1GPxtgk9
7R8CTteNPfOSPdvDR4gym6M1lGvNVispo6+08eURHsTfXpQTO3jAyFLDu2bFzlGrPmwfttME7mFE
WF5xjBK2vUcvyuM1j1XshNlGMVBdR/JPUDLZ44f/hz4x4a7lnZ7Rw4nZ/HCY+1PYAWKU8Kfg6npn
ow45J1DPpd7M9sSzEXO6COIs2/thkFMDzZCAr9jrdLInLszrzzMAyjhXwc8CN2DdurhQhbr6qc9y
jG0XkGk+maQTK9AMX32JS5YO6q/nA09ENfyKYuaee4gWaWbl4rT6GwFANvfDKs8D/mbEH9oj7WyF
AEQxjEj9dXShbfyaPYIQ1FHd8cdFCpeJHXoynviFsaimNH1ZyeatRYJIj0D8adIut8K7DwxRIibZ
0evrcVs7KWVwN6MKHYmlLktk5nZ9mme6Xhkx+XAJbFyTOQ2gZn4MUiQfXbKYcUQw4c6Z6Z9F7aIG
b0EW9+1j09JUDf/HpXIqzRFUPJJcPAYCK1TXv6NjHDTeTvZS941NYT1tHDt9cFIG7EIRyklqKhoN
orE9D1kIGOq4r/XO4lgCjNNBGqrBGbTNsZ9nY5NccU2jHMqZOMC+KUr2W8xy+jjLUIq43lvlG3Jf
eJPcQpeOkMfHox9+L0BoyMVDHQRTyIxRpA4H3wIIAMZ1y8oT5aK5Xqq6vTsAHljY8vlmDlLFKnud
Qq6kXH34qJCYJ1Rm3CXZk98tIUNjhZcVmtVohOCoNLFLxnROfILqQHjOPSGCDfWE2zVUO93Or9ho
VX5xqCuBK7kJnyWBNVtPY0+MkKeWVFJVmD63M3/IzO9YEq5zRJbscojwPL0pVBQdQ1s/tz/mUrwt
iYH0faGBt4pxXrWp6cdTkf3OU0S1iva2LhvuGus8N/oWWORPJFb4EZXUeYtky1BEH7ILPru8eZyl
8VOWjAkZvzzqNjsQWefHroCcLQb/1Lqkh3D/QFdLdjJnctZYKUdX8rOI9rurGRhkNbptu/eZ0Tjw
eTd91AvKBuRaBm1TJu/JfvAQxsWjIUL177Q1HVRfvmEM8NfEJJFSSqE6Y9v0WotB66C9bZY6L9Dn
UO+5MuQb8mk+ExgalvHHRqExAL8cguXecb2hQQFB0rMgawf/wZXRzYwmSGwC/uYd8epYqL8LhmKO
0UjONakI0HVvHT1awCU1z1RWc2oxOscW5KboMnXY4EevWY1wI0nDDA6YixHW9UzMFAE/7oh+f+EF
BdRrWCdrYW9YsTIqa/OO+589eKlmfv/Gr3ZP9adD70eSGclzz6KQOvwawK7ZLmT3rJHAbTwLi7KL
zb7ll8CIgERr6bdugLFF+B6WgabhGuVNV2lzrHLZrFjYTtPJmTIPSA9KpKb+8XoqHj1HIAbbDvFo
4Qcb/NQdFXBub8xRvOAbgXYqn/SgX7lymJenFkaTLt/PeBeaml7cy8wv3GHOeq5qhEOENR49FW6I
uGDQNvo/o3yJTHUjxbbYm6X6Ti1p09UjPMCIz+65YGtuKIF2FPWSb6FnypEWhB0+7J5L1GjBI/DP
QbfYQGgyN6zuPpPx5t/lxsB02UHWbyF417Uj/7iktzDcR0fgzyc/8X5w03srGOfzxiZLpWeeIQcQ
nebKiZhWMpVzV1MFbtAxgU7YmBPk4MYk67AqOLnhCRsJSqEyWpcz/AMSYB9tVhpMpn9Cc8i2Mmfa
4k6z3vrN2fYQLmsePxd2Gfvg8APE0dW1NEt+l2ulYyugJMTPNoXfqQvmkItqjwSObAXSS+DWzBQq
kKe1PV4KH442ffy0Ej8iy74Lu/ts/IPW6a+612+OUX6GOcJkY/hqOYFne0TMrhnCgpB2S9OndiFH
p0AeudBhrcKsey+JD/UTzoXBzdcRBAcmVeYCWDn99iD91UAxA2CPOHOMH3cOPQB77bq1ccCxQ09g
0INjQ5fi8kQM4xN9MKLo90Qj9mVyaTvITdr/ODqP5daRLIh+ESKAgits6T0pSpTbIJ4cvLeFr++D
XszEvOjpbokEqq7JPBlNiI6Sp5hGdpEZ+WMkHX2hc8QXFZ2tR59B8MuXzNgGdbU58mMxmIiK6d2O
rR3wOoeFqv8L94Sx8kTGDqTfLdlV1xB2zH3EtWUftJ6px2ilnx7Cuchu8Bc0PLCUdrXgtKf5ZVyn
OdmKepPVpFltma6/Fyxy1pqffzry3RzDlHkzuVwo79m+YlJYkM0Iex3jUOA3W8tgWoBgCbsiHJ8A
iz5joLDx71Gdrl0j/9RoNaWMf3wb7790EfdVjs2Q9w2wPDZOq9uojrXW3ONnpYPxRJEa6HMGtbiq
FpWI75bnrqIg/4E9ukpnD0ozQrEHkTUPOD55kZKthF1ZKes6NsEfXLAvUhlPxRzAqdTeKcZXN3Lf
rTqyVpbyGwQ5jHhhCx2C6tSCFHw2XXc3aVSSSOXXXkt3nlrumQxWBrFVd0E1v84Sce+jIV0Fo0A/
1qRrtMoCHgyvJW/VjAp6lfH8jvo5cmwNQbIKx7WZMv9wWBJKjrJl0oP/ato2RfwUbwczd+lfmrcc
iE1vYyKsMAw2026ocF0mOWu3Ed9F3ejZkraZSHIaxNjwjy02VWxTjstsj8WC0+z9kLHqOD8JDofD
ODUrwkHf4xANU0NJBX4r38DGwz7iW2cZZqu0Hq54m1AuOVGO5/8AhrCieHE/LLOGXgoRwrW0YplZ
zp0x7JfjhTvB9xH+/ypY/kdZsxCr0x+EMPcugfM+XtJKjzhvec27JmKiqPnpjhxWY2EATAiS/Lug
VD1RIfMNWO6yUPiKGFSWEcktxN4x5mm7LY/6s9Ewd/IlsUbElRoMt6VHVJosH1FY5IRVsxeLhM3o
T5kh5C4W8gE2zgLEzbKxiDbuiLigrgS8mTNmquMrsXEjcyLUpFwnaOYVMxnYD1O6zMDNHs2q8ZZY
N/ZVGZfQgYx/ZjHTlQALbk1rKxJa7wL73IX0poUng2hrC+6XrPF26CJg5BfpSpsndagUX+Le1g5m
6Z4b2oVwyIZtC+/H1eTBtHMHqRrBgmkdYSfkYQEX4Z8IDMAdSDqWjk8mw4gEpZ81t+0xT7GG9g0d
OxUjdtZNFTAqLr2F1laHlBZsmcdghvgwUeY21jVH4EeK93CwSrYqiX5C7MFfTzl1Sm92HGTsTVmg
8FsDqACETlyfGzAFsGiLNT9aJ6KlW2btv9IDhqdVay7DwfgdncJdTsxPGF43u77xeVJsdqSaB8Au
Ca3fPCq1DdTRBLGME+EJEs8aGgCZZMw/woSELkjiU/bkJRz5qszMtRuzlEwsmAwFNw1eJtqAIq/Y
lqbRV2gZx9Q3v8MxPPQ9b0A6Jk8huLA1m+wVJOE5PSPeWFr462SIbQKXq8nUCBSpMDCU6LBDcrij
ILgYtRc/61L9mZGZLWv0yTOH6GCOxJVrrTesFWfYotLoL3SLJWYD3hwKzRpcZjpZcEhQJ42VPVzs
mNkmbb62Y5d9bLAFLM0aLE/q84IV4z63uaiZ+D7lCfBuh/ThrIokY9JpZq2Tc+zwvS/p3SKYH4WD
VONe9YO58ZLORwbMKjuvzU3UYmItDdCbhXW1g2MM9oJwF+8NjIXOQe4gpynVrhRTfWgn1q/7ofS6
H06zNn82G1RFg5c8OmaeQULaRncoC+plIlAFS5jAWNvp9JRTZ+wZtEug6/DfCKmA3jTse1vtBZLQ
LEGY4QcxYrF03gxx4SwxT74QbYR2ATitJQqUQFCZu7FFZlkTNNCoR9owvsAsE1wx4nSLzzyS/8pB
gagS3N+G+AxsxrOmwYlq2yZdQMjrazbjOnYcRpJ444mfacppn3s+lDeX/186f6R8mWdNEo6eRWiu
G08Hau+9pcJFu+eHLJ6EnEeLpPno9V+RjNolTaZNEZnxZnL1Z69I2e9pboLw6qsq3OpGbhLBsPY2
9eVW5UO/TEs9XMHiac1qfBqb6TUwZ69eNIdrq71es71XgZGtNeKsTwzq2XY6T0rhq0YUWcfaZxbO
p5ALz8MKoy/XbBFQQ3ZdCz1vV1W76gROShdN1bbgSjSlf+59nBJNomwU5ZHA0TR8ucOkbw2dqb+G
BZH11SHKvFOt//Nz1R5RtgdLo9b8jdkmHDGhwxy5x1wo8MB6MkdSxrG6zL1AR5JCx2dkfGJoQbYa
MTZ4fPItv0e79OwKG2yFfLNqxao0jWarYjCbrdGJDY2NtdF74wj4EjYzO4ZIc+5gNo+Wj37H78mf
GMShTcUXK00PvVUiMF9Yq3HIvEUZi2c+7IQViInCvTSevKzwj8p1zl1kbOqgP4VDfxNBEW+7zvzg
7XzVfbPcd3P0Y1RSqzr0nM3E+5iA3F/Vo9xXsgTR3albZWXWsu9sG87sPm/MfOGZmXhFOHiRiWSV
Hlrx2fhDr7cuK3fcdlWFzrWvFrFq9oOI3wDyMiMI8OBC+Hp4g9FuUoxOk8hJp7JQRJcUQfNig+1V
gcnbZVrD0ncAkQ36d0LA34likxbMq+Fz02TgZ1vzXVHSkilIp7yvGKgcy0SthlS+1kzytn3BvR2z
/WrRJdQWWwYJDMCAjLrClolF29XFaugp6S1UXF7ubaC8OLtiaO8Nhgy+xQJnBtCntW5sCyND4VTw
bqFuQnYVkfgEuPrT7dGJOoZ/Z7iOW1Hn0GlSCjz8zMZKc3etruyjlumvQSw3Tc+HC7RGTdp7KfSP
1kSiU4PznP822zmT1TDezZKntgHnXzAxTtBjtKK6WUyed3X90fVCO4DLulhttRM2oRm26Mp90jTn
FId30xHjlnXq0YAb4zk25FIKihkYqX9MLHk4mJx7GNZRQFFkpfozh8wesmWbpP7NnH71Ijq6dasd
BiN3+VzgRpPDt6gzGmcd2kedjONGiEMw5V8pMo9l2fGzGs2oIxlZ6bX0N8gbulVtMKpBqMB1k9vc
QtlO6ETMxypiXdrLResr5x7U6lG+0I3aD5anvA1g9+OIo1sO3qlDgE26Bv8r6kca1BRG1vwnXWZm
vzB1xzvZ839xw3ODU6cFKkR7iKrmA4cwVC7rlSoI1oCdwkwYOqxzqfjgMn7CL1/e4+qQkON4IShV
zZ1s9xSH9RsvO5BFwLMHgXXuvUenR77Puza6yVG1Ppo9t7KWZqIkXhj7jvxok/TTs8BJuas96d5F
Pjx1NGYfroMiMbdBByMGE7tOuBymqXZGIX+LjaZ6CT2yQdH9+yiv2B+HQTfiHm++qlL99GQEl6Mw
niLETbfIKP7VDq16FKmRdBDW6l6rLd2QibkNwnDXxD5lMWKJBoH1CUl/7CTqEoc20atzzBBb32uc
QX/WYpj4PoPPLqTTbgkha+pmpm8a65aa+dD5CegwDH+FxR6qSMsVWIeYIkUZp0o1JyxD73hIYe9p
pX51Qh+aX3FPVFCe+mBAbal+SjTi+M14aRN56NBuniRWXa5maFdj3srNmExMSMOBQS+ODOaZYJVo
R6g4A3LS9rGIGxrSSbu3sFUk+WkLRH4nmU2AbD1SQFhRbZg1BEejqx4CbvhGtdZ7p8HPMugul+iV
oisZEf6hVFZE5lDdnXoKKxob1hvESHx5s67SNdEGjw6VB1Y0FP+u98ySP1o4jUxXDlM1Uksnkmh5
NVzu8BRFKM0ydp/OI9RB8yT5bd47NUy6rRPW5fqM8saBQUSRqBZ+AyvVrxQDc0XHFpKmbvmEliS9
fTcb2O9h5e8ZnZNZBuVtkzPLY4HPjrQNaAMsY+OCzB+bruGX06FVp1W493UNwsrI1clds2KuSEhB
eDEqh9i4+sXgWzgMrbyjhKUhJP0Dl8QpyqvziPSt87yV7WuXts4c/lYGSlOdeYBMoiVdlliWfo/r
Nbb3dcBIb6TE3FYecj2QKGnttusszNBpdhsrGtmE1PENbDyoFYsKmlRVGmqD5lNjMRozkMrRv9Iy
iGYr488CqRYLguRGI0YaR8oBDsRoNqelmConYlVDbi9Hpe2ugF4SVGetEMyl4/LGnp3U80R9JNT+
K079GlersRYlIGGWluDwJpjnsR591ymHOHqH137tKHjTXoMJByRPuExG5NBR4T7JMWHAZBurzpmS
g244t0Z3xKqIyHgUzXuPgbyF8twZzT1Ef7mLc+1foYq70EcSJabibywOeoG5lupbbMNyHFEF8ac6
Z3bZYxyugzNRaNiPcpBCbG33WdBv9JhdeGBFOlku2hNDb2UUu7GxvjX89fMHdZctB2o2VBcmSdbC
bR325w03WpizgBDlvWuzGvqMue/1fJP4Hjl6VrN1vQ6dnqCaRpox2MXf/Lw53dDAf63WlozyrVW0
jJDFQKZcX20MZKWiyl+A8Wc7vyZv3hmOvqed886edv9Cye8+6clmzGa5IGb1dRbghAzkazGvNrHs
FSs30bDgknCYdMgrYL7kkt6zByjdZDASWuKfF62nvyc128fiswJhsVK9o1ZWYd5Q2UMdGGC3G0Xx
GLMU4aWG6iLwdpiz4qVdWW+9KZ9Jn9jgATqbHe21qNQf8pliiV7EMm0wVH1RL/XB/S56ZBVJClDQ
d74tycOEdgiPbCFftXvmyR9g7RDsDP9smuEltwxt53f+a8Gpvimsr1hio3Y6vYRF2P50o8PbFiY6
T+VKOAbdZgOgEf11v+DgXrl992UFjbPtyuCStoXYGSL+55JPkVu694wCvAiuDla/XcmYcGVX7seY
XvxcfGuJ2nZIwpeDaT5lurfS588jxt2Mdz8nUNZ3N2MU7zs3tvBhVuYBfcXB91S6swx8JGNlnvnG
8A9Os10MGGIom57QJ3ejZeZF5w3Y1qnahC4frkUXrZhcIj2dfiQ5xyjVaPeDczfRgQpb/cVt2+/Q
f3+r5j0weBrmdx+tL4MAp3xVU/iPEcszmsSjX7UG1bVxU+KVI+Gfx2Rr2SnqqCr+SabwLdewSFnB
GStlhxoLNw9mtfkvjrX/3nvxvvccsdFie8B1NO11N+Nb8NkdA7abvyWiltdx3oP6ndS2ZBGwijl4
8dIBDeS9HQRD98i3XwOyIhnSi13pkrCSMX2yB9KMe+5irx8/LcMCPGIrPI1utg7y6BCWSA8yMELV
b6I3V6CQaME0hixMCaCYciWUVXsbEHw0Ae5JbcKnb6D0ZyTw1HX9PVSMcMrQ3bkTCbqlS2AELy2v
vYskzba+o7IhwDP14JhHRzu9cJkwxg36HqwocXQW4ZhmjUjsBwjkozJD7NouI4PEO0CaPdRtJxa9
Yf8bAwrjxK0WNukZ82eWYL9bO9V5mgtSyuUbwUOYU9x6bfb20YGiEAbo/REmChC6GYrsnKTCAQjD
aJdoQds7jjZC+0BIWkH2Uwm74AVJT/hSfgZN0r4O1E1unz4aVFu2m5a4bryvqiqvrWusQ4rCMQ44
wXMLaWrwz5Ji3KoGf5eu/bakqtIufpG9++j9o2/dAHbezNYc52UBWy1eCmq6GIJInX0FEyrXvj/p
s/e1QQ/rGe1JJL6/QLT95jWyWZb8vAL/JSE69msNvhGwjvxHOhlVDuk3M7Wyzz7rGgZaRPE4dhTa
41OPijCfAwShgMeYOsN96wNTnyL9MkoXF/zwheoiu+slF4YmPlLcEdfSR8lnTNMPcdjswRoLR3Hm
HnXLyRbsIahzSvC6ULkXNQJxP488rIZuvA+KDzUxdHDghZmedjFUvyeY9Knlg+UrPcCutLZd073H
2rzCme4KdOpq6HIc99F061R8SZV6JdKNCWVokMjmLMPOC0+uIqQjT58CssdjpousYejDR//b9wiO
adOaZ726j65l7i1F3KMX/ZVYu9DLjsHOatSTWQimyPHwHnaW2kZTsnUHqyF+bNo0VX9rPPFJFM1X
7MIdyRwASSHiiSn4sxIy7yoP2bHPmOEgvy1VXHswlhnm7zLydhL+GVj+5k+F0ydtuJc4n05UYaua
ePFh8ij5iif6RRpE5dbuw6CQDkLxTnFJqZj5ew5HAGhdcTDi+Eqs+MtQshaSEaxsL353xuC3ntI7
C8RD1Q3WKtK1cgu+B1icVp2ZBtCwjSFmuZS9m5+SzmZ6vwJtie1EqO1N+43Ry4m93bSyhHcZx+ij
saoDWRKQbwcMcIRQd9ns96UGXUR1d6lmu4gshm02uVcj0hjLMcnX74OV/HQNU94oPenVmX8a9p12
KGZ2QbFgMPKonPwv7XllOJuZS/j7wKzf+I/Nq9yAG4i6e4EedxGWoVh1pr9rDYY2tgVaUGiOXDq2
0+6m1gAQEuTYgoyvNqv0FQ/L3IP6BG1FaCTYKnaFyLBAd/XCq1mbJy9Tnn2OHQ8tSqmXOjeeXZIc
AFYvTYTAy0b0dzswe1LbMZuP8l+oYIrE2XhSVgg1Yt482+Ss5UrDEWPlf1ONBWhwS8bfiNUXkBSR
5pmKkbovf7uixa7Mcn0WAZLfnLwV/mPwh7dUKyB65w+cW5csbT67CEUmoigqnuzhpoRGkTbwDguY
hpw6BT8lnDSBiSBigBCN7WYy0kdGNnLvNDA3fKCpHGFmzCrNAqYmx/cJsequyqK/YD7YeXbLkNW6
qKqPoGGRm4gJaitjXtz625FVGDNjfCO19qlVWABzhQU80st3Pi0qZb65CNVbl+ODLs1xR1LxR6iW
apjkC/xtczWPvtAmUHlWfUTBG9Q+UOpWUQbqwF8kxupR61cFOnataj806GrrDhCZLSpmoMGqyGsy
K5luE9hxMITTbRzslCphpp8DXDogiPmdnJVoiobSKX7RrHnTVaDmoB0gUrTZRP4urMfsUKt9FlrY
MbNxZcaIPtyKnVxIf5OiGMMsZDKwQ/diCOytg8UW2jQIjHAg5DrxaWgg3BkJA29T4HemtmB1Ydxq
VOz8POWfa3gsjDyT/LVJXCsHhbmucftL5DDsO7gGjOo33JR4Rns7TNe+ZGQST9Ea6y/PU4oyKcdu
VneTgTCn3IyoTstwep3grGjyuba7eOO53jcxKX9ZR02nIH/lmvYK4ODIqutW+RsddDjzlBaYm98f
hDE4B98mpQX8sDqYqD7ICF6Kkk9nrGW4TVr5CS2UwOrK2IV+++WBwKSdT58bLcgXlStPZmi8e3k3
Xga8PrbTl5tiAmGjkNgrQnMrvYeLSUcQZzQJhjMzTLggiGJrV3J2rDX2uNa5gb0cpYx+ylMywiJp
n/nW2KyGw3WqcNX1PYsiK0+/PSaMgI8oJ9HhxSJ6TjO8vwE2NVnbL55VXELBLIFnCqEF1vs8nHbR
iMcR7/fzgL8ENIu6Q0hIaBJqJtAxdONOiJ0p25cIqnI2pytwRluzbIojy802seMDyw8U1b43Buuk
KI5OPBRHj+kyYjpYE8bvndn4Sz4UPyqv587MOTtzMEIE4tCezGbd+NzzJoTMIGImanXmP11P7pzF
QJH8pwCBRQK0JgmNN1bxhyEmvtAMMPMq99UKxl0yH1tayIScL8mzWQKQ7oLIu3qX5kTgEVmKi74V
QEry6Fd61qdu6Tuju8TDo5l0sbSgrMWeuuuhOthTbS6GGkucLa4dMbUrZ6CTSQ107X56J42FmIIZ
Jfdru8Mzsz5rr8f9xpjG7gCMwcX71i8YLZ6lE/6akPGzilEAhr7NWNCdtJH+NjVHl0N36Q71dRoR
5Rl5dGGh/sc3QAE2xDUWy0uqxUBpnQ+NMRgvDzmqo9qkJjJ7EXUXpMyUSV64zkT94nZaQNDuCEXO
g+SDrB6uzyE2cLBFdnLy7PJEjDGfbqXTO/W3OonuJn5gupwXHW54MzJmAs61EB6zRETqO5BLv0Ew
vkxGCXnD2YQOiGvI3hvmsoAJ3B3Wl2BZY9HdBo76cxFdQLYZPnxiHxcM3+DzKF6eyiP/IXkPYg6u
cfoXE2gGMwDVpNbP3Vh47GSXrdyOfqirxRezEl6LnkraHb4GLXxtiVofOIuGmP149jLU5k9XendG
DwdT47crWuCKLA9+kO2ZAoCK6qcVxKyKlXCP2Ko+uj0bVSFf+bx+yA3bj5z2bDROoHQfRUcvTHet
GgR9AIcAotIJNq64WZ1+cLPuB+rtix72r3Gt+G2tYA9ykm8fnFvY77qEH9erkwtbiKK5xAS65RZZ
3sbsf9PZeeq5fFNkFfBdP4VTpaPF6l+8sMZMbdh4YBzcuaXlXFglPTeGBJk44vjWvTekiwZz/AwK
LUmwxN/iKDqGbXK2Ab1I25t2ysHE5ibmzJXYiRa2QTfl8T7pf02XHARSXA6jCDENccQCSHgpKL24
KUP3NFe1rYKtQZYCAqB5gufY25z8sTWtPRb2+CtgLwacYcp3uAEuvhGcENu/Q9a6xWR9LL3S8vnk
kT0zJ0CzsQBbfnURgtu6921a4RlPI8dCmP6lBhJg/3usbhBf77iL5pQoyp1ySN5iwdMaD38F0akT
S/Vdp9q/ychOhcPg2mZ7ZOBoWbg5/nBb91mjkCqexNilSDoHNGIqFM1WzqzWIDFbIm/t6BzJedUW
qZ78qqHZVhE5myXBaSwz2Vmg5vOcnZR8a7IgwAN4Mrnjp4wcQKwx00c41SksBfUUlPkR6gUlByk5
WBWUWbMDStGqWS1GOpZGjlb92OJJoE4+Oa78VLV1VwRoQ2TDAVqyzfMCKNb1TivK74KiGqrbEf/t
V5fSZlkRDHtx5BFdmsOwChnGRh3ZBAWii2bEu2iirNRHbMgWR4P+G+ofem5DZG3Es0FFTsMSEu4T
MsnMGRfRTyuffxU5HbbCoa7nZO4gXhqrXcjwc5kW5T7PeV4Ig7kFg/NmRf8UPRimwX3O7VFlyali
BRvys5ImkG7ssr0MnG2qQiuU3QOqdwAcEa8mTj2J2ATGyYmTD203aRoLu1F3R/DzAMDrGpzurdA4
sP16qVjhoWAbEvSN/38BXcebJluxnvSezonGShMlh2sGIKH331QKvGEwWI3XotOXMnx4Xip2WXoX
Zsqw2ia9ZqkBvKbtRwTdZoDwcAUDbm1Y0KI4pkvI3RR9i/akBxEMH2b7Ha0o0IUO02tuUihAH+Bj
uXe+98KB5mxHri40U9lyGspfx27//P8lYyglNGHmGM3hp4D6RQMXaju0Qx8JaESmYvu0p0NHMjs7
MZCsU3kX4zPHHcLF3PpWGlPHAT99zac+kKm1ciwfaBEcDjeqoi1h1y9jg1PTm4EeTMtY8Q2fljaF
a4BTv3jpGFqK6UBd4JfqJEBVM+ODquZhmqxEQtoMEApw4G6J7MIHnNEpnVrcTepnR4PO6Y/6C8oL
AEdmh1VaS/miywGEFiwSJ3S/SXEG0TtZb5qNFNAPXHPdaxbLO6HUMdfptTzdgiZbFIiHuAG1IP4y
uyg5irYmXkwySWuBharM1g+d1dRko0SILxOIsRnYvxUUIFpr8TTpate7iQGUip+cz7I1y3erYpdS
Whow8CqDZTDhVi3Ch2u5+LjmzYxUoCpASDgaVnrxGbuez7U6LM0Y4AWVIQzRElMVJlIzAJnCqpyG
R8L69PA/etOp1a1Vm/tnow7eut46ewMS4GaMTn6Xo9ql76p789EOyEeYt16zwQZNA7dcCz56RVZN
lj+yEL2XbcNfRJbcrtgwPXSd8f9oQ1pzBQB6/MN92KGnIhPHE9ESKSssckfDekVgWSN/pSV3ggto
8EJrC1gv2Trjsx6HR+IrVoLl2mQPDEe5C5rpVPnUOKUOPW8YHoiRb4hpXifAlsuk1d68kNKaKhET
oF2fFN9Kjn7bE87OD6K14XavLkOpptX29eQZF13l+5QxkRMi2zDgB55Gl8WBasznJEZYqdv5ozOq
pxKES1+TA0xOzMKU2oszYjQfAhQ+PLxs/RJxCiO6IP3creBwX7llM6CtBL/Ry/A8CYM3vOTu8Sbt
N7LHUxmVgOOn90yL7/gvSTlmjUyHtce4vqngd5RWuOrN+lN3o09zTM+UFAvXOzo1LKEenFlWLzUX
83BqWrc6Rz5h4T0sDailpLR9STLRKpfZrI1EJ4qrZhvXIHPQcRsX5C132C77yKADYuPZFPYHHiSk
A1gBIIA/ahQL+Mijv4J5F3fLXOqhxq2MbyW5yGIeGDkv/fvExCL7Ffn6cSqJHwmyO0nOy1SE3jol
4QxUz0+uqdXYQhcYal7PqvkiQmdcTZIbxS9emlqhADG0FzmvXitEuhI8GIkul0nHMJEIjvlWNNRS
cf8QZnF1qpYZsmUhX1a3QRe/MUOtQ+u/tYSWbmEccEhE2Q7OrbMenXCXBCGywtJ/xcv/W4PzE1PI
YmKtwFDsNKG9EF6LLBkgS6LPfNRxIcipO3czRNouv6rM5R7R2ielif2k2IeG4T5IjPMMuNWyq9tV
76LIQqiy3NnsVhx47MA2TDYAOck6IdJXY4yusTHrF3CQ9J1z7vXw7vvxGRMKcUD8gVZTwWHRuJkI
VdHLFgOTB+ao97w1eTF72Bz2wkCTUY9DshvdTdY7H2XfF1tfhvu0qK5oriCpuNoRnCigbGwQkIzl
av5XE3v0KBtuvaYPLlSD16bojm3r/Wva7FZY1kjMb/0ZOhnMjQLBtLGiZr1oGM3csjhqvYbgMhyf
8ZbfRBpeieMpDNx8uR7/Dvx2blQjsmtxKJbuM57ms1Z/ER+JEFgbAnByydUkibLyz2xcYIFOEwYX
/1+K+HzMTZNnRZEGh5yt6plsRiWknc79dbqpXCI+BJZw8mblqRDyKtjIGjJoN4TeXezRYcCDjrkN
tXbbMbhjels4myzSXuseIFifMILgSjZj951FFgkLXvk1RNWn0pm1ER+GUtCM/8DPPVoJRi4McHiJ
GPQ45uIgwmCJDp0SOUTLqnvweInCYIjehoyuymgjG2Z0VHhQKG39WI3lnmFRteFfvddt1LH2UHHS
9NdAyXrH8JIQTiuzN0M67jVkxgu9ndn+wcUZ7H6VeeHDJH7OdHR4oTmNXNaYmKMTiGs9O3Y7IQgp
ti+uDnMozqkpI3jr/3vTI3ikg5M8Gr/8jfEMo78e3qhSoQO50Zvt6K/KGF+RabwnQb4imwB8hVkT
rZwh8xWxTnxieshHf9UqyUhtZn2hJaHSa9GKJmYEj6RDLEAuD075r5gRFs6h+hoJtpoj0KywZFVR
DtUiKacnh3dw5bkAICap/UqFaA0OqaOiP1lSajD+WAonqI5cC8citjA+a/9S9m0EbDkrGbdbL5qw
VpnoTwx8yJ5Dudpzs0ewnF7wuK8rW1L7Md1NajK5hbsHZpORYrgksvAWFIm5EtAB9DL+9K18n1Xc
X9ieB3vkFzISwmQDfT2SvyEY3C3ySFyl3+HKyLWOTWLwDSL9CTAmQpUvsu9eNckYry6icaGir7Qq
f7AP8YGo4cdLhuPUFlttNoh0dvgzZNkOUIhcuoDe0z+ZaPZeZtLeklnS0RUTf4G3fQ6tWppIfrgl
CYjw4eEyO7LfS8bTa3sA8D6Mh8To+g0cCnfbsOpMAhb5zdDt3Ny9Y95K5o4DVfHorKMyZXk+kfcA
i0BtaIxKVnk9iu61DJtszQE3RIxJmtLylnY57PpssA5ZBGTKy6NdaslbFSXIMzu6icZe9PX/3QF6
Fy/WahZQDiLq0gaNN1zbxP6e5g3r2L5XwGAhvjJvMwsmILnODg5yJgcxQFo2BbvCBnIvofLAUji3
EP24kLH3JHC54eqBFXtD7eadZo9SMxhyexLMq/FxEetQ2sbVRTrmR0l9QaWU5brcgro8U4+A7h2P
Q2z+1vZwAxrzKjrvpYc4HAqc5GHEuMDTshUG8mjZElclOhc1ygzsAfy7wfgyLQQBLjipkDX8b9H8
9uPqU0ME1hEPl4VYWqEZ7fVUFwQ5ROshwnsJ+Hdc9hUbTMYQxLrPwEefIL+5qBu76R95sNQxlXtA
B/2iuVgwZYs0vY93+HM8quqDBGV+VI4e7xB1H6IJzWMvychC3nPzscw9hzWnjJmUv7Uw+s3UgSMe
MD9J2R6Fg/HSYAM5f4CBLBiEfHRJtSo7LO7eMJvIZXfSZ6+zlMwLtHUnnJwoFQdGTFQ+BX6ysLyH
W+Mvbgzs/YmbMDLjLeex6iAgI7y4eUl5m/lFi1hWHo29w1Sts/7ARp2sYiixzzrgsl5Jks43rsMc
yoXCJOn9/XkswKqj3KG13ifIMMviF83Ed2pFYLnlF7JYd1WUgro5AjNlkopYpopNTh7fUB/shAlf
xIEVhOo03RDDA2UAzmLS7OiD9GOfEuBr6fQsU3X2p/jcV8N7raZT7RpXYyzBgTUlSRVufrNJYxQF
PoK+TJCWpFd6cUwukoVVhPMJFkplZOmWNEMsBz6BFgS+zNoUf0f7jKB8YbqEy3RWoq6gDbVtqyam
9oNYI5Z1dlnrXWIhtwHrJM/OroIThlRgBGEjqlNEvjtF95o1Rboe7Zjcb/nqs1siEeTD5bhnE4fW
yYcJ3taozqVZPQxR3MqB4CTI4OfUGMJTQVIGf3NwHPXqak7xvuIDIkoMaG5E8JIBb9mz+fBrBwwL
gKG3OENhx/NTzcPyauXOSRBOQbvuqeTVS9KnWNJ0sVA2lxWxUDAQ70o3m7PS8rsV36kbV4aThtxX
pLDYGHU0nNqbFnvTCnRtVmjXWiCcM/IeGq9B2W5xManmP/bOZDluJN3Sr1JW60Y2Jgfcr92qBWMO
ksHgJInawEiKxDzPePr+PHStb6aqO7Nr34uSlVIxIuDT/5/zneT70g34+8tpX5Yiw5AYUb6ywke+
9UKTu3+alHlw2JbRPqfXmcO0TG3ZoB6bb5BmEmXkEQUVLhxiJ0hKW8cY0U6TSELg8jPYIs08Cx/H
PsmfR2rDbLRvgjlTR2RZ/WNo2sZmqMBtsFR5m8pBNmjkySNUiR5cIotoHtIWo3sGxmi5Hhbw67T1
t7TI8axZRvilL7RxugVzEUeU2UmDQmqQaAzMiNAzWGz2FF1K+ICAikD3l6duRZ9/Q+CG3iQFY0KV
/25pqrNbBvW2boxiP4s2+s5JDS7GmWECv4HCQY18dD0ozpHKN60jo5V6YYdq3q7SXQAD6METU/6A
Qe5QxsZG+wv2XQEVUA+aVnXm1rdEd46TGw414D/p0mRO/Y1IGWRENXXktPbZOjYbrxA3s1N1q6ji
W1ejtyOTdSaZ3LBwvtXR+KV2vcdOtvedE4FlSoyvySnp4aHZ+gATpfn3IGXQj2DLsTNgSE04xIQ2
SiEJS0lKAhUnQjCs1sM3TogFinHR77oHWCunvOL407I73OudfKHi6ylcyYryBzpFmx15CRtfFP3a
ML9ZExoATgvtbuxJ3gy174iq4o2bA0ZB5s+uiNXXMF1waoCQJiq0yElw6Mp4bZdYsTinP1gx+lDI
ulRGw/Aax1Z2jYoNmbKgHOR26k7/byjp93LsgBPttuyioBpWLYf1qZig14TOHUzXc4zB+FhQf7rS
/R5EsTHhTeKJGta0DZab3g+6u9Y335GPYsukgnG02MtSR8ROnZguNWIwJ+mYwKWP6fBKpmTkJtWu
qBv0tTX7b5PdquPT2+rksHMXDCu+BRo0hoQ9mkD1J7hcdA+yg7m0d3GhfcgWc1iMOajolpgp2rxP
6uk5X2TOKQbsXfEW2WmyCxAD7NIh5yK0YHRiP7ip6Z2HWtaqfTh95XwzzGRXfEaS6dKlxV8h/3Vx
reA4uM9Mme1ykb8xZ5ACh9VVFbgRXfNjMg1YJpz0pibmkuLFbTCcakTTgaLOVZXLMwd0mEVA/dHx
sf3tVc2eSBA34hTpVSM4iMsshkiFKJ5ke/Y85V1tUSdiDMP0mB+RGMXcvOl1mJH0NDM9VnI8tzGE
Mbugc+xRYxzoM9cJZUe2iOfcrwSaR5CHRj491DkGvQVqq0FUGotkUK/sW3hZxTYxqc03UXlG3/eG
JJT9VuK9miL7Osqnudch2CSUr9xifDUY9PPVUvmo73NPIpfCNOCkMQ12QOeh9Wa4MJmkaE1Eymi6
itgnI9WEvF77bxx9n8Ohz7dUrFHzUZ2J4m8DBepEfk8KqgZZmN/NVrSdQzT8JuniQF6Jlenpi2Mg
QsChFlBp07e4vbc8duUucoKw3nEgwq+Zut/HHtCZmEDph18XAamDjSLWV4/eI5Tmgym9V8AV9gFI
aR9BaKvhHtkuZRZAtkRgx9+mvvwaJpVzaBAx5cgMc2OcTi4Di5Uo2reyZjYdvxkN+7dIOruxDpJV
RLwChQzMMMz6DjiaO2wIIRWE16k++WnwNi3ie0ec70TT88oKeZSndAsj6W/jatrnUaBAW7TffHcU
m2QJPqKI/Ge+k4wBCvuq/WKHbJcd9lDo9p79qj1mNcMnqrP9HHpsmgrT2FX3poiMXZ567731YIZ8
HkYQ/aUMgPKSf3dggyXOrPEj7/HWtVJ43ngnWmIRt6UiPCtt+WTkc2ob1HjboocFs8HfqDXkkFm8
lYXGHik3eFasXGuKMHigg+odRxRqaOa5CTXulVkKZ50AXlEYiuyI/FcHSlY/F3d1Je5sMoObSNyF
dU9bXI2PNFUh7iTwf+HtHZnKyR6RI5DzDmlSL8PP2EMGQcnjKhw7bqMMt2pYs2Vr0/qq1qgoGZX0
o+RwntL2fQgwybj9N9fjQDAmlErVLXZf7RefzkQss9cxv7m5TWKIMT56kdrCwXtDnzgcoxC5izW/
JZwcmONM8pO129yT9KfYcao2uDWFf+sEpKIVgb3lOcyI2TuHPQTwUIqcaKJV6xPNjrimiCFF8qZX
HmeVDPdtkKNjTKrO2gaD8VbGtgaoFHROfcCJPVNzKhi1/Rqs8yLwuKryWAE8ZksAPGOmUDhvGoM2
Rlo+RMSLY9Q04m9t5L208h2aVcLxw4+8z9GbbjgN49V2oudWfb9sXjNNnUKBak7GO5PN1vbsu6Yr
9q0FB9JM0ocsHh5rUudXyWjDb8mLA193NXB2JzDpRoXkLLd6nyyE8ZEP0UHk03OxGCBnqMIVnffJ
yIx2TmU9+MYnFmQYxon1I4fpjrLpwcCsj0dHoPa0va1nj9RjwHdhYWVLbKit0aDwdHUzBtWWl0Hd
ifN1i7YRxAVurfYLRd+ctu4zIUKL4XwNSxg7CITxxVb2Q0khF1b9k2HtHDNr9CYSByZxu6TcDrdk
FlCWdLkFCaflPpnu+vCBnbq74Wy1oBoPV3NRsknJsNLHSCq7JdzAkAvxa9/bVEyAeRbdbmo9ucZ9
/2Wxih8+XJK7XC7xuhp0pEdfIrNxqQqlfhZt7aWSa2E212KmGL8Y1ffM975AUnpuRpT40ClgYO/S
RH1JSPA5Iz7Jr7BbeXdOlqX3dVW/mQtmXDxs1cmnHziMzKhulFhrrJDPYVqmLyp5D+Z313XME+ft
m2SwidNeOGnMnfM9qhomz6DoVsWS3WU+fBnmZOiniooYnSlNblPYcNpHVJjDfZFrpEbq9rde4ar9
aFpUYjosxJGRgVkn1oZKeHlAS41Fp8QuvzjRrIFcD67lxzTLITIZs/SuWb2vk+nYpGa9XVKjOSWV
e9+kaPx8iaysj8qNDeFhBXdW6OWA4zv+rU8nwtWbsq2/ad3xWBtG92o6vc8mpbEZoLO7KczJIezT
DzdDTuRRT+LjuowEvUQ6EjsDV98mbfLbLGNRF7QWJSZHRIik7M2kENtz/1mWw11qK/CaoX/rVw2A
cvClFs63+auSbU8yUDweey9zN5npyKNVCVKNAmxBY/re2AYszaQ3KZzz7LY8++MLO4i3GlHm3hr0
ulWuREGsdYzSCc0NLVCKIkM9jcxsS3uVcf8BKhYfJp1NEbicSRC3h46NnDQ6YgFAGz6FzNxPY8mQ
0+RFK03phec2NqSUcHo6Y63NZYtzxwMQkO09un0PRD3dx+XAs+DijGrndAZ5qsQ7dymmzG7gbz1T
qZfAFxxpqa2JqRgVIsMc7LKknD/6+A09e0BncNegZLqahImrW+F0qFxnQ73tAOQAyvXZDmziIgvg
TsIK72LWy6t5MvaFmzzXufGW4f+gbY93Pe6Aujd40LewvvaTB0ynMOhPz1Z3KFsbr04P6bmx3J1w
CuyHMz9mHCRbKwzu8FElB97WxROvVEXCC6EGcwAbt8+2NqGXG9xxnCxbSBVkKz1ODq57WmC9r8PT
tWyjAE4MD610nIfWweULkK+EAiDy6i1ekD2Fi8v5p3oeSRJxAypdjdwIIiND45pzxQGl92uaQx1R
+QN9tnRkEPlRPq7j2lrNc/pjHvxb5Kz+2gkee9gK69BvbnLAWVd2P8tNXsUHn+wEUh2Aqvp+dihq
iOasy/a2nwDjmzGKCrM42YHho+XFLRlJKIEoD6uERQr4cLTL8uxrKgzCyFZRWnG6It5kZU/4XGbo
LegVkJ1Xa0LhPj3tm7LEyzwRC54s7PwyGxCM638Fe/7WxrlE8xO/EIeQlkygRAetSX9xbjIVWmy/
jNeAEF9jhpQ0usMPr6M8Zchknbl2ew/T5V4Su9sDHj0zE0CKS8EzcFxaE2PwbpnmNrULpFf28FRO
8DGi1tyie4E7nE1kv5rLVx/gUunQkLYWAd2qJzS9T8yrcXQx0FnMudN4fYmq/p/v03+EH+W5zOaQ
A+A//5O/v5fV3MRh1P3y13/uNw+b/9TP+N+P+OPj/7n7KE+v+Uf7pw+6fdw+/fqAP7wob/tfH2v9
2r3+4S+6E9nN9/1HMz98tH3WXT4AX0A/8v/1H//2cXmVp/nPs7zJs/6TLO/X6uNvXz6aHx9/SO/m
OT/Tuw3b/s3zPF8oV5mK/6P4p/Gj7f7xd8MWvzlCIfZwPU8I23fc/87v9n+zTc9SpmUqW9iKzG1a
H130j78T+i1N5eJhEaYlqTSJfye+27bMv/+t+vkjH3784+/CNwUIBxzObLAt17Ok/vf314e4CFve
7H8UrtFVCYFoWvqF7mK4qoxs2UKnAsO5waq17z1UV5ndf5OCqIss1d3d+lBMJXOmBdncMO7tgP6d
HMxhVXgdRoAaqks3YbTB6TtI57uvpat2NwXH0ul2Y4qbdEq/uAoVQGeWjl7+qfYZ3smELTTTlbT8
ghI1Z1MnbiX1N5p8rQCn2N3Aa30FEbZsjRkDb1skP9CpMcq3MvbwdtViQJQTMiH7uP0buMq6rU4M
7t6tcHI2FaF4skTL4b/EAQI3x0SfVKt5I2lxWxSQ2CR5x9EtiPQbgqe5Dn4YonWBl7NdlvQemN2a
QyNs4ihN4KPYzdhVAmeATyWfHPgkV+iINVOgLOK3cmyfS7kQ0TU79GEhQhjT3uh5XuUVhwb1B4yF
p4pkRTIXn6LZo15I9IYNc7zMK5bamT8qer6J9WpWJKxX4PesTj4lpvE6zDwSJViiahrVNi1fNWNz
wky8IuHqzedyIl0cCGNh28fNBBgR8tOSAmpZ+m7jiuE5651NB8vGbvniFQ4KTvfslDhPgnPm8vbS
P4yNxQTo8gtgbdk4nQ1NtPuu3+HyxvohfGYqNQP0Y2uD3JRPw4W/vK2V+gfygr+AW960M6ytJHpz
wASgexeHy7v2NR/88uloFJwu73oqf9Shg8+Fx01jtGCN57OEMxe5H6i3Ygq+MvVP5U7hm996B/1h
9KsTWM7vpy/1IPh/QS1vC2E8+5b/JOL0raraaxAtN0rX13uTokS+SkT8NrruyUWYXLA+Xi0TBEdu
zgxpWt5KWLdB+By1aJo7+iwTkXHUBql/U1eMTH77ktAmekXxG+c2PiQ1xTRHTppW7pdcqZ2+Eo5U
0GxhWTYO9eMCshQDP16FLj93Y2FU8eV+JtoJNwiqf/k0Wn27/t2c9F9z9t8KMOV4xjo9bsW/DHMp
fWYNCy2Vo4e59cdhLrKJqkDsfIbVu1cLJJ0BF9C0Yxhi/ILiXUm2P5Kbw9X3jA0zcMrntXCG+xlS
3M8hyEFmQTHHPSpbNEu8gMcZPE1AUnL1ZeafkL3A/up4hbn0wcwzhPIkX4sqf4GHA6xR/4eSy2Zl
0YsyeqA63unyUeKAf9ZjyIrVPemg95fbMcNCQACxfEYliJaeWyWM+HlLJFFImA+Gq4tM/ISXWcQl
SsI2dSOau+/y9ZRPRBajLZx8tOVgSS5Dpe3k+vK7ZIjvRhp1KmjPGYdzk1yWqzqK35Yp2Cxe+pYG
1fcBaNN2EGKP6GyvP2A5ipPkPFQ1ggYAF8Hwxo62g3e43Mb6lSv9SZPQA67i7ElPeLv8Bz0iL09Y
Cu7OOSbf5DJaLt8L3cApjIwnl4Ji9HNoEGNDQGOwKTxEdHqcpZY41DOxgSheOoPX0ENGf6TL7V4P
Bic9D58lFWXfOdCiT2Z6vYwi/SrZEr/pFyHi7nUgyBFm2IeRopbxTr35k2KLr4CKiRNQCKwZ7nok
I8x+jEVwZyTf3ZoUkET/ivomjbnlL49HGPZz7lYVT7IQOrixexP5wVOZx2efYrgS3gkR3V/d08L7
deXCGOhLMNgujA/PcX+5pcPasfN4rj7tzG4OYHP34ej7V83Itdefbnn3pipcYerdIr17BTvJHMdU
u+hPr+kPKCzX+PCwicesQWQkPXl+9IZP+GlhAbtM2SZ30GDP3c9p7RB5xuvEDROm4TEnAzftuWCX
e5TiN/NR4163+DYxiZyArHEvOeopHzRrcRpWgOjvGB84csfgxsgjkBgBj6nyhzmWpzwhLTOuFX1C
hHhFzPGyIRU8DpiCLtc50MuGvrn+amb49SoqS/roANhPQN/wPPnHiWGYwK9TN3mP9Pxa0BZzBhZt
wQjXF+pyg17md9p/asXQvq11jgNuH/JrRqReiTDO/+5HklJZ6MSUw5SFtZId0++3JB1xT2SlhZ8B
pkTOJxTiCTZCfMPfAImzC8AzgMat3NpO+GYk/OfLH26Tnw2hg871LYB6VK3+4oPpN/7DXonP5dmW
bfqW51mcc3/5YEs4tloC0tByK2xxWvTwz5LgaRrkZSCGBb/oEjP1oZsnXXRi7bx8Nj3y6FOfZJj+
8AtnXzHL/MWHU+JfPx3bQamkI0Fu8kn/+OmMkCZDXlUfeNMo945HfD1gEWpWf08mb53BT4q//jaO
yIcG/Inkkf2VnsXrqUVVSTYegHIGDHP0ZbAENRhnvfvowYddWZVOk27umaQgd+MPQ4SCv0iKU5/x
dFGkewd6l+9xm3axPFw2U0WdvzGXUOWabyDsnVU1CkSz7GJMojTWVm98Wk29q/v+tQYFlcU4LBgh
lU+HpfGYIAeXP/zgoet1GpTLNjPIkn3SiG3TYGQ1E3kKOGTp8d5WaNHIOfYrHw2C6x0AGPDrGHin
nfbwc2PKAYq2fnyt54GG0sXKm73D5U7JjZsmQ34wLPp30xtOaSdvaUSjxKhYrS+YvnrIODqyJLVM
FHqhoO8OVjSFG8dScrnCY4KvHYSZQwLZHK8RYlGEY39SBqw6eq4W89RtnMk/YcX/6sgEzFjIKyZQ
8WlFYjPOyE/UDzS8/gfROtr4hkRU7wQjA/xq0D9eXqulMminxY96xgcB3+uyeCLdJ367+jom6VOs
p2r91uEYMK2zrWkNsJ+XEZ2N7ygLqaTrPZYakzeaNE8ZKo2gS0+p3tfob6cXoERPQB2KxoFGqJ0b
Xy7f7bLdjGhMXt7gsi3VU2VlTDRAyXdVYf9gVOIoA+bZoSFJrYJC11E0ury9lXJTdh094bQzr6uE
aO7LfjcwiiNS59dKEoHcWAR2GnozkjsobEkuskn8dcZuG0iU0AMsiPVcTKcqXDgI9LhzawM1Qjqg
WLd6udb3xJCUX50FP3VAJXmVegvZjzmpsQbyVMVG+bIRm623cCgfx9gRmzmyz6Q9s53l2azyCRYU
KEfEH6OZ53zzF2PWVL+OWWUK5XOZlZS261/+/XenLwutehQt7Tvd8KfUChGSF0ggGZyTw/0ylu6T
Cov3XgXgyhxF+zyBrOfZ38fKKa+lazzn+tRGVoS9KWKxUu4y7oXv70rb317OJo3e7fhQ2SGmIVtm
Mb2a0jHepdYITZQGbcKsQR3Wpo/tfYmL9piTK7mK/RDV9YDET2Sf4PI+Ox+jaWl2OQxzCodmi52x
Ajckc9aB2CjZMFMkYVooIaNQJC5vDNMht2K8U/DioYtExBKLYRsxP2vxAF2kdtWUDZ8Eft0SKzrU
SYyKuwK12uCmy1Nshg703AnaoY5yAFDTnebU3KKT4CJIZKBO1Td7K8N1Birk09eCn6J9dnwCBNA8
v+dZwUYpSj/HqMAvb1+Tdntjl2KvquR96XJmK/0qdPk+0brTxhsfR/9FBgAXialbD0UD6cTp1MZR
8NKbxP4y8dCCNPWNU487dxoesAvlKxs/UdfWuKRhdwQjlhDSecx9BmoZqMtw69Hk+osbR5cG/rgU
KctWpm96AraQ5Ti/LEUyi+B7mf1b7C03muh15epv3UjACYuaqheR1kBq5uRW1sNMKTh6oL+9bHMo
jei+WawGB/m0+WLEZF5lk8+UVBzKeZLrggXm4Fq7vHnHw8NWuZjwrjdJRwdgVQnO/6GLO51Oro2M
S6x6b5BrwmZoF9XDsS7KD2qq59y1BrxJN4vrbcwBCRZ7JUX0iLoGT/ncevZXkk3lml8Z0GdcvGCo
qlD3r6oUK12ZymzVJMn9IIHxLznF/rHoS8JvjWFVmuGpGrkbNcdOYemy5+AYWZmxItvRoZZoIFE3
IutA4m0Ric30qeCx7dgZ8F2stMVaeSY1B9t0ApEudsJb0QJhbFPiAHw6//7gk4Cp4cnhCM86nPNn
A70oIlwi4/T9crkvIr7KRsz9XWSyzGePUZ996rsDNfGbaT600Ig0opIsVP1K2dSQ0lMG28sNREcx
8aa1mE2YR8sn2hH0dmXzpULbtlKhjeWbNEoT6xWHZnnLqkzWbRl9Sq8yVgQ0ryf2HFd5jaSGyQ3x
cpQT3mSf6rnpYRkywlylzpBYJfF68YsjIm7EhjOsa05IFLjs4Rx4V5Md3k4fgUFUT6Z/hs6nmP7n
96n7f7hNFYdR21bC9ah16fnvd/Mbr6hI4u7eL8s9J9/FM58CN4LfL6eYdb976TySTczypZzNZgMx
Gcp3QyoO3g+631g6mCy+tP70nmbzruk9B38cuC5mJUP16A1zXCLgB+JcbWa7+No5tMkvPy4elFVg
xJ8Z2OH9oncbHGhI57ApKC361UEyrWg8sipzVQqLcKLZZpbVAzrRl0M01OnDbHlu/2KnJv9lo6Zs
y2fgmgL5mGs6v2zUGs8j3HBSb0EM2Iyotn0WDRwmAOdvBgKQd5aBdurKtXpqVRm3WaTSXWz07qb1
saRZyK8PTjUQuZENP69YAznoes7jreEw0fuujaVCpwGIJUEKMxUcVrURgqITRJi5PdPgYobsIjgo
S/sih+EUAGNlzwrTq6TTqK8bYa8pEFv7NCqFesN24SRKC1FnqIsh1L3X9Mx4lQggF7jWjVWeLmPU
r6Hjx1X12BhNuuqrhstNueMqq78EMDs5ZPOsuuTeLhV4/midpbXY+gl5wIlBTlidMVYV+p+W6MOg
ar8Gk8v9LzvzdqLjtc4rkOUj7pkV9ch4l3v0Emwkkm5Ck8adzpe7OO+HeHf5TSma4Pnilp9gOYJA
pT2Zhy7UC8bMqO+aP7/hLQqzv87L0mfb4LnCdKjF6wHxuxveKzAOjcn0bumSmpw4c1pMLrODgSa0
d3FTfeoznGBDbtsUPfWpUxdgoBG8/sUn8f91b+HYklvM5oRnUWT+pbIbC8GaMEO2WKh8Sj1zNQtg
NNMJVpelvQu5Bnpt79nXrS5XhHiurBo6hHYmP1LA88YKv0zaguOXcBnt0rrH3EBXjNtyQAW3ctC7
EabIH5cXYHaimmvEa2fSk7bepeCG/kryLcIvQGFjtS9d9ZAuEwGmYX+TAkvYyaV+JKPd50bvWWV6
FtAaQbQ7RynkKeedlD+w+52frfBl3tkWnnIcKIi6OvMKrB6LRjaKG4UUvw/x8UQuwNuor5HAjHiM
sE83AdjSVA/qiQ4mVZeUBcMpdrPHOiNAw4OMxQ5cxE+SAE/oHYjqZ3o7aMn824QwsXWsbrqcXg9x
PszmNPf21HhfI8/GgzfNZHL5tMv09ZgGEjJyRalhjs+XB6qktk5IsV7tzIcAQFVy3c4orEUd9ogf
kZYkbv5zREWoaK/K8Xp0XmNJjkMCcGVVmyT8uQbjqIYaAwqSAPKxVGz+MZ1Vg3NnALAAG4/07vKo
QW8WrbR4bOZ5nxAfwBmqvO56NleyL8HzDzcVWn2Of3zLy4JGEDDfJ5y+WgIAfzXz/MEltw9GKyFH
eqRUKM7D5hZI7/HyjElfuMyoQLwG8IZgW1juV8cr5t1iDKACuFIJhuZtbBGJxKqY1g1dsNi8N5L5
B6p9Y32ZZy+vpVdOw2cPR0PTvJo5EIU1c7Cyy4qOV38mdxDFX3rCU8IlSHQbMnkXPdGuSY3bKgIn
g4upuaUeTxxIwsCnNfo2Oi4bMyBjcFaiT10ZZ6lv7y/DwAq0onyyXjyDmztJSsxgI7+rzNxyk9gw
af98KF6Kq3+oGyhHmALjtkedyjF1N+f3k0KU0+rwLPN1+pZ39BDgGdhYYGOS7g2c0i3CDoSOrr/J
jfjRDsxzVJJX1Co2Y9xBb3aK3Dc3Y5veca8VeBRIVpd9PXflktDPrfGhQTZwv16GdJ2xbNLrZMI3
+WFLfCrR0r+MErqFq1DFLSyyiPRwkEC1yLNplYngfakL4C8uUZ4GnKvLCoBFFQOaQisfZf5VoNcW
vXu+LLaXn+6ymDZuciz78Z3cDv69gZmk1xt9E8WXK6sUrQ/BiS1duPUvrzJgvl5Q4TnWe3c5ZERs
xzKMbSvT4FhgUZO6jo7IKFHdYPu63IJu6L2Rn9is6obZirQ8YqoBvF8272bdsw2ttkbsfmOxuE1D
HnL5Df9/27Psi043UcO4LH7fwrR87tL/e9/zFMPL+ZfH/+x5WuI3lEaeoyTtS1s4isrsz5an+RuF
M0xqCt8pC5PwJOsjiWm6sWk7vwkq5I5pOYwFybP/u+dp/eYpD7SHsG0alqYv/52ep3CsP+7AfFvS
7rR86QEjcTzluL9sS8lhYvGpiHACK1oZMHoJ5JgP0pRfEcKGawCF2dmzX7DQqlVk+dWpK2AOVlP+
IfLyoZSF2E7Cxj8cGnf5XrXLA7Eh1cpdguZUYQtNoEKnKHei0Zs3XRnf49xWaEsiTOJrE+iaQfrL
3pL2cl1zXL0ynBy/tTlTarmxx3jT9zXowmDk9LqJG4cgMtlugJIe24q4y4WzgF9W4f3ocWZxVJzu
i0aYp7R9ttjAmeTYRQKunTUZzTlpJaS5yB9QvOfGGq4sB13K8RuzrBHHiqTZp+N01+TJt9oPpkNp
2sFtETCUQ4dAcL+4pg4awbEX4yaXX8N2AU/R8AehT9d1nAiCHbGPhJbBJtKM9ki6QfLiKmmNbtnU
8NoRSH5BkU/1MY3GDWABesEm+Fu4/mxRPU0SHaarbibxqmqimThANDIG2Qq9RYuqzNJzlzfnPsf/
XSzBS2mpQ1CXyTGslhUh2sOm97H7WBH5qKb3WNUy2UXYs65cTCRrqnD9bRPQjO6z6GlQqfMxAZoZ
RYRjZmEZBC88sV/9kU6iO6DWb8/zlG9aTPQ4PF9wPxicBGwXaJSzMcdcfvOHPt0mIbGYYEoatg/V
1QSIbuuH4S4a3OZB2eMTjo1uP0F0RecmNpVU7Gwhq27HsI9eFqyK0ZTvlyKTGxLGUdmmbg1ACNSf
ibPJaO0fSIdjJnHfPZXVh7k484anb9j/q503l5RtorCkJDESGN1gazCG5Mn1Mm9LZgRwYvz1rLDQ
xsp6QiQGt8KOZn83NtnXWVsq5qHDhFnM86awPPq8DclIiHVTqvHcHC6oqARkjV/66O5zb9+L9lbN
VbDNMlkcAyIhtqa0H0Y3YY9uShTlDGvCSiwAxCjjDhRMZ5IfG7SkizsdDfhpx2qALFOITnvoQIml
o73z0mEzuhbW8l3Q4MAa0zk6zJm18gqDJSQp3O1cgNGCJDMOt0WSsodIewShcvhhwqag4/XR5sI/
KRp1SB195y7C+bIhZB50RpsdEvlWW519y9UP0UiDnyAeZVzsL4WNr6JBNgTf1X1zBLtXEUSfQeY8
hZ5Ci15hdsKz6RMihhexjKzoWCzTR8i5FK2e6vdLDEN06UC4NklJhSM7VUJuWjBsBDMi3zZbqCJp
Hnyb86zchwm9kxzCFhErJFI2/T5NyQgPwkZeeU2sw8nqnYiSJx+dWSq0oz2AyZtUqrttywj5OI1V
mt5JdTRDcSSsjNwEb9mn+J39ZOdN0SmvvYeBcKiDbZZomXl15K37MM4ighCH6LSoXtI5qWFpWumu
XfpoZ2nb9sA9ajcL/DW/ew/6M7T7NZaIeOP4YQXf2wd5j4tPEVVoNT2uJt/v1xFjaskcWL4JbANS
QITCINyi8g5Mv762v+M7QtqfCIKaQm/k7mOEO0kxb6aC8JvMkJpLR9nbq6ca0HvobePxPYkqIi5D
Qk1jm2hy593LumBrjcHZD5f52PjujUHDb9dPc7XPa+clNfCE2RQZsDKWvBVZCrmJKKyKywdOKAS7
YKNXVp+++Pgu12O9mnO/O1dVdswjttq02gJ5FVYDHEfbllvHydf4QKJjAAH7yt6Z2MVap7ufKFNt
uihBVDssKOD4Cux4KH+ZVbSi226saWTVm7mfNqLtxrPE7PCojGDXiJhUGxqpeyNRnCRS93bRjBlp
dgfigkI0tJ58nN1OPkaAgGiSqnOhFv8sIzhDDNWVmClzq6CBJDKlDyrognMTf4nTe8twy/Oouur+
vuqK/H4sjyGr3WGM8tu6KY7U21LCZ0AfU9g2dxKXNtKV7v7yRyFDvN8zJjFWBuTdDvQEkqUKwgRJ
z47o84YRrsF+C7ZQHEbd3Bxyv7yTYbEJ1VI/F7A9/IRwwdL3qZF1EVGJEoCfN/rf+0XtcQSDXeG9
6VscK/XK5NWcQrFFMzGt/dHG8uKyQQ3TBoVsx9oXZ+JgGN6qsfvvFQcjCHbButT9xXpy9qByuFaB
vya448laoseGsb+vCK3HnEVABUR4gLMe1rbWYj52QeTeNvzUT07YaT/OCzDBvkV96I/UVnCp4F8a
0cmRNr1s56Wtqbn0uD59v93j4ieOwEEvHaeEZQ89R8oAZvk1TLQWn2qPb3S0OBuSsoTguT5O0BgI
RCJsUvYIaEs1pPctWp6Nqo32vEgMBxxf4CzZZ4z34J8nQRxZJtYlGsotWbCwUrL4UQ0lhsUu+O6N
ZnNvNtM3kNRebfSHJlHg1VP1WZqcbkbNFSwN44ebpNCAYxhjBZFBa2oABL5XPRmPjvXU2fMGxM1D
Ddr3Po4951xbD53d3Dq2e13XTvskVPJ1HPnUc12Aq7W30yCSp85jsRCR5b2RFbYJm1F9srAdKdSb
N1nAp1duoPFUI0UyzoCewbXr6mE/lATmBnNsoZCHoDnNVg/oozmilOLkb/P/FjdgCGqTY1ycnNY1
Di4+6sWD4jC6OE1sgkLIUqxWzAk+84RkUsaakca2g/Q2vxHSz26bClMHTWB3razsh5eg2tZh2YZI
vqVqaNiQ2OUmoP2F8gYrs4XESsSAARYgwU1L7dpvW8VvPx07AZNNuBvHXdkWgIJoMV/chGV4yl5G
qh6bVHgfptf110t/3xpBeGPPYbuddG8ZmSyE+1CgII/bBrcyZgG752pQm16Dq3fLHK2ISh/prstz
1R1LQWAjpitiVjjKRcVjoZqPMbCqYwqFJERDz48PgX5yxdpTiAdSoNMW1bLFYbygiF31k/08mtV0
4noBNVCcZ+sZefb/Yuq8dhtXom37RQRYzHxVorIlR9kvhLt3mzkUc/Hr76Bxcc55EbzdDbe3RLJW
mHPM0PbvVo7im/BTEScEDRfaAbYrhsxmnybUQp0PgLwHCwB7/+hXWA8ccjHVT2iAGQTOQ77gfMnr
6Siw+fQRFjERMSGWzlfdaU/EbmiPMY0tNPfMJ9nuHOwWHb9Kh+FkZho3BNQRSYT0Kictuh6T4xSV
N9/2X+sQ87YGOl2F5OK6XCOUHs+t0N5Mv+3XkD7gC2MKEyAqIktZuDnP2P9JQbHN28AiZyK4JjD8
XEHxZJrJXBhFnc/brWMfSOvPtg5yt/iv0xuBGr7ESTRUwG+qtr9knQCumtLfgk0MtRmBvNDFtqnb
PVX2tZb8M6ShUOASXQv6Wx8uk11gQ2dB3Bg5KTHAtJIC7oJfzc6KftLalajrPA5oYtCHW5sWBIov
qGqcMZB3QDzMFjmakOOoVNlqIQr3Eu0yWU28C30Hm4zi7mF1uUJHE2gqIrom8YJE8Gyta189Tanm
7bEGHnmC41iHmdb33nhsOUBXGLNgn0v47KZuskoodEjVyS12/JVeYzkrKZg2g2IbU8+4ezJ/F2N3
eUuhbyaAFA0S91ZV3VdorcpLTRxZorSJXDl0zvoirUrc78mz2MoneIl8HVif7Ipn7VMrkfpZOi4+
Mbx3hU5d5UhGUi6JZ66h7ikIu60eO3dmHhGSkAViRuD4KmEbvKHN+ywFwSmWmz1F4POgVcAQr7wY
vJKuavTlZTAVnVo7Heo3aIGdCMsgVk26cxV5HL4vEBSmE1o5e/n8RUNkfLw8dAeXZsJ91CK6ZToG
TDwvD55pYiM1F5RNDDqJ3MMtk8pogdqrub6nWr2NTD4ex53eyUm0Vnli77xOGNdYiP4Qmuj0pRU0
jfomA4BscWTuGIBAJ03LBUV0BuO+cZ+DDy00sZ8HHHlOgWC1msqdFMuV15Cf7LnAQU0iWsiudBKo
AqCybMbgm2TkJ1RRvPWLGAMqaQkuA2g20yaMpXRklCG7hKbFeNcn+J25V+0ZvXO79pSn0AUNu37z
klbusPxoxzhFuERcZ7dhdoLeKWt45qaEjs4ExOXuc5fNj2wuKcNxGezDcg5gbR9sR95b3UVEGddB
44xPrXPUnfrQVoolUDO8xY7VHxF9mRvNrX4spyZ/xqFeK+xN7c+8F/VHDQSS0U4CNLUzLALQEC4A
X7m1gMy1zo43ky3HNUHD0DB8QmGjntZvjHRq6aL8GY32Niqz2DdeYJNGtu54TpJ+RhBPuLx9EX6P
fslH0Bvie2ZEEpcssTkn6ihohvprIuxgF8JudlIysTz7jvWWPVAHCr+J1DnHr7+Ne+wMJA84HUx8
vSX9avBlx2qBpMU26gEeNPWFexYdAOcQgk770Ck1wSYM/1um9UKwN0adOeyZzPI5pjlw9b58JVoH
0j3Plxd8gqRBENvCuc/WvvMEQ08H6FFkYzDAx65r7JTynYxNjzOyIcwuWmwHyJq7kSLX0uG9SivD
cK2jY2obPdwD4X7Oa/OfZiXVS252Ly4NR+1bgRyVfpXQ9LS6fYojyw3swU12RVq/6Wb9gRhGvMsc
t6eQBC7xdKbSSll2AzWKV+z+wx+r4B2zvImMaEGRA/ax7kaqcpfwUhxjQ8U5HRu4+DCP93KODi1b
xc7HjegCT860CqYDG2HIXgcrGQMOkuGGpn04eC0ji9ZGK566KZ6TkFzvKH7VCB85kmPfgYxT+aKU
JpvM1YC2J+6L06PTJpmGAScGbjmECaI5U2cEa3E859hhEiaGTmNGhGsDz5b32kdjO+rzlRAM6+D0
qFfttF/pY2tvOhUXpxh98taxUub4RGes3QwO9kDlO7eDFaRD+0zrscFL626kbxOoGtG28jjWD2NS
37J8YCBBRvp20PPuOTJzHVqXPuwQlQtDLH5O/hfS0SWpTF6osee9nMJnWyPxTh9MdBCOcdMH76NV
Qjv5YRxeC0OBpB6AAyfMIeYFYOqPBOVNUh5yJyz2UI1o9aBuzXZLfQWpoPdzd40IcDrJBj4lXvu9
BTUN3gsrKwOtyq7xio8cTH5TyXjX6iEwI/gjqT0TiD2jAckATwH82JMKpEBLzdWJ/K6JqxQzUGdc
dRl1R2Dz3Q6+n2U7b5h0b0URxYE+Dz/pSGA2zsObqTevv8347wt5KQyjRkFfN9fkc2t2AMziVnZ8
VMWIrcZOk6DO6wpS6UYl8oefXbit2v7+a78v8XJPgHyLCJDsFsgbtzYhXAy0I8w0famDN8rMo4kH
mguyIisniiFmmgiZVIwYHkZysUmSmXRk2Mq61zIzKIg7deKnyfhQtHBrrU9xjnv/xX5qnBc8dGSM
97h51uk+dqb0nigRvUtscuaj54K9ALCfSB5i/tK1Gnhcu32IjX05lrCEDf2k73pAPitN8owtQkEe
qc+vnbAn6ELzLjzIrrqagzzmQZ46XryfcCQfwtH/aGvtW8XmD7hsijeh3RrufoTkOfTE9D3O4BjB
1UoFXAKEAeFWKllswhz7d4QPStRjf/19obH11oUM/KkFm9x++652mJtofpOcQ+NyurJzB1VmuSf+
gR87Hesbwuqgmavhb0PWEQKiTAfxjq2vV/IIfYZ8G7f/MQcO0IhrEMziCK+wyNCE9P2B2ynUga3T
a49hcwbcozVULiDRG3bPlXWWuvc+oDUD2AiGtIHbYmgvMJEeZf8K6eu5aK2PNPK/ercDaVpyvTZL
fg4kU09tC5q6GEe9peQTz8YYqEXF79gRlm44NdkqU/RsaKdRj769dpQro1Y+Hz+BsVPU75nMHYd8
/gLCbPLozO/t0rz3a7wrkr2y98fSzAtAf7IGk+8GDGYx6FAsxvk4eX1CC33tUm1v0upujdB8L131
L7SIo7aWSJA5AykU/fSRQ1xkqN1soV6YRF8LyCItrsHYIWVcge13zojDTkgTWRR2WAdG/Hk4EJjm
4B1IBILF/j404q0KSUOV7bKOc2c0wd0x88S+Rlo7RM1P5ifXuPgDa+zkFPZJZ0hlAvEha/opsXjn
4jL5RIt0mgRVe8ykEO2IsS1a4uiq+Q1n2Va5CT+FU5KNVgdBOMESvo1Ccorc+cMZ26eGxC3qx34f
4p3IneYTHyOiPhswrwlSwRbarnD0L87teK0ZiOOkJvcYe+wtfMy/rt98XOB88QYz9UQ7eM1U9+Ql
PfOkP44+HVAbkVJEIKQo5MGzbEj8046ZM1gWYtTHiNGEPp7wEqQ874anYmZJ5xXhrsm/I6ymOLZH
RnSIAweC5PKI5DKkR9SNi3eG2LytaxTflZCvapZ/RjgsA/cynVA7y61ps2cugC3NSNG91D5hD1Wr
ZMAYabLYzGmKhMPOEiwrI4wiPqWOZuxwsMOZ59xStmbhkRbPBnoFswPeX5l/BlRUa59Jcbbo9Tvr
WyXl2SqrjsjH/iZAxuoRUYZl/Kom3rwxtDYpSQqMrzzWwmBK+mSTtPMfogTY5A7+qSmmXZ8BDM3r
mEHZsXLJMU87ZW4GxqDKJHlywZRErbj1tvOqmjca3ucSAppjsmozCdfMGImseeJeqiXrxzZ5WsxZ
3yxbZuzY5UxYHODY3vkyBvMQ1eZXRHMO5XBlAH5L0+nJTAENkymTOdmd2fdTh7oGTob2rlEaV6l/
qpUJIqSlzxH2mWTPixwTiJIjIV9ynP+YavqIW5cYKfBbFdtYkI6cxel8yKr+g6y/IC5s+OvDH4Yr
SJxQAqMNZD85oZiqFJ+OESdXhA3oMUt1EpY8JCo8R8aysq6kCAzJ3MWe+G2z5siDFVh5A8U7dMBY
OmbAZuRWkXVR5xbukXkhwTnn1nBRU9Btho6+s8jMgpzEEQ8vilwkBQNufJJx9jHG0dnXsgML9KvH
KWC/65oJDTW7psp8EtQ9bYs7FTbwaGNfMVgDeYA8YiLWNmkywVphZzozF5ihbgK8KKkymCk4xiki
wU7E7Z7woMU4Mv83mhk+FQSQHm5xtIqwdDuiFIeADmTbYp/mWD8zK9oNbveTMTBZTwz+0rrZl22f
kYZKi8iow8yBgdQbNTlfMw/tWmMaqsTXRIj5miJgBOg8U/BmW12R+dJrl0TWP1Zc3aPGuqVxdegi
/xznJMbay4i3G4Oewj8fjU9Ze6/cC3tP5+OzwgkSfelc8gokeiq1vaL52FArPveq/6bCMTaL4XBV
M6phpjRP2HRcosfm9FN0zdGlPAjz10SqW1TEMSyglYmobZ3AvE8L+9Pnsx+G7BITUtVvmX3dIzzm
iS/Ml4oBtWExWmSnj5v6I8vr50wLj6PuHeushCUwYhoeXTrq5skwp4Niv7jJSWlFAkTsZuM8OT7r
AyJXUyXZ2/EY0YDJSkgWi7hQz41zq9vDSugmckyGheNUvKa+Br3ft1eJDM9Cq8hxARYmkQnSo/PU
5/gkmqpvsxCxFTwyi81d3D0jjjm4Th/wNLTIs4Fdmbs3AD0fjTnTryd/Y4cEWZaKa9IcdgoQzNgR
05b4nHtW9Kg8Os2O67VOWBdK87+Rnt/jkiUW0huA+VXWrUHligRt4BYNhX8hbflKIjtRGYRGZTxZ
k+rad7W3R7DDJKEkwMY/5YPG/zzzZkF9yiO5K12qC0DLjK9AY6plmP7Paf1hvxxd0gXkGDPtKSOO
p0FveGBK99V2HabTIgAIRzhJ6Z6XZ7Wba2fc7G8OWX5sMn5ITvqpTeutIlRsSzMWiFY/IsF9TuH5
ZN5grFNFMZ+byKR1HsC5Xly48l9rqgfq3/vIxTzgAk9MApUNRi9KH+C33uxfS3g7Lw6iCNi7/woC
fBV3+l8v2s/ZWRfIL6L83EGQ3EBtyYLiAzXxpzmTADereT/N+oUCbjcWzIXKIoIw1g886KO/qhn+
uUOQTy/ovA5+ZuskSOnPAni0CikWVM9urVKkh8C/a9DCjzlFSO65jCrT6sRklzm9Ms590e58r+Gt
VK+T+dy3hlzPWZzByS9WXis//KRqVuxTxKqhXa6X0I+M0tg1spcoyq8lGuQ+RFVi6c45rauvPpbJ
DoI/cL3IqI7aDIrFjWC6hbn/VOQQR8/OaDwRf5sFHRVo5c8fKOe+Z2y3ZEc1X2kb/yUAnO2e/TXm
M0shSE5tdhAd0UyTLAiRz8jqthmjDN6X/0dNwtuFtMcrt7gbU9sd89DdJ7Zwr78vZYWIqLPS04hX
GSwrM2Sh5azb6gwEXQlgNA6TYdtGjCsSxUyrH3geL8EN/vX3JTTNfcWWPzAa75YMQm37jsd242bW
6nUcQugjRCduyDzG+dD14YIObYsdQwzRtbQorNywyCiYF8kP8wwXfKLNkzpnTRl516F4zZX0LtKV
3jXyrSXLNmo2JIXWddEfU3YPvUkVXWiK/RnUkLptLFRXutzWtfvohuJDRCDGGd2vtGLQdpGX/FGD
Z5zSmvKg0Bbqm0iHlXLUzqlMca4Iy65UjS+fUR2xHsPCiGIMqErqG6qSBMik8ncqXz7aCSRbjPWC
jFXEwzHHItp0Af6cXKbR6J+slABtiHAkvBoVBoKs3pdJvTcMSQQJCztAQIxyk3btKvbSCHAjv4H3
gJRxL5uw2+FP5jiT4bL51J695h+I4H8p7tE9sBzIQex1XZYXme3nR5vuc6US8jKGmGG/SbQ80J5m
1TghdJ0phR2PN+ZURIyV2sllLFRzMqXtM/hBRmrME8Lo3+BJkPftvC3LZTo+lh9KG7deI8h6PHB8
/oyu7ALZklY7EUqZp4kZjJTAtgFy3+gQODud+i8zllyAgtFgGjETyjO6PVZuO0iVGdqKJ01HEcYc
mBD5jvY9srsgt92/RRr+9Qv6Q0IX6ldsW6ARc/NCrfbZoAbfhQLdYcIG9xSa1l8CMZ+Bx4LLoL4l
tzTZeqDn3L5MnjXv2aegBx36TVKgS/Bs6NKzt9o+TwtKZy5GXNXcOrW27ZDV9k6a3PT6mkn1low9
yepkDRhZN8AHTRCiv2llbbyioUJ4mpU7RdwEXh3A91NhTMHkLUYh1QaT4vjjbjY2IjvDHnKPpXT0
rekf6tL6sob6X5JLc2uZck+5uXGECmQHsTSdqGK8tvW+bZ+zJCkEFC4ibSHBP0gBqjZ+BXC0LWHN
uUAoyQd5IX0aQHPLm4dG/5Rq6gtJw4AXGUNile+GdKjxeoqVqFGf51H4Kl32Hh5UmjWPdFxPeitv
TgyaduSq8TQu61zHgEuBae8k3UBU3t04/oQaa13xKGnsXVt/T9pTvUOrc7DRINtd8x+iYZJCtSx/
bZmGcYsRMrvviQu0wdNUumSRUkIeZBBkCB8iyzRfuMLvPbXbriwHnXpFlExSQ5TIUDPvExmYzILD
j7Ft1sgE23VR39hMaq/cyoJ8ivkSM5G+ulwdm8lwXkTmUQqG2inLZ3JA0sJ/Zi7HfGj5qh1AvSNi
eIq8UB1I5r1oKMrYI01AC2pyDZb7sB6jv7IgrnquCCJO2sjZumZY3lTdqO08cVaZemcdosFssG9p
O1/NwyGJ51PpZUHjh+U+pEZvc9TiWljhnR2pS8sx9EiwLFClSs0/hqnH3jMmCgm8DSkZhZqOg+qy
k4aPYW95yr6omfdQ02CfOrN5qwwpNr5hai9pK+WaDTdyWT1O9p2M1oZCFVKq5k/VmfLuZgPiJAba
cfyfmPVjBQwelNJyGWODAAOwyskvf0Ova9FBWluDovNvYiM87Mwhe/O7ozRcVjVkcj4zicm3fBrl
DV1qyWioPpPGTF/gUeP7Ugd8pAaxdyYjO8k6YzOODvFQdFQNLLm+Ok+RvIh29yKVRhScM5pXfGvJ
Tgxef7P6Kt22oy5hd0FQH0JCKlq3fA3HJUdyVOTEWkQ6ablpEtOXRp8AgylTbDmzp7dvkp7oSDsf
SFN25NPY+7JLnX8OuU4huKITA6+XGaYF1OL3GDNvjMZq3oFmYcwUYkGRA0NpkFzYuaP/zCnxPqOM
qmfyRf2RReS9KeQQGy+0woA6AppXVOnPs15G27GXE6ApD9Jc1R09MypPpU2iiC8yvgDzYtuK+S/6
GnLV0gNN97ZvwhEuxLQ8CtAphQT8aWY1H8dxmo9iqojRa/C/ABE//b44AgVxAfrGLl67irNeDjVx
khB56GlIhVpqE6bGusWFnpr6SRhr0KVxUEO2Sec5PzHV+b8v//s96djfeg0W7PdvdApwDFLai4+m
gUV57oVHENZE0hdr5MTFBkfqeCIcYTyVy8vC0z0UtbPpoEgimRXjxotRcbtaV50Eug3kqwUVZenk
xo5Bd8J1CySK1YBTR+GhJ9t8sm2wR0CZtQapCPjh/e+bV5b+NqoKb18vb+U82S2uMGJ7xyyyrb1m
2+0+CbsgMavpFC0vhC9CJtVfZrMAsDpZPrAxvqKY9I8tz8Odo+vfwjCL0+8n9PvV789O2Wkr/tL/
/lm4fITEyTHA0y3CufQyOSUijE/9jBtUp7dieD7YNNjoZEfbYsQd/2sdcswZ5jNGMER8+v2qqYCg
emmDUKEjZ02PzqOmozrGtDN2fz2A4NjGQp16TPfXyJ5IErCosr0eJqkhnLdQJ9kqBi9gZeabjgMa
IL6EjD2bKPLKFHOzzGiFotpLz78vxTJYTCd33Rk8N8FYsL3Qmbl7GRldrNI9O73oppWvbM01d+XS
+Ouge8MWplxl7lpBE1pVhr5xGz9buQ3QT58Q79HxUOqPLNAC8EU/2P2cc19Ts/5+lUBSHwaDgXTc
pusk0h5hiV5LlN4ylHIn4+iwA2JjGLPISxD7625yLfkgV3OXZjvyJ+6M4tgogenD4skWkZs/Qa40
kuZRYC0MSdTYgLn/S4bT1e6GNKhcuSUPFe9NXtH0Dd3ZzAWDIwvgdoYokzWM5jy7nd2sRslSpXWG
Uwycer3w/ana5j8qEjlDjya/WGO0K/s2OjKA6M8dm2rYcuHH7MljQU+4jRLvJ6oM89BG2CI7EXSA
ysmcqnO2XXoTWGJxpHAOf5aOPJF4F70OujldppiJVT+26IqqquQP+pUG1pfptpUA0S7kQ/V/cNPa
767dVhfX7Uivb6DtOqNHjCqG222xxBLUs3DXLFjHRxcN9HeafAWhDYehNpA+GtbwQP89b+ekyPYu
hoDlb7YtVAd7gGwTUbDpThX+S/v4w3dE/9nliD1N3LvxXE1PVpzPpD7l+Y7pZIAGxHjKBpbCLjOl
RQ57No1Ju6HAZEA5k+6eOgyhVHNi7kyQfTN9JizHd3AZ22ODGocIUJcV/mB8WOG7XQzGn0RSlSfj
mByASD4bemgfPYckXlhVNRy22jqHVG97L8VAVOIR3hYZcPA2b7s1DN3+rzU/jMZ5jz3Xek+RvK+a
4mE6ectTixCb2cr2ou2ZoXlNit5qyHABpxRjYGqRBwRlFP1pSbdj6EGukxxpdCqYJ4fyluT6vI41
Hv8JiPCt0eFRQoh6aXoMXjHcQMaLGSwajk9BXU7WwlbN+k/UJ8PNTDVxqnLH2zQ5sqRoTL7yJ+F6
45+sq5mRZHnEunaObx38BzCJwr8jegJqCnYPo7p4mQdgEuOiucBisiNJonLShv2Sd3KjjpW1V++1
umnvLAYQvJmQxvqFI1ND89klDakeaVzi362K7k8OOdAGNfY5SrvccQdgaO59IgLbjha4yf+5ZCj8
caaca2Gaobc1fr8hyId+UeFt7g2j3oS2NwYRYL5gLNSOOee4npmU3MdYP3CEVG8pFrjTWFfdxpV9
8dX34s0Lm3tCGvoh6rWAhNoFTF1+j/GHN4cdmp+ZJBKmpxyIy3+bRJfx1Pl9/f0uZ4Wk040elhV+
hYR97wjHGKGo8oIB85JHfhEUWmYwy/eQD//PV7/f65vhMcQw0ftuemOT4l80whDOXMYAjMh0gVcd
Xn6///vVYGFlS4uRaMsEOHxuySj4/QM/FeXFSo6ZMtMzzec6m0lK41hq8bl70SW0VpKhM9dpPO1I
Fmdem8dbcpfbq+o9qOyM/xD35afQltYxttjLkue4YVGI6Mq0LZ06bCquaMmKaz4Cj/KT5wGeSvD7
7Xz5M7vqWap2Ezq8bqJvpW/7/X7iEkT9+1W2fIVn5WMe+ltmA2e06ja5/r7MRYICSycak+c2JV1K
3yz7jcRp5FfNR4X9+GqDRrgSdfv/vyJ3xNnUAj+kFz8yGd/xDY/USPYATde4DnrLGIeSeRfH3BJE
ewVZPWGw7fIomBOpvcCyyE/U29u5MxiP/LA+gR8n+puysgDRhNgQo3ZlGKpAfuQ7YRowLf05vHU6
GeMFeAFhjuYpsRATdYOB6sGG72yLGqvqQM2eYlW6EnRCtpt16xgKWkPj71KfjbShrPG1Ezo7dFO/
65U/vdTara7EF47Yo19H4tCzS0ZV/ILu1tuOaWVtwd/tnXGeYD+MJ6aZX5HRlttqoC2jLhCv+dhY
d1sZG5P0VzSWaXSo4tCDGSxpbdOb1jjPYBzqI+GW4abREbFODRsnkTuENGbmtGvGPH21QQifhAOD
O2baG7jaWG4ib0pficMeoKQgmCLfqi7qU5SGP7QLYGhmbh8//s8Za+uYj/DF8SXrNcevB6IBeIPL
MJxdYo8tMQIG1hua9VGjl9+Q3jBf4Y87B6vRLfr0dMdUGZ2tnBg5lJm6JiaaosxQ33YnxF2PYUwU
wjjPNvdvJ7RvHxgCP7u/9zqUtbow7tQe4KPRkaErZIiPUx65r+ZtvEY2732C0dOAV2gjVd6ZA/4F
AISElv1IL0Tnx/zxDVxxuYWqM13K0h5YZbANtMZ7rmXyJe2SLxgLOY5liKNUxSLQQkJK1fBvkAyU
MnvKTgXmM3zjSYYLgvBVtrrHoZXlfajBrxL12REKmZoY4iQ6idC3j5Wy5cNHnQpBq3svbNntdXwN
2awHZHWd6hgdCMKJZltpcnqxzUPdT+PWb0QPbNY07nnT9YfEpJASbIGCOG5/NNl/AlWiZlVmtY3y
bGcNrCZNsnMCmI1rr51qsABFdhUmO0zl94exc9un3IESUbBfXBcgPVe95kzbSHPvrT0Sej425ALN
PVtIO32ZPHPJ1MIlLvA4MDACjufJ2mLrDtcJpbZ1ZQ2mrvmHnrlbD0TACcVDnWvJttFr2vz6pR17
dQFkp19HMZAIZsxfv/+VZjW4mFD/LkjevPbLXxhsXO8uIVvs8fge6gnjvAyw0nrq9qMqUcmtu174
625CG6MQHA/9u7WIrFXGM5ylmM8K16vNa2q65MZP2qedL2GUXgPMFX7k2oP9FUp+ISsx/zPjih20
wv6pFftKpGRCRKCJ4sRott1IRlVUNpe8mKAzOEUHA8ztuDHp3R1iSUMi5hOjVE8ASOlhbeZEudkU
cNMiwRXdR4dpch5EvCETHYEdruoTtSF1d6LLq2vW8lp4BQkpsf+WNePWIe7vKaqc17YdAkTIxWZi
eVmJtrxVpCYuxZET6GbVXN257uiamIViOzmZBTFnsqY797XPZJj+eUCOL0T7fPhkgWspM+mYIKFz
aBOTl4/or2Ymij1ZJfhGCHSvkZtx2+DpbdM03A452sMJ/ebKKpr8aofLUWgXZLYZDAQsR41n1W7D
eZAfn83kxNe8N4gwiUr/Fnbjqw7WaWdMsoFlwQPX0WzuvH6Uu6kbmQ/qmX8QIH/nJNM/AIMUSS3f
MXo4DZGBhEmSRzJ9TB5kclObxUK3JnZqHD4wZRK56YfWkeZaooydx0MdqiO+7vlZKwvzmYsG2wwJ
b72OtyEe++JYlyxq24RlT42fjhPA6dc8Y9mOhxh8TI0Qu7l3322udG0uy7fIstRT11f/4eWa3rkH
+eF64AyNi2sp8z5qQCdY87z4wrAJgL/bWiczXndAGz98JiIXfUJT5fd6/Do6wOLMuNjNCHwCLWrS
h5Yy8fYQ34hpIqscpeqLDryhx3OysBBshs4MN7sE0VU6puIo9ALIK4nba5LV5mNDguWD0ftaI3eY
z9HyThWLg+swoue3hZc/shGfkDezK/Bjun8OYYL/dP0ztczmVjah/TJOBrp9tZGkQb3FkvOuj2NY
KwYWRTHS1idtcTKj+tQmBDXhfkwvmKRipVvvjQh+P5sCXpI/8I8XFjFImKDtEwh5ADRhP24o9ooV
gEl9MyUsU4upOacac3328iJop2a4S1m/qMlOXpXNwImICwKWDG2jtXw0YVP0Z9QCP16IPQYsOMvr
JCyeTdc5E52UrQlkLs7t0Dr7uM7eC0NDyejMBPgSY7salp298lA+g1v6GIzXGavQAzaAjVBxOPWy
hQHf+OaH43KU8/YfqBiQv7dqfBSgJixip97aqDTw/af/4fVbet8yfrBWEVvanTCYQc8dra5x12mi
v9iqgjI+KWfrESZAW7QKbett9kyNXz310CiH8OGq7B3bv7aZhB4/lo5hPeBVO//+5Ng4GgS1HewG
xZ3vs2Lhs0S7C158a/TM4lzXq3d92TaBZ3C7RQioiuZdK6L8bra6s88LlId+71xEx10t2HIcDB4o
eOGMXa318TYd+uoB1tAGO9KuJw19gZhJgUDI+pnV1Xgz7L+RmOwnaaUPwXb5orMSWVlt7X7gIifv
UeM5oI11uNj85aPO6hvULQ+tLQn0M5tss9UWYI941HM9bgCe7TAndUGUDPnDZnnaut0JQZe60xGR
eOiOxb5wva+o3Zc4Mu6z0f8Dfo/JKsPIZAv/b4YNLsk9Z59kyc+kjTeXRcNzXy2/7GB8W00TXZiL
+DDPk3FHNnMZLEXvg97pLW+4BzvU2G4SDXfBQLBR7vQgvkcj3il/DYsGRVVh41wyzKc2ldazaw+X
prS6U2ek+Ej5rZvhu+fcBpfEpdB6+mtEJOIdfMwlc3noqOWy9ypZ36a5++vUtXqgRh70ZNzaVuMH
SVJqj6SbiB2B8jMjtguwSCtOvpbmKDXbR1wT4wNlQGM6GK5cOdu8eWzf27l6rXwaPyCDWSA4f1nb
8euntv3Py4p4xWB5OuguT/Gkl+MVz/HakNp9cAfjqQx96zJaECwrnQcA0XTtrqER3ljUsAdOUbGz
7KoKmEkwaVcfCZTPE8MvwqFni6fAGL2BQ6/XcZQOZ4QrRQDbSKcaRc7rjNpHE5XjeowRYc5kqG00
ts5sZepz6wLQVstvh+VHe6pig+SgMr9hdnxOp1o8ItT7ARUKemQYUQ/ksW887FG20CPv51RVi9Pz
XUuj6dFUprdLm/jGQJ2YdUcZjzDOX8JqCu+/R0gRcgiQUfKfgFfwYBWHLwolFagTVsXWgJ6ZeTa7
H0h1W+JY9vqI2p9CIQpU16GS4xClLSKAd/nU7Jk1vO5pzUHpGCFTyd0zTdaGiZl8s7vCuUR0lKuS
0fYDUiOT09HlRDfm5JAbVr7NSDFyk0S9iyhKT0Mj803ZmTuH2crLVP6zGtoQEcdfLZzi3e//DDQ0
Oaza3tOvdJ/Nwa5okPBA/P46mT5xHit4joQ2y4Qht9n+4SnGWMN6VJqbHhBfz5sSGSMl26eCzcMA
+JJm1v9j78yW4za2Lv1E6EBiSuC25oFFsjhJ5A1CJKXEPCbGp+8PUkcfW8e/HH3f4QhasmWjCkjk
sPda31JXclfv3TSozyPBV3PwmFX4Pd2FY1JRvNhisHUPieneyaLI7z2hHzWI7ptZO8gOmvSFAs3w
bPTUzVVv3I0uOlWeqHcNCEFcJUH1ZMQqe6GmQBhQOQGiqxc1YRHeTLsgnRADuLgnrCKbvyYz/Zsx
iQ69P0cET/j3U6fGk5k3H3GnCugSM4o/QnFSTJ/uAgUbUSmUnhj3+sVnM08B1hzRPcj+6IdqEb/l
G2Bp9dfQCB+piTU/ECbSSkLR6Sd5+Djjvlmlo8yfs4BnMnmE+XmtNR0bm5dzrqpNnc5sI6FkbU0C
yQzdGPcZBo/1mEV7HTvBUyP7Rx+AJeGBb40kAb6cdfDYZdljbMflLnWYi6ycGj9JOGgKBJgacnZ+
sB9B+hDEPiIigiDSfqggi0X1Puuq6sr5FSYcHkmoDMELQSv3nennP9yZukwti3dpuGptBgI1XdzG
IG9o1Hi0Si9l5AcHyTESW4qzT/Us7wZFBl1dN6daTsmTJZsHy7GRgbjZI3tghHJd+VHyAq2GXFx8
WpNXEgq7TWkl012HsIL+T48RTKoTlf30MoAy2hLECxNIWNVuTJIEIUWfvuFcvMdrYVMfzZh5StRz
8JHZ3F+ZAcZXYZNQNHijenQaw9siEesu1cCD6gw0vtTQPeYB5Vz8CtqDsnX/QAwGzzJg8ahDH5Ph
QEZu5bQFTQtEfJyiDb/EWzNXn1Ta++9uY363/Dr/AjQ232BeeJ7rfDhNOg736OqIJXDy/JIvLliJ
VYKgYHorQH6iUxYUJt0tnAPaos/Nfz2rdvkeXX2XjUb0rRb05NIibViPHJOkwdIF+9tqJOcy2Luj
EKfaZVsZTWzr6rx0ds2UjaxOMZIbm0VBzuk32wW7NFhjdsiZlohfoai0bSxcXb9+X9RDuge9AfmP
jerFLDsF1Uvtme753SS9GSQQmk1bpSRO2El8m4rwvt4kfd4ci35Wh9GJP3nLg8vPH4yj8DJgrd36
ONw5rs50xDU8jTqajEshCxw4fUwoWR/PWxHjlpBaXjJnwLM6WQlZE8QeD+CYTi2TMH+sYV9vlPkt
sHTzBvsbjF2i45gzl5gUonqwVfO5f/3DRDyl1G1vhOUkOA9IAqgy7xIFLFdEJRQLl4aZJTKgoHdA
zH59H7r88W2XZ/Gl754BKOAMNCID7AiVit6kyiTa1MMhGiHEQkeQ3Yo84UhDGB4hmGApVcqqhUYS
hZAay9ufvwJerNCD6h8OTdttjt4ecZaRgile/vfLr8IWlxNp4BdUKGI3lQEO5YgCSm+W/+cHYTro
TBsWYG1ar0jP1HaeMW/XVf7c8tR2XRwR94KSjMxml4SrOaOF1XlILdoCAVXlsoVvklNCGMQp0+Ku
nMW8GzgVnYo2Ln79wPM54X+cvPVM+lRRYbMTCVsozoEcI4keO1HGsukNGoiUKcsQE84PMdgvjl8b
23j5nTNha2Dc4Lf1NSZQcEZlZaizlYR7223CvdP59WGEjZVA5TW3fm/ck+ZFZzDyhpPnFuu6kvlx
vLVrhVkFpMAKHNOnUyxJDDVJ9VjcY6PG5x4iBPsplvf9XYMDZ3S0Rq+Vd5us9mgZUbOjQWlnAVvY
+gut4unk9l67Qxz71Hr1rqChTpMZ+0vr62HDttlekan7nOvxk7DYbu3EuCSTnGOC4mEP4Mkmnt1p
rKpPENh6ixq9wRi7R260tSoc1ljfrENC8ZipqT4FrXoJVaTYD9SK7YYJfxmfYxpF9VEUCV7tygDw
Mg/NiTslNxVPxSrGnTJqvQM4c8y5GaEV4taxUmDUKgd80KKSMUVenH7+CmhkukX3uDx5msxOlAJh
98adUfjzTg3JFeVlffKJLtj1vn9thwaHOop3vOzegfeXTCvS2VC26wX94Ag0V0FMRJoQ/tpA+Lem
AYxRdHn8bWyQxT6qedM4yKWKmIqWQXORGX06jVFcYQkinpSKwzmrVbKz5Pz88zkNrdy1fRjutUzv
SUsBgkBXeA878WDbJnh+K/42lhiB++skjeSkx20lO07cDnQix1Zn+GXDCeyBgTgJM3GicuK3L8Vi
VJRoMLQnKF+5bfw0KgFgUMLRbzVbKtcQ1oFun3NQLbM44zfBBe16nIZn5xKgcZvN5DRYzrgdAmiJ
MqOhCRVs4oFMuBl4kTL/YaKKsU19EKlJPZ3AsnBwC1HoVUV3cpdK+89f1YagoduH+0RqvcWs/Z0q
PUHy8MAxFa5qJTlZLIwvM86MlVuig/z53wHoqFfhmIvN6PFuZBG7fNF3mKIJDerjkBS2EcFDhSMD
/S2MMqzi9nwsZPfr+Y4K/VoS6+dMWPXJcsevpWNlRIrrdZUH+Vb73dMQVo9kTwLArgZz4ypN/Ton
gFkW2yLQz4T1cigzmxdvbFHlD+WOUYIbzKbBboVhtGYyNFecG/UalEW272zjSnG2vOlSG32+RceM
fmAD7K+projTzulYmrjCoFdkGelfqSo5okAFhGpcLy83mxeOfKQ6oKDI0o3VtkAKCg+QR2082Un/
iJvbJLHXvkviA5sYLDoT26yMpZdxQqhemMqLMtSd1U0sLBFQZLsB3uBaMoejjniBQ0RKyIqtD2SR
l2uTLStTHglMZgampVN3blZdCjwcJ4b3ltDM+lSCRUKfBZ2oyinfCYVRES/nSWFN4hzTXqBqIkjS
PXlQbXZYFBI2Z1LOXz06Tnc8Nw2HM5uMnOzNGca9rbBs+7nzwOIlVhH4gnUHzBxJSkQ+X4lJecjd
0+SJYDWYzkhbOnbOY37ueqEPnnCekQPfdvGQbrHSYIHxSGae3H6dy2x4MEiDNOfcpjZsyoMtgw8B
lQaCWv19mIenKei7jXTq9JRmCCfaGFFUDS6DfEdUWYONpik0LX1YLuFyzseu7qmj64BjJzixuOc5
vTbDtxHFAcsdGgCpsocUARQehovFoW7fuuTpNZswrfehLT8SBb3EI8OalcJK9tTuGoQ1PEQ9vybd
nOw7c+bUWvbF6T8/Zp9lavaISqcQhYTfLq5Z6+yN0R0OIb1lx2u+WSovt6gasHKXMGXWNkXPte6Z
jjDFkfzrBT9XYaJnZf6IuGhB5V5pMhON0DsVMh/WRJ1BxJU2M1rihvma4ymhzHY5IMxZudo2TmyK
o4NmSq1aflcsP2rhHxPV1Hu/uSNSFZulz5eTiU28cVL1DKSOTShhhE0bHPMuNkidznl4E1721CnQ
WaNHndDL4dOWe3pZiqK29TFOA1hfRWQzom2TZonP9+pkf0Zq7rlTdWYL7q19z4Lwtfz/0AZnjGNI
HkOymO4KWCacffQ5mzPSxFsZYsRn3ORBgzpLM/nHE+yyuXU+g5Lw2CiznsU0feiOAhbV49eZbe+O
3uW1q22x9xN0WnJkWstx4/38P1mIGVEj1vEWbfkTeSAYDKO4JS8pRxAfaLUbUkq7deBdQw/5pkz0
c5AQ21pgx+CoNno7Ig2/tS01gMTVwzapZu/QpsNRQhRduz3a43liH7DiwBuePUxSQ2LFGGSMj4GA
371opiddoJSD92quStLtKXPRlVl+qMIMd0kqn0y7TbahOzdsyZ78PCbHu/wI0fXuEPbguFyc2LE1
TeefP2o6CTwMNqE6g/3kxTtM1W9DToBhW7ivpe6faXgV+55kNSZW81gk+PzyQI9nYTbBaUDPEvvI
a5DFn2WJeDsBBiDNCPU2BYTjZCBaswkYL6oRUefUnqwWK5KTgtHAtRatBtu4aQv8piFpz8DYpz7D
Thyp+yw9Gcb44sPk8czaPxgmdJbMJ/R6GA2iI2u22o2QLqLAYMPS6+3Z8wynkXNHJPBq8M2/oEpG
G0S/dD0go2NwmncQKOpjOcWouyJ6OcWQbxm5yDg7zsd5SXE7IBkEx9KdNeQjz5atJfWxH7mVUpxp
HcoPJYfbSrT+jUUN4DyDwd54gXEBVZk9BdZTKpFzpYkP5I92wR2BskmorklSi69zz3mI3LvoxSf0
gS0r0xTRQ8UqQIOHNd5FygH1gnDDGsrecFO1s9jP6K0iLycsLsXI6Wn/zeua9Cwij7uVYkalybvO
CnzJMektnA0/TG7obhrHRwgNcIdC/+plw6dlsIw0BonsMkpvCljl02AFJzX2rx9wP0gQVdUMCsoS
mAMKLhf3+UoG5zlzjb3I00+Opiy7ghJnqvCXmOKemsxrbrXNQanvfq1pFhtJtG8IinSZ8BjyDINE
9PFm8CN/ZXgN1XMx1ndp5Bar0Xt1PJA0c2y6h0GaxU71FJpJLHzqchkfYw0zZVD13Zz9sKGHHNCH
fs7Y1m8mwVa8Qre7nYIfBojIfT/BeBWGO62ZBpjG0asFW80Oal1y/keXSacizWiopP4dEoDyRDHL
QDVNiaeKLyzA1BuQsGxTI+nPaWUh0GE5Ozf9W6EyZtWpR1jslSj+zQ46OamVeOfS4BAG1rCr6vvB
eZlLY76tChRjo+fscp784JIS6/T5bdoo1MUZVodk+kZT7N2J8XyTau4fM0In29z/BBEa7HB/IJDx
CG8FpouJlNkNZwEGoxxDwVZxXKWCs7jbPLD9DTlCMFhBbhA52m/Hagmsik9ZjNN6moA6eH1+UXmH
WyEi2LSb3EfbdmuO7jxbHREE7NpBeIsAxST/2SJApNdPQ442oUopTYlI7xHtoL9om6POiKpUDQmW
vfmR6bI7FMu0rWJm605/DyikbOjDNwc32cAWWLupROxm5ywrof1ZwEallyxeOCBcSDxMbzm4rE0f
57kKmmdAAO3ixy9XGaGyj3KIN0bTexsX58h2MscTabIu1lNL7Vq3+axdp9xT7dgQRWuvylHbiEDN
vap1xm7YgmVKgK1a8lM9TJhkxffuJvXNaD0X5QUrQXoB4kW5hg8X6dne+gUyHXcOgH1EPqGzafY9
BsR4NpT94YRzAa2lvcG6Sw3GDratMZ+7A7Fa3ynJL7F+1OVpEZUzBfpUYRZvY5Z2n1sMxo2Kap4F
RDri4jDbp3GoLEpsRL73U79va3QxEJpcLCGwLJwZ127s3PXq+ziO1R33lkvjBCAMudlrJjSjEw+8
TBSNnHyHqbZhQdObKQc5CyHK3kCtvQ6x8ZFNJW9wglncCYNwHSXtrdEA2NeteJ50S8wjhXs0Fyay
fjavkVE+6r7/4fTdCYkTlNeoWHs9hIpaiU3PRreJCIUMJru+Gnl4sSJBplgFFQxuxpqyXLibM5t4
LL9mA+Os0thzOMdO+3SMe4KsHHszZ/A5InBQG7W4STQ9s505RFfbwBrsFOSR6HNPd3TVk+y5dYPm
Ovk5ozLBtuCriH64UsU6CMuLk2hU2rzsBGuYINlANmAhca8tHvSD9twf0jE2bR6jcRwCUiNCvJL9
a1XYcoPEZo9R2t93NF3AD234nIA5CswnPs2x/ZQP3wO/Dy9kFTyr2jYOqii+6hJ666SBNtjYqnrM
ggnDckOGOTV+aa9olNvrnCRrZCfzhqMhApamOiK/Aios6rVdFiUW2IEkMI5tDYDq1HVIZI1RfXs/
ekyFd7GAqxHZ6aGbq9tBe+bBJ6Kqm6dXNiWg8poreiPM3DZigcKw4abRWiRHnqIcIuU1sagovzhb
57mhmUtQWE5khWxKWmtbv6KQOFIjXc2jJzbYIkqrYo3EgpmCpOpcI79oBac+hmeg5GjSt5xb3mEs
ESnmZqzDX+K4/VZV2mXwsW3KZ5ACTZE/QeqArKgQtg7DkdBKsPo5orIowLdfKPYoSbJhtH2dEoiA
QfJAGxkMt5IwD3MsZ6Mc17aX2OvSh0lYwarxz2nTvriNOuQUnzbh4r9Ozabe0EO78zk2+HI49pRq
V35B56kfjKVbfSXa7S2N5jdJftZKzqWFVCXh9ZsTRspmUBXHcKcDPFN7gGfqRwMSw44ScbkOgfMO
tb6b67HEE4EkgMB5cs3GHhB5zzYLlrdYW7AeTvTglwmJvOcAx1Lpht6hMER5agxJCwHnFCkC5YSE
xyX/XUfu/j/FI0xdXyMILTg+2CaHHOOxGQzmqSnc7xEVGLz52DEcs6NSYM1X7HjGxowICZ8rXj2s
dVRgwJxIUlzAIBk9u8D6MS/njTcH1Vk3PqTN0AQTZ3WsL138XXY+Eji8v45jbYpsFCc/z74LuzrY
JWYZMuTnjcS8nU5kjttNi7LT93+gagpvUVEwgRMC+lbZBgveqQXf8BJk6mvnZt88TaRe707XML0y
mfKivZtjLS6JsyICxT0ge8ELt0wIUwSq2okg3lJrYjMU1NWD2mmAckMVvBLSoF4qphk8vwsze3Ae
8D18cHgLV/y76Fy1pqC6yfrfYUoiSjn7JrzyyW5rODiglHG/w2Qu525n9jU2iMAQdxN5I7Qc36sm
+BrkMEDxK3KqC6MgO486JBq9Mx7mQeO8iTgsT67aTjibiTgaWyTX1TH96XEL6POalH83XqLSA7cT
QY5XsZ8GUiOd4U7MKHIxay8xwWpPjA9xLFSnRP4q0uR+zAsKKERyS+TliR8ixsrsaF9bbv7VV4hZ
2eanNi6a2PTwhQXQko0f9LoPQeoEq8rjdYbEfR90y+lZO3JVlPxBJbB0xaDS14Z/nP0Z/A3uY3fg
RktsMdAYkPjgqFoOQQHWh6Y747jRezgPLEzNnpRqgE4MKT0GSLcG+1mzR9AkM698EwiKiNMviDDG
B2iIlFoGOA8qCg9Z0FqsEA31jRZKN6xwVNF4PkqZUThVLqKbIRDHNgB/Rbsr5xSX1RuOVNs2s1ll
iH44FD0Gkp69t8mxY+2W6hiXdkOISbfrOrY/M8bqOs1PiNLbObzTFpB1ThnjriILBx8vujI7G1/Z
JzurHC3aGsHGdVT07qM8IfdCwHocMCktIzltcfrEFet8s5Ho2znIgkShqMXnZP7M0sDZUu079LZA
QlTPDN5zbTzk2ZAeleiuii35qksINEQcjjVOvlnhR+1xAOslEC4bE3+kJb31ZXIUmJNG+ktbkI93
Ip0/R7MaSbHFH2QCIg/z8kcLS05kCywDTbuaEOy5MXUhWlYhTpmC8x1EwtKed1Yk70VTjdDn+5ON
OLzUwQ/bo5HrXuPJeXCpf2z8HrzbXLybGme8vGmi7zpG8psjYSFbQkVHIokeOiX52sCl0SOkxeEn
VyIAbiBMhFVGdQS1sOminuyoRFZHtACflcIGx7O8RXPnovRTyZOfER1U9ka0qcs2urXRV7cqsL6Y
aLV3ExkKpy4N3PsSfCeeRF5vY2iLc9jhB5jLB3tynffZ9JGW476/y6opPaNZC8CFDNXWsgWbxAyT
TjOEhzBm8zZnaMEKLhnYRX1X0HsUnWkeShVsEO45O5rKUG7sBxNGUanLR2TjdCOb7IrV+2akrmfz
hHsH81CZUDFFqFyuGeYugDKIbI8uFsGQfYQZNPDJKXjlk4/8drFvLbLqpKWegpjMIyWpUMMzNlX0
nIb1zdzG2np2gpF5kiQEs8cPQ9t8qyLk8E72sCsLn9MYpRLloNdJ544N8oh3HNc2peD6ZfZ8Ki6t
y2uBXYFjG7XpMI1XevmAPbb4nSSUfI7vE7eXfBly4VwAqbtybGgvOPOrmtvxJjCNADG0oM6Xdd7R
d9NLSlN2XXnxxIYzEjeVrtdZ7tQH0jHOpghvZMWZQnoQX3rCx7dxPENFrKJpVVYJZa6JcgNkQCof
se8cfIzPK2UMyAAcSh0KjpNWpFWI17aqoUbR/vTlM3pZznYV3sn4XQkyyCGF+essbt4n/3EQ+ZvM
3B9UUdnmutMpFmx3Mjd9CwUWQ8fapZZgPbcXxc1y2B3COdsw3klbNINV2b5HVXfKjceaLSYV63E6
eK18Q5t/VkFGmCAiTeA3zHGo5tF1A3KNiFDY4nbVx9ixXq0qv3MaHPS46sjqRpqe1xxjMj959qPo
BnLb0ZfjQy6r01tnCBPJ6zAydJlQW4GGLajbYSklDEgtHmwV0Cec612KtB3Me3hp2B1uwxSzWehk
xTFqgttWu0S3xkh/qfhFW3K2MMSwZijr7DHoyNuqQEYriIe1c+SNrg6hM+x9KA2YU+U1HT7LgN0K
6joKIGWjzmMx5bvOMz9ZDROqa0GzBQLV7M2sskgw6ChNwP2+6YT5PnteS321MfbUe2FdoStiurHV
Jk7xIwyFcWNKJ92YHTeEBmywJ0djrwQnLoIK0p2ZJrCpgvEs7YRqAHkTkQqJmuog9iTTQD/9Lrfb
NxCTkM/YGp4bXiuC59rHlq5Mg1xwW0Yu+QRtv2t6rDQtllKIb4hWYg0XozjH7o0VXkO3/Tq7JFPI
Ig/OjnqlFko3l21zmQfqLDXBYbrfoi2ujuNUd7t1aLKW59LUX8Ie2BnUs1KPy9kboK+owTrIFFkd
c8dcgB01A9N6sCLnZTA1h2yKoI7VPGdDOxyLIT7U5UBkvfPVJ2roIErhrus5PCRCOIRE5cUaZ5l0
pnGTwMbJFMS7tEEXSiUwz8P2iAgAa4eblAe36Z21Cy59mOia6WK6RHo80QFb1aU8milwxMbYDTEl
bDtwpo0m1n5tmBrGaIhpCa4Cr6x1xKBInZtjhKkr9yoAZzjuHjowwLe0p+cxhE8EPee7RHYXtl9f
h/Gj6Vl0qyyb94r4uoAulQkKZY0Ew0OH7ZxnFAbIGKuDh3fcS3AeKdfCFR8XoARrfTtGgcH+IdWc
JcAqYr6KETPM6fzk9PuQTtYOOd4748taBUn6o6YiC8o2vM8MD58cDlXuYZjQBX3rdF7dQcSNV6Jo
f4XO/P9sgv8pm8AjmPN/jibg1av0X6MJlj/+K5nA9v4Xwem+59PbIxNP+GQM/EomsBwiBnwTp4rt
2a5F2eb/BhPYpA9IR8jAlFI4vmP/J5jAEiQd8N8QbCVsl2nY+n8KJvhbdpC0PEkkgvC8wHGkbxLv
9veYkNb3vbxuDcLAsqS40+hYb60h8o/QU7AL/OWW3P8KH/lrIvTfg7l+XcuTvvBdy/FtzNl/vxa6
z4EOlIH5Oi8ee8LK18Zguv+ShvRPF5ECrYwZeEvY1fLv/xKG1LlVN1nU9Fh5kD+09FluxIDG/P/9
q0j6W7yZUOdt+dtVaM/loiBTZtFtT/syU/mNafUwIv58GWvJE/5PisuvW/bX6/yWlGsarhkNWZ8i
TsmmbVTigg0zphVl+zkYMusT69IbfvNqNUmhroh3HxztsHzOPzIRZTdDj0w4ToiJKCq1NUVHXQqK
4L7Ms5u4avDCec9//sjLJ/qvT+yYpm1JyeAUvw2oruVYBFcAYYnM3k2KAkEvvvgx0cO6bBF8Ne9R
rt7+fM3fn7k0LU94rm15TmA5vDh/f+Z1ZFSmC5R+nTfoFumBdrvGyYvjn68ilsicv341advoMR3K
bCgi+dtvD0OPIUnoDiF7AYfPSxmgSmlTkBehGOFnZeIjLzNI4yTG7LxJk+yHamk1J9aAbryc9v1A
keLPH+n3m/3zE7lML46wTdt0fnujfINjtG8y2GGd3qRuZO7JRyPJygV+WeSnoOZEZsvx8Oer/p5k
slzVXd4xHnDguPZvjzhnq0zrXxlIJqOvUVNZ6Hpwdnq5rf8lc3L5/L/fcQJYiG7xuY7tW39/sJMD
6itzUmMVdmVxMEEXvGEDCjfCmYxFe9b9y+TxD9cjj1qgNaPi999P2B2QTFkKKlmHB2gGxrSq6AKv
JXkLCAKl9S9fT/z+enMnCRTniohC2ML8PqKWDyH9FvHE2Dg7qAUtdbJGn9XQfW1jIJyzoPDcxuP3
tAP9UhKsgNpmNP9lFP18J3+7zUQ4swgsSwFROb8N7MElesmKKyApdoStqkTLSRtOiXeIwYLNhZgP
XWcjGg/7AOp3QxoLkZH/cjP+YSyz2gWg1pi6WfF+e4lFNw3JjN2EijW89Q5dkF2GDt326lqNYH0K
F70nBOA/j+V/eOIMLm8Z0Pwl5G9jWbZQce2EooDvTuq2Qfa6M7xh+qbIgMenokzvX2723xPypCVt
3hvLs2zTDbje768sWaVeYxJbtYK7tSvmSMMStLHyli9jEH/1wRasLQvisl7A93/+rn+PEl8u7bme
ZMwRRmS64udi85el0RFRUeLpNBDzJvcCJwxZZ7G966VBySkT+4jOwb+8UP94SeYIwS6GNCVveQH+
csko8zpsCYZaJ40ZbW0l0ouH+/IGTIE+BE1JXJHg3P3n7/lfUUtMS6ZrS7H8ZCfw+3qQDr2v6nlI
13M0HtgNXEC7dg+T0X5YIzkaVh9/p127rSMEtSEB0gcDi/NawRKw8v7Njdv7PtDezZ8/1X/NmsSj
C9t3fJ47C+PvHyqkUUTkqU2l0BcFdTLpUC2A0hwMHDz/fKn/GtS8wlxGLOlvviT38+93vXV40HG0
KGyItyJtrdmUqBZ6C29sYyXP/3Ix9x++mSNclEi8t0xlchkEf3nIdIdHHL1ELBHc1poA/1g6h3mT
8szDdeKYvbwbTWsGXSqphu8syLHz1nWlQpeGI2oRNeuxWDettjEx9X4rFk80ewawZkE+P5SWTwwb
cUhZhwAzMf0PFUBD7IzEPjS5kBePM+qmqhwBz5tSDoFz3ko7XnoGUADzp7E/QXcRPmuOb3lbvHR0
2O1q3ujUecVIs6+LH+H8lLvWdpqG7eQUl2wy1ikx4KaAu1BZV9e9mYpDA4y0rbdZsQhm1bkNg03W
gw1PQOpVzR7Qz2YJC7YACisLbbTPP3omunLt5giQaeFGsjxjkzpUXf/oAZQSfUGgZL+3Yhja4qOs
gMViFSIfI6W2WtjiWjTNow9sHdfTBcjUprXyjYdlrijohRHfgG18aaxFoHFq7xbM/SGUL10x30xu
eTNM7ZpwhFtvknjSRT5y0qR/bRjutgvyal3GyRO3/4AGlkITGcto1T2qobkndgodytT2t8o89Do6
ueGT9j5iI9oNRfJsGNI7AjL6YJCR6TKqa+mPe5NF0iedAcJlxk1vbkZPc91Yf2FeOk59s3aogFj9
q23hi40p6EtqSrbYUL3aGWTy0H/fI7s5aN9ayyRdeyaxH5zeF9VEFyP0N5DjBtXe8pGdOAH5M7bG
WuDQjS3Z5gwfYeNSQ4KMVC27Y+O9t2EEYr7PPzr7wA4a4xj5rmgusUEeQBKeDUKRJuQz6W4g1w8i
H31Rn4iJZD/oewpLK+LAnnzVnXAWUItK9+ynt0baf/EJ2qlbFFkWys9sn9UnNzlTB9rIvF871CgB
CnQwLoHUzbP3ZQAv5DXnsHw0SNYG0Av2rn5ZPKkyDS4DPNOkjbd0j+4jeLWbyZy2mOUUvbxk5xnj
Ls3JDg4BPBAsKkq9szuAs9Z0qgbnbkZO4vfpAzhcvt/TPD1BwkDvQJ4TO1JlPVlhdyqa8Q1XsVzD
Xkdf4expMq4bkkcy2n7CInKCRDATsURjDLdi/JJM6Gdp03eZsYMG/iUh/SB1jyWkBZz3ZUxTpYZe
R5u6c+h2+Q9IICFyEoJI52hC3xfZvF9miXIqK3G+xZrU1n7r0o+/nziBbBtoBnvbSZBSIutdNaC6
fC8+ZLa4FcGwzyjYs1Rtsjn97Ml8SSK5G6ZrJ02EmXyZ/ew7+0lGh6xnvAPqdhSO/ShLwdX5V8NY
2B/1Xd4KvTLo7c5w1Q2rvNoDcpMwmUDvBMRPqnGfDTmoneHkO8FNUd1aRvFcQznGNXuQo4GPnCBy
zppUyF3qOD1QTX9X9M034n7CdY4u1B+PKIJXk3pnKt5Wdn/sAetjv1WucxdbB3N0TqSQY94E9dyx
wADURIz2VE/dNpzATnBEoLFcHZwGKhsF8MDeBrTjamQHe1RQfbnrYd/06I0c2L9QNA/mdI2NR4fx
nPgfdHWQcpwLeTH6bSQ+7SxcF4g9K59zgM+7AzOgJlEwJXgZyQpsQGi8gpo50clnLPmaEVXsdHWe
CTShmu/SBQHMTEjT3lqYAGi3vfndG8Q3MeWPqaWBQHB/Fpg3MIAeXD67les8DZAn0uMIfJbtS7WG
Ikp1zAo2hu3tWptJkAmdBt+8C0bvgbToTSs/BKXOWHirgYZZ8iUgh1BP24HzSkhHOqfUGXwtGqRV
4to6F4+iykKuoXf42U+o9TD6bQegy5F/7yTPdfDgkTjgL24jonBD+6sd3EzNysg+0QdNYG0D8Oa1
yZMD4dbBDRZvi4G9lIiD4gGL7aupvrry6CQIMNCUdfxd+2uf+n817Jxmx1QKMUvviuq9RduYRw8D
vTObRpezBbiDNQ8fG/tFMXzXSwxYQR/EujiqX1XQ3VtMsTlgykK2G1Vlr1Hr3fi1tQ0cdvZG2z/Z
Gv5zGw2I4rhnK7R31cbS3UPshc8Ecb9G5X3ABK0LbCh+RgEd+179msXAJMZ4q72KCicq9wq1g4Ms
JUe50Q30w+eVcJ/cJcKoKigXw5fFrnUnTfvBplhqW1CIbzEOb1J646g+KXc+176PvKTZwISm9yiP
qpFf6h6YsRWcezd4tANJp6+l+y5q9dgDIMZhd8wH8YAwYpvQJQjmuy58pMtyj30Si0RyqojUiW1r
k2afJvbHjj5ulFUQWbtdm/UH4oUXkQn8CZBC1q0yvosmvDEJ3GjY/JuGc0PiFSEH4b6ic2+570Xm
bRfLRm4kJASdg+jVDd6tfrwB2QB6iXdnondo1mgZ2p2I+zvDQL4aMmUM2jxmWX310Ph3/bDzvITF
TLzh/zlPriYacL5I+LZpiAMhdZ9RDayjIN4HOfJBYL3g+1oybDTCd9JO3t1sLrHLEasSGeN3L5k+
qujshEcd4kk2Nz1d6BHRDJIvaBjVtP/fvJ1Zc9xIlqX/Slu9owyLwwGMdfdD7HuQQZEU9QKTKAr7
DjiWX98flDVmElMjTc3DvMisKjOFCATc4ffec74T88pbWlNyNNHNTpW+S80O3XqmTqZt32iMu2gd
JmMB1mPjN/NAIJoJWbfUYuKD73UBssLFcQRn0O+3HXCdoHvF6X1wehzhiAoKEOBe9XliC+qdZ2sK
n2GPIeOtN7HSkZGJfW9/LOb8B0A3dioNJrSyoMefnDuNoAzcqZ/z/m1CIx2GNi9sTgXWZqybV3oL
KVJPcB4hgHU2dCg1XUhjZpVakUXyes2QAyG+VmdPsTYA8tpYPipOlKoK3U+2ixM5dupPx/25Rvup
fOW4a9AAIurYoXKU7467BF02hJ5U+DTCDG5RU7/Jma+KbEzZHCtKhL/lFIt1j36fyTWakt+fgH9x
/nXBptHSlHgBkQj9fP4VDCVbj4A3sHJAWHPsRFfsl9kmJ/fx8PtL/fJkz5TAhlJH4+B9C3WsmI/7
UGHhDwAuJtDNhwSmxcRk1LggIpVs/1+u57jUUC69YvtdUV6JKuqJvdQWNZDwwNNAdITpAcQqAVRK
P//+Yn8rFueyxRT4JgTdLGq4n+9jxuk7yskhg5mKKq4yFqkBxS3SPqUeg7Yi/8Nz88t7SVvJoXKh
JtbfX84EU0aaG8OW1sv3k+AkbxbMXjg2X2GpxX+43N/bh/PXE6gj8eYhanr/mBrsnKQ1UX7LwD81
XveA+Wkf1SmK5ioYlg5vCXSHAMgmM2PrD9XDlFinIUroA6US483v7/avntofi8R3pblPKVGBFkjw
fjzTj2+i/q7otD8UvfPz8X5p/ngR8+efNHKHNjMFrUIrNe0S6qxyTnRz4j8si7/1juhDuowv8JBI
bNvm+wrUApOVtxGdDRJCFpMcokWBpxdyf3lEqXljyvYln49zv7+Fv3hgf7rsu4WvRbMDY7Qx1diK
i2B0v01BNDxbCYYjvOmoSYfYGf7Qh/7Fl8VM5rgOZbQg1/rdmlTYYH2L6MOlW9VJsW4ps+pVPAxW
sRW1DgQn464H9Om6uF6ORira9e+/9q8+AHMhqUsi9QR9y59/VBn1MBxJ2MZc7ON0o8ZHq2cqDpja
rRg5LiVffn/BXz6qnsV3pkOogw/4+YKOo7S8GXjBlJqWgcomnMLbd5aXfk55HbSXf/tqHsvTYCI3
9+nm0duP7Yw86ROncJNkGXA7F10VbAZUo8hi7K+/v9AvNiAPUaphET3Oj/n+vWH7Xs6uM8/D+jw8
wtEe8p3XF8lrMzJawsmt9w///hVt2kI2o0iHds27G2kacB1w+7Eca7Vs8+FjVzlAeFIO0n7u/OEx
+cWv5jmeg2n5+3jmbw1dej0MAz2yVnAE7HzaJeeBUuq+AWh9/f33+sVCRGAoPLq4vIbl+zmBHvdj
6dg0vLjPL3nd0/TJ4eHFPYENnVvdG82/5t+vw/8K3oq7v7awH2eZv/rtXCYvrmPT+frbLGjCrRoQ
+URmBR7hTlLC9Z5aGXlk78xU/uFBmRfUu13Uo2nMmFF6jAT0d7soWfYEaiTM1EpTr4+pIdvtEOf2
7fc38d1XsvihBMgVqjrGSab+/rlvEuXhGSCnsyBmAdgu7tU0IB4zpKbBAfuHXYyB0c/fymLqzBGG
Q607I0B1OT8/P7QNSZ2JOpYhOlmIM8R466Q4DvhoOEsv2Omzb74C03yttAGFD+1cm3zyVRT3s+Ul
rwuTg+Souswg1LyxSV1dKOXnHDmHVJlVuHQIDLB9cFw4ntfIiWXIuK61kuy+boWhb2sps6e8q2xq
42ki4yJS/nOjoZdfpMoDX0ORQ4k9aEI8VqUdfHErqGBHbeaWwMhAFopBwCH/tiOeLVlzPgm6B29q
iWFxRFdla2UhNNqGQ2NF62zw6PxOI1wXvJxVuhynePI2Vpr1al/2evpFQxtr3sk+b+HYVf6Qm/tw
imzjq1ElxIakfYB6M22wCi3jvnaJLfF8o3sYmmC0XpFfdlQHxAvPxKVQ1YH+DGJoahZJlilyYzWt
iR7GMCHEOo5K8hPSMWrzk9sLHUENpooSvpGVyenNb3sPgIST9w2NqsmyiLgSMdAWQy+LYQk4Nk5X
GhZ+MnhGRPpL3eyrzwbMOu0O9bIXb7LGNP11hgVXW6X2RH+CtE4wdT6pF/6FKqDmRWyh8cVXu+jX
GU7M0ZrWvMUyvAlBeOfKoTZBzCUElprRLFieZ29Af8gWwVuB1r/dDIbWEWzoww9DcR53ZCLYgfIh
KSpSbjSzdoCloD/EZ+HUCI8rA/AHeUAYAQArN7MykBTH+pNwIRUdbJoTB5q+lGmOKsaz6ztyuEr4
AjDWfCneyFcPSD8MStyiQ/M6kdcGxsJk8r5AWOz1GzgzhEkDj7vEydSC3KOzrxsqXCJHIGgKHeya
ULmMwx/HBApaXglLm31jlVk9aZe4KclCKd2SHkILKzsvC3VULI45bXDovpGzGn+evLyggYoyKqXO
l1W9nXS6GUsSAcS9Vg/tVz+S2QOJYhbMBYSK9FbwVCGqRqegsDkg4iN/OfezjD1Zx/uTNIazMwIT
OE8jVLhRGYU9fylmbVNRbM/MZwyjph4Ym8jvg7tsCOxm1UjNiVamOaLRDgHDQHUr4i+u437MvZxR
+IBRkvvoH9TY0d4V6tPYhCCE4KttgsIoLz613NrSuxR7XdANZ5SHbrTHVjeAfsYcsvCCoHzqyTXf
NHr5hQb78GqnRkonKWdmQypHjknbtWinOfSzGHYZ9/agxLkY3eHFznNGOkVu7IZOGkDB0D+U0Mxg
/eeAfNHZHvvcaWdwNEEhjBFoiyY+nIDISLQTWuCWXrNREaWFZpEgo6jtP3qT4RyMINXAEhKNTs+q
7/oHLWoz1pgCHUPDrUGzRSpITatGF8ly1Ntwg0YtgQg52rtKAkNGrK8tI9MB9RbhRy/x7YZLK8sm
8iNS+g1oWyMwLGF4GYOyuifwA8Ry3Srj0bLSdO9gnrtJKmo8UH5sHcIwrSEnQh77JP2A/KwijFcY
XIlzgMIT3nEmhBEJYu6eYTcpBSKt70Yz0mm+TdMXGMfVQR+Fe0VRjPNEk+CdvLJxP2m1F302fKsj
FBdIx6IsPQK/WkVLusGyjHq+T3TvIC29wfMP6WI9NQFsGEvm6xLI/iezDei94WIErdjW+bHgFXDF
zZ9fPX3CO+FaxBQ0OGNWUZ2AHxzt6gbNyD2XhUmDGfATGwmQq/otTzAu4b0c2RsiQ7MWxIL6xVrV
cftBTspSjImTAcogfE6hxvEBuo3/EE9sz8T2QOIy0DBn2VgPZF9VwVMHfWshR9JIoP/jNcw882My
SKBuBIt6BA7IWzKGzBDSnLYXSXgJ+9vaTXXCuAZYL/VugrauePI0+yMCbFqlXhQ5ZIYwG8P4QF5g
u6jjeI6XKzQUsDaYeftSRcFYHZHzdjjlh1Si0BeJp7PGK2HsrTxwW8hqYFoSONLVnQmhPccpnuNR
HbAu6g8l3XpmD2HBmzg2x9i+eHXo6/sx8+36aoCG8/cuxRFAXqzI2TkMBuyzHUrS9iMBG5L5Ticj
zftk2kr3yNAdvR7V5EQRipkqk92m4j3Wr5DI9nA07SzH/5qNWAVWQKiDtlnYwknVk0VzMC15f1m4
uHAVeQMbZVQM1YaXVvlKBjzAjKJHiLOu7TGvr6lFhrXy7dI5D67UCUNw9SFPFhalOa1OLRgQfPo0
6GPHDLw9LrmAs0CeeC9DTTrUOqnaady2SgzNm2e26QULaApRg+cCc1AD4Qz0IYmibDXjdSCZBFep
MZnDsq0DG29xFXwI+85beQj8941NEb5SQT9+04zOMWhxTgrIsc0EDuzVoC1a6YdQmWA/hGOEvy8w
jMq5jc6ANZ9feyB0scJQlOxQ0GsHEz7nLLfRknWddIxAegJxg+1gugpnkdA3blPxJhhsp8QSaJuI
8r/FfAmGTmGCRjoho5ESQ8fRDzFhF9uQlIbKKSrWCeHuDnLOKyACCwsadAoS6OvaH7HVgwonoAOU
BaZwNyrIlVMeT6uutzNUcw6PKqapm+AQo1KVpBnvC4ODjRkExrKQTcr8BN4HYnRFCIqJ70GMcGxD
p1wbxUBkEQ4JMoQ5MdWR5X0II4jWpBsbNeezLm9XszBileSEW5IiJGinp8XKh4TwqidFfG8FWXOB
4gAuSGXWC43F+7jPi41P6N6KzQqThtZ+FG7iwf2Z809KXR5qlX0e+F2WiY7/YtKTdGGNIjhqlo2d
2e8UdJWc3OJcuhZv/AJAetq6N7vx9ZteG4JJJvAtALCuZpAdaMZ2ja8h9b326qkB93kpx8ncEKJ6
7zUjsbQ13uFkznjPMghvOWZBgs3b8lsdDHM4OTRaeHiws/Lo1VKIna2p6F6TBqcQJ1DYFiCSvig8
54uwmWveamQ62xA/A4mM1jztQvM5gjBZrmIH4PWC+8/G5gS++yVD1QTjbJy+hJAJb1VYMgsTpuec
lUzkCXZM8wSU3dliXWGhII1ilmOgTT+FeIdqVo4BArnKPbDKVmEiQ5tYtPVqpHyYlX6KPFg3dJpP
aY5F6E4WExPlrvBL/ShgtKBZo1vfRNz/Y2dEmCXx+RrySZYktN9Ymrm9kD14oKc6cFR5qCvOS/h/
rcY75PE4RK9+ZPmYBEsCTQbyH/rJutmu1dk73+UFmW0qgMzsoB2ZLYAbwqSo9xaj5/DQdknLsAlS
LINRjPue/OpGSMRvLf7oOeNgRM48u3Mxi901Q+DgTmTtGIw2sT5hZ4e/h/ENNFk3yG0WOQo6hpVz
4gTNUzjFTQa6AyCbLnNVTx8nL8BAK590klaFa2wKqCFV5m7+vboJKQ9KXUOChYM59zfFY8ivYfs6
xacHb2HkZG5ZGPiGOLuRptSufn+xd6Wg9dfFbJ0OsGmKv/UMGunlddsHqCmdaCqXvlbgMJaEDbbb
31/oXfX+14Uoz5FEOTotivmD/FCdDbHm10VD9W6ProWBAbddCPkRAL38k1zlXT+JS3H/bAdVlEcJ
78h35e0UCEXIYEvsakBtz2A7Yh4nu679SGQo3Lio4ikcTLUGoTZGf7ih76teLk7FSyeCnqzNfX13
caK76JeU88Ec6zPhuwVcY06Xpe/tska4u9/f1b//fFzNpvCUCK8N533Lh0IvA/GNYBOXaHNz1YAV
CYPoH2rr963m+Y4iKdeRqwKLERYS8Z9+PIt9J0voBc6z2RmhWYEicLqr7/UPXjeCzlfq0bGmZWfB
/xJ9wTFbasBdivhD2+p/jUf+/1gF5qsgfBnrKAjb5r//819XXX1uP//0P9a0d1sEAG/1eHtrurT9
7//8q5cz/5v/t//wP96+/y0fxvLtv/7x+n9yAnBzf/jR57//X//d5XPGf/eB8Lcm+vyjGeD7f/GX
G8Aw/okibX7SJU0jm/7t/3YDOP+cZfGm52Jf12nRWfRLaKK24X/9w+KfCd1B0Wab2AXYaf7xH7Rv
v/8j/Z8cIwBBowG2EbwL599xA3xf1T92mhCiujgCDNYjnAMW/s8PTm0z2osqoiKHuOFFJ9wRa5r8
GEYkhwajNmDdv1LBBgfXren1YuzJIts9hZr5RE4QbxW8Zn9YoH9Tp+KO0FGm6uwPyICl8e5hRv86
6SHyU+zj7SMVAEoHE24eHpp0W3B02rq8DRaBOwCGHAJyYCWZAD/8gr/o9r3boRB9C+4HPW+D1YTK
7d1tmV9hvt5S5AUchVaWIDWaFv0xCbFpUfkDLEgaZ90I5+vvr0sj0eKO//iLIKN32TLQlTCkMhkx
/vyLFHZD/S/ka+iYmEph63WBjoe8d/mi+KWXhiQG0LDGmxDGFbuqvIpt63fTEmiWwYczvEOpYdem
4PrkgxqSgw71su3SjRvmHsQalFuEh5APaB3Tyc32KgZS4oDY6lQ37XtiMBY6DTjhNbvCghrJG0o7
RpzpBtIYVqbRfgWovDDjVHvBWbdJAIWsZTDqBwEuYNmFATGOqtC29Rg96oEwdip1khXyHAWyfReg
Pyv91ng2dNRT4zTYhzR9HGmGPrj2hABJvESR6V8ts2mJdkz7c+QP+6kEwDMUXn80uvzZCroj/uK5
Soz7+57jNuOTbek7ycZk2Av8fHxoqeLp5RnTZ6BLaFE0WCdB+AIEDNC/7W80Tqr4ZrsPNrXQWhRP
dO/uM8s3jxj/E9Lr81U6ph48UG/EzKaGq+fIh0KvCbuonHILckztKVTAihQZMLN6hi2Z1jqFKQM2
AOpcTrcrN3NOnlgslwByAM3CK144GZ9yQH3r9mSB6597jHsLj4MDjeB6b+hUT5muq6s5yG9CiGlD
zNbnHNnfxijjXTfsyaS+EaikHRRMsDoZtG1GGs9Q5+4dJ2GNRONNoNsY2IfmxY2Lc2C02n7A9bZU
dtvusRmimDmRDG9fPbvS74TfVudMGQc7yaF8JMYOP01Is7OJ7kXTrdHFbbPhnpZjcbIzEkxi8w6r
JXBLPUp2nHmId2ZwkvJZP6gMakzZT4+ws6YP4EoSDkbVF9NXpLKK6lD18Gxqzw42BXyGcgyCrV/N
kUGqQhMW9Dv0VbN3pdqXJeHBNjHKgcTMOaZgVTHU2RzsO7sN73oVQ+bx46Vtx7vIJHsThzaEHeh0
TR+sMeUV+OU9WhnjaKwHqBRlA3a2sAk/qEb3RVmQmxpkv6eK7MHKJy5VEOJAGo9+zCK0Kz156yWM
68dmoOSbTTnAbNMrQ8mK8d8GMzFyVU5Nx8IgADjC+2inyDtzmeTPJaFK5NCgWszdgaS+NDmW9HuJ
byY/HRhXLdLk2tJiuk72kojj+3oqjC2QSqfaV4MOfx4g92rqc8S8k9Dv6tZ/SaFALAoye5bgiBDn
IcmzovppVLq7m8SbURTiKvEFqTju9pUiBhUWAs2hvKIdjFCpNNSTEgyfurbMtoxL7qNYyy4kDUzo
dD5kuonSjh7BpiDLiMYdGKgo4a6l8S63SsJIHPm1EC+QsrqFiIFDF6VNOVH5yGzTjYmHfw/1d5/N
yeipA3Oo7K6JWcH+YpUsPRh1mBXx4fZmtA/9N+WVhDyN7h176rBoDD9ei1i7gMulOG2hFySQJJah
helRyBTAVv5N06R/1NMoXaswnw5NresPohmfrCl4tWJT0I7uT5EBzccetWcZyGVOCoznkP4Jn9m+
T7zpc4c9Y6s8qGx1R5pB3RvPBNieMdcn2wKkw67LKemGzLtoJmFGgx3Hd7GlniS63EyBnB6x8a47
m9raGL1pa7TyoXSmioScZlE61aUnVRDiW9NeXPYNQ9RrQt4Rw8FEJiiIsjHNDgizexKcIMv4rgdf
0n7KR4/2Fb/OzaNiuWqwFIeaNAadxqogjgMkx5Dd9WGW3U3UaBuP6nVZdaF2aa2vrUSkF9pqTWBB
tJe+fNRU/9wg8VJ2BM6g69Xa9ZghAXD6RqClA+73CstEIpcm+IyvxnSJJpYanqFQrdNGDUerI11B
txBLl208KwK95qDpHSwWYkaXbWpUx++wjNZ+Ix82euyb15xoy3PZ8Di1FTXm4NkvZh37JzcRqzgu
030q08fOn9xNmoATTApI1Dz7xyHUEoJA2LiRM+eojErM+dIgAbuwtiJEZl7PHdw4cI2dlXQNaseV
LNNPzqw2T6aQ7kVmfOxyH5hSCFBGlqV/ooJe1rmVry2o22jwSnBfAhKGiM2nnJ18K6Eq2bkpzmof
W6M8mxjBG1f0B29ukEmvrO87HeVmN2pwkaacMF5m3xFUB00i9hrc2tybsVXBt6uLO4ZBajHRA4AE
xaBDppPceKpFWk1zSbm8L+tQItKjZUaEnVaRzENbWyUaKbami6gPpqeuEzJvlbz+NO/jFGSbyCmM
i9YBgPRJOW4LY9HxISeN3FwY6+GmtvKNiRARoJ8cbX2PpAcwI9mjcXkH1b+7jtZFMGvZ8JnqlRbr
+VNpWI82W9LVLYSzMdKp3IDhy0ScfvLZELeDQO4qtOmTO9bVWRkNebM2RGuqa/1MMfcwmrT1zEL/
VuWx9hjVwjy5FBDwDW6J1pV32fxHqPSvA/nPlJK2uQr7sNyWlfrQEYszdg6pa5xvV04VvgUE1a3I
uckeeqP5MtXgCOxJRegHMxTpCcSLWpn71G2waqPI27fZxg/6ktxEyMsmcKW20iNaftYz/sitryUo
BieCvvGjL/1p8i5JiR3djQ35Zez1ZUfP9C3o5dOUNN8KmCi7yXXG4/c/xqnZaL1qDmUoowMulrMx
dtNB9HBGmwb+GwSIJXCha6OIgZKReCR0LnwwiLNXyiLvOw0t9s++J6XXLR4Tu9pbpYnaGQL6FZYj
EiOI5WcQotv4YtdJvalhBq2r1s0vwXhxu97dkC2G/JHzylrPPXMlzBqmP9sJ2az6iYfgS8ivM41O
cKw1/1RVYkIRSnPNVIpmbH6pNUXkhonaHgoq2ZENqBKjJeinKXV1KIUH4RKNIaOB3Th9MgDgH6fI
J7qYoSBRh+7XvonS+yzXwH4k/Hy8xYadmzrNzqnTJ09w6PnsVhziTAyopwnSkq816VNcNecEuhmJ
Ahwga83L6AO2+9zSOAUw+yJet8UKQAoM0Lax39E5ugeD2J8ZiuW8zZEUD3y0SaC3zH1b8VVTwmCj
butYZDPl0plD3utwY8gMj5ahMRlgKvyxCUl7LFjMx0xCwEUZDm8EjhFegk49MlZAzwjm+kT8/MxO
RdTeRePHzhECZkQPFCgUiktk/VYGh9Eg7VKzoaTkTWg8Gn45rAk9XtsYi65ujbjAEnrylQ17ZsoM
n4scGENO4BQrFKBKL8CkVCXJmIabPwowkLc69lagBQAeJx1dbX8szmlYFueuM89OqI07LEPdJivr
b4lqx6MwyjsrbSA4AusiQq2dYIMQ1wD1bkcgTLPxQ264IvlLbzGiWDDF+I7dZzDMC8BP2sOYePk9
DNDVWMOD80QTXqUYyRgc8+c4LGZeenM2/WI/FG100GVE8MAkrK3bVh+91G4PTGP75pgOFXrb1I6e
3ZBHz8+NR2HKnk+kH01oZ4QdgakXxkTojq/H92HXrPCun0LS5AgSCBRYeCO6T0C4zs24ezmdm2K4
B+WudkpLGuoJV8KQEF9afCp7xI3+xifW9TEnnCIIsvLrMA6blCj5wcgfWOTDqptKpoosMxSzTIJ7
6e6k4WbHShTH4aNEpkiGmBc/CNLp8SLfiKk192RNSxT4DXnpusYebEU7m6CpLXGJbLMYWAG4lNNO
r6yag51o5uAkcaFgWLE4HQ69soHDT6gxFfydxQjo6OIZm9LM20qDVNZ8fIATYZ3sgvOlT1dzoacE
2seE169VFiR8BQdzkyQuSWSDwXD/WWZ+dVTuLuNstKXfhvXQCXT2uDDbal36BepNciAd42T1o70k
WbNeRTzQK4LL8qXRaQ1YWhemSF11t3BMH5q829ghEErq1WlhOrZ1MG1cpC2A0xVsag2PFElO1P1Y
pLocinFb8yLq51yrRiw1MzGvJWIg4oCya4ha9hGknNOG4dmHf7oiygoQYDcE+9wMXns9CfeT4ZKQ
xM5Nh1zeSsch3I4TYDyrX1FQBbsSc+OhHONbUmreAcfMuIkm56K7bfmhwP+vVxfTdcIz1rgnhAr5
ehqQ0pSWw+NtBRsd9Oiyt7VdhfHmIbQsRkji2VUaHclWL49+NasnM+Jbs05318qILrbTkyScVI+w
cbSjMkF5kp8K4gu2Sl34D67WPtmhL1bVLEG3osTbDl75UqhB3zY9UpdBtdHSnVS8UeGY3Lkp9SKO
tXVTtERKVTK6w1WNqcJqUgKrs3Nile6FaXnHIKAAFhPH2QmB7Jyqu+QGFCEp7PbY4OGpWVBGV67j
zrH3QTA9ZCGQXwKCDlo77vrIDa7VZAanLJ8+1qOdXsDvvNL7zneV46AUENCp3cFyrmOag1CFu7KU
ZvhKDmX2RZtRg3GDjEVmYh+p2L0P6vbUO4RaEa71yKmP5LGG8wyH8WNJsePQBTo1GRaEysVXnCT1
4fvLKQuZ0cG3gxBYhwewsoQGKTHeF6aG7EV+TZ0wvs8YdyzKRjMXtdaN625ysdGF6dJib4W3Txem
bfn/q8wnCNWHUGX3tr2ldb0eKEi/xLztDGxLWac+mFGRrOMoGk6D3RInK6J7UEbOMojfKpqkyGtG
otnaJD567UV5prlHsD975spxnVFRrAivsO6MuAz3gWu9RBNop9zNWNVUgIu6Msqzl3TltW78cU2G
sbHUtZ4bk4cXna7zQy+mryrUohMod/BkhAOcPacg2IaQmMYnN0tY2bYVKjh2uWHvyiRjlhIZJ62r
tENgdS8MigHxBxCNo+lc2oSz+6XxqQ36myB68CJD9yWfsvpUEOfD+ZGJrgEdb63GVD/Lpnsj8WK2
9VS7Ef/z0sKNDcdxnE7thGo/zMt9P3+UrBnujUptNKaBl7oHPWESUHnAS2FA2GwIyoz0/LmnrkEi
gYuDXi9GNiKja9HCvVS6/dkRgM0aE0pOWH7ImsjZtloSbR1flISRyYXzkXeX/mpqobG0UepeiPK0
j4jCwXd31S6NhX9pE2XvVe9UpMSOLzCmyqcGiMQiTntSxq1uXBW55m+suzL0XKQl2vRB0oQiBF4L
L4RTbKeGkaXedPExVA35kaktT6JV8lTE32QpdyIww0tJxw/nqNRwk6FRmBtYmx5J/DLi6LLWmzZd
Tz5S7e+zSBOYKgKnW5mauOy0MTq4AQS/Ng/8c9EoDEphf82SJDqGfMsNz80sRJ68I8AcBv5U6JsQ
PJeZmfIiBZYN4CW87CO1pbYCJTXR8TGRMV/Con3xdau7TmNLb7Srz03LQrI8izDpOoQ2YjQEH4ih
XgExne4ap1dLN2feaUqSYeqOvB/VJNUah7i7n6IZEGwTC8ImdZK9ivZeA62+T4PimjtVcVWhyaTU
zDi7dtpWtfJsu6V2JshpX8ZiPJEWuChCOd1FmimWZmXMRkQsB0Ra602errVe91emJp5cqXh4Br+4
m4ZPQR3fIJbzwzry8XseTey0zlkPk6OnY0dxCYM/tpmzRwDE0nfleFI5SLRs6qsHKF1X+P1MHH0Z
PcucttKI5mbVhHhJAA92a5XUd1mculAlbayIgPUA2UVNGr9RXU4LoWfX2jfkMhTCfdY7Zn4gNnEi
YVqhzbQaXP+MqC7c4OWrHsCj9kRMGKSLOci6khRDSxdxecdHlUIktn6afOXuOzMNNklgETnmGY+4
/ogrh2x+TEtXgxCVWMQQe9TpBnKVwpw/ajeYm9ouScEYsk+ZoclbEX7MpOWfSi19ynwiuCx5w8Ho
nQjaXesodpjdh8+BUzwyCZ5FeMmI1ampDz0qm2qBfQpEZCj2un8DQVmusVpVNxLrKuIRimAncTPW
VRk892ByPS6991jcxxF/IUDoZU9gzRP4qW+qHC8j2QAr51xqVnRXz3+Q2viqLCb2HtkPJyPbT1ni
n6NQepzgku44GOFWVKzRjGS+ZWWWH62upYNGRN3OOba6bZ9JEpTncnqrsFQUWjEdbJb5mtYoHkev
uYv1Cm8XwkpODecJXl5RTzQDipE8dFObFm7jmTsnCfJrRXYOqSLWfmqIFoEijjVMeKuEfDL2raJ4
crQK2yDAdItW8pGdbLiRaXpXjFV04Sj6CV1ReexEfTNTK7hBQboWFArX2hkeBUO/OxPsMPbSBAJj
XjwQB/cqBjIFFOLCk4Nmi50APF5KJKXV4OCq9RvKC3dHV/UbB3bv5jjDVU8m4wMRCBUm1yK5V/Wi
m5x4a2kCQTDhSkdwt0szdVfIAmm9abNvbBLNJaOPvMQlbC8Y9Ya7uMFshuayWkZWVT1gYzyKkvRt
xJiH70lRmrLDixjvYvrxC60InW1mt/pdL/J9o9AGGCMhmkLrSVVDcMfBBgFoN3fucodOtxib4tiW
JXi0HgFm7Iv6rHttvPbSLjriXXcAJOMTb1D80ryxxKkozYckj+SjAzYbraB/tPwJB6/IoKiOo7cx
HEUbeSQUpp+MI9UKAYAGefF5IjZ6V9kc4GJO0C1JU1HjkhcLA48MCXcxMZt8NNpK7aMsfEJixrxF
YL0LKekWpTXh/PHIyGjcM+HDe9jFPqsLn6mW9/kmaW1ENyDq4y65MPsEF580K5Nt/oz4ABaQZu+9
BLX0aCZAyiqsrmYYVIsq0ZcIXfy9aEj30OFhbnTnMQg92uhRPSz1xH/pqXhANHYe7ZYFcrv85E8C
zvrUkJBS3hzf7OA3B59cMBOLHibSAqXiPqyyi9KI00oWVW1di5ypJ6K0Ye3ohz4lNZC2i77ISHae
0JpsSoEOL6CNAGwtfFPAF8M3M1DWcnC5F+kpGRv8cmWBZ3g8ec02CNIc73Z5Sl3vaudyhZvpNU1C
46xlc/yPRYPI7nGa6xOxQn54K2X8EhdltOmCm/I9zuMchtDRtDv0hpQkHseD7CtsJ8478a4II/cg
U1gRDnnprpXTCI3SY20fTUXU4mg4+KyniINpBQA/t5+meZxCohIo8sKxl3ZP/RG4TbZHd3OQei8+
lZLgNZjcO1Tmi8Tpsy0he+SXxB1OzRLrYHHHHHifJuWAe3nRV8H4ONXluFLgszbtGKx0FCRrArl4
0M2rw/BhO/B4LRkndejRFn7R0txUZNZktrH3BvyjKJcJN+g56TEYudLS0BcO6dcU0c09m0C+apRG
uvmL3U3k5YXoOSeU/HijcH+ztyUbr4eLz89eqkjbGMJ/xrJ1Yjv/CsMZ8VpVg3mAthen8aWqwWRr
HN3ZRy5Ef/jH/2HvPJYjx9Is/Spts0ca9AUWMwt3uHY6nZqMDYyMCF7oC62efj4wszIjq62qrTdj
s+iNJ0WS4XRx8YtzvjOFagVSh2nvVAwHo4K7qZ/r+r3zh3LVSb/d2IKEowxpHMkkwD+IGd0ZaYfS
VceN3uOVjszmGQ2NOjge8/VG3cA4ILQoDUl2hqupRTuowKCQdR21n9lahCtlzNIZnqqG0bpT+nj4
GbabtQHAuW3ZxQnjs2INEZWmAcH7Je/Th4jXzbasW3M1zN2l1AmPpVjNVkhOKB3KhOVIwXM9hbcE
ha26KFb3aI5uh34mHpqwOTcvH2W8tVvnoYvm+6yqOC0RYzHe0tfkXr6h1Ak85SQ7f2K+nLQM1IhT
dCq2gp75bPsJw9xcPPUWl8ccN9yWtQK/eyI2s8GDxwM4fJu6Eo5g7YudRn7lJHr7HGG0bElHSyre
gpqvzCDpoTyAXozgn4LaKK1Tmuu3I5u9eI7z2yoaEOfWuwITwtaY4zeT0Kpj2MgLzjN7P6pw44pI
31seV4/O8uS2T4hqSqoyUHoUzOZAtKMxIfHHKpfF8TaqY+8kK6gDpNbB8NeS8AqQnAtR3/MUKJYB
lmnjIzRZAjCKD1r5kPgRiUplf+OOXRsUbq4CIxQEKmkDyTOlyQyMuBSEU/JE5FfgUJbslTa9Rt0y
cDPGbdeH8U6vQUkwFSdPmKFtWdentsi7HSuflRNl48YZdQq73EXilmvzIe7sz2RqBlDemXzCKsWI
jauDMRm7uFjrMnZOjk78lVlUb1qurOOUhgj5SaIIoMJmx7mUVx94Jkg728nvdWuuL0ZlmXdpAZ7Z
glOaFu1t3/pnDdPSwdMXswiX82g0TRyiHqGkfXTTVVFB1k147s1ODxirbWgHAt/MggZP2cUt2N01
XMM3xWz0W9cgnbCqHyciLu6Wst9QAmSGlz51lvPoZKz7uZzhDbHMdAMn+qqXU3fwiGMFFz/fNXNU
nOM6J2RBziu3mS5+aYY3UyPihyU5EhrotknuB7CZW7dGOzdKFhAyKC20hcbImxLPRHmoR/W9lPJs
u+S2kvAi76vqzsdBYYjCeyDK8zW32wcu7jBYbMm6EyB+PIExT3PSWJOOaPWM+kra2sg7tr8heasw
3H1TDtgpbEV4eQZG37LT1czpuHaXnjbZxGP8ybvPIljEudS8L3jDokDO2/yaTKigW644W1aoIkA/
RUPfxPduojEVGNyLqmvqdqbuqzAFy56riLluJ5F/qlZuYqd1Ngusm4IlerWdttvMrjPukgX8XFXV
dVoCHsqo3ehDBueFwCuFFCQYMzD8gDcEJXKRBzLiguiT4R0Mrv7ou+65zRqu4j59nG5rd17U8ShL
norar9f0IDXdf3EEWU0BZOeBMvx+w4E+bKOq/U6q7BBoxNA9i8GYrkqrfgwZK4QEe7zn90t10HPA
ASr3wwOS8HI/4DsoQx41u8Gj4KncDDxdO0QvYQjaVVrzEb3z2yw88yEXQITNKnlnHc5kz13rvS7W
WgHDBCTSDRfwnO1ei/+eLaKvyfamkdjOR1J86Mk40Jf0SnxkKJDNxNyMvVetcn+8aAsPXvfT+SAK
dBED17y11szVzRd3Nvzw5AiOGodKSfz8bZHmNo2meUBT+0ISunV1u9aAoBJ/WBnDTkwlxDelTFnl
/CFxO4Pr7DZ+a5J/SziV5Sl2M/h0hlBrQQOkxxi9/qEaTe2slhsdtQTS2qFEmccKVmOfo+iJ1zE5
AlujahoYJnF2RmACxxGZShCP5YM0S0YeOfEBrkUq4rztrH5mfb24B4StHwidPUyhIXiD+IxnU5me
o06/EOFzV5EDcQJpZuIZaH9wjc42VU+r5evuk2llRtAh9Vlpy5mTeqw8kz5dsQoATTOBhumbRO4G
p9highk2mUh+yAxUtGcy5EFzfCVqJegXhWxoJo+x5ZVkbx79jgADLUG8FmbOuZtKgIfUOblWJ6As
KABHXP/OOpTOjWfE+qb3JiLmmYBx5WTBUmf2FonCg1D2cBa++0gkxDo3iUERhk5GAucM9BY5BKmy
ULFL69inC2BgtsNH0jSAv+XvlcirO1Hq4y2QWxZrZVg9F1G8MZtF4grF+Nr5TXI0UuWSjRhe3Vrp
T7XoXlvk1j9ENt5mJJYfiHpAY6FCZpMoEY5fH33dDElhHzFQsHgshxwn14iUIu789uT2ENANYMI3
WYXcvGp97TK5SmwsJgH0kz4jcQYk7CMIBVRudChVjgEGuPIqrIvogBh2fuL/oPdT0+3XZ0McEexi
HyTj0NNAcsoT/9yLKGrzIpWN30iZ7TrKBxxU6KJgJilk5n2L4Y29wQQLWPbPZK3c6KM7fihsSuAo
p+oqfA0pz5ivS+J912yl+g/cWv1HjCImsOfRPJWm3V/NagDcCFLzoHKNNZBZ3MpmEE9jKaM9Igji
IPs0eginkVwHQkeHviac6CtXNTJgIbHWxeMmaK1mpFOBVmUmCH/NDNw0gakizNC8MR1l3YiuP8Kr
To+jFZ8xcg/XosnEofTrMpj8Lnzp6KLW7ZjhZ2kiajwWvqgT3GMvWbOwR3NuK935rjLiLEheQ+/V
EFrQWpN85Xhhzd4ZTIxa0Dm2SsLj5HzzOhG9tsNon0KP6+PXp4tXO3CmuDq4eo3HI3aBdNCC1XXy
QJ6JfdVcjNutlrzavtJ3TFS0zeCOyau2/BvkhH5E9E97rWXPKRhc6X2Sv4aJER6VJ20SOo3s1fUS
8qUsEtDyObD0QvEVcz2IfHgaicW4tLWg50FL9BqLlrBn2YRBiU17JZBVB+3g3QHHrl/TNLwmnhHd
F9aU3REA/Eyrbh6TgqJ+5DVxcobBKOExxWg0FIk/BVY5xERcMSQ9DdESF4Sl5kaNHGcswp0rLnYY
/hgpglmbnCvRQdvKmcxT1XkOCxTSf6LWJ1RHwidJx/FCHMrVHvJmh1rsBvMs2wecZTy+tsW+UFXr
HjhbqJfaRXR6Te4FN3lq9xTzc85Fi/1az7ghHqqRjYIx3vLCZO0OWggZjbkr9CbaegOGbk36t6Mx
6tjI4HwBzT9PBOVwoOq3kDDR5fNi0A4IZl6w9Om3eDYF4u822gEgOU+xRvXX2zo1EnPm2EyL6+83
jfBuJ7hUNZ4ItlIFWdsmg1jrSMqduWetytIi92+jyo9PlhJni5QKX9x3mosjJ4zIWQBRvLUHZgOW
Dda/0ec3z2U5SWOBDLpg/K6WzIyaa7KsIaoLaRm3XzemiMxbknIfDNvqDmOVrzAhZ+uC3m9Xy2m4
YLPpmMw0aGnYN6a+pc6Zjr7Lo2Ey/Dy/DMp19lFRLcYS5Fj9roZYxZsf6Zc+WuYttHyacYMed1JX
XcT3bWJbxIJwM3fuEybQnHI+2RXyhcchuzhJqG69dlaEOhh10ArslwqCiEi/c0q3t8MjVObPGfIa
dWNC9us831sM9VaEu+jAxl2yr1reYSXLEU1JY0duTvxfKZa/lKW/6hwhN/img84SC7eDlP6fEQ7k
yJXK8znqUutRlao5hAlpox3TojV/ZH902+ozC8lGU62wgONpghPIBADk68axcaV6wgbpr0NFYKpd
oeAg/orcmrU9dbcyzYNiJLZ7NJvxtkuzSxNGCYAW6zpjOVjPgLifo4bWljyKbyjVqyNxk2nT2vvM
G6NtpbkFQcQhQUVeae1dL29uU6m1QaPrV4q8fDNwkdgZCpurP7TV3u0t8rBrzinRG84zEvpwDXh+
PhjP9ZCJVW515ZESaGQQ1KogKvVvYREvNJ/xypnI5bruT6Urxmtsq30OgLUwI20fym8Gr0C/K3+g
5Ux2TiRP9uwm9wmsmP1ECKg5PdPXi2Ps2/c6ZBhsrkTrerd9NWkrGpslkhrtJ6sOTDbN/B2HY/MA
jA91HId4wYrgpol6eWNqcKsS3b+2RRQRuIbjLp+0vT30pLXBWNugtOCxnZPorsKAt9KYw251KOmP
A0ao48yrf+X7ufwvjP7+P9kSTCA0Lr57OJo2jhjk0n+Xw2a2jNTkkAvCgXRbdniMhOadyWhUQVWg
HdKLM27JF0OrXywvBJSWc4LWS0OOAe8iIkUomQrJm+8tvlFoivJL+6YZIf7fZmKhZkXNCVdJuU4J
5qMZyZN12buEC0lyF7Q2U2cvB3CVNd22yGR3lnFHVHoCESolhE0h75e8SFDNJEy1XesOP833LKno
GPtHL+vJMsCEjHHLT05CmdEB98HOktbnOGvo5+IIl2mbfnjk0p9F0be7OjWSVYs8H2iDigkpdLas
rNEeS8b4EwjEmXFRaK5crUUkUeQe2T3NTW5c51Cr3mqeQtp3le21ZehiGeqQ2YykW0MNd7pK33Dj
3sXMWncdTTbWdKLMyY/W5WKOIl4eRJ2hgLNhpC8L/a7wwnRLp2kxGe8K+qfSe4vT7i5uFi1Vx9jO
s1hLu6dqKpjjy5Lm8iGv7eZ3Tfj/G0vBr46C/3PzsH38MhV8/4fJ4HdbwZ+f/v/hOUCw/Ity/D95
Ds7d+DP/UF0tf7UdfP3Q77YDF3MBNaKuL5gRDliL99Xws2n/9/9yfhM4LcHIkE1gCUTWfOcP24Gj
/wZtgibWh/xk+hjQ/rQd2P5v9oLa8SB8MCZcQg3+Ybj4Q07P4/YvYRqc8bxtfzn99UVgbzt4Vtj2
I53X/wlMMpWcZCSy2xhWWiRrKbxDfMNr8m2xIlREYJip2kPxYb0EqgwdRrhR/stIjb5PEHVs8jKe
CS7DIlTPCEtD4lFSy/+Oh+klMngL9yl1SRMyd+5Qnq9zMtNCxppjqDuBUlrG+ZWYayYhH51o7oa0
pVAiEGQ2hiFwLKSAIWFWZrmrSv0HxmxE5VF4mdpTPZBqXyFX8Jz4swDO4XYzGzSOS9BD7aqyxnNv
ex8GW+fYNFChDOFdmdmBG7GOd+TAxDRunhqBRgt6xVrTOMIdxqw2i9Q6C6+iyy9hnyV4ic1FvvPm
i/hC/XIQHfZcy9nnRX8zFu5Rm33iG0J3Ix0mwSYN7toI5VuH2Q8EwrAOC4jwFtnzs9aucqAKm7iA
B6m0e79zwH8qsoE0P11j7ASlkJuU4EUBKxP6+Vg2CFWV+GHgfCfXkfQcMUfTOmztD+yMNBGh7u9T
TX2gMaixdqcc/fXAzMVR9xIq/cr6zOJui1j+0Z/0j8giUwcT2yE10ztrxKxhdOuhMgjS8YG59gLv
KT5nhsHNQJfRyB9s69ABABnAGD4SEVlLNDTTk90M52Xyu6Ta+oX9StjpmuXFBUcGCyvZEOIafYLB
+ZASlZam3fa1OhPV+ihg9m0LY3hsRsyBiHOCcg6ZhYtebpjsrxOTP3Ro3Hk7dO05NeYfdVjcxnaz
r8kFi2mhcNJuXIstuMrpUQCdvNeofn74nRpgbEZlIMSjOzKnVkwqO31gBKB7L7Fdv090ZytflFdS
ezkuS3SujsZrniHAcEMaG4rOyrPvSRPBRs6eZps7GH59pzuHLY1IhhFbxmW+krRqhZ4tRFJnRQoA
xCvPRleRImh3amzyJiG6c8myvaow0M7C2LgQPQSPua59M9JXM6+L7dzOzwZnNpNu2qMQdWpNPzr4
G48LImn3+MGd8h57gkNRTuo9tUrJyJRtGgoMn+Q6Sx92M0T4lexZutagUsaGEK+yfrYmZHZ9H6EN
+I679k6Ywz72qyeLAdpqGsmlaiTbg855djv1qPf0qvgtjtXgn70xvc+i/tm01AZECVjl+nEAvUGj
b6ffHcgk676nQZ5H9N0UGmZIZ4Qq7QZhMOoga8WU4BmveJBFE8Z8tHWMwiSxqjnjeKN/cTSeJl2z
N7ZZPTSLZn3C4drajPKjtDsXY3VMEaAWJSNvwVSWHNKts9xtss3fjbq/hjrhKJZfvTWhtUP0VVXR
JdPrbVgxK0uy9LuVz+6mqxKqDa/9Jo3kyMMTzE78zt5pxWoTJWK4jjtQv3vp5ceutfqVlBMkTd/4
qHskf8Bm1mNqbzRZPHHtJhIxHALZV7upS95Vulx+R+d7kWHSZhpGo2zG9WZCprZGsXBrp/VrbRbm
pknTG0f15skYGgwqsbG2SaRz2+lVDjAg5Ziemf0yn7URfo7Ze2LEhI4m0UvUjExMvaTZEEz4lir9
SEYAO/dVmeT9lfi8raNVi4aPhIBe6NsOPf7KR7cy2eaRIK6YByhm3qnBfbMH+0ajdLulLiOdUSxe
Dl5/dLOn1u/cwM/g8kYjUn2faS2WyKAeDwMB2nwxf9VuYt4OK280jFXVaovo8bMdjGztD7ZBXm/1
0M7jFNj0gHAoD3Upj0Sv3+CgjqmVxkPeI/+qO9TDHt72ZnDNS523e2NWJM01sJGJjneNg63xfKiB
/Gtc4BDJ935VgOWYJ2IkNeAxvfet0Z23VMoPrjvnUMR3pBhTnA3zIx0yC0JJcgEhCaWLgwJR6Wwz
HdIRhrVhSQx6CoCkZrI32+iSVCNOWqnmlVO5ANTIYDuvtRrv6QacuneIcGWsKld/wCLtk+xZwpdV
+guV7A5iwqUV5crKKQy1FMN5I5qDRwJ37+tXN2Ev4VWQhiOECG3EgYznaUrGR0SK5qqNDXaa3RAF
RZK9xg7CwDACF82WfssJFG69sN+5aTVtlpOLDrDcKseb2Y+F004z0D5BG+guHMpwvivGOQjwA82o
D7RTQTlVQJ9nT65Iu7UJ7oxWcBXibUUs7KqEYo42LFuB4D9G9TBcrFx4eKVzgl8ZmHq5l7NthSqH
xxrBCDKFJB+yWw0VJZsf9M9sS06OwV6s10G+WMlNrQO4nbzq2FmL3rGMigDB6Lq/Q355jf0hgY9S
vpEThN7VjekPGrmrJID10v/kUnDRVUPQtXoMc2DFcYF8bcwMuNd2b65N/53UOsgWESOArk6eVRae
wKNenTD8MaOugz+x8eduF2Pi4QKWvMoKepApGSPH3fwkMoz6UAMGe0SJzFBeAt/G9w9gubS+xw2s
+jgtNvSQ+mpwuvtZRzJJjuep8DR0ptjLRrGrOLU2NVYXlaWw1bMaj3lMvtsSC70zRfg9EZrDlrUn
rm96V53BzrAFoJ5En46Ur+WYsZFzn6UGP8Kz+hto+hsTi5PCyYnGGsgyzpQ3P+wYL+ii2yTucE/c
7+8MyP8p1v+VQdilKf03UWFV996qOn7P/mPXxcXPvzmFlx/90yi8hJKYOmAZ08EqzHf+UbGjZjbR
UOMXBpaKHfXPit36TfBVB4uwSRXtY5v9s2LXjN9ILbJcH0iezi/Ghf7fKdmNL9TsLyW7xS/RgRfq
EOPAMrr/3IlXQnboJJmd2N4Z0DrLeoGr0rKK+6YnKrsvQFEcSVBnlduz5k/Sc9Ia5ZtDDF+vtw9d
rot9L6OEOXZ5FEqRDB0lxaa+NjTRB3SNA1WCgPPok6JEptSwQuAU7xpWfgSuHlTqJufQIGreaeS6
Q+ZzqIrsk0gPG2lOr1a1uRj9unGf6V6+NbzEuYchBpDRuzJLZCtoUrUzSCXOs/B2LlPEJKzIUSiN
nQOUaJeFI3sSV9wyu7Hux5zU3di04F0YhbGpWXqsazX7HssLVx0irai3GUWNcnUo7A3FZGkVLDmn
jWzZNxeGUWwmw4elRW6zkUGsZuEf78zcf5oth8JfctFycmgi2npmL7cyrSrmVF01Wf5TGwpkdJ24
70eXpNUWUPzyT/RR94IJS19ztwZGD5Y6iFqiMSW3E+AqpWSOZ2WXGepunsUz48ZoxxRvAaMBWLCM
CZ5QkxPL4RrFebTbJzF0L2j7oVHzMyczgXvtJdHeKTO5RytxM1T2tu07lD8664h5fvz6beg43C5j
H+HMZArMjnNqMWAGPGJylaTsLxNvpHSS8rntyvJlhPlf85I/JUhQd+U9z2NzWxusqa30sx/wKPlV
++QOBGgnLv6qr8cJq98HBduwNcF0ubmc95FBM5fb9zUcoFe7vpuJCd76nNAbOztnoWddShDx7ogG
oTfRNYRpwpqRyVaZz4+F0zyRADoi8X7Ix8K7q/1N7Ufevu6cb6mHNXaosmbdEWgQoKYjbtWbcPI4
treLJ3MCkjU4p8JtVNBl9hlDEaxJxc4wd/t5mxSL7FNU3xKLoOA8Agef+/NVg71XulkY8BZGtM/E
aSXKfOuHozr43rPJ1vj6y7nyR5v9K6PSWGzpf3uL8sxZNNvu8l/D1OEW/MrwoH4yCmQUq6+7G4sa
6ozuPceLOJx1uzpoqXfsaWmDohrbJxRuKNYT/Fb//m4wwP1P94MQGtsU3BkTo8RyyP16PzCYZWBH
03VY0k056sNLyWqzx/Z+CJNnDOLourqYa1dlDWy+zc0wGtSGvU8os9DW5Ti+kuq8oPz179McfyQO
I9HF2JDa2B9qJuARe5+MEO5GEZWQxQgKm42bXypzVEeNeO6jv9y0jLVWw0jobO6Fa4ZoP6XbYaWL
/LWZ23hylHj2KIZK9qdU5Oj3GXDl64Hl47Fmw3psl5tMQ37Mav9nKiJrPQBkokp2WfdKw+e7Vd4c
vz5qUKuyqspPo5reQQE+RMJhKemk6mhlXnGMl4/++nRAwnAcb7++yoCNQunrw6//tZ8Bt2tN+a38
+sbX1yxzzXxzXicD2Roi69wjU/Ktyr1kT8YsNdFyr78++utTk4A2oIv+DtUK8c1w8+5Q+vBJhMaK
ev/7WJnQL/GH77AYHP2WrTKmAjYyWWg7m17HFKt3z1bbxluEUlgSIuR8oTfh3MTXkg/eYwq+c9XK
ukT/O+z9JKqOdm+XR3SJ5fGvT7PxYqcAr4Rg4DHkRXmclpuvj3ynADM5RoeM/d8xLgZuFFwY6Nre
upis5mgXsj1+ffTXTWpbG7PM9f2QJj+LHheM53UNnApulO/fJamZ7cpanBARjcBeIE3lyn0NnTzG
Plt0x06wScC56IvN0PfvBavzTUbhtZrdloBxKuTiONHoBTipbHa6s3Es3MQI8EagGBleldTtQ562
87Etw5CKGQkOU1A8OMi8ly/j8puPgPWKNUfv2TZp9kDeoXSbhY5PNJ2WwTovvmg4VCHFLLSA2D4i
zn2Ncw4LUOWfdZ2dv/4iwDgNv9AHdvD1+VYWJA+FAAyDEC7bqck8wAWZuzNZTO0w6fJswuc6enOB
+AxaWPeZuWiQxYTZd4ncbuoO4BawMAgU0aU130og5d3yeidbnBf314fj8pry60oGJjZYesYJblkk
quPXRwYmd15RdiS7Qw/O7Dhppn7QzG+JrmhSk+X1/nUD1/GPjzLHwBNru3Tvy1vir2/A9sI2PQA9
Z1sSUibbzyHX/WieWdmSvxsks1JI87vSWA/YtHObYOBOq4pjvzxPvkSmREAUn9toa/xuEOSOcJ2S
toMbx872oRvuLGE2J0G3Nqg4ZDoYP339hMYSGl1LlOb7JjM3CQNwaRra82T99AsS6QyfK5jvl5dx
ZustVt5cI+pmvIBPxYue8+HBzfwnSA/aKWvRJpvvcxp/w1UKyCFxHz1obaHjcBIlBR5G3tsBtm7a
linbd5VuYdEnDiXSOVCYb+KlenekKQObBewqaUGGhdXGTNHAV3OEbYdyANX3yI4SL53Tl0QqDVQD
RrxkSiW5sTNk7qyHlq/JyQsDPB13XhvkXoohzxsvkigZFDgyULaHEgHzXs5uP7eR/zou/9Iyw7CK
mTgjDyLu/L3wIUk0MXTsdLj6xHgHIie/OmLRzUzyNoc7yd4ccAjEhU350NccqJ6bdfdT4mG0k5zs
mmUAQUzhhYx+uqOEmrFQBc6Idm6SI5WR2yHAmsuAyoALJZVOBs76zj15KafQlFsOqXHpfjYa+yLw
a0gxkW3vs4L4qkfwlpQ7jbxUhEads2FcRWZLjjw0xX+/gU8w1zHfd3FMePXZ8pJdSwz6abE9hVls
X/S4PlP5TZFxY6Jb3SQSUYMV5fa1/mY2PoWPMKd9XbMOdYRWvg31tB4TiLKEud8ZNkUN15nvg4lq
HDWyFkSTPZ78+WA6WbxjzfOkNRhB5lr9+Lq7/GnGqakEe5XozYsTn3viBhAMWdVE2CApEDbTjGS8
8mGrIqBhzIaI/+TJNjlIxhgsYbZVgZyw7bQ5QIfAAWY3sGoaZPlIO/gZ3B4aNZiGHG8v/OQtzAtx
I/P0W6Uh9a+ieEbq77Amz3v3FcXEhEyYhvjSdCWXOkAbu9ROU3zsOX8OVrldo4/HCtPemZDwBxOz
JYo9CZdP5mgJC8s/8mbRCFXZEPqaMsonfsYzNBwjIL0At9WhQn1BodlG9bzuEQxg9BniXWW4RHvX
5unrsfr6kp4546bp2087emd9wOtItmIfJ+esGZMTbizWBd5aopkECRB1waBV3bHOojsnGvYZOPWd
MxQmtZsh9v5IaEbPtd/g9Qls9sUgY3G0XpBRtXvZvTC7FMeGKiOc6FdAOGrkCpwwoxabhkz72LoL
u25tFX6E6IovenZuHkuC5MO5RLbk1LzuvPrxq+6LNWAAlY5drdJ4ytzae/G4OzdR/c2Q+4Jh197x
CetOZfXdsR+4Z9GVoLVubg0edsSUyF5vPVk9lc6iP0lcQsVN8gRG98EojZgB2YuIBigocqIp6p4i
J+kpUyt/ZSvrjV11sp8mWgBsCDe6PR7wVd44Y4nLjP5xJTRwwLlS7Xke641oanLRpFOjVRDado+g
tl+jxrAeRXJSbcJWIXPTTTkUCI4ddiODhbvbjj66RJfbjovKYUiRXyctAgw930XViPcX8CosAvdT
OfYIiBK1rlMB/uEttPaUhZbgh8+xDG1/uOioYXiz1kc3FT+zpjmTIn+sZL3595Wo+fdCFNUrK2PY
3mzBONs99vh/L0RTa7TnsvoBSbC5cYxPZyRbzY5vIuZ6p76/xqWHb9xmw8IMbwNP8FNXIBa66H3w
EFriZly1Wgf3O9Zf8fU6QWqpPbbHxWPArhPkMCpK2o+ve/0/85N/NT8xbXaQ/3qAsurqNC7e/2P7
3qhf151fP/b78MT8zQaFxozAwsTmOOSa/2N4ojm/OQbJ6cRm2MIlnsMCqPXHvtNwfiPMGxy9sSw9
fx+s/IFZY92pGwajQqITWJcySPnvDE9ssnr+1hJxoJDLiYLU87lzONzFshD9Ba+YmBnmd2AAneN/
H2MNvWPhQKLKQZi2pddvrdpOVpHokVQp/Vy0m7QzjCcPlRvYZIz4Vsjap4hc+lPd3ettf+O7cXjQ
0bwNhgnpPkZbYtrNDzuNPxwrp0H1apIFhVmsJaqrld/3iAP9MT0JXLn8dpxU1ofpY/yrmobiqTEN
Erm6FxscwVoZFSb9cPH9U1tdxz56sjAKrGrd/vKn/JgSA9uJJfZ5XfWnRhb73nQeSnM+CdEa6xAG
4UrVURZgp3hMGS2tcKG6HIsjmOgCasloJdu0XIam+RSeZka9MBEu5aNRZuPKpheb7IGmMGTj27dy
mYv4oF/8j3FgIsBdwYAyUurFI4JuwQVxHvy9NzFqil7sHjGc66l3FO/Psctf6fYXFbNzjazmNmoM
LoXFcKzGsLwB03WfeN2WIsG5wKsFp5G62cFNn0vDXht9bDz10RJQkFW0mykpiqUGA2IqtVOYoEJ2
Q+RiOjhD0rWsS0cpdvKwx846TJlYx/wlpjc2Tjvpd+kuLactuCN/l7nioKcUmpXqmUU1WGekdeNG
vcvmkTo2hANUNBw3Il7r4NI9HB45BsT1zMzZcAsRJCWyi27od1EXs+QUxc88J5VlXHRBetgS8MlR
vB/kp+tN+la4HdCO6LHEg16001FGPBio6aKL2WQvQ7JQD5p9u5Dqe8oPszVn9izmh+9iWrG1QylJ
C61iG5AkpA7p0A8lmctV2fkxNuqMRHXZgFqP3QSPBXvCRzzo0z5BQrSakoXnr/XXVMPOLtvMJsyh
QLO/IMGUTRxhMvifYWlSolprCY48mHVeQSAF2EsVpbkuutoPqtp8m2uX4L0vD/3jZBJ1bsylu60R
kTITD41VY7OvMOwufaXB8Gp2NLqkCnKy4lmY+d4BaAdMbkVMQHSn2vlmzLTNVC8wLQ6AFXkEr9Zg
ynWZZ29lDjZIRd53LAnzUqU+dQk4wKj0XhJEiwb4g5WwI+hMA2V3UbwXPuar1MqPVqHh+FdxdRuV
6AR9+xMAN1w8h/n+kDF6KLnWbTRxz58ab2XEqF4ZNrEAPeJsPwRO7eFNWcRHDOZ63mI0oFZ2PyCU
WDmG8agj6RMOzKZyoBqoIKB1E9g5OomjZI1Pq6HenKR6G/KM+L8ieppxS63mkQtwDzw5yMbsYWyB
Srch+6XQONtl+rNDqLwRc/MeNrwTFv3ufGqtKjq6dWXtJrt6IZEH6iEUeLTdC5oxbmhB03oPn4yx
nAAX0ShwZ4xw/Nm6hQFj7Uqnvo4aEZb9GFrks3Y2byVZb2MHtJSrjxsJZGWVJ1G7a9kxITXcNUzG
t2WovRSxOqV1/liLsN/gv2NEbB6/bhrHJYDFbt7axn8ul2ax0NC5lnbSrgQGf5bDvblwGxA++nVA
mh19bqFm1J3ybmZ7f+ztaOCFhnwZwuheVMVjxaGN/AIO+NC9dyF5vqj7XoCZrIwU5rVo9J1OLbcx
YuracbritU3+L0fnsRw3sgXRL0IEvNk2gLZkk2xacYMQKRLeFUyh8PVzMBtNvBk9imLD3MqbefJu
spiag9K5Dq4hz/Z9kpooPWY9EW1h3/n/vx0T7x7reR8ubv5UZOpu4nV0thzpn9vCH861dSoyoPgM
WCwcicVfWKoXxSjPA1bOqC9kvSsn2mbnfKJylkAjdKb6AxgOXZWk3GJDDFPYb6EgQg/jeeJD6uhT
iCqPRSWn+XfYVgWuVKyGflPyMyAxaFnuI6u9iay3Qb2Gmeacrld657FBLyZfWYzDv8noXrqKLZxo
sTIGpvySraNCG5IkG70QROff1dffaLekOw1ZoLe7/kxY7l53vTZyG/+dSGO5E3J26FP1vgdNJ/at
cbku5WSHwnINptjmk9faHE/d3N/VJeB+emBE5NYoOm3GpBk6K4oVbxHSaKAu8Eq0tTpwIrhDrqAA
pit+m22tNdpiAohQ8IvdjPuqSV4z6qbvDLAGcWKPdyNZlcVKnVPpvXSZk8ctEN2d5+reyVTOuWzA
tKeTgS9AqhNrDsgrAQqwKenRHofmx3W97kIA72zizDjo7h/DkOmxNyYHKkbXx0WBqUYMfWRPOPK6
ghoK8q88STEl6AzNwNWsbylc/ehY1YNajQKtMeDP85MgZGOy1iMHuAKR0XSe8JiYZ7NRN0SN84q2
16yQptMFeGQxwHqYCSIdmoHV8LzyyKz9d0tDaixxOkNs5yI46514mBRPA2MBBdpCD0qzaoydnkJR
sVbwTnqqmgnzba4WCiXW5l2vw9ScYYY59HP71iOCN3y0uHR0eh5NqJPDQqsHNvS8scDJOS910n4u
DQYNfE+Vu8qdtO7cBaMxkI2THEhKpHkJFBwqCR6wk0ULwK601wvLCl7gVXdefRyTjCfUSx6p4blW
mnNw+VxDQxGkNSdVX+pu/F715Lla2dS4+GCQDuBGygJZjhF8N4r8LVgcWCSD+My10SGMIOvYZdNf
19nCjn60Yq1YH+clW4+Oa98zI372bdCGLo0mK1dOj4VXB9kxWhwN55aGZB96submTbRwG3tq2nid
loo7nplOgYHUBTV+yObsu0Jl3tlelu2X2iSbePYM8ANW+7EAAgMTqrDbANss/WSfSevJbSucys3k
hx23iGpEed+Vs3dXlc21c7Q7V7cOCZ1IOMynP1pjAMgBprdISksQoonm2PaVjp18p+n07bardqB+
+S9XziFb/bt18B6lx/06iVepLycjM/dEcYsdnJkR8xwOtukZ5ufHCtYf5w3eKghJ4dzhNJkVoDnS
L2AVzOPKJWRrw+MoJBcX7lvMIyNQbjH8653lYnAVDqR6Wi/5S0ydF1R7R3NxGahL0DsHMsUdUJeW
ecFxtF1ncHIc1M3va2IDJY86ymtg5uVVxJmt33ofIBnkLyYZHKBQRrB3Jns6UuTRguzCGKCL4dlb
vCrSibCugrQw8o71v26EQ0kv2Ti146FQOJ8DQ4zhAhEvbmximN3yTXUJPme//kLN3C8uhmEYucZV
r3jxI59xLMbfjCSHVkam+yrKYonhIPOX1aYHp9L/GCAgMGjUN7sH6aCBR0L8AbhllEs4W70d96g+
jKbYgWi6KI+clr+dMcEzrAFZMpbiPgkV5AHfhGiasMBsCQde//8lZ0ryQLdQL8LDolSJH9VCEt+w
Kt6OFGKSLbmYvVrPSOPtVVGFdDXo5zpNNmE6+6Wd8jcrX4zHAtcHEXTPMIswxait8j/aZsXIhfUI
rux1VDB4sZht1nCck7gEGyTNbLlfeJmXvbUnW3qzKmvkVD5fME74Vx7YHysPx4PozDuHRHUrMe3A
IPcIyLn6WaTuspNK9A8MTfu28l7ausRYyZOBhkkYDS3KgcoIL6fJ6sWll5Y7NVFFYAL/QetHovey
/4GP9RgiQjN6PJkaudue50AUGAggSUpWd0tUuc26sUZduqcJBbAFaZU58wRY4Rra0Kh0OsnpysGo
Edg0LnuRsJkztNl40Oogkl0aLxnPme5IXvlfI9C3KLtg92yGGcErdIrRBgwo90lAGDxz71h3+vyL
d5JVEDVZy++CzIaKYJ4Mur52net/M3DUseck4pC1DH4YhwLwENnWaJ8nWTjK4jPxhyrO+SYE4+/O
8fkfRfPJBvEA2ppZkwa0iO5PuFw6fb5+b2B5E8dsKel9xyQQtjZ2QHuRH1vpvCj8NFSq+OduwlGS
RxBnwHVmTNE+O2/SMzcbXFaSNC1OV1pg2AhUuxJw5UAicp7SC3RW/N0i54dI07VynefM9RlwR+/Z
IUiP9dtEVW1vYCWoACltk44S1JrlIMm41gI+QMHst58FfT/kqU+Fll5yDadVYhgsSTCPD0mP5VU6
8Zrrr9OUFnSqeCerQD0pbA/aAJVUuvbcGmk0ZvNTaUID6ynPDOeebQMdX6eiqb7KHKqKVeJyLJ36
weCTyzaSntdl8Wqbz2atf0o4i4HdEo+HPKAxq24/sOao13xIC2gcUDd7KUgeOf2RLrcXlxDpDpzt
EsHVfCJ7fpclzrtYmlNP2qFYGXXMmg+uvPIIs3Y67w8clCm3cvLAgpsSmKJ9V3oN2MR0uSEw0TIk
nIHRuWCXd1kwkE7lhHJYIVB5fgPlBN3b1mAIwSdNcpFxc3vQA9bpNjGlmLkZJ7WYQlYmn7nFj0Rx
WaVoAuFciEtH/C4g3RCy1toNAysCsBVKqFfMDsdyST7At/0EHq1SaUKnVAPRpUyw90t5mcXrPC9f
WoFuoKcxJtOGIFP6xDPqpnE24sW1NcvOV9EhcpWTFTMA3M0ktzCQ8k5Ik+qy2D9rPhwMg8BFob60
su7B/PH3XE0xowdDREiCLelZ3Jze5xIt31DE5zul1ntKkS7btiJSc/ulQ1Rp1q/Ss55deEmHtmLc
tz80I3+30+nQdgvzabDshYJAGpgxhZ/OLnFVEZpTduVp+Dzq2yWrDkbn/p04CwbGqyX7f1PLYrnA
lzGU+QBw6rpS+xQvQUBzWk5wfkGF17GyFav96vnqM5XQENM2jYMZh6ZhP2N6OPPo/qXY5Or4+pFy
lO+sK14Xzi7NyD7UAsVGhn6r4U2Brnbr+kDw2rzTq2fXCf5hfqwP1opfD/fuHsMJ7UUT7jWNixm+
2XNXhTY9946wb8aaTXEtuzpy6k/dbq9aMZ/nn2qhUWu66DaIOldCWlbL4wx0lSc1j23fec4NY4w7
Cs12aOhot8sFjlmzE6yXsoW3+Vgfl2pjEJmY33vRgd8sqGyeZR7SIfiUt/kutdt7T9YrMVvzOGig
iyTfaMHPF6xXjuN5vuVgSUKzPKM6/eGR64GZTO6I/CFj5zB+V0SEwE+olyPKDk1xjXnwXpzuoWmX
M7rZt6FKkEQE3vTR/AxG42avCUVuYMGwaYYUWzKu1vKkr9M7vFKupwpxZ9okZffTtFnpJdORrevv
kuavS+qfDIGfbTvN7zZe9fYduo5q4YMnke4ut8xN0OJp6iMrZV2w3QmYhjzP6iuW8pzwaASM5Fk1
en7ES/IXYMihhO74oJZv+NnWHedMPHC/XNHdBWd15Ex/am8+r2OpSEzLq5hdXhIGeXWAnhyCHPt1
CvDQpct8306g6QEDG7tZyurdJlCnaBRTGxXAFQYsyS6nvtovPmQdtNdCdNwrOnQB9kuvmt3XAMXy
6cpI9CG7gHj8WMw72yCYZRFJs21edmbQCMDYhPfVkN9DeX3cMJqZjsFeCnm0zScboNx1WhaxT0mb
Pch2ehhTxLJE4yRPv9PzYolbOxTaUePJ3ZveW9l8G7M8eplH3GeAADrdJ1VPzaMqLMpxmqPsV4KB
HQ99ApUYiYRNBMP6WQFbRuCErchwfmZp1DHthatkOFaWdaUw6yqr9SJgu7DU1NjBwBM0YA/BpUJl
4IBcw5QYlv65F9PXSAP7jvHiV2j1vdt5VzYG9Ce5+fsK/7Tw1W1O3cfREA/taP6anFvrhlMT3WDL
QZMaxtc09koJX1q+2sVMA8B2TziTxQaVPz9ThBloETT1H1O1b25qXsZE3CWukcbd2D4bECVrWEo4
7D9aHD37Lg0icBigAno9SqymfyD4wHBUiT31fhaJElCubjVgVSUBLpTsWLNunXKdKi9226YPuo5S
ZSvH/tLb2//413QZmgtQAuaDgm3uXAbO45qnA9muqtqPaWByzYiLaAdylbNG617FH+n7afHS19AS
OZFeeyDkGEvnfx5+6dOczTOdf3nUad2pAZT7halh54nlqjZwBPgwpLrUI2zgt7dhSrMTSzVW4jmp
viH7QWC8M0ANrM1XSVv0CLAiUoZ7A0X5ZLtbevoXO9RWbnrO/GFh5RE8toG+d3FkxI28oMHA2uii
Wjr5XZCqc9VBYuAArkO3m1Lxa0h8RqCvYRFOS+R4xr/WMB4C1bIvdzA94/rdivJ45Bginrw1+D+z
wPT5PZXeJ1RPvgyKbQv8m227fKoqWZ467ea7F0jeX97oMPvr87HE5hWjhDU7DR/VTrjzrVnxbUCS
ZXON57BYx5NjTUNsc1IvjTxGo0EhcHX29ATY9A4UCm2cGA4Wwm/FSnxkNnb+hHw4UaN65PJ8GMDT
9WV91pO72h/9UwdQuWgtcXTbFGfi1ioI7IDotRNaelIdx4rxDZIaFwap4HF7D4yBwrEOU3pzsbCY
9mhvrcHYGwuJGn0AWpTnlCTUwWByeMmSo2L/uduUK1aJy83My/dBTTmkejR3Z0A9lNYr+/Ias076
sHY4lrtVHAwcQH1ujodE0IHRBOOBc8eAhi4Dtu4ZTVg0hu2tpN/Evu6w6ic3c6iAI3C6KyyGeLCn
3m6hmx5pJnvsXW6dpOS4lHflEfn71868R5eQFNUK8qF0CWwU+kOfDxAPa5kdLIwXe80fh3s3Jdya
VIel5ssY9Z90GrwoKzC1l+mh1kmUrvN8gKj+AKRN8Ie7HVuH/OQByzsaCZpOmnjOhg5tz1juTyl1
FeFajGq3wmkd+DwI/4w5yqZ2UyPZVwjg1SVgw08ygorTsBcBN7T1tbb2SxFoxoMx93ThrTBxpYAu
uO077KEnB++2Lw1BjhkK5wOdMl7UD7pxj2Uwu/gVkDLSc99o6fbNQizpE5w4/Lf0bemCP1OOX2df
BT3gMZfb28lyEa4ZuBk6FZN9BYLm2NWdcyzRxpcetfwLDADk/vJpmR1CMKN3mp3qbwLLYDSD9S1w
z70FaQAKDgQzcDGSitBr4/u/NkVn1PRyJft6dapztUZ2O6zwknkt1dVPSxfhmVydGTkuAs7kH0Qx
5T++OV2mRC//TMKXBLWC7oLaGZmif05WjU+Auqn96LvdCQmOHMLa+TuDS2qalRYpSCRwiBTKnRoO
nBg52zfOz/8eLI0iFMr5Bn57k9Dva4uPYjPYtBscAigAXYtOdajNlpxM22TU5KyMqh4UrrNt1hSA
I9S4ZrpwjjcghVfAA9elMbhzaW7plxmj35CzbFUmMZZ+QYXoqe5TU1SyMggTu6dMsX/GzSegtXFY
nFP2G3CtVv5rxdW5Q+UhBmuiAZTK+DQn7TOlbbxo0tBr3A7Riu2D58mT76gDCJyHQhd9FORC8rFV
dWQLjPNieMNdfQl2ssPRXMjWwnvC6L7oKjJSb47rCe8wOsvNde1/mbt8wJyKvCZlLgQpGPWIj5VO
a52ypDw5eXpeKo+qvhreql3F1oJFuOI4duv16a9URMLKjq073grTRU3IPOJiEJ8ZB1FhZ4c3pAfn
hZSQTtPISOvGgXGeTbsNUol9AQ+BHAPHygI7Gms958eEBINWBKZd+JE/cTu3BNpKFzh+Sypj12AV
jqsNFpxj5noa5j/2tBIrBLbISf44r5TzZlZ57Hlyin4qHgDB7WaD5VOFqXsY3d9iC60PoPntlhSh
EgZPQ88HxyS6k2n4TwaiHlu+9ig624InuZ0xkxXeXsnxGxoKUu90oOaPl0xbXrOtfpA74Eg1+WtC
tfP9WsufgD4ZwFijCgvXdmATm9Hsd/tmzfyDNJtD31hetCbDH/JRPAE4Y9c5kFobWozr/I5TUB3B
WKGcbtq3n+hxrmxydsW4VYj0BCbpnC0FMayu4Ee/gl4hYicIU094ZxLBvi6nIzi4t7FDnJAwnqY1
mDdKbIttU5WRXpE603qbEzXzzvYuOVS5ax/SziY75fdnvbK+6u2JkFhcfl0RhFbG/hB81dWhHefJ
GrMxXBdkqQ3V48HwEDxnwokIeZrJM/2Hv9Dtn42Rj3lZ8E05LvHscYDCNBiv6ZA7UCqHq5OgdsiC
iGWtWiPk0PitOj6CrqCkAgQ/A/4YJR5e9Wq0631pzId0Nm4TnYGTUYhDQsqSvi8kgGXpHjhJFvZ2
yOWNgDeS720kbN4jjko1H6zWYMKVLOZK5wUWS8d32geh0ydb+lISLRr0uAS4Faclk6JDuM+c+WeG
5ki67Gc+jmyR2jYJWODM34kx3DnJSmQns74B51TQiqsfiriJf60BwHqwj1E+rtDT9doPWyt9pF+3
vOdxel/54IG1ldeSkog/GcPejkHlOxvN7c09VpccsapbmN5SRlsE8izKfa09lHL6x/TFJkFYzgYB
PlMtEyBh4LjSyIs6a28RJuOVUvgUQLTV9Er02bhr14TTOFVGiS7ua814a6nMhOFv/VstvjlcK8EZ
XnroFhF6uTgmFuXa8/jDz5ZIQLbA8mGldaxm/TsT9eNEUjWm8EWcdGfemyy8+tIavpa64YHpzeML
262XDj/CzrV4G0wZJUmZxc8YIkcPONp5tjOfvzf1LFw79XY6wLKXd8ODzM8KbgHMrGWOPZ4d10Yz
eKhCrN21wAvxAKJzT9zhsY93VCZTeYcZC3BhLSXqJVThYfuFpAVZsCD5tzjYrE1mILtH2bQs8eUa
+t+yUpdKpDhhZo5bDoz1hhNIu1B2RdriaJmdfrWr99F4pCNc7p1uYLTTBXCcGZjVMAxI58qQMc8m
BYrhk+bjGZwo58mKI/EFvoUZk3FjtZFxpiyrNIR/SXM7nsOwc93jFkwPvSz52+U+R6vJIVuJ/hhW
vvO0doDF5Ngk1JYJUppVF4T6mFGXFVhfc++I81BIRrpxiFjS/Mhy/RgtsrKy0X67JSHDaLtm2E9T
NNVAF0Yfuh/GZ2XN1ilo9WBHi9B85xT6++wp/1bo1LVrzfwuHCvf06boJiqchwEXFF3tQ/kyUaAU
6/hi1fRLNFqPMgpOdpbHrnPhfrbFRgxL83tZL+omHNHutZ6NqiXzexIRxc4qtjDo4vfRSo6XJrrv
liv/bmzr+h635B8iZ5TMd6w8ZacYoNm5eZKhEYxN9eH45r1cuwDOK0qnBDu25mBFU+aCa8m7JtUt
DvQNk2du6HDLW/NStPX7qJvsbXjXxZm1pTjGa7NaVVzJ/Ft0DQEenkuawk9M0BBO4NIcPfaNh2zp
Lp7ucGwvB3c8q3+mrxU4mDWAUla2N3KrOvWpT5gcHB3+rJMQBsyMUTE0M4vvmF0njmBm+YBL+bfJ
5mhY9ekJ+/V7Wha4rAefbaMyxyMOCV0m9QEqNDM4+PldMNANVmzrczCjMrY89uMmNoVpO6DDtYAn
ntNYsEizjDyddCr0k+GdDQJXp/VH5JBRV9NCNBwYcrd46NgAhew0lZ4lo6/qxvmhdQvWUzrvDbLz
E7+146hjEo+0KKo9BPqL4Rl0sHjpEVbu3jUXksusgii6kqQMTLQL3f3uhyW7n8O8y3yghl5w1/vO
ezN1xIKpKmWn31XRAlQszAfQvNLQedOxqoxtC7+Mpre461Hh87usn51zkZP8HL3zBNI2nN25j43a
bI7p6D7rdPUhkvKiGLQMsCXt87YPP1JP2FzU3ufqmJjfKvSThuaofdc+zl5ZPP//i+hVQALJfSR4
bEdrVtzp9WjfldK6uHph7tO1+jcr6uFAH2xlaMv4REWIu3d0KdBrQQTZsmQdOVxLagVG6kYOhAAg
QQatsTcoR8H/QN0TDN8L1bWHqcgIMdVOsDe9vnqCRT1f+yGInLkv71svoyyD/3NfwA0AmF6eRptN
XPDZGV6y70BbsbDM6qf/f6EiK2IuttZMv/iri0aFtdshBsNCRLuYWzRH13JQfpPW7KqcuKkrE2Re
Is0tPQknXCIb5FbQxxeoQzXhC7KcgApprXjOrbrn/JpOUBIo5+bR393SWufIOddPqStfSpstocpT
LaypC3+2Z/0mF86OVolhvLTejBXypNzUNEsvgyt1hrRhNThNeOt41Ty9YpyhZUb8yZX0Qbg5XeTP
09krA3qo7f7q1pRytmS/dyPXgtCgIQJEo56lGZ0DWX+EcwRH3crlUZesdu2RPscOQUYM2rzxQtMn
TRZl6GPDOJjGrO+S/G5OtRyFKPgu6X47O7rhIL707KhsPqtJcH6C4Yr9ClL5Y2tAJa2m8Tv3G58H
sNY9Ue17cIrJvRarALrpD4ABLHe9sc3wwsECus2lVBs21egLlhi81xZABL60v+x9A4Z6XRUkN2xC
1XxDdxO4v/usMm/zwjrJ02h0URiLTXL+e8cab8maeWG7KE4LpaVui5DaqeryY+DJx8UgHteT4F07
fWvnM3K+dR8bEAkMB8xyLIsFgaDKB8ZE3o9FUCMPAM+LUhcm8ZM2TdnjgqofNMZ+8DDZNo6L5doC
NzQrVKcu7Z8zIsqvon/sZ3HO3cXfown/WQwIoYugQidnoXzycsXigLX63LBRV016wJGqHb2SFItV
pG1oBeXNHjjsq6J044EUReuX9zzZ6B0GYgpVFQTZrL91LlsU8CRrWCku+ZTZN9J5BNYD9fRNzQzq
l5ioppY6oFSO9xpLzWjgtIIXPdjNFV5yfwgVFgXij1xDAvJR2813Ru5lCFgcVhrb6g+MFTiLpPFB
/fHfNgMvZhcGsaBu8C9+kFO/zrlaL3pBp30lr6wkdzJgTz6o4h3DP9bn1Qp73a7orBwTkFbay6Q7
esQDTOx6VXyM7mTsJbtN1l+hbkGoTSrOte5kPZc9hBflfA2efOu81I8zMLOcKBY6okwc9iW6UTsw
CmS291vn/Z+cdytG/QR6tI20XmqUBhWtF6XNsl+pEDiCtbxYWVHsW0/VO8PDESiW7DA32s3wwMqS
Z+UuTXqUaGdmIF1Pdd/yJMzIhUlY4tT7RmRcdgTfrfvaa/ZeqVtxvbIDoSgFDvWWCDGLbpMxAaDL
2qjJ1fyAUh5OeeeWUSBpNy9FbFi0StW+GSAeISQw/ZHK9AxQEszrK6jq0sDpaY7iccDzTj9n+2Eo
JzikGoWddnKx3RSiaaenkaZ7/YWA306VZRlrXcA2nBYg7JDLFNNndFnc1tkPBjc62Ny6yy5ZV12N
tnxLEp+sRQLNvbfi3q7FceUTY7ytThNex/t8eq4qNrGdwM0jRU7mf+IisTuA057dPpUN0J0+ewQB
xQe2Fu/GUu6duv3KXRPpztlXBiOTZyVfVaCGo8RcccSxyuld9OZRL4q/jPCvLh1ODyqd77vGiGCD
cr51PTQT3XhjDxGXNU2tHCRe7OCNbOdIGVwhH2GLMlA1K1CgvGVhUZhHGnAa1mEuVsfqlOVWipyF
+N6leMpN3UD548fH7EiOJ/2DZ6yP/ZpUTkOcYCe3L6cC/yT0ob5V3HQ0GlCmSBPLmiWYU+G3gkKU
oVdvum2fzse8RKdLOAvFTS3bh563SJDN+PYmC9ysHOLR3ciVk30YDfNBAOkIWXc20GQmLDyi2Bd5
cbVGekbnAN9q6gn+cJI/ubjRQPQ2CJtDXcsTNuN5xNwydbvArG91qo6z7fR7y/BGfJayZT1tch8X
Loi1Bptakt1B3iFeMt+YAyHlWMVC/QaMk7mg9Mqbnb/AMcr+5Lfmld/AUYyk1cnPAySc8aNOxiwC
kz2xwf1KG7412lHOYiT+mHcrOGNAvE3JL1bp/N1YE202VOB6BoDs9r98CNqjkSfcsrUBpxVikVu6
kdzeneKkWva3pj+n+6oujIOZRUugvaIr/PXyfo6C2v1ZbMX4xbefYRqzGZ/GoikOqcuHjxXjsBjB
MVk6rANzG1EpUhCbLcG6wGMXSq+i1lLFS+CpAyPUBV7FS1PxnRGB+tta/ktbSIgzA3cgL1T2+Tg5
eTSC5XPx6oKDNGY0Axya024enbjDC04XRPokpllcKpMxui6rKQr+b1VowYvo1lu5FeAEJosFJaqI
FlU2whzmuaEflOaVz4vJIl0juwNzFfkrOGv0J5IzAMLTIebnEt9v7Y3rMemoQyHYT6BlbJyQazf2
F3v+lrNJ14WdR7pIcHn9yfr0YyhWeJOtg0mqaJCLipqLlfdKXef8Zmf8Y9dVfcFAF3U1ZVOrOXeR
A6GIOiMvtAM6b0FdcFkbAzpWsmEzM9chu6hloVrcIsYn00QTq/24Xc3nIJ9PVmO2sKsIOcwN1CgO
zPsm9+djOpHrZziSvJf6vV57IiJM8pgKu6Gl4UX2DWtveOkoCab7mi/zDlErmidSH5lHrJbmxb0z
bGltXk8o/ih1Vd1ctC6PF48qQBLVXri6L9nofFDqRfJ2NqPRSsiutM1X5bJc5M6c6zP+qpehXC56
JhDxJQ9H0XpM1hUP64nbBL2/owHIr94WHH8Ru0i8Yz7TX1Uf4KJ9tjVId1dv8KtUJi+VjLYg1MJ6
JO9trtl8VETROn9bB620XQTPiWQrPRUiw3rBfkH6LAbW0V95jEPnrCxB49NyWCsaMmqb8qgONecB
IjUGAPk9pIyfbIoS7BcaL4i8f4S09tqt1IlWBYF7lSJXUdMbGa9Dh3dTZFgNrAarxET94w6eTnVZ
uVN3HQe5ygyY4VNamKzb2iXXLs8JiDoUPBspDqvFd3/sIPOiXBd8pSU34r7Q0SJpktiZo34YU+zn
LdbX2t8bFlQYZyZUSKlUybOlpgWD+1l59f8CboRJF5L64oAYkH0ZYzK/BT69RUGnzawAKSlSngwt
F1RiPrfZfly66alp1hjGMWtpBwWYcCm7Ku5WlJZfV6W/SPJMBrjbcR5SrQbJ3+i+ZrNwQfBCniUh
GrM6gvRgED42KY9JIdUQtf4H6QgSfh3V6eRgsNkafBr5YLO639VZdbJrMAXliIfaASkRel57L5aK
joG/prXKUDgFVW9uda4lRXyks6ixZC+4Y6xp97LI/ri58d25hYwDSUOEifcKhWyMeyFPjX4/1EwQ
HXt5zoq1eF3mJBKWRVg/U3vHlddAeerIbBdNhvAO/piGedU+JLROxoPdsEWEaKUW0g2NjxPZY0+f
sIkCGoAPLeCsLCFyUeCKYg3wTeXOneqrf+NS9jAXKZY2nkjVTbsym9cDfuXQnhZ5TmFUcwzhiM+S
FoE1ICpeg9wsiML5iX0opPMsekoamoR3hoBHWRvdJ6pyC/rSOPW5HvkegzcDjL85PU7tOMLubACG
EhgLQd7ghcrcMx7DW6LXrw7Tv6HyB42hPS//dlr5PmWsWSmmfEZ6IToIVXcrnODtqHz6whg5vRUC
h06dWTX771Nl3MDTPeu1dkwtUAu+qx6xkEWuxZ2rOSZODwxEM3xWMN2vSpYLjZz1jtSV+sw2XvTE
kzxveWlJoYNNpQORllTTfKSQDbTdiON09sD68dCmiHHUuDcD7ZIipfjW5kB3moPiQWDWNKz04rjM
LMs5W2uZWYWDW+HoNf7iGSMJAKfIrd7dTp01KMdDi/Vk0Z8YiQ+NoD/F0QSshvXqZ5kHaX29T3Km
IOjmoY8Vf2Z/74MwKFFxnTk7O7wBLLuPlc8MNo0jrUZiKvbj1P+Wq/mjnH5HjhsJqAV8SNf2Dzda
tdM1ngJr/ry24xFpZARaUWGhdL7IkX6rZX1ijgKa0N1xkto1Zfqxrtzo/kxHVpv/Vo5z8l30Ix4d
ZBXxTbq8Z5Kn1JvexMLlcj92w6ueAT+FW1Cad+j2N9N1vgJpYFIpAOdp/UsuEFxYLLhp+c/zFoY5
VH47g72bCBANuvtGGvkwriwLTQBUDiuQVTtj8H5o2TctWpAdISsgadFMquen1nTvcppl+KwJYS8/
HIrLqADLxgCexQ2dIb1wgUozdYflv2x2npAduUp45kLmJqecpVFm0qex0O681DD44K9lOKoD4+pk
7gdGUhY/0EenHveek+dHygrvZEegEYHwEeuDEXtK/bAse8llk9Lxrvak46dNXHt2ZD+HvSZ4q88/
gCaWUECyp0julBj9o8ULd+/jVCiVG6WBPe/txLz08xLRvfkGcI4DIgvNDf0WyrYUd42rgENzFwNk
21eZfVpq670tSF/SdoV0s7lJgXnDHKzkIww5RTIedTwwiZPoYcPbnLhrqK+ij6XKeE/nhL+bpaJv
dCJ8j3TPcq1DnCQcTnB6pUiAvznMnV3iAWBZGs8La4PAU937R0eqlo4xIzn5vE/9wnx3xaQfckoa
beL1hEbyuMy1PJSAOyInoRHLxh/2aNQDQlt/amonP1gjdS1Nal9NWCUc1gzai7z/2Duz5UiVbNt+
EccAB8d5jb5RSEqFmpReMGVH3/d8/RnkrnNvKlIl2an7es3K9kPlzg0BjjdrzTlmxLtvSX3QJtSk
Vkudmf5WJOPiADZ0O2i3ky7ce9p8CbLk6odnYmgvsuBWLyP3QDBGdVPoac9Bj2NVExT4F2oUVdQ/
7N7GAxdaTyUQaMAKdru0QqjDdY8eMILBNpCGkQvd2OgwYJg5rLs2sF5IxjhmtnNmk9HsOgCJKr4H
1w8JPYKaa3ztKWCuKvgkODR7DG9dGi9tSKQPUY60A14NtFoYaDGLk6NlJ9SjNwwkYug4Ohatfh7a
ibJo80zOGwZYkWz7TJ10KqSyHNWS4Bn4o7I8WcQPLFKz11fPeLq/9bRmMIonm0pQnWlacRXk+FU8
onsmk0ghpKen0SCPw6/qJzxiPZUCkR5//wOfk6RnFSdLckOeMzLTGSC+D6RsZAfzBJZ0ZxrsX9zh
UET2SzPk/JmW3KspWZOF3nEMqE9VPj7FMaT1Oka6SoONLhGbJNrNKJHFFWE61Y2VcewjRs+nDDGt
K5DJiHn1U1T2L1UGgUcjMLYPgl0c9sTcm8VhkLAYsKD88MSwldW2i1iDUpcKQ0iZeYk4DYdve+Sw
i6A+s3/kdPCxByxGLfzRh7O6Oqa7YDY1UXXmQevCishl/9x1WNBNt/8hrIRaNOcaJuMfuek8Fz2g
nHC6Zt++oWBBp5huuGEkdy5NhCqyX+mMr9iP7DQgbqoyzoScUuWu02TJQfuQwJQMfVwXY+udCyg3
OHTmrt20i2ZjfWeXDEtE1x4Hv0zzkaa6tLdSzHYuOrZtQXhH1icc92cjnVnRbi/gsU1EjW5Atbxa
Y3LXRY6H5Yl3REDn2lfySnnJKQ/aRVH5m9Ge1q4+xIvaSeKlhEW0qG0KriZyRy/FXa9q3AjeM/6r
a/SJVw3aQSWdJV+8H7V3pOVeKcjrC5/8QE+WZBKEjxx7C03fKnP4Iqb6vpnKfR50971u7SoqKwsY
/ih/4TzzFNmRguXe6VV2lVkaCHuPvkpps+kh9DVFHigT+8EBa9Eb3zp06x3KlWURftd15wVmJDK8
RNtxetyKhBqpDsNyJUAVBjUkxSR6DUMymbS4B0ZK+PqqNwUVVToIdknslxek30ktrEmXfppKpB+l
Pt2l8Eape5IhAGnWN3nug0HKWkwVHMU7E6CPSAjlGlIKPAlhhEKxdk+hWftUVZLpEBEvnufMQW1a
fW06fNeF4MSXzEK9wLJBxHIMiRv8Eh3hU3zEzpqO/DfGz84024e2c5/aTsXsYbUNLFPvoFtfoSqw
/9PYyhTZRktxI9hqRFvgjCfdMVa1W135FQf7Ls7QQmNuD1K0CJYBQBtpc5KOlGdU2i3o9D3KAJDY
eBX4pExUYbQAeHXIJ4M+VoZ/DKVp51W0h+jSs/CP+xqcrhmd3Tz/2hTlyYaViOWP1kiR/4hEs24b
eTMPda+NrCUOlITzjPHE8kgI6qvqEK+jil+0rnsbhuEtLI5XtjQnr0j0hW6ENyE3i4s/RaHafI3c
nr8CJZbBULK4IA3VwpXJFBH0NTI/2vgZDJnF2DF9ecxFhurpP8XfyqO4IW1hBXyLE+d3Moye0RwH
Lcr0oXT9lVfop7gyFCcXptMYpQM+NFq/FS2q8hnW/vfYRXtNpjyukHyDXuJW1eY5iIaHCnkdVYfr
1IuXRjD2Nw7aFX849thkGBRULv2CCt+qsJnxhRbpGyudHu2e87Y/nKeQSMrIxKeRoMlegSZdz2jT
3Ko5GI2Dt6hUc+e4HZ90lUACpuiWFm3H8Yns3BCSWRqwlpJCBvp8LbXK3El8FexkfvjmmLE1YItI
7s1epP4X2/GvB0pimuweugLVWtZUD01RHbJ6eJ39nnmMfasYhEPn8RsB7s3SrXzCuEjom+moX7WK
JSGcMF7oJJKCviWUTKqlh5OwTmeP8IBSJfopp9nDh0ACMck2xe1Ux0W8ZCa31xLnXDSHHcIuWo6T
z7lU7hgh+4ptgSq8Zl0bPRZPNgrsrNFXfbGw62kmiBrS1Rbwwq7DcDZ+9S6oU/lk2DlbwWh49rJq
7bFPlmzK2NMvwELAp8gJ187Kc0YQsVNixPLhpS7KIHhNeupnmkEFNT7YQ/PUSvrIM3q5K+4sszsU
FWJNDtNDz79GxDM64ZU1TgBFOu3VE86zR1WMkEjxjDt0N9jtDEntrpJJvBpB9yIDPDy07F4n1z+5
xDfhFqF1qXQg1mENq2UI71NRpVfKosnuqX7rVNmjN7GLU7+kC4zWVtnWmrftgS5umna8Ei3xHgIl
4Vg9RsN8/oBJJ6ddAQzKF3q/agekO55LUjFPkeCdZW135wFELgX5vQi6X3oHHZelE9ktHvw+2DlD
dG0nWMGi3DtmBtF0Le7wKPCvSyfceWO4oNp4MhPjzH7sp6vl9ym6WDuiICO9ZofJAeUJ9xq0pHJU
2s/Sj89aYyGyMh9tvXvuOwemdVFuHb3xd3pwqojMxMdEg7jqyGI1ULxysItM6uGabZ8dCsU0uaD8
Gsbxt3M09MtfgZZ2aDzCO8oUv5irZQpQjAbNd7wiM/mjjdaaWcSbiV01qHVj0c5Dm/0VsHPWD665
IImM1N8IaZLTofk2GgzBI52iFEPMXKwnTOmbQTTZsg8obwfI4JdQXoeNV33DHnulOTVdK2ESb0Ri
kO4CICXdWcXBWnd786qxkXfULjEXRKQgZYg1ohtJuLaZbvVIcnV0Om7ivug012r9pZsY/8KKD8If
V2HdktiV/LJMsTdbZM44tsHlrsAirSf/J3w5+YxfJViRonDHR3yCsK4f4gSQubK9uaTas6DQfGlM
tnRj/WxVqJaA9GCWRxxNj2XZgBxnaiV6M0c7CsxgKasiYLMyPjHiYey241fNqXZmFf80rei1801U
W3BbCLTzOTPUaSEoPHS0yszxYIftgmbTzrKne8u3Nir74fXhMY6eIkL8Et6n6otvTFEPKF2fFLW8
1uvOftr/yjO2kdi92T4goSV0PNnKMNKObZXcTqp8dslodQov3RtW+RyEiC36goZ31sgRG3I0HzUk
rFjnNRievCn+SbcpPDZditJyHYlyOgonHfh9GSnY6BXXjYZZX7w6nGrtpL83gohwOED15dorr1iq
3I1mlvsRTauTJwTKVZy9WRAQEPkGTzihupfX/SpE5DZMNmIGWT5W85iRJkLfKER17bk7MQKD79f+
0MPLhr2dBycnDfd6DeKhmaad3r5Mw3hVBurgAc5ndMbrvo9/aLWzIShrbc425tZNEcjQcVhYbjxC
zHEwWhmA4zXy5xQGziUsXEGhkXpRXrDjcNmMLYU2/eomQI75MBAAMPtPowGTn2U0xbJGiAyIqd9M
9hQcTT1FQ01oImahdRshIFJF4ewhL0SLk5OHak9udbmMACOw8rlg8Eay5qViX9vb29UgBVz7EjCT
DIhbc3L/qu/dm9YJb0rCkTw3/9lFuImcGvVCqnA40ntatvU4bK3YeqQdSZ3fZ0ftDvJ70zO+K7zC
TW1S6Ekh0vOOiBkqEbyB++jWvkWZmgwEuq2IoZZU1nFIwTWa/IbELrq3sBNrZonKW6UlqtSRCmKU
5AzlKEiBBOFrjZJkkVS1Q9WtQ6jXBrteksJd6nNeQo86tVLV91T6X0w+TwwuQXyg7rQxRb8paI+y
N2OViayDhm1oUWIVx7YvbqtkZ5XMkV73K4ztJ80TdHp+2ZFtrtPHAjPwMk0MKj1uywCoY26xAB3S
o4CWTrOM0kTjGNcs/SbUKJqrr1LQxPcoZqLJe4Fp9VpKE32a6raj/Sy9icqhHlVM2vxX2pFDSXIu
7PKxJFhlbZbZQ537qCYchZ7bcfFmcQYTFQCGjtK7wGFTESm+Sidm5/y1ZZ+WEN2zg7aEwMa8szzN
3XiZdoA3cddnTbcmdH3RzwDXei6w9DBFZcaXyty8TVsdtiWdA3Alp3aeAtMsYudqie/STOIVha8f
eUrgduvH255SAaxoKqIJNoWNKEZnYdKi5ReSROHTbh5jd5tH40NDQXNfCw0enbopmvp76ar7KccB
Fjvkq2dE0S67CcVg29pP9HxNjtLTQ4Br7Q6JQ5t9VV7qf008EyfGRLJWiMha3BmUEhelY5QPecyd
ICDD/k60Nz4OI952bVZuOC/hdWOnVXkpJ6gm1vd90xfbKvAPykPRp1LH3rBOLzSrSjZ1QStPtZGx
7ic6iyDkwlTQOzbopg1al611WT5ZTkZldQy+I/pbq6Z8+k0K+v8spX/PUvr9gP6JYvkrN2bxMwmn
n28hSv8DoNaU81/YTYWSrvyH8AyV6R8CNUSb/4LQ60hXt0zC/Rz+5H8YSoq/xF9zTSUJlaFQ8X8I
1OCVFNQjy6Wq4riGbvyvANRc4g+2rf07sUZxGVMoMmh0ZwYs/QFQas3QN2AV1NtGC4hV6dey4LBc
Tps/nsc7DN0ZTft/Ebr/uowhIV0ry6YeNBPF/rjMOJXk5kyI4WnHHFtIXzhVNhkd/9LZWTTKAeOM
qbX/+KIznurvq9o6V0RjwOO8uGrMTzOIA623DuK5RdJFHLXbr249HO1xXGpueJCymeO84byqlV8I
KIr2td8Ft7wBxB9EmrlR+2B22o2Zmq+Uz1aGG760rXbjjfpdV3zH0fnkNv59Lsr9TOFwnPrQ1Nrj
xz9EzIThvx6fshSsK94UEOC3jw9XkGcO7lBvexX9NJ12hboeTSXKMzL8uhSxiEhI3iZ4Fb3FaK+8
ViAgLyAzuYQLkHFR1M1mauU9vfO7cjyXJoYtFv3IOk5o86llUIc6tsXIomx/MaM7keCGC27Nqmb9
naJVJXPyDPR0Qb7hPyFU/za1SLylyf0zNiCJGaDCJOv471CjP8YGdYZ8imVJSmLiXDd5fwPV0Gir
jZARrBTxReXRj1g514JnTEV4nUb9qWucbUfhAzncPlXQihyXiIxiZ9KMV3TRGVpXMCFOU0F2gDoY
kgqmJHA4sVG+DNZW0f/sR9BUQ38TQHLU++z643fGZ/j3O3PF/FHx9ZMINVOl//hZVPuEkzi8MxNu
4hih/7RrooBiOVGpNQDzoJAzbcrVgmKIk4iTyareiEOED1BYHKkbEeMiNLv1xzf23lhypW7p0kEX
aV5SpPVWUcjyinqbwO/MJCXtQHv++BIXVDZIcbqBFIuvTgKcEdb8Xf7x0/UxgsMrIqwvgLt1dWyR
tJg0nUvECsm4mZ0qH19QXE5jv69IBrnQ+dKVri4+EMkBaoQDW8+UynVq3tPMeXbs+Fyl0V0fTBtj
1J9940vb0JOTWI2iL5TgjmISey1PHmQYngGO7XKoADmmFNXlN7ieb+3EYEOOr9SL7tzURrd8FY/W
1gaN2ZOq7vru0dDGx7hhG2PZwE7t9isZOt8//nGXGQE8R56nwYzDkqADIbfmofbH87TBjCZJrFEh
nusVdYpYOzOnl1FYT5kxOvu+9a5CD104NrsEaqm7T1SvNsAItFVDWFOfnjE756EubgOrA78UgQTy
5kBCqp0ju5UVao4XbwrDK6hWkG0iBBrj6Ee7DEYBYYAYUIwWamNVwNQ1KsT/8Izof+8zvJZgF6it
DupZdnTws8pT66rKrifHuAoSYu099z5w7X6FjousSY70g9Mcc8kJDJ7XdjLUSzeqn4mXI1eBGVCh
2AmEeihsd+l24V2eTQ7KucJbpPVrNP2u3DjoEwjzHHGIL3QlH+0ArCfQZkumV72kmhz+wtpUBZxM
Wo/yJgnyL7Em6xWNJm2lcxaYou41TnGPIIbsnRRfjtMNiLuAK/mDZm8wH77ooGDS+JRJvGFknHDW
HG4VG/ZlHTrf7U6tdDQZCzNHiqEBAllNa4ORszB8DEygnxYBCn16xOGPiFyTJiTbmnJ5EkJccpEQ
lMbjEGkveeSeaqjqGaTFBWZpqD9D8dAH+Ov6H1RHyGY+y0ps6sRdliJ5QKRvryMnvYlvZZAjssVI
v4gcyqBxgRtRj21qGsu6idKtoZ2tUuJ309FXBnF/gidqotzxIYaE7TFtG2gCXbcIRk57og6+eCDd
qNyuPPjnSzkQkdXcmAjqV5aGYnvo59IFxw9aKJiBXXfZO/keFirWBiHVpiseMu3JRYO3MRlgdMhO
GkeaZeRmu7EbJvJpYjLEhhq8msZAW5StDVzVIaA5fwVTT3y6e8r1Zo+AYW2Y8WYwDU4rk08KAPlu
TwK3OpkOHK3CPFjOw2usYB33ZnlnaMbp44/OfQv9/+ebsy02LJZjGBBALuawPG1V0iEQ3SZYF9eQ
V37GvTyIEBdqnvCJJEh3irti0Pd6ac8GvfDud4iU8lAGO06B2s/f5RmOeNRBS/A2Xw1osZgckXZo
uB+i7AT4l6S4fCGGzF61Sj/Td7+lhU+6nqWe6xrtadNGVz77M6yAChdL8jxEGDFT2AuTjqzL73gv
ekjJrDEfkNO5qHSDV5MKNJALlhXiwKjdAqrrIaw6YfQMY2UjtfK7CTGCLNyecEkwdVGP8qdQIKPM
Z9Bi8KOT6UyAFcq98Jc72TdjPwCiX8BeaLGNFGjnYg+OyI57hTGFB0J2J/zdz3bqBosxQFcIpXug
aUbRy6dgmyTfpzC6i0M+vNC/a9HML8eifaA4qhlgPRJz27NM4yWA4iR5nJA8Hj5+ocbbbMR/vVDH
BoptMZ+a4jIb0dcHe6qRtJRW8ZT2410c4XZVR4MKFbgjTJZ2P+20Vh1qnrXpnnqaU6mia+P0Nv0j
TJVYDHZlm/z8+M5+X/nP3d08vduu7QoAq0IH9/N2eu8BrVZ521TbVjX3laoRUepyubdbmkCOS5XK
qr2NzV6go/owTGR8kOcSEkORlBlzfpUhhJ+iQ2YlWPLo2or0xo1h8gsYVFkeI8VF2z/5iQbJ+2tr
uUDaYymZOOMDR3qSCmoj+GRBNt5bkCVGD4PFWDgsyW9/k041wSgo6G/NKcKIX1ChihQ1+Z7OFeb9
rQZoqPHRh7FJWiROntHujF8092vpeeTQQNEZg+6T1Nt3RoBl6vTLifA0xF/35E213SS6h387c27t
lnI3GZJnn8OPhRAPWPGPj1+sMf/IixeLUZaUIDTFynDN+SH9sW6TU6OhisNf7uvYjSzaKyj5D9jW
v7SmPCQifvAK42TFYD1Iufn44u/8WK7t0Fok5WgeWG+vDTU8SoawZ1AhEEFg+4ACeufCyrJmtoNp
Ddl/8MqlafLGZ2+Sybbv7RXtnvNuGZe8cqf4WQcDJfvgtkISFk+NXLsIEKLBuWbDgIJhmK6nZFsL
+vfC/tkY/IU0/mTf9O4TENZ8jnZMx7z8rGSpOqdyGYJdfdAzSGzsDCGkW7V7DTPykwOuMTOv/3rX
lqV0DvlUyK2LX+9iRmxARQEQtfXnGFsjrucrwUwyKe3HZKd3EOWf+j59UmnwrRnCHUg+tfz4nf91
lGImkaYDyUpKyMggm9++AsOAoTdUWrmNK5SBPoraRQf6Ig52Vk7Eg5BNuwRKtS+ldY4cKEh19OhE
YFY1lETKJIWhi9Au6QMn2VHfF0YBIrYzzrGCzmKgZbHd6GB1cD4Rpy+q8SQn+EVT0tyKcESu4kPl
CAUTZUJVTmgsK4rX/vGPfG9qQYVkYia1TUCvlyNbtlqhMj/gqyrADiGZpX5pnEshUe9c9aSSU+ZE
4YtR6rult7fsDe7lyJD3fDj50zUM5uyTW7qsM/x+7C6FZ5NWp0Ow3tvH7ngismkDlpw+wMa5/dZ2
69vSM/eog5/7BoAZbJVBkjDz8aOYx9TlmBOkYHPoYYoF+PT2uqPUfFYWu9wmk3swy/ypjLpPLvHO
UQ5zrMn+hzKVaVyeFn0ZtYk39eWW3MVrNXPGwKnSzA0cUtsl2LyQzzkBuPrJL3tv6vzjus7F+uG7
QTawsEF4zuJX34JT56sc9boHGnEimxz3eK3rtIClcQOg9HslIcaGBo1aO+TkbIqNRBqJ3ia86QS2
htyC55GXSbW2VUzfWhAV22pfKmpSCwLLVmhcoiUr6F5L/Zfaib6Hvs8YsrC3Su+mtdNHs5kBJChy
xi8YTnwQJPWpJCgn9/JxYwXJ88dP4J0FVFrETUlbGnN17qJ8ABM007Ou5VPW+EaT4dSL8hrLy5eP
L/Pe0P3zMhdDN8arJWXblQBP5B119JKE9/MwPbYdbD0aNHKU4aJvkdt9fN33xtWf170YunlSIUQa
+Hl2192Sa7sePBzZ3gaT/97DghSo6pMH+u688Xv9d7CvuNi+334tvaObgYVhZbb+MZPVB5Sw9/3I
CVdtjSNeRE672U1ddSdfAhvtxRbNBBqemCBc27/7+Peb75wvpGQjoju2ZQv+d3E3Q4ihgajPbeoA
1ehAVTFHOVp/qqjzLVpFSyH1jhrEDRS5eMYrONJs2dhNj+AvlvPM1qDppjqX/SyiahOb6XH+/Iu6
fvj4Vt+bZf6804uVLW9C8MW+TmIuZnnKxevR/1c2w7+tAf5VqZ1nUAWbgikUyC2ajbdPI5OtSVKN
U+BvtXcZHr26QUdgxOV10mRfpCbvmsrbOZF3FL34GdB5Xox4ZGs6lIU6wd9dF+WwygPEOdD1l+5g
rYRVnu1qOo81HzJqpuuptJ7SElvFyOmdDwkzyLGybj9+WH+V/X7/EodpVzeEyWnjolYTDSNVjCHl
vRbGCxPOk60Vm8LMNgGCtHQqd60WfM9q3LRTtYzt8WV0CZf2BYWd0tGvhCTBt/5Xdui/fb7/VIgv
lgpqkK4lpOTWpLwY/LRVLUSlWbG1Ch5Wn8qbwKdeTasY7Gnt3FTpCE84h1c5Z+yJgjkAfpUyOIwq
1f+KsLStqwmObEf/ajbbZyWhCkEAYDulhdXpHIG72lsEAA6WRk6leHCKR382EOF4BChXYY0EbQyk
9JxFVY4Enf/Xt/Q91ImV3lE3GRoMly6gjya2XqEWvCrD+o4eaS1Mb9eblDUIM6mMF9tG5IMKBqOI
g04sY4KKLLgMPs76luzGGOFlh2amHLVNXgFyyXWkekCqSRWkiBQV1zKi5IXYOE2mU+KP5ibV1DFq
ADCyDKxqLceb56Urx4A+FiLO7ekqb13U/VqbPnttg5I1uw+iCaQKMttFI3mSiEn6XVrqt9NQQOum
Otcl+wFMnNmV54IIoXGs2BxZQMSHBn18srFtMm4980poMIccHmleptQGYLEmRf3Lt23YFvkiqAha
gcWTRddmG19HmfzmGAWiXdw9TFmJFtxlfcAJgkl6EbZfSczuIBHxA9GWZwso9uSXdwnyE6fdMw8t
/Z4fnESUfDqsctCgPEROYP6r0t1LTEQb0XYU0O/6JP/lAZ1nUQAKbX5zbOC70Fs3XlLYD7O1Jqux
YrvkDjvlsx9mvE6ZPnZefK3pzrHp6wLrY+Cue7rqk3COokafb5XqOqW7UHvaN7+T5E4grkM+gTSN
QZErIrL58XGV/fJRkmFmx3cfX4sO6aWibW1+TUqHnjoF8nUad8+l3RFWL/NVjSTLCX4YFlR4FUTX
hqa6T5Ys452JUOmCz4eunEtJ/2KtHFyYiTVQiW2IsAjGw3qMNLZ7KVKC6c6oo1vs7yfRPlIXPis7
un1tYhCVLp/QJ3PMfKGLj1npHLQMB2Uy27+LGdmLiIZK9bHYwpKBjuk4R46BRzhERWUfvTY4GN1z
jptibPNDMaClHb5+cgfzdHF5BxRSlCvZ887n6bfztaOcQSOUsNiavf2FdNOXXPng76x7A3ZCkHkY
T9SdCIsfEEQ+OWlZ75zrlKkQv9qC7b8tL65tEX8yAsbIt/lUmqsh5vhMkalatJ1+q7fDsy+KXzk6
ocqsf4UhppvSPSZ4xRb166gjoRjxYDybdRNvJUTBdRKAFe2sviI2w78bO9BMOiqCwYb6aEOdoJSx
8aAFJWaJztsEp5C0v5RWnPUpAZgpBe4eTOxWLSvSwCXaV/+qKimtGpq9ZyBtQ91beKa3brpi3EJf
OAltTHEv0wSdq6KfvJn3no7ApCtYRGlr/T6n/lFzQDobjy66621dpFdjEf2odHQLAsx3VOcvsqy+
pnZ5Nm16gcgoJ18eNB9lCOG6WE7CQYRYr4JvCQ/tk5PEezdm62xlHeoD9DPmP//jxqweyEXTOiDk
zXRpJ5yKivY6Inhl0EEmifGTB/HO/llB1GMBdnkatJ7fXk7URdH2+ZATUaf2k4HcCL+z44rP2nzz
Pu3yS2BJlaalLEOal2e/JnBLrI1dvtUFqP82POZG/BBH0TmOtUNa+w/T1J1aQahjPFmntCJb2Dxa
OIY+ee/vfZFy3j/pti2U+GsHFUdoygc9J5wTcIwXqk01VLdz8mWd3o5Bdjti/u6qhmk76j4plr9X
6FIcVJQ9H8kJbbh4t7GqoEI2Rr6NavwpAZJj6IDXpZ2uO/CVKIgXwk1+ZVp6Jq7uk4u/c4JRaBcE
3UwUFn9VT9uRztGg3GILOeVWi1qkTi0RxUIeyQM4apZzFqU8R4H+8h88cRQTUuFmdNjFX4wwu6f/
oiGr2s4mCcPSH8MERTHSeRmKLURTQkhLY22P5sz+jp8+vvrvlv/FuKMbSMqWUiZtCv2i1BOzVant
LCi2bm8/UgTDNFKMN5Q/b7uKfoFV29+QdTzI+uz6X32z3ZGesrEnGP82nTyEQsiJ2i9jMThwk77X
kjwKspoBxInksffKZD2U060re7hAOzTm5qYWLnVyw96XhWlu8JE/OxYbMivAZGk733AiwGWQbG1s
lIET7KewMJ7SAd9g/6OopscBhWJB0oqIu1ejrs5OjFsubp4L3Y6WjRp/ndFFMTndiLgFKtbXZICk
Ub5aTS47CXCI0cLsIJP+TltuH3zHgiG6Kgb8c5LNXkfyOd1hm+4eN5QN7kq07VPXeD9ssBPhCJ6k
C8vzx29BvDP45mofuhmqL6ZjzSv1H5OanViycAePSc3xcb4kzWONuHsDbbla4ASiCJUQaBelmyn2
tnlfmasisdE6EgxoaITtULDDYaKOetFUOG60vd3g4TJ0+1s1ZdtJa/KTSSfXb1hP9LblbIDWMbSr
nXTiG85Lr7iQ2MoWZoNlMt+F1jd/zNOFNsdoompP8FR1GUPCaBwys0DJfPz73zvtuNS7lBJUPAXa
nre/vwHKGsRVkW9FSBxEaB5iWMIAbB/oPEHhbmj2luG1bo0vhUL9PEh5V4CDDSp6u+IaDxDcsjTV
PrmtdzoqBloSBDOuJCab09jb20pg/pgV/LlthHQOAxMRYgMD3WN7PtYUQn3D+lb2MCAMG/CuyWjM
+py0cRpEa3LTfk2xOEHneOx6OtrjPczBb9NQnyPL2Egl01Xe8ij1WG3Nun+eILYcuq55NiSlguGx
HJELWknrrj552H8vafNuTwhJhVdAVLiYcNDw+KXTWhnV3QaCU6uhCka0mUIqIISA3Lc+eoIlD6SW
Z24knKKDbnYEGu0TaN3HELMHYlLvk4f9zuRvGBa7UFL40HAid3n7sKHslI2r+mzbUmdLTG9rhGwo
DOKomgCbYEQSQ45QYFyyWf+sjPR32V2AhdYdi66O5bL6znWmPz5AtFyBbXdhvlWHpAVvU4MPNvRD
j0uNqJbFhJ+jLu2r1BYPzVwYUP0nTaW/ClkXN3Dx60uKjgGq4Hxbxe0hNMhmwaxWY5si6wyJMtFI
lve/3dq8veRlJ1N1ZhI4ZcwGGJB6hJopzlhwgRd9Mt7+mtzm6xiWidWcNyvkxTHD11PZ4uzNtw2U
H2UxZQ0okQ29PdjaALlWwgQd0NXb91EzPqYhkJrO2lmKGL1yC9hoPSX5A2m9S5BBnZU+f3J77z55
U5Fe46BfZBV+++rNSbUYCyJ2XglgCE1e1RXeCMJj6yAFZaut9VBbd5i5JmTLBuHWjr2qoAyOiX+E
/7ex6qs0g8VSf/vkxv76Tufnxh7MdByDI8pvsdIfY7JIOvz3xN1vy0I7ZK34UjTOZoJqFQzl3sJU
js9pBFxi1OF92ZR7vK7Pef0FO+hDRUX0k7v569R6cTcXjynStDAI6Nds/RDpAGapSg4nCujrwDvk
mLGFFA9UCm6RLR4KahRBSBhrWGzL48c38u5oAmOGJIzWFL3ut6/Lz5xh6mM3Q8SEB58olFrsGmJW
/OvEwHiv0dVG8PDxNeff9maTNP/2P64p3l6zMbLUwfoD6dbtlp2CawwZsce5VIOb/X+71MXH4ule
Se0Kq1RNykKOpc4nS8Ho7sxPG2Cz9vedX2UTvsr5zqKK/PZXCastSokIZjtBCV+QXEHW83CoGuSt
5asIjRsrB6nAGpTiDQmutLT8HpbjMSaFs/UkVa/0We/8HwOqcjE9s7le4m6717rxWDf4zj5+Lua8
9//rHczyC6YR03XUxVqMPYqwMxr6W4Qku8EsyO529nDmN0WtH+dJpC9tmIv6MdC2Tufsi8BbjwnH
59RcFk32+7NNAu82Ag4KM1DwTY02SrKJrx5jQARNAtcsKG3RUmiDN/rx/b87y/xx+xfD1iEtsjWx
kGylTe+QcjNoj9gg5jjbZXq89pvpP/lOmHGhxXGi+quNHo204ZLIg1A4aodZj1wo67ry6kMhxBUK
YfxYdLLi6LPZ/q+GxPyt0DamYUhEirocVTVaLTRd/FAgz/VCynQdYA7326vJ0+EG56tk3m7bXylw
L8M22H/8mOcT898DhQ6AYuPGXtLgX3g7rDuOIhkAgHwL4BDrlolAMMtvBo3KeGO3LO3IDhA/Glto
+YvJ4B+dQwgLU1hR2jvfKu81cfa6KtzAWX4yClvBcaM4XBjiiAgcx22B3kAzZII7at9L86Yp1Y05
kYMSQ3XgX+lpXNMOSke6nK3Yd07woCU+cH8bIEGZ72LdJkwUN9UsI2rGcxY7a10kJIwK82DY1Q1a
j4cgGFiR1CoR0XXRmlunsY6h8IgfvKc6xXAtjENNttMa+OUJo7eCPmIdOLRT5K34Oqvw3kpR8gFz
uE4t/TU1zccBsM/WNMgE1Xyxl4P+rYiOA3Xg7YjVqBat2utFfZ235qM3ImptR3UekdCtCz3DHjUO
y94RgqzDE8ik8RTXwWnqm+IYkOLZtklw4In/qPoISWtwJsRuxtKKcJe0Uj8l0/BTbolBeyEOMfjS
lV8SQB3L/ybtzLbbxrJs+ys54h150Z+DMSrqgSTYiVRv2fILhixL6PseX18TiqgMi1aaN6NenOmw
LRDgwWn2XmuusXwRduOsGQr5cgQ9ECjJs7TCeecH6MlEiFplPdZqA4V9Z7qZlz4J3Gkkf3sLMeTR
uqqM6yIw5cpIqm/loOmrMgBK0JZyb1Uw6GpNuUqV/DPhstMyw2Apa9rP9qBlLKCrIfes9Rh/LnuT
PF31ztD8BDxu9DgM/RI5g7as2ZPiFa5fp5mKkS0Vjew4B85IYg5LjK6wyxUbmIPiNhF4maF1XprW
ei3bW6FIt8WEtsiGhnimdshhx4JIz20konlIJJI3bNtpAC9nf2u0B6/kczdxQs4gO9xWOiSf00kN
JxJqC4x2dYL0hzHwLetxsumvnjIMx9pQv4Fx+xSxa8lGc98q+UsBabrpoqfEK78pW23srqtGWYW5
/VWE4WPQ3wcU0RdWxuX80Jkp1yPPQOyFp+1aETNWuKxZ80s01PeRbd2HOb9RsekpWXMXKt6lFRLp
VRRkExVUsdtwTrNu0SGOsbVXFRUxJk1Eo6BoXPAdOR5iIXDVbtaYMR3JkUJ9TGcunTyaLCYr6dRT
t/fN4HYszbvYO4C/R7Dpa/2qIbVj6NV6keaNuSdxB94YbuK8uYYZ/8y+MlqnGuOlTBFMqHhtwyR8
9CztoNYh0raqXjlxgmIRpr5oeFsAE2sBWj2SS5+LWXnbJRZOQPPKTuncYizN+mo10+QXFr2aBYex
uxZAw7KrXMNBgEHLma69kn22lQiiTdw/NFl7PWqjq47xPfAOm8C8DKwbw793anKB06SH8+Qd8kbe
9cZwmxna3Wjaj85l2w04vxlQlgMRGTvpohfWVV9kz5ng3KUI75sD8gPk8nOW5Xu7hH06cihZTVn9
KbeNTWM9t+RWknvCZAQda2h7MNTodQyP1pWfcYJq61n3HD8HVUYYrYVOTmv6L4jmkNGVIAPt6qbz
vxRIUxd+OWwtX+6pVn0K61uziZFekyYQZCN65oQhMKQYosnisxuuwTHlkp0A3TZQD8sqDq5yTe6F
ENuiU7OjEWYXml+BcRhngqHXXrfVZWWnZDjrGawIgeFXRQaajgxLhBgyNeR6ImkGuDsgT9Ufj6XC
UdhRPapAtGlVCa1cw/TeV9d6ZDbL7t7Y2m1pkOxVX/iydgXe8DR5SobeXw0SPnA8babKJ10FOCKM
IcDAFpmdmlxxFNUWub4LZHzAnDeDALtrYMo2dkHlsrcYQuXL0GlH3j6QqCULAO4jkBrz5AH5/Cln
AvWwO6tT8Zn//awwfS4UHR2TP4Bn1QygjMzFRvXYrTJb+0bH6soeFdc2C2ene9qD0QzxsXdcUar3
uayTdcG2Xjj2c+XI25TjIHsEgxlm5IvB7SBC1OWx7czgKZfEcCJuapliV6STWtfddQEIch2P4XYo
9MltBPDasJlnK2fRBvFjLALOklbVrYktXRWtzfZHOocuDmn3zbPMMJjgIfJsYNizdbJoTQXhphHy
U12OPZhQYh/1TqwoIcG2BhRWkgnqQ2VdQAa6mEQ7YtwfLkMYeDoOYt72+Nn3fWsV1ZVLA7jfgGYl
+Nwx25XSgpHqDRIW9RyyQVuzy8wbTeMo40AUC03yCxxkMqzQRMuPTXwc01hx40SQ7R778qp1Sm/R
T7zgHr3FBaQYffaglGubMikZauHglkavU5KMjsDSKgyQxjIqx9dJq/pNndJtTaHAbIlnwWduiO+V
krD8CN4sKlSUPbuHyDO/wvr9nMdIHA0LTzBkXSoHtdsw/HyeX+Bnz2DwPhU2fyNhLtJTXj6jeBHO
Sg6zcUAdrvKeyERnmFGrNlCL6lPhQbcXGRGrcgyddW3OrxuoA/sYR/V1rY3HKI8Oeox8TstuHGtM
XY/0hUWli4Waj0eh2TAhYIhLDFnklADiQEGNthiiY1tjVKifcseE40XJmoLxrYJbuaCcto2MAM5S
8aI6rEgdXA9s8m6hte2y0fVdwuLUefoNSdaMYNbKZWCGr0KhOR0YBTMMEXfLGIBw3sRPSNohV0wG
9HAjOtodYE6IhMkWMfGiL5RoS9LS18EY5EXY1IzpZ7StARp9h2DXGl5Y69QjGb36t04McLqSqgPS
6hm7Ppwu0KuTIjvCwvBUamJSXdMLQn9YVUR0N2sjwuaXkP8OrUAcgIXvYgGkbmw4B1fyJcCobhgB
255+gVdsXmFdXxlBRz/kUrm2e9hwEshXM3LhGDxJbFNorAz1Mc2AVZgIDldECV3ZJa9EmxQ3ag0b
bDTUiYS1+nPVVA9Ed2xDPzt0XvqghMwidZ5eaH1979dsruIBwtxIkHtvbWGV8TZNXbiuPKBeULru
RZu/9rwsS9UaqwMY85Y0piJnjQ9dkrM6LMT9wVOSg7BSdT+1F1pGYmslzV1Gl4Ase+fFBiQk+SKw
AORE1dHOrsbuPvBTBxHUBvcXC7WZ2ms1GRYaW+FZamYuzYyEA8NQBjjh+auTDqQ2g0xOx5RUK9Zz
s0i37NANsHUaYdUtCY5ToW1CzGNuJYrDpM3LCOhIAKLVS8q+ftkbjVwNr6JomkusL4g2vDjemiHv
nSiTPS4HknDYF4Y7ZWQRA8ZvoxFpl/aUPFbFc1LHCgmcUEp0neDipENUQQkSYO21SX7Sijn3i94n
DbsMeAKTX19YsqxdJ2BrHQA0URX7xsazDO46+e6U8GRYpl8tK+vWgEXA+jE5+uO1RWQwynAiVGM8
ozQsQ8hgQ7v3rOh1qGHfe+qrVdjBZZKlx0aF1obUQ8UcuJtaEq0prCyipADsATUbDYuz6qK3XgGQ
N7BmBkUatl3tJSX51gawMCGwwtBPjMzgwHAitjqVHXHyQ3EZpugkppoYYaQP120OcESy4W0mnONI
xi5CVCOA6bMjhECKyeKVtJG7giBZ146+q31NBIxPScoPhhG1CvC5eN+n3V63SBfzfeUTLeEIswYi
KNS6L354XW1V87roXhVx40UXhKWSIw/CA2Et2eNDfl0W95n3GSD8aHyHjQP0oCEf+2F0rtL+zre/
TUQrCGKaouJZH6qFIL2gpRxfDP5q5sb6EZ2a/ivQejxItjGsCEKnEiBczU+Pss12Y9bsQJvvfFts
EnUX1fURS9XKoKmRwTJnlb8ciFlDUrzPHXFR6/pBGbKrQf8UT8VVojd721MAS8cb4IA7LKVXBCpu
BfG+cJmXw81AkIPfBOvIJNZC0Y+aERy1RNvWUX5QAJcaDDZaqFTY9Z2mXLeAdAhx2whOXZzHgbOK
fYJZnyBPSCr7AgRonY/7nNyiLn5lOV0wZayhj6wIP8b93rMrHFwzjNdFloN3Ac5GlJfp+RepEW3Z
0NH5t+/CDktk1qxS9jlZ2Gw9sm09w1xDOGLaW+saaWRjcPD8+r5x7gT0SQge2CmgOVn+XdNNRy13
OPmRmyw6QhOSPUCdu1hEl0JN52OPOxLxM9KWiVPr6IzjLSXEQ6MzeykQ/CZF/2QYHQgS/bvTNI+Z
092xtTnirSsA0BmBt4PTivQkXjphewsk74Lu3zow4Q1YJGz4u4aXzIr9m86qt9LgRGzL25iYpki3
vmRNuhOy2Pum9zhV6ZeEl1VL/U+KND6rGAX1T2l9jA0Kpej183EAEKJs4UG7AAcfcC7sVbW/p3kv
mHhM14l2ySReHU/dEdeyKePpxsuVbVMD7GTdscF9BbkkxYByDdXEme5ZqHJFnJLb6vJydCD2h/5x
bIOLKQxuqPawlHkIWa6GnON2r0IUVtbGjFCZ5CYODAK5CrdLEdcbgImYCwfI/mEiLsqUEm8DsFUI
GvDAuDAW6eSLAYWCWcucWRL7bb5YYMNI4KF1vaMJSMck2iYEvWsVf4vdp9mYpF4rnwBMm7JwUVMj
2phdKEzW0oA1oSPgKC/igrXXSTLCC8zrjsjNKXVLmvptoOx68izHSKwTqGrY/VfDON6bDmXeYeM5
hQuzAuwDGhUsWp4YCRX85pfZRh0GHPACpIXu1kpMUGlLCq2+iHNIpnO+hVBWGSUZGkIrS+FDzvDa
DsyRTngGi0aS+/tKiDW52Duyu5YzNsoMgL8RhRlma60Sl5oW7W0c4LqR7SJyaap4h9Vo7wRkMyjV
ljr5xhPZrWGI+4mTdWU5u76GUjdyRXZjje+z2qFQNSO3x2RokJecheOVXbCVZLGlO0vaoKa6NSQ6
n1nMY40sC5uSQLOz43ZrV9Gy0LKtVRvrETNiMVL5AEzSdvvW2bZts5SYJDyaJlJ5UqeXNqUEwKEC
MfCy6uFetI0bTWTmCjIbB32FAmvVE8YtZ75YBEg7jlz1IIP5GAtOryd6JibfBD3A0gqmfVVxsDGL
PaVU7ILKCr8ZjN3ngM1BzHV50G6IpV2ladsonGuLx7oXK1q37tT4rhVOLuXsa37KWjfazeDpoFSj
ldKnh8h8rHnZPb70UNXZYvtbAYxfUqiICWoDdrtKw5USEMPRLzmxL3T/cZQwUMRW1HPkNXgXts+e
4S0koTKpBmpNv01aaDFtrQCZh7Wnpw9e521aL1l2DT3IbtynCaEYPLXWZN4IMqKiLQB4ylKBvJJE
uA3ZoE7Ez8clIaG+TXvVp1YQQjRbBNG9lftrcnaiad9hf1Js1S1b10Nh32SbiGQ5beLJh5COYJUo
oiQSkgxpj8rRqD8hAHEz2bpVWvLMxAbRy2OaVtfqOhophKqXTDTUfJpVlU403y23zfQdPxgzP2EO
pcJ2B04BMNKeFmVLpiXLzQa5txHySYDjZR7aS1Vb4dtZtU52IZGgO1yrYNFTSuB1QLarvGFrWHPk
1rZhAZhYSdYtg2IqV/gfFtWkL00UW+mq9Z5Ho5nHA8sddT2IwDDhtexJDvAfMTz72Oo8BSs0KDOH
jwph980+TqDtXcJRtevDVfw9JdInHK1tlbEhAmXsG6TWhemaiKZVnBK9AFtI49ZQpMGT7RGJgsnG
Kgyll1yzaaMW2WyPcQVC0MlsVj7hVnqpEh1j7otacXO1hcBWkaNAeFTXmSia4SymmG0RrcVleIj9
6SYs9Y0Oe6I1AV/F4b2WTltD13aNzamhGB4naV/1iM1CsJoFyDqGwVpB6lqbbG1DFHLqpiRMWVUL
+j/Y/VoWPJoFXhNuKk0syE+kkwiEfmSPxP3Z+QQ9LtnaUNFK7N2idFuIuBrS2IS485KraI63nCdQ
dpkHjchJE9xQ6xDqDgKPWtAKbBBnu8NU+m42jutBGIAq1t3YkwX7Msj2ltHJzkKuR09bmYQUsFUk
FJdXsyWvUViuz7zuFjJ0lc6+sZRHLBx7DaZPoYsdOL0DKeUX0BM3fst8b86u6nHZkriewWDM1nZE
JWMqiYSDI6XH+67K7/qBU1ccqwjFyRwa5WsiKBhHwyVF5IsyVyF7cFJUhq1BgMBYfiVX6jJue9Kp
PCLWvV2kZtskk2svRNXXm26i3wQTzmR9C74C6nlyLNXgopj0C84411Gt7aRMt13zmtKwL7r0Somt
Gza6u5BydNeFbhHzVrTZ1qtXTVKsPfYYMdS5JB53RaRe2s9R2V+SuLb2WQv7gm4qEdWeIF6lB/w2
sFka18EVGAMQUG7kH1FHfavL/p6U6WWD9YVwyU07h2XWpWvKaVMlJurDbumxUmmRj17kVhmJeONE
37b1pjNCV2/yddMU6whzlZH3l9HIuT3q29u6Kqp13VfF/q9foNkVe6nGd52Wl2usOvU+dALaFPP/
++u3QZAOFPL/3R+//cHJP3n7MSOpVn/8wFFXe1QY//r92x//9e/O/PHbXxTYkXNztHcUyLoLh/y7
i7f/99cvJ/+t8OD9Ld7+GMkczaiomlZ//R1z6mco4/mfc/JXTH3aSawn25P//sPlTj7SH1d6+49v
/yZMShVQnGTmeXcnf/w96uBN7pODWCSsdnZwKE3rQesJLrISpTnobXVTk1rAn4P6BnH5Mirdvd5T
of91N+eDDjiOMVMVOoUV1oUTWZCpBiVIDlrzvWXvpNYt/RgWi2L95705mlVEApvooA1Y1e87RgHg
u6zOmQa6ut1DPmATwjsUL0LOfuNQry3tHGjkZxPRrCHDo43sYNZ7irnL/UNv38ztPmoEl+z9du0M
/YJkIGatnMZMSVShvSwme00UxLVkbe67/jbM5UHEg1t13yZjdH/9nD+Sv/z4cU5t1nlakTrY8KCR
el0UJVK9EutGnF02XkEykaC+M0tTKVR1tAskasGi3v76M3zQIH33EU6+hJrchYoMa54IcDnDuwqi
RwKO0IpU61LHtDA0+19f8IOmPhekkYzsVmLnPhGbAkCMhyJD0KBko5s0JKPQ/KVcvcQ9cEbc8+Gl
NA0MD3pqidzy/bdNiLZmT3PsXkkuvOpZSEuNbVDHLnFZ5wS8H70zWMHsN9KLrp6aOU102mrj0Sfn
qEsND+xvRQYRHqMV9v2dUSLDKVO3VeiFZSMouBSQI4hEoj9pzoi7pKvOSJvPfaATRUNrFmavDgg2
SkKBw8RG2VOvAcvc/vrr/HgMW+inMTliZtVPZG0JiBI7pPe76WIQkHNOmpoThRCq8WUo2NWgXYF3
lz5KPf8ypZfABilGeufepA/a3zOizXAcSeK9ZZ4MY00oduqNKBn9ziMTAlKRHKkjPFacNYay2ccA
qkaQTb7ZbzMnOnf5D5rfEvSVxNWMlo5H8X6kqRAz9CJpyLasUhcF/sJWO7BVyefI6tfEYj6ELcNv
qtDzBQJzQy3ZrtjinIn/A5EOV8dYIU3D4ePMH/OH6S3jRJdl8Fg2qh6S3t1QuypL50mtkkPUZnct
AWCGnL4kapCfWTJ+NkQaqsSxgDBIx9uiOicz61jUXThUDPNkSNzWaja6AmrZDzSCFm3NZ+uzinNs
ZkZibWswxrEBIlKLJd3gudbXjcXdROaZV1OYTM3ouiXepUgyVLQpnHivCc7oNObhf6Jr+eHzaurJ
sC2UjEVJ8KhETawvknMi4s5otz6YfmYdCKPCcSALnA4Kko/KBG5KvrHG5iKzqepcGoq5sugf/vod
/ECjg+0SW6CGmtkUb2LzH772lNTuAHQuKsq4oqMIQyo2b3K64GXtX3BaPSP2+PBywABttMPQOE4l
QRNn1So20UwC1yKH4TiSoeWMn6gH+KgZf31rHzxDR8dJDoXENBHrz7PcD7dWhck06gFTeD5xCJk8
qlXJwmpfKsu8+fWVPhgQjo5aEj0iCC+2Ce+vRFgWCTK8GJshBIyQ0sTUG3n/f7vGfLc/3I2vDxC5
HNa+CGdcQm8Li9mZqWj+mCfjmttgbbVwzrCzOpkCMHxx2OiUbNM46oPMw+/w2beBOqpnXvgPvxgE
P7NLCWiFc/K4Otq8g2pznUxMD10afWOndDnz/QCJ/K1b+utSJ09NmH5XWgUrWZFIhRjhDta7vC/J
Mfs7385f15nH/Q/fjtKPxiBKbkk1rRtVGDdKGpyTNH44yiwYcAYMG8fSTx5bO9qQdL159yM8eNb6
Fm/m3/lmcPU5qLEEk8+JarKQo0RwxG2U/URpfFyRY7DWxmfqE2f2jh8sN4i28QsBtgSZfapkVjsn
S5gg0LpNyWswkjaLgdsMLqB0psK+K+v0MDnnTBsfDjyBnNlgy6H9JGsG1ZzYjIcMBlFxV05IF2Zz
FrncUded8SZ9dCksWQa8Ep6n0Ocv84cBMSY6EJ7YZuARFA61HqO3hsIRulOU22e2ax/sw535WAJ0
UQD+Eafvbd8klpOr2aZPHtJWu1hI/1ZM/nXsn9mpfjRBmBwZhGnNXtifzhxalds+iXwIFNNDNijP
OaUeUl7O+Ks+ugzuJuC3uFz5rk7WVzp/qfRpM24IPyZlaSDcyl/aRnXOvvDRGGQO0nAlsvnCVPv+
OyqzgcmOkNNNTRqwrKiWcy3bu8uJ6MUZAiIsufDVcO3REbDrkuqu/UIVqjONjd6mW1liWNfERW91
KzgoZ17FN//C6WzsmIIzLnJQoL8nU8pEujEJOAzWlkYJWRS2X7gKZE1RWGuFSjSKTRCPFmo5MiF9
MGr1Y4zkRYkstCaI4hJC/eTCLFOiLZ1NnBcrzox78k8WhKHvM0pXRG9uKyQwcwFfmsX611Piz+4Q
rIg/3sDJxrYOakvWM97KB2WesrGlD69vTP37YGAUMvSZJuCaenVm2Z+fy0/PzcL/qRp4bNG1vv9W
FT0lR6PkzTMCuZATFWTwGgoCiiF/Faizf32XH41V9k//utrJApOOwJ2KiKuZrc6rjZ22FQue/6+v
8vE9GbQq2CRjgD4ZqeSVNbUceJSDNS5metSgBhufPHmAfLktzgy9j+YugBz/utrJfNKhcIuKnKtZ
1uuIdEEY48ZSHgL9zF19/Oxw8OizdRTMzPtvyuvo0aUFRVKpjK6S3ahODpuh/Ft389dVTt6jpJvU
Wth6hor2EQfkwhw7QJuWq5n/x9s5Ge8Fdv9uNLhQh2Raps+J/miV+pnx9uFIwOBGGDbFKPbR758Z
i7bsmOPnDU29UfpXw4Zqo9Dv1gYUkc6ZCf/DkfDX1U5ZTJhHwrbuuZpv1u7gO4gYYa9KnVEuz3xN
H98Y+wFcPVQDTgeDXaqFodoj053x2AYwNj4HD/O7lMpz1sUPh9288/jzSicDAjqmVDtUC5tR6GQL
72XerpAfn7mfDx8dAFH20yzKAFjef1F1ZoRe1jIamvxmXl9gobhG+RCQvf7rueHjC5lYLDR++ckF
7ZujyGzB6p/4RCHkkuI0YoOA3VR65gjy81cE21mjRjDbPpHdnMysdcSBDrpDtvEUsZ6Z3DVs8Qar
JJmuIvuPN4hcDPqYynT3Bsh8//w6vQi0VmdinS+G/uuBEM9NoAWXShxsUuOg1xcZwOJfP8ufhwYX
pXxtq6qlg7I4mZHiyUkwROG/zePJVcVnaL2Xad2feYc/qHtxGYvVyVbZA3PUen9vjoaiWaR8ZcS8
WOQk5QgGAVCHX9UD+iXP2Q1sMWJ6poJYr79xh5QJAEWoKmNTf3/pEqaY5ROXAvV/xoPincetlxIh
/zcuY3MRzJkSJ8vJXNibueL7CIo2PjGKPW3cic6mAl3515f58ElaoEgcg8IRBNWTJxnHuud4XcJi
rzco02hdE5IMkyWvjpmxUbtgNVE3E6/qZ6Lsf33tD8aKRjuAqYo+BO7ck0tHep7EQTSmbIZBi+fK
gW8asHF2Zgp+K4K+38/giEHmYQKKxVN4euxTJ1Opw1imm9JPVYR/JpHABUKEIb9SVHQ1mJ+O5jSR
/VXBRIotKmLEewVotDA76JGOfh0feRNOz6GBRz+WV4bTfE5qnkttnrMw/TwZ8WHZeTpIxqE0nvZl
/KxLwsYx000bke1yY1rFiibUte6FZ84889M9fSrYhXTUKebsWTqZXlErJEYijBQkNZYUaXHDoWKd
WdF/PiBoloZgigYAqAW2k+9flkZGWJOaifBzZ+Qt/TyWFlqkr6mKCnssXR1pUmZm3349ruYfenJn
7y56cmeUW5DIIhzjDA4wH/aBYfWonhEicQxxynBV5fXjry/5wcSOp5B3lfEMv/+UmIJOVdU7u+OS
RbUkLmTjWdMmyBAMhEhJpvrc/DdvV09vUTdZR2z4LBSCTrazo1MH5FCn6aafUmJ+xBrNFGHXPoDH
0sW0uhTkM4zjth0FoOlz576P7vbHq59Mga1dxBN1RyjpRr8siKPTusENkSH5WITi1P5jnviPEnOO
d+v7/5r/xXOOkTb0g+a//+vd77burfvLv7B5yS+f0pf69C+9+6H1f7/9sf+Sz0E1735DJyhsxhuq
m+PtS90mf3yAP//m/+8f/uPl7afcj8XL7789/9vEnDnj5f+93eCfP//PfzffwO+/3YUvVfX0j8NL
nr28C86Z/9nLU938/puiqf/UJdUT0KMc4TRm938l52jGP5nnEZHP3V/CLGY8+/9G51AoqMFlB7//
Zv8TYzj7uzl1hlWW8shv//uBrv8YiTyrfw/RO5nWsB/P7UbeEVCoDNjT5az0rKBiZ7TTaye96/KY
3Oshu7c91E+TZ6+8COlEiq1hBdxsF1MbGJpvgn79qqs1dWOK20qKdH9mhzQ/nx9fo/lTzas4SwPY
Xw24+fvpiR53HdOA3RE1ku4M3V/oYZC4Ummu4D+jV0e5SX7eMEvqiVHUNdToo1/KVeyNXwSJU2de
69M+DikurFMzHY2CxZuH9f3n0SSy2Cmh+0yozGj5WC7UWi59K7uzB5/AUbRuqCd2OgRZRNWaR/Td
oYF34Zp+NBzzzrw1oYQviXWf0V01wBoze42d6aqD4P4p1LVzH3guJP0wD/GB51IgWzESaOBWn5ZY
PE0N6GmZuDuVBhG5dQyTlmC+phxXWuIfSxGYK8p4T42dJ0s9ReLUNqjsw1ZdNzMSMUYe6yD/DVOH
nD5KLOuwiJ/DjHS1TijXP7wlfw7Kf2Rtep2HWVP//tvJYvT2YZkq6VAy8Nl1nExbTa7klaDqK2Ml
WUaKiaTJgfHiL/aGhoPGD8mSHc7i3uafevqIgCvN3Tl8ufCGT77Tqef1tLStbIV14dO4KUuvXOZz
GmOghljMyuYJrssA5TvKtlEvr4S+BqN2FoFySrjm/ucvCaTXW0FVnFLEJo7WCmicbZkgeyVFtN9l
ju8tSVveWUrgAGSxrrPMVg5vv+BQXGEEARIJl2lV+2oHHKK4pOrtxsOAS8Jyhk2Ae2whHLmTg0Jh
FimbzNktUqvYqBpZQrWC5zJBkYaEKAs3srEvcdTm85FgUTkZJgkihRXDGtwWwA/QHuU2tvRDXY/y
wVGMh1rTHvJO9BszIHu7Uq5Tp7WXaT6zJ1LS2UjBAuhBPIgMvne6VrH7Zz0sZltFR360nGxi7Hr5
1bOMapu3/mVvEmjNobLZ1FJ+pfHVbTSHMANFNmu1Kdca1xKd+tzFaD+qxt8l6hAsYxTmy1G9IIdL
PfjhmLtqiyu21wsyo1Sdc3CUuTNgjEAJDTF2aMkD9WYUrXY33OSGDPaK3nyPgUU5SX9rp9RENd2+
5tLgQZF+aMWtEmLLKvK220EQd0KtX/R+f+vFtGSl6WOBAIyxgnD5pSFbcmtofXAlQwMboBfUbs7s
e8QFu0h90iUSr+WXRsO4NJj51i7A3xLESSZF2ZrXmMmMzcgBFT26rK41a+nEXn7b64OJ9BGvwhCl
3grbZb3ufOTpbVy5hYG1q9A6e69XSrrSLRSwaVloB7xUiCb74aojS3Zp0veCYARR+9dvLskHP800
dIl5h+bwNvoPzunR2fRsdrFNstFGYqIVL7uw+ri90L20WQrdmcujzXUZ+8PGR4mteVG3avTvSsVE
6lmFucitEfWJ4VxEVXeLMQnRYFASGiOLO7Zqx564Q6Cy0IKz6HudmNNG2soF9iKsOU9ejRsSdzD9
T7y7i8hYtUnY7ocAyZBAuZ1cMK3viUjo12re3UXF9CpIj+w1PCk4zOxJf4jbktjvlmfOguMRPNN/
6WPUrVV92eVEefbqQVeyZNUV9Zcsc9olcJ7LLMNwEgwBwcEQSMleLlRa2QoEVzOLS4Lh5csxsh3f
lQhgOSTYS2lgkVAtc8EG8VlXOf862aSRg0OCmxlehqUzLfU2+YTj4DlF8NYaX5uw/BpW9wPrMuTX
8KolK5ms9IVBvC6MZRyHaB/tsumWUTu0m+SeDwJdDL2pzOJPVl2gSU7xSE+qfZfiR+H1nXCbjkTW
DMoLkhGsCc733ESaLa2GuHPThrcDQRVWysEa+3aj+ubS7qcnP1HvpFoilTHbpWIf6z5DIq7kGNHL
HH8s9tlBy7d63H8J1O5TSb1radlxuOk0qJQ68LiJQPiKUCpX5P1tavmoegltkAItUCidHemVeqau
xyZXt1Zb7bXqWFV41LxR+zLhzHbtaWdFTu2SCYwLIQy20URXQCGQJ5iSei0L85s1aatKD1aiCR7D
N7tB5h3JwiLoSkyXjQIuNwtco+rEIdB7e4dg0VXq6L4sk6+dYO5y8vFLrHmQeUX26oGSYGiGESF+
qljMqtCyzbeISyI3B46rx3ciSmJXC32CkPr7BlV4GOPSo1eKl6dE9V0SSQSudrQ3bfcU9EwBmNoJ
/jV9AopUhiDhJXgwJdbbZRZ77TIctXAdaYjGCywIkVTmGCC+53xkehj9zTgqL/Wk3hl4xpVcZc6e
RRSG+mAZSIwapxgvE7PdVHW5JoJ7WXh2+Ykt3F4Jqse6tQE3+VxASjtwmwPoKy6up+u2CfN9Ir9Z
IwiDXlTkHAkcjlWmc2V1INObWXdXQaRZaIa6Hyz2XBa2dtl9MXpAyYM5oLedx01viWFD6qNcoOck
mrTt6uSqNuMcc5jBvZKFvAzNTOy8NktXpe3FmwqHgmZq3+sZlVyWwbUF4dZNU5OZGlNmkWXWlzqq
wPia9oOsqvIgyaEiAjomsLSqF7iPxzU6eQYG/CPVr+QhcY6Bkb/iQVcPk78NvPoqyp10AyBGwRA5
PuS2R5i3xsyRtujK027d6FRkc7jCFml7btAPT5rKpqfXwCnhAtm0rXqngQPGvDLcBaR2LQvjEBJx
vnE0uQ2tJHMrLfw6jd/nHfbWrtnBDGjvQ33SKCTGarVgaXS63nWmO2hxE/G545VhJuGFGiEKw7X/
GDc9yQpe27kDViaib/LhUPtKf0hE+BqZpr+ZLLGjfyxg5/copIPwOBh8/lh6D4nV8eZJB6P1ACq6
Z5aD5+CNVroQHUnHjvCIHKBBEAuthiNoHO1KddVAJY91wGFb5Vq3MrVOXQ2TjW1vAhPQywt4NiQE
z9Fn2tR+Jl172iSGUbtE8F6akXGjgSLF3am0m6wkD71vcQ1qzV0v+C9kxLA/zrD0TKYviIMVBpFd
3mNE1yq1svCrrYb9UsdCCFkS+ozPvniMvzkN3GsRA2vIhy+Jb6kbRQ2PfkjmLks3imW445NqBPuE
JiA4BesqZP0dPtcJZOBKRMUyTYEnY6Bmny64P2w/2Lj0uzYC4Fg7xO2agB0XjXFE9+64Tp7ekiIy
4PBhdoyx5PipLg6KFy8Ub3KujSY/OGkD6psFGs+h/l22/ppdZraqYlwfHPcRoMvhCokqMzOWxQrD
/TKcyMvCSJtU4xclU0kmiy7CRL7aLANrO9xbmYbxM3g1GEt4nZkXqQYt4pJII6kml3gbV9X/MHcm
yY0sWZbdSm1AU6xvpugBAiQIEk53TkzoDdV6tb5bfR5lRJVE/IzKkKxRTVy+f9JJwGCm+vS9e8+t
pbXNW0xNXv7TAoE6Rf3eHvuzY873dog2Q109kRd/72vz6ko8IpX74RnYIPLJjvc+tlIwFvhxQ2v4
5pndz7lxv1ct6n3V3AvTGbHNaZfq8m6s7bymv+flN18RyuZADUk+hWvhKwdnHlHOzUNGt2uYdSER
sHnGyzVKW7lNPNBjbOO4OONNM4f33LFgkUi8ZvCZJrIJ1os72ptwIlmFOQ7W1+ZQNNVPG55B2njr
YWFNLoazi2srMEDw50YJQYA5cNDUP0q7gs3PRXHMMT2SMr+q2GU3cxUWa2emKpO9E63j9s0aLIP7
r8439L4vQ+WqDfZcPkaS9NzhEbZ3tzEn/JL+DDk6qC0oJ6Ut8d5X6VoYyE+zjPgBHrxMZ9wxG0Kr
iGc0gybcYJlGwAk9oZqsl0jS1bZIJZws+3tZjcmeGBYwGHFq0YoAKZJhjKt7CKFuA4aiG2SysYr5
VQ0zES7K1x5edQ+TZN4D+LuZ0CDcWNIsp726HZi170VM+MiE8JmWDe/vpQjzm8Duu62aJ7+Kf84J
SxfT0Xkzhu7eKQfyXkfzBnMknVKo0XgSUR9gXU4xAc8R9jGKix2u6WeDkeS2a4IHz5qdy4zWHldj
OuyKglpBkp658kyEoaNTfMdGlj8U1ahvRwEFxsTJm2TYgvzhR2l0OL1skuKm8VHiyKZyIkWNZ6ib
wm3pW9+VgS/RSj0CWMf8RyJtIl39/jQwaGsik3bj9FyP/avDaX1nl94WukpwKKd6XE/kYlcD7krt
ifQSaHbs9M9JSx54SjZhEWCAIZU8lC1r0ehkPMCArnsPlzEL1UWMu9AuKshbabCfYQmtRWF9H5pR
bkUhBqBH3ck1ZyyLxFBLA37BaLAVNRGiS1HsSigk3PuXtJOfJaC9TefABMpZQvsS6jndkQ1Gumvo
YFHqn8ya20vG2WdtYrIbgn4/VxhSy+a301MjNFVAlSfHD290upUj/4SDC8y0ST8bAzulG0Rr12wQ
u4XoBaqlIH+SlVayqFi28cKqO57q7nfZxYcAWNfKwp+JM6zYFVZYreG+BuWT1znfO7ZtkiKLi6yM
ncMA5FFOkq4u9k4VLvHRNutv5UYhiaNwcHYmB4d10/XLhUTzXS+ab3UR40S+pGZtnjFohQA48Kq5
yy+S4y/N5D30/gJjzrDaVTfgPLNJ6m6KHC1xQ6oi8PFLTGr87IAGDmVfo4KAt1EZeXvI2myn5sbf
lWJ5HRqoMHNrVzdeOVGDNcuIqOC1DcOL4xccZMOkOobLQoyxBB01+wQZCxxUlIw0wKWoXpexe3xd
gvzgL75zSxZRXxpQMlj3T6I16U51dbZRSjw4VmasY1NxAkn7AwVPcvQpxDbKIljcc4Xa2kKpjUVJ
swBBSaPW2VuRmwB5N1+i3Sxw/CCmak7AbTlEG9XRIF/sJOokPAT0Q9KYrsnKqZoKCrJT1SfPHSvU
Kn+6ygYFMGMD5Q78lZvjLl+k3PRGaZxA6BmnSBhvEBCGdWs0r8UYXfswFju/q0g/niWLMJr9Exx4
IC8OtN/OM8dTo/8AYxyCDmo4QZjuCihkfTINN0LFDSs/tKHytEl5Qr9ZnIaQ+QcokXj79de8LtKj
QzSmKnFMypkEUlKjlotD+gUsVbsm2mzZdzlMEgYv2yHhvJEby0fEzbbKg2o61G5qshdEzkMbDk+t
/lsxBjVlbgB3QKIeEqY7HRK4NWD5Pp2ATj6Q+2s4dPvOUs6VRWTZWfn4u+BqC0EgN7l584Zx/7Ky
Sz6JNoRlPqUMkFuzHx9AQC9grYpX0cYAYcaSXXfcNraRrLNBPrZ9zLVw2+Dx6w85k8XqlpsKkobo
umk/CVU8fv2xWMnLkMfNhnIX2XV691LHv/Qhgm9vU9iF/VAIkuSYv4KGsrm32wgHcXLzHZasLG9+
96YJSyuZTlV2yCIhnjm6Z2ZxiUmGHcbm2AlwX1V2s1Oy9lDIBv4CdUHMv8uF3dRR/SqpScgqF28z
FG67W/z4MZpwAuMXhKE8HaPUxl0j422TMv91iyePg84GUzz2zwyiPKhe5H4HiETmypZTs2+YOw3G
toH5YdKgyMk4s7lduql9N0f5UFU+psF52FUZmJ7FCw/sWGvc2dhOI5IWgxJlpZPke6T425aUE3AI
R3Aca8D7bxJU/joaWqAjC0AW3f8oWcQ8ymoiya6UiTsxmM9ZbV2nqXhZguDJ0Twjz65/VnP8Hhut
DZLnlyHgDvdw0qpCMIPIg0cZ0qcJJ//QYc8FgwcmBFUa/SILiOhMOY8mlF20kBcsC5euqs6F3e9K
L3iayvo1xD2NdZEAzfFnTq4oXoKeOHAF6sG4QyxaU7E+elMQ4sQFs932SmNavtvdwn3C0gpszGmf
utm7h9b3wNcBX2O3Gu315HtEE4HZMsmwoVWLI09Q0YxVfewZzvPhTS+2E34P4/G7kZrfzIDE8BqA
zzLgXgxoDY7T2jWmYyD4bkTU9aqg+eDM7BR0XF5o0o48TOaOI3nPAZG7J3UhjcWy+tHY8avjpSH0
YkVmSmr+joz6Z2yLP8IxvmPctFbwyep1EtLMIaI4n9pnp+bpJXaVjRgu0AICb1nWiZte5qUIVm5t
nM0AY6Kc0piCOTjGi5muAmVehqG6BVlA+lDUvFfedyXwh9udf5vmJdwOPdOizN/PQTWv3RAIEl3j
C7iJbjC3HT/j2BfC43gd3drIf1bBtDOc6hAEUfQwzg2PIaOmJKO0N3FOba1kOEf0gGaMBM/kmK1s
JxMHxr80AmKrOEeNwsVZBB/wqeBMkRLl6EknahyHvS9GCkj6s1cOD9KntVCYs7OhqgK4x9FsFYx9
cCk6Umo6GjWqbn7SBMKt5rjzWi3O+yAabrAobagHk1NRLO8TNOMj0GgbriWhxpHzLGO72ZFw31EH
wGZwFZHEkXDelzJjHViUc1f13axz4+SPVrONGp4gR0fKE9NBF03+CpXv3Ns+3PmZsza8mNzRGA+D
xLIkR+sRZgSYA87FffkjzWN1MS1x7zIWVtG02Rr+Q7YmuI84IJOyxTM29VLe8gY8FbB6Sn92bWyp
ZFe427oc3ENkN80hiznp55R9bSXCbdE4ihUKohotp7VeodfKp+xdQp4To5mLlfLqW+OLFOZKeofQ
9uzYgruCruzW7qzxXDwUjFz3rs4tcsGG6zgbeldl2R7a3v3TGG15bDP3IfaLZB9KctVTWUyHsHWS
NV5h4FnRLA92VZ7iRhvAG54Ap1wG8oExZEaRvbK7/qlOmnCrZPa7bR/b9K4syPD1sDU9FW1H1cM3
qr1qZ0X1LUpRbKDX3HtcqX2cDuYqVizpRax6DtzgRhhRkbMaeNmRftJ0XQBi8RyAq8SpveqqmY4e
adQ05txfvpT2dhCW3EhRl7uco4PtAMaa0AqECGBSs81P4ULaMPSWpiXXksZ5ZmTTzh7ydTn2T2k3
3eBeFLupqc6yHjgMpPPGatLkkiBL7btOPQTjtadafWSuS2dN1Odig0nZx3juFKturLlv82jcBkNH
LDiHyx05sNPBXAhHGz3/kHZKbZcqdQ5Dg9nSzmR6CVP1JwvNrQ1ScGONLB2N35OsVGe3sNNpvuOw
rxuygfyZB1jZz+Mi563T92+lP7TweUM2MC/ayGlwNyTDJuslGl6lGYCpaa3vRT6Aacm7S1G3v6qO
9wrRt9ohFX6nNUM/vczKTdz1IQc9orvLenIPwRgdRGXeZmIwXrqo+JkNmAWZaxNPDmTwtFj5y4z7
5dS001s8JGRZz3Z+aCy5N9P5mE3Zw+wwjVggrj30XvBu5c03AgBgQZXOtM0af94mDuFnXmtAlhum
t24k1sNAonACQEFwtBFcY0OlDPvyHzJD1ewLiGsDm/NOtBUvv3bUWigS7+i7n0ZLPUsLNWnLgw11
F2Gs6LMPAYiGa5z5B1tYw1H5hCsBa9jOgd8/uk75zYqy8jmOBF3D5hyMgH3dEaRIPjxKl2wq9+R2
/HS2m3nXUztbuNQfPFdyhg7i8EJTpH2Yy/CxyZYfaCvOZKfnSWXsR89VT3ZTglBzOTAM9qSOlsVA
zWaXXyldXNuQmdaEPJ0Cr4NeYkBcaqCe1k4TUCQl82r04s088dtL15KX8HOoH6ck4K9+vZzSbOv2
+m4Rqad/fLkbRA11wEn302wekKHWV7rOwuZJmZigBpKuQOsNhJsbOvPM9b8Jaux9mIK/tEsLBInD
g1l3zQCUH3SXnEISl5ruVg90DZs8aoHrED+XFXqYGLJP0WBPYwu0aLD8kW0f7Qk/7FbRyBE05cCx
nyqNgZIVaReWIbZxwRhx8o2Mc3Vc76bA8Z5jk4OmiKrnJh2aDeKJGBH7k4mLG0z+svPjoD7WKTli
HolYmWPJ9yXNSw2l35VGGq2MqEl3fstJJO2tEz3FfqjLhz8R4IqN30vvIRsEzajebkB5mFenhpjo
ROHO6IF7BExq7Ib9KYAispsGVN041LJ9kf2YY2EfS0xJSLt9NmOBXZWdZe+06zH0BFdt9HZxTkYC
WWUMJZqaKbl6SebSeHAbVNOYMR6HOWED18OfpHtE27dsszFadmbAOQVox7ya0sk+HgpnP3lNtZti
hrZtwtwgxUgmq6jYpnFP4p4kmM4tT8Mo+COxH0EmFCCowHTUU3d3xHXOlbOmfxbfjEYlu4J8CLp0
YusLu113QdUcQAJd6m7mvPUxlMo+9/XwYM/x+NS2t2SMbngl3wPCXjYNWahSsS0X8XWyAUY5wFnI
LWNOGnhHWRBNaA2md5jk+MPu1UxQoYEubaaygqyXRWZ28MqpYvY4MLAvHXMTSTm9wE9Z1lVcnILa
CG5tlf+RrA5HrJnDtlY2Se5tMm1CEXuHPq67TWYYHCR6sU6rz3RcuhvlPJRS0cJTQpd8zEW77YNp
PgUBfIx2OsacYh4qw58euzzM9ix25PI5+QciIHmNXan5IdPGaAai4duclTgHxFDXC+Cs0qjQ6vAB
5NM5BLRzRB7+a/QYmYiOQVA9iM3MMn+cvIpOU5eIB2GBO2OHEo/xMNNWbMOPwk6Ml+HOm46DvFp1
BREyS+ib+z6gBC7aqwMc80fHrwqYNtClLauNN1Yw0GrpH3oRdi8ZJi5XRPsp8Nsnp53O/tTRHXLr
cOslS4A/Ll14GO8cjtSw/zBqGn6IZcezMdQX1zQwU44aRuT9jiyQgJXb1xtQfuMRkzljVadeoUef
6aJ09rmFhaOsFPSgnz+xUZ/zPDyUQqNMBoYS5VLIx2L401pFe5duQzMrzWGgLO4Olh4UXPE7cJbk
oqblZIw6KsRzk0dvX7AJnU0DtpaZN/VzHzq/pwb3YG+O6KAWn87NNA7wVtgYmtRIX4W/Z5B0o+4R
sJ+X7WjJms3Afmna6Ni107we8oaawpCEwRdvMrQfuD8AFzXpfiwxkUzRLFYlAJctGbOnrod5RYNM
HGlWsnj2g3+qgeltIg5/ngoY77ctO3jE6bUvbeshPZSLzzu1gv3UzDAai4zuBj+1Lk5plHUb34DX
axjqIVUwFBXTqWzuQZ8F3Tmb3fyh5eO+1o0vT3M6PeR5FOwdCpD9vJi7pFi6vSXLN5vj3arqyoyR
uQG9LWLfijJ/bdfGexsN9r2hd0gZVX8mWcHQOgBdY9GGW6aODa+smH4NTUTF1f5KWge2YATpJARa
40RGqPGx1a5HGbtHA860wxlhQ+HeWEk0cGQO0shMkqW4dnFprRck3BcAD+zy3Flntxt/ppH5O3H9
djdn2juTU3ID4Gf1TjigzPZR9NVTZlXlplVuBDmPoU+dGfV5ZHrJwUkck8IFflR4N9gz34JKZk9Z
dOqLYxS7APAadcsXC2LHQAE2R+rsNdAV5nEJNq1pLZsolx58XSfYZ27mXlUmbMxK47qoNLS9bcpd
oKLhNsGQuc1jtK3CsXmqGnvclgOTfzcW8jQ6vm4uZeat1n+IbLIh0SXsHfqvDMmsJ26ZrRsuBuZm
OS/bNmZ5jal2LvHSPII9HF/aw9K39OCCzHwx9SwoTIzlb/+vtwCdzbMDaUvZvFrPnl6zLCmvxjgf
nbqZXh03FcfItKp1uMmlPbzZrjcA5Jm45ZZqeENk6hEXwKv++mqhJTVBoyiSEo9QO5S+BxmGL5Ew
08+Wc1xbG2/OCE/T0s3RWhXPBQThuepfmpnG+5w7z2gnODk4KSubOthKJC9pW7PSGn/XwP6PBH//
z3q+f1IF/ivZ4P+Hgr8A/eb/Xe+3+2jUn/91bPOP8nf7j4I//c/+rvfz/sPCdEwMARoJy9My1P+j
9/P/AzMyLvgAMWBgIaBAL/t3vZ9n/QdhSD5fhJnLVFmrw/+3/s/UXwowfYcMXPnT+Z/o/zx+/T+q
oBwXa4XlObxGHf+JNfGfVVDe4GSe5+RAuuqFfqDZrVq6RutMdm9Cue7asCTM5gSHh989Wwko1KGc
zZUDe1xV9IQhE3ug4xiIuEw43IInIyhhmEEA1oCFuKiuleECGounjxQcbWdh9pMOiXo1fXh/qqad
4/TpmtKSdpV8jOCX1f2f2ame5zb7jEd6T5PBQDosLsLmn3FKvdqKU67tcRpswtewITUXt9q8Sqbh
WBv5+2Tlp8Jw3vpQl9qEI5vwHANcAb47ginUJZ4fswXXkP1k+W5m6t2cPVo2/LRk/mW3zb+xzH7Z
R/9Ba8ZVxujo40pA2OladPT/+So7QtCf7ZUFCi09+mC7VqUsP8KAofMi7PukrLOfeNcsnnezYRw4
+FmMc0bah2VwVYoqmJHiB4LCdRw2THRjSl8V0XBRUHmNWd3cG5aTFgB8dpy75Rz7xhmKpbFJB/tW
JQCz6B9i6fkDL5iZWBNc9XfB8TzmbH6rGEJsD4zfDaNfRRgDRdSgn2qZ1yGQr6mh6Y+MwbIhzE3n
ojPPfVV8xKLHgUgjFanCycuKj5Lg4FU2/QFHeF9y6xVSGbhFYHAIOzigB8xR2Jc4dQ2HSBf2OHu+
1QtqmwUpScz7W3hdYOyZNfnJUf8aa4wI9Gt/k0QPxdE357XpTb9hJmNGbPW794Z/F3lDl/y/PBEu
Uk+GtSahJNz7f9EFctksAMgBgWqVdQ95X/oydYIuXKTiLQjyMc4PvTLfc6cjGSstdnXLIS4Dh21U
7AZ8N5EZggNDhkImj4+h5g031juNbOQ+vnVfqGsp0/7gUv3wfMbrwvmQJZd8SNjOp4yrZTKg92f/
uc1Iv6EhZYV8OSNZLqnLn5zi/JUSq6JSH6YbAZYX8Qss/Q/fMxQzuuKjs/2j0fg/co97KKy5elPc
ir9F+DCkUwgqW4vb34+4gCw80Tp1jpRR/cqKZmtlWta9jdlI/eH6ZXIIeKdfX1kS9eyW7XWxrbNK
C6QkqTRXFhDg0SP/roAYvJIZ7adiYKbIXVgq88p5Zi1DwBt0wF0nJQ865tv60bta83xEBYfy098v
beat0NUrDGU0sWFQbjzJCCmu763McTYutBYMOnSsPzPHVtKbR70ApdayqyFmrqwwyg50GDcu/ZBt
VmU/mjz7N+YM66++HL1g4nwP4OlAy2Jx/ouRqmwSO6+C0l4vLDVQdHMEhWO2iyoDDJ1nwr+L4Ez6
zMqZt3lrfzHXXV1+OhGkY/hir3pVS0OWycTn1YeKqU1tvZWMMlYCuRDnpa05Bq9+LfSR9MJRrdsh
32eJq+S9LQqebf5dnyzMnsJsvRRxtVlsbZ4Inqgex80Ys5C75DRGRYRDWr/KSuS/8uXNi/xXEJmf
6RC99ol/NxmSjuTimHG/WVT33erkPcIavm4WUI+JyLeZW94pxXpDj6zSJV/XzM/DkKq0nKuFgV+7
M13MeebCYb6ITRjU6Fd3ZSQem4qavZeAkN33RhXXgjHbSgbBhz5CywyGhNXxRoCDc/Tpi4dQdPPe
4sFwIHNMwbesImNUhMFr07NEL0mx1v/hUNyvxnrcTPh9jvbkjQeCB956fRjJU94LQWA5VqF+bwIV
oemXv5O2xl0yLqeoVrfO5bXrhM7RDd57JS/KUk/9WF5drg2PyB8mHq9lzxB2Uq/tyM4C3qpdffUa
ITfnaOq4PoGfb5GJH/U3t6J8lAt3+MSF3w3KfyU6kzs8uX7tjwTpvddBvE/F9Eu25dX00k+jjl5V
FaKua8S6D0P8GZYCBQ+SCnnYJ5HuoLc9flkZQpaHcQezfwW4KtvpHaps1NVCXbVmDQ0J/9qU+Yh8
y29XIPzRMQYmVE716bU2F8KQn3OpQNJytNDvps/Y00OWkaB5a/XgyJf+3qvo6WbRrWiz9yRARh80
ERp72OGAq3M6a8n32TUvSB+ZesqEgTfJFq4AwpncBiP+LqKX1iuQbhfGp34DIgGb6aSjASPc+GTy
i6YgrbZIsgxGwPKzrhahu8MvubRoZOYNuEva2W2TPuSJRQS5O10zwkAql1cMKB3S9zBeaqlevu79
weLS2DWugEntZrt6CGLz4+vdTW72b4AN/l88SzzuKP4dNgPAJMDS/qoSN3rB7Lk2zLXt81iX4MXd
QI8/r3CZBCIR9TOw2c+MOVx3skSqWSN20JusYg+TPKhVhPzLImqbDV9lxvnrizQqiXpIWZw9de8A
8yIRPxuZ+tDf2ZcM76e5+BA5vwLLiOYJ7CG+gk/r84+qc+5E2t+TEX1S41+VG8fMH9or2kHWzozF
sRes7foFqNm8o405QzkXK79lw55KX5F8JXYLB3HCR3gZwz2j2UenomaDLoNTYX3j35Hyg/J3kyXT
oaRzanQM0a2SHxsaahPPKXRo/1haw9of2f06kz/wSOhmYL9NGqHVnORy2NVm9vpDTBnjUeBwSryb
nXn/h6r7X/kH/tWHhIQedR31tW/+FyQJeTq8kwZMAW1N2L4gm23zkaS8Kzl5H62vPiokVOuO6AGE
p4z7HPafBKqpPuPy+bGN2/mHrsT095sL3ZjOKHdFndd72rwoGsfgZ1Qam0WwzrnYNTcl/0BWC6Jz
cTLkW6vMWxj1fJFt2CsStjf9GXC4/6Hqic5aeNUFnozpuE/urYrca5qZZ29oDxpEo6+uSvhXoBjv
Wejee10tdaZz7SI6xymiqnk/190l8ZqDZTiUHLqG7LODGAgCoUCIRwoEMonuTBnPJeqKckzvAdWL
6bKrl4y5yixHaJJTo83t+KdsxYw2m16QO65rxcYTCT7dMhnehROaoB+HS9e08TaaA6W5dT9GtL4c
IR7059eW3lUXaL5a1NrpdQ/cuDfUtpOifFM5/6SzhnMeuPdGjmr9XA/cgP/9p44V6F9UaiC+sI9C
ywxIefvnqpoLKMn2EObacNR16dS7URfv7VJdnUJdObjcmzgkhk8o9oDiXA3k3VR314ETbZfnqK+I
EK+udhRcYI4wxSXKtyHSoK67e5QcLcK9KwvFlA8c1+y7F1a6Yl0Wct4rY97K+KSM7iOty7Pw8it1
Pet2eEtp9rECKi9sGfyy1NW8gkCln2UjP50JV8FAO4YkVZk5G94UMRVmjFYLMJ3vNNeMLuamIw+Z
DUQwQChKtbYlffJevc6pJGEmSA4GCaVgxPVqblXfskkbRKon4efPnXQybo0nJrvzyjkqcmq3pYm4
XVeOTpQXm7wcs4MhiblxKoRqc/9uueqchM72a59zQn5qNTbDagizreeSqaFcn5SrrmX8SlHQcYhY
B/3rQusKjUqzdzJ5F5381Ys3Wn+HWLgHp1G0zjxq1LlHXqW8El0dFdWG1mGwssrpTPySd5oJ+V7V
vtyOk95k/PLsGeIeo2B2yyvnCjbtOnmVGRmo+r1GAzWIXWanupp+CZJEBkOq7YyXA9ZytQ2Y6a7b
RgJ+Txn42AzLmK5/Xq2gYrOI+Wn4hDl0Kn42iULGEr36JvuZCpBhFuxOX9VIVSDyRiKezZQms+AP
O1cvorXoCzMapjejbxt9J9V6b5os7jnuvaAq372JnTXoUxNx6XSI3OxzWii9rAxSbNq+DtI/pb28
mATSZAJ9Q0JJN6cPtCLfZZS9m0Xx2U26dsnNE+lVb6Z+zZNsv+PeOvYptvY5+SW6YhU6FFJhwsEJ
xfg5atP3ZOAX6eLl66S9ZAGvHYxRjFh4/gyZza1Exiip8KgImLW18w8w3sfRiZ/Spvj0Eh8Se2Ce
yMG6Ub2hPtRHeSM2L1nHnbLYHmhugSD+6yWp2MWU8NNLhVqPJTFEacM7odfoI0tK+bRJShq997wo
3hvPf3WEQxqF/ITHT2hfTI0iLmXymz7W1eOqCQfNZyx39NaJmU/VOuw/6y79VPryGOb3tCve4igg
BZGrkSxy51bmV7wfhcty7YPifdTVQOJTCumPxh6Lb7XV2HDysTI24fjQdSjyc8GDnGDzcuR7ySee
KCjyfeHexj59w/BGXac/7I4RR47pQBdCX/ebLtinVL0g2fnZ6G/TFd9s1+PKc9dFoM5xlrznbfDK
3vtq5VwZ+uJWeUuIONKowUD3JtyIj7Wp4xsW1PWUtAbnW67mokvvrvrmG6QEjoVkE/d+4qr8tKP2
gG0Qw05B1atXF7/j+3XVHjvmtZyXNeh63jTj8CrxHhDf4tbudkz4vpHk+KrRVQ0Hha8lglb7smvz
8n3Sb3DysCH4Hgd8NjWmOi+Jj95FhugdJY3xfE7Orklp/lWCZkn20uFJ5XMNX4ckfw8KroBI+bqt
3IOaf1Vt+80c1BU7Aj0g/03Jh6Rsv+tfh1XnOvr2dkIrs6bYfpUkm0g5o5ARPCj0lT9HfrTsyb9U
1mJtQ386pBF1riARXtDCgfVFwMRkiCu4ULIZ9F86/jc9UI6z8jOYxWsjE9wiYKsJpiZwIQ3YwMWL
7gGhp6Xurg+Fh1xav/2Qu9yf2Isg6T+kWcISSJZtwW02sRsD4uK9NUv8qTtCmcH5rE+eQj0T9+Yb
1mmWc5OTFikA4LKqrTOX71WiCJGrr+58ctri2mL4yW0XwWB5bQfaTrW70Xesvi1FU16DJP8UFQ8j
3b2DTzyI31b8Jn4Gd3EG1Mz087s++nVmnKzi0nhDgwjJQoQIKyL7Glv5x1TBjclKunDWID5db37K
9UtFNcOnOLS/pxUayGrLIJ3g98Q/xCnLneqs7e/JSdgvoobwNPRY3sLHrgQ1u00iySb2YQ5T8eF1
4XDTGL+Ub1/G1rC2BOSEQh6GCCWV05QP3egyd9NnDT7SSD+U+uZQHjPdCg0pH4xeOxIzex97vAYa
sxgirVz3Sfiq78mZPULfMS0zY0SmFdF6HPKyd+snEsr06/jz9SFbJta4yJP/hqrxxVH+SyMO6A/8
E8eB5GD+td1p2KPkbJsSxsbL/lrLcxgXULH/drCjzfK7mfyjxdbx1f4cnPESDN6jtIynoMcAqbei
EWPVBlJ5hVURZ3J+/nrJhHri4F4tvX/KLPeQ6i2EXJN1MmWfKO7ONhqTNb37Rn84+joU3XRWAFZx
h3WHKXTe9X3639dIXwiNv7xf4BpUxS5dXov+4z+XSCjom2gxOms9hPCkY4O5RT3A0oD2DBHODqvd
V6kyc3BifPcO4BP6MmgaV09lvhahXvn7Ouq/NRI+bcjUc8s8ytGHYtdm7CZ4LAmNoqip96jgl3/3
gQV/MajrAxj9Fjh2Oq0dHIn2H/4DblDZQ5HJ2OPS6W0iS38Psb9z9K7q8tD5eln4ai0Ae30duO7t
7Bwqu3xPMTHoXVg/grr4WojvXIXMFV+GgOJAFwA1D7D+pGczOsFyODZ5faV6uNZS3jUfWndbQmLx
iCu1/Jxouz3StHU5n/SOpW+grw3J3bp1fwkl+xJRcK92ytZAOAOJgPwa8Crf3Mr4Jd38rKtO29W3
TBxs0rC+QeRhIh1tM8lcb2n2eUMdMgfRK7I3W44rPlk6sIrDvzUQp9W5ZDam44aSK/wqLlXFf6Q/
pYPzPCSV76v7nnsuYVbW+9cXkeUgHiqp+HgGZyM/61es35YfIDmZmnyvPI5wtTvwqE8sDg0Ix1ii
5dZLoZMg4W8ywFVyCoAQY4dz7duEzWqDiaPdYJKOSzYS7C2npJj3+rH/2ril5jq3+aRT5ugVq2Ng
0BGIFurdMkR5GzanrwepoLrHB9Nux7nESCKSz5YmHklAOAV84oZba2AXXHyQYGCT9d5LiyqEsEev
TUluAb+qXnxyZ1OH5b832dQF0TCYpk8JFmE5047zGF2jODUf9NOu91BdXoTxLp6ri8VKJOPhooqf
+gnQdbprTdeScmoKWYC+Cp5Csuno17Z0/DjdhMIfgGEA5uqz1y8ejwB6kKTJjyH7Ta63CpnR7DP1
R63IUkk87KpF6TwwNf/8T/bOYzluJXvzrzK7WaEDLmG25T1ZLDpxgyAlEt57PNe8wbzY/BK60X2l
7r43Zv/fVEiUWAaVyDznO5+JrCsZJXiCSDAJr1rSSZW1Dkg0A3WWyZtVo+ZbihU6nQplHQX16EZX
GtQdsEJPDo58AVkeyLNCnQi3SYlC9oLvnoSMrM7HmUhZ+YFCVpMsImSh6j4UojhKo3e5AJxEYdqY
P3k1b5Ph/xeL/hLVS3kv1J61k6s36HgZT++f0m73r+choBozoOqb5zhMKWVlzXdiTKwnbhvbFp/o
ofV2OGhF9ygGkr3tR0K+Hn9W0vxXm5KPVfJKdzRJsGqGyFAy3Wd+ci+fS1axARvmmIllVlp3hgGV
qbWgClRe4S0KDMCsXuwLEi+RLwL3sZYbOj7ynu/yLCPYOXgD/bpPFNmPcf3k8RRERbyZTy1HCuAc
Jzc3iWtcEtK/F6oxnPXM/k4CggwXWgQBqrp2RKMg8nKr+tyHo7zkczWlqN1mMpwfsmyVL61EXMFQ
Xqo2Rnlt6YOyluMkNQVkGYxxKXsiuVMUFv+xDrp7i/7JlzfNWNWvmQqPWR6iKRvUXF3NlYayoW8l
+wekoiNO8SfSPJ8n1lBNG04sLp901C+lYZjs72QTEnHWm2Vz8ULymNroo7M/XDB8x692svjO+J49
2RZdgYj4jSQ7SXQwpniV16gfe6Lg9DdZqzc5JR4uiW9hGdxpU3JOqFJI+fmK2bDgQn1kRXrLcQpf
1OpDFYqQm9ELiXZmhiZrL5MFkR97OaWYCywt1b+ZpKvPx2ShVccpCc4SxpRlk+Lk77ZMS5KXsvWc
YC2abjt/2qmi0PHlfWr0N70vP02v4vbgs6pTfXOzhzKk+Jkbr0xL7iAi5pvK8cn1E5QSdrFx57tB
wfqnpDuRrc38VULtoSeL1CN5XPdyo8sZQQymsyzYGv7mAFZ/M7eYzy+sONBcYVqAf8hvnnwTIQGZ
WzFOUvXpZKGaIyA3wx9EfTIbcKmEWYmChnmIq8dyuE4amKCYmNX4vYNNQE2ycSAHgRI9ymW0lVKu
JHLkpe69p75HrYrOT6X8a4cmXhvT8CgBoMSKYJZFMRxIgEbyGK0FBfJqxnkmTbIlXfveGJyt114m
dFARCXDsJzgzmBYAzgw8ZuA7EoUtRXMVJYhmkZHT5+RUAszEkIT+nFTJeVeo87G8mocoLFemwT6E
Pu4pbogRR1jn9mm1mQoQthDkTESAEY5Gq9ghjBqb8oZJBLxpsCa9zvdisN+CRsuXMYBd6VwQdO8B
msH6wdOmqN13ifrlF9oNK/wGCyXs+tqvBIP91tpOFvPdUaleESwi57V0wm1tF58p+fb7hvOLYTUO
PPfEDYAeK+aTHN+NXnfD0kJOReeZqiaicKm1P6ik+VQWLztDhA60d0S4LnJZPkDe8PNBunt7NaiM
ji+mjdI5SxiU4FG2Jkr4KRNnHcJaPBzlRbKbZi1S675DMi+qgKI9/TEjjI3Ydh2yaFyOlkPUOmuz
A0YKBrSwtstcxxc7CQs3zFxHLd1IzFeuBmUwnkJfewrbsz9mT37ufSPVuQaTWBaFhPK0YqUHCuWR
1bjLXuvPyTAQ7kzQbm8pP6z4Edu1d6Hn72ETb2s7u5OInmL4+zzPF3WZb+Tf+8G5OMhmuf0YEyNK
mBG+Lr4U4iVPxUsiWHsgOTmEInHvGtUtUC3E71zwGqZYnFfXea6oSHTRC1k1icp3UxbqExkYpxjc
HXRKAuEGUgg5/5yh5KF77IaAXdLiWmctgWd58skEJEe+zL4ByJrPiK6EnUOhoVCFO5my6bDsEotm
CfeGn/dFZAqIOX9ndCj+U1lKVIKDD7/AGuj3sjRlLqD66agtg5SjMCB5cqIECTV6ekEe+0Itv9uw
FjMTgUb1ZbnpaXiUhIjKNneWxBqtGQz0HitlwomlbdZtSd5bRwFImTbDHbIEnesd+RPfgV6ljJdC
ZRcz1fZoJe2+zOydVaYneXDPJV7jRifyQR205860S+Jw1WTanTyRFASMlY1gSGec4jviUZ6Sc59r
y3eTljaabWM/F/bzSRQZ9gH2xdV1lc/U5UX/emM0f7O5k/sillMEM5g6vvzq72P20Ex6WFacho1u
PokKNQQsjzZnD5HTFc9LXl3iUYTFXhXRd4EtW3JYjd3tLg8wEZEzFjkkLXwMYuQGOOq30VJuqI+f
lIq5Rtqj+Yogz8+3qiIZBxK0txgpz9uZROrlyIW1MSXxDwnBhy2Uh3qoc2gt3a7UiBJrYv2J4T1M
yzg2sXGHhyjH5E7NuvzrK2L820lhClyQIfRgO+RwfeSS+1OnM/VtFdoIrJaeNyZ7Q2yROFKF6Pmp
zTkbmQYsqdwe4R0ybu7aW2EP17mM9iTKpI3ZDrDtJKsotsV26XgBPbu9xkh6p8pScQyZBDsFtnfM
cInhgxdwoV6bB3W9L8jWNm9V012mECZ0K5ukIKGOJ7vak/Fykl+iD1AvGMT8zWKYBzS/tKmmsDHt
kiwZh4Xx+wCnreRPDQ4biMLUSVRWlj0+1EO6lWjd1Bv0KKb2pAa70Nq4SXX1e2NnjC2KWEiK8mCf
ATjZHMhipkqjOzSOi8FeZ2V1DvKYkOnkb3rr32OzTBBx/NU1OD14V0Lu+c0mM1QroeWjS/BhH31o
SvkI5wFgJ18lrdRO0OxgLLLIhHtftwN02uAh9qn1ROChyrDIwEvjv1lCOBuyRn6/kHB66ZdVWGVA
h7+uoailGHbaBIMO3BzdOIeqSzMjEXXHGJZdzakrkVVJW0gpkef2bcapB8u/c/2Hrmhec8xGbQmz
5qP1aIwlykZyHHvzJBECCXZOunVHAhgm7vRzBmBQqSRbPSy89c8uOAm/NPxJ/WxaRkiQ0cfJRTmv
Uvnro4Obn/UxN1dzdzLTIVDrHEBiV16hPMqeqAEMcSXgKHdM+QOnhTure5gxRDWLZG7LLBgQSU7l
jYDksWkAFjWnPrsKTN4eKIvQsLchzU5DuyHhnHNRAjZJ1L8zuaAEYlXJjyT7qHlbDcN23zAnhOn+
E3Kd25M2k/ujAVF6fsl5niK7qzrf+JoJg5vWUNVQj3V453DnLjqJSitWubAd9X0mHJBTh1zJ/SaH
Df4ECiAbs0pEV2nikMlZkeb23yIp6aKzYlqnHRE8k4xr7SI9eG0rZY911jIjIVHEMMhrZ40H81ri
RZb8ombwMqNllAPwaEzug0Dd+1m5tCSMNvZU6u1gvFnWjhHoTmvwVc+CcDVjqjqUP2jEQMmyUWSc
KCFeeymxibxPvgw//xIiPhFZ9NYY012rdMsGvsi8aAI5eEiM4HlE/CLh/BjGbFbHZ19NvzK9f8AK
cSX3HiwQmMeoyTZLyksBRi3HPXPngmvUpxmaP8HqPsmwzXIJgWpSLpS57ANQiJ5NCj/Y9yHTKxw3
2ApzeQgipjoHODCwEspNMVEtz8haOulvrQqQP0nMQ5Mck3JMICTCBP+DPGPT5wdyYlBODamF9d+M
o031Nx9OuTMwidY0nSAOYvy032p+kNLENAHFkbXmpygiCZpNyePlZfctQQfZ3svZi0D5qvQHYpB3
Oj5tQjEekyA7jUl8H7BOhiyDE5id5CSrbd5L370KgOdBovfylio1xn+IDCo5OJJDCwkny3tFDqYk
+IV/3R3pyYxD5YyJ7L8FM8hqiTOHuWpU1E6IJeUTNeskKj7lyumZU7XTTQK3lhF8ycGpfAdOrT/C
6JRnwHzfZtyo3Nvy6b5+4mlW8NFWfrQMLJ2vWrKdgojpkIdAeQxAressJTE8bN7jyGTKxXjIqzOx
cDFxLJppx5rIBMNxyXTqKAznP/jjnaKRMBxWbybY3rIYJOKXvclVnJrQenzAKW2sDzMkJjEILyQJ
qbXJ7ZYw4IxtUUXFMBtcNIa9YOOYv3ldnjNWcXMZUS/KBKzp+RNElIJTzgkkjidvccco7mv2zjGB
UjlGOO7xW5gdvcnNyQ/yjYCtNW9S8lsjnCtfknBMPHlZto+aFe6InL129qivJQqisADnFWED+7Co
b1rbrcADHtW++HlVZ8ho3hLHsIBXGRvL3E3e7KKnoItu+PGwY8m5oOJgp5HFWF+qzFpl2xrEF0Sy
5Mg6l4hbVTbJ82acMtE0THFKZd1HJQ4iEe/9BFj+xriOSQuTCYl96Wn07mAvJjEwl6HWPEokiaxe
2EFy48ZDJ8bIQkIq8sPjAI4NBO0VH8WzOwoLSfLF1PTONNjFJBxnO/4brGf+6Yjb4J3isjX+HEaX
jPG4MTLfhgzSLuW1i6TuOmdb4zrJY2emHWujdhfmjDz/YFLxwefxggSIokj51DpBy0igc9kmnFjZ
m1zKneo9VO5N1tryzU0N47OMTTUYoiNN5jMZc/MtYkBksgZ1VWTa96Lns0nyQMOQrhhPlenfZsJw
XKPCqOjWFqhhODrk58LMcdnnx5/QlQ4kWPqJ8iDfdN/YT1XVAdmKb0SfvY0cs/CGOCBFyLgtNx8k
eoh1aZCq3/9VudlOu3I85ftPbFPgBuOe5dtHWseSl9dVJGsNlsVmRlNggJ4GnxtgFI9QrWeadTxF
58ZU8MGTE0PmKXLeEjvJ1ay6NbKuNYN4Og0KQlUsBaS4yVGO5XDMJIg6ryiNYfpErSQHs3KC1chT
b55cNriLaWq0L0jinMfAEvyS7AivRSVSZOVaUhpnrMYymisJHpV9kOCYPBDkmEj+f7WgJqANmThv
++ix8gK0I9DIItBufTBxT5VHuoSy5GKW40Vsq3cY7a1nkLwHuWbCWljFm0QbZyzOb6I3edRmstcf
w+0UXWKUXVMYFDjCAlTJO6fObmbansdueqJaWkdpc6dVjEobSIY8qaw05ROjIvrC6wkZPs0RZ5ec
XFtDhgqvHBaa3CvkhfPkEp4RpBlabA39YOj81sz9HPTi1SpvjomRi/qe5fHG79zjDyFKsZz7rGwy
dp3toqAyCJuWTPo+6j6GgScmYDuNuLcJQnsseMJ85AYsmLdYFgA4awOfPN5lmGmrrkc5Bjq5bFwv
WzY9W6zEGCM74N5xrunMI5Uj2qILfgyIjQqeUp7sNcWRvJYxd18am4+a4vx07f0fdch/s4OmJflT
iyeNqX+xgz6/j3nTfP5ZGDL/xk9liClwe8Z/EmAQs33TlZl0/af0iOZfoBaTLMDEyyHeT2IPf+hC
FE3/B/ot1SUYwCbA1bV5B38IQxT8o+mhDCQlNsmuBpGH/z/KEEPy3P/VSjg6chVbxrEhDKGb0H5v
RwkPzcs8gHjg5jod84vIgPKG0t47ebxr8GFdFO74QL34HJkDmzDLOC7hT6R9s9S/9exEiwV9M5Xw
oS3rjQEMB3dqROKpQ2aD934IUrjjWkkZkT25GmAgKoIvztkr4bUns46OoVNcc/saWu33P30R/4Ex
OKdM/vrhyNfkGhKShdf0v9leoyTXnMjr5dAI/xf1XjU9gEHqwzC6epmx8TFUw4MmqVcZNU1fvY3+
dAtkjxcXB7OKnqA77IbWk1YtW/ijpzpcNN69Nuh4zfRLLY6gMd1c/YgYYtkkmzDINgbUdBQsd0ZR
0xHmh7FxVyWHg53DR7H+phX8FUyQ3x4f0MZQ2RUoi1QhuXN/AhPKipSKyUUsqg3VOtLD+2C095bN
Vmi4hyw0GanluLggx/jrK2v92oH+fGGBpMkB0kFP9HtXDM8iYMTeMECw27Woh9cyG7epeoDtcRbj
eBps4zhYw0UdsEQNg41ji7Ndx1u1+qF32nbs/HWOTVfUviaGj/FNsm1za98b7Sv+Tq/CD6+49k+e
AilN9XYFqE5k7FWyv+zCeCxH96Izpp40vEiK5puOcRfiz+FQBsqL1kXHOopgyymrAOpDVZuHTreP
g96v7dNk42pyyQvjwdAcel8/2Fiq9a6H6QuH2V0knK3m2ZsmBX5T+gu2fHdq+O2vL57+Hy+e4Rqa
zqUjruC39t3rTA0Nc+EuNOM596ut1mRHBLDHfuhXRvc80R9hirbM83HjcBlCROYqpjmpEmwDClm9
rw46zb/T4qfcMeq//fX7A5z7t00B5RmWnOxabApsC78uK9XB0SeLexfRaXkRjX21A+77wD4ocXvG
h/3YmB90X1elC9GsZN+jwHtzR/PV77s7TKiNvHhM1eBJqBshpj18k9UUaCdAto/GD3Y6BKnKw97a
8DeVZb7FNXbW+LtSrnrFRKHYLiIV+ZgjNg0uY741Hs0hhLvSrRsreFQZfBkw6mtcY7DoK9zpMbC6
9ygOnjotPeKbXRPJDDBY02250BtcgYvu9GjluAsmbF2q8s1pnY2ffzCyWFWafQZqPPclttIEvNRR
cRnS5FBb4S3manuNshUnFdW2pRYnuEJXFbVP6n9T/BBygn6JveLe4zUetNz6IbA7RHa6wgsBKQXZ
kyZMT0+7qD04bt7tpX825WKrijsHu0cnjg9W1O2txjlElvbR9Al/z8lHHXa2tJRUlW1Rn3usSvAj
2QVVuClf7apDh5xv8ig4d1q97Zv6jGXsEk7C0naslZyLOQhvwYDwK3a38EXXJr4km4g5g69hwZGU
h4AR6aCWqwGieIrjGRXh0QnHu0jHfSeZDn4LS6/R9p9TX5yNCM2siQQ7wFaqicdFAxdCCfH2Kb13
eGKMZEmWvyqBfhp0dBqGc8QUQq2dFneX/DBoTOx77ZSXzjFhdmpgCttlxPb41cHDJyzBRk7x8ruw
h5FRodyAa9O1hxTH7TQqaaJ8tITG5jNtmX+qYjM19h7qynNkwWhr7Z2XPJiYSc6jctl3e6K6RYO5
9UjJtK14HRgmruL0NJ1Qr54dL2OwX0WJftidtQ+4hWxJg9Xcx8YyXyrtyS/Ma4orqT8hUh6CH1Yr
8OXVmEE5y8wm2LN0QKVNG1thcYmqAf/V4VRM8Q/FLl+nwVtPOviX3HXtGmkQiYv1S2taF9NrEe5n
b7Ve3MsESnfwL1haogTbR6/FWtNYI9ix6YiZXXGMXEbUUWMOADf2xi75QjVlTcz0zaK3qKbtmFqX
CLMROYjVlKfCCQBCnEcs3z7gk99kPqhdiW2cjc9Y7jDB7gkxgBzgEdekKMOqlv4bk/osm+i8TD8U
G4ana3EjljcZKuq3wYdultc0ULB99h4HN0Q8Dq/RwGamiT7UyLqUOqY7sfeOqyF1e3s2hLIWo3at
SkyLqFIveL8iVq92OCeuRezVyyJhmu3k6K6NS+97Bzzin7r3mUeW9RiVlPiXQCNh1E/wYXlR4e5P
7pdVlp+pnt/KrH/GaBB2lg8zNeVcdYaI+/axUOKH/mjFyscQ8uVW5hW05NQm/bkO7Iuoyludms/V
p2XZ6AAIw1j0R9+5mG7z4oTuNY6aVRjg4KMi7mDEvMBMCIg0+BHkVDeZFz9Fomo3NjwJzy6IzITq
yKh8KBEaYTyMsaa9k914UmNhF2pHSaTMg+Rk5eKShtiOwzvK8pvRRrAhdfWZcKzH1NW3KqFg+IXu
FZNOwTbHAGYkpYRJnRXha7dA1vFFsjX6uDr7wKIKSZaxCacSQNKSsU2JcyQGt2NG4sBWzjJ/6Rkr
JMeoDG1zq0ZtCQcK8kigrVUnwWah2kUuw+haN6+6al8kL0So2L/QQAwQoJtCfCh1t+9jfc9kH2Ns
UnSiGPVDohz0gR3GcVzwj5VWR8/4HOB30eMFpTK5g+JnPExYxkT2tIGDtkTGvzSq4paYLzUMIbhP
56FQjn2erFTbOnhmAKjfPJtauhN+t9e18CVXCMtoYQGZOjIYGjI0Yi9j5kFSKleNXV4rVzvXuGpF
Z8zIHwqfECMVZ5X03QoTylXlThvzRxS0a8WqjooBWIuTIpnJ4aUyyDrBBi3t9I0qIowMS7Yx6ExB
eFVDurLkW1EHBJ9wj+nqwe0x91Kjh1B0O4R3K0skV51WDyx40Wntsqy1k0iDcxE68CZjhuNbL3G3
louNWjFtFW+AKWzde216aDgH/vqEnqHF3wtbGgeEqxSApuFIqcyf6j4MbfuIITQEMRgAHnBHD3Or
u8uMcTGBrusD3WMEHGz5C7UjB6FZ983VVD966EI1ruE+/QyK+P9pCv9rU6hRiv93z4Dl//0/zef/
+vG/910eVr/2hvIX/3AN0P8ho3ikNwAUKZOvkebsZ3OoOP9A7kKPZyL+N23N4gv+Z0jQP2yDCSL9
n8wnQ2n+z97Q/AdTahU/AXwGwOksIt1+Cwn6q9Agk7HcL3Ugk1uezLKlYYANLZMJ7q/LzE560YBG
LaNKqKvEGppT5WCR2nc4gsoOrswUUHhQaSMqyzV+5O41ojQb/KzZTbYD0UFrlomXl894J+yFLe0T
kSNuu7rZp1BZHpxx3HQWPi2mRYUHjzBfe0hHHiB9rb22Ge+KwFyEacgYM+3uMwtfYdfs2hXlWERK
S/9iwYVauTChj1OE7KIO+/3o9biQie5spl139g2vXSEhypcYJ4fH0Lc9fhFjVzeqgwNu5xroz7L0
p+abZ7hArcyf3q34RWdsaoV+/ZGVVEqlJu7Yq4rDkESY6RL2gT8Y5XqwnnwElIF/T06DtWfITVXf
R1ZLqoEIEdIjyimqGH/34I8HxFsRsbf8rK7wcCSChoDI1F62ADZm3JkbFQvRtZZrw5kCYjjbabpT
rGLrZmN6gxDFlXe6c2iY5SEhgvGkN9rOmyjqsKexzqaq0Jz3QapRog94DLbpxuthxCieqm/9sGph
mgf70SydtQW8vMscUZ0ymDvMbaZkP/jhU+C25aXpA1z2p4H4gJCusuyMi8lJPP/NIM/vHoM2Rg6e
2ewj0RwbSstTZGOOHMbqi2MZHGque8yc8jt+peVTZQSLRmBmlySBum7JQ7rqpbFxUPoszKrST2Eb
IIKMu/Tc+A+KMd5Hg6XsAlzbVzag2XqSzzIxbuS/nHSE5KfWy7pbFvX6agzTVygVPqVF7t3PD4FI
rPVr74e4tOdld4nlg1t55rYq2BNl0iAD77tGCRXsRa2THluYSggXnA22RXvmrHx1ev3ZbrtmlWoR
URWtSqHXpU49YAdtfyVGi+90Wz1UIAEhnKvOOwon8Y7jaIiKzJjppEBA23lKlJ58WNUnDz7xsqgS
mV8y6ZLOPx4qzfO2HbxWit1AOYScixwv//o7TosQNqKLbqjKcX4Qkaccc/JDPc1HJCh/3iZptVcD
Z1MrNL+sDyU4NZ0eIFkvXeg90Wc7QdzDcPk7DmGltvLDJLjYeRdc/OcJg3DJA39LmlE/hFPVrfoS
d6a4rl04kW7RrfOx0RcOPlxHt/P//IA/hLJtBxQU//y5n1D7V1n0VhmVulUHozrPD0xF6rMe28ra
i6neNGckAojOkQQqOJgD4o4ThoHGsi5cTGWbXj1ko91RSvrhuim+uVp0nlpT26cBhvRBWRhLQ/RP
TW+Ya4Pk+EWn2NgM20olzklEhIjGUCUt+3YzJiReVaWAZtz17tmD2oqlnYEdFmLJsDAIBOCFgOIT
3BKSyYP5YfYPnRF7W7MReH+J0D/Nf4IMIlZWjsLRG8khImUAmW/KMEj162TFhIm4ipIPY2XipphW
fJkfKAKTi47FwcYv1HGho3c/9xGz7Nwooq2tF1641SOXXtavjTXxHPVSVWNzjQ8+fcCoi3vmEmjQ
c1s/G8rWMorykpJfScUZHsHdt3EwjatCyzFXwVllseti4d6NGpSKluZFuRQOvk5aZLbHlKSIQuCx
0JYdtrvt+Or40c7FfnsZwMDCyQ/jad4aHvOBRcxEpRjrsBH5JsOvHMttPI6wU5o8buduUDZOHS8s
wrTW6dgd00gDIXfLW9tOJ2zgKEZVsa4wDt7qSfIsxBBL82FsKDAfcUX16ftnhHOkWWdxTQOHYCjK
XBbHoNBhGqmc++LQGa2dJv9QyiY7FKOH9C9/1py73o9e05b2L6CHJZBmmenO+xh4Z4A8B47oqiAV
aiHq6EHNcWMpUn3lVY3GTlIdO4fkiJ6Ns6ilLn6kc02KHeYrh16IqwmzmEhl42zrET5S2b5IvFsV
kHtQmlhhGM0xbKtjDK6Exa9MdnHch3qrajgie0X8IoL2aifnwK9h+a/rjlqybZO9Hotnzx1WifCg
eBpGwYHhrno7vWtH896P8mFF33SewnprC5PilzznoN1V2Xizamb2ik/okj+Y97ZH7S1iA1qY6FdK
Y60YrJ9yrE0LYcabqkWyFqTZWRsIDFBmWnx+9NSe25kuy8U8X/oIf+BjaHv5RJDduLDtFC/4KV5j
toN7oV14S9QHSzuZrHXmwZrQIEn22dbt4rMikCNXYliJSlwmByPKgU0Y+4USpgs1Os4E69EIYqI3
9Vc0x5FvsgZsxJ8BPEciHJpy29b12kzxqPZJv9oEdteeW0tAbkx7RGluf8BeGUta3X/tguCkOA4T
0nj4CHv1HaGUZN5gX+4NjgEjZB8kyvvoluuqwrnQ7suDwPAT9bOGoLWzEdbq2KnghYvznxksU9rL
NBy+Deqy7BqP3buQRxCuCHhTDwfVXitLEZlUOm5MX1mQ9JQFRLWM/ovjiJdKOalZOh2cEGdNGyfT
qfD3SuTDIFO/RZ7bwkLSaJoxDalSEAm+iKXVtOGqjdkR45tj9x2u8waK73JaOaMNJXLCTdDx2BHQ
lZyTHqdDI24sMolqlo/j46QnEB20I0ELJP/AZt4VjvFcjbiGYzRIqAnRIaqjFctKT+UHbHa2M+BL
54TkiOVuQJDVGRJjeXTtL2IuskOY9+hqKvUtJ2GN2WHzzkbD3moOyZYt/svy9Iva2fm2Ee3IR7c2
utmoEDMwbox7O7+363pTwciFBBM3OysPNRwjWJ4jVn5ry8YdBZuPtY2fNOq9ngCCwPAXxA6127QI
qZ9y/w7TSOtZ4QxCYoXuJm5gEeBh2j4ljX41Ma0LIGKhW7TGtQZWiBl0Hy3pxw8YK2RLG2/xdagy
xFbL0ToIta2X7ZgFq26ECT118Y+GCIZ1bnhLjPoPvgUJyO/hwhDGtugaC3PDKfNW2HOmhLTxoFJY
0WGFh/lHoZmn+Bl76Z1btezXU1qSh4N9T+ZgmeMJyz9OZhQc88C7CxzpZ0fE0brJreugEs9g5Pej
EX14U3PKYfEv/UrCBxXbpWYxYe0cNlx/AjJ5TvvMOcah3m2CFKA+ToOtF79YhXEyGHUuG8N9xv15
h5aSUNcwfw5VzCb960Bc6ApS5SprhXoTI0BKaR2VMd9VA/EEUd0SJxi2rEPvu2Zr4lQHWveYxKR4
FqHxarZti3Bq4NKyzb2GHiUv52F4zCNx35WYJXolv2h+5RX1hB7CYccOe2ebjo8ptFWtp8poX0pK
m2Vva8EhiJC4Zhp2/OSgdQZerkXlbpSee8dVq0NXQCjr6bw7VOaHUDFDrHWz+9JOxU2TSWaq0lcL
IQhbrqAjNk2SvPe9+tkP5OpkNcgosdn2QoXwe8FfaGVTyK3F0CQrDQfmuJ8uTpKUOyWJ8CeEJHDq
lCncNgU4StxXr23YkI3YJOBVohs53qUpFfEqcIiYVxncE2lDWLB3I5VjxCFx6TBB2Md18aH1IY4e
Vd4px5rwo+P8J6Ny3iu93UEe6XZu5xhAYohM2oHJfVpVBm6nCqdrX5BekwQNmunpqqqErWRuh3+U
UkMB6sS18vqXSGXvJZkM54ncY3JsBHeWwgiK43DhBec688KFKfDV6FT1UGA4dJ5ciK4c88jG6s/I
YBdOjVjZFaHCcd1qizwz8nWtpcWp7D1tacNIxKtEXfVVpm6RK5UbsOKVFeiAxD1bE95Tb0OiW+TY
4MmaAuNERlYdCVIWCyvFu8Ad9fZhbBBNeIaDH5McsuQR2BeTlAsNASESCzdzlJUS9eVGyYON5pnR
feTCJxomyKsVUp4kV5/y8a3zunwTUGO0bhquY+0O8ycSTaA4rYxUILo1t2nI7pLD+8OK1b+PMqba
yACNlkQPK8ZbC7eRT5V0qN4bvzeItQ4cO+NS3hRqZbHDdEu91vZGgQzW1rs7mphwHUZkz/kXZ7xD
dJg/OxNhbUYN+zc0i4cJBwG91ZkS+e3R95DyEluF34WfH43IecC42GDFtFeLGdvSdXxbikncQ+Ax
pi+96WCyXXY+ftWJ0m7U3O9OflWuYSXFazux6RXItmv7XFuMA3wwtceTG4bonqDBcTWpDntL47oA
9wettJuzXUY7iD+E24bkpqWVcnT8gAiN8gFU6jkvavss4vCPhxwznZbaao3yFOm+NeQIrYqKEjNd
F7UI9iRhbEmtJJ3MjzAES470khbc4qxg5mmjvxYZEY1pib1YO6DcVoO7rnY/iOkrt9aYfLeDtmcH
HsQiMvVbqFKXEwYMQMoOG+MxrFSfLRk82764WD3VWpb1zlLTQKDzZHhye8eF3tU9RKmNge8U30+6
t7Ma+ArZ0G6x1PXQeGTmIcmTPREQOc0naJXHVwZlgpMVL/XoaFg2cvbiGEdwfDWtfjVxjttAAe2Z
MiNKq2r7u9c637QhPFilCu9tEyodyDNv3a9QnTd2Uyw9HCmAV5q10qk/+HjLWunuU6y7qUu74FDr
MFkaBU/D2tY5QMWD6iE5cQJWXRYZG2wxkDhIu1gRfJZ100HV9PE+j/t1l0/6xmAxwWXsFvpYOfQk
3tou9fsMsiCVnx6v0+wYE0Sn6qQ3MIPWYi1fFb1jrDELPKYMQQ7l2JNqkXMjSHOFPK+Q+fm4+05p
tIxHZ9jaDbVe2QXDYnjVUlpyJxYmTCwjX+pBQZZg+VwnwuSEDAk/t2u+fFx9JuWV4dKmqxE8lT0I
MPbKyIIjV13pbrepbe2pCskpJsItwrBLLxahWmCMnKv4sSveUv+CqMRFymJ/X7kFvqS2ibExvKMp
Ix2lbNh9A2OZWdORSDncfFPh/T+OzmPJVSQLw09EBJCQwFZCtlQq7+6GKIv3JiGfvj96MRNjrqmW
IPOc3/KqvMY+Q5Auq99hDuLzhDqyjiif88ehpafHimHbcc9zvhEi2Ep8XkvNT1IRD7JciqWdwqyn
zaKxrGkvS1IizWmx94MJojJm3ncwtG8WVWVySb5dr1q4Vdu3xZgq6upGEWalIKki387YHh4CUjrY
HSkyItG42Bszx1XpufsA1wH8WXyeB9XAvebmqadM+n4VJhZR3m6ouGv3w2zlB+EZ7c6sXaqOCCpb
swnbF9uP+PS7R+TSu8zUkBmMTEFUMrBW7xF4Mrk7j4PSL23Z2DfT6L4ppPaQub2xLbyRDpZaqRu0
nVhU++9F+3eDYEtLRpJl5fRikaFyEIZPXCO55EJZ705D5jSduy7mRl6VOeYn6UcaUxlQjyitfjy7
QJ7miO8KOCScAmPGDBEAkDt4anD3Yy51Dx7unhJQ5zhYESI1XrIYuRDip2nnS/04WsG5Tt2Akgb9
WNQ0JoqxOU4YIfr6s9LE7INGh04xPJIjzJ/vgUO5yXxoPIqGmDlhOEqw+KVBGpfzsU/1q06yp1qq
m6Vjuet4aaQ/cjF2H3NkUm+gzefaTD4pY/pXesYWd1K3HVz3ncGFEOSYYL3ZoAOspzgT8vLOIbiK
DEPSieJpgMe1ktCyZuiOJ5m59k6J39gQpC25b8b057Zo2Y3+6BTuvQy84eClNQa8+GYq8X62xBSR
iKD2fVvuofyyM1cbwXYyuu/97jueMXYxIOBuk0Q9pdWIH6GeriUHzoE/GHEYBiX6J4pjXtTdRvvy
t2pXStKitMz1+x4FPgZyTPmrU4iQabadKZUQfYmL1JM6AmxQJbhK665Ta0+kmgJhcWljDAlV285U
GoSJL75BOdf88FRs3Nx5nfplPlglVmOHdLrQh2lSJABvCfz5XWj2GI34zlm8O2fkaFm6+EeXDZI5
KZztRk0KItCST41j8gCS3pLHHLaF58O4gSWfdkZDbr/JLXeCg3cxApS72XSYa4z8ImgjvkmMiU/M
Gh9ci2M1J0RpFxV2hVp3trdK93XoGPov6hHWImpjOpd0MVauJUgFsiH8DTASZy3hyCDgFPAxPBi5
MxOYG0K+mLXNgeYdvP3MIx3V2c52EX3iuqX/QF30SOSTPvaxy6dLtWxWJ7dme6Zlak3922U5XQ+z
fzQ4YxcC9zeVs2Ytqfp10fgJMr6KrCaLwnR4sJbYOmNK9HBMInydiCJha2UqqhHWNiBmQXvB3pix
LNOwc4+qH4UwDnnxyQcbupO77PKWlDDHK+dNLlpNvyeQJicjqXk3hs5/rezNIOxTxKbcmh7+vsRa
wriZOYTL0du7Tf0xlXZ5aqzhgB7xgyP4PuXuwA6gCzYvHVDW2yFaAKau++HPdocnn5TvpUjfSLrn
fm2+FG5d2nHufOu1jGhFdb4JvV/lFs9dNhC+AebTDcu5sadDt5adw4XtSTwIW/bWUXEnOtlnpBPo
/faIGfqdbPwO4496S8ccCKRtt3NNV1ariBF0Od9jD1so4Vx0xk5/tSkE3uT+IwnkrWGMBCc10XT2
l2BPXrkJgZ+Y526KLoOkUbwnpj6xU/lhxr/VPAO9hUWDMifK3FdFpa7TEjbodF+aSgDbyRGms17m
pKUUfAOm/JdVSb5RsM0AxC52TBjoNGeqiRGHeH2gj6Mb0+Wt7EuQE91qbK31CPSriQZAYb/xJVNL
MdDbEnwGFknEBcIECgGI4qGDutrGrfWVTMOwJR8RQaWj7jU+B39qGFJ5c+uqXa0XOT6pBsw4oXOi
9JJNRuQTD2+yzXISG0dHUxmMwpp4zOgbt4a509m+csSfntPH1CincCmrP6PL1Vkl5k3HLbmd6uYm
ct2n1KYhYKL7hHw6Ula76U5SHbWZWk1myKUqyvi4pGl7UDxOVjF8zM1rPOI7IqvjCSN9OhrAOAHm
37xCIB2xlWer9SNub6hvfvbK9lcURJz3RCsvbHteSi1mdEu9BS2sc0ofon9jrbytIZKro5LjNM8z
1ritheUKL9z0NwGOAylcTHN4KtFyaL/fEddxHWZS6+qBbDrLnrfNuBw9EeNVGMMleqEqhDYYtDuJ
oy6Wbd3Vq1NP+tXh/5+1m/w/asP8rno1fHUIHCDRSnSY7ef02U179g/gUjzG2TailhHwML5F4vNJ
zV9OtMb0r9TiM7amy+JyUUWlOJaF9RFMgQpLhNnGZHy6C5KPvAJdc5nJxayOUWhlrDKqGM+qeeyh
Ssa5F5g0h7emzs+qo80js45dst5LxCP4rWNsOqslP7l9oirkKPtOH2mgRUuR7gzL3xlVtyuz+YN8
tQi69a3KKHbLUm6ZwQquLXpBb+FBc1r95WfxQ22z8lLjTNPpJmiiYddTuRoFzsmZsP9Cna3KbkKa
1thkRNG5cBk/qO2mevfGqvSBJu6rp7H8UO73u0i1zQfntkQnMEp/642U7CG8K3YLasCY+3lFqt8H
5rxN1MXRxil6LtPiq50FzaENvmcToZPnjp+z05yzonnRvUV91zK8LLUCzYmvThk/VEZ26gio2iX2
wnkfND9eXJ3A2u1jbeU7s72OqlcsaPmmG2iNHgXbI9XRBLIURNzlmuXRmB6LmcmjNqYGeX+xTRwN
cGzLMLfRyZgpbdQ03yFtwTxR6leHULt9y426SUIdN2B5eSM38eI+1KAdkmqPZFF3jGvbqrGvfdGf
02x+yRfnqUgM1shmn7flAW19tgGB+hZx+yG94YPvkYo1dAeGPYZFR0KC0Zi3SxvABYxIU5OISDvF
gVx8190R+2Ho3XY3wZx/sdywEUXlTZpHX5Ab7sZw21MQzSIsKViqRZ5RFpxCkVUXs+6rrWjHTy9A
y2jY3PcsB6Yb3412wtClNeV3uPph1qYguO8MZmHWBiT9xifa9gjBBABlQZs1PS+RxaoxyDu2d/Ko
ih8rRo+PXmzTzPUt7tZ3WzwOzGkGIcvCLwAtWkXV8pxercqjy8KNt62NhL0jCyumIaeOzYub3CA3
fl2YhDblatrKECm5VvOQlrKDMKyAyPPqJ+mI2OyBsnpph6W33BYFS4eeML1la/ueyDBiIkXx2/fI
KpHy6Ghvt9wT0xS8CXt8kVV1XDr9BT7u7TJKxX1jogzSNaeNQdQjyZQj2KzISH4l86R06/e6YGuu
DIgyw1/OMq7iXd4Htzqv6CNLIknJoRcdezpa7NxeC8ENBB4E0NtMHIZpjyCPgLYwJ52pH8W6qqTJ
e1dWfRjZ9bdVBs4d6arbeAR9JUhahHGhWPzTJSM+LftM0fNpAGaf8p0wk6Y4wc4fKvq+k8XIMUh4
/9r0W/lEKKgpP87WlxDzRo7eS1HWKTHh51ZMuwCt3G2NfhSQBcNQlOXHosk3WUlftevQ2t77axyy
iXcpmZ6bojl1A/2HNoW5jWEeqCYO0lcsB+8Ufb16ROBs2GQvddw/CvrMJGQx0sM5psk1M69B63+Y
isLlAJFbTB2kj/zfi0jKHryCBjqTSgrt6h3b7l4R0x4AN8eFe/HWzrL1nukmKwqBWB/rQXyaKULB
YSGmhxpVNtvVpsBxuWmZaiP0gAdC28n/5rfVRkzOecTnbnGXebK+nyAiMLHoo2cpfgcPtB6jpyzm
2C9VcKn0cE567v3SQ2wddNYTPCRRDcmxLoewsr3P9VFPHAI/+kWHtWIfwH1JmsC1VeVele5HkGU/
RlOKjePAqpj6B1ClCqmBI1gipTWT5zywB57+PNrHCxactol/KjIsG5fw3cj7cSA4mEzb19mdJOlH
4eJFoD3uG2mYCabZgpwIi9YXUb5rF7l7YEHy5KQkhNkodjmUmpknTAre/5DE9GnZpFtmDZJUyd0v
lhIBUVsCeOcc4UPKwdBMpbfpfOMKinQjfPO+mYO7jFiYXWtV0d6ZCtRUXfUY9ZrvBPLV+ypMiSay
h1WZUbsqp9zVQJ4wZ9n9EpvbIpcD8Xjo6wZlLHsjE89+zySdONE1pfkUXiJ5phZkY8iSV9K2VxnC
2+BQR4ipzaULtP2oWpAwQ+lPldqcr9ZTXnW44G2Xe6Ej4MI3Xmgbsa2EZuH+o9RPaROwvtrGRhfo
qjsPSmkm7LfK7T0rhbW1i+VX2vemHKjdjIkz1PYREzhxs8EzxVy7pa0OVUYEIhQZ3C1JxQxWyDz4
lMqKyZQcA9USDeAsUFi9lN91C3dUu9XOnBKBDO7g14N3xNqYBi7zuil8DI/u6otaODQy+2Y2BPmu
znzqbMc5WQ1csaDOuzBcAVPgXu28GI+2X33GDi/4XMF1JtRn0RDp9HDm1YEK0fxA5/CKeTUnmll4
n5eaPsncDmnI80O42ersW6cCTIEyx/QE3wliPL+m43QYrWLcZwgHhY4/9eLTjUXSjKKGlKE1HO2Y
BlhjVrthlGNY5sdWG3y/Bd3pk3rScfeapxKkwiwJI61QIwOYuW58LDPsjyywadFam9yvWaCtDAyC
9zJY7RbKf+l0dMRsfcsv/4mX/raKuOCSgg+jb0900/U34KS5z9gRs29ENvyl4I0mv0xHDfe5oKZz
0jGUY/LaTOm9vd4KHSNuvsz9cYwS+kd7+Yo78nGwBi7f6i+N23MgjLvRW+O5M541epwA0OOS2vQV
ImOyylzvMg00v1OLS+AxI7zXWt62LSyL1jFiO/vhMUnwFNLOucaoVV9Ct4+0iz/nVZDuSQcn10Ac
PN//mK0Mja1NQUUB7qcT+d0xmOPHKAlkksfGM96TYrhxsYKZuWHtXL/6cJAZtX3AWYxYx0LZOC3J
CVqG88SCtlPj1cdb3Ulxl/IUIVHPDoLcO1Th0KBTBkkmKSWM1ZqF3Xufo6XfikbdEQ+MwLHoyN5J
d6OLbmYG6tLTKcuGKCTI4rayAFHWvjzV7b2xu9g6IpB3rP+NTnx24SHAG93Xykap55OHjy4+WVLs
4dFVREwrxN1q4r2JSsLueNO4CscbubeBQc2rzwbUxNF2SqxXJWmYHTIqY9GR5DfEZHIRkiEXlwDs
yGZuRMNdLebXoXbf0gl9YrXcLXBlkaqfh3rE78sdVOR5CQtXOftqMcAch0+ybz7I39saAwiZRUaZ
m3oDA0jwnTTJfZ8ZadiYvn8wHM6uJaeRz8Gh2eNlcAm7bJPp6jgJlS/EEmG9GM5FbtDlbvsP+XiY
t/1KObeZA2oG8TTUgz4hgdFnORIJswTF1XUHyDEhs3DUkICjf9s3Jf5Rh5IRS3MNBxEoGiXBlLw8
Ex0abexvwwMtgzRI9+i1trPhokBrCrWH9CtCkTYOSLYZJq1G1nPA6V5uS1R5+8BNUYGuN5xLNj90
yK1a+Hgm0hMZfIjkkAOaYJaNieg0oZ8Z2aqzpP8jMuv8glGUpz5t+3CauNvNKjjpFWwzRsJdKFqk
rHkpKcnT6G0WhAQaaAZII9sncUdIN/AyiCXhRPNXp6x/Aei8NLrnym6wGii0K8olqklmHyqh88AO
+Ekn8gRLqU5l1Jy8oPvO7Z7oLpOyL5qry1qclzqbUM31b5mF6qYpil2VqnM8N/QwWy3MFX7/CXkB
srgHSU04O7bLNJY1X7X3mNZBdigz+z7CkdkV3QmbKOh3Fcreo+ZeQ9BVBUXaIEp6enK5/WH5qI+L
Pd5uHr66sGha8B6rzvzTFW1q0iDiw2rPcHAsQUFyqjFEkl14DlJ16aHQO9OLiHqG752X6BLE77mu
ZnBBOjWWyP2QTX7K5WPreZ9QKu0uQJawi13EeGnFqdk4eHknrFkR+yd3n7/PJTvx4tPkxrL8z4Od
oq+iexqdwLslIAl8XOyLSP4FXkM9KwoWPN5VsQeJm27tOP5OiaMlbzhGyCtfp8rjIqU6dZciML+K
dl+AEyA0GbJQ8HQQLY3Wujec3ZhYj+gdqg1mvfYBBnNbI7VoJ30SwzDQd+J/sFPmpyDOUdNXuzRR
9n7MkOFEtt61DWYYd3lGuSUPtAoQmZV7+6WSRsiweqp9Ge0qTwOyRJ9CWGPYkDqwsWzjnMNWSuGh
IJfBB/9bVwbNdmHrRLNCBhN25a1ALLDpopIO1mHmvUvjNSN5qfZoD36ShKiQeC3lcaIyofjuMY47
NySsbebr9rtbln5Z99GZWLmXWJbXJoqGkFIjplH6YCewVQrdaqrAW+sPUVdxWLT6YI/jm016QIKy
OejgIwtq5maV5DsEPF+eoNw5SlAlGlaXb4VlvAeVEDdmVT9ACWKq6JCecPLkxAVxT3PN9uMVOdJn
1Zo/S1salMAYp6pt38gjGLajp0/xZBEwwI9kxg/lnB6lX/dPZmzwPej2FiJxwBHj21tnGb0QtD/d
kbmHtQbrMOJC1JaMmV3CRwF+ROD5DeIUKqeFR/FyhRUawMydSrW3Y/e3GHx1/f/fvHFkoF1Dk+s3
a2Ebq0oT1C7Nn6UzsPwNLkGdtvvTZ53az0s/bLAh6b2coFZ6Hf8Q8fMmdTZcNUjhpt8rz/hqI6Ev
QhcvlrF8sPSKne11z7NPv3yxZmIt8UBvU+btomZ4U0v75AhBdGDylsCohUSNvy/hOECqqwBJ1KT0
Lm5nA/YU1M5wVjF9SW93R1gl+X2UkHTeHcIM50rhNst3RaQNmt0bh7qUxNPXklGzEQQw6rk/dV50
SSgDoqT118SyUjqfQRX9GjJ+R1Xy5jjM+Y7+1IF7CxlxwLWwy1FAuV1+TVsuxrkInirwVcjDk06G
oxvUNyQGRzQ7ZkBS1mHiEHRruw1ZPVDEvAdZc5ILn+SsnCf4qz9idN/7PEI/OKO4idShQGdHfDnC
HzQ4bOOJi2sOrHcq2zuDFWuxQYEL4gMEA4eu+9s4exnagZKm2AouPpijDLpHst0oKuq856aCJQVi
j1jyTrgibnugmKPZJTaCq6kDgP5055Ixgo7DBIDnrqJ2upwddaDy+T3RLLLYfD/NhCLBbkLiRZA/
Bb8LIc98+1xTtErRtxE2UcOhlzpksHYIjzrvW8AFnWw/c7YQ7nB6gYNxzT9Gap52tnD+zKJf88qp
YazrIr2xRPSIvNm9LiiRxWIJ2GZuElXSdj5ZXOJQhfQUUYiRiPybo+qjboyjnpAPjsNrWSq9dbr8
vfSrbD/k8DV4y1qrfoqjB+HLeVtO8ScuFnCdrgu9xNxyuL35PNfrm1BMsQ5lK97NuWKkGIBZBWK2
1NkUqZfs7XG88cyBM6EYv8qoONKZvBzIlwhjj1s8YoAZm2dn7n7QDyRsv8ZrpcgmGatT3fwQQJ8a
AfLlFIVGjNYbUsm5JUTndwmlpJIjGEpKhxoiBNA4NVJRtKaxLXXdtmLk8LsAzQ08cps2x0bRQhdP
8Z0qR7oOlvy9lfh+mPRQTiopNulovzqJfjEnuUdrfFVUVcKLfQ39a6R6EFN1WTQlLz7Ph6qGm6Rj
BIaPbGby2WM8vpqKhhqJbGKpv0azwC6aolDIevKoipOyKUGYPPOO9Jgdwbo9YexEBCgOPXIieQHK
5pR4rQjd3L0fRP1IkfOb5RTPSzEL6BTqIt2kJATY+ed0fnMyW3mGfDnb2iT9bryf/XibIEDbp9Gz
bNRnbgb/GiK/tlZLKXnzN4Kd12K8T80r3EhIQ4sgzWzbe81H5RXXJhsfUwEwGUHHLXwmk9/QAsPw
S25lwMsQWgQfBpT+ONd6gATNx34vQfoZ3gLAeMS223xUd/UExoGQfdt19Mn6/yPl/jtnD43D7iUP
zO8UoT4qf8y6W9IDG5XFh8JYd9eUPL3sWkyghtmEILdU3VdslYSyzR/K89SWtKEjBxhVHYE6JH3/
LUjCxw79iT6NhVKBTTWogSiZ+Ona/Opw5wyx8UK4bsYvS92NAPe3EQTdpeV477n+3YT8uDJGZ5v4
kXumUgMG3rnMxlgRpbM8SNI/ztMMvSnL1tzNXI0IGGhgUv2PJHYGqBusqDfM+lgUEzGyVvaeGQXO
KiddLsNMME+wtlt5A0pMGCODm3yyIPYL96+R8qmTidoWYNsbHf16UAqbdvaTsDRLn49jOY3tRxwP
d7P6ZpuvquBJWfJBNOMXkhWqyrsXEVDbnhQlURQEruRjFaPnqX7VmiyFJupA3wCxoi2fVkwYaq6k
BlKXh27NsCxelRETG+eEI4mYx6XyznFn4fBNqRnJWnHb2OXOdmwS5Yb4Jypwq8eNz5IueRyhG9gX
ad6eze5QLX2z9eJS7gFpr2POiY168VeXatkLMqL12J0GJ3/0BgKmg0pfhsHx7rpkOUROHmwSHp7t
oGc4UXv552e+OlU9+RewRLdwwCTTC/XL/L5sZCBXKqk5Q4itqRbrk7IkjNg/0aQflMULW9EuyNBA
0nKbeoTYx1eY8eA8dnkXWtNDZC8eltj+F6E0MdPECtdJtpOBvxymxaj4b4IqOYneZBFnsZj8Hsa+
wIUrK4b7aCk5TWXw6zrdnwlyL2i1oAV6DXlNQD0NlYdZZg2hDIoPFDD1AcIk3TarSmTkupVIux6X
CFS5MlBDmpV1NO0BHnyp2ZUXvispUasZC2kkuF5uemEfiJARrw52g6X7F/Ap3FRyLfAQKXXhc0b8
ZPmvQWRAhWRLfLA93C68TSGktLWV/rkjTfRYjpomce2cs55/Is/TaJ7WlJHICe6zEgtOPOHkJSwe
Oqc4yBgrQuqVu9bwqzBwKS80ZfUuCAfDnnqwPB0dKBG8NMAV/VfckQytRiP0GxtB2cxu0qD+2Mn+
M12C796vZ/B1I2xkde042emMeZTooDdJPn9oKpAHYl37LGWmsn+canqtk0s3d/5hwJ8zAiEYQ75X
AT5MQr0xRdCjse9ywDZhLbfeeFfGHhXDxpzBB3WHxVUNpdOuv2VXP3Q6+PRN/8VtC/PYy+IlHdqH
avYgjBv8EfnIImaN7h7QOKUIcUJL778GxiKOS0/n2Aylu3j2XWNCnrTzsCOLxUVjXbxJTkyY/O4y
LPkrYxmrIef4TkCkEx1ZCv5fhbhnMzn+HYhOjEWJLI3uMAZk0ZvjpI4liDaMe3ns/P47H7xfSqUp
L0md76AiVLBApF4P2XvroTildYCmONP9m8ZPf/IvvhHAcTgncnRimqDNx9as+oMjJOEwa5oYXhZC
J/yJUiZ7vDTkOZttY7/k8C923r43CcFZSTq9NmnEV2+gjHQpchB5D8GMixeF64h+y1nuYi7KEQIy
io6OMyNDQLi/EZ2i3N64i5RYj1oCewe0DletffK0xL0TJcux7cwXI3A+da7R9pWkF4BfZIiH7Yeq
TNIdRXt7J3Yv1rQ818bamQLmyRtUbbPpvl3AggXByYalX5vKybZZUVws0Rwqq/40SmxjuYkvAuA6
H57qoBkOeEtXjMBFQTBRQZl3h8FMEa3E4kCDxdtkK2Nruy0Wa9iDeWjWmKUTpuFfd+ijTT9lx3aa
8LCbyzFYAGps5f+2Yv7hX/MWANTU95HKQeGHjpEmLm6kQ74uCSYgk3b2YNjNKZ5Hj6jC/iUZynCI
25eBsxYMifj65rXJBSRe4H04WfRvtOCw1v/Q2vmdadDkkRYIa3FqKNikQ5pxZUcPrE20XlKCAhHx
b+0JUPZdOcLWFXZwP83g6qBHd3bJUsLkV2XtS6Xbe3d0L3HZnA1zuesKl0XaEkSYIuXu5XzTNtHH
pNJrh+d4W5GggWI11IuTAwwbwbmjisfw+XYmsRdTfHKM+Yp289YsHUoXGKDHYO+mGoEE0YERkxdR
Dc9aIMUrAkKCh24rZbJ1IMFIJ+CfWwZ3SYTzRieXTLCBWlUrti95gYtn9vkN5vgTaWwPtGcQd2bE
DwMsdGgN9Wsjml8rBWBpa+vanYsSQ+E8zg19ctMfUj1M92r+ML327MXA7UPGGuym6F7bxdnlhGHD
RqXESnv52eoLes6c+d7sMdKkLvkQ0nY+nXjB4mcYJA34Ockg3i8x8Ei3S/gFI+aHZcPjT4lLdONO
054zaz4a7b8C0PtE8eV97jU/Y4xAwvf4LPMKWYdrw61Ipoi2iM99g63bkN9ClHJX1wymWMmWk8Wi
hoAt3rF93QameukDwcrDbBBWTYBfjpgozTUwDsUA4HYe7eKRaJIXOV6nxrqxpPfkDQv8dM1cZhd8
peKS5316qtREGGZsfrhJ228TQfBd67sfixwmSIHi3WPr3JQmB7BKieBK2JC3Nd86fovy25pJVilc
sol9Yl4NgTpjMMsSRhU7uoiG0+DTnFLxS1gKQ4rod10BUjNy9bL9VE+iUbcD8e6kb7XMV+bzbNy4
PcK2nKa8fRmYz+0Ka/N7KMbh55Dm9CrBrpCThFZKLXtkt0/QuWgMc9gIOydzTNahpOBr60/c4CsV
4Q5TaGa1tS2KiGgiarBMV7kAUukN1U0jyIPWpwSfRzy16j7zzW5nLSQOOkXJk5JQb6hclqK4t09J
z/NasVIwI+XHekwQNFveT5SbCBmQsJPieEjLljtKleV+zr6bnv4gvNf2NzNLkar7Km+Csz+iuwuK
e7tmu8ROAmERpJSOXNlS5a4bxp96RM7dL2oKyeQbQw41ZhMPeVcDsIyixy1C/JLViSwXEHei31rP
9kI/QYDbmeLKnb6j3+UVLWby7CMT2xSBa+zjrjVPPhKPhEfbo1zzYPVuExb4Gs/SlQQEIjMVHltl
Soqdn8fP6bw1+jG5dYKMe9QZ/yx65DdFIp1TMxYvcEjDvRErBLJ44DZNskJRaYqBxhLv9szQhrf/
4AfFfMBLztNnKfupNtsTHTOXSdJPj2mWK970jrU5MjMsyK/xKh+Ucv8tRf1qGCQ3kxXbKMq4OxXF
4erBDTyttyJX4A2j/AdeSqIuC9JtVBh4yZD3oWwcplt/IBuu5RPxxnco9wzbbX0/MNhRGmC8t0py
eH4bTrCz+MVjX8IYttOnmOrtwhiJmQQrmcjlwbP4fMjGO+Z+Vd1V7fyCKJTOa5GBuhKEETgjBS68
P5jlnVcyEvyD0xMSHRC/Qm6QvkrKpm4XyRFNI/RmEl10gv5GmBHBWUgGRLyPomc0scvxnzlq9tbh
WTnRIWNhRmBAggPdGdUWhc99an1NTlofa5eIzGWNtqAkAlZ2fPJj+95HJQkoZj0Ntu7DYB74IcjK
m5E3ZU5MXF3u7DN3fl5Ppj7ADveNDk0M/aN9EwXeP6CTIkQASHmFTJoNyPuPkWQZehxOP4i6c11U
L3Jou0PdWOiW7IgKp5xO4Uj90yBzWHfMW5szekvIgtrGGR+FMdQU4SWIMvpsfvJiwTUbfGhR3M1m
8hjY47uawX2L9cRgi+xVR7w2+Yl+i0ordv4A6nZ8i82mtGPzqDN9rGLzFvbjl2HKIp86+B6qLzpD
0dVp80kWKZozNH/KqpmuHOjqdP7jK1x2Xtw99SkIZOp9G+W95QALYEc4txHPtPT5O405PnHokYLq
h0hdydThK87G0b3NgGPbA5DfNrC5n+2AIs+KO9ogThXQ2hehqtIqtKV9tAMcK33TJGffoyLP3JWR
eMd7oELfxq4tQHMBf9oif3eL8rGs9bALWhr6THt5L8vglmX4nsYnsoK55T/o9Mb9O99DvL4GDc/I
APFuuB1xmWKuiPMEDhbwTKWZrZXSL52r7uNVDdlH+VfsNi9O9xzMSLL4Vl96Z3yvZH6ksuwl18jR
hT+vcVhmue9n9xV1OMXFgj3cy74qHSc4njvqYnek5bw37JahtxxR8x4sxV+trfLO65pyn+bkfLrN
eZi7A4FSVKp8B7I/rX8RkcloBvWbVVvvngcqKxf31aJEvozfUF3l3MAtaeEDK0mATK2ywQKsfp/6
q+rFlS9t8pLo5LFn9Z1G5ppkFZejntqagxeaY31SY/KQLnyy400S6d9O1zuvt47LwAKT/TC7lBA4
/QppM7licTeSO1frm3olzbr8aVnb3Yit7+N1NEXRM0/Bh01D10aI9igrehBqsYkKckPxUqyAC3eT
XbtnzJInXLWQ+QPdENQ/5NzZnkRhDICzj9wEGBGYrc8YJtzI3dedzHaJZkT0eflXpcdEvEiYcRvF
mOIk2QTa0JfCxNiRBbeOYR0c2ha2DnYVXXhcrrSOMmt6IdE126Tz3jx00MCHN/EA2aumdDy2S/9v
bNove3KReHEF5r0tLj2MlO/1aPVH4vjqiJ9sKJKbSVyYgOfVLsGtXnhnis6MrZEnT0IHWeiXYIhr
O9uo5m2a/cfdeSzHjaxp+15mPeiASySwmE35YpFFT0rcIESKgvceV/8/CXWckdga6T8Rs5o4cbql
ZrEqK5HmM69JFTUBNj3OFKjuX2R1nR+aOts0U8K1Hot9HqXtsadtjpGrZQb1ozjOpuWvfCPfQ2D6
jFDxPkiaa2QZMOXy9c8Ool5SbWA5wdrp7NBew5Goc4d6kXmKZyc7Wax7mMTm++DTNLVOxUSGZ/OQ
44iL3NDFWfYufX5OxsTz9kbcfB3S9BlqiVxpSmKWHh4q+DVo4umid/NHuKnAxtzqYOBQSWkrO8BD
PEQgonzbqtZdnd9Tu10NNjo1rT2tyoG+JnVtxMgwr3br7A6lMLqpLj1kiPwUzOmEh6V3FZv5MZ+s
T749yo3W6YeSS3zVo/jWRvrTBBito8xoVM0Jt47nAlA4DC50xTLtbdT5wexzg8Gp8J2BddBTiChT
/QmTkLUWDvZd5U3XDrqiqW7diCp/jnLrgWDvFHCf0kHODgZlVMWhHk26EZ5DD6YHT0HdvIK//Foa
jQNmOblrcZ+CsAw5h+QV3k40rPXUO1mcF1zu1ScnZDfKnqIK00NUy46Ebpxhg4Ixzvi1oP9HvbRC
3dUAxtKb4KULAAJNy13m5pDr2qwAn+lse91q1nWgwSRpygStLzgC1VBf5717yxVlwMJrYFDySHTa
5ajk5o9zB/Qw04gWJVBlQU2YJJVMHik/2n/Qo23zqZPN1kkcZSqA55cTvBK6g00iAFrFDhUBBuV3
+tdWltpaH6cnuL1PdRzD90aZtqBFYA3lgc5r3uAwLqv2Xj2hCYjhwZye5Dj1GxOZao0+Cn1cJhHw
XFvofGY033E66OsksrUDzksleAYg78GENVR7cIvpBrfE60pkm77M0F+16ovlDEbJcCB5BWRUAJOY
gEMrdMt97ggN2CfXxIxiCAs1nOf3ppjeo9msTlWSN1vwD9e9RqKriU3u9Osc4ym7IKXF4WlfI4o3
AsTaYJOhk9EH59Ef703UEwzojEMt7j2iXywD6x63rvRqbIanvrevXJS+LHP6EvWwxO3APXDEnMMq
pT0ZePfaQDIqgSZWaH4AFdhM6qDsoxert0xMCWc8SiKUsqooPye4ypg4b/jYnROSVcmWqPhFK4wb
xxdkrNYMHR8Zd3i1BpS8/N3XUZ43hbmJx/xrjPCByLsj/kfhvS77LzWiTesgoGVTskOHsIcDL7v1
YAXePod3v2kaeQy1EqBDY9PAZD8JTraiuAVbZhL4Dy91S6ifhtYNsXK800heY00A6uBOCjQFiobU
YmUXVeaMMKnsq9mwbnSbMnA24XoZkqvnOhn9NF5GWL4OyMCs7EQh11ObaL+ghsGVrNYc5VdJknft
g6Ot0Es2H4wKzL0dIORE/YAuNId13p+DgmZ1OxbNrmsshLZ86oedVyAUon/RS4xvJ42F7kCLHoXc
FR0kxopSsvC/pT5lI9BLqLUl8WGZ0JQQoi6sG4LxF3+gwAIOtxHzW5Ma4lCO0xff5/A0OA0T3bxv
oVNbMBwEZ4xqOASDRzLBTVL70z0KANitZd4BN6UHwmrY7yjgc/s5zqY7NzPOlhRebrEd+eymLQc7
4npDe5naaAa35ruBfzDhz4C31AxNnGt0rM3LrKGpl6T3lUaJySJ5W5t9c1+ZGCN30662ICUWzqeO
LsOq9dq7ohtBxoTJ59pET5mOtub3Jw4IdSSi9Ij48s5BsGaquJbL0rb32uxQopPXwcR6c3yX1u7Q
v6CPUm/H2H0GpqpvBSZ1bfKEKAJ0bRvEj5LOp7YP1mnekqT365LcYNtQNvUINF2bjH3yy8+DPgI+
CGvqtNUeVnWxyedYbCpg8iySty7Pij2nJ/APeQlziZjFsKhy2VzOTnKdt4RYDSbyIuvvzYYoz0GB
HEeWYJvHIFGDKLgOYBxOqf8ER/5EHxPKSkYyUUWPxhzc9Y7HhQyoQBruG6S+m97J7tUPhUW04GnJ
o7o3up3ZYI1AhVRSdqILG8wnakQdUGmTlkPa39tRzAosfQw78vLgNsWFq9WPRhYey2mggCvu09bS
t6U0n4C9AU9Ibyojpb8Ba+4i0zpcuio8a5sRrxETPGZLnZ7SB4KzeQIQrkGpATt4cDAHljn9j/Y0
0VVy6RevurgZYRLFX/UA+uqAjAc1TTTsS9t5COseAJQVPgI8RC8cIH870MSLAB72GmhlCu08Y/R3
upIyY+a127oC3qLiKwAzQ+WiYTGj202cv47gLpCZALuP7A7nsU57hmb6ODTFZRmZ31Jw5IC0kq9e
nh890CMkIHlH8pK+G7V4Kobo2s/8L9Tudbpn+Dum9ibS3KtOAvugwdw9lD0tJrw2MHoQ7svYP85R
X26QpzrmJYaH0k93Yo4BohfeDRfDtdos7sDGTk2y5jRpQTQn7zkaG1u8lQFrylPFe3cVbdcCKzJw
GuxqA/R+P1sHI6QR4CmRCNUZNL36YBv2sU02Ii/e0yDCg8SlzBFMG38ckEmOIDVZm5F2w3FKM7Q3
61tPjvWuSLwXHXjzRkWCtj0h4ESHgDjZ35TJjHdrVKwNR78cWi780Eof6mzYZ5Y3rEuAxpqfpLT4
C2jchP1rIU9uE13kufEJpNaXLEHjTd03EN9qA8TpqJONWfXGSsxT6RE1Af0EZwR0u6ph58Vjh18Q
nErEFfr7phhPMkB1V72VNowp0Wu+M+rO3BYcbeDwTiXasRS2QFwjeP+igWisMh+6qgfguC3me6uN
rtkU+VRRTu8wpddLaKy0XwIX6YbuRcuyI5yMA4WVkz7SZbUgvMJRhwJSTMN6dNN97GDzVaXOuo5S
2ltd/LWd5kvKEGILMhxdheGpKHS+HxSUNkwPYwpbqWFxhQiIQCgjXtEalAYBUm7NGYlP6jBWhFOL
pkrcbvGSoFZKWYim+aDf23MpgC2j9krytDdy43Gw0scBteikUg29Y5xNdJCMN68oB3yDQ1hFcbqR
ZkVrmqHk2UQhSYuOIpQhUHznMvf7c28SeLYzMJEQpU5ltxi4gIrJQK5z4a89wrzCcN+5zG6JPQ9m
G1JHDiFg4DMz4UhJoxNRmMkDD7Uz+hLYUIn6IJcmkV8yVhfAidd1XJ4AUmwRjXie6okE138Clga8
0gL0RvsWFPKLO0Mn0+Hcrl09usFOu6cTgD9R317CwX+ZlF7gRt5ocbUtYrn3y0rfF/VAebFP954/
01OfxotY2vfQZCDae8YX2OfvaVHijQku04zrftfSHSSnqWPc9NBNpIi2zWtn2iNKGK7bCGRk/9LR
q16D6aGAauJQh7AMpFzheOted9/iOve/62P/7+oSXt3vHhapw7einOooCNtFNe+///arF6gh/OsV
yOr9PSQlD//TX7Bkj9rptnuvp7v3pku/v3fwXqhX/v/+8G/B+YepfP+v/3j7nzQJxe8lCaey7pof
ZerV678rEVr2X44uDXyX6X3S5FUahd+FCC3zL5P70aBAwr+FZaAw/rcQoSX+krqHBQ4/dh0BFOVf
QoS8n3AsA9V79hk9B9f4d4QIDcNUOub/rXcpTSRIXRetS2y4LOio9ge9yz4K9R6J9nldbUOnftBb
A7/UoSHA09yHBLQRSdhj7sfX0Yw3DYHaqog6KFbwwjgd4k9Im36i8sNJ6QEgJP49m0Xy6uPoZUtc
hqPWYiGXQKZfZV6SOkxnF/5eDWfa16t7k7N/FObBpW4waDXUR2TrUSJHfVYrm2tqXW7FFW/mjIrj
0d0IFG3oPmIbSBdl7RX6CR85cNI3QFK17Yzgy9qnQ6+NervNRd9s7JBf1VMIwAnHIO/EhzhZAtmj
eaiVk3gbZD2ppIkNNyZDSz7HA0Nlq0Yi3d1S7+dNFjsevHJE1X9WHshOJS4iu9oq5zKz5S19ncNE
3RjbGN05cLoWjVW+RRn0t5Fb41dsohVIuztnoua7ZWjTQCtb9yExRV11UG9Fta/ZxEa49kPUStye
CTRov1MUn3aTBQM+H77FVDr2eontM18szpiFPtCeZW8CNelqimcSsd7UzTYwye/1xrwYBecR0t8b
X69LiKbMYqNRhLQzsEC6R55Gj6Qy+WRhBO9CccmW8bv1cEmxiJtTi16XeUErgPgTWauBaBGwa3s7
mNFhVCFwNfYgN+G6jaoBZ3wSAxV8PWyGQyc/gb+l/INUNhokbl9RTtCTcScaQtBdjyYVAH+Kqtgu
VSg2wWHLt+VsHruUtxzL0t04gb3v/CDdUMgnBKiiQRnh3NmwH/q6nLc11BiggGeYXsZueRJ6xQCl
SzkmcepPulLXCAKL49QcdomVcGS71sNkI/Y29vLUEDTue5C5tTZq+wZYK2WO4i41+nxvtuADxxxg
mIV7OWMvpY1Hsee9BBqGcK7I91qVo6o21NaGpscIYjY+LGtZ9+RZV3AeG2KSlqjVW6H562Qzz2yq
32t0FVzNObv6EbsrnIVm8v2UzkJhKB0xtQlaXz8FY3qAN2FRzgDiLh22oFVzoSrtHIOxJJ64lfZ8
m/utC/0XQH435zsEipvNrB69k9KQqMSLMl3HO3FV62DcC29PY2aj9qqS2s4ckinKX+rvkaSSgUHL
pYG0VDixwMDJI4KbaQ/kcK9J5G68djj5mXPMY/+hyZyHIJnhCdkX4yCPM7ZIK5Sf1qntRuvQwJbF
cOaANj94Zr2n4D8gvI0WiUV+yiFC/Q8jySBhalMtedVn5wEERwQ/ecVxXdAiQ0Wna+vjBC9xA0pp
tawJGODnbn5oJElemHhQ21QlBitYC0AbORx7fQY3QOLbp94D/ulq79+NPAFOAwxWR/5DkHOaFB48
1bodz47qcHpNR3mCdQow/FstzHZbVSkQFbC8WTZeG87YUBVh56Ge8Jj13UNDwRCdcf09a8M7wxI0
vT1Oyixq4L7YrNkchWDzc0uVfe1XQBJCZQllwdySQ3UKO1r1hXPGoUMRFPR3TchPBERgXQzU0+KJ
jnrXvecOldcmCZ7zIL9aFkaXsF/V4lnskZqaraKeHT7SKLFRg08TZBn6yLtDHoEzLtKeB0N8EhYp
rNlUINpx84MdjD2HqptIG55Zq5FYGtnTWET7xmvNvRe1+dYImmers8KNNmnYXorgsxN08WbgQkPB
gPqYmMdzUvuXVvMJFXqKq5XmH0mXqTgL6yS+L3e3Ja1TMCMNivIK/Y6bNE+8PYasGfY7zoVpcsDN
TOtyqrGrmOBJwdEtdPgeIixdVk4w1utQr04QaF4DkDaULpmDsX4Ye+cZehk2z0w5crhrTe671CSa
qoJHM7b3PCOSFJMfx5Fznoh4SftwObNvLDS7lsdJK6Hc90WwrsvEvmgyd6fX7skM5/KgroU556lV
5eiyxSn+IjqLBxg67cuhrjY1XVQ91LbL9empeV1ORc6Us9k8jbZ9VoeBOzLqamRky9ApFkAREGv6
H1T9FdS0DnjyumbcD1r/Nk+4qhkuiD5byZxTuQfm34XQs0YBTN61k/tKOqQPPtkVy113GYdy73Q9
9iyBaAPxz+oitCyUEJ86CkaK3VwHEEO9B+X1ZflAyJO4OJP/AYQwwlcaQ6DmC7QQ3fhVvYR++Ouy
tVAHenZCADRReK3rN+rFccPH2uqay5H7R0HiwRocrJ8jmIwWqxGWGAIbFf/JUYcZDQ7UEvJ3Cqys
pF4+LO/bYc6qSiz3OhTAQr8z1NFN1VRBeBlUmrCDE3hTVSyOpY6ZF0pxSCMZb9VUAi7kxWqYkh4S
qG/Ec51zPmanzHI+O33WbDKOKI8ecN1MD5SYQAgjD8PXn0v37BnyAVLA0TEaxNzqTa+utWVQecA3
q7iRCOrgCXf36usCeAEEjezEGin+gmI7wIR4Debq0en5eqnLhbYMqFaK/EgZkaOuTMkglu84FHxR
F9Can44H16tzGLLcCeFsboClPxtKlN1S/2iTYWcXDr07K1pLa3orarHKbHqbgfuFtg70q6Cwty0R
vvq6GcffnpvvMqs3QWd+afE/oWxMmbUz9Icyrshy1NIwevNxkOGX1OKglAkTbMWwl1V/e8y2y2NS
E6KB/lcyAGd94l7XNR10u9ptSXvhO9hVNmw/4hD6yIMD1Nr/OudMS+RB6s8cNIcjC65A8cnO+G3A
lMRBMbqdznCzPLyupguS0rgua0axzHUqehorsEfVo5kKQhgdzEExQ7NAUZ7H4BKRUCA5LWOZkclb
Wbr96iGdoZ6QbzMWdYct4ygjqEEhAqkE1mwl9b17vbyYvfrY18ZB5EihtJaaoDK/Hh3r++tG8Cgw
K4d2O0U8JEwULicLzksELBUxS/NJL6orWG2nLkDpsraBUgfAgUpGl4S8ZPlqyzfOJu61WfQXWMsY
bDbe146Cr3Lur5bNbamFXeE5X4zD1zJjuzcOQWj8zVHPd8TDYi/Vhvn+p6lGA6jTDxlQtDVM1WZT
BlecvNfLeyXqsxoNBvbySCESg7v20LTme7hh/OD57fVymUfSf6DKgGcA4UmlUKJqqhsNrrUox83Q
IrXbC55irc6mkiAIITn8FpPiHh+bS7/Tvi0faDfA+4W8mZct6gDMh3GzDqvidRqdrYzQ+S2aawDT
70ndfQII5wFEsALcnECvNAwWAB5BUP3WA9VdL6fDsuoD0zz0qbsbCqaiz2aAknRW1C8QMDOBmNYD
5Xy1bLCDy0CWFy6TLtUUlaGwtml3Lmw0CNTNz/okcpvKT4GJj0ICeKYNqTRNhOZakuwd2Qd7RwVS
ZMhnW/kJN22GqswzaBe6lJyh6tgrSw31l+gurmDtN1P6Sus7JjaGF22ZOGHgXbyupvbKdEFFiwiR
Xsu/SHQFIPZYRZ5HjcKJWu3Qgbub60qcokxJZ2b2USBgKWrk3ax+pm2YzfVFaE+HXkf6G2HW/bJr
fQ/VXTuieeKN26QEExRNwJB8M2FVTOcWkh51T7VC1RNf0jJHqQWNoA5VMBR7/CMYBgLKAlBSSinX
SHXEqtRTMMr+IYAtpLYz1X3Vb4hAZevDISi7YyQqd2OiFQfr8W758bJfZz+/h94AGXmqj2VxtLMS
8adSPuC/dVZHZKi5FwCY1B9ndQsUSiCncG7ipn/1K067SeV3WS+O6uQy4vTZK9pDn6VK4gXSF2sZ
DTbqh1QMq+ogIv+rEbIw7TEg8OQ3WtxBiPzU7TKpvGMs+BSPYbNeNtmN6zMdyx5eToPWRU2zLoJH
GyKtP5sYUMi43SZjjuypGOQ6FFGyaeDlpFBF9uS02FNaMPGGeLimlzLsqoraOI2mcOOjUYmPsoOT
KO0BM0OVc+bUHwP/Sxm3nElDrHo75kWVoumcADOdPRcQAP71A/Mdmfyjhjag9R5Use+BrvpKsp4f
/ZxacmLxe7GvjoTO4JN4GNr3uBgNaXqL6mnWCXcMmqyY/QRbEZKhd965Cz2UyKLXOuUV6ghHyBVv
KZo06g+xiF7VvwNJJA5uLYcRvkpBVCFhoqQpnIfOcM80Xo7L8oa8Ru4tMKFElaxxrqTtPy5bxe/Y
Gr2bPGlo6U5x+OqroEO9M246r+rB2CoQorfJdZ6TarC1CK1BOVJbNrL8oMXUQrXAvvnXJkubp2KE
TgNysEiDKxUSxFSbERlwThZD1cKOJhG1bmqNnCWmiWaYO1KVtFEnK4n5l6zU9LEHYMuSsuBDFGZb
tX9L0/g6RMeWXaufXBPSR2TKuyGZbpYLXL2Ezg+BxiCSi9gn51BVjaFEG3PwbmWjPaRz9NqROqiT
oCrJ3TE8RYEc8sk80lRvls9cvuD3X6Vc0kbQNHxTtUNoappnNSoTHhQmd/bOkNAaQ5VblS77CrEI
es7xuR9uPZUSq9dyJ8+73pVHzSKCqwdelhc03uFJYgZckqCrOEMFnuNngW7X8v4+B+AklWPAeuwr
PIbhZq+/5xOhibwRjA7dn4Yd6IFrWkdu3T8Xar2GSoukrlyiZONABbg+mgMtBstG1o7d7KSMm4rR
ZRFqlzhNtT2pZm3FqsNuo52i6h3S0cGEYwzDRlQzPSdWBNxhuJvVvbtkJyj9mESwKN5vJ27FJQFu
LIVMRkZQxclOw6GeOqB+HCLOSLPe+uiyLMm8c4/HqP5vbGJJkalmZSzZbzVNBw2yNgTIZqMZ7CsL
H4dVSKkiQBJjHak9NCUTFaB4Ool8vBY4fm16jA4Ok85UhkhhqYWbkXTn5R3Uta0bM7OuW53lCJ++
4xnUVn3nju1efQ2VuGWOij1LSjJLcq+KIpUXbfl6X2fJBbcs/KVwsqRuP3ic/MJvUVXhfqrSOYLI
QKdaqNsuJUNlK/f25S7Kg+a//sP4T7Cmhg0mSHCYGVe9bX9DXLOiLpHZbwkqt0KK7fKB/7vl3f17
cf6SvTf/F0q8EgeW/9l1Bmeptn7/8mONV/3C306k1l+4hVJDNSFE4NiozDL/rvE6f/E3KXWohQYu
mcL6V43XcDEpNR3HdXQPAzTaOv+q8RombjMcjzovwL7Gcq1/p8Zr4lrz49qxMBazATSbBsUOia8k
Fegf1w4SxlhZhGgP92Gcb/skMFH2QnMNCaV9JS15m9iC+J9amZH3X9PcC7dTS/A9OVG1G1wAp+PA
zYYXFjdrHcEZatCN9Padg0oW3hUNWJ/mEQBnvjWzsUR2uLgRYDZ+mO9f7ACTqfr4NRzD8myH7oon
TVNZP/6wBWodHfvKQapK+Ml0HSVEskiozyZRCCKj0L11VOubfDhR8t4nDYD3uCr3dZrMqNZRm0OD
E9iy92iLoYAQhn9MOkl59KqvQ8LQbYJC4NCxRbuXAsjvB2/8avBMpWUq+yALYMfPg/dad6QPoInV
OOnGWZYmuFMvfomQz1jbySm2E5S8cH9ZTdKgPzw0X5jcaN9nziHWvfz0++FYH4r+akm4GFDioe3w
P93CIPfHuQw5L2dESeyVpbSERhrkQ+9PF5Cp3oiPjq5RjUdr7JD5mFcOOgG3aSwOBicg0KqGXri2
DhLZ3E8TiYyQ2nkA5b9pSZQQBba9A7OLcOVE3a5H9mldjlFwoAWLr0KQwf6b93NXnCM4YMCC8ste
aN6pdf4+wWgO0eL5xYIx1Jf44cxcviQ7z8HOycPo1/6w7lvOzhjtMIxNs7k6DX7/UmLAs46k9m3W
B5RjUhzBa28+RSHROh38OzFCRCnH3rzTp3BTN2OBnAnCF0NSvf7+CRg/G5WyBJQtsIcHsTKTMnTz
Q9tFghgM+rGiiluiJ4M7JjqmTNWyIJIIIlRCFkDb9kgd8rrDIOlPK/IXS4C7xAP+YWCVRVT48xKo
UIhFjwLShy6cy7AIuEShg+B0mG+dcoQ1hXryKqbsRMW+T78/3D7L5NZC5OsPk/GzKeoyGZ4weFaC
JpE6rn4eC0lC2Q4FSMwJT66TmSU5hg/4MMB1uxQFsgNtodrE9EG8dAs8uYTAEBe7ZcvjV+Hvhin8
0/z8c8cCyrfx4WU4NNz0D6unrFnNVgX9upUIMPTKpiA0zqGjfcloqqwgqwlcPakIJDYho4agyYgk
zyqaA9xFjD/a0i2f9/NqBvBiO44hXGEypA8Lxi3KwCxQ6lKaRdjt0t6qbXrRnT0O5/q6adpdQe0U
tWOkqlu/xioWX4tTWlnlju2MMLE65Mg4OVRcFpoGf2kVpSDwdHPYRz4+mFOV2mh05S8VNYYRrZAw
KbSjhUMGDLUatYIGe08o+ccMQubRpGaJixqFKdrXfezejpSUj3Iu0NxtYfchzYak5yROI2X/ykb0
trZ9FBlR1t+3k/5MyolxM4C80bJPRoPqGczAx2XpVXNsHJo0iTYz8IgCn++TbzR3dlp8saJx2w7R
Ic9i/VSqI3/QkWVobWrDPgYcK09q+GNXaOl4iQ2PikN0CuuzysYKEvAycry9cM+qqpaDgjkhSI0M
XgmIooi1TZGQSqRpsAV4lB2nKXqmPBahDVkjLpLmd/WYOSRHXYVnTIgBSuy+OT5Tumxby0Yuqocx
6UHJQdlAW08W1cO6nfNjSBvr1hp8czfYSFUoUiicrGPXmGyy3Fa+N9XBM8sXWXjWrhU+kmB5vskz
5+kPe+1X69ozhUMwIHTXW66GH65RaGeFmekIPCw3Ef3GSw2BfpQRnYKiebOF+ZNtYRJfiAmbVj+r
bxpKD2sKPLdoL1z/YTT/PKOlgQWeTRkJ1zIhPpxCsnL7TvQBXYJxQLJmcO94BN/ijOopRgcocVmI
Qkj2W4FoBE+y0tYInK+7B/CUdoGJUNfCDkkdd/eHgf3zfJamLtTex+hLmK4Kqn6YJs8vrH5KJ/TU
E+ke8aAB+E6tC/94aFe+92L4010OtHirR+1OTHlx/P0A1PHyYbubKtbHfdwjhFwCih8+H1Rk/z1g
iFVc5QfmSVjzvEuCGHcP1NSEEWNT3dcmuvSs0N9/+C/CFe4FbiYFWNB10/xw+IVZgNa6yWEzGjSq
5tqJVmKxIfKSdZmDsib9ukIot9okEuZkWcknWsN63L8WsRn/IVqh2/TPybA8w2W96pLnIT9GT0Uz
alOFmssSrkSWE4GhaaM9badXEErjzgxBrg5WDw5wzKPrInsFME/HkYOut5VVgVNcNOo6R4DmrBnU
NyvBJbMExMHQXBaQVNCR99ozTYxjkmjzAdhQtLdG3cIWA1b/8l5oafqohMDd6WxYhmRe4gQZT0mQ
cClGGnWYEoe9zZx72RZW37SW04xrtdTKz26YRHs5JE8Rhx590+zGgxt40WXetAlpStaEvVRta50w
HcO5EHmBNckBaTPR1GUkkERxJ4xta/Nznyd7qevzaTmI6Rx+83wNcaQY7XLbidBExeBohc30dNHF
RDaFheqPFPu2D6KrJvCu6qHA+01GzjrGDCMrw9tlxAnstx2SBjhGcxePflV+DkJEHXP92SSUuvV7
WgFc3/TsrT00UiSTCgvpS3WzzL4DZcSlNKYH89NI/3AdBgc84IpjkgLXq1lnlxFYjeUy18yL2our
Q5DtMkQyz5G+kmM8rZFDh1NuPBB7ooFuz+46ENHFhEjQxgF3uXV9C/KbOvaj2tPPY2rTGKS73j5i
TbwWRstbKAzX8qaYNQwrtxzEqfW1ewMhJGpAuIsVbftY8DFFBn7NGkPINuV6qGprHx/NuyBuovWA
qW7RNcbZb9OnIiKpcUb7PFPaoFM1I0DqhDstp5MZcOlsDK8boQj01KrSuMMOIe82cUVZojRx6yuT
kwkQ9EJwfa/C0kNapUPaGPjbzEWNzW4dN49zHndXxfB1WeAFyPDtrL2XCMvtBz/FgqH3dSh3MbhO
3ATKDqkBqyRSM9vuSZd1cUaw4lDTAzr/4SD4Z5Qo0Zi0pSEseO+OVOf3D8dQOvqDVuFoTIt91tei
yzCP19hHInN4Ti1IhdpBzRVwyRAoXxCVAiQxXf3cF8afzmQy4o9nom0JF6QU7E3Llh8uC68zkUxU
ohK5jVROHubXnTvph6BtMU0uoGh+33fqTi1KR8Lw6ZBmM8WfzqNfTYrrSapbJO4gqD4cR3o3uF2M
Fdb346g2IZ6G3kyYFW9iMPZlNjoboN0oYWTO7TIlMzIEjtZaf8iJf5HiqKuT+JQLXaX2H4LCaoZj
VkF9wKGAiS+ppW8zbx7XSzJOUeBoNZTm/FEBTjKEQANfHActnC5mZM38VtRnV5Ll5ZMAkbX5t9eO
S9FDMEWezlUqPqwdO4Pf3c02J4k6IHLqqfvlAQVJCJLMRd520EoiKaQARrO8WGIhPUyOU8Fk/n4s
amX8fJtSldFhNwLCs114FD8vYytEQnLKGUox0cLHbd3bBwoCU/f0J7uCW3R5TL//UOOf1xbVIEmB
xxEU7bhRf/5U2VpYjYWUWttqUtw/kV4R4pefYzuzdrZw73Qhv8ZZE+Ftrb9R3bbgtqAeYlX+OU4l
mrKDffOHMalJ/3kmPCaCypJOZgNk/sNDqcQYlxidWUgzvIxWplBsaL5iSci27Td15FnHIjKjfRA7
kHGaAKrxV7+bip3tz+UmqIaWe7ZdL8fq74f2i6KEZxPLm7ZUNZ5/FHjGCuGRIbPppIxNcwkxhsbT
0TCMjOKAxGlcVkgGTmCl9dG7oggF9UdtdRtOcKvPFYSEvlkHWfwquyjfFv6EI+9oIycKHauzUcCV
OXnQHA04+1Smts/Te7f1ok8yQKAgbtEFjcFx5QkEsknzMxgByCq5AMF//z1/EVzxPbGm9kADuQ6w
y5+XRchSI11E3Qud+GcjlV9lBsGSIoU46WU+rkofgHLTZdgnC6VXCeesRnls3/gjwCZb/mFv/HLe
iaqoRKoyIYXKn8eTdH1n99bAvKOJgi9NelhOk6Kn6Y9qnwZj1XhCIfUEA5Z7qZyPYFe7dRFx9xqg
F8AWosKWuC7i38RSAcyoQ22E+wHuLMac5bFA0POUmDAk0MUDckIBDCaR1LVDESSfUgTNWmztUIRi
J3Q+8n5o5RR/OCr/GU9TOXSocyzFFutjouEYbZN5mqRfPgtxcqR8sPNamdeU26RFa0DlgtmMK96k
i4ffP3B1CH/YcsJwyd5BKTlUgj8878KTtR/DNF9JlY16anEuacTymRIO3UZ3IizEiFz/FMd//GiE
MT0WGMhe6eo0ED7E8X6Xk3WhTgDtraVyMPrrwUd5yc2id9/nGl/SbT0hsZEqlUBGvTgih3xbxsJe
oVZsIhXWA52Us7dt9ArVHGhZQznLPwz0IwpZFaEgDtg200NdjJn6eQ0aJUo2vmVTbUGqeh9ZstnX
tPYR0B3FfkYt+aptDHqXEyHbMqxpYI9EEHf95ro0EYcY5LSu0/Hap/pwXYvkvpQYIVeg8re9Eezh
K1nGn8IjEyD3h4drGQI+uak7nPNcdR/LRA1aV65bg2sKTVS+8uYq0VL3VPtoBuR2r+0sxM/bpA92
01PSafkliuh7zM2jnQ4GseaqRqbEQHIVyUBDn5ATtctpM+rxA4qNGCB5sHb6RtzbNNXtzoFxrtOW
UzF6kkzJqkHdrcYY6MKf92gkaevSn6+FqyUnT3z1R553G4bvVc1d4uF4mMXTY9crko6QDz1BWkpM
jBHasQ5JD5pxRB+TWl9Yh9+CAQeoqbkTZgmrevhMcedqomOq3A8Rm8UJ+gpb5V3T9MemrwTdsuIy
NZvnqbXQfeukc+mgTQfkjxoKdoAG79WLdTe0n1EDXdvGRU1EifNx6e56kYz301B+0SfE3pzZHu57
RFooPsQa/S77rqFGehBoHwY1rjxxUF5CoUYStCYyLpxmP2Edta04MpBJCa6RQB7fytxCSj3B2cCR
9k1HeLxOa3kXSOz9lvpi4qyj2SrOBlqrwRCQZuFL11RefYoT7a0AO7IugipBxZRaTYmGOyTOykPr
Chxg0paY3sWddZNXj71XitMS1xQCZ49JBvffq0FJ6N7utaLL1kbbvWtyelp2vRnn+VajsrsOo/Fq
+UVpoi5dVPqjWaC73UtEAgrk5Pez6fw/9s5juXEozdKv0i+ACpgLt6X3IuVS0gYhkwngAhfeP/18
YFbM1ERXR0fve6NISkyKIkHgN+d85yFy9Z+8tKCucJQtZKX+NLJ7iR2AXv28zmF+kOyaMjgJG2fV
oJcx3r24W9UQpkCSnVBtJrtoboQVATmZlbUb3NWcAVsRkzoIz8v0TrYb5WsiMdO3+Wn2bp6tVc62
G703Rdp8ExUKzSLRfPcyrq4DrF3K7rZEOppL9v/2IQTg55TWk/DL5oVYOLHOa5RtoV2wsR5Cjrm4
aw9N35z5HNep6IB++x7XQJL04KxfQmEOh276LoKoOmmgWUDfIRcIIv2JNS/qLT8EG0sniVZrhgCZ
O6sestv9DHZ/wR0TcZowAmc9ym7ra9lwvI9Gisa6kGHpswzmmku6VrO8980k3mJlZkO8LODY7cdg
OGJ3RnPQnCoPW1NkWC+Te+Msre8G5rHr3OQgmoFM0OvIHDWNeeduYFcfpk0pI6YI85cSQxU5grq2
TecSpapbb5NjSKdNbSIw2lDJx7gMwbypcFNjOEVFa4KHYuuGuTo6DSQGUgGStCcLF233FKyJMxhW
dWZQoYy11e4H80v32fRrvmG/hmzqwgKQPKlDv6POP4bYsMVg1Tcvi9UpLZNvoRo2/6NPzlpGVgvO
8HQMbr7PgCPWr4M1u+icI2Foxi6WXbzNqtFZG5MFOp1qNB7LCkGOR5PRZGTRzPeQlvceYwvjnMU8
bNQ5ivzQejF1pnGsMRAcmc64D0mC2ISJVl3ykuObIX5tluOytdOfcJprtZDKK3dy5mdmdpx8tYW+
U8xtN5z+AjVQLdaFD5Es9sSDn9QKyHQlTwAv1jClLJeXTEy9v7Gg6mXYGbfNVH6mQaZQ3A+7+8d8
csc9o1zUKEn5bXs6JCgcgJbmOitXhO1JT7PvrCItaNKxv97/GkeLvCNwVSgy0EMXepNMW51R8PZ+
1LSjsayy3tiaGfkYhkbEOslDZzJKo10N/inVXbHl8vMO5aTZjh7GwwQRw8ZpUyCNzjXwon0c6/Kx
E/lrHQpOLnn5x4xIybufCwaRLic7d9cGZEACKLKtR1F6/5EfstiUvh4RkEKqTtLJVzeoyj35M8AI
tZ7EBAPyIt4OjMiKmNjcTQn5ELiZXefQE1ZEXOsWaEF2DqPo3BtGuDYDszoInrcEurAf4mbaEZfr
VuIhJ0YaEe+0IbJJXNxUbrigqqMz7GkWNFgakXvyRnE0/bi7avZDC/8LEyFyJ5ygE3KuVGHDZ480
3yLHoL5GIm5XaJiXANjjJwl6AGzASpCZth1MPCeB422douJ4Ys/LSuCpN8N4KTrV0oQAnQ+dBPiy
jTowBayKMF3jEBoSOuvfceknp8qfTxp2nO89GB5NZasNdr2J0J1q2otSpNsqlymZ38QAEPyNszJJ
8ivy5Y0GsBXxNxGjFaSypdKH+iS89oO5DT74In4iTJtziwQCUmF69PSSVTgCK5DSzN3UCDQi9l4n
G+yJtNNDBC+dFFbSXAu8lvs4PDTtsAaGJDYMvYzLVEYHORretSDaxl5GcC/WYYQwBYn1eLayt26q
Znglp1bUe/FiKtUVXHh2vJ/n5s3DPg9pFPKoRYhl2KthGluM3NoqxqsIKdfQFoblbWSR77oyt3f3
5hbK4SkUxFiO2uSxCeqJ1RsLsNiBfjUIJNumdnAVfhpjmKhnrEwHrqrAqpEKTrj3YrWM87PeQb73
FG+TNjTnqsJiBd854S2ebvqEmk6YOCOGJgF73Br70Az6BY7kzSii+snSeqTCdBnoA74m66WbhjUS
+PZ58oVJ9g40/9YtimVoEasKJVWsHISvqKPpj2zGzkNTGBsaKPyaLsCjeU8ZVnGyNKqJzBts4Jl8
Z0NXNK04TPN1Io/LZNEZCeB8RrJ1gIxvZErGu8Czksf7IwguQ70+faV22hFl03hPNPNHv9a/9Vor
njWZmafIsNW17Tf3cqAq4V67mh4dNK3j8qfZRzuQPFePdMt5rRNTuSZTWD8YXIAHjbzHeQJyX7jc
n0fv0kwNiiFoePbyOkfJUCf7XDd+BXXDkmoePXedd7BToS2JsdH41OJImM+WBbFlEHgZVg+E5IUW
5/oaSgkjRXsT6TwFzrJGp/EuA4paFM64YYzl7+JCm3GtDERTAkPWTGaWU/7jVLp7Q9MCUnusviYD
1WUU+O1aDozT0dFmm2BCjEUu3I50NyzEc5cU0pyx/sSAdH+eCa/Rzi6aYFvJ9too2YDXR4dbDiNW
QKu62NNjRTv9d6uMXJ/rSwrSs60HuS5dxJBN3xOHSi1zLyaw3/pgUtAqzrUI1woWe960v99hkube
CajFsCxAUBmAWf09Bgr5OrTC/ft+Ai6PjpShlyrqhp1F+z+XqFtG/FCGpsa43OswRjKsj8S0sdIM
tM0MVm1W2vzy368CuED6RUPUwJRjw1di2PD2ZPtm8pKFI0ZMKJbEstf8HW7Vst6TyumsBAf+avIa
7WATN4ZyPV3XTtNvfXqeWQX4OaTtNrHH+pLUybOf1eU2yOKQRQPAeRoA0h007QLIcZPnY77nWj6t
IhtoyCT+OUefX8ogGfakR8ujz0a1Rl6EbcbTXt1qWLl5+UNksbFqhoFgAMtIEVtMr2Melcdw5GqM
tgXyE0f/fEh2FP9LrbDfhDFU4P4zbBY+XV9bCeb2nviQtftYT52+iZ3h8/5fEtPejcmEnvK+jPY5
RWNTQFxkA5W2tE7NjgI2HRMa+aZwZ5SH+vLMgK10ERrb2Eyya5dMtJI0nPdHNLxGHTM33PP8m3Mw
Jsi/ozzZmk5CZxRJnIYQ2LeIBOLt/W3xCI/cy/2EWnOpZ+OwNyLWHGNYZ7cGk/+gvfpmTOBiZB1h
p7Tn2JLXwWeAXxkPNC7JGSkljQwhmt48dLnvE4Dhp2hnUzBafZRiCuXkW05puDQB+/u2rFBCQSf0
suQMwX03+El2iSy3YdUAJaMw+wNMxbliCDB8xR9i8NUBIAUrOhZjcmjIkSzNfk0CWkeZCYNqtPFl
eGP4qy/lE+MXey9iaEl/yzwNn8EuITJv8oBszAKcqMXy6k/1g/4S0MAF5JQfJtyoRM+qFjdHSqko
TfD9RCgnRTVf60rQrHX32BVdfulE/ebAmZpbpEdVDtETXpbionx7C7NmBcLVu9xb7wm2wtKNWWNX
BghcHKrgazp3j72+B8YSnO7XIJoKfUV85rYvSweXBytSLYpt1P9saQtjqo5aVEHC7t4KMO+bAHcp
dD+93sYocJdOXlB5zyfvrhnirQiakgIUQg151pt6nPfenQNxZOgitvggvyXqBmU+Y5mAFC7LdKW5
dXd1G4pde/jmQ4JFfp4baD0B7eyh7odKMogDPTTQQ3aKu/uvY4XKZHOsasoXG/YDOuqiA7wra/Pa
kQV5rz2LHHSeFYh8MzhMO5A9fA22jVgesFU4oLROcRtPkZ2s5ltDHbrnsky4vmvm2vBMZ3OvEw3P
KpbDEDtH20kOpW0aR9x4G1Q1OkIR0hEHTsbLgKodfgRP3Ytacoj6hoO9Ad7aSE0tbKvXXlXPnwAF
YNWWKtkkrX6lPE8PpFpAXRv9c4BL45Ik1qUjfeVADdAZZXGo7OohT0vuF4f7lhyWZ7NX2bLTv0f9
w68HCNPzGfd+aS+oScGGI2WftWle1yBiAbVi1Lf7krXL21vB8RWOHra6+cQQklGzsE0tgfVMr01C
mnOOU39/b8ilU7/1ENPyxMC2Od/9fk0Cb03qYk9yhRUk4brSOHTZyD7ex55MVv55QiJ14KHXxm+a
q4xikEPEo5vio7MF/790arYcWtom2JXT0/11o2zddq1mb+6/ik9XTcteJ0AdpLbJPXDYNSnUZuqc
SLn1jz3At53you85/31FVrLHbriooclYzvre6YIBSreR1b7Xuv3IcM643F8FKzZ/tzoFjceSDKoQ
EWSOornQ+SSwxjTf86Z8Y7QY7zV3OKmids/xZJQLD9opqpisIKDYOcRg0ZHvh945i1g6Z+FjSNsK
Q1Gx6aTOnBx8uFXCqdqO1Z55mLUEsUVgBOfDc12mVA3wHp0aJxwb6L/DsnGWK5JBxTr8RVT1Cwk0
1COottMFJoUP28v9XUBBjMcZXmpehltadKaeuaFtEIMiZy7N+ugmMP2koWFfluNVMtRYxDDId0UC
iNwQ/XiMG/QAeifZjPakz6WOfJZjBfMlio9ZZ3xO1Zg8pA3UKN0bwYY2Bl1UiBuvKpeNJA5JaZyb
IPPJlSqr+jkoPlOHCY2PBvaELIWlgqGswwRBTcSueSRkmWggu3zM3dkdX6Rk2fUkc4tM2zpk+jGT
aN33ZNQXFVLttTMgLCrNqNgpbKSeo8tDE6CRSOzpzYzpmj0Nwpem807oFqUtTMj+QP/2XhZue8Nj
vRW2SZwXSqZocmNOrtWypt3cxWrAjTuXZJSSjRIbWtfybw2Rg/g9yRpGWG1QFP0t9RyIH3opPinA
8j1vxnRo+/aiDQqMHIOGZ0oynbiNVVg34S32XbWZMtc563pd7HyhQjhGnnXQfebwlXUoVGuvmtHY
ll145hhPLkgtjbPjIk1Cv/isRFQ8S5y5VloOj8BurKtulKs8DOXJxPGfHTEq6kzA4vElQapRgSKo
6iR6BCH21bksRCLw5YukfI6Surn0uQc7YUhPNZ/iQlprKn38AFGw7ysvPqdRShsmnx1yupYyio0l
1i1UDS4LWA9Ll26Mf6QRP2gleZyTiQSqNX8l7mlCt3DOLetACCqKMUgqe7sZnVWRhUxtRbOyjG7c
+mG4bDX1zecqxx2tE0hvr3tfi/jcYDp3Y99hd554awHykFKOcnw045PRfzkWz1KDLkbvNqbbdux/
2/yVvC3+RZ/UtxkDlg6FBfBxEFymM8T+QZZHx6wgul6Wtb0t9OkVvNH8cQheMJMqs4rA0rovBU0k
zIuOvt+PIAfzsV+kFSdSUexaL9xJ+LS1bYjr5FSkp1WW/txk0Q1PKcCyfUTtz5maC9NC6motBAOQ
tMAOEqmgXUOMvQJ4wQhCr7OFzIRqwsHsJeO9SdQNie6g4ajYMYk3QNNIjM6oPpl9Mghpl35nzzKP
al/WVnQEZVzP081Sd2mKIA+iTCK/kWLGTUpv42l0mTIv37wABE0g4mdfNtPGHDqfdyo99wLKRFjt
3Shbekg2Wd8ET5VWJ2tBFG3oWaAYxA+WpOcx1NyD9DPvEM1f7jd70yMBQnPJhxs5HqfKPFqT0h/R
xax1PIAP91uyZVgJjC2O6+BcWd1x9M42SalETXbmHOYR0NJ0bwSz0dm7GeRqVYMp0gpOmg0KCyym
dgMpC4W5WrGCF4sAfh8Zs1zvekKik/oZuy8xdsXRs3rwpAOX3Kbkv9vJlxm+W1V9q7hKhnOrGDV5
u21SlsDCga3X+9ECEGm3TvSmZdQ5HVRZAzCsij286ldqsx9N/xhUWm1Ew8zAxg3VwiVa+g3FZOz0
aqMDNhE1JiUyYl/6uCXwAyr6muDFo2dPANAYMuGFZGJuy0e3r+bkD9adra/P3eBjp4cUT9AlVpko
LqmlRnxUGdBbsJRxkG3BXUguOniMg8Z8NIw4X9R6LXYyH2kXeoFfCo/IqeUoTOyuWemhdfXrpljj
9ztzH7K2HZZw7XCxkhhnY5U9xy7pp9JJ040cf/pOxmsL6XGZBPGmqfSfToa/CmHh/y+ek3TSuGAS
ImBNuKgNl9N0S1pEQsiIRXi1LuATlw7ch6TTDynZqGQuJBtUxNVeEGnO2VH3jpMnX3xdFeeYum/w
CYEuWVJQ32Fk1MWaXg0dFQ1DKlE+kaFqEPaSCGTS7gytdHUbqyWxmSch4rPnkNveO9Drhoxos5LC
d3oagvA6BXW0YRYI4eLQBs54Rv/9Cptoxp17Lv5TMk3CzFjD0FQgr95i/kbgWh6lR+GyGCNKZYjH
56YkWyRR5lPvQ6dyU2cDuYrH8PLfpgZbE1H/Jh49kzRU/4ib+VXWWLTSOn81BTkvErsBzOJphc5w
fED+T7pVpl0a3fMI1OCDbJSM/XlGx2Egb02KnLva1kPvQE9Og6AibXkXsis+55Hx7UVfSEoTkpOO
BH5GV9ap7q4w8OMHxMd2od4eDs4oq6Mz9UeyBKoHj2DuVrRY/GYLWQJcvOi9B5EzNZvsotvZUwrM
oBMrVL5fftAG5xJrmPYsKgKQ+sSAhTFHOScexAuV8laxvssffL0+h1Otbz1iUkw3Y43kfw4Q6qw8
/23bPWbXmIm3ziAM49+lYki76tvGQm5FqiDXt0VXjkC2VL3UJrhtdvOhB2gMq6h8ThUtJAFypJHq
OXO6gmOhyKZ9nyH2VgNB3DGOAieC9+bbl7wIwMlRJNwcMTBzJTpsOflZu+5IHlnJzLCubWw7R73p
H6L5FtGq1lVQoRwbm5KQXrev3nuzPbjUvUuREbFQO1zeTRuqsAM+M4Fwt9JVaWw8fxv5RvFCIEu4
6huCNy3ZNct65GdBWwKoZoC20cvgT61xgavmLN2ofWFEvW9AauwT0JOrtDPFa6UnPkilQduMaand
CtjhfKytAxfbm9vX6a5XERFaaRk9dzUIEXRI59b5XQiavkJ2Djk1qXv1TLjSfejhE+ZbiY7I2zWd
ail8MoUGzvmgQaq1OdrxUUxH9PtXTQ3GFdtrDhUc3Jmh4pUWCfDMDtpmq+UcbCGmO4HUdp7IvtLS
VNtJ+CULgUpxkYfEwIehap8UjNglxEkfVnCVk35V12uMFC1xxFZNSjaMbHMF79M9izwCbjaMH3Ik
t64IftWBUa6dNkAPA4DYGfVXoow/LYRiZ1nxqmRVXB9T1cNeEW6+t4o6vrR6o+/yQrxwne4OrtGv
UvJAiIyre2gZE28Xs8+vsHRgaKfBSqna3A259SvxzOlYbgBcmof7l1Qboj2awxXyPtI3a5dc0ris
z67bO1s/7950p2dTlagqh6Rx/7dE/rtWY4WzEGnnyW9LYBfTbFSkTD46JbDAevS1VUNyrp+aw7FH
vBmmmOphjUMfLDmOSIriMHH2Pnnv68yR7iJPwvpszb+667JVXDN8CoOGzMCi3Juh0vbiJDpkzh77
ONZcqbPvmMERMOI9KRhcDBNjSxdLXyRnvSGkyxpicxenj5lGyhhYUIxZnaZeSHs7ZjK+Wao1V75T
7pu+ejQeItM5RnHGtIDNOD1cdhsr71dXDcCWw+itBBu3KiXYCqKwwS3xB7cMtX3qzLwjeDhKnuG3
aIsu+BglEIeIgCCzN+W6PRLLTRJsmgPPbZMHTNxoB0Im/6D3lkJ5/aZjoLzSJ+tSCtQjwlG0fFPS
H0mpJi904Gw0KjhJrBXjdUENDeaXKl2Zj44q3n3G7cygWN34Nfk3pvXgkJfL5b88eeQ2bscWVWBi
IhACVMtmqpsR4u8iSo1NoyH2zDQPWUnDs7MDj0IcT9TC7wc0OAOZV+X07iPec1AQEakzi0gRqmZ1
NG58Dzcz88R4kSkmf52wPmDhhAe2HqARuqu0rHYXtNbJVSogz8EKtkSnfsohGhc2CXp0SfUD/SvD
X9Ndhw4aSVCaXwzaXoReMDlKcgokRFcsJ82VznL9SR9SEOpiWBJC3dvSfY1LjoPukWFkgHQgeCZT
Ult3eUlbJZoPd3AGPOvNj0iakyObb+hGpA2xNnS1tlqy+f01eAAxm+ARWxk2f03fVI1cI8pfuS2I
Zi6HXH3gbnlJT25XWqBqNRL2hNWyqLlMaFmxYHHGLr9J5MaGqjpkDX5B/uHH1IaeTqFLRX/1+p6s
FTMmitLZC01MiH69at3SFQOc6faNQwY7Q7+6/iWqnhDFVC5zf3zMZUWPB7mLUI6ldOnbonxnhuE7
Mb9oVRLvJY/jZyR8j2ke3fIseVOF3cBgsH8Tt/3jUhc7zg3XPlysyddecrc4QoZkveY6jFP0VTuY
JD1gF4/1jIGd58llKw8WTycKmUBM/pvI0vfaSZixiOQhRvM84b0+Gn6RcFDmq6aJQPYo7Us3pLmK
Hfck++RjRI2FaIU1DK+bn8Xvmkp+RXb66FPEIeQYSVGIfVBl2LC2dUb8gueXhCqY7kELmArWrN0X
lUdqZFOMP95IpksCej655oH/pNzuh8SHn1KlpEc0nMdDhU5SBlgEETlS0nD6C6dbCdL3EXmw2On2
7PKZcJIAf7GQkfdjQ9wmP6bvMa5RQZ4x9i5FH6SH26GhbBhc1T/e7xJJ8xstZ4dbh28FeZtcMDcf
749+/xai+W5tkJi6nu6/ItaDk7I0cb7/1M8VF1rD+Pj7G+ysT1d564vN39tt1CzB4BTXv4/uJ9ae
JDHI2vOzu38vG+ZKWkv63f17Bp3WY+2Ba4qc/TAOSJAsPtgpITewdK4mY6RhqH9KEnaYkkHT6TgR
DRTsnIi/CWkjIZNMDq/4CVeAb5mteMlvfyoWRogJ0EunnW74RwEWd0S50vRvpqt/IYLclhLRDSKD
9ykOb1nvT6sE83ru8K4T0autKk3+KhvtBEAIuraBlz+CQlslE1DnDARolf9JtPKXiuDjk7emliAJ
Hlxo2r1pAY9wwbCy8/4gzFxbc4J0ez9Zma5DyPjFYw45elN8cX336hKVeMlMH/gNVathGmdjaKJV
2DwG0oRj0o0bvHgTr8VrfSl1rt7D5P4IdXVA8dI6ETzYWcGrDHK0jiI4oqsxHGYVgQvfupspATaJ
UvQvZIO7FqvE1mDqLrqcWVS4c7ThY5JVu42fSEGdAR8e6XIk6/WVS9DRRLKLMlgm18fSGypyRw/x
1P0q3cTEd+tcbRa5q7HDJ5qBcQEFvIlyVJtO5HCOIeB9UUz6n9QB4SArlJfAZFFHRFGJeSu30lnL
eUpj8iya9CuPUsiuCZ1SE/ks5AMIZZ7ko0MoGysPtW1tUuTtWYioo7y2KBKhvJm/dYUaoEL+tqxa
9VQmoHUmCZdwwl6FfCMkoYnQU2HFZ2r8XS/8ax/napdX+ZZIX0BGqnmPaj6jhdOepzy81oIkgkqh
uvEgfGSmWmWZR85LweW4LjjXWg0jUTXaTClS6LH+eLNBNtslq9iQsiZp2s+AhqCoUbAwF2TDYLRX
ewLgDJaFqr431wkhMTtfn3CNaHgsckXuc+vQZnX5F2I4EJoDeMnCRWg1etq2KEOutVbD6xhqH10X
fkmt1NZRI2dPEO04QbLEeIL3ButOAwDIhYvQmqRRDx1RDP3csoNDCGA+kf6NILeEkxjvNorzA0nu
w7on+3PtZw9c2L0Zlh0hTaL4wx0DuofqeeTarHUJV2EJz2tgsWe3+jYD4AfAe3gmgRGoaGB1VPwR
CSVEq9E/VssBW0Rn3wYtfwsKfBbNibIX1l/quEuI4C+6789pkcuuVN+61hG1HBvbKkPm14BoJtJo
VVd2virAaXYBAwdskNCPA+/WyyTaMGBdYVpBrTg9a4wMZeFQprR+A3iMwlIx0Y9awGGZAQ0xjk00
PCkCQdtcp7G29bPxYJHBsKAle594kQkfgHzVRhhJBo5crhn4tjE9ysGEyEuG4jIdxNqMBhfJRcon
SoYPEwG5ty4a3oMOgntbNufeV8aGPSC6lX5yqdKntYobj8ET67tpVm/ABVlH1ij2WHOIFNE4cxRw
cLLSbb4Kko2StymwgnXY+n98/1SXI7lbJncXGj+sNEBMk89gbwh/hLuqCnvPlBrxn+3WNDDz9jwO
XjWs/bwX2t6PXMiPVX+RWkviOTAnkIhoIlIEv7pFoJYiv3KBbp31iYYBDmWJlAkBeumn53NqwV1k
AjFDaeBqtOPkyhJWQl2/IzW7mkNX8YXE6VtZsiPGPIiMILuh96Z1VlxzTXt46ap2h63mj2lNjHwU
XUPVM51AVkHumKrUO8D3V8PSfuPUMm0IPEovfzeICJKbCGXwqJM9wzGq38ATfBrSRffhVj0hCQ2l
Tw8AujOrXYEfn97TXXpaykdCb9Qpg6RnJBGAm8q1F4Yi4C4Kta+hPo42q1pbNf27Ax06HQghXhee
ph3Y8677BOS6m5Jd7BJY080wwSKtjqFwjIsd+pdBF9nhfqvjd+4x6FLHUjMGsVkv28mcQWdbTrEI
OpmZrGMt+S3b7uK1TUNiD4KeYHLGtRLqOc9zUp70PCNGFLWXrfZm3vt7M/Vi4EE6JVtKok/FJoZp
Z7hr5/NjGptHGcdPkQdxJiVie7INQltNi+WW/ehY3SeOVMHFdrg1E/ludXwlqHsObcp8IkBfSUMM
aMkMwJrkvvCOMW0xyGkbDWKmJY3jgk8YUySCpHIYDMc0ZANS5QiKB7N+zFKsXpLLwJg2L7GF1l4F
/RW/GFjWcJspWkMGGkQkJjyuTa+/UNH0HngoZcvis6dQyYaCJZ1h8JnWgncN2Y8xL5+1caPyPzMD
u+cst9Sd8JcVaYzxSuaH/VPFCmGQPgMBzG8wXcdniuR1G4OOEwVcSKczjZ1mcIVBw16siVpmZa1I
+hP4ucnFXnl1FBAS5gRPjTVfNkgFw6PVBE8hNB321xDO3fkmsrvkKnVvqzO9XNQli6lhPoQyPe2O
VuulrBtN5zQa/i/DCuun+xegHj9lQCwwqdLVk2wHaxfFvKb3H5puXT9VaQgO1neu93tEtdatATGz
QpwfI9Sq7io8QhznW9P8xQlYUOIF03b376VxbR25fwhgkEe7f6+xe7qKLjn//V+D72wdG9Xt/eb9
i2m8hLqewimdH3bAuxW13rxgdYCQiSw/wtb6bBiUPPvII1BlkB8bVJMLK6l8M8dKfc93yPu6fDZq
Q+1CBAT//R0Mof7lEXzlf3bzrzA1T/3bX4GCR+hT8e/u0EzO3+dwf5L/5hH+/zv8vyfZztEzzSDL
JaeX4iFyhl85wWw0V1F7StElIR01q1cQjt4er4PBooCf8t4gWXBEsu6monrtilnW6slgc/+p54dq
xQc52me9TbHq9SmrvnQfQXmOFm17EV08wozymI44Y/0nN7KNSfesuQSH5BEPNaEEXyBYc4jD4twL
4Y0ELIYuDEV34ajaH6OXL7Z0yk9CWdnn5U7z5mTolUK8/i+tbdvsR73oqUCes1JC06+lCIh7GfPm
Mtgcmk6H6czSYTy2ade9NJERHruWMURKItQLFOPolGFMW9x/6qOYPnNJxN4635mpbHEpLfHuV3H3
QkRh92BX+u1+i0BW6zrE8TFXDfuDSm/2aS4GIGOAdBOXxQ/aCZyBwgFsdv/m/UuBa1ap9t2gOXjl
lBpl0bvtFv5eOeiwCdIo351hXmr0eXVlxiyu7PZ/7t/njyVzqpXTPp/vZv4CuR6969SF+6asAA6k
fvH3PxuwrK5DThHaKleuhmiFhNJ/5K/u161u9JeiGdTOCwLGC/4snMvI9O3Go4nSpAaHqE0NwuM6
6/h18ZtKp/RpKoMKCBVqrbkNCUwqqzBO1+mcbTravTrK37Wpx0tviLrnLE82AMeaVZHm6QGBzLpT
PHSIptfXSWbIx5GmB6UsqSqmUxa8ckieUMARQd7mv0LTomoI+nTt4BWFGuYggAqtbVgV71MY/HV4
/i/nCTZ0MwcDhHGe/Su2iVJOx/73X6Oe9k1btcV/7Ov0M/v5N//zL/PJEN4/PB9DCKZCYeiGjZHu
L/PJEM4/PHt2G9m26WKbxZTzT66/sP/BRxIvjq1b6Eqx5vxf5pMQ/xCmA3DcsgD/+2jy/ifMJ7j+
s6XxX1xHgBEskkFtfOAsFMR/svAXo8qqXEudl8o2ftopP9vSZm+L9iV1lVgFMf/qSy6swovOpiP/
YEIPkDOgEdNdTgAHUp7STRCpU6ODx4mHkF7hQP7etMk7/1Y7prYajXzdavl0rqaLG8yWjYHxSE44
5dCYN6d2iUZC/4M2iMGrYh5C4c4WwG6j7ThpWyU8jyWBKjd5RnJsTVRYNxodEyV9b7LLH5BUR+4l
s4rtENbjib/3VCTJs5jUqe7wj7opu4latg+uEICng2vo++Mx1bIjeOo18XA3l/jgFZz9m47sKTL4
YAKOtAPrKMdsa+Hc92L/OhIqsxxIFGS3UzypEb2g9N6NzroZrXhMyJnmc1oXoDHaXTWvssQYIQYt
rraybjONr83Tj8m1Dl0+XWF3S/Z+EdZbIkRyFs0GquwFVeu3jaw2SOkushj5NYEvQQObD5OERKvh
ONlWIms2YVZrSMYs+ZbD/WTx5e1NpX1GhrsXbfpHIuQCptdC4pS6uMCb4ZpiVYCKaiDSe2v24FRE
8kodZnchnENg5ucc+BWqC9juBtzXUexUpF9kND7dAdZDDeFOaAcjtJ2F29jvVsbUE7mwWaM70OzP
Mqw/NGHCKrbiP/4Q/dGz6EPF44ObP8SzUicye4vzJsO+iD9PGu5AB6W/xliUXGP6SFXw3DqpszAm
H0KB+ycIvfcott7KLP0TmIW+ij1ieGB+y+gDgRfTcJYfS+U032gdImdGhhZ6v/JbY9EL+RMSLwYK
8yXVeWWxvBQgCFHH+g+MXL4Cl6yHys6u9TToi7HBFVLJ4RKJUt+w5LtIIKtkJaFhtXQyH8JyS7w5
qeeORyNTYO+RwE0PtVM8YsNt4y74P9ydt5LrSpel32V8dEAnYIxDTRZl6SoHURIayIQGnn4+1O3o
/x9jjIloqx3ew3NZ4pBA5s691/oW4HltYg/RGAykxDL4HmfxCdSxCnKfliGTNb2Pv2gXYXAys5se
YZPwLPOG5PBGZDjQ+il+p7BgMxVkIWrR2m+mas+5Gs1IxqqPw6Fp0jURHTRAYz7HsSmjld1bLyWe
iDrBSW6vNY69NEeMkAhiQUFizrmT/Q6+40R5wcFHArqwrOhBTXP5q8ffWmbf4OEcwpEWoE9ichSj
+S6j30KLfisV/7TogvH+SbRsLZT4P3O0NXOb69C8z4aC/Dtw1GQy8MlF4K6bQWH2LK5IrkcYcdNn
7wAt586JaWfA6tZj2vFx9it88+ZsBNNrJtQQWENSJnoj3LMx002vOD+p59Lws8MwU4IAU6LZcTYs
WdEi7bpTk8VkMhcFodZ0zzErJYm+Ds3xufMiG52+RtirHF+jR6uWKK6ZfOzIDEKbqacbl070UkT3
MxoSn529zUa6dGGUvefQRUud9xX41zO8jHHJiBxL64r4hlu8q+1gPtYXj3VXbksn/s5iwVLonmkt
Wvuo9sjazQlAidyr8D5czAeLYk5IlR5CgFDaN+a2CP6luScO5paWyXdHeFUT3BJFTm9fu/e6mAQC
JCbkcDpKJZ5N3vz1OOnHxK63DQ3ZBeYcuVTG1poK+iedua5GxRhnqNd/4EtJYHM03gVtfYqd0WdK
V1y9JKIVLCkth55LXeHyEM24lqPx7NtkKRZh8DjjK9M+npVx2wIXIiJKPggBhH7BNnr4u2B03Sfr
xH5mq7tpgACBeYAfTVR016fyqvfdiR2HlGkB3p2jGhj5N8ZWpyAJSPDqi33gc1JL5zDwumENcPBt
+kVyTwNxKdr2YAdI8RyD1bjEDVe79VJQh6/93NvrHrzAkt9KK5EGD5joGJGgSAcKHpVHZXev9O7O
JhfuogLpvLOIJF5oxGUvLLwNZVM+DCOinq6hIzdM5TvQumfh+htSv86jbj5zcOIo3RfIZKlV3Q5e
KsEGR8fhJ3huhLa6pFxnoyJvgXDDxOAmoXb1Z0GDrFOXiQFRWaVaRTZztbyHXV7QRe0dlJzt3E9/
qZ12PDRFTacBKQntU6JHOZjbnrPOmMPWhEBPLbuf3p5CDxS09EgIHv3H2pRXwwCh5+ZPedh+zxkB
auLd03t6Ns6M2Uv0ljbMmC7N0iSeGVTfCkEYB9MOnYWzTKvyqsn29MccJmg2X6oBhHeiB1D6ZnVK
KMozlm58LB2SLGoj8mgzeoIVvKtZrkt6aF7Vi5lQPNrGZQyBwlQ6d5ixsCsCx90RB1gsV2PkkqJa
TU9xbdy7CmJKmqQbJxzOKqN6tXWWLioK0cu3KvfQZJ1tYl1hu77n0XyZdeKBNl1gdHROyZtcBszN
obrosYOiySFV2dCqpT7D5oVV/eqzqkITHF0r8ah6cCeSUzjpQmO/C80aQbHu74eEWO9q2EuipdGc
s6Lw1XVWBhs9gJTUHIqASwYeBu0vVb1iXng1+ubLNScGX/yuiAK5aZm/DmPxICoa/dGE+yW0O1r2
XAx+R45Gkb0U+QhRfEQU4LgbRx/oocZkP9ddvRn0BkuI/eBhY/BS9zGAtbPQJ7Y/UVSvqmlXKZdu
JIMPiDG/gTMSWmF7HCWMW0RXV0hiO7De0sOJAKW57t6cL2t9cvZdKx4DPCRQc4tLXWfYyKb0E1vf
yUjYtnLIgkvT/6hDaEKmL7buxLdlEAWDpbe2RUTaa5z8Ehz+3pXjkyNeJZmoa6wOz37XnwbYM0ai
oYBgqoQVIOdE2dM7zY5cakeEi7DZfGyTWOWZC1AnkVVY+dkSVNgzU+3Crl5b36y3SGDuQnKDmzR9
1rXpWdag69GbR7TQiKyOp3NKBAFS9wAL5SYgS+Titth/9BLGsRHOajqzRYHOteiNXrJSOkN1L2E8
iex6Q508cIUwtM1119s5KXLUpDcImqCr5tdyr5xoNRBpt7Nlt82CKbgbUXEZQTiubYsPwbD1sx9t
zHGeALsD2dMADJgQz2FqJox9tmRLUiQmzi4NtYMeygc/L949y761JD+poIU7hq7IBpOXKjx3om1Q
ptnBj22C/enZ9xzO66s0c896gBGLk/0Owsgi1hEWs89YW+WwkNDcM5tE4iUgIcSktipM50GF+xCf
AgF21m+apb99S95sVW3/MhNUi/PSdxh8aPG47ME3HGSQvctfGHLhKjRtuogSfgJOo5WrGA2kYOQN
YTrQ555obeO2mOxb6nzXyDBQB9OctRJGW/V9yxqB0WMeifMjYHmQVOI+ptaanuzFZl/HX8slZSyH
mgMrxeOuQcONXulhssvr4KTvEm4iJexuDAFzJ9DFw5FvVyVkh2OhSdT4rDVgx9nIk4EQv2Q3dMPA
T8IsQZnHCN82U0bdn5X7GmTZIZ8yFuSEXbTxtB9dkXfvoLSly7gv/Ozd6avXLrn1Zf0pbPFI9+gr
0KJvDj3foWWw5WRApMc6++rRtpUx1PA+ifyVW0KD9mNu6mAorlk6PhPFt229ZNPMSYrz/N/o2mld
jxYspYJ8Eadm+OS72o9TJnuvty7BJc9MRH8ABVUOzzrL83duXuyLzDWsjuH1Yx+F31rIgsun+xho
4t2RUbkgtmZWNNSvA6oeJCWvTR68G3z2k8NFoIcMUTS8TUOaXUN+BC749oDzm4OPmbw6dfmNwWXA
u0G+eIisgZaNptjC7Dk4gatkbupdzZj+K6sgNHFGoE76DRD+dxzCTdOE31MFgYlRjgyMm5mxJqgm
+c2jgBYTjfcm4l1Rru4s9y/2EFzn+yrgpMHYjgUhRl1aCUQAdTGpxa4UwScuPWa1Ds1+Cy0l2NyD
7ItPPeztVfcT+PSFMw0G2fxmM3LZMx4g+6SnLJWkMrXiqS1L5m32GyOTxCc0OtvnYFGXPoFSrTOX
53r9jCX2bvazsBdSdrQJy5IhcfbRcGZpYpMgEwo2vztbPOXw2I/Fk2QJBYXAhAy3COpPS082+tiA
cHnOTBuCW4uL0uxJZNN3XTGFB+SzHDqN5F0dZ+XJqtQouRIlvEVN/zqi3IZ6iQ+X5SsW5HTH7O67
NNEQKGrFtA3o4C7w8j4Q9ujXdyQ8qiFH56NlVwoCKB6oyFCiozNBHIvHeHhOyXVDXBvftQIyZ8Hk
tvLFY5gVd1703sQOmTGyO5lUMbwp31ljf9nqJFqLYFhh4YuhXEc0vAg9RuFhQ4Ht2OmNwWG0ljrO
/CG0v2rVj+t5919iqHt2iCZHLD7ifKBhVabyWHUuwPqsfs0L9SoiCmMveQ4TbkWnomRU6nc0VqXH
ka4NyiVFAe+0gSTtQ5rscZTLmB1KIPitiyuo1FmON0nS87bF3asS84Ws4yIm38JV07PT7ssxdVZJ
V74nQ/A4+gkxH3iM8Ke06FGpIIrwO07rV+b9c/Hll7xP0UIiXVemmpBlcggvYgYmpeMYS2ckONes
b3HoEh1WovRwYvmMU99dtC7VW9xR2GgWabEJ4encDuS0czaw2bcTOxNr0cl8q/kPEuIT2bmMGTpH
v+mJ2ASueB2cHvKpSN9JE3l1Go7gRYA7nXN91wcFrnamxlmF+tP7iCemCB15AzW7CpqEWXETf04i
ew1hemQ5xP2hIcQ8Yjo2xazaOADLZWigPyEqisiM6jePxdawNUAaLASNrTSyu7/NuWJD9PoNBuEd
4/tpbKwfgheQArlpt84JO1n1mbihq3tvrBgmBXp/qlQiZsjUKZC0BANVVBR4j5PAO+RL/zl0sSKQ
wrMvQuTgMBqmT4pGtHUMUkwKEGduNfc+CAuXrYZRerPCJQ/SW9J+1vqGa7xOEaDaVFbzTl6EpGLh
H3wKA/OAsuHXNWbiKxPaqoUBa9fDNmnGZ7sgO0NDB8LKR2WASWdleyE6tonY+7zjhWH1hkK8wTIw
OssG55sf+RyxkGYtsCwfpaavITftZJTdprB64Dx08EfxSDDWpZnSnY3ycZESwEw/njSNoWTdxBMn
WAhECOuhvgzOMif6VAGEBmxwgzNz6DTb+4dr9t/bMX2J01j+fMcf/yPQ+BCL/t/90nUTQUmKP/69
VSr4iv9k44v/mHE+VIuO4ekQmCD7/Ff+KQwsj26s7pvgI2a43X/2SQ2b3qpBYiozFxM0kA19tcb0
Gv3v/2X9h62bNsxYne6qC1PN/v/pk3K+mYFn/9YnBSPo0zek/0EsoIvobQb8/BvhcKjgpth46pEF
ECJpeU+qiq5OjLqugvi6GGMZbzKaRGanmj33zpkSYLiqrnpNW7arxO3BEww4LUpHnDHrJUtCG54c
59sazPSLWJSdG5XaryLXOjU4RBEP+UuzhSXOPmDfxd42+E9636C5dLEuEE8U0VO0EMaYDQYRI282
RTYYj1Pnp3tD0qbxptR4jAelnSA8v/w9a6TVnX1cIyFIc78t/E8qnWoR5AU+E6ylIniCstNyH7bR
ZiLsg5gL5w2SjPeUTdgs6BHfFb3342ax99T1ZXbSTKQB9vzUquruaGXsPvPX/H2x3xLQope1/s8r
KmI5F7YtiFJWxZ2CHaSwlILX3OdmJg6DiTaGQRdD6b7wr9BpbnpmL4EokkWY56uerfKkZ8Y6MMzm
UnLyOTl+jqPQNO6HUhn3Ii5eujj4LRQ8Oq8M+wfdlsOGEOp62VTZCrcqpOA2z2nANr8m33fdO2pg
ta4esqJx5ZL0xd9cw/SAIqJ9cKmuse0UdLw0a7iUcbOr5r/Pix8VV+H9Py/yddq+RWzQxyoPdLf7
s5+aG6ezeiSe/iWoXH+BksWaGS0/1kRo6xT6NiAUfrx0tGWSTdY26xPvHGf2sauCd3ZDAmxQjVwy
D7lPwz6duzGoFUOj0yJocrGV4eTqdyKyhkMu8YN0NPSk4Zz6DpBULZjNQUNGhDPnPWr5fell8Q6D
AewPqX0BnowOvT7uk35XTOUcAHnOszG+S53+tZqmGkMRQShaMgClBVhAwkqzbHrdQi7fQfDRv0SY
NrRpoodAsad1aCCHKT74k3dBUZThAuaw3rccP8P3thSnLMVUWvx49AmJeXu2iQK/q/zZCmdyRhtM
/2gi7NpMk33JA6VtmS2eCkLRdmln3oa4RbjjxvcOkCxIz/Eiz7SPJEWaQDvrOxwjxPNgfIsB3cd4
tTUEXF2x5qYc0jw9pWQ3wbAk8a8ZllWIpbj1FV2LJHrJ6RlxpxsI28e1xWky1jC0ulHTbmqnyhcR
UA+qD+SWvVsuAoEZw8zQq9quTuMDxzNh1utGYLme+gTnSq/9mkjXFQiEYDIviVtci8nXD2X96+JC
ZBGoH0s3e8JU/DCEJYUmdmddqXWe69MqZo4L9AyEgriaXUd/Nl/5XgNYAxttDZEYHc0DJeMRjs0v
spF8Y7jVIaHra+WahjakOYQ5n76wtIeqviBoPAzePLCW6pAOcJ6UklADLW9PmNVj6SHgqXz8loQW
b4D4oiyv39O8fMMxBinCMwlq4isxI92RZrQLjGJHuBHNixKlCapE8ydU5SptmWxaWA818ZzSuQu+
hOPtDOdLNsJb6kFvbBAHcRFga6QPXqxpgTz42ABdQEGgbYkYttBwe1mxlLD80cbpTxDkXhuUM8jD
0P5zSMhV4i0zNIGLKWfm0Zq0IWrjPezAiJRVcckrcpsKImOFIfULFq8rFcMeC1a8KZzcAI0MXl10
UHz1I5JR5i0aKIcEBoCIISdym/prsoNhyycAu/TwhPekXTSUrr0ISCme0kvVhfdtD0Pc769jJk5I
BL7xPWKXI8Ci63Cz4F2ovB812Q8mvrIxbe6MQmF/8T9D/eQ27TYENk9NnzDo4cCS9N5XruL7qoif
GjE+mBo2tyH46vI5nIopPXjE+doDpMhPbnyCcZ3h2kfVNgs/62H6dEP/2rmoIUOWcfKQOkKAsT8M
q1Jmv2YOn4vO0zYgDXrCCbSB+7MpXI6IcA2kiCDJSzqqgMjs7sD4yd0WISlHNFDeKd3k5Dwmttc+
jENP+Mi+zOluCN1GqEO7xs4jupfw6jc1hfjFlPPLHrjU1iAxEL8BU8GR2ePD8cyKJvbUoI8f32Xb
cY+Ycvjx+qeh19Aocf/5Q7amrnwv6hbiT6lxDCMbZNU5dLzyEvcdYr5AYK3NRLqMHdbYJBinnd1x
bLQbjuI95hrY20GzalyLwDO7kgeJxxo/510LEgdwNXxKAnR3NJ355qCTEcbCDEsyCzuSmw5HMcxR
2qaYB1dLV+nO1k2CV8l8BA+zWjOj51ebkoAbOFnjT5h2MHew7xQMSPXEO9RGrVaBnRHZ6arXxPNx
t7BHYcdr0SLxjnVN/BJKDvlWFJv3Ta9M2Ck1vRn1BU/Uu5fRPepWkwAuiF+IJOjORuyFdqpjIY8f
kO6f2/JLeSVW7OGMh0StlBgbYDeexLROcKWW28m6SZXJW7EOglZfJkVf7xG/7fGMOrSG8CkDlKIB
g3KfnGSMkklNj7o3kDIEWVkgJGnwgMokOBdlcZZBFa/NJFdLX3rpuu7jit+MbobRTtnaryg6Qicy
mDXiKYrzbz/vmzsZ5CvpxeNOxYQLNqb/1MNiqsuM3omWsh8wHl2qe7fWpnPRutVdlGbbNChY56q1
M1mvKUF8C3d+fcBMAm7rxI9KyLxLS/rbWbXFxskBdPqN42Cd5JN18IjaWkFKKzG/Y9fSGs/dOYGg
3UWr2iFb/nWw63yv2/o+rRWgP7SHL1Ia8Qp1FuldDvLkYtLIZy2nb0ZY0TlDG03SXvti4uc5S6uu
j5BoiIVmMGR5NkGQ9iSfSsW24BF3gMeQpwQK3nIpzr6L1Ld34y/DUd7NHVNm5PUkdzZBkIOFwRX/
sLxNrZcjr2RpG0c1K4PzMzeNds1qQ7tGTvjjIso5sKakV346vCNxybUx3DLR0Aiitgiw+PtLF+DY
YnA6eztgsb1Ie03TLDibNj06aDBHonW4I+iMItXDwXbpTWfjZFp9/Html6wDQzoe/UGdpSzdtWpw
VyQ5UhIvEyHx8Dz8/envQRZjyOtTYJqiSwAVaOgBYzO6ayONh6QBpzM/dWqPO5cxwa0io3Pzz0vm
//v3un89LbSxc7FY/N9f9/f/q/n7/OuV/3zHfz3/+5PRCAvLA9PMf32Lvz/98+tkKRcDBWfY6t4F
VyqBIF6Q3HDI+qspLJr7pgyQ1RqG9dBUpr2UuZk8UYeWy6oT/XPm0T2wWzd87eaYHTdKhrfOhw5c
0IL8KMvoXaam+Vl02i3PwuYbs+1d2cPYH4Zhk8WBCBcEhWOxaI14IdNjJ3CVMamijKVxuBg48reo
EeiA6+W6B3b7G7rWHnhx8B37xiU2teILXfBL2KX6R2yq3zjwKaZStuZ4yvrXXsN8rps4b+fLZBnx
T32imp0YjvTZo4TqsyIGxr2XozCZSGTDzes8Be5YozsrAY3mSZxcChDLG9cjpYEk0B7iQyaOigyF
nYs4+K6TTb7H4eUc7I57i8Gyu89GC79HmgY7G7/lsRakrKQFbYaaf8Q2j/3yzNXRb7D3txevDl1s
xa5+DfA7z8BF/xbMUbK6GeQPfYtEPAL9+dhazMOoTrWnPnRnJbxsX/pswqLVBP5rnBCAqoECfA/T
6SseaCWzYz9m/mBRbdgnweX+ozvFzpd2hnifsaMLMYBM5eYTVLNLiOLin7ff1V5UXSFF70DTZalD
BEA5uFuvtsefLC1OnDS9r3LKiMaui88mMD4LI9DfKfoy0Oll/JYgzF/UZTe+mOVIL3Gok+cqVfgj
y9h6TL0JV4VuqQfCfslK0ZPoPg0J/2tafP9FjTk+TJ3hMupUmKNK67NG4M22T5BejE4W7rqmA8Vo
1mInxiG7E25j7+Ft5wc/6c3D1AXkG9H1uRsQNe2SWFhHNtZx63RUJACFmaX3jXY23DbGfuFl14n0
+jXTnuZGCK1N4pow70s3yFYOU9JHbn9jidWofVIDS7+mDeI5Yo1aGDjCXl2bk6HVxx5quZoU+jTt
Prw+YsNmdUuKCo5ByNzAyQ9G4na/tTLAhYEsWLTjhOImonuUOet/3vc43Xf4mdAw0kSNzT6K8L5n
G72ty19f8w+oyYfvNpLU+tLDn5C9wSstPhwDM8Gc0fDGXYRFC5DvqxeWDmAGx3iOOnZWrTCKJ6tl
0GrLXjw4s+HajiV9whhGk9EWJUpw3Pq1E4VXg0YWSa0dSziJnRvHTswTV4y5tchMOeaN6CGgOMPd
lEfNHk/geDCKXh1EVep7akx5R86stdMJxDv2TEK3SP0bhhdtsp0CjXMfY5mN1Qjz0tehwbIe+MS4
RiG6vim/R4vSrEKf0h8ZDtNxJLGPhD5UnEmUeta7Cd2EdOwXncEi4vRCvkUDBfEEhIIAzxpYXdl9
Vnn2EGQE0+dVc6Sycn+SGp2x4+KV7jrMiF7axCzK9yn8ZLqjH9Y0DxNNAl9ZFU3sLRziotgOfueO
gxjG/MdE4uOEQf+VCu0pRAf/MRjg5vtKvnNRk7yWUzo/RMw03X7IN4AGk/uiE+Zm0lS0ahF57foe
fWPW+fG1pOXWoiduFe4Oyl/yo72bOfXejU2OYolmzfrvaacrHLdV/VnjlcQ8DsfZDABPpAQrU4rV
2KYSaKv4J9wbmITm5Fd8EKn9RubR19AggM7HsefSI1xCZtqRSN7p6Gl7p9PNC/1IeJgd0OKGkeKt
FMXWCETEHT+8Ojb6aIQCiL4VJ1QnPeE1dC41QbtAZG8Ntpd9Igzmo0rFt4j00mmcxBYgItPvwFZr
4UEINOFPXNPgh9MoCmBdnTFoOreIHAiCmzq8Cpy0WCSbI51yJp9ls+2j4CdwNATrOjKSqUNknscX
rQzL2xhhvPdpnWxqii9X39gxv7rnsyFrA86KvsijFUiXH8dXuyGugmM7VOfAzYpjjcf8+vcgKqyX
cW/2u8ZrR8z/ybMywGADPmtWGedTKgZ7pRkMceKioQYzDHmP65Php/qIyYPe4wOFmYnH9zh0MR4r
14ZWWRq3cH7wqh7jgW6dR1iV+zSovrS83JH45J+SqWfxcYfT0LkXoVp1dKAg3JwRxKf0gjPZ3/pZ
rwPGiVW/kQ28S4/D9iI2IoxHdD5WNA+YlvruWeW9uqWCxBjszHwK65i77maQgXJzAmLklcMH8PcU
xpe8KMpRMXXZuk+ATvy9NipBBxRj2++os3Y4muqt1/Ys80Kvb8qDFDbAbN4MnSQvpsTgJmpZ37RQ
g7CtAPAJy3CX1MoMdnsXp+H8llTUogfdHr5HEwSvLdSq6tMKCOB8EzR6v1XSTZe1JdNln6iBnnab
3mj8V8R5QYY1siy7aRy06TF6J8MMYZuMnH673ZDp0a2AElC5gVxOs/LMNh+wpEIjYS6LM8tDkTg/
uDWfYtIQQlPJtdFF1rXpZHEzLCK5eo0Oxt9TuCQQmgbrSfiJJGqHd8xp3csANPToUW0geEgpGvrs
WIBBX7i9K5ngFtGSVyS3yLKSG+m5inVoeAfRka6d/7p9TddHgeWC1TJTsQ1ts7sSWxices9fQW0e
N8W8GsBJ8m6jMJhxesWh2nELB9vSGl7IzjjVECXRgHtEaXhFKbd5SDcrzbobh4DuhuUSAaPAZ5rp
K9qT3K4VayTSL4pq+1Rhe2xAsl4ThTdWOdI9l0W3yzr3A5Jr9RohGyqH2etdpmemUSFW0BtkM8l/
+3Wcx4ivrMY9ZqxMC+H2J8fJio3LjrWvB3pZHWXNa00HDaVfMD1HUuDVbfNZZjJFR83TDJjOInps
U4xCEASaaHjV8liemxZnXF3E2IhRVoJt8aMnK/cPvS1IlmJo+MAbk68Cp5iuAwIRDHh3TlJvqFdo
l6TVR2/G8LFzPo+5O3toworZRRewj9Jgcq9e2VoPQYrSIhLS3EUdi9FodsfA0x7YUuGNj12/Hxwz
PESt/SYwsyaVnJC6avmKTS42be3FyM2raWFOHmBdHbTuqtohfQDZZAB4BQI5ayd000wOU6rYDJpx
pTJY0lEb7GtfR3hE2+wcBQB4eY/ny4PDjBFFK3RwxOekhgmwFh16nHwUPRrVsdV+U9Jetky/ucMN
et3wt9ZoPpvzWEtz1aDnWo4Z9TEZATWErsI+ufPD358KtBxrPeWE3Yaxvxg9v1qXjoHKp4g+ZI6G
S7JenSIj3+qmk+zyNjWeG4Flz8vy8S4ZygRuDBHbltOZKLps0ATSb9BP0hb1DXh1ufeNXkPQO7Ah
HRpP8CB2dsP0mpr2Jx0oEF2r4TgeDd3W7PvVlKUPlg7cxYD1FkjnPg7T3yEzZoq3WugDv9vfX0fj
lOy0CXRKFwb2vTa/XlrRCy6MfOvnvHd+j3FLYxrFMn0jQ6pZDp5JE2/KDwMFp2cf8wTQsVs04Tk8
tGJIETHV8X0YN3Ooh9Je4sHisBGTNTkUalcNxXs6Wd+pIaqNqVpJzmKh7toGfuLUWfLMIoUQOfaD
fdpbTP5gC9z/PTSQt6vSTKClJAAXZhQMQtCJgCa73eRBCSGwlXKnxaZ5T0duKyVIocqO3yNiGZda
JZuLm0laRjNDYJxg33bBJVTVfqwLa9vV+INtUrhKKISrEV1eULN+j7DhsF6eLS7EWzsz1iYNz7SN
nRqVDzKGcQcVPHYzfVsh6vG4DPdVnBmrEZrPYkpFck3o4C3A7OZvmh77q5B89F0mvvIqDR97nUq1
rwJCiVtFX4ZDiyUIpRsTrOxVP0GelF2y4xpU6IAGBjUVfSQQqiHqVU0t3cEaj0RmZw2j25bTTqcC
gO6sFwgenOaONUpbG43dXros+mwz845rtXhLZ3GjDIpfKwm0A1Sh5sTRkwlm7DCUoFnI2YK3P7BO
bYAIN9WcXYua9FBGVx2GEpry+DsKnI9mtJ6TuQyqsZJ1rWOdpOJ2cjinao48D3kNCqqYJnosDHFH
Ptp1mEvOeV218PU8OEFxN7cyrzHl4X+luZms8M7GGw+G2+RNSyaq4Sox7Z3joZatk3AfJOE1zj/j
xI22hlf3CCUYObUjvVaEku9Wlz0301xCKcKyTOAXuI/RHfq4qAEkrPHf0JAzqfWxISHZAabJCkfP
NHdKuAGwK68DzVerPvqTkV2U7XuXSOveYV9iGw/iG5/Vygvz4MuSdH6IvvI4MkTDMs3QtpnSo0bc
A0eyFkpSDA+EQ+3UVG7QpXI6r8qXNNA1utJRveEwyaw8DwiilSWWoRStWKnzkTExYtX7KgDXLRFN
Y50Lo61dgunolRszwergJc/67mhsmoOa5ws2GQl5MjXbahg3FlZpKsa3TitLeDklcK24ow0gkSOh
haEh1mynDtqbSzt9CQXTynK1ZytC9Ftt2gaE0eDKI5zVeo0FsUdZtRMGE77Bzi+qcdJlJ7R6C7SI
sYE/OWCXIgzXRBlFUfJNPFGyzLE2SJaIvlQ6wBEh1215hKeyKtC8LA0NRoKkBcxY238aN63hYRLM
cXz3fvHUdvkceEa+H/CwJSdP1KrZcDJTFWxC2a+a+pfjhXeo6t8c/cMZ+bFxUX4JED8M7/0+93Zx
hJPN7o7S4OSeKqIgRLuyZ6NS1T8PfUZTsY3gcTLYt0m5pW92qjLv1XdiuNsIU6KcIYgQo3EHXhdy
HkCvpduP5V05ME7qrHLnDKxaYDDEcBej6WHXNxd1h1rWN4J0LyF5jrD4SZDQOS+ZdgtkqG8PDov6
pMvuoE21OOalu4KF6955qjbxXiL8EMNw5pNmN8bCfBnnh7wZ9o7sQXk24yV1Y7mm2gUuGMqCSI/8
TdAB5cJByQHv9GhrEr24UVzHsPEAeIVQCgswcnGzJ0+RDT7M4Ka2SG2tEi6Uq3fVzY1zQsRtbQtf
59msNaaG7PBInoPV6BBkW5UhkkUpr5CRNhnyERpBAP0kfmDbP0lXu2kWOT+F84VSaXoUQX7CnueQ
sz66m9LthmMV6TsuVry60Bq2cpy4Hgx9gGFRBne5uWXJNTfFKN0VTOkzeBKE4ph+52LHboFGpqbv
L5MqoLcX+w/mlDBtzhSzO/nWC1sdJoMORG6JbAOJaPb0QLOKANXd+SGKNXwTuyEfH8p0bK9IGn/c
ie5NQhzWlCb3dtH/OhhRcBGYYlnQy1jbVIALk+ndwvXxyJQBcLNJXEDa/MrOfaEeTd7oHr855A0x
BQLSisB82jd1N1C/ovCaWrc4yIgrCfVKseeog8S5KlL2qtrfJp7X32sKh7BbYAkxORUsYHBzKGex
YmOBRlzsTcPv9yoJP4pKbDzOtPR6MNh0FAFcSuLUiSw+Z/ocQMOsb8XgpTy4plwJUiL0ut+m2Je2
QMGjjSLJZcntnqzGEu+gObsImXhjRsxxFrazx9CY3YaEAEVv1gsnfPXmz37EbnYmVvPTCLOiPbsW
o9m/+PfFf39fzO5Gd/Y5Eq8dvaXv5ux/xBsNfNQ/4sbHnjI/5KU9EDmJW0Wf3ZPZ7KP81//QZ5el
nP2WI8ZLY3Zg0svvnqC43+rZnfn3jLrvDZKnPHd/Hs7ZzRnMvs6/p+Xs9eQiiY6oq7sn2po0nP88
ofOL7dknKmbH6Dh7R8MJF2k1+0mLP2fp7DH1Z7cp/2BSC6h9nsTsRbVmV2o2+1MhoKsPFHdP0exd
rTCxIlr+P4SdR3PbTLRtfxGqADTilGAOIkVlTVCWbCGnRsavv6v1DW69eoM7cVkWTZEi0N3nnL3X
xqpjoCxypdIdpdWh/jW9gsDcRB4+WMHqrtwLKM3bHxerrP1rmh36h+TXRustObU1s2eosx5jSdy2
vvLd1sqfi3yC8O8aV+6o/LmpcuoK5dn9/a6OMAWlHvWHrby94GoIW1Z+39/vJliASzwIVyiGTTAo
f3BM72aH6alg7IdBOcbr3P8ajuPmXVM2aMZ03k4o3/L/+QBbOZhjrMzi1zb9/z8DZObmGQfR/z7A
tPBJ/+9rYDH77zX8v8/wfz7g90WCUS//90V2ytvdpri8E+X31iec36bygMc6bnBhvPx+8fuHa2Mr
0JV3/PdLW/nJe4zlv1+Ry0Ush3KdF8p//vtvmFC0vavc6bp6xv/+F9b1WHnYf78ylK89UQ53PhuJ
/ALXe4v9/ffZfh+Bob8KGDmjUlaPkMo572Gh//3m7x8L9vpS+exZ6FCMDl5/6hxSCtCA0ARSzvwM
iz7Y9ww4Hq59T/n3Y+Xkh3kZPgnl7u+Vz58zcvjkK++/1a9txQJoIm8kNQdlmigsymvsuPQwemNf
kUi3Bm4nN76LTXgcn11NaFsjpe+oZc1z43dPBjgCM4YMNYSvYwEWf6C72lv/ssJGhYmP6+A+dgNu
wmmsKDdAY2DpWGVW8UcDgVCCQugiV1/FbYSclzsRQkTdB4PNmd8HCaH1txmFpaLyvwwhKCJFW8DR
dG8Vf6GIIDHUismAoxCaAJSGTPEaFkVu8BTDoQO6MCuqQ6/4DipkDb7DK2Ywf+tFCC26Nrn1QCEk
cIiEyBrK4uFPAzaCQQ38CEWS6EFKJOwyWcLAkn8cfpk8PfQJT3EoPIAUbQ+ZQihGhVC0igVsxQS+
IlYci1oRLUqreNYWZPBTD+0ChUx34E6GP5L90xURg4QOPCLTblCsDCoTgCQY4z3F0XDlQiRlPRoP
HQ3vI0ReyI985RZec/JmziYuAxPR1f8iLUs/B5Fs8tDUjhrq1XJc29R+iuoxKb7H2PI5a1+xOhlK
1A1Ma7iElpJuEUqWcytjFPFEYeaViSRG8snqOpIsF3NdrPgipiKNTCBHYsUeMYCQ2IpGsmSPfbUt
QZRwkEbJkm/tMfnRl+w1tKuPOtkUimzSjodRkU7oSYPiBH7C4XBfTMOLDUhunVqMHeggSsVLqRU5
paQpbiJcIMwJkX85m2JPTUMwOZslDAGlYlccFl8RWUAs/sGPc+sUq0UgzEANDaBC71atNBly5Xj6
PDlDjl0Q/vsq/BUmde0YnLMc/0AzE6SJcF/1jOkslKCW8BWTd27zqzfXhAh+c9vMqxatrq2IMzDD
MLcpCk3I/gWUhgMK4Tkfeebhy2z6r0XNpnM3JY4IoE2iyDaeYtx0inYD+GNdKv6NDQinHCHidIqN
Q2SCsUVld9EUN2eMpw/9l6QDUocmL3PaqnVB9DNrge4VxMq9mSkWjwWUB7UB7oY+Rqee0hPXinhv
ROOHW3F6CIH6FMB9RkX5iaJNMqhBRuMiw6Vg3DA8CVdRBY81VmhhaUSMEfstR5nnGJBQDVBo+iUL
eQ7TloJ0hFgwZJIJSCPcVEh0aHtYI7/25srIeNf6NeIOI/2uJaZ+WEbeIl+QtUBltiFi2iS5TVCP
ZmwBaWY/gtDWUW/BKFmPipPkDDpoJWiLEBsmDIv02x2wSnke70xvrul60cUAknoHTDMgisbtaCAI
q0edwoO2/FPtP6BuzzZVGXFjFd4xVFQnQ/GdcFM/WpwfBFKao9AggIH5wvU8GBsoineSaFgfw1qu
gEWzYfOmkg6aFEgzbSM9/08/eJ+4saOAFc1Z2YkBIAkclaO4VNg7MJR5+dc8MdxxSy3blbYNsY7p
RZu69b4ZKNEmIDydyWWERvimKw5Wo4hYmo1926Fn1jenXE4wr5v0kLbz/DjM8ADN1l4PFp4EOlEh
EXRZsUm5FhY7XzM1O7aKy5VFnJt1UF0NyK5EsbsK0XxkeH9Q/wBPHqjOJkBfEuCXDfjLBQDG6J2a
VzHBtBJEjVScsBZgWBtCDjMUQ0wAE7MUVSyezIK9w0RBrohjij3WASGTY9SvNF3sesUnizOk3+iX
fRbNLwhP7roHZhYqqlmi+GZRB+kM+FAKlaYAgNYAQqPBhlhMsdESRUkrwKVVYNOWAX6aQxkKUNi5
cYAzdymQtYFoB8Vcw39AHhzub1hs0y+VjTCtlUsP01LENhJF6rnfuYDcwmhvK64bSyywJsV6GxT1
zVH8t1GR4DQXJpzpKJL9fM6AxWldUm9H8HGx4sg1eeYHNDRyz/qLzeJHPw89Ox3wOQcNZrHMKofq
bmOaWJumcZHw6ioFrvMme3qAXnujP5E8+LR5/Qd6NqDuFPQO960+6NDKoOE1CovHzuLtWSJYf/Nr
1IPOKxVEL4em1+byR0QTDi621ATeXmGY7UoKH0clLL4WJp+m4Hy1k5rrHBMKe9CCUSF6LKbxI3EK
lnjYfnivvzhkEtJwsCH/GRAAG4UCNGECkm28IpH6H9lCXoBtnmZrCUEwLOqvMP+ef8GCA4hBB9Yg
yVnYSaf2r8jlZuhvoPBS9EVwQWYFKhwMyz7A8pwqU6NlDk2Rtv+wl72LGSZsld7fILvUVOBoP3IH
TD5xfWNtC+ZfsKKSP4PnRdb639d6tnzWGm2d3webi0FH1fPO/z3VZJrVRppy2Px+9/fHzVh2wyjL
GFvy7JMYhxNDh+9RvZTff/JHUqVoF0ZAGDL8q4aO/G0qjNvvQ9wanTMqUR3GvHq1rQvY1J7pLf0+
u0iM+dEExacglDBg8aQoMGWEoGSGOI0NzPlbwq6sQ/8pgWUJz2blz+u+nv+SkwDqUkEvI2yytO3d
o8+UetUpNGalIJmuwmVC3GZ8F0V4BNzyHpXZGwlJH5Ejy2DSHZwPOszx7DOFwmkoHGcNlxPp+AA5
tlqjiMZbpuCdaQxsgXbqtYPracP3ZIb/nijep9evQ+fABASWuQKCpgoNOkwmG+a6U8hQXcFDa7eG
nQxO1FJgURvCqCe2EHf/CnTSZQ2AtNKL97pCeZJ29xpCqQ+ptJ/hjQrYpRNpDoMkC84ieGDxjW0N
5bSGdtop7KkN/7RrIRBhs+PlSOiog8KktgqYait0qg5DNRLJwVdQ1Ri6apuPWLQUcNWBvDorBKv6
i6ugrL6u8KwK1NpAbHUZHoC6+MBbRpKSz+9NtDjbQiDjngK++i7zwjZB5gXKA1oH0mHvTjP+04QV
6yERgFoZbtoJuxbd1m+rl2ccXfjcqPbtUn4uoUKSlh7dYWi0vcLS+jSfcbWNs+m8OjnIfR1K3JKC
YHCtJ5cJxLrtTep7mDnVlDS7Hv5tDQdXszkm8r9cQs3ga6Sk1nRR9qVp2NFaX/5JyjHcoTsMad0Z
5+wXtqtTVdjRU1gydJWl8ZnmNnedQvSGHu60SmF7Lfi9+AkgKSqkb0h7U4PxWyvWr4L+Ak0RLK5e
gcMIIRdAASbzChNsxwxrXcjBaAiVi3pm6gRUmD4F56wU6Bq8YVcNo3LbuMqiTDeqOxpHKCHdgiYB
2zKNHLzzExkgCmRMNCDW67HPYRGBOQbPOp5we3NMYcIQtKTLLE49rKPZGLdCr2O0tBNSWp1opDm5
cjFDaoITsYY0pjDLCWtQUqhe7/jpKRBzFmfPPel3yHrLZ0sQUEVEQmLkaydPaY9LWcLjC99SiaUn
0ew3B+IzHSG4F2xTmw7XsX2xu/oOmgTKCKho1EOPNCtPi8heSnPX1mgma5j+v0FiU37RWz8/92b7
B3tCc9PGcdsLu7yEEfkubtbewmGu75xgUttJbh7/qjmpvMH7UmGJpNTKajsIzb26dlk8IfLIufi7
XT77U9Bb1k9KPfXo0hDSs/xK+AH3Ij8ldvu9Nlb/PIeokHlcLLVLZ88eq3zrBLokP3bVPJllupyi
BUsDhYbvJFrgRqgLRcrlZ5DHPERkzZYe3gR/9p4GAnh1pM9RVjOXL9pNTmlysORj1gFnn+bSpvHp
v461+53W6XdamdXJ9rB+tCOuKbwr2SHCN3KzjMEPfIeUuAHfaZAx1iWrymsu7KiHqs3eq6XEEBBp
28KmFZnMwyMBK+iV7fyZsQd5Lp4Gbk3r2UQc19+RPGDBvmwsWKoXI8tfUjnLfUK+fdFewsTzHztR
QpXwpvIkRfhHo4TbRbVrrDWTIQYrIcMgVI6rNkXSlDuG2Ffh9NSXHpkOoR2wBgnVs57XWWaQwDLo
bO95gyo3wquYRd61whCwqxA/URKE1UOR/ZE93PhmJPGutkPzZsz2H/xyCaOPst/XY/GZ0ZNuSU/D
XJtONOPTZOtKIsTDsZAPGQtENbDOSIvI97HM2+cEP3uYsO/g4suDkINngOhs4YOoHSKHCBtqYZxr
Gtnoo/3K/FTZl7OPmtCj439/4DXaGn376NI2CmSOG8yWUl8XE3mR/Kx1injsMPpUtF1jRPtixr3n
+FSiqWDe5sxUoXY5Y0Z1J/TIcxI0kbWyJalv00SwVZVklGF2w8ZW3f2EgRYC7Ymm5YOe5AS4oa6n
ckwGhgbexNYhnOplUfzMgT1jZcIXWNFE5HJKdXDZWc6EJoMGYmS400gQdmMeitbph2MwFYiNjm4c
6P3G/uNiJ15QwuNWSmDOpWkGan66EEdTgImrrsiNy3tjIHE2I4qb0fSPvWyqy7h4FFsDOeKzM0TM
jpwWtQ4x1rq0JMpZ/7IkKcFZwvcCMSwncxJOQH4xa4id7XozWzBTgOfw3ZjInH+icEaiRORbUrj2
Bs/HW5eIyxKNx9w3GCEqyDhEZ1D64XT1W/elYQUC7aD57xN2JRiWESKQdiB0HIyJ2cT+mz7pp7HR
9aAPQ3M/2ejDpoLjHAUb121SQQ+GGYsdik52pL9FtJdB7FgEZflAPRhcPE4cWoiYwnZlZPWDF6K+
cuzJ2wylQP2Uz9d28NvnxhGnsP4Y0K68VaBkmGSixtLkCI6f0Cekmx4HDKnBSyBrfDOHEcn3vj+w
+Vd/w4H7p7Tsa7b4BA09C01CbbUKxqky2lgkIm+zeZjew5GYuUQurxSzznkhN4VZVtEK96XNSrKk
fEjJyZjcElFqijTB2l9RjlMLticD8UhF5Lk2Ac8xM23jZfMlzFlWCOZItlJGHK4BEgSoHanEc2dc
M056JVDcvJZpzhDUKF5BWaApcp2vaOqA++PbHWs6DsRr4fFYqvfE8Gn5Tc1lirl5J5haSMxdJLUD
wh+0hZbGmM/Poq3hD8Umalyd+hKukI9jZze24zctiluYGdOdk7KB6jxM903X/isgcmLQb8JdbDPm
MkFGsWqExzF6SYd82rQCasIUqYu4NGaKNTfeFSK8DkL/accMMpFY2p3jZX+duJ+CuJ7fWrBhq6OH
qYcqswGS6fZvbjaLbVsQXGxOsIzZ6Kd1VsJjrZb0mTzshHOZcdaLlCaQFe68pNeOIpMxtaaC6Rg5
E+6RhT9E6BPoc9ycLQJqC9LaXkvSOLZ9S4x9W1DBdN3PaMZrYdvGppzw5hAjRAyl5b9YW4uW49vC
wfLQ9i6+lSK9mk29l9rIgJq8jUnQE9fqOX5FhkgLMrS/eCDnfuRaxaQrQ7BlEUxlbzOXyXOL7k6O
RB8ph7MntGan9Qr0QrF1ZR0Lrz7nv6OLh7Zzi6tOLyQwJjYtfGMYA8IQXuCoF3edsVM8LfpxzJWV
PnmJB6nTxooH0ANGEPryy5mWRyBTLHIPc9k8LjERql6mA6KU8t54yt2oaadCW+pLZzOkcokHs3uC
qMwYfkqdclvGMEaQyms3PtB/nclHXIFWimKaN00P8RfXiFjZ1bhbFm1Yu3jUOUhW54W0SsJx32LN
jh5DoukqqpCMI5ktuNCLDrYEP2hNUmi9nQXissUgnsmV2s3ouZ3zBYEgkIikxDIc08P1I786p+Fj
N/XF3ijCZV0Sy8QW+lMU5XcvXfkirelnHk3nInTiN5PsJEjjffcrZjdaDqpIDtYtjZuXea7uy+S5
AG7oc0y1tc+s2Nx4S9qBwuueG9M3VvDPnOehNJ68YvqvWinspV5H2dxunTxK32KZP3hOGyNnvWl8
CsAD5viSTQZvD+AjF21yFE31gfjcvuVG/CDNjF/UsnQfHGKDrBge295ebrmg3cSMyNlEBmbxto/N
c8ghfpWO44NXJ68WOuiraK3l1Sy8FSAtEiEz33zS6+Qn7z37s/LKH9QbcMCgWW9pFpxkpD9Euu+8
B848nxOnI5PRH3aCvJwTdd0aw1DxqEPukz1djNjwmIKrc2kvupuI6h/LqS+ymDme1l5zGBgz+RZC
mNoqOZDG43trNJdqQQLdEWp1IDCAhOW2qskVY4BDoCgiK3wPXlMGuc0syXZne1c6xBzmgLYQ0UXJ
FrPQdUKWgGBwuutWzgDpNxO26yAdeZ2s9nrVIZ1wvJiT4oSyfTT8lV1HR5FoQI+kthcS9zw7SrpD
HkuZaKZ/kwU/e6p5N18VJ4NOxnGWTeCf02I4JURyrAcdB2Y06UffDO/GIOdTp3dshcZl6GlXm7Z7
zL08JbPc7bd6gyKjkIuxArXN2KLV+lNq0j02XI5THwAkyx0fLXVzOyTHdizfLHdEdy289bD0zVr4
8xb12fCQFKO2MxqjDn4PxotXRDvo2jrZKEhqXYGGnOWDbLuGn1pE8sGKjO4chezsWReTGFWMT4st
hrPNBX4vajS0tgN+vSoudIjaTRKPy9rC9QLQ1Ul23b0VRX62urA+Y2qoz66/KEIFZyR49aTs/v4R
EePAubx1K9VnazYN/AhajmApfr+PBLPdLnP+FtZIJUcGgIGp4nRco1tOIsWCNCWDG8QcBtDXudaJ
etfdOYgdjkNDX9BCar7WPVKkzBL3fYWJh2dx5Howi+g8tEsWFJFgKZkGScAvldZxpF1AOEBDAUMP
lFM0wuqTpeX1Bu49NMmh6jdS0kbjJrCPc+qY68VHdDf2/XBEYTscf59GZB0sGDkBDFqmhtmuu1tm
7IMR98gECQMyPKVFYVs+d3ba3jsJxcbOP2Dba6SzzWh8W4hozcWehvJjXnC0NRcO1MWpieOPtBTP
bLSEg/nAD0a0ikHLjhbUWXForW8vMefdXJfPaWF84rnctQlIdiPRv0XYWEGV8kHIkxmzLRtV8jmF
2kMJz7wY7DywRFPQUuYT1idnMxGSEvXWphfzD1drx6nbLgOyhJ3ilfJl3ze8Qrf6jhzeiNH5RE32
jxmfP47NkWwzrTyGlU8fDruLlUB96cPsPArrZ65gmSSx+ZD6otxXGCOyRD6WYDs0AyMiJ/KgL/Jv
QLnM4eNwgy6ppSkXY7bB49JVYOuRMfJxxHf6BOSh+RXtq+LR5EXb8o4w4LkWz3Xi4a4lXg/+jg2V
3/vCUPxYVuBPMIpOK7+EtTE2DXsGsvMZQIVdf/sWLJCaFBU6SzkQeeUSdRca1I3xFPYjmUuhsZo1
/WrN5VdtJ3ilC9pG5sg8zRN0tqNbJeXDJJJul8oq2bh6B3RcXNsK5e6A3I7U7VUiMSM6OhKhIbWM
PbDMx3yIjlhmXeof2JDOY5+TJJi19Kzg3SF1T7nJPQMXTPeJ14KVyKz+yQSVEik5NVzERE2PTKX/
6NPtGE37GhvlRkO4RGJLvaJ7AnFNvpp9AAMt247otlcpNEClLApQ/Gc7pLYnLyzpIJCC2+lELzfW
+IrgdGf45uvMYW9j+Vcys5t91icvJXMF1GnXOEue26ZP1hzrL3KuH/WegV4lEDEKXljp5lzqZv8U
WQbVsbVAyCusM2h7iuA8FhsE0e8aZ2MPQUVqIUOxSJlb4K5G2iO+6a3rtgdo0i+e69sbAjfIggqd
G7Kl5Bg3wNS1KFsXJY35unrJrPncplp3oS9u7CbjD6GYz5o+7KvK/Y4sjlpZn+1su7HWTuF+V3o6
qhzLgwjNZg32mrGp0PegnP7kKQc91mEOYN5DlOXoXnrIRwI9O9coWBdEwpbF4qwlT7nNcWMA+GES
hBAl9Of5MDjUL0y8mFZV5XhIWj4KVqPKL5hlTKRU8TbqcXiaOQJxwmAhDEtRBSTYvYa45TJNWMGM
Eg62CaoUe7onbvfkYIT2zPxFauUlH+07aY6O2uWAOxGIKPKYEtTm9DVJ65rX3BimhVq9H5Qi1CR3
wT8kOtJvlo1t1Xrvo016NpmIfSBMwrcR+zwh0T56hvPWjBYq+xj/QX/qdfZBvw23cae9ajONGifH
SN3oB2emgyyLW+oQOmTp3jZ12xeGlgE6+1d4TyouVDEP/cxgOmDPeGjkl0E/DzLho+5TnDJNQR8p
vrW0J12qgdjrpCNZ04jWfEa7qzaW2WkInYc6h7aHYVjrH/osmlbU3UTIaW7ByHh5SofawMtVb5KR
eZBGtakZ6Dn7fkS002FLkSr3ziDRGxM8x6lax9jUMvPT/pnI+NspJGd3AriAEFMvEdSNWrjBRU0B
7qYPg55swEoCC5wAWbTpNp6il2XpkxOS7SBzqF3diUKZZnkV1MZHkeJEslF44y7unm3v3IvxJHUH
24b2MAycrhMiNbKUIbfmPEhy19uZ+bbnsqRFxo2cagOBESf7inRQNbKNm/mLHsh4zYpGbJkKGBvT
yvfJrBWXvBU7+NBv7PeHkdasz5R5pTd8wsYLptaPKsoOAhR4ENbVPs1dlsSw3VcLxTc6V4usl5Wm
ud8dOYqBPT0SmAEHKSr3Xtr8+GH819TLnR0SBOLDAMqjcF0v/nOjG1df2nBA2mcyyW+jpr32EsU6
Co01GerL+yx1Wmqc6xUB6S87PAp5GlnmmazGvSi7AxwHe69LDb8dukvXu0QIw7hEL7ieGcPMOHRC
T1xCvz70iXbJq/QFeupXaLUnFMSvPVAdsqi5ZBwQc5j2fSYBARPnLZiYhtFsil0s749GMh36zlyZ
FnYlx8DHH+HaSyrsEt6ESV/Dyz/iYVWJBybXegIrNnayu8gIDOO3jKgs0TiXSehP7cC5T5UADS2N
JLxQKn36NeX4sHRXfU7uyYxkg4S8y2LOQWxmn8AyvgpNvncQG2pHvIOjwFkloGHJC/5FeqR9ftU1
5G92bRLs49GxRCK0mnBR+Z3+MqBhKsl7x7r20JYkMBFLGqUAm+VwllN1sNRQJR72pdD2TmbcYCF+
Ft0nLrd9F8sXu4nuien8Gxr7FSKhithkaWaxv7suAtxR0NMPvfnNZtKFRG2ywlVu8TomA5zcXP5k
hvZqNy4CBvPFmLV0N4S1CMINmNWoqp4am1rbsy5o3z+9vDtlOdMUuz92EAXo2F+NnnyNcL3EfKBR
rNH4KY+mlTBRMi3KC7K9xExKgSLL6/DZ8GU318aZbsXyXUUQ2obGeG1MMl1hyzDU089dyUNVB22Q
yfPYZbcMRsxaWLyoOTMLwjAx1vtVMABIjWjAB7MM/bWGfnRSTFp1hc5jzEAqXOedf1G3cZQaZzcc
T4QsbslM5IiW/iVC9DD3SrXbcDNEKehEhus2p3Q9tt4iVPaQYrZdS5OIfeUiYoOmh4mXA97nWwcS
BL8aEY5UWKta/0iH9pQayNehp5QVBLlET+6O7q4XZCBhxXW6pNHdheZKE0Vz4i/64ukGi9PPkFwK
jfGwzMhm7wvtQ5emu5LYnEgJGQ6Wb+x7dmDIKXgRar+t1mMFl1cwouvu82K/IgL+O8T9EVIVv0Rt
epy45OApHjoTkFBU3lnPxrVrxwjiIvcjcscdjhwR0LQsgaprj048PYGD+2f4/Wc5lmhIgNzhKqBV
kAF7lWJt6cudYbPeclvHMS4Ys4sf+r748Qec+BLWF0e2AFnmmcjzIJkSCyW3+Zm74k/LW6NhW+8Q
SK7a2Q5vbCeBVg97L+x3C2JxxgrDCi8T0/CBxJ4p4+yVgVBgk8OQsJAP3UBtrfD4z+GjP1QHpDDl
OtLQySywbHbk89kcj6wAoQ39Hnwsec/lnSvnj793xw4N1YyCMTJIuFrWw9DmW38p0fojeHX/eexC
hpk5x7pisaZ6trYvOKrLi6aOo372F7AdQ8Dchudxm2nBpnYRYIV4qBRjHslhsqVluNYipIIsFyYy
LcmWu3USJvMeOpt2RBNIw+28dMOnAGSgzkpGS2jaDI1Xyp7cNe6H3vZ+BM+m9IuEkzWM5dMKoQj6
oo0twuk8ZJke1E4EfRWOdTz57yRfurm3wp76t9PqzwoxMRftnkRWAA6W9j4vCF2cifvfNt6mJHtA
u/E3InxyY5q4SEtulBmjJ+mdNX1ZmLOZ+FOELtFyub5fJLABy2xQijGfCkCib7zJI+/q79hZNCht
QlOnnG3g5mXtz0KGKzKXiNmOvx7xfoydQYtbYJoHydOkCdyIArubjvmrmIG1dDif15NWPU8D03bT
4wQxpjMnPq4zgjdOg+l9dnkNDMNfhzFBybHxZPrRD91EJqXlNfGLn0rGJIVED5jssBbSSG8Qpe1m
a4mCqF64UtPVWOj2Ucf5rbfRcqxYThS6MN6CYx4fCTKAzmtVxobRSbbWZg2UdZgzCkNhYo36poZF
7A2+c6gaEjKsoaBgb5KTDfZ3hUb3Ogz8AnquPvoipFDhRmuHKxA4jjz+8t4hHaUaymkeesyE5vew
GrfYd66p7r8T0HRcyA1DiJ/aO1H/pKF9pa0nDyFFCI2x7RjrL3nPEDt79Uz3HtMFZSdbbv00n8bE
2nSl/8eCZNLDo4sSTty95V7tBjOQmaB9qqKXWZpqRHYu4vOs0Qyld3SeWRjydrrFS03GGVjKXH/r
o2FdV2iLR5Op+I800teeCJhNntE7tZRlxv9hm96KhJWhEfWySlNDgx6W/mGm/gV0hAtT008Fg/Z6
mF2mqfWBqfWl9zXGF8gMsy7chwzypeVt9E4ap5xEtVVY071FWUfLX3Pktgqx75cekScTWAPX0taT
ixuyMgt/I/Fqre3FDMwspLGdTN4B9jpObbpLIknPveP8iy26hp5BWumdzl3zU9l4npf5MoyGhnlF
573bXNuFe+GoigLL9VedBdOiKP8augk7A/8Iba95IJLCiem3ROazBiH/SIZfvqnNEt6Ox9wjivt2
PcQAdYr2aRxGpn42oAarN54Mv1y7xmFxyK9ljvhOKC6Q/RG4xJIABF6aI0rK17w5D0YBNDqDJaUz
kUTbma2HhPUdagjQZlU2OuEm9rG4y3R4snv9UzAADOiB+PWJUJeS+F2On9189Lo/Tk51V/nTDfVi
vctpANJAzLcjP46ysKOOhmPkITyjhDZXRRm/6vieCc2Z0GyZl6axX4RkVfaokILULIIiq94jh9nE
SCeN6ah97gznQCVTU0pb93FsF342p0xikL99E6SIn7mPdcAvxjtUqiWdSKiny86w6NZiwPkjevPZ
ycTVSAThv7X76E50dh3QN1FR0dUM+61ZE80xENKE7OQQtWW3s63ySyS412vv20DPJ3yMX73eE3c5
o1lsMfbvyzKBuKYJgrR8PVBME1CxfgCkScdh44y70RVQmJjtEkUNczsddhHJfUZqQTyQ/oVT6pa+
xKfAUgJV9NTlztlwbbXMc3ia9O7fhER5ccu/sqsPjhGvu6KKH4bavlFdXTR/2NZ952/6qFmXw3KO
pAGrmTWMwfvBJKGcpA8XYoeLNPQ9tLNrbHF8FK9l4rwvxFnshihqd41HCWd9LY4Sz8UpCtqaSrt7
8iPxUtLfDcJi+XTN/GDqBmDaMGk/MptjrvDzDomUk2y8tsx2/EKRYenyI9JEuSucTNHJeawbEYcw
peazB2H+jKxYDe+E894QUlpq7N86M+9w0YjtiJqPPDkmoxtteBvv+dBYD2CGH9q57z/NyWJoP/bi
6Aj+L6DD+GRH+meKNB7klSmP49RAVq8s/+yhDDlwkd7jttvGkjfW9Wby6FXOX9+DtVRa26Z4KUvt
Hkcqg0iSmJaHrhqXr0CQHCfRvS1eDeqk0fdWZEHTy2q8wX68gxnAujmZzH1raZ8aN4GJZSmhxFA8
dWbib+O2FmtbZnuZ3krPJHlMQzIaes6a6MnVbFYPTiJHBRhiwUIqa0/jTptDY5MXMF4XdGkRuX4G
NNJ1iE+/lTPBY5TDdSWeFt1By1u6TdB0nrvtdefu+PldpoQX5N0eXUW5tVLrC/lTu45TjVbIyDKO
zIw+qOY+CsJlEktdQtXVq8MW6z/+IG1KQWIZ5Qbn0H1wAIY3qAggQbVM7RLAy372iZG0YD9M2JOs
Z7Nl4TEjPQu8bnjPlnsZSwRr5AQQ6wwo5VFPeABTy5C0dH/DSfmS1LqzHwFUOWCqV870RbO8WMeT
fnWiS9HSnhg4GuQc0l3dSbaCdqPRptXG7wdqVDFYQScJxAwjZuDLk3QqYCIpB0MWv8JgTx/cw9KV
yPPSl84ov+3GOfgptUihkyGTLWuf+JEkK69NEd9dTnKnOLyHg1vszTram4W8itx5hZMOxW4yXBx4
LElttdc6noNB9bBuIlqL+ni0B+5iOVrrqdVYwJd2Vr40pvpQ2TpPtmsclC9JZJiBLZA6OAZxkNFH
ONXhVpb5p5+PDiiFKHBrSjBdb46JDtmQbkwf7IuIshUm/ToakOxMyGvbjp7NYhbsuJk4tFmP/IAp
zUZa4uDp9FILknlSzLIY4vGfxM3I9ZGJlw4E4yozqgzuQ/qAqs08GoX+jgTd2SRMTMH/djggZUIU
UekU74VNZCbyNDrHZbMmyhY6owhBR7AywpZ1mmMBe4A7JwUH79riOHdayeGoZryR+ibwFxJ99D4V
T6Pf4ttB3KqZoJHlBbTOEqFNeOlHEf84bvSHqih7Z4BtESn6iKf+FKbx91zXn+BMIDXPuAj1Ls/3
zv+wdx47sivp1X0VQWPxIMigCQ40yUymz/J+QpQ79N7z6bVYV9C93YL6RwP/SBD6IlF1ukxWmmDE
/vZeW0eByLGpjXS4aj3+bBu6EFFZyOUhyWsSqHdY8VOWSyouB7oyJrwrL3EIxjeEE/EooLkSQfwW
7ANukcyhS0TQBtLpps7cl7nufiO4EkjVnIYi2I4DHJOqadPiYmKO7NIAY7THnxubY5ybntLxBdpY
dSpYP8wM9+NirmAYmNDv4Yb0JgAf2NBUsAH5xR5Ql81x0jpuqqA9/nz65w3A2K+ayIb35z+J5ct+
vpYh8L5pDEHyILcwwA7W6ecjHLHJPjQ4tGQ5qP50CEKP+eEnsu98zETbZGymnekYVO18hKA0H/Oh
fua5ibc/n0UzIBugKWw1RyAFsXHrTiRkJDOmrarYI3ex5V+6fjpoce/vkWJRSiLzJvJTBgFRzMw1
6r9C4zS0I+912z3KFBCE092mVnM3tn1AMFTnzZhM+97sXvDlQoL5Zofo71vDT7aRafOAg9GjVpQj
TmG/a8UjaVPJQZaNLfk7/5kxDIa3qnB3Idrxpo4xxnEisRyLKgz2RSwg/VG4Iee1qI63gYxZFAJp
Yu++iKx3HoGdejHeh7dIM/mIhPkh71T3LMiOcK3BcIBpIK33uanbXpPBFK37HBHNKa+02NXuGwSb
87S4hf0sCd9iLsmozMN0o3LD3k4xOQ/NImLl1lP4Rlttsnaw4dk2BAOi3V7JDzuYiLKIps7BdUa6
cLAIV0H6DdMP+mNSPRmOBmipQV2vTOJdCS0mTqHLF7MKp4OR91+FRQ64DhgmplWdep0xek5HjVKe
AJL1A2FfDSayaxcNxpuf4sIL4qC7AfSdXiVDg2VfA+sBH6PajcuhmdKnlJ5vrb9kE1fJn2/TZPjl
5BKL1VSqlWVPhYf3TP/j/2zt8qUPC/Ixrg37K4LPaZdGeZXOHdyAd/QjjJgp6FSgUDsnJOvQzCE7
ZDyffZKKbUhVtyshSLA8tFsz7KqtYTT3aXlOXMYGJOKp9Er765jys2d7MNmSJgltC75NNtGniRYe
/7WVqYAsz0DjJHjNqIYV1wLnoLEXvS3gEjOO0YAIYH07jbzueEtgN0F7cc49TpOTHcGRMQfOnIJW
6hCJPGyKEFii8FJ2DVinFhmVcKHP1NOJy/7089GfN0bRPZL3KLdWaTk0VvZnYVnHkObVeJAnOsF5
HfOYnmWtXddx2m4EfgwCg9TxOjKsvXzCemiq78wP6k0726wvjGVmcxnmGH6Ec5JVInJAvXLY2HCO
JRA8RGy7JYkNche18HjLjOMGzWwHp7G8HuLifgr7r8Rgodc75OA5RHgYTfyQiup2ZhIBJxgWZ7bW
LY6VQT/bc9YfmeMDr8p7TOVC37O8slAtqMKq7x64cMJEBZsSBYGPnbU6KqOfeFZt8Wxp+2BbhdjY
FEbOI1uxepOqxmVQUg5H6QbwGmAq5OtM+ZciY5DVZdEdlZXgcegQj4ovrlKbJBq7vaxc/X5oRvM4
WVRk5EG9FbjfDqJLq0OgPTPY2FmucRMmds3WFXBfwIEcszX1kww/zM79rDKUnZnRCC8ocJkC3Mu8
RDnIrq0KTpJW/Cak+6WVs9rS96S68KI0wznqE4EnMVnftV9fN1G3swPycD07ZNXpqzjUsu08RtaB
FlPcYXnvDW74EOfOeLGHeXqcC9SWWG4Me7gPojHd1R2CcIqclqdTvsf9JXZZNL5FSzMLcgvt5gmW
rGmw4MgH3aZdLB79xEpObczKsMuTHkXUa8C4zjovqSav9p1tFFqvRShehxTjXIzHr2h82oPyWJBs
4QbijQmlo1PrRueiM9fryY8PCJnBxmTMcZSwDlZCm5Nt71Q3c8XCrHXkuHDd5GtA1v0qhy5fJBmx
LRlN29AquBNz+emUvOiQ5oBHXH4A6f9/EfK77+LqPftu/jcQ5BXU9f+ZIP8Qfv/L7h0Yxd8w5Jfv
+YMhr+nyF5R2RwGHkzasPqDv/wmR13TKNumbEQsQ3nBp1jT+pMjLX5wjuNpalqMrqEWg5xtc31Dk
+YEcCVyDfzOUiazg/DMUeXfh0f8FIr/cK4v/bKkb9JibluI3/RUiH6pUybpPiQIQ8MTU+4J/AfMr
orHfYlBoT26HHaKtzCc/TI4hcGGOsFzWxXoW6edYMp6JK1zgLjpOiit9hIpXZOWjNrGQp9r4Xk1Q
0Hy17jUmzXpYvmUhqdHCLAF5q5QdQv1Cjc+pHdh4hZV7Fxt5sUsJZuTFnO0hzdRHl1PocTmKHv/8
NOwHovj4b1Fr3f/8kj++LoVlUlZAEoAI4B8qHli5r5mrM+fZ6glOJEAOLtBkGrKqjH3i8u0/N7bB
RtVNytSr1BDvDcbNf+zAOtqON3rNdtkUACB+btxGTsdwrF+r0f2ISfeUz36YlgQ9nJvcCoFqBEV9
7CCvrSvohAx6kVbRq7SXHGjsGh9buMGFiUxjzX5xTAKjOLZ4boDNENHDuULuobKR/s3Iy7VOP/az
EOP+58OfmyRloc1jHFDuNJ8am6uLg3PVU507XrXlxSrSr35Qxd5mun6LXh3GLVfxRN7bDr+LUPhL
HMzOlcYwSInGokB7BeeR86xg54LPbSoDG1lnIpOox1c2MtylL+on2YEsTa16L6xi3je4MRy/wSIQ
1Dt7uRNypr+wa6j9lI1OGditBTpupWdRsTeZWs2h8HcN7SzEHQzw4aC3WjMkccl2U5WLCIFXpeuz
3Uzsb9UiT2+Vnb5UUi8Pyp7weAth7cbGuZZudRuZk71Leiz4Et8Mgwbihv2APgOr6R739gtkhHof
zq61jwTohM5+Br5u7lSsHyI/gBHBYBxv7UBVTdAjdkp2ORztHt10NI7OlJmrKOZMYJqOB4Dmd9NV
DK+MTW93yEJF9laVSF1TQGDN7c5WmvVPGvfDdxqOJ4N9IaStrygzZP7UIlGXFdv5ojIP1djQkE6e
bBXWlmeH9QOlEuWpZ/C+w0D/gJe0QVphYB0YbvwhjfATnFiDH0qDTcWCcnRcULed8chu9GPQx+Ba
krAcmhauZCg+Jr+7ZoqUeW74acPOWId9yjkS7Zo0O4R/ZYlscxuPY/iEyngpqeaMXMlJwu8JL+fa
e2vH2barYPTNNg+zXBqMsvAxz5gk1SCk7Fho57wDlQ8AeBMGtov4xzNb91yDc5pNMqNaWPqO8xih
Re6EiSW8K9ur0ggyr9Zdk4EEO0OIIN02mUnZ1FnExN+IvLAOvXmCkGWAJVm5aMsHnZ8ZFwkyUDOD
TOQ9k5XdPuP6iZ2aQgaingyWMazHldoROdL2iY3XJHON37VrbIslPK6UYVyJqcOpH00gs5tw17Ev
3Wp5e523Xc7PHApasnHP88Id97P/FZBKJHCVPscNGOPRyC/UFKTbRIO9SjD4TgUxrz7d8Xpkj60S
SjJJCXZk8dszvKiPStz+HPIiMxP01rI1NGLWmuaKnq98i6JwmlXAhL1zVzplmBteutRMAanHXcDW
j0YkmeOpmwt1YLDUrHRbsmmFNY8l0OfR6sroXITXmoZbp8l0wYPFehIY6dsk8nwdFhoc+8a1tg1u
KPJUHI1L3X2yRJdtRY72lY+TtRn6DJJ7kSE2Y0PCIFKsAbThdo6dK7Ye7o1Q4qruWVpYR5L+UVDK
eOn06SHPyuqJPpD1IIKNZuZ02GnEjrFqXY2YZ4Qda0eiSkw6+1BDzNGA7+F+0iW+V/A5aqwUI0+5
9SNr9nS6aFVWBV43GqVXlQ5znF6NnkhqH/lfO9uhM97YFcmouag9drmSNEc4bXLzMFZM0UDpFRe3
NcUWVuohjjCu5Ult3xnS2k1NTwkdENOQsfeCnCLarIAwRSXYU/IrivwxroaqC+qj4UDLa2IQkB3n
n1nXg2PN/JxmSEA0oPyrEkv0qN20dnAbDk2ynw0Ggw2zX9O2y6t5GnD2aOUtAzSAYUTi7VozlyTS
9zCe7ALgru3z+P8UO7EJnDYaXUTbOQ/kxmZHSb11GN4kiudXp2uPwKDxzWUOJ+zdjFp3g5VoV0x9
vZMdjmFH1higdUYVpj0SyMvV3pDQKjiLoLtliNUDoAhmmAFgTIUXIeCV3DGn3WaFr6OcLB3MdVOf
0lkNnNWkXAdBfCx6GZylOR/xSCYbe8qkRyjV3skKfApuw3DnCsIviR9sbR5xGAQE9xrtthAUGQE2
ug7YeBwMSdtwmnQP7mwFwKw1fWXpvsulp11EDRdkPSxgwwfXWcs1qn+/Zri1H+1BnX1MJ6X4PVR1
f3FyZtiA+8cN1dG7QVbRFRPcbaTUB6MUcKslNbvqrjMsdehNGoFHvY92nA5p9jAP0mIkhPWfsIqB
5pHkTevpelVREQX3hQDaa1Xl0y5oErDNNsaaOVVgRooBp1G71YoE69aStwnm4bEf52kjHPPJGYxq
CdGzF9eCR51TXxfo9kUtgdRoaO50+MdeVMTzpdHqY0ptcxyk0RnSz7rJnXedFQFd5cHinVc7ZvcU
RIF2nYbiHr7Ls/Rr8zbM4JbZzvTbsiuD+S+GCBJGxdn0G/MQwEFqsuEh7WmPIyOOrynK2c8wVlZL
W4WzmPgRMNeULjD5Kb2sx6SSmsSvia0R43Q9UTblUYunp2SitjZm64DBy+tEywEf/fKW/phulypW
RATrXSC04GIQJeHYVxw69gNaQQq8keD6R8yue+q28mPncukdR0T0ArBWBBTAM3UstG7ukyfE+wp/
v872JvyuEudmxzF311Yflh2WW+mSzLIK52hI/8RpN9vh27N2au52Zq2h4C/bqX65Qc0lFIq1Pdw6
hfboFj6mzE4faobuLpHQuCzXmPgw2+I0P5YaeeSgpgQRx3KJjobQHLcKnhFOBHYluykfv3vAXNSR
4Btvlb4e9DyCYOaCqdBuzVrOwEj5vfbUIyOqfLwEcnjUFEayEgADWfyiz48/NxEp9eMQNaDVbX+b
LJ+leMs3dZ4DeygIVBpmc5clgE4w5y1ezgaDCzG4nAMtXtoSQEyXGOzkOglflFALxPYO2hkSnJnC
L1WJum5jBlf2EJ+cnILcrr3OdMLOPzeJ5b4GXfURGFQjUcfygIcYs+CSHlyOqaYLFKOE9FLWMzlb
g0FJVx2r3qg93kRyVc/1VTTgwbON8Qlby7zNq+hDw5h5GlOTfkysAFQD3bttzwQ+KcotlEpjbeOc
zmL1FQb4CriIQgTx5Vo38/3PZzp+vW4YWso14t8DrxZkWPFUxQyptJgUf1I+k7pj5KlDYcHCvvLD
qdjgdYJkZb3pBAdYE6sPx2Ag7BeE7n36SBDu1cYMa5JLA12KkVFHK4aa+OOAFExEw6uOC1MzgQBx
fXvT8YYHDbHgfHmsOsmdGEeg7OxwmF2kbYt7Nb4IpDF+Hms/uyqPJD+XlgLVEkjyziJ36MXtfJhH
7K0dymCTB5QMTdtmdLC5FqzkVS/kIZivq87fWPS3wQVik65L7XdKxfI1IbtHATaNSCSWf/bTu8EF
q2mMN0YcYJE0em9afNdNNd44v9u8NTfGbD1UZcFExyr4A/Sq3M4Fdz6ag6tcN7EGZBl5YVF62sJH
cZJjMlXGWvX4sKcySVZUN96prgdB0LS8Z6jp0gWldxTihmBR13EpvdyePn6+IRGQyg1zvAiDQa2H
0sQar0W/+0J7M9zsXcKyX1u2s68z/Qll2ljrOMo2pSD4G8FtXiN8WJaHqnYPxPN3DCle6m7rWWA5
Or2QJDYxelI/tMtURzOpg1k1ihDRxpqZUhx1ZOlNdYBIAkAMNDRW0IwdVam0bXJ0hoLDD84uI2+J
vdrpQy110yNEw9IMJ4EkIdDuciE7tmQyg0zb+XoDpRI4WRUBfp6lzsI1Wvs46RRelAaqfVshMfNQ
WQZbsCDFjx9PHs4xi9nr1CSsvUT4ANaTSaFxdq7HcWdRyru8V2j+pSMsuWJ3W1DXTrNr9BukMKkS
/nT2jftpjqi+pLtyabNeWxnTEawRatNIwoFjBvOElYeWLV69g00pLjXJINWLkfPWLJd/LH6+zjhi
qf5opb3TZ2ID5QRJdE6aZoP/+DLjNfLsxNnOlTZ6ttq1Ha/FdihIqKl6U1kN/ZwgraeagnhzgOqS
8rbB3PJeYxJgIARyos6076oWT2bFGllmbK6HmjQspSIYnIqNg5290jOLCdbQIJ+rd3jkPMgBmRdz
BvyXx79z/uSfL/Zn+3ayryv+Ya21sbMhNE8Ic09ZHB6uMD3pl1jEphdpM4M8HIc4UacGBFXKEx0v
Tx7L4oHID7I4Jty1RXlF3DMGC4g4zeFvDgQTTdDPRhqjw8eoXblNiKV/MkVzyDDfeP+ndpXf//6v
nwVtDPV09x1ERf7X9kPd/Idy1/kbOFdY/Lfv+EPsMtxfpr0MbTjVSVM6SE3Dd9P++78azi+ox0IK
Xdo6pyBX/ZfSRbL7F0sGAplwHLqB+OC/pC5Nil829WKWsm3pmsKU/4zUpevOUoj4Z2Gi0tHLbMFB
2rJAcrhSIrj9VeuKaqo7rRnrihXN4GEzDvLjzKTftm0AMyKqaRtmVpvRB7Kx2/EmsOLXuA0wq1iU
MYGVDnVOF5XzPuucs+ys0rZpGN4blYF5heqabRIGkDW75FA14mp2K2gqUE5yVHyvqNxsNUJaXWmt
Cfmljw69HZPxcO2tLHG0zaZgztYcwpB6sF4MzyJRUAuDcGTrZFO1K0F5R5HaRrXD4bHHmzsJ7KcC
6lPQd83NxOGSJp4lq9IiiKDsmUcj6Q90xO2MmsmGeh1EpXAD0/UlcyoujIZKZB0/XiTdO5fgYJtD
X2OmYG9ZjKEnVY96iPoHLxssQkuNk4CekYm1D0lgO7BL2BrxfpjauyrEpRmqg4Qpum4LWhMTQzYb
8n4J6juhB6aMxLszgkyZIGLU2jeR4uJdJxxd8bQbW80w8i3wJhhTSX8GhkeJvRMcE639mOFb7Cb9
NiXK4RE7gTYw39m0NB7ieGdS2XJbG9rrUFPf6wt1o0rj0Wq77FwX2q2x7Jtxamj1KFbGjJO30p8J
OKfEdCAnKlpuG71jsS6fCVmXKY99xb1cVQ7GeLw95Y4pc4HtyRJDdqgZ6K4sUsecL+tHrcNbPYT0
qWuodWaNW1629AGmGRu9lGweLqRPRgm+Z5ucrskwqnsVx/ALOb5T4ZzsIW+D0hgM5WF40EUstk1Y
Uv7dLzULsGMr1tqNzenaKKGz+RQO7Jjv1aeMYxgBVe049OnV2C2C17rr+dqaBhKGCOa7ERCVhBqO
+tjHH24qvBFgyBMbR70ILyU+TQ1oeSRL7aGRRAtLBzR+Np7iSZ2DbB5uytg6W6JIqX+krGwZxcSz
314GBsEru5vjdeKU0ELdXcAzu3gz2ZKzRV2XRnuyZeehKGpbrikgNCd99nq7+Q6Blm0a+kDWcKz3
gHaxtUXNs5yvAncpZEtdTkecesyEGBgufbrlYYSrYlqmSr8nx91QRZkATocOmKe25xhs/GtdC3CO
BbwQVL6x9OBTW6wmllO5HqlrdxPb3ZWG7rOzsWSuVE+3SpHdRAzxsZLXzJ2QRk3w4XquyCxDRPKC
CRKyTSq78113QxtgT7QW6GOZWK+ObT1kHV1CQGBJ27CFhmqwpeOOTfU0WWTPOnVha8fbEkZNQlmR
T3QKM/BrE1XTKcmiva1MezNH9IU2/UECPhzr4cviYIBijfCoKHSbGQYCFUGiFgb6ianGV+ZJeNfS
KePYPasVrhfs1fPdDCCRXelTTK5y3VEmsUZzm1ZZgyfRmukNGc233PDDozYBJ+6OVfAM9Trw6oh2
SENiXbGleV/I6SEom1NduFd2jE4/YCnYKusli8iapVoCKMu2N2qisU2a5mNbpf1p7kFntE7/CYaK
A2h1GE1iMMqxyl1t2CsaIciEhYwly3nUCA3lJOzN8lmnQU+2bCJr94iDcz/zHUwWSR3b5rCrK+Pe
FhfCvk+TBQc4h8MmYCT6cjcus0gJdQd3Ny0SCRYhOhs8EvhLeDc6t4rda90+p2q4OKPCwRFZiJUA
WHdCGHjp+goByuEYhLuaZDNtDmH8omPqPUJ8eTMLhEZOcV+27mwFZ2Etbk9toDFMS842/iIxm6d8
ovJlMdhz2fqmrJGcmFvjaWOOVyWj2OmU6/A0WqxEJdZHMdOPVZotmxyDyi3HIcTGgXmM6BvwZbAd
1XibNcMzJuh8YxfZHp75UnWZJEt9wloF6sMlSwqnVh/PbtxhwyLZ55Np3lJNN276dt6QeqdzyFfb
yZBfppTRxrUWwqJ0b9rUHADtMm2nFHHThGTYomDaU83NGwGq03Ktueka+vAI4EOz4GqFe8HY6lbU
sqY5O2fMJryZ3VOS2+W2MVpqxKJdAwiJktzp2+jU7dS0136ubulVyDA7UJvSjG64D8rB65wEYTHo
Fow0rpMmukKlYi9dYOdxKrrEs4sY5FftLn0rS+xQGvIOQi0Ui8bGsjwRDpxpqaxBCuzS4hB0E+/B
unoV8Pvpwxy8gXC0zPtr3HwfPi8KSNjZx9isZ6Xvojr/0IbJX8O2CbhYt8MxSD5hItZeQzXy8gS9
pqUrN02VJSujcd81l9h9Ho7ZuvVPZZG7+yU8kbfaC7jyjDxN5vAe4jSzNhVTgyhe2DAS42mjb91M
u3TohpDqtKqqd9SvBFd02GBEL1E3ovTTYp6x0TOoELq61kaNsHlkDZQpMUgvwsxTmuSpnzmnZvp4
31LtWMTGQKURx2cLZGDYWqXXjPfmVLw49ANvGtP173knrvFt2x7E7xepD/dIINnejR5EKU1PBfkN
oDiWpWZpIVgA861+bAE3mvGzTtsCi2eC9TXC4o9HfUtYqiZySVlh5Qn824E6aJRBnC2r8xzivuSc
UmedTeIpBL4Lg0RfZcmIeI8UfWiV9Y31vfCSOCPUNnMBNWOijYWCtgDSxhmdBTYS15uhTDnloX2V
KWDr3GGTEMB00wOsYVgET+RwzlXT7dUw8tf5nKapSf42WZRW1pjkW6zP9IaE07qPqDQVHHwme2nv
wmFXPGEMOpk88quC2uhNVcVvbTs9LG+lthi+2YZ9FW6MVK4VB2ugSScloOzw81emA9a+6qi1SiqJ
P8d5Z3RfugWtiD3y/xS/OiPEbVNmG2hKBEDtTYSPeJihu6XxF5BYiBE5eInBnrdVgBWAQJIDOOdA
o9BauKkJsHCoTxyrieVLr2EbYsJt8HKh/1aWvmFVpJa61r8w8lJhYYFvZTNnq9plDtCeTfC+xJOi
eVP7rCZmBnrTvLYMIpz0AfZk2tJ3IYCHSFiPTu1c1aq981v4qXXcNvgSqnvyFK9WXN02oUz3RoO5
fh64VlnKP1tmnVx31qfRLQ1GycAq7WTUMAKcIYJA8BCgopbCaLUzl5pbNRwVBceFuANC2q4EmpvI
8quw1silt9NvGuvQRvtCP0eD/uijQGzrmG7esrxGrzNPTtc+NTqtopncpzET2Wp4COuh39t5/B73
1uTheWaFV02HwCBuzNa8w2l5kSa+IRhpzsauTWRTmIcYIohEH1wGZ5RvoE0AHqt/Y8E+4dMlkB/1
V5RQPJLGpzJDw+YBL01xkoVWuQ0dRdaiiW7j0gTewpm4ESSQOzc5wOY6Rm6dsSUj+Td1Gokc+VBW
/jlwM7j/CNbx2edgWk5LNZddHvum3BpaSUaRhyVfpNmsvIXs+hKpI8+iDgIZpk3k3nC1e/FrXg9O
xA6mwMliDj203NlgWp58moBk2xobS4l+Poai8ZZSeehh4gIdYd8KUBTiKh6aC5kQczuNxreRMgHt
2H5xMTjPjX+OTfMEdJWYuV49a1TOlTJ7sxh977RMud5U1jddSPauLn4DE699fwRLkCDKgDJOaiJB
TV3DoejItQo+c3SAZpJhe76CRQ4FMAppH8oV2N3xUwm9OVKK8LtvGeZmNHcXgjJTjoO8dqr6C+a5
Og2ufQIfS5gMW9Yq2A4qfQ/hYK8NIvRzP32lxUc10M4wpTK5shnk0vQlSG74Yt/17ZvjEMWde3XC
OVxByGswwlbZt98cO2qU/db5aKlmiobxbWooWZZJ8zoqYEpi32bWOxhW6s1obWSdBFBh2/GV0Ac4
UGZkgYuJA5S3u0Bj1l70fr0pQvIq2nBbNPB2+2L6Av/ByiRJDjOZi3KgJlmpvYLIunLKG2y705pD
FVUPobkLsVWhtjEPYTpPb1wMVI0jzSYHzrUyQJK45oKhLeQr9FwecJPSD5U7uCHz2lOiuxhivkHM
YndeNBVR8PLeaolksP996Cu3XFN0FW3NdrrpR9oMCyM/YTTc282xDPCdzw1HmjgEw0TtRUgXxG6K
w4UqcS8bcR+QCVyF6FRrl4H6yodw4KYXQ9d1D9Hv2h+Hh8jwXwfLPbaKDKz01fNkkGORin1bm4kP
f665sMUw5+iNyYharswpy2lmYWmUi/6ePqk8+PSLjo2Q4lrdkyEnEv1GZvCCsPWb0fwOSnrtvTYu
l9MxBgrSUUddL0GV2HoMfDwIfcBl0O17xpTGVeeWXCqK9tPNordYb6ZNeo19cunsCkGzUXM4FOW9
6TPtjJ2TEnd6H7xkUxEcrA6ygQE7flqclRyWSRR+xHFq3mg2WwQr9bft7PB0JSYn7QD/Pj4eeCTu
dx5yiWl1nHxm+KrT7+JlWXBdZITzyHUfW7MwLpFazcuwEosGRm36XC9qzAZPxYJ1oGNiyQq/mxzc
8XW0xJltSrfCgWtBRYDqIe/ms1Pn3SnQqnPWVMzsneLCSGJ6KFro8HiyPREH7sah6hHDX36DVLot
SYDaA2+jQWLoUy2qhHT1pzzEzin675IXHS/Y+cxWpT1H+TgeJhMDKuVd5SaeQrgfXMg4dzIeotGq
bvzomtCl6Pobq6ZwPUGX2PUXS0uvy2A6aZoyD3YbVRvc0DYWttgbIYlfQG56bda+07MCbdlSDODH
Ry3RjqQ+4iNVNHQIE3PLH0Bx7hst+NDipFrntXsI2J3kEJDJJXd3soi/BneedkOfXxEcRZaAP7fO
TRqYuf/ETANqd7DCC9PWMafAOKrYnZOncl7cb4PmpVzaEU+utcsqLJzSeQ5SJVab0KU6c3iPZPAV
jmxSLEERtszNnV/at1VodJ5tR2uzg7Mh9SZnfm8/pzm96yXa1bbX0+gymrnmBSStaPziQjRFmHbK
NMTf0ul3Su5n0WCE5FgyiHahGNRXbdLv/QAnU4i3ecwWKl0S4jav7pmqQbD22dIZ5DO7KP1OEpV6
k3S0Uz1c9OJEucZtIBXcyv6qiyvzlAU9dNmOKOVkfbY6RfClq31W+LsAQ2WcUUN1zqxWcYLGQ02Y
XDd1juE+XoRi8UOUD4MNmRBKA8p57q7DqN4C3iVdpkz3FJc1cbfkI+9QqJv4HGs4MNJieh6D4I0d
1ieAaPvIiXUzNUVFD3Wx6XNeHmTfGMu3BXENfOo+7pBs0cRHY4DgLCbnTIMOSU6Ep0zZxpZj/WdN
lwt45uFRdKBZ5iln8KH5m4sIWDBlgB25Zq5TBJQlSngk1TichFE2VOe49PB0uzK3sQ4QwBnlVe80
+g51hu1izBs67dp6O6H8trLjpFA3OwmOjFcWU3StI0XbTAQgy51P5oxzQjxu7K4yqOdiHhEyzyjL
bD/oJr9Ull8Afk7KLelADHVzUzBLWv+flvz/0JKRcv9n6+Tl/es9eG8+3+u/lZP5pj/kZEv8MvE+
usL4GzHZlL8M0zCIdRk2CX5HyD/FZF3/5RJz111kaADdkHf+FJMN65eF9ov+awqBzm2qf0pN5if9
VUs2JNMlIDbcOcvgl9mL1vz5fhflQYNJ89+GHtsgDV3AFWaIHk2wjpNzHZMUN9T3HLaAJTqAQShI
32Ax1wctZESVzTm1FYyTxrF6McfqBjpptjLq5IP41F8ey5s/RO1/ybvspojydvmN6PZ/d/9YEy14
2jxO7mLx/Nv7B0euAFel0//pkEDFt0UW3KViqpTMCyf5ZUcN1CKRXtmm8TW3SErR9Ox001MxdseC
dgX8yPjLY5bTf3zPrP/+yDElwLnK/1wXT8bfOU4tGL6BNToJQrScKYai9GjuxCkE50Y0hYTMCO4t
nWcG13r/YCGA0yhCpFVVvFVbfFt7QYE1cOF503SMb03BmVTm4iFLjKcIP2Gvqu8q1x/TqutWum7e
Bq1xq1G2tpmlgBxq5SfYEgHr1yKcmulnrl8sl5CksiIH0gtCu8SrUAhGAyNTynVkf2ADgpZfUbEk
qSFeYZ5ZsScnTK/LR1+3OQ/I2N2rMnBo7CO14I6E+YaWAIHmnOORqRpJBXrlNHnJ/bzdDOP8JCN1
MzdwP/7xA+zyBvi7p575hu0KXpmu6Rji7556V4uGwGFYvy5DS25nqbEHdmcqBvvuHPOk0n6hXWP7
n1cNCerEUB96GfUPlBFujG6y9zqe9tM46a+At6FpwXnkfBL4dCoDJOjuZemIvewVf66Vb9wsMC5l
fjvWzHYlVk2vGjVqNgVgQHfGQkTLlUFuptPJI1muZ1v0XvyU21acvEm2atvOMOurbs4PbtHmW4k6
GQiVnGo1XTpkpXXtD3QazD4cyDw/JcQEvckJ5FqAz8ZMMj2HJpMIx8FnLLN6M2nWdJWb3YnC84f/
IOy8miRF1mz7izDD0bxmaC2zMrNesC7RjhaO5tfPInru9Lk9Y+e8YAERlRUCcPfv23vtqCORsg+8
gpXNeB6BlZsM+oihYbbgYVq4I+vayUzPdj3qR5WUYkM+e/5m6FWMTxyVkwuobkWBwVxmE6gCcwbq
ObI+gp2/S6xpNyxE0KRZzQEnwMkypj9ycDN8Ri/ZyCZclHqsbaj5fuahBxMVM5dpdM1SdL08WlZ+
Ial+uP77U8D4v04BlwWW43NGm8Kdn/+Xu1PqZyBBPKonSYdEyrZYspWOOJvVE8uioANMxKkmFgWa
rB1anXeZaIcJfrWX0jL3lcKcrrLV4GukrBRUIrWKbo7d298N17DOKRogejGANvH+/od3Tivwnyev
8Lhd2QZ3LhfJ/P//zpEpeFoMsnsRoXyU0gB37xfORjPIxsWg/6YjQFnEhQu5Q7eqt7jTAAQm/mGK
WRUCb111GQzfLm7X0fxUxMR1FRvc5jqAtCAdZqJNuEzs6akThIW8msZY4/aQ1RP/xByeML8EqfK/
/1RivuT+pfPIaOHhjfJ0eqCGQcjofLf+l98D4OtAT5yzySrOZkR7W00sCfH++MxCe4CstLz06gtB
zxjsHY0IHDGRE+f4zd6yupR5sfEfBgjzH81Q3hKjIU1alzQqbsL/vA3zhiv6lgDSQXKptalZwxKT
PeoAhEK+Nx1nbSy3yV+gUeD6AVQhco0sztI6DqE2AV3JiXnUWeVBRNtXE1xpzSiaNalCh8kgf8WN
LW8dEPKIHy/fxPg738wKoBX9HPKQyiffByIHprld5Nf/6fv+X2eRZbh0WByHpjHJn/o/ziKnHQbI
6qhcpHDDtRdVT6aAddqF2ziiKqebKK8dAoocahsSp+wiI/31zVbjzxCpN8x4XiTVQ2qRswLoxJ8p
h9W/Pyf8//UDcD6YpmkxH/GZQ3j/mEEkokXC5yLNAc90UbpnvJM5D7lL5jfdnvxj01D+1fIer78Y
6YHp9bjXwqFaU/uIdlz84crp7VtaWvWpKnP5KAghgEIE8V8juf3mZt89oRk3FFQKOhmi2UjzKTUL
/ZHovXuCh3ufPB+IlyPaD+VE9rEW4JlheeI2lIWxHwlTX1M0itcRzqih9fNjaJUxCQDOtJzaPqMe
PfIF5Yiadf+rG6193pX1whpLay1bj3HUdCFzGHjkdBMcG80Afd20erbzzX1Ape2iNBKe7UoeYefR
0tXPeWg+Ucj3GzgEt7hGAw03Vayyyt5oXlE/9tpkyhMr6xv36cM0Fwr7kXaQNlpgk+kehk3+wPuO
sDLVezhzKJ8dWoAGTLf1C5PqjZC0m9SIN1UOcBlYzAF5TbjyzOYhbOXunImGOQFg2Amr9b//0aGL
Gv+4FYAqsJn+gAgRwkTw8I9bgdR71j8yZJ4wa4+1Rqanwm5tmvZBS/8qcfdu3rj7KMHl5qXlH1pH
2MzreCojZOrpFH6Dd9PtJi03gAKV6lHXbnho3aI5GgnlqMTQDr2ydNZtI+ReWnhvZY0VVkaGda9L
H4s2xwMp6RpIZ9iauWy/vPx301nWByG1DFAxcr1U1NSyx17bEaQ7rOzBEOuokvU7bpFpTdLOBHub
XaTN9sYadJ3GFnlR8ehGu8ku7MXrWb3Uuz29GfDWoihvilZ+KCr76hCVNIa+c8/S1LmXHmy9SkHL
fB1T8QAHAdzkkNfy9nqFmiRpl7oNyml+8rUBmnidq0SnwIRTLxU9S8sz4rMgW+JcaHLTyzw9kBQD
rGjevJ587aZDiytTElaBgfe7m07Gm8W7XxUp0Ng1WGn/WAWGf5QFOl56OxA85qzkAiQ3DMz5oe7U
VxUAirLsWpJKr5vvonM77CcjsAuYC/+yOw0BkXxKZ8LaNPaSmOeWwNdy/Ez8fpl5WfdOJXE81JnP
9x3AIpkm94sJFouK1EQ5RarFCaHpJua6/UzwkbiVjmqFq/XY4v0/etMoN62pAEdOtYNRMCPxO6mh
k/nhusdfADVuUPGhGfz4oBnqZxhA1jLAlYJIpaie5o25JmNjujBLbiG8aDFXQx+usmm+bXclxk+k
t82W7F/ZiG9BZlW3rpQnQS/0G2VI7QgjhwrLvAsOr9zFdKuXlCEfbhdVx3wq45uDgRrhKeTwlKFO
Lmwtt5YdrpxV7I/RLSVpd6c383y+HQKUt5XYBFbUP4bCsI9p432KyegeQOK6RxKLTwf0zvG150VI
GkME1FiPeIWeWSRisGBbTQ09XN1+vDbhnLfXD8LECM8x5EradnCZpOouiAti0ooHrx/iWXFviTvT
V/UumEm4oNkfoSWQewQ4iZqiuL2ec634HiRWeXntDY35W3Nz7Orzv9NHc2UrPV5KQ6LPTwDZvTZS
Q+zuQRykvM/spiX6Jh4jF64gkiqC3eYX2j7V1hw4/Ob16r//sT8/a/o1p1/9hxP64gyTvX9ElG86
WoqfQpT1JsjltCaF0HzPpmgRuxOrnJJsj5HqKyTvJrfOvT9Y50afYeDG6XVEFdN3pNPadgxd99yp
Er6tSDGAq2CeiIypd86j4g58wFiryT93ud3BH2JuRqlPO+uh3f7LLr3A+vLaaONBdVZyTCbora9N
V3KKhz0/1VCCCy1HIvmgnvF0EJEeubRsbk6OoMehZAjgCSz2qhYxSRXzQOYq+smxGQ57J46o36ne
2Om1aZ7+2rURJwN7ur1eK/2xPFP52oDa5F/GunGTlBMPlh8dKpCcVV+a723i2mdR1B9dzTdWz3v0
OCCZ8hwlQ+f1XD3vvZ5r9fav5/6Pfzc/F0yU3sggoMciyvEWGsgewBJUzLTZfW2qhB+jUfm0jk05
/XWMcv7sjnCZm/zPMRc0H3Am7aE36KZ8LtU72SLhGTvy8bX32hhxLZc5NYRNNfj9zupAlyjh9jdz
8EkODqfja48ydn+rSrWx9S4+exUCsEWW03LzBuMSKwKgFtORLMb6RnG6v5UIiy4VC6TXngOA8pT3
xVF2znChvUUHuexp4EszufXdDxYa7mWIzYGwoMDfta2enjKhkhsi0Ddl69MJdn+7dmdhxIR0/QIm
Fz2YmWr5DkHC9zFqswuTJONIWvoiS/Fbj16qHUxA87t85JQOCmyLJqDdYvKaq9kNDbhHHslDTsft
+vfRiYUiReaoW79e9HoCdxfBC6n/eP2Tv4/bpv6eRZ21fx1/vdQWnY7lLWsWUwRnVqlI7b2w8h5F
RDm4SILza2/0gMhVCchtYfnuI8284qgHAMJ6u0cVP+HvYWC+lsrwHnWKUoLwSPJBwuqPILQJHtMy
0iHChKDF2BvfBUmtG9+tshUen/Hdj8gSyYpZPzLvJmgTttWI4XyYX2zZ47aOIm1nZmZ+jKLGXKTR
hKKv7NyJIol7TKVlEQXujpfWow1O/sHBKPrxMhhFBeaWuXvpWefXIVxdNqm2YA79uVHlx71NT7vo
ng1kzXWTmNXK9cP+afVBdWgHmoWvZwvp2beATsbryaylRGMU5cGuJvvyOvT6azTKr1mmwM2oEj2H
UAipraAPj9P8qBX1gZvLBKI13NICnS7gW9TDSAFy6mREgXUv60ejbOs24kZ+7b1e4Rmz+JCawLbj
bzzseWgggeDz9YrXoSEcyPqLouPrkBxNA8ppAoFifn1JCEiQ8W7rwb45LWlCWSHzeweg6py09Onm
vdcmIZFkkyomiq6m/vuY1oJzcsOMmLL/OWYaAIvtNL5WRcp6ufKDVaRY91ClQvwd5tWzhRp9HLv4
12vPb6fqaRvLOGIMeh0h4yR9SyUaJdRboDYqPnTSNeJh1YX9phIBA22espcltN6oQajKlyYe8byh
VY6ABmNL3wPsVP0xg3jevult0K/trsnf6maIzsaoypMrz2mWR+fXESgt8lCazc6uDPemBow1sc1g
MO/ZzWRcoxqIKzttoG3KUGgnD2bGqbW0PTaIlLtHlpZL+CLDRvr0lKCHjYcQPtxgW1+pAFZeqWE/
iT7C1wzCGEHuSauBXorahKvI5At1SWefjHnzeqS4Q4OFg9ZXgH3JJ664WgrxgVLIc6ro0/Wr310M
4hKZXiiPyZDVN0snTSdFOLJz+Ozh4u99O04GwhH52b0od/exCJtFqyfyQ+MuR1eCjNTYH+SHKgf8
Qn5OP49rZjeikkVdaFuogVSyz/pae4C3DzbRPCNx3Cl46HY4XkutXlfCCi++I13UWD397KJong6D
7D1F1EBNjj0BraMKNI/LO0aZMg1i1SMUPKmqHE/DaL1jdDCXSSUMficNlDRCfZAVtLwJtBRiJOyj
9dzvMhf3zCzHHQ7BeIVpqHozsh7BgoaPdPTVKtMjdFsN/mPVQeg3nMr60IRaGQmRw1V+HbNovDZJ
E4J/xQGPPXiV8vbXr0lq2NvLooovknBE+q4FLAo+o7MgOB6B/4DEcAFQCDlkrPlMXco/FBBYlKis
QGtVY6xJVLaXGao0v4zjk5VN0zokKnVbOL72/Osnq5u+JbcrwFnQROHFzaxLEM7/HaVpIgYtP1x6
dXmjYOFtiWUkwQYyYcGqZA5b6D4cXYuXObi1nStTwu7DlNpV75gXu/+Vdv74nSIGpp+uiK7clvs9
ojsCR0uywm3cJCoo7Rs8UbyfjgJ73fB1m8IeVqgIXsO+ysrynR0nGyPAX36xf31hVMQmOHU6p5Cw
n6lvpHerksvXXt+Y4mlCg8WRWDfOLZj38eUlb4BEq2Nk1jmrXIpnu7zD+qH78aXNulPuE7EgTQq+
yidJcLa4XP0hMVeWhrbBZ8Z+qjP0mVGprZzc77+Pzqds3fDHlGfmMrIC40DNgPV0HsYjcyXOr6BF
Bj65U79z9Io5Z2LupTWpo2ZVDKY+WbFCiosEaQoi0yTc/jkU1C+DkWkZ7IBwg6+LL8ToAAFlRo7q
K6InWcEYJqW62xJKIRxY3tWyKWJafIOXPXF52WS1EVYAmon0SP4sM4glRGr5iPdxzE+M38Q7Q+Ka
1o5mRndDBxob+ZE8Y9H9IIMQFXYKaneOT3ZFb25fb9kvMhrSaYOsqZsiIt5UtG8QVpIcAId7mPgw
ZVBGJ5Y5Bm3Jdo1Wvh5K0quLuNvpgRY/wbJ+2IXoYXfhsoKIi+Q8DcJN3ZblB8w6alFWNR3DkfFu
yPh8fhxzUy3oK9iOsE4eg/dr0jNqjCCQw+7Oa7KUTJO+z+Phl8/3f3TK5qbLUNyxCeYr1Rhw0uZd
ur3tWmLeWsa0JshRioFrM3GDz5Rtk86hssi6KUd1br87IiP7XTgfyjT8iwE78kIaBQWSqK5RxLD7
eiIYRLyTfv2znGM7N+iWGJCSTluGtcw2WSrgJmitxplltsteFAIVvLOFK+j8wpn3lQf+cNALUb1B
FEFSN9neW8ef/GCmMjO4JiSYiO8+RE3eklu3AzOl4h1K78S9HqZSAv0S3TgiyMDGv+bqzVlHoP7o
8T7JKSz3uioodEdt/BRd6t79+kNvnfhpY3V8VPumgtiqTBzukkzkKpjmM4tNYYXTKhx1uWjJAr9V
dKxp4nSztBjDsldp1g22g30TJUIKpKs5rR+OlcIt94avwnYnbTKdGB/Di+3G0UXQqV5MBoOviWtz
Rz3wJw11d9cbB3yvyH3I2PgN8KhBhf4Rpu02VaZ+LJX6KOiVHHrXpvLTMBb0msuthUitBlYXDbCU
+AU4zj2GCVF56hi4aX18PULq02KVLmhyozQqCqu7uhaNjqoMdBIcqTxXnXw6pVlsuUSw9RcDCCjy
u4+w6MYjV+RvOdLt6NME9iU2fx+gK95F0ZYzvQJkMt1FK17lwgGgN23BDchrKUR7JP2G1EZB4IZu
WuB3gZmtAuVza5q/pKYBXT4v0Fjr5vU6IeIUbT9xiix9idZs6nDdkOE5Fg74kayvvsWj/iNqGKVL
KxiBxHrmAZLAowi4kTWa+300xmzXjH1zFFnJGTzP0xKjOaEqPdalgd5HsTzrqVTY2j5WDCcJZm7a
sD2llRpZTUqwDSjGFGXdFJORWsaXJJP5Wqn2WtHseYPnhbZCJsXGxqKXx8wE6t7Pnh4EmsUEegHk
d6Lg4xmYa1T4yPJxOOIpGlj+81X+vetPxdFIIbgSIaxtJiIACsAtv4b/90CW/l9H5qckGue1SEW0
inSPaMy2ISJG7/Il4StPZVjmddTR9dpYWDcBnRT0VC7Q+TJlqHP5DWBMESBmBixDsas9UQ24q8Bu
9H2GPBu7SeFsOzFTDmWB+LT9U8rkzkpaP5oNqNGyMtQmr3yYWm0Rv/mGSB+1VoU3pN1veUX5NFHg
Psg2WzDLIWRaJ22jT9Jh7wXgM8u6kbBSLSAmmsE1rKx1lfysVQq6lPr6gdkNzr7YqL45xP9sbVvr
T68NyI0BzGxGFiv15GWqkQVu96R3QaG+Dngsr02J0dMI970XM1sUBOdUNg5oy63SS5zLlGTXDifU
AA1AK9Bws3ZpDmHoBCcaToCxgAETkoyEwolyC6HQaJ4mzTPp5NE1pYDQpVG7Hq14bUs3WAyNXmDt
jgCNYb9MdBLOxoakVJlV7d6IO5/zVr0XoqVVWLpt93umvx9R7tXbmJN5YdUOajJVewTh+Noydyjh
tQKRICGq6xyY2SpurT+VimuCvqj1e9WbxV3gWLrmn6ymAI1VFBhtW7zHvhcB+R6i3dgXLheYri3y
SgpEPNXEBep/hiVJzEFBzLsxnP0+EMcCEmJFjfGTPtqJ2vKl7IxoC9SAObkq9Fud+BhEi+E+uqRN
1vVHDlBxP1hWdaUtsagty7+H+rB6idqtshUb/m2/JohGnLKUm04fBrj1K/9z1PkLkGWGXdKM7blq
wiU68FC8qSKHUsRyv8ow7sJHPYnew2L+a2pVeteH7BoGeXISjX7L0ADthV38slyMp64JabloSYRw
DewCqQXmhgtE2wwJgYzkAoe7UVXj1XIZ3rNLS4Qq1KeEld7oyH3AzICIRTZdXZ1k4rvfg9D4pODy
I6gcdWgTFEEGMoKN1oNaIzlwnIMysn3tQAzgCzQ/8KWSeIXBYMdkfkdCQLLrRzt6FvmwhQlIMkhf
wpzU2mYlFf3bknzSLSbwHT9b/qFxnm4MPxy3o2dR9iVckuqPZ56tucZVTWAC7K/RD3BqiXTOlw+A
54sMfEwiovAkfXCs4yCv5qDkge7JwOKvLZ4k0WE9tZPsg6Y+PwxorwWda5vI7Zsx9d5cxXQO9Gp2
YYN/DMegrZoMX6pJBN9SYfw40BKN2mgkwAPiDjkPTOqsvDuOhE0RVywhHndM0nhPn357sSJlI0Ps
MDBr+AmhBdPcwJHLUNS2sO/9Gth7kdoLM6mKczUWR9ew20MRDWtmxeHTmDe1AXBRiyg+ykRwQSbt
qiGfd9ubGKG9oJm2WZQxpeytAQlDW/8EP7Pshq5dAIEUW0PYXDi+fJbzhm/4+zB02jHq+nz71/TQ
txSZUE7IYrtrvY2eVD6AjhY6g2M6h9r6VqUyPGGlRzlu6BnCW6SuWu5fe0XSnTSofhmqr3ZQAn+0
xVgeXhvi6axt4LvbwJqiy2tTpcmltpiYFTgrqG1k/jotK5Abqeo30nUv1pD5G7waOqN/ZwPQtORK
nwL9TXdM+ZuaPsW66NCbYb5E1OoTu9DcWcsxvuiERWTwFd8MynTLMBg7QiGrbu/pbgegA7uUwQKS
+FqQ2Karq0dclRuqVCS+1WOx7VTvrDofqEypNy0ikPArqY1knaq0xj7mV3gAtArjig3aBey6LOxo
rxpCv4qE2BmvBcXtEqJU1cY6dJryHDo6GuSCZCDLwZME0/st92n/xRWZp/lYcjd08nU6JjSMXWh+
JH86RFhnCedIQ3gU/bRPAh0Kq3krma8Zlh1thy4u3xR4ta1degfStpLjaLIiFe0ZIY65iW3XRaDQ
FZtSM1GyhCiDGInybR7F0S7WZoKpHLu1ZTXxKvOTRzZKc29lTr20oNDve8ATqZjcfTsBb0Akba6J
oMWin2FciFFGS5K+/sB+5rTtPiS6blePXEW0Qee4Kd9C7CjFIgowycB5XThBdTKRFG6V2XrHWk/J
l2iktyfIdpnoyt/aKLmxcVQCAlwIAU2N22lgCchS3N0XEY0QrxB3l4nSflS9SftgWDh4aU++x8XJ
SmfftdM9zqObmwry+zrMjTNvO4vC9OTb5YNeq7MHPSw2GsDzrrf5oeEQSQE9N02LZCdsINpkFJBo
HBbfXJtZV5kjRXWUwYyRz4FFGJiNU6t1LAftjnulv2Uz8jSS+VdemQC0pf/RQ7JDWZvcpYPrzo/9
U0UQ6UV3WOhS/pRUWyn3BiXYdukJVjdBegwqGxpbPz/0dVQy2O/5MiJ3P0lLO8RNo12GXs10qHgj
EmExGinriKwbILw7yK2QzEQ9fIsra6rLe2sxG/FUDVGSbIkV0kySe0ad+aseIi0eU74DXIxvuU4S
k+WiDeVBX0GVIb6aRNyCssgkS/3u+dY3P2yfrgfgDJt+f810E6BTWK3oBG2MoGsPXdr2C8PA12ME
dbUeKi16qtoaD65sPvJm+OLuWiBK4lyrkHy9yWmCxVyGhITYkorJ6BWf4NvpMcTmU296+0zkL7QS
MZDwHOjcZEmeoEkglA4NXyOLuxM6v/hkPfoqFlvZIGiHhquf7AQDC2qXcpWzMlnAYqZYDgBvkZkN
ucYNiSUZeNU8Gin9jI2/1ptCHSzuuHGn88eHQsEU6ox3IXDgyiw11qCEAADHBOphlG2hkgKfD4KJ
+CUSCpNa+wlsK4MfU+BaqRECFTMwj6IxOSJjmFwCF453qNwl+Sdo+A3nXM9WPt0Lk5M+HHpSVL6Z
cfATeRTDMqaxHYIV8UjtIN2PkQY6kWzI2oqJlJXVwuV0PFUJXrxEklgQNPmCyCOMM0a6bMdYkAlF
kDUGJOQZNfyT0UZkW3dAUJwMVw9a5PJtKopqXTZgHCdAKHbSM3WskmJrlKSAe8RgqyCEhlId3EZk
YKEY8wZxbVMGNT3Kv/mJGs661//wwxO6nO4H5/GPoSqsp+L73cCdkjvTc7td2keke2fZzz5glZY4
cX15bRqX/r8tnFOUrTMtc79kPlgbcpLmCUo5fp/qtStz45vS9IXGgH20BD0yqGX+E5B7g4MRBgSr
oifqfGudowJdtK17Q4Kf/aEGrPC9FdenfHLpGXRccSmw5adM4nRRwD66SFqj61hN/SWMvhyZ2rdc
c/J92eREGbzW+ZDf1rmHUxfV4PBIAv8N8iyjcGB4izSersXYun9EigIXy0XtI9KzbKEKpZ6JVvZL
23XCW0uisqM7zeG1hFQFdbXRLhKkSUl+bQxu63lnMQtoTCtZh5r9UzWVe80QT5/qFndJKMLPAZyu
CKz2B0N3BUWaNj+K9E0pK0WwGSQ5rtSJ0lqHQaJL5Ldmvp6cwB1+JgL6VYwafWRh8BV6g1ja+sC3
NgX3HjDbUY+br5CZG8Uz+oTp3IV5bczchJFAGRF8Z6uOKbrvY91uatH/MjXpP8LUb7dcwfrGHpp3
pCjZpqub+Ftr/+YzmR/Sbcajw/2ECXEwgXjWglNvkSWcVlV2NvyoPllTGEEpH6wforn7jlP/0fWo
MRh01q7JSWT5m5z3+tl1dnbk90bJ1hEkHklv2sBrK49a6i2J6cbXWkQ/exgzZ6cliybtzH4bkOiF
JxU1SK0hHWfmuM4jQWlipsUQ5q5O+ocX6Dh9Brzgo52pr7mMpzd+R0u7+4Wf11vgaH5L3Mw5knrB
SAA1B5SRoY6DNoy8GWV9BSlOK4gYak0E4bhrfXcZE2A4De+gsuxv1eT4a4iE2irM4/Zc92YCezpk
tQrvd6Pjc9r6dl/im0dqZ7UYDYxW3qagrO61Q9hMV1/N2NgiaiLAxwmnr8jXLzg39R0IdmvluIm7
6GxfHnpvGD91b8UnAhltjgPVMuGeCkVlAX/8zSDEA3ocCOmkBhCnVfxwZOly3kaV8yU66KhwQ4yv
cGQNkNYoU7TU/vRD0sIn7edAVjJUBr+7UqTXsXJwPgYqL561gxyhYiL+5hhxeOsC4zSltvfNC7ke
u9ppd01KZm3ggKisEsxizRCmK6cLmTUIjw5hAkiwoYg7WGX5iVHY2Ye2jaq6McvPoJtVGsn0owyU
uaFbBJIHVeM6MTvxNGCcg96w/YdIsIGTQ+6paoAmPRkbvxzbn4S9kssK/ekYhuQjeYpEot5rfgc2
pCejcX5AjUkIFygRDoUkBCDYrPcxjl0yyfHvCd+9RfrUMO/o3FVj9cUm0YbhNvTJe6UibJqx+lY5
rEDS+aVuMozLYjZ6SJX4NOIT6wwyt97lVYX6WKjmr5k/dlFdc3F52GPKXGeQvyyvewdjlH3mycRE
3Fjqk/KPJTb+c1SjRyzbJPyWQBucbdl1i9fIZfS7OZ1OT0+LTkws6ltr23d+5jJZeQU4PG+6GYb1
2/CLlKyCnM7ZMM7eu3BsllZi9MStz1La3G3QIn3SuG3u8Vj7+9SHVtZ12ve2L+x3Ly+OQYBzOKrM
7MmSIj4KzOOkWA8fY29czDwDql2FClsTy3LH033KrJO3J+bGftRBfo8IoW0m4VCrHOE8EXpMXdya
3iw7tq5iat9pXGs720hIWZkrFbHeY+T1ADG1/iXKY/9iaxnX4+vLygylLmmT2o9K7VifeYdwLngL
ynALLTfxrbN8hvVvELxbNukuxd1uFeHv0M6yu5vX8D3y2t0WnRQgGd5ibbjYEWpum5klDWn5tJ2m
uBWh+sgKRIBj7vFbtOI0dJYg3zSJrn74yRUXIA5wx03ZwtRzmy44V1abLeMu9m4BKzlCNC3tjZzi
4iLDrFgXo0Zz2fdJiQOYeEQBPy2h/2sL/kGGYgeV2mg5h8GRYF3woJ9cPHrKSxkSSpMmZl24eGAn
eRmHgEJmMZEAN+LJTwIrW2auhvW2bbAfhSgA5mbS2AzGLU1PKAS6Z6zs7gla7AFC9lvUMQqllKRO
2oApoOkqfE4JKe5U1OjN9UemDww43EhJKgCNvsJJp6Gz5YN15ZDvYyukog6c6lB2XnhwUhPNbZhu
WQM2H5iMlwhIsm0KT21Hovc3piTTj/lBEWvj64E9HzEJIns9mJ/yfMc8uD66XGdAs2znTXhtzcTa
N06krWjjWB/u6B1iYLo/A8LVsKMS8uv7xNbX+rC3V1Sjhl8ksVE/7Zv+ScXdx4bH+B0WKjiKpM8O
mmb86ZFRtSxZRG2wc4mHwe0IxjS2/Swv3v0zNu9iJRgAF4VDXWX74vcRW/gWGvTcw6TLDq9NMkqq
BHrsAJPpiRS3R0ZGY1AHVf1pZHTcAlQH+25OWJvTj+fZI9+3IPa5Qw1Q+eAk3Ck5FpZFtGkdnkUZ
EveUlCZLZbd79plzVXXob2sdaqeOgPctkY0JOXdY+GEe/Q7lp6U34gNn5dUofHdc4FjwZNCeiZuz
zjEKKBKDY4nu1VU3Oiz9uu00bqeJ72+n0iBICBTFEqCNc6M2B01FI6FtB0cspbSv4QIX/RfCfGcl
POSBpZ33X5r5nBV/yNtSY9UiZTtOJp6Rsci8D+bdAOAsJiAGsSMfrdl8JmbfELUZRU9hc2+Ekbut
WgE6d3CoEcZ6fs67wd77NB7WwjfV05njzTvyI747+DGJRyLLuIEdEr6qN82Ih6zyaPnpzsmh5faz
1NrfmSbLp2XkxsZzGyyq0dgyVk/Nl52RK2QGX0z2k+2AUXE9UQD50qZozVoR5RzMmjMit2oLT1Zu
EpraX+BF3yp6STJdR0nz3Zsz4XUSdMEDzg9DIoQP/eCQfhjaZCb1njyh2ghPMYX502tXD0HjIT+5
kBp/6knD+SMFBiwztBJW7ExodJTNND48WI17t141n1CWRDfIsNn2bfgj7FkGo0we4Rs6eDfWIBRC
DAvJlUlsc9Lxjfy1SeOEd/s6WJL7Z6cbzS1DOjppa9M3V3BMPEHFRkTTV0B1YTLH6Mc4JshZQoat
ZHz2DE/HUmob9JWwKJkgbB2zce4mjfZLSXNOh4iQEwBs6csWu/C6t5gf5apujymqS0q/ubkSBSGx
QUXmudbnyHft4GbN9+/XpjHIR30zRhJaSkedQp+1u2Hc/67RzX2LxgWYuo1Sr9zpbmhc6sC9m2U2
7F97r43nUsQCQkFFrBYQcKo+fLq6KZ/j8GfSWv09JXh5LzjxaIEb5yQy3YeSdsM01aBsnTQaUU0K
GM4okyswFX0h80Qux9gd1hoQpHPe6v/9qJ+PUZhologg0Bwx9z8yP7c3heu9v/ZSE+BDKrEEVZ12
K0tz+jUCZ5al5fxZV/Q52jolBES/ghkVO0EJjfa2ae9Nr7X3cqyBsP71cD74X+yd2XLjSNddX8Uv
gD8wJRJwOP4LEpwpUrNUdYOoEfOUmPH0XmC3v66W210v4ItWUKqpCQKZec7Ze21vcM4hyvy9tXSk
u2aqV7qLNO32bTaYnyZ8C4+GY7xaDPffilyzfMNyMcdbtqQ4w3oN++uUQBXI/Xiy1DlGM7Uau1yR
TVqFF0sku9sSAAxYPaAASP02nb+hsJm23ZxnmI9I4CKHPXvSdOTCDiPAV5f5NELBDKCW03728EHp
2mA8V2bm7EVr175WN81rXaGVSqURbbtSU68KWpOfTbRYzQKmorFUTX1XWFcgOJsmNcAhWDjoC+h+
u9xyLcAzMWpsnOwgIxuK7oi1Ooxl9OnDq5Tssj9+huGp5YhW9VsAH8b19qV2iHKOOD5T3POzuerA
AY8sULXrIb6cguLQmaBMC3SBq6K3+nPducMrKIa7dKlozeqrcuzvhWOkT5FTycPItH0LuEl+Gmzs
zozlX8B3aavC7FYTUtb7AYXLQ2I48iJAF9++q0hzfZD2QqBva8TGdXNgCHjE4e6dRauQE7tU2qc2
Hn3VcedEmOT3hTkNj5qMXNzIu9s3g8yHR6VBp0prMVIB8BsqBpOn2QK90DEQbLbjnAXcKP2fXwpJ
9HqkYtzcnufsZ8sdtm0zqx3FjHhXvYOzuNUevbJprpP8yhvItyBcF0mCgUyUA7SzxlaDhUNy/tjY
tFrXt8VOjBPk7mXZuy2Dt1e3LxOEfJkEG4XFaj9Uev1e4Q+8FeksetX2r5/bjF0j25o+D8vPbSa+
HE4MHGJsWhs31bEiajrdBla7hsmnVzHmJ0SK3nXyxuT/J6Hd7Q/d/pF0FeSaOkS+NESLIoJ05NIM
fTGhzW3VSAb18uX2KsiLP1/RZ9xyO5EDEafyWAeNPI6O8eerv35Wg7I4FvFTuKCGLGr3u9urXrkp
7cHYRqTtHP76xdvP//pt8fKnomJSmyDCPPLXLxQ6Bm0zogZtmwZuUwcjmMdVew4jO7s37fmUA1F4
CXtZPudkxwWERjX0ELZFlAM/SBIzPMEnwIyeNgfDNKed5YT5E0dRDCvKFt+D4Qdt6+CrU6QHSIFg
nnvN2+Hsz4lYhzARFYzIaTN+ZTbbAi+uwbobxg+v0O0degh8O21kfFXSW43kTHy2KCc3beHOR8YG
5kofZiaM6LrOty+jp//5qm6ptv/4Bd7dplAhTSXXgc/AYN7KqoYc3bm5eqILL4KxOT3G5gpQkaq4
GsRpbrN6h6VkM3cZIX8TLnBq7eiz6xFqVugHsDDWG8hXdZyY5RNxyLekQRD5yWF89MitlGP3NeVC
MTHBtZf3Q++7bcQejIFr1WcWeZXdGF7MoXzX0eI9k6+rHofAXgvPc58zQh6Y3xGfSnv05Ak0cLcv
YYIPiz/uYmroscBHZn7WBy0/T0mr7TTmg7cf3b4INj78T/yOEKn8pjIsJuudYR27/3whp0/LVwnC
5KMcKtMiJmIxpUzWgSa0B7hBWcUJtv//eelVXXEayqw43V5xPF8r3FT+RPrV7jZd7JX4rDlVc19Z
VflkO8Mxz8biXAFZ2U016jSmTUzUtWOwAPj6bJjexxHT0iC7BU4devuhpk8EzCYC203uQYFI+c9X
dnbNwFffk0752QIec6eW0XtZKg/kg6B6N7LpqQJoKVBL2JE8NaB3iHIjHoS/yZcFDm2q7e9FEfFc
mxkDfL0P7ouaYPheIxl9rl+kls9fNX10GKgmxkl41losXfq/vozlRExFO+9uP4qRfpPEWryQzBmt
3IbWYohfiYda/OQOXeEDRqql9HehuHFh0uMIVlO3sXRiuiqv1o6gFH4i98GyGjraevYIPtVYNvfw
BDU+fs/aIRoiFsA1T6Ghsh9FaZy0xE3/eqGV09E5JbZgxtotPSVPYxID22UFs9833d49U7K71BYE
A9xe0aR3zykdj4Oldag3kGLVnQ373NPPApZ+t7q9vH2Ryw9vr3SsF8eG33f7EVhVfh9jU3yqsLjz
wa2fZPA4yqZ/vn2ZRfTU5V5zYW7YP7NaGOTUV5SMAwBdO+7TYzwV4X3b4MKKZa9/a93NCH/zW2ft
gXp9iZ3UfR00UR0rbemYR5P72hCKCMeUwTNILfc1n5MZD6RojgWRCRRUXChv4K6ht0vXFp3D/4+U
mv4djODh+fp/gxF2DMJ/fGEE1jRfur+xEZY/91euFLNVQU6KZeqOdCUu+j9gu5rh/JfUhYf1H/u/
YYjFHFyU6hYeZf4X/RfQCPjCkR1ir/0PH8HQ/8tb/jYGREJ6woXR+9//69v4P8Mf5f0fTtbmw/f/
4xf8AGjeXw2vpDs4rmkTR4IJ02AVFYsL7hfDaxcbXhAX9VUyUhmi5LuFreyKI49hg/m9HxOehtoK
yHP77E7mJXDS+px1BBwyy66Ik7HjLX0JlmpPNrsqCT/hYah3dofi1Jxj566sGNridAR+3ZF0mKGE
txeHk0O+xrbLJ6CvPSv9rMfx3q4n6xoZMDf7UT9EQSj2M2tildtI8za61hn3dfclUG5/lRyxRYBT
wRLjIqgq8sMvn+Sf1+nX6yL+bky9XRfbkK4puDooK13iwH69LqkSMEmb6NoQS79lILDQYsfZN1Tz
VTPEziRAe4S1ShhpuXfj6gFELSUDTqnEFO02KXugS/TTtmXh5GTaTVDjdDs5QAjdShTiZ1Hp36ta
Y3eYgi+MyGE84dg+Ug+e0LCKdR30CYHBYPmi2YoO+U7hZ1gnqLx8EclsB8R0D0UxXSsLCn3gfnUw
0cZOBumFT3yN6RN7MKGjfmwiTShti64W4MAKAe/VA9y/teicq0ZnxB4BQ5feD43tEmEYxDpd1m8V
M/e121lU4tpvwBL23w21f1xbaAeksJgoe03zg+nXrFN37h0Nk0xY7gb12Lh5eQlnbWe3unEQ9LDJ
FhpTP65fm87aaAC93jRHf5bNsMrqKn0adYpVEgp8I2MKMgqR7oqkrVaeZHVNckzppQEk3ZzafqkT
72zdUnviDTjZh7huk5h5iySJgxmDS0DHgkGcrI5cn0EcsRfiMZzNBjm4691z2NlMENEJv2peAY0E
v/PRLzfSX47zPy7G4jJFQg00Sbc/3GietKYptjWOzclG4rv2yXFyfSf9aeOx8+0I+LIYENy700M4
2S/VEGyTxCPHYelgrzEbDRtqOciVceZBTsu/aksqgzQTWuNm9rNOGrD3LiD8JIh/Z402/mH1sG1p
SdsxF3f0R1B3PxuaEU3eJcnr4GqQNEr/A3TWROAEoDvMj1CUIqqiFrp+2jgnO/K8lcdvWoE/+/ab
R/bvht3blRQm+Za27bCYQef9+yPr1OjLbBlfTZQS8CrAVqI1h2/veAokRNBtyL02YCVk5ZM+IjFe
/G91Vn8ZE0kfxyuTF3g1ZMLJXYRIeds78s5pibkwmnl46FzFRqA5Z09ol3vQtmP9HNQTyECSsGRW
BX5rCZBthGwfLfKdezKNyfPUiZqPgkPiAEIBLvAVnwfTiqWPwrSr2AYAKjn08qhpdeFuB3Rc+WBy
pjTi6bI2LCZjBrgmplqxfu6yZxHFpyh3fuPCv1ENPtyDACgkwn1biGXb+fuVI1lG621lY1Qcqi3J
G3s7ITmaMkqA9rQ24P6Q5ZB02i2JAmPjZMhvLrmm6p2I8MU7Q7eQHRkPDd16noJpNyfQFR2ACQCi
HB7A2cEkreWohCHSH2XowDukZ70nHZvHl4w5TTK/qxEXH5j3DPqTY5VIDFRKXJTLvVMiovP//XYx
FnzNhzctdd3htMdW6uIB+/ubbgo0j7ahX+g1xzujN5AewRRhbO3fJGUyiqstkBVOY8fmWvS685tl
0PiH+5Vtl9OB4wpGA2J5uH7ZekGuxQxbrQsrC8JvEhTQIDuancMbyx84nQ/rwdTWQaI/c+Uw9LCi
3RJX/v06WP+wALH2gJiwhcEZ5SPyQg8zmXmDfomaYmfBZ960Nuar0CVpMkIX26k7s6nTu6FyHgmK
fs+8pd/fhExUdSA6IIXZd1Qv9p3UizOH9HXhYoGeE8LYcnMlEi1fSzWjfkVCTZVD5aNJ4gVJjlt7
TF3JKs6Wxy/8Ugftnqw/+9KF8HgcYRGLu+i7//39yn96vwY5ngKbCuECy1nt18seAbEn71cnbGS8
H4y+ohVWFi8q3FXCnS6ZpUZY1L0PgZCmz3GYUaO4+UzC7ZDuhMqOtVaPl5yIr9VtpcV+g3AGFW9a
uvkKBg8Srh7gdPa9aQlo1lXzYIDQWNOq+ZbWRNLQYZs2LWOno1ON5jpAqSKmWW1su9oV0hB7M7I/
65P9mOTRtDFUdU//xlm3dQwMumOKpIRwTxSDGP2QeK7RLY2bziEubocpaz6kckw3dLii0oi3mDta
cJczoDV9huFZYQqCxUcqbRijv5uTzDc9a9sHnnqI5cMQ6fGd21zks+denXAKSWPzLg0Uxa3Ke4Id
ix2ThAq6NKMLeyQc7t8/nA88nNsaLoEhLYdfvKQ8nR8+nHaA4Kkxere0Zq97AXA9o/xcyL4+6iar
BhRmsc3BTKo21teVofkyEUdwQ7uUBD+/q4G8l07/msQZRHcdZW62QDhVW+xK00JHbbGMuwRINuA0
//3//bbZfVxQxLKALkdqkGMfcE7J4JKtl7UXSL9fOHmoM0mgG8azIZEUpLnoYnqGZRliUvA9gFjH
DrM+SS3AbHeRMiK/XkJTStt8K7t0X491vnMUkzIC469ktCRgIRYejTL2iSowLRY5CG8NlZyxhPs0
ifT25pCBu0pBA7nmvPzJaDj++5tcHo6P75F2AjIgOv789+HhsUMHKYSqLtPATmCP7SFkq1zPzfSl
qtPHf/+3/ulBpToyLMJAHMNwlyP6L+tjlbnBUKviQgpXtV1iezSPc86//xu3+ubXN2Qv1RcPDIuB
aej6x0U4LzE9eSbzCAWDTJk6zKmYh3S0YzI5mH2T3EGKYwkoEwNXCTRqlXJ2IHIdl7aJpIXjtD3F
m9xs0e+V0c7WxE5fvJYhE8ebSDO1IvtQJieSSYNuKlGHB5nfdvaTppzPTCChu03x/ZQAQuyX9KsW
swryXM5vihttpXvXDtXnKpiI8ZpzfsPYVC8R5dEKH6MJ69Nzd3Pn1VB7dI6QFnkagkljL8ZHhHrr
4i7oG4oKUfa/WUmF/HAzcO1ctk5J4WjbglLp7x/QXBmhqvOalot6RkAXnpyA8PHJUP06bDQEK7rm
M8lJaZASU27DKlgXxfxqZcXr5GTGOaOJiuZUxwiFTrvhGSVoOPOHHCM56DNCBJTPlImkp2TUmPCj
rLf5bGQAPnq2QBCHjvtWyYDuuCOgi2tEB8c85UyVUFxZ7S7TJz7P1tRPAqQJ+GiyGqvA4hxTO7uS
Z46cYW/YkiSYMsRN2ON6faNk+6lE9Qr8xTsPaRFuZhYVxmNO8okqWp5G0/3eMwreTHP9mDimOP37
Pclm9A8XFk+65elE4egQnv5+YctGARYx1UUyjlzFmWk8klG1mgliUrlr3A9OTdO+HP/Yiy3RLART
w8AmWTzg4SUfnXLaVwkuE0KcxCYGNwpDHf0x5WQ4iHRVy6o7uNIia7hL7lRDDzuCXwTkDsySPXXI
RcEh9MTCXEiZuDOt2tzMc/qGNtg45HQe4VYTJBLbn3GUeHdzWZBFOitjk2YyIcc+dvwqZpUGC046
jUr61ehCWyMwXlrt5A9ivKTT0WxQP42eSfvAiQG5RCj4a7f8kuamg6XR+eHKSuNIkd+Hc7+LDP6u
uvPmU88mZcyLCLptsvsMYhSyf47e20qqEKfrZPA483ZCwrBQpVN+MCJQaad8PcIg1Ap4qbjVLqZw
43OUlN+mpeSK3QLuHI8i4eyP5VR4PMvFsR6MiANujpipld/cudp1SSmxOYb60ThGhUNXUB/fades
KSp+2EmI4boFCUYKsa+ccjySnBc7BrrpiKd4DCMMqMSRyTkK15YewzXR8fMXSb/rGbitsd/OW2nn
41ZYkbYmxsQ7gFvyLZnnV9J0f1YmGbthAcuPAPsQVsZpatpdMYwwvKsGfNp3ZTlM5pcqMEy78DfH
ZvFxB1geejKeHAvuAM2njzv0XI1ohqr8oqXJsIf6TtbfFI94TBtvZaJ9XYtBkF6Tcn53FXGymSWe
A72BVqzsaVU5eI/GJZmvCgksq/RLCVySIB2cCtZS67Y5k1+8aFd3MtLtpFX4JJzvVL3yOJDpo2ki
uMABd3isPS6UdcgV13bBGUZdPx6knRwxjE6+aVZoE5FKLZQ8JoDLjcgs+QnND7bxbr5PNeqP2Ms+
IW4u6IskZPTZ8Q+nbZmB85kBH6m27pjcdQaRjPNEHJCm9eTc2sSXWLKKd7956j92Rbiwnm0KDuIY
Hjz5sR6JOy0S1oKc6YgW6YGFMLsmhk5MCVZvme5opVnr+UWfWsTS0W8OXsbHftfyrwsaXhJRp0U/
ctmMf9lsVY8OQwN7MRLTpyKF8ZUQOEfhYY/Y6bsECHlJiPLUNRsrcqxDkvORNoaOHzr+cbO/TKZ1
JYjOJazWOhqgzH5zff5htwHq7UmT7qfJ7fdhUZRhWscIs+4GkDroHL+7adeuvXL8MpDLSVSQ/oDN
ExGp82nqROQzrxw4IJPGLFh2ppB05bAzV8GFmMniNzshxeL/tWR7uq7bwuEYYXu0cj8cjBypZwjh
yzvJlJwzYrCqiVd8Flp/1XUEtW2O76mRTgpiK5gOUa7uGexTaRjsLUpTe7NNZjYU+M+lC3SwgeVS
tu5rOn6J3cqg1FDEdSYZYL8g9zPPPZPbEWwmolvXZaWc187wRtr/5H9AxnJeoY4O/ji1zh5aekG5
XqFjIE9mNTmqQ6BV5q9ZwgPoqsVBVLAt6tZj1NbGtqta9ce3dmR4e50QHWqU3p/FbD5MbTc8e9V1
1L2X3IB4Pxu9OAwkM/OouOKTiwbKgNL8de67Y5wBiUqxmcPFsQveXAbdIavGo5FrFPd4hiKHbm8x
k3CUYbaHvSiPRnvHYSY4Gahrdu4UwxttcT7l2inS7IldTG3URCKWXlvDsdGI524cZ98hQFs73kV2
HsN3947ZUnDfDIi64XkO+w4TQkE+wmM0mWxUTWIcHTuqXgsdTI7qpuiud7rqtUKSpvXJ3cjx/r0V
qFMnN917yGeRQKREDxdxtJsytNMo5x8xgPzocXHrqYGMyVti4gGfDVm4RiJl+1bddOu09G0liRgY
ZLMlJnRSxXS2Q/MxddOYpvp8NCJVwbye651ZaMMe35Sxm7VgV4DY3yDdBA2Y/LDKwUSQRnZQGKQE
N548O5zv2UohYSu5Uih0fW+QW1vTg+OIEbftkr01mvfmWG+yWCj81rSpi7h5RAqxQdRGSphVPelE
4O1FYn6P8MvggacFI6vyMAjz2trMuqouoMUY2z8daSvQCHKvDd1PECQBKM7yylqGVlW1D5mr8JRz
d1lz/lbPyQtHVbMD20chbDvfSqQ+wP++l+DPAZgHq2GiQ2dTnIyRh4IVc/GaLfhR1yVtfoyXqMuq
JvhcpMzIzdzehPPwzcHt0PcpnKvEfU5zRWOmuxLu6/l2IM9BZm1bI/jUC+dYEPQyDByUjY78kHYI
Lwi24IsHuLvbxU+UvClm7mzqb1HinDOO+sWEtlJhFsbxQOJsMz9lNONFqL6OTG3XgyIJYii0z6Nu
czaScXCBQvEK0guX1ESR6sGlk4sOgwgW8u4ROk2Wlm5U56Y+wdJP2kKUTZyyWQFl7zaRRCGQz958
CFEw50oVd7bK552pdW/a4rNhBZw3aeyijc16mijLyIQBNwQXrUnXUxTssYqLi7dVQITxb3KdgOqf
dcmTk9Rdfqn670wPEc8JrmRPLH1naGRZYDPJFkLFYG3dkkhx2eFCB/ffgWRr4FLKtRFZP4sIe2+5
+KemIFpZ0jhOvdWe01Ij9JbDp9+nV6My9fPIcR/tHB27plrnFXTlOEkR2OIcrL0IAwwCv9QlM8nr
ZAG6c2V7lDshvesT6IjVNIbvfd7p2KejT5K+7Nqs8yvCpNNoZ4AODKukj9QR5MdZv9Dcc0sMn4/f
D9V+CccXG2mFl5NYkWEmxXlOfuiiikBGEgs9jOO1U+Mrji9kKXZNsga6BFaQKcTtVCBDqKPvWu3a
PikDd11C5TDoXzWcVjsvfHNDoRj4JCaOp9UcFf2qSYL5PAT4JWv0jqxjeJus9guZW2Rye+9m+pg7
DLLiuMN1vqRPqsUlqkhGj+xPHpEthCFoBqUJp98ufSFZGA1klRH/MZvUfAHuNA0069Cgv6Nn+RS6
xD8sXtgaA+HaDMtv0CjxuFY6YW3Z+MZK/xZUybAlqHiVhygqA6/5pFz5PTE5v+dNttZy0HpB/NA3
2XzUsL5zlXUiMDYe/tI4Td8sAJ8bqY2+0ZdMFeC3kDr47hhjsukixS5gEuXbmIANJXLsnAC3q4Fr
cfE/bpMgS+GhIFosSiLYZevY+3jEImxojxohGTSUGJzY0TcoKaiJcFmurDD8BMFgwFVekTuUVIec
NEGm/wTBa/1321J3YzOikE2NRZoGsifUR7WA4V7tNE+OhnNVdh/dAddcz0Hd8O5S80VHYr6dyeAY
my+mU1f7OsA6BpXkVA5GfiS+B2BAO4zDNk1qRBmWR/Vj5n6R5yMVjF6zY7Age7mxnzSl9qOFN3Mi
L2PdGsODV3vesjpAs4b6i3NiXTIaSEKzPGb/+cIBvDx24cLBodJY27E5H72YD1l+mZqR8JqMgQdC
W44AItKnVZpmJJ0sf6ipXAJKby9vf13ajm+0J+UmESnx58sXHeMqocjowMYhcndDHJQzKCt+5RY0
3mRfVJmLja6qdzHR56ZhHHJgHDUs+UVk8n6IBHN8u3aeokn9bJ2HqTMuAUq6lPPQwolaTfjaDnnP
PTrkFTrydjIR+ki4sq4gOEi129E0P3WiJbRCtynqtOjc4F1rYuMNQ+y+nt1+ZeX25XbFvXzMj84o
doPJH6hL8TwqClFSFu2JrClDG+KNEdfak7k85FOkg3Bj7fRnUrI+xbgPmsK9GzieH4exPnHSmh8n
w5t3IQDcOcYlhuAVl5S0mVbS6ezHkd5aIvU7TgRvGRK1tecQvNqgvM0kkM7Zdsmy8ypabxVjVjn0
9sUIBlQo03MtO0UgVZJWr17bxRc3JhiRlLK1i9MPP9iLQ9WJYgygbq3J9yznyBlJTJptDf4mCX4C
GCtemG3P19Eyrr0GoZl+7H3lzgY2Cww70hLvAh0sI27zNc+s6D5pztKuvTvF5LqPCPCjGknA21v5
ZgakuHIpasGApeUq7Zxy42XO1mmar6NH00+3CQsdDI+pb/VgpNkrySnBmWATjVTlehvnPScbJAZr
V8dlKMNwAKKIKdMgCbMOrR1z809Oq/SDrgXRA9214NQK497DTfZQTeFZgTbxZS++1vF9EiY2/JM4
2zvs4SR6jgvNJ/Czun3RCy/f2d+AyTwPRZtutXbYRxgmD0Eo33RnpvabNOkTGiicYPYB2ib7TCQe
wABmZBUVzciA+KXPm1MXFD31BYwQoKzoYpAD0gyzwse2GC4dn7kRu92d6rDU1NyTrPzDxeFMOifK
9INJBWvFSG3i7j1FQ56dbq8kTj2CemkPc483u8Rloyrn4M0tkDU1qb3JSiKxE3snpejWY58SQWMO
K6zegn0co2ox1++YwTAnEGNmIWxYj0W5N+A+okPUtUNr5UAPu2oXWuOTNxV7zBfNrqT8JyPB2uDc
FesisH4k5O+dHJ6nkfXminzzB8JKe92HHm15y5nO+AWrdUSgka0PLxVhLCtLxOXPtraru7pLsc8r
VvCpftKxe/jGlPTvwxw/AqvIjqhGvY2YiWUpDCu6G3ToLHMan8NCBX4qAR24InNPqcuC5rZvA/2O
Y2Tld7mOmjGH0KXEV6V96foUh3s0XPg+OLs1to0R9WbcDXd5JRnMm9UxnaPHoQb8SESYcbHp/oMN
0/1BRtVmKOv+0Kl21ZhhdbUIn+rZfyBCzi2B5412lJMY92VnkgJOF/EgFe9XE6n32Mr4GxPRCvZt
ENJOrjLw0kyBLOlHUw2VHFvNhU+xXMExwqO1TjCZrWenee0iAr80YnLyeGj2NAxHH978EZaTvADJ
umbUBxhkTPzDyKKh55IF0cwgA0ZdvzQVPwfzEcIggQtDhGO21h3t6rSjvtdgSFBkgXHhaHINDInV
JMXcu6jbUPic2MHadWJxVuQ00W5KA8y94cZQ+0CoT3knd6NI7VXSaf0BYYjvyNh56c2pXCcOPYZU
pGeton9HK/mc6hjuZRs/FYPqDhk2YYISWcBL9CEhgCm9wB6nbPs97sf6iF/kc+2FzZHU+o02TZsm
bJzHCExY7Lj3iasF19iW50hGzFOxLl6mmmMZy6RVV94Z5MpjK/BFeAD+9inajPWQr2387SBZcE/U
qm/8VpJyDX0dr7FJv9jqTAKx00rdO+3SXWMSOzuifs+JyhoDrT0VNoyrnuHimlFry6pkTLuseIyM
Mn5Jh2HvMfGClGDUfsJ9g2rY4aCq1emuGztSk70Yp3eEOekPsgbbwEOZB/q9F8Zrs1XuF1oOZJ/x
8cSB1eH7IcuXDtIjNulib+XNmzLCeKmGx20ws95rfRB+inr2mO6BzCf1Zdbvk6Hojj3QuVXYpT/T
hIaAx+N3KjTcU3pUfzd49zvdMlmwOwA+di+/xSqHLjyNpyYNx5MQ00vPR8njC7nZNcKrKPWS+qPc
20ZpvoXtnV2L+NRLCi/iCSunGE+cZKatFsGZzY3pMKeseyriPBXTFmRZF3e2puQmcoq9XoDrovO/
i1PKptIs3yc4WFdZQnTGv3QlISzZ6GbhnctR79ZGo3+O3c/GZKvzoFNFZnLcaLN3pEuv77CtDGtX
K0kJbJrqmNW0QUEYpjugPCgvzKA8RXq9dcYuBChUPKWUuJuKNkEJ5W4VDyRutY0K9vbSK5nCoTi1
jVgJYQ/P2dIctkby+WqT7TpmJVknhcell+RgekP4ybVC/TTmySXTy3cLVeM+dOSzadb1lru04czZ
QrlE47JuKs270uE+J1VxacQcv7kN9HOLN08sg7Wzl0WBcUFs69ETmHs/AnlwCPoRcGsSFceMROPm
Z7q4C/GMnFy4AifOxy2FEx7+BNd6Z1eTb7QuE1TghMdlKcrbjHfvts4uto37EpDUuUqgnMnkirFs
8NM8so/pOIAQw4YL5Y1wNxGkuDUQJONQKrae3oEJ8Ip4Q5vM5MbXubHJnffTDPyEkwwtKWizBnd0
JkK6oxlSZNEnmtPZudO7t3BIho2o8MUNvZZCAydhWxCVntrK24nW4PyYNsGlo6UrJS3VyHsYCORN
WbJQWkcHG9ykqGMUwZY4jWlw1wS6d+JabvoCVIRXzbpv997RI2ODZmXyIweXvZz0CSdFHfNsEurV
KsyUqeEUJ0updzlFJBQkWn8q62ar4vQBk1K817Np2Ko6SnwnT/bAALtriiMDlBFiopnjnk8eCgK3
ItBIKyYyLxljsaJdOeymYXyMe5LC3RAafu9S0U+gAmkj7XWX2ANY+w82TgjfHUW8q7p4Z0/SuWOc
8JhK+dYn1gnpGi0w/MC71tEwcSuHWyE8xQ1MNgahm5FDxnaOxH0lqy8UDPmGTVbfzVKr17n7ta/o
U4aHrkrji0IO1BBOt9GjUJwC8bXvMKGHGTRYEiDTKuKkXTn0PhLns8d9tuvaBDSesk5FGQM9b6Oz
KF6TcvLO9GguYUMZjPxIEusWavswjciZ0WbsC1x84EV4fgFtKSo7S7fuGMRS9NHfk7TgfNrJbAYO
ILE4bA52Zr07zkDfUjTIHL0hRurlL/yyde1hxNDtxcAeGCQ8FRsDoO2u88ycPNd1Y/H/ruWAp5Ly
GVl+eLaL/Hvr4dwz+3fO9R6UY7RPhklQedWRpTo16c/OMX+C0a9ApqRHIZS5G8qxWg+lvmujwGXe
6ZF+mwe+AGmzhvUVdhVzT8f7HnacaUJ2612WEbtazFrLnpoFmyp9H42228KtUgeVhS8yYjrKkS69
S43wO3r0VySPWMU7ndvWfMYVm+2pkgimC5XH0geKxZSuD5fxolfhN6OoOz+L2CtC+p/3BjKnzmCs
PFTYzYCbmvk9FcVeDKX5TCtqlYSiPAZTlxP3B+khRoR10DkV6MOo3yVaFW5osiXsf/w8JmATfLJx
lrXRvaTqxag41mn1CaeXvQfMam/FqCkchr28hmBw8a8RBQWoDruGANKnzZrt23B11iXHVyxh5lMQ
GPQTG1Au/UlnJ39IDhpdJ2hh+gBcik9SWZHn0yVgo4VeOOnqid5hi6CVhvRgOe3GaOvel0oHJWlm
6hJ36lU6XbBFDE82YCMephRnJll9Z/OcoZK8q1mU9nOLXaAp+nutb4YDfNuYzCqIOgxJ3J3TTefK
xJNcWuPXmerKTxS7tdPqG3JhgGja8X2Ta+2mGcDYmvDr10AIjJN1hOFJZmZFNq5TDo9dR29P61BS
Rm64aSb7WVM4EHna0pXqx1dzjnqohfxjOmHliLkuZmF98ZhQ7QtPexlsCxaelQdPkDxWOSk617hm
f4SnkqPqSaOdRlAwCVzYaAZ9Orr/m7Iza44bCbPrX3H4HWMgE2uE7YfaN7IWFhfxBUFJFPY9sf56
H7DHnm7NeGS/VHSpKbFYLCS+5d5zXUAQecKStc5YI6SNXCZTegNM2Ty5Ddkkug+jKYqKHzF++VNh
iGeublQoh0TU+vcWpt0yiTmdTe4MrozHtT3RuXU+HNuRez6XzzFN8Kg0DfDUybc33EdIBO3GYV35
eAfcxioZofQ/J0gafEyL6FGn/FoOpaE2GcAJZkY0UR4m2yUYssekdORRcaNdDDZZziPGeL9pQcdo
DUPziKBuAuiqVY++G5Fw9OgP4QGpb0r+mPYpJ87MMQndfVMh6dAAUQtMr8AIADRGhHYkPgCMlEZ0
BZaKAEqVIsa1iF/PMfouq9g+uhTicATkQxX387uq7hPoXHgN0Waowy9mGiWdq224PRhLwqLthYmL
Z0XUK9JpMQK0HdXWDaiaptFDlxflJ+CWvNEZ9FxlU9qagdafDdixYLPeoj7h/Auf4nzAagWFePm1
2yVHVB6ynO8jrO41bBMwEpD3cmEeO7erdqUMwmWO66dSrcUuIoyZEcNfQRBAWFXD6k8P1CYyBmLg
WQaO+qRR4VTJGhNysLQbq+cj2Y0LFTnPiTXKQyqA8Pv9dNUNElCB4lr4XwC4ueSvJl1+IxDPL0L/
2Og4Am3rEcntgr1Ce0BzTEIZK0NXsaeIesZj7UOEDZwNw8jQUEvx85ArHwWiugqvamYyzMvQs/HV
M/TwQeSLdeRDNxoSwhBiaFabBvTIsqKfPLWluI0T0Rq+q9ybHMJTUqaXXjPkWhqkdAQJlG9FJ3Uh
IPYV7RBEZt0Wt0LBDu8BKxcAXheFiMctGzYPptRROfkK6QZG0Yw1geZaCGzlxnfL4mR4+Yry9hRm
6C3T5KrR0azksGwHknhzLRuZj6kXbd66mir5wZ0zW8B8YMBbCcRs3i9vaJANa7m/Y4u07Kb+Gb1R
/NdW7L/9B2aDH0VJoDn+57+8B//n6f/crW/r/z7/jX/7o9ms8G/Ptp/F40f22fynX/TwtLn//gX/
+Ef5tv/6slYf6uMfT9Y5iOPx2n7W4+2zaVP1v90R81f+v/7P//L59a/c/3O/iJBsBf/vfpH7Rz59
5NHH360iX3/lL6uISYymqTNdko6DItQyWYD+5RQR3r8gDScjzjRcKU3PRsr6r0YRDTeIp6Ok13VD
ICYVns3mtqF4Df/Hf9UM418ck52k52Jk0CFFmv8/XpHf1N5YVBB88Y8YEjUNm7nfd5yeHrpm1wvO
iGlagFGpnjvycrvZdaX1oKcqDP873VacQ5n+oQpvWOVomViMQtMaP//23l3+kmj93aHxe3Dm16tx
hStN3i9pIUn458a6KkKtAvIYY8EHV5VYOgFdXmfdSi22bug/75pLUhabnkUOQzIiQX0luzy7DZ3i
RCWuc9X2xPVK3JJH323bP+zz5ax++jdlGe8WW03U6DoaKaZIpvebOqq0y0SLAW4sSrfV16SAsRkY
TbEopXirRDFu0eFkMU64vEe94hdGjTLebTcFg+/abOTZxqq7HkILeFiSjg9u4r11QUuonka+cu/K
bsmozzl1TRDSaLXnagyviaS/jDv/s1Cdt+0amuGm1bulSCYw9ZIj1XCyP/yksGj+gx9Vzl4kVuDE
wP7uYeh1RoVZiIw3Jn38RYnhYfKAx+sGGi4vHWsyu5t+mYJuYW+rdRejYiHrBu7A0H56GWk7zwwR
vucCoxVpBJevh2x0MwzikcktwtlHo8Ma3Nfd6jFgIr6gMHI25fTlwBZ0o0GejyuUcSm+eqckGCFf
jBJEfdaUiOTy2DceYdQxnG/uyicP9IsPPxH+HfQV0rDWSjEomsNFNPYngelD27aPZhEAcLQ0F6pL
xoGdSbljSYv4ViTHQjbhXw+INzs6IN1i14vdNSzt9YgQYj1Enr8VIfU0fbF+8sPqkDsToneYoijW
ig17vOJnl2nfI/7Om9H0QMfcnTPl9k6JulkEnQdDwLIvlLbIs6XPECcwDlr0mfeggbABuazdzf7y
JWVjQGUci2EEFpe6zblpk2nr2KRjsitYtUVSHYifpcqq2UMT5OYfGEqzCXFXqS0m8K8O3X06LrO2
G6/EjYeP2Qg9xYJZ0LXmFunYSk0kRlWJ85FOOfTH1r8gfnO2VFosB7sCfYWj8ym0Xy1Y5Bs8zeZe
N7OK0GjPuI56v1eDPeCYtkcGGzLcVjMCVuyMfvAfYhClKMqTmQhixmdOmfhcFtwT9ZL9LIji146V
wKm0u+YRCZ97QGMVID1K4w3pU/DWeGlQw3DlJ6ZYgRWMrmX0Ygfx2ihjdZ/dd/uChBEo6Gb+RDjI
R5yY8vCFMbDIENhJN3xAIg9cMU0eUirThU8QXlNN3UFLW3v5EneoTxnhNQSHU1SUXcQGQGwrPvM7
s1HdKm8Aale1dB+zhr+gCDtbIaF5g0rvPKqATPav1k7afraxTWfR2+BmnSiIudyVOjrFyau17OqG
mIw8c1Wj9EZZ9a0lAvFLM97VlbedRLIuHRBHIP32sajju5dQOUq6p83gWA+A5oY7SrPq0Yxr85wT
ZIEaQDWApZS7bI2cuo7YWTg4fBT09tlWxnNDVsSz05krvWQa0TREBkR1dA8pG5gRezZj55rhoe1+
Zxz60ISGeQQRTv5o2EZsCku5QVEOqTpwprVsq2plz/sExLTnPxz5/xQpEZDMnQ5tOP5HZKeedGdL
x99ESnRXI3puXPqUfAAacvaadVC6S5Nc59C4DbKftjLgBSOcQKvAXHNtllP5HjXOOsU6m6MbMnnx
KKmPCL2AlZe9lH/Ii/x3NybBAWmblk7zqnMqfino/vYqGf8VMi0AcnKlBUyQXebSnSS2WSdiMwho
bPrxPUNQBTtgEVTDjimNz67X6JcJUJ19F4lv0dD4p2mIn//wDs6lwj/uSkJIwxSObc5SVQcHxD/f
wphoSRLvodyaphacNQwBi4jw67diRFphMat5YUHXLXXEsXehF2vcdJjmbYpuJrPW2hZ+TSdhukyx
WZZq/XRjamaQuOTWz2Oy1UkcOk0do4E4Nw9xz8LdpfrXoz59qAM1HGMuiqbysGxnhVp0o4yeHS96
86l0F3kyZgegH4zWh75CS9rEez3oNlzqzTnsSg+7G7nTcGKBX7GdPQ02tKQ+g8edl658YgD02tIS
fOiTYy/CFiCNVZsoBooJvIAI0z2gAND/oVbfIukVID4Dwu8kreH80LaBfwzIHVpFzALIeg2aq209
lXZWXnL+QHdUfB1LI1vimHFfwi7EvERDuMis6Hmy7H5WEQ0PBcvqlfjaguCbe7cmYwd6hEApkJ4P
MSvQZSF+Db7u3AbYlmCuyAwNdRaLY2VbUN4Y8I159L2GWvk0QeySxbFXQD2/HtqM4b5SYUIaBj+U
aKZp7YbA8cGSEj8bl9p9covqMM4JXjXjYuYdw9mfmnKReS3E4ISAaUbfzQJ1mb6D8HUhI2Z4QCWl
w7PPx6PqsO12fUmSIkGGzCY+qsw+tpkuAgzv3z2vcj7tvP/IUgW6MLERf8xBdcYgo+Vgdx38Ld5y
a5jZPZmXLeAOPVoTi2S7MXaA78YrERUcKSlqBaFlRNca2ZWvvsPHWGAyYQQvmhSLe8DeUhH6a4rB
WiEETtZhlu/KQJYvk5ES2VKiG/WD6tIkYjGpd8vsxg30umhNQ5XdLQ40MjiRrLDThOyT1YrJRN39
wfXxm42MM0lK25t9m+7XFf977UPSeF1bVVgtHGhyi0HIclMadrkHmoY/le3rNzysAsUcpN1MSKaG
UYobyEVK+qdr+/dLG/+e7koLnzDDPWNuBP5+OtoOvpheOtWCBLFgHg2Zk1kvGSUUD1FdDJsiDNmm
zlYvzNf2ssMAuyg6m8/0+FKOCYMvs+mgPXpPfvBHt90/9ZHz2zR73YESmSbMJBya/3xx3OmZVSO1
IaPDxXcbN/fZ2uuyxfJ7r/yut9XW7nvntWATuC3n984VecaAqmUGHRi7ynLKtUNa+DLJiubkUtA8
i2ra5rMi8A9v5Gy8+3vlLgScEVpwnZ5LJ5Lxt84ij61QSJ8lWMd+CXUdxFpXlRdfD8O9S0GwgU6Y
7600JafIs+GfQ3h8UDKM70l/cSbv7Q+vR/xT+sqbJ2yy9nScFvbXzeU3J0ysKuxK9oB4wXS2fjbU
OwnJfINePnsna2TFRv8o6pwM2ojqX1dQPq10kzkBGkb00du0Gas7BsAnCaBrjaCRZKm0Cu/MnRXz
R0GsVIvYq07qxyCxn4MBGk1ch+qZUUezLFqWgmU0BacIOD6z8nS6j5x+XFjZQ9CV1RFu6imrmT/h
+BPPlCLvvqltI8d9Ghqr+JYN0Myt+BbNOWtfYWqAi5YTKvDr1zPf14xFkvdvjtcXQHoISyJgsPzu
+615MKuIFK5Wg8BrhMevBwwR4dHLehuDepdthwwROsRjfZnPKXceYlWVDFSchH0vBoc0AqxSSM81
kpoiFT1HGN73MlXlumYfvYSh5ZCZ4g5XkWbwCIrkyH52Iyn/zpWl6A2oGpEr+KiUXp2mAixNHXvO
5TSu3NECMhLW8Tkzuxu1ZjhlGylr/AVtAdFH49MBxjU+BAbrNzdiCDTpxJjh40GMmjIvnwp0jT5r
O3SYvUm+HpnLYw5hKUd3OMTsRmswu5ueTOebYbylDHqf4vmhTCaWu3DvaH2H6Jh9NxLXf0ws/PAQ
l29BwJ1uSsjuC/okeq6yjc+2R+RP46S5q9KAcvmHT6n1764aXAw4iLEC4Rwh0/ufV3g7mq2sDFkS
74C3WsbfrWC0WSH7JDSVBfDNyL6SlfiB4uJzHtoeK0nCmXCGd/wpLkIf/Ued/EGYje3u996U5Grd
sWaDLU04oIvf2vAGBo5VzALJfgz2GR74s15613qMNzVl3GNkuJuybsC4uwBC9doK15a9rwzRwNOU
1SpNN2ZjBJtKbx6n1iAIS8mzUbi3rlTlCerMQ20g4UoQxIBEB2TmgK5dZ00WHbg6o7VvPLhe+aq1
ZQz8pYLk1GLGbKG7l6I3f6AjQbgMEGJd5Hm8Ze+gWa9lvbN84s0C6N+1xQYwi7sz8Y7fxdCTP40o
2mqbGz5UYA9tK1d6YL60KYV+aYb7lKZkBuy2hKE0JlljbnvghsSkD5ex1wNbMql6wrJl/6Q/ddy/
TR0QD6OQfeuXi0EzvaWT+sClGdMasC8xHzT6yjKrhc63ZwxNEEceaLOeHG+NQaOtyOpiXjUdYq9/
DpuqWfgTESBTQ5oY0WuJcvRd1IWvoyFQAyQkXNWNVq289luH1z612hURIygQ1C/xaOZutKKQT5cE
+Cl+34vCSbicGqR3vYJ+4ZDDcwHU1qzgtcYrZr7exofKiA6RTqqtpEM8TZA+ooy/mQRNFc6AhAA1
FUFmQ8H4JbLp/u2uPVac8N5e0bOfiE8gBLVPizM0bXHwgVM4SmcfzkMRWVemDeQHsTj1jPIQo4/b
kHJ06EzNpwvBiFokOloDkBVeAEsAjWz/EqkTcTH9q2uXHS22UwPUDRZ9zA6tsSEFtHQzbNi/tS3p
wko2aCK8CPtaBxi+bJ6Fr+7eYK9Tt/e3gyJb3kaDHJpxeoNUgaEB03ze1d91zeyX0uibPZUlSbxk
7jTNaaDaeXJTVOB5VLeLJpjWfTSK/Wj2fMiRCHTsZ/eCWcyKew8JNwBIVhXJMqXWmMt0Kh0UQ8Eb
2ukI/bLprPy0ksvGsaLlJMGxeEP0gLP7CQ0EkTDNj7FKfzH6+QG56jNGW3U009neHTikJIo4W0BR
9+Wdb3zoDZ38Fd8kAI0ACnEdQCOscpmvS3BXQbOTRXzHq6LW3eiQImKIBXqWk0mAFHO0euf0ql0W
A55yzLXdEygCAkrDCxypCpllAAeYiBJpBOj16FPCEaRJZA3nDOAHJsb+Doxh+VZ2nth1U/gkAkds
0FyekjhiLPSrL21n5ebqBb31zajy6sb4ZSOUUMvKKo/wfVCahWoAUqft2tx6aicP9AGGrrUVTMMm
zMkwEl21qWLSH6WG5hgJV+YA9Tc7EewVEb1YFRumYE3PAkD7OWiNWGgyxXZYcJ7bKomQYBP6TQxV
dmr7d6kPAz9UWmzBqC09OkLNasvnkkinVQJnUzQBmyqnxicUxMu+I6QMnudKr+tpFbblu1coXhzF
ds+9YONM9l3iHJ+VRS+9n6xl7RVr+uTvyoZ5Gc0bXvDb/a5OW0i3DFDi8thbfkCQrtOvuQjYEYWk
DnTecqrbAjoDb2g7O5HDCH6/HxLvybm0HADl5vG7kfo10BoJG2h8HeOJS4hx63LUK4yZrrXI2XMS
n6De8Ivs2Nh7KNKDJz1JEZD3Ubw3qnQbYpxbOWiR2Z63P6daw4iVunJVm9GAV70sFiaub1qRElmW
MT7FJlCbxgJRV/TMSuzuhQy2add3LtMe89WSERv+m5Og3O4JIOP+OkCD5x6tdLZ8fjkh57H9GuWq
n5AGmum0gyMWDiBeS6Mgs7CY7edZtc3Zxh5Gu3+k7o52DfQ90kXNfWesCtFFOwo2HMW5MiFg2A9Z
xvgSWGu4DdnmP46uju3HCc5T9OIjIoeqHMx6qzUGsbc2IMMm951VWub9Pipr4lNdfwvr3gdTOy3J
ObZwnMzvVuo9ioGoests9G0/L0rrfgqPpc/2jA9K8V4F5RVVeLkDGebshtyC8TC+9Z2TboIsUMig
Ueu5gIAwGhe4/CnRl87kbCV2tLVnhMXGM1W2Kqt7N1XOd95XkBQBaY6WhMqcu2N/wn6FcjH/NeAM
vOhaTfqc/HSLn1J1BGFXHuS9MCUeMmi6JSpLsrYn680gMZbptMZ1n4pVpFyUjFmqkf/kmdvBn24M
ZrZ5FzOZnD0U+AnZD3ftSjS3rh9xySnsfVnQP3ctu7x0tIy9k/vxwpiYDEU6TkJC0kDQdQHK9jF7
CS2UfjgwkNa6+h0CEMZEboixsiVii2QzFMZ48NL80uiocpIssZYNQo3dWBfxzWxY6bFYDicklmZR
LGn5Fo2ObdbXcz7gvJl8nLgtQdc13M8UmsnKsUbS0zUiWcuqyp+qkjiPGO0NOZL5N5yQTjvvp6tu
gsOtJccqHq7+bPVzJZ5R+MALAEosLOFhXEMdFqOLBZeJ77ehqoytmPiFQdL3FwTFuYcS8yVlCqTl
or03er2h8lr5vlX9qLLpVWml+shdaPtGN2xritdbXTlMzZIRvlLpownKGo75YVhLnZ7fRivnuTH2
FSSDvcM0POdjgCDxXEJLcgKXO+nsq+PG7S1Q4h0lvpyNShF1OH0Jxq8fPsnp3bK8IbTP5Y6Jp6aN
LdpxvFqbIkrLgzEcM9nUbDGVtqcQW4ow1y5xqpVb+NHoIEkY29kGxmEOV7h22hSvIpbYR6cn5S2l
xN4Cp5LbMRPDW4OSxUBHjMOGX1uc4FFjh97SuZCfNbJ1+IhJ+oEdoW6VXv0I0kxs9YHEI5Ky22YX
NUpbz3F6ft5q6CnQE+I8CFinqmwzVkTi9D6Ho19X/h7e1BHm97g1epE9G37gr2edZFG1dBSaOE5g
3nej02cPhZowL/nS2DZ2d8vS3pvredLa9DT4EZCZE+i9/ZZ3alhnBbHFLjGURRDYADqrvf5cEk0a
SFWcyyS0oH34KTeAfVs71UVVFZLg+WFyrIMaJIqfWc49Ii8+55TTvSJFEFinMic27QyQ5tw7RNqW
AbcNdcaFGXGMZuQJlAvbvKJdQWyheOo0bWGV7bj2ZOatotRxjki8vk1cogjoTLnB2Y8qUFgBdaIJ
MVNDnIyQyHIeqHRQE7G2WhojjQ+I2uYcz1hRqx2vfESzyxggkVGwmFB2Rj0g7Ko4olqzVuPENL2e
zGYrGYqcTWgW24jTCi5LHV4jl01KoSeXMaILjWRWbVp0AOsafBKZHoF4wDWM9kVpb33pRY+cZ/6h
hkO+CDUJ+4Bp9pkUqZSalhGU4MLjy+q1Ry2+GozEX+vwSPdZ0WXUzBhXnbFzYUEG3L4hQ64TgqIW
gfI+LCZRopi6q1Z6/g1to7HJbQLG/nqqk04AFn8ZD264dro6RMTwmraJdlVzR9wbwbayTP9KCsBZ
uDXbU2n+HGWIvaKnvqYqt4NALrnUcMqQtqObAMecF5tMHkZvcbNLR/KE2fCk90LYLZVwql5KruZU
C70DwV/9CXXxcPr6r397+PqzNNS/EUiLwVDPf0yJrp0K0r3Okdv8rOOYE5VP8qZEMnNEqbkTGbeU
JjfevMz16Eac8Dm2PAzvpWUcolnXq7fdNmnTGPO3Jg72/FC2AMpzL3iHdmljJ+F269RoDjLMTQvD
n6DLx1JfUyOgiseW9BBWebJKA9fd4WzWtp1VeE8haaxLVvkURvGslQkE5wbKeWSI+sHvBxISlRPc
e8OxliYczZ3W8HQ6IAbXW+vmlMD3cMg0V1ysau0jL7xQQyYrEZgIyIVZtptMPklf1CsoR8UDE5UC
zWdq7GwnbR8m11EPVNT3NDPHwzTfiqZ2fNBCh57LltHKItJn4duO800RnzWMUv0semaWCSt5nAP+
tLcFHDuLJflClKIicPapEk96mQW0nDz4NbJDvRI190OpLkgwuj1Dn2AR4qG8gJ8P8LFTu9Ac+k8k
1D8Hsm0PX2HUPsUrcXXAXqtQoZptmYX3mq6tp2GCXyGM57oX6S3MpHgkeYk1q5V03/SKCFI5sGst
VKcekXbFm17Ca5KaZZ9Jd+daqjxUOQg0I8uIPkieXJdzKHFswv9iHoSb2ErlUjHVOzdjbJ2bd63J
6JqjJDwnXw9mRbBDIuU+IhrXLNH/pPIqk6S6zUkJ+9z6aGY5SqSdaqesdoxmnzDP+SdbNtqpVx9R
Ruk+moouRSX+6evBwUYajgaU7jR4NNDEPuCB8m6xDoKo9xhU14ZJF1X63+REL+RaKji7ecNasdaD
Q0N8FdGOFQzlqYyvUYEHTvluvTI1IdczVsLq27WWwn22ep2YICrvX8qrQI8X9OVJZv2spkrdMa3k
9+xm4DQMs54yKfVIygqNZ1vGr0r53g9mC09MfesXqrxuk/VVRoa9yRrX8g9d26dr1K7BY1cIYz9N
ebVjeg8sZ7TDQx1RpkylbW2/1gxjN5S7CSfuwuma8uIOsrzIBDmbwY9KrrdIHmzpgoVrs+PEgb8I
jQHYXsqtwUryZ8Nu9aurPXUe35g7rXNqIM3TWB6/coINdR2FNq6CwsGEJTzjzmbc2ZmMN1FxiY+e
QvCpG+Mb8oLoI9QRcOBx/+TiGw8yhGikPBuOsDneCRfRN15cFKcUd+kqa8OW3WfZXBOUw6XRHOM6
jp5sn30W5eMQx+Yl7VwL/SDr5yLyszO2Au51JaA4bUSc5kGvVuClTrrXFqeSuwLk8yhm7DJkS0tL
8pvnT9QV5C9q3hiua6nbFzU/mOQY7pyCLMeqBreXjyF1dmE/Ivm2H+v5gXaBdOXey7dpL/tjJP1n
LendvZezBh8sRJQMoATeDLaIvRdcdY0KSUKa0b6gzy0y2qVtxtYGbr9zmve8xGvb7in2oUwOufGY
Tql7joTt/PWAaxanPQs+v476Q97lZPB6GqqypNE/CEdcFk0jfrpTizShsN6pBtUNAyWWA5UVZxFa
6zZgbGuFRfoyVgzyqLDNI2AUJRLc9J7hPseaXDOarq80gmfbHJDaD6D44shgVhH3p69ndYlhkNo4
POBgucigMu4VmSV9xx0mw4l+Q2iUrRPNH89u1bCGty8l+vWVxHNzBOdYHYOMYRfOxZ2VI16Y70jW
/PBFTKT+WoedMWFMFIhPMBsikU7XKhy6nemyEFaVM73bpcbLr7MfWZiw8OrH+sxy1j5O/S9ylq6V
p7Zow9sTmySBchtnQdcI+Rz7DiOvVLCuHhv7YKVsu6wmMI4cKvpR1XF9QHfHnHeCTqeNx3EyrYtV
Kx5oSdGavDuQEg6d7Oq3MDgGqH6gQRgpiaaMe81yQJoUDv0uQc2GuYNNiAqs98QF8FR47MIiafgP
HvAb0kNG8x3i8q8xt2k4w7pCQ0O0azekjF7n6440pyXsb4wgc2BkbvZkxkWkW9Crd+dQuDZ9jv6m
6zgBIlSsQS3VU1nvoQ7ScPjWWdNL+/z1X8pTb+R3PQMxyHYiH6Jnf+jCTTgIbW2YTbgXmkJK6qBh
FsicjzBa63UQJyzPep+s7cIk90NPzb0Qg7FVSA23JnOBVQmJjwbVwJZsK5oYz7uQ+HC0IuOhSSZz
N43Z6iv9GX9ZcnRqW23LjAxNWTURWA+nvhKKay79Tg5nmzvzuS1Hb4V0GpzPEFdnwcR6A8LPW5jM
OpldqiRBCYadOc8MEsNyyEE1ZwxxbCGxanV/iuYHGLcr5WEfN9jp0mUl/ba3tXetL/1Nr7nDIe/7
Hk8yV2+NIuWQwiUQ3gt1pvZBpuIA6ScdL1bS56dQmA28KIGYqhIhIbUvXYX5UWlYwt0w2OFhlyws
Yo72fD9R1W00e/TfbW2RtFb3nklEV63SFDWLM+2rFrSXM9b1PiS0JC+t7sOPmXFafZBeIoItHyoP
5xjY3f7DiNtTPBTTE+EJCyGjat+D6lln6Fo+quJD1UbLzclX2wK0BTMMP/1WUpQaoPCNsXOe4coe
naiwF01vT3y0AKTbvDlr2y1QnjrWxZsjyL2IkF+XoNYyLaez1HRiykTqLmx3qh80WralPjY/w37S
WCaXNFpmxWoHQf6H2WFESMmqSe6jhUOFts/bm11hP5dmsx/MRr6DzXdWnA7jjnd1JZhvvHg6iWO5
HL65St8w/PsJEOkB5+lIPm1pXD3LYC6XYzObyh+lVl5Ba+Uvud/HyGpyrAty1La6zmmmtfaHg2fN
KLrhkX1SxTHiX6VffdBUJQ9WOyRnN8IcZquo+O6HjPEmS0BUICHPC82XdMrE3kiJFwir5snu3Wml
Z9MpmDdaoVL6zXc6bUEda5zd2FQnnQy5FZix9nvaPkrWSB9mlNZrxRG0icP0e+P/CsrkzqypJYKR
wW/siuxj0ByQgjTTF3ojFON8BogYS1GEd/k6ELQD2GpBX2Ngm0ttG/BHw8fGjwmYrO5tYkSXMGzE
03w6gDNqr1/P2jLNic7WGXpZsTx1QfzGfDVceHqUrANoJKxg1zLXiIv11Npzi+DepCmLbke8mizW
lhjkkpVm9KQ2Yp5VZvSEqr06e9opiTCRMBpONviVpsoj6serPuPpBIkHFJxAQC+a+h0wWbFGAObv
ZKnziZafpKU+14OI16b8kcNdfmCz4TINV0RJJjlhovOOzkwIbSTmDIFn8DYaEBQpCMIV8Sp7I/5I
XeM7zBiLpBw9Oim41otC4luJI5RLAWMmgEzkkZG4d5mUy86trT9DpIA+JdbKxjkLTXVTtuQxKavu
SaEnE2fgbpt560ArE1yr0brKhbYBu/W9zgBcLxJQ4w9G3GDgKI3z1zO4a8ZhUOGr2aLmL+PhbbSc
7N65wV8HBPBIEIi+cQlY6+1vxInbx4Tew4uVwfByEN/S0mZ2YWf1OXAd7YLT9zODCfrNn50khVOu
/CZAwlTbL6GDzcSnpkTd1vxkkh4+TrArtnGYqXUqp0Nm59ata2R0a0broY9L+WoEmo0JJmrWnRs/
cYxTNXrjW+fy4cGd+kv2dAth64evVUYCeTJY2dFPhvB1KKMLKvLoyn4fBl5rN9tEmYtooGJ0kvJi
GeWjixEmzngZRWPdPLNtX1sj4NgHO7nS7eSdiCXSdUyW56jDm52fV+6WxfIcRxzc4QTOirV168Th
A2r34TWHzkINw2yMX2Xm9eeYcycIbbVT3PkWrWY9e6HKdnkJ84Mou1XXT8WrQQwXJtImPXa2mb82
ZncaNeFfBShEELAcKdxJ6LLdH03CJe2N/nCo5dQSa8bTCqb81o+7jv0XxhUrU/23RFVPTSi7ve0x
Z/ESGs8k1S++6Frs/ebjGOMRdDEp9CFoZOJYL86YPrsyw+WoOK2TAE4ylOpybUk/e1PjvOYZDWMv
Ke0EUbAvQQgfpJ/qfS8KZladGV97q3wrxXMz+uW9db1P4qXqjdsTEJ4Lb7y1ln4eNTgN/HqDfTm4
1Ute8MLANmN7NZYerrJnZuwYsnfKNV8hUHCoYHXcO5B79878S5wmKLgwTHldfeBtoyqLXzO76hfE
e3VEEFcYkAFmPRJz8jEF31DYkI3VV+qoscG98C0/khRJRGV7WBaxtKOI4mmQIW6ya+c1mrxwF/uV
fGR/+MzOYz0EVvRqh1jHJXkVf33Mirwmlb7J3xE9yI1dA88gJ6453Lyu59TiGEVKWQavkUaOUTJO
l0yV0VErWER09qHTePVpb1fsw4dLYRdEW0XiOuljtrYix6Tz4TeO9brcOfNTNIB8cMoG3Sxq2oWW
tNqDdDc4X6P1GKDIqUu60ziP5TUEWFPIOnpltz0dsRawYQMfeIzMLlj+L/LOpLlxJouu/8V7dCRm
YOENQXCWSM0qbRBSVQlAYp4T+PU+0NfhdnSEF157w5BKLA0kkJnvvXvPHexo3FWWwrCjZ499p7hA
Z/GAzzVYIM8RSw5C0B3+mnVDR7bT4lOmrROFcrpmcfzsVZZ2V/kIg6hmTEA0us7Wq6VhoqJkNw/0
A6oUrEWRD68LdSqXi3M1OZUeU6Rnb3WmP3mlcG8NncZTEfP8nG2PPeOUmW1zl6LQbSfdJBYQsHqU
e8PbCNByV+nDvKtGTte0qGKuS+cFz47lRuJU4szWYhrNyLPE3rvVhd29kXJtkspjEVjttN3bQh4V
4D6bc4mF2XS0n0q6z3dMmoPSlzETD34Bm3URp9dDXatLnkX6GTgxwixhvXSLSq71RG70z3XS1RP4
CcaMgSn9JLS4xmkpI3rLBWnIfqmfWCjku81L2uRl8yKd2r5PSto2OOYfpwGsO0ZHb5rTkxJ5sxVQ
IJ+nxd3xVxAaDgjmNORF9dY7LEykoXIYMJbnDlSPQRlytIvJZmzANg4uCchyyzO1pX/zoBAFNfSg
k5cBiwbKqZ8H1hCD2O9Hr2rVE/Ydhg4sbiDOjDMAGvrxXYJ9Fh7xLsOTTOR097tazPG2vtedO0ZX
0+Dk1vFbylnLDoSq+CSEvdtYd+E7LQR8tku3xWOX7Iw2O0R1DMpOWnSzZe+9j6V4G2vzsR1BCmqF
e8efcxDK1w/l+MIZ2r8m1rwtrMjaazLFMmAeEFl26EG2mB8/ZrfVdhWQmR4+78yYdts4xu8CNEcA
aLQ8qXkpASjM6FalerS0Qh0dBDknXsHm1BOtfPArsBqjYAqgzVCNPUlEqlDudiwM3lsjgUxRlNq2
lfDDNhi4PuNcIeZd3JuEzIfey+dcpjuXuvd6UtCndy8T0c7uX2Ksq8dFG7qTZhvpbm7nj9EyLGyu
82fmt7S5VIMIEL8YQakPVgawpJ9pvbr4qzLudeuPXujpKdKLEoLQWJ789eHno8TG3pHrGeP/FeCp
T+2JeWRHVk1jt6dZS7pT7HQ0TQRIkVQ3O7qHPCxN3P/z0c+ncly0I4OHsu17ZsPZvx8MJJthbft/
ylg3DhAodgMsk1ODCox0Cjlup4wefzQ3O+HYqOz4ntCxeuIF+ajuE8QbIoGn3gAZnZL5VCU+p0WX
NCtAnb+n1dKa6EKFP+Sdn4dpxfH8fFR6JPd6EnMyPZ5jVz2gk+1rczxxiYwnMQ/jCU0Gs0uW923d
2tessKA0lHlGtmeFQXTFDiU0CU7e+rL9fBpTGULQe2jL1N9EqfEZcZhVKiaMUZ/Q3bpuuv3nmrBq
xJtuD5Xn5/Ofh5lmsmkN4H+Z5CApxzXXdbO2BM16kLPK9CC1y2zTLvLTuID0zTvr5ORGC/th6qZs
W/gxBrYp4tAXQy7SQYmcvAWJyXIfFXV3tuT0NeXLBXGhvp3N+YESnsG4lzI/SH8emQk/JgNzHM1D
tJQYjb6J67Lf/lzD7fpL//ymBROqLVAdE8NslZxLt+P1aAhhKDqnP/08lKkc/vnItGptX3QWP8gs
T+0YV5j0+MjqOjBbzBayA9iMncR1cOqHemuO8i9wHSukXUISHmAmS1swHbXVHnTgsdVNDCiqFiHJ
h+0JBx9XpEHH4D8PP//WsCUETazfpS5bxs+ljUMUM/c0g9ddBFyvWJxNK+mCRnhHqzXevNjed57Z
Qbbt09AgJXRDN1RsY6t2Tj8PkclHdRM94sScLnQ27rSKbv6EIGljW/PvNiHUHeHIMx9sS9DCWzIn
nwW+4KCzjBuWpQZrn4e+mrzhJcrqUxjV3hGdDy6eQq0ABBDzfovfMJZo4SKyTBplGEgi750YXOmQ
VEuQGf6HzWyTkVN/h4CAyzL2f2Wq/rDrvDrkmWBI0+HOQUSL9oTRj3tBs9NcRzgfSjfnezX+7f21
KEI2zBVDt0+jdCXluWJmAQi5TZnkWeeyMQRuAegC83g/5wvpl9Vz6WGJMOf86AztgdMYjYSIwbwi
opeLm5N+7Jfvqi7RHifXSvj5vmLZoEH9QIvJ3Y1Z+qRMrlgd5j9dmg5jbPkXpk9gsfiFwj3NKJXR
GJR0gipYaUbRvhVWl+0g259pzB9Yf1il23SXG9w/JcSFEsctx6AaoNw6RnLGIxyRaUOtOe4nL7/F
kferL+xHfKYOKkpX3yeVC7DBuIe5O3DtT6dUwoElqKFD8NmlB6QpWWA6CKsM5tUbJ6rhRaT3jYNS
KB6IRvcnQx2yzH4rfK8/5wmr/hjZxwXV83Va4gPsBlahumBiSpEmfHvcNQsYGGyz88XUXd5FwnYP
0VQXRxW1FsEuPnUhSaI1Yr8zRqqY+hT9pBObzZ0SrrpR0PwZi9d2cDjlauXj4M03sk72Rd8fDUzh
oZr4tsm4PGEMr3fED67trd+2Fll3fjw9dBpnl7giW1NY58oA2J0VDUrXiWyyAYKiPvahMc0EO6Da
mAyHXEnYhEGKBpRkQOLT62JPYVrt24ZV3rR/M3L9IsYtJOyT9kujMSOMTpkPyNBDBYGxGmF/XkNr
leYdReNL3k1GkEiZbevPKRkvvkZyRIe8Cxs+Ck1NIt/JHchKy9uQoXzDyofh/jjl3Z1Zo0vPfAlt
sC53SwXQ05z7Dy17jWVO8ZW51BxuWpwK/BdB2mZqb3l9s1sMpMRjSk5uZX2OCWTKqX2jj4odOg9F
BVLY9WWQZU51SDJq6zQa3wpBU7rCtMNE6RpJO5iNWj/SqiV0dHLeFKGw+HPsc0EMD7DXKXAkKD4E
k24IR5ykq0LDrfdHQ+y1hacBeKonDqKw9iYp9WmbV1ixi3dUe7cOzkap/DRcEOYFZVHtda+BF92l
NT3HuNtYcUVgq52/FuTTJM5dOzIxjGym78U6ezYl2vj+F76JJwEsvYkX7kOUI/TkDqgyPoy2eKkp
RItU1E+aZzKeEEgHu1WHa2fvA4kSY2Ve2koQN6Wa79r3oFMUtD7L6JOaC2Zc0iEesN69YtVJG5oR
1tL8bse/c1M8uSMXr+n23Zbp7bMZWfqZ9OFT7dp/lYuIaOwydcVywe4a4b1gNGHic9hyDvmw1cpE
Ra7XGma8dQnPRX1Qh6XGdKeIKWUy8jLMRgMxV0ZJ4EuV7RkmYB8pWQNHEspILR3zd+4+JvOZzRuH
s72luURb0HhKCYZkLOlFh9HpvQsExjfUwOxj5CuvHuyd8l37YYCPAHw/u1XG1kbSVBredKyiiPzh
pgHMYWv6QUT+8OQq0pU5cm+G1kP16MzNtorkx9RembCn/FYD9D9U3cGKVhDEbowoixeP02eNloWU
qXMq3emgLI3NurpxGIxeqvzUqrg8zApvC1dowNTgJUaCt1DWxjb7o+0HkT7EPMN+9u36jWIQ8Aa5
8MeIpFlYSS+pgIqCWSoLNQloZy4eRe/tR9ewEZSi4e7Xc15Ff4obmoZcRBLpt89p8+AQ0KYVzbzN
yUrcepr6kOMFdDQwh8LMAp0llqis6LuJXOR77Mupjyq9qV8B873L4oS6/zPKufG6Ibn2ReIETjFo
9+VCqvDMHMhg05njkmap/mCYH1OCKqWwtXaj29ob6whjezgDOSDgiQCzyqb73ICXlB1yIU7k33FX
hz1v3UFryWQ1JWPEBp9Uvh8WE2xqAkL0bPbcfubg3HeG9PZpEUdBYX3G0/JrEsAcWuk9TJWZIhXS
vX17sRXmrL5um6dk6L/1fNz5WHCfYRFd26Pmeoi/fdRmIPbg57wnrZXcOaUTLlM9IMOXAhF6/Wvy
quQRBfayKZRtB3XL/kTklLPxHewvbXdjnnHpreyjiPI3v0RtYMvqr0ekJUlLezpqN36jc0wdTv9u
W0jhB7ZTT/tmNu+zMjvVtiqvHiV+SsoxCPLvRTHPVugJTeyKsGHEAWsoZiIckzMtBzKM5rMYNUSl
1kkwcqL/XoJPH0LLWlAZkDxDUAN7bJVxz1dygGPAyb6N0inMkvIFnhWJNAPEevCbGKIQWdM3tZ2g
VgVZFFMZAu3liw7UhNSfb+OITtC5c1EivphddQYVBgTPJRPD8Yedzz3fodXE+/wuV4ADxChkJy2O
HhNV3ASRzY6e4EGdaebiJrSIgU7QVUm7vU6OQV46tw5DhH4bL09da6YhZjRoiuUGyC2SKvmdai1a
vS69s/z5KCtCrukVgb/RcMv2w4upA3YSv8a8O9OASvdIOvf+CCeuTReUzvkAOYqe+Lb73QNdcofi
ox3Y3ZvkXu88d32CgZcoe5MUqTuy18cAsZsDnBeiRI0qIEILN5re2wqRCWeab8BYiDYyxyw7OmCI
g7zoN6UzYXhWTBsq5p8bpqjMWdvuowSZs8k8BCldqp7rhhPsmOffacEV7fnjo9YtdwWb8R9c1huN
wvPeW5zfEzMXOsULJohYPhC+epcDdcMIThIGrGEVjdB7QXwAVbkpfpwRxV9eATdNtoC7UGcgZCzL
rWFNr1FmzMEsf0MfDH2DaQMynTvTzTEROL9iz7+3Ovax2I2q41jTFEBs3DMZaj0QZ7NPskkXP41S
V7vZTeGtZbskbRwiTx4brDO7XB/fMSSe4oURepQiHqHVuVa10JokFZlwnBiczURnL/lVeMWL97ui
sPbRvUdDuefCY124Gkb7UkfexrOwmWRwRPYKMxGMuH6vWQi0oaGZyIvnuMrBPdfdqR3yj2yJYWgg
4diQqhZaXQH/KJb3NAw+pZO/WKA4UcWCTwRh6p/EFP3NfC4tifVaB/thD+8iz9jcJcp0mcuQEO3b
GFl/XK1+zrV8b9pU6w6CEnxvS5DHzhQkSPxkHB0ZZ6swH6b7lE6nq+HW7viHvukPGcOuY4yiO65G
gVTUPKViqI9RoR1UnwGNAxS1ySGd6Y3v7vDg6pvCAA6lK+EcRsN5zEncKfEv7XWmysMf3SaspHan
ZE/3i2O9jM3dbERnNr4X8jCscKpdmkTOL03r6n3jWt8+Xmhbq010G6qgtUDct8Gc47GgUMMsx1ui
ykdpNuEgPOuaMV/cmZlRcUmAfFw8JFexJt5wXQeinxnQ5JDY4/EiKkzNlmMgImtZtwXCcx30zcbV
Kn77FiQ6uIXaVeCK8v4gbPHq9M2fvoyw4YI91LPpgFhNBJnfnAehP9Wxehg852zXC3M1BNNAlW5a
nvocG1fwtCn3+G+eh9YgB2J+XWRBT0Xv94Y9mYECbb0TE9tNjg8eWciutgduOtmffTO2WB+HvVfp
8Nl3S51nZyE5K6h4voppgpS8IEiXygoSGzmrQte2Qwhz1lYqnjFLgMaoGpdmuFboejd5X0AiN15R
V88baTPzEyPyTIZNXOaauQa37Lsie0BpXKyI680w5AyW8q98SvG5UcRH1bRNI8ZU7nqMyWNsEjgg
YCVdlAuLTo62jfx1m7nWYwL8vgUj8FJG9WO7kMnu+QeYZ0+aFb+XqIL3eVs/yMi465zC562Mv5b+
E21JHcauemtHs9o0tfOKAYpgkm4hbtVRVVBoGhU2lAanqbj06wQ03cJ6M3B62UoEZqfZT9Xp5yM3
iclBZrMisrxq8bnQ+0ldBv0Au4jUbhp8C1FSynPPNXguk7dRT+c7RJG08OOUAqcowNkbLpfmMh2p
uPynLEu0veKKD3QOrE9umienxfWLTb0s7JfDeIDMvjKXqdBqNy/YvC11igz7zWwqRkZ9VF8aB6p6
X0ojNAo7Pg2LF6ZZQaiLPUdohojTvDe4El0PfclouXgFHMdEVzjyPMtPt9lMUjjWc2erltG8MSSo
Di3hkBs80F6IhxYM5wj/W3XZrZmam6yK6VK7mdwbrWVS6+M46cltOufp/BvVmcPS1rUsmXYMcAAX
Zpsh4em6HSUPLd2hJ4WM/sldmuj3qhtbhPuLde7M5C3WZXtRzBFPsYath1cpDhngvk6OwKvhw6Wm
x6UerFw8t73owAStZq/IIDnFhvhhL8gQhBbUFplGi/0kFlLIRQW8k96VED1jLNdM7nPbpu1RGn8l
kuYrQwADcw14L/pf12LMlrNeufP556M0smIkb/k7oPdqqy0jTBIzBrzYDi0FPp00pS9wiTqHWyOJ
Fxp+cEG7ub2IOffujfWhV0DKNT9zUOkJTkeOPm+ztT9ax0i8NwWxQmyDYhg4WqV/CiPFP87330nN
ep/odVy8YqDSqrx+O7umSQwT8yva6mimovSIUCp5IM9gxXzIsOrT7EC59Vxa6ZdTQT01sjzaCcho
T3pvaRt0kwXnBP5uWKYXX5ZmmKA1qRY/3UMf/R0Lv3kAeLvPqHJfS9+ajqJpRYjxw/iYSAOsF2tk
9oVtiG6VA+/Wqg95M3vMuNvNUqMaqHRdBq5Q9sEQxocd9+RJy/EvPtj7wnV1QJB8U5udDH2Erj/k
kdT2xMy0RwW59zpaDV36qgvLyk9/ofamIZ797ipy4ph1E4QkyD9CL+vuPAq5bde215aB++/Fx0TX
ud53LyftNOWkzSdKj0Mk+/qnY1C4Oc77AJPqOCdcVZ4AEKkm4xvS4oNpMTVpy4hs+lI89CJZvlc/
Sl13KdV0dFtAZgUTuGpGOk51ywyOFQ6bI4cIFG6KuyZIKnNPahBUW+hTlEaufy1yhDxi3C9lFL1x
XJGLh0wuoyNBbrX+2nWDtotgW6Citj59x604nZVy21XeeOFFmKkIOvE6WBb5duhHtmbfQbtVFREh
WPhlGjMOKSw8B9Ucoh84Mu8zH7DpGvt+QqpfLZ75MObAcE1YBdzPGy0i3L6P9GgPwg/IhoMMQjOQ
oZJTRSzKBNDXn08DOLlDFWvtMy81QIwx0xB9lQdjlPYL5qjp4JdJs/35FFtHfRiy/Etrxcewilk9
n1fEwOPEcRtC0mPqTPLRcfriSeKnoJvi6aGFVOYcDTQhR9H4D8Lif4yRd+dUhv+Qxsq/EvMR/Hzt
50HTEHDhym0CxuIfZZfXD93CUQXXwv2s8JhnYnlB09oPbf45lc5D7ifXJC6HoNYcedBM/PEOvtow
qVk4SglLVSTI9DMT46oWefeTTi5CrE8oEec7gXr/VPWkbyAHspmnTDPsVvcdd+8bJLAo7LRfXpYn
T3WHVC33kJu5gLIDhxD0HeKznS48+fjzAJd1LotPP52bh5j0yT3CGB5sr3odZ5JF07b9StEdQwZP
/LBeKurxOL3mjcdawGhxvzjCO4upxaPMuFr67XCjmPeDMjvHlK8309XZKap5p69ogWZIl1NcODoJ
DgNlfwzZtnVhJml1lP0WaCRU2bTb2auYuHcLZoaImAc43izSWBgbyrdohuSSZE+uhxAEQ12xh4RM
1Z2YOiBPtVKgYSxXaBwLxqhBW8+XNdvvAU8IrUCPUQPKr3qwt32KphNmpkuhdSrpXWzzDECKyp17
dFPo62QaZk5BHEUpdqIz0K8VajMOFYQnwvN8HzVTOr6OGvGQXVmEVpH2uEvrR+V56Qtw0M3E0sEE
NYgHmvW9PwdVxRU1t16FKFkFWtYFJjIA1M0m77e9E5hRcOc9wqi9Lrl1NmV9yCR3bIxojgINoo1K
D0jg4DeI4kau++vi5gy0M389wHWBNUk/GCqjDPPxWTUllulcf4omO98YFMUbZ4zGQ+FmB7xPcZBH
yLh4tsOK1ZEMT/Rm1Rh/o06K+wmtJDO5T1/AI2FrpXherFstl+wwmfmDbLo/jkRTGSkwsMVMBhGQ
54PMc+QvVmnvumlnwG17kCa2sRLz0rL8tt0ZspGgKcl8KkD43+44A4Qz334l5z8uckxDy2YIDVaT
cAl8RT3fbzZiPAV2xQVbo0wnNHxn0jsPOw4boYGhnl6hS9g6Zz7CkZEgR6WZb7n1biWtuI3rk5YD
niKB6ohSCQzjoSNmoMPhADSTF/UyJ/U9C8kmS1SItG3e1k4bjk3U7KyYfKiJseamaEcwHWicqFK0
Nd2i1za0LwAvifmpZbPZVPkn9Vkb9ILDjcZGHUzWkqCOo+dfIxzkb218IKpFixmDJJ8BlfpjajS3
oiiCaKidVV+9nu/r6FQgy+84ut6tFVvbUcphsAJz6C6MRtFTcz/6kepgxDrsIdi3ByOMrGNRtozf
DQc6e8PsfVaXSJdXO7efaeaZQZxzaPOBf8ra+2Rc4B2j3rw3PGUcrcon/sfdE+yZHOgmwS8rxNdi
tr94feeN0a4wYJvkmRgyc2LdTMNDr7cuCYM5vnFSRDGCibomIcVAl7vPYclutUn9Hk3ZHTuRzKDU
GD8xUeYO9y8+pTne6DKMfMIR+fbUiyXeY5ecnsaQ5mZYavisrvmQzStu2c+qw5iUt2SsIPX4thUS
g5PIsaEShNhCVSYhrS2jmveVKg9EIeCeiNpxeFiq+dMfiRXT3II/GKbwC4al4YHQiZzcpgGkrVt5
hzlJvj2AVTGBCtcRQuwxZlq816u5Oix6hVmxM54h5rgAdIIihv/I+WifyVqBw3do2tcfqhRM1Iz6
j+ho3wo2qZ0FUID+qGjuUS/awr2ZzPaDDk1LoNZUBNHX+rZzDUQj9XI2hkkdPU8e6dP/AVtFRe2g
Xe8TYmesT5USeTgM42Uh5yiHPk9zmZ7cLE/OKgix4dyGPtX1towoP4eFdCB+j5tA5pTGBNYg8Wd4
UFMrmN7BGDQI5pp6JCi83VkF5JuWrvgOgWxgfE0Et7AweGLjTFBwPX9+pmZ7R3+wW/qqOHsVJ18c
wZBme0CfEd2jUgerZebyrWaPD7PMZAib4YZDtPOBXONrltUWptiVkzDKKsPmjC3SR48OEDeHdeMU
fbNoyWkitY8Kn8amyxCFafF8rmOmPTLRERR3770Y3hOb3EUmZKEQ7ppLdfEY3A5t87dLIAewhvYQ
/jHECGtvGKCmNNSIfpb+MQb1MXYCYyGHUMW96Jf0MXOa99zixdEomNvZicvQnFiOZKGWs+IRLLIz
PFqQ1uhpwBr2gapbbnqOVP9L5fQ9MIPQOUn2+aD+OjOeKsLl07l/oZvyR6ePqGfL36YABOCSugDX
FZNGi2+m7zfpIwrOjVGKP0n2MbFfBwuEA1+tKtEFLlZyLznzZUp7d9QfSGL3dY3pox84KEZ1e52r
jL5rbaPacOi6cOdLB22ts9DVGCSxP03GC5HnH7roXhTW4MB1sFglQn5q0gOta4JjlTQj/GVKtmNM
s9BIKCD84aygju+SnrQKk0NYPGcnwk7n0GUVYOqDwcYU0aUaht1UeaEdJcfGwDVPGpcfoLblgje+
WD7+DPnyJswYf1r3aCJo0I2nnK4A5mvjZorFCePBI0pL4J6bvYPlquNitd5WWRgz08l/cnQOkE5H
dq1EryTtsd85Q3MZh+gELl5SDHXfnLve55KO8agrm62PraJIn5mYXMFZL/tecXKywEANmgvonr6W
AlsZKrc8DoXt0LIlDlAA/Z56VPELbaqgnLMjqr5oz30Z9MnU0RJgRmVbjENBaFHR0BizWr87lpVk
MTLAQUcRM/aSKWqDzAXqH3mCnvOX5Wf7nU7oQlqMAEjsSSlOjPc6KjjFxXeO3n3QabnnFIARv99O
sfhCpbRDqsP91LocH3kPOIlbD3VrPhFZEwi/+JB+Dzaz1qzN1Kr3iV9SE1zUaXl0+LMZvi/jox6f
Ci/yvpIIc1Rm5/3dFFOAy3SuL3Q7h3GcyT1zvCe7tHzcdAgVE4IqnqIxmg5ohOkcrZ8q27PQdWGu
XT8Ties+xlglAeIEtV0NLwbX2jPo65rRhApc+LiZYT6n/KgXshKDvLTl089nWED2k1klbDg1RY2R
lbefh9go0W9mEYnAY3mz8GzeOlID4vnilrR2F7siwDir7tfDrE4xyxeWxdv8/FvU9MzZh5xzVKrc
s2lK7/zzUSwXKt+md9xztT643ULPpmwpT8ycc9TPk36+8vOcn09djE5ONGMSXWloIqnFOYnwlBRF
fvfzTz8f2WQ4kcS7PsWbdMZq1cxOFdn/fs4/X/7P/xEeoLna0u3dz3MaOKL//t/6+i36KpF3efif
5/88yykprs2ItXz9w2VcWjjydj+fDCvNlbaOTU41/YReS10qVWaU2oQoWHA1uCpXtwSN5BOMkUMj
0+Td5GB5jPWxZTvmWZZTwQ4nzwlXM191IZVmlsv7FSf3XBFrNq5jnpJamadyaCFopyXbkG7uLZQt
Kuco1QHnCxr/LNA7lDEzLd0gHEVlFuf8PvX+loIWU1E303EACRKR4LqB6SB3SVy329EvPCQGiXYa
pRWxRifjCaUJZkL8577LiBTby9b26cwZ0RwS0qEuBIvg5ev4pCCz0lcUHsNCR6Yp7FOXj/ap1aCQ
+Sv5mRi18YiypvJUQAZOezLYvvB9/iJWoN0aHlZPBnynnwdTTRWQLaZBh9SeoJnyBbv3J/qCZIyD
BmHAnn6MWoMmARfI3sqjY9H/tSO0uDmEDxba916+eky5QMzkB8RDSABa4Hhm5H5ZC+wn2LX5fUUP
eN84yy/y4OU6c0ooHy75qOE4MOEs4CuCWJlZK+t54FzPi9a7isCWdBXTTd+2P31lGX2xtg01vzl1
Wf48SdZl0s8ZLerueSCUZGM3XOVo9J7rLD4ps8doPjancbK/1QKuUjlYLMkQcFfoZ4eZL4ZsjY5l
+MqW4nnB+hcMmU8oCWezYrjjzbwYxfiHTN9tpKKQYedh8chvTAgnqWvxDZQFg0NikFj2veRE2xsI
H0Il4q+xAX8lTPVodMSo6w0hlQvaXqsLo/nTxjew1ZT7MDgu8XukDsJnYDjL64mB9Y6O+xxOUkh6
QsZ1orGw7aSUQY7VI1iq6aVAvJIml7i9oAl+0asIyT3EWnyZ8ZGzmoN1kFAoD2HmwOvizunRUdem
sb6GMd2y9sDkT2gsF7YPdIJSitb5q25VV5NXbSMX0w8zFb0zeoXfVEXHWSPSL8pEfwKue2s4SPxE
61RMu7omtU9p1KGBd0OTeSNvr75tShC4AJ0Kb0ADiNwTEZ8HjYJG8bBkT7HPns34G4RVbWC8LxDh
mR2B0m2h1FYm2bijf3zjrekPk8OhM8vIf0USGaayjziBGyfEKhp9bmW9OS6tXq03D4zwrIPJTyUE
agdyeluOE2ofXydy17/lFXKhHioCNhJClnzF9mE24GPVevV1jX8igWu1YyE0RHxMGvhUbKNBncGK
v7dTtfpxDC5O/egIXRw1n4ZXxUZQ8bLFDF7iXuG/Eqq6soHbHdnSeu7leCf1I36YPXxFBH391fNX
+Yzr+wStbhyVc1eV5M4pr/tOGewGdZOg/I2TF/LcKK3JLmYN2jIqo6/31VD006dALDpM+ncLQ/ec
F+2ZlQtWgb2RVHaAMNdKDZQAWRahW8NMzFsodYtuH+0xep6X0T/H1rXmstcr+C/mDBd1IuCCXMlV
ppK7gUls2Nl3jhrdqYM/5VjA9oSBH1DkX8TC9JN7HnPjQtzvmpuk2nyLaQ86CiFxMQ6oBYfMBFzg
wLmo+idj+d9o9H9Dtf8L0f5fn/7/RWzXXVB6/3di+/3f+jP/P3HtP8//B9fuef+iwWgatu3otmFa
Jt9p+tv1//N/eOJfwnYYX1i6JRDs/W9Yuyn+ZZmm6fnMFdDsGyt89d+odsP5l2k7LhE4huPoOqXt
/wup3QRMDG3tPwxD1zKEbZm6jqJ7ZXLb1n/xFjuLpbLw0vYAj3gK8BPvS2gRK8+m2XgA4Cb4VNqi
b2qpjwyNi2tFnIndjpKxD3uB3jGvnor+QcFf7XTG5Ugxk02znoJLZ7jEYJs2DawlRH8cPWL1bWVx
cUKUlbdWtFNQbQyE99IcL7mwKtL6ygkGWNRsknVCYS7e7yGxAWRmPSO4OfX2NZjt2o2Dthnfl66x
IJ+6v0lZmjedo3PQhoddCKaJ09SiuenFC0RBlr7SvpQGiWOZVLspHa5SJn9peCMMZDEqp/7OtI+m
TqpH1u9tp7wDy0JkQmeeDZirAeFx1W6i/PWvtL07IFlOABKj3gwN3jqrLT84xRIABbRi8udXvapD
YrneyVF40zX1HcFDBGBj3kyNtkZCoKPhd2xsmv0nMaiMYrRXvjZnoc/XNiph3eqTHGHeQjNBj8Xe
ahFY+TL6FTXzgfeRuj234rAkMgnAT/wgdfa5FlWLSAZEKkPZnHs9/XLr4VouabYV1Yyb2oruLMy2
tACHm4bemHHYSU/b8ZzCQ+AgU1/FXN8B1yX+KsMsBU0HQlPawpee9ZOMLeKcu+7Vp80bt3Q4wbwj
sFvirdPP0MKKJmxGl7YjilZsGOuPHZxHJofq5Az0lZSf0fBLcXkhMTzOWU05dFcvHchghFgyZV1X
DHiy3v6wDJtWuFPvrWWwg8JMd8JN2ju+1bADF0SihmFsDbanIBaN2BZL/pxC8dVHS4S6Pv6qOAZ3
mVlupM8kI4by0jNYDvLaCguXkbmjWgI8F+3DRo4Fa3fc2jXyL4SbL1ZMIC+GC7HVW5j7LU0gt7nS
E+C0M+X3OQkod207PtRuEiw+Ok6lzGD8Xyydx5LlurVEv4gRBD2nx9vyfsLorq4i6EEQtF+vdW5o
opDi6el2dZHExs7MlY6mQLvr9T3Z0EdSR5xNc9ZwAWZ9pLwIBlsRfgwCTRXX0UMQRzQP5voMmuaS
5VjKum6C3q1LVIdwFcN4IJkVOFz6f5uswhFX3qCZhWtTdXiEJWqBk6uKdawcmlHNvZWNPzKaulNv
xZdIN6g4nn4JNUYVJ54uGKtfx5pimYn+vgEnNzQ8/Pc0QuDu7i6xoLaSHc29bgv+fvrJXo0cejxi
5XIQ9Ucqs28nS8xdLLz9OIt6n8jogQIhm+vc9DcL4nSPbwKERPCHNF8G8pwBBgQt8bLKm3aTHrIV
f7xLNNAWVoe4mFW5U4P8bXPrJBKYAYsERQpqK8EXkLGqSkEW5mzXYiydZ1lhAw7xmqEbYGAeRu7f
rYl3joHyQAnwBaLc3uAF4mYCksy02akNcSdMUnQHRAaL9cU6yDDY2jdJLx9nuYpGNVH0COcg8rx2
M8dYbDL6mBynuikB7iuuGZ778YHmcEXjVYKVYgp/cGTRz567aj0MObkOSV+KprDB7W6ovxK/C5a8
jSpu5qsyu1ehACieJPUBGMZK0CYL/fdvXrNqITDFXmlUb5Y5TMAZV0CS+OL0Tk2tVXftZ8f+ETlU
z9F8CB7OY07mKAUFmCSVD3eyQwrg/cj5HRaAaDeTcWs6pKD2FWBaRod1MqIxTjchrzP0AK71pKab
6iPIpNy1U/7shzXVv5kZ1qNozjOLXYrIwO/ROCdy8o7G+eDteSvsaHkcp3FLHPllSGgUogzzba7C
15pOcBQ46pwdXAfRspz7iR6Ddjm5I069oooAmkz6LfCnDeG+/poGxdnhr/+CzxWC/CamXWDLYjku
mERJOHo7J9bBxhsAhKTwTqyeodXipz9auQZ8wFYXMDoLh+atBe7LD0e1qzB0i40pE7gn8i+evtAd
9Z2uA/uxS8krdpisHD2mL+RL136LqyLJwA+BDEPsnEeODb6UmzhUbyoLNwQRiq3wYfvUs0eKaDhQ
lIiBZ/Q0qhPHDhjFgaZvsux5kd9PBTQ5f/zTE71YpUV/F1YFtmt4UH6UXLNABFdPshTJfBARg+Dy
iJMCRUFesC3Oa0BKe5b+L5BfX+kFXYUm8m+0PsPD2K8NleegCjCuCeqf13LOzuHNTSyU2++DPsbE
0HrupqqolFp0cy5DchdSs2vPjXeojS8Au5ZvaMFQEH2sZkNPrt9Ye/YLxFuIeQP3ClwbS5qQFPrV
+xwDBbm6p8mu7kdCTi9TfY5b2d+Rs7n0lIYVaXFN4pMje5+ldQk/L2jzDZ0a2A34dzsnrZ4xPouV
LmOQ5Q1AvgWnl/eVL6R54uIrkQhiERamoLUpn6JtccgpbM+OoAWiLe9SsUsShWtgssg/aG9vl6Fz
1TPfAzdbOoIXbOjnLtw0nWeDfHDuCVlMqCV9vp+dxV6nkeTzNfPIFfi/MEUSheWNmY+W15y1yD18
2BxAI8EcI3qxtQEWrEVMOmgsIq5tvEGmAfHiCLYaXOjVbUkJ6MjttobixxW2OrUaUb3gYu3D5BZp
wrrPo1x6mLDdHj/ihAMadoePK3rvx+qVdaW5r200UztOwquDFX4FcvDJzdtXsvPtVtptDvgQFCQA
XFpJeza8Dhgbf2Y90EAOpq70i6qEe654P6kckkOpSX4b+ucOdouHg+3/zDd5xTHr7+aMy4uOYw4/
aF7UKac7Py9DxFGcg8YHjsLzCZ7W+qe68UqIhmBkod8y25Vcdh7cUj7V7DE8ylPI+9r2hDyWVdFa
juFwyTUPprDHq50+DQ3lm1MJZ037YICWSH0LzwHOzloMQtEQUXeZWeuhuCUpeAtc0/7MWR3vZ/WF
u/LWJEdBZqISNAE3vopUY78zzXGqMVQR6z7YETYaMedECckBT4Pot0qwWfAwTAk86xv9hqeoO04w
8UrirtsSKuqO5CaGo2lZAWGgwxH2qwxjDLHSOjhtRtMK1WzbkqJUHPdU1sEL27btZ5I6NH8uJFU8
R303BEoR1qOzKh1rzRnDLJzxD82JvCPfO7SOULZ2xG1n3eDMjpjNeqC0bxULRqFBR+Oqs7J9Ui8U
BfNd9vnKlmDBd7Uxb3zIDmqKQEC1LmMXOBz2WBwGM3bkqkU0oRgCDcl6DedQbMZW8HDQJLAaozUu
Bn3spB7Z9N3OWGpY7V7yC85ouiaAKNdZMwbHukbVHX3HrALHNOtC2FvP6Z5YvN1nU9D+EYQTW3mK
DcDeAn/XJod3yt7TITWUMlKalaWL8cS94TwOetxRV/9jMp/fT8BQbuARkNgt2JlrcS8xzJwHEalj
lM+HdDqWjFo7aDxwDLPgx9BGzPtytvAC7nWFgGsp55FdP+mDIOA5D7rkL2u9qtj4IG7mGA4IwdGX
FFiPWLD2i2gkFswiv7RxzlTRZ2lcCgKSIN37Yfy35k04tsQ1NsLJA0Q03O2157zZo6m4dM/Z1g9x
2oA5EWzA+BPWFE/MWuF4aJPdAOtk5zXCvixoHSsysXLjQz9ahxlkcVeudcpVvGAtvOpFxGs7NxxL
TQMxgkXEKhn8u0jhnscDFuxJcj7mju0dLbSHkZKKAydTKXxI6iyYcUzG+SVdbm3OEYakkOfJwdqB
0mEfbKdhSyHrb7A6a6oxf4dGfUl6rCmmWVUuyBZhqs+SwPPsxD2TaQK5LEXf9FL/uR2xiRcVlP4i
j6t7m5/wOR+HrSo/w4HxlR/v0Qrzcl+L5TMpCtzqtfiTeSWZOVN/pYW1nGkoPRXyMNsk5Msl9XcV
lQl7JIVelvJsg+9YAZPZFZ7B6jQ5P6MXHRsJkcTtu4FPbfRNJqZYGa9X12FyiMR5DvX1fxif/F3e
gNDSQVI+ZgNerBkRFyV1pScQr5Z1P1h+RFxmPsNkABI7pNZNaBH76tYHBn6FSkV3+iX0gZFNlVu/
sr6yYjosaYmvsfxtlprE2QjqNJ4Z1aR6JHfyMM1qM2UJ9QUzQ4JawnW1MHb1Q/jgK/dvOuqXSLRX
MKLTraZwXoNefnHcYbkfFYCrUn5Ei1u+e5X1FtKF8oIloaShSQVJwK2U7yrc+1NtM5rGkX/Cq06U
eCGcNwS02pAxi8HgLpX3HIq5O4y5E2wAC7Kya6mypqEzP/ThwYlY9oxVEOzBZxfrxlrUJlIUfJbk
nqQ9MlxO+id24S3nbXGyaM7oLEinPlg6NOc9rbgtGJbO8JTFR7oAxRH2HJ7Y2j4N1HilbnXR9UND
Jxq1p05wLUfaNsDeVucR6FPcdXTItG8L/qhVFDa/irw46OCGe6U/75FuM/S2MN9nc9mvQDYd2WUA
wg5OQMrMOu0YmlGIuds0er7zDSN5FtvHzsObHMnLxDrk6s43RBBSzsYhjfUwTfXetfG593MZ4NCA
c991hdjJ8B8tkrAhuDWj3c31yXEae5sMMf+3kSm4n6gGcDo4m2relygtGz+Dagoq+D2SHDHY+gOu
zeu841lyRFS8Nxne35QePWZ6whewP+mNMmh3UUc4uHRQ6ovS3Vk9SACXyazPI86q2Des34rsnCcI
fJWXHTKMohDbO7xLseaKuCQMTllkHYikcFjUA5rPgE2xrtu1nVgY8VT9VYQugOQpwceZt3S4gw3Y
zdGrO4GIwDJ707PTuy6gQAePo4frxNvJt1Yu7T8+siBA569y4q4Yjv8smwKmouNoCJy6vgrd4wVD
9meaRDYZ6bGt5jLZL4YplfMOru9i39mzu2zTsoHQ7isKyYjEsfk/+7lNR/eSnGc1uo8Bs/85kvyX
7Ihq6ZGa2aLgQo29MXagkNxOeYziSNpNXVzcRVGq0IzrcbZBAi+1f8W5ek7drDxwdv4pcsKLbf5l
RoVNb6zXvR551NTXEgQ1N0vvWIRh80ZWLjUGe29CBVQ5o1MYPN92+Q739nVw4d7bi/W5nMFmXILl
5HXN64BDZB1W+jPxGasDGmX81lzousAWG0T5ruzYHTGsM2q6C1CWL1l16S4I+DglVD7u/EK+MtQc
B3dUuAUrSDmrIG4W9AjUkk7E0Hlnim48XuRtXWMKEcNymgg7rr2UjrbSfS1EJW8Vre86g8VYZ+2D
TMZtJLKjxkG84iOdreD+dky8et3CG7x3DC7akJhjFF2zTmfHqMpwFHhFfZzGhFsNn/QF6DfZlfyu
WSDKzQXwzwrbx52MZ6C7fX4Bb0jBBS5+O4zxUqr0p3PzN2cIIqCryt0Qb+DSLA1R96F4bhObhzul
7azOLHdfJeNX5oXrdmZVorjJHZO+XFFscI+e5Dy1cfO343uDKQeYF+jHVJQf1Epz+50wo6iMsdjx
NMYVAs9n3aov3nKYk9ny7vog/aQzBSsq2omBFcjoHqidlVMooHez2OG4oBmMJJSHt4aIFx02S7W8
1nDf1inCUkAI7RHzQAiIkcsJG2rcwUjDK1vwG6HOdqvaCD/c/D13U/koY/GIefHSeQQ76kS4+C33
9Vj8pUvQudQAR2I/PgdFsB/1rXy1TXgdD74YwBL24mcZAWNriucYL6uBxURwTJoq3UTBYu2yJTzX
Chp3AYHDcGk0flnhisH1mHvDIaEc5eCkqlyP+RC9lpSbj4m1HKY5atF3cn7LOQw/XGZo+BMGBJu6
d9waoS3tsxf0J8rbHvo4ibjkFwao+9aptb0PaacLh+oe+i5/ud4C6kURiujceDjFXczoNM3llgcN
hDTmeBDONxcp5eJD9WVa4MWsVME9s2kdPSs4/MzDOOy9pMZ0V9N+JTqCwWjza88CusmUssGuoVaJ
27x4IZoU1KzyDt8itYrjWQWgybOR2qFRY1RlviG2SqI+urdaCD6JP51HNbaPgblX/nTDgX/XlnGw
RE7HImAxOEqPz1b1WBc+dv0x+FNF0pwV4RAScRO3y5ArbJWBcVqqR8d3sEWxswvY0XG7cbiw57fJ
gfgoKgw92rHHHJjhtXNznwWcTB2YvJAnbrQFiz4BA0gmcMTTqBZ360/9mzU03qWZwud8AO0zs4Nf
G4JiW8oLx3WrXwsM+gBccTSX4oIDPlmpzm0P01/jQv1qSb2tdNsrSBbd1kvkpzW64UEgT+lAEGcI
Kv5fqya7v5E/+7J5wPNxEEWVHskuxKd9OpbVPfaPLQ5/+exnzDNVuVZdQAqqJP7STfk+9+4jBWWG
Bw2LY7P3UlLFOUeP4X3BiQYCRDl/2hHOVLmEh7nV0NOFnZ+I9kzYB5CIOjVh+hh0shoIkmJGRGzm
S/KQqhB+dHrL92rck1Fiq/MAB8eRoOJ69vS9qwEBwNtZmyXjrmZH82GS4d5S4ubUBLjDlm6jy4ql
Viuey0JB8Zt5EUdC6atlqq56ZIhb4MI/VQv3015STC2Ss+8GH+7s+Yc4iB/ohuPEe1Yyi76pd7q2
+eAcu6hkRh0flyGqDtQRGcy3qOXjmH4lLa0fRIyZoZeSKCoioewnLq5J3uGyhjugQYftw9x9KsKO
AueF9oVhm9NXt5fSt6koyJ5szbyR47uFGN7+AkJ9SXrNDGWgMxHzYZXNJ7HSHgyKeGeahIjVTMmp
24nNoE62bOej+stPPu4jBaAnTDyEvWhmyhvKbeZP76zaVzyBrK1r3iYKXMZd6XmHJJIV9IiUxnKz
fCQgpxxsVhuuhvU6HFjSVX0KSd/5gzq4HKoeYYN94hvZzumkZEBN3K170GrDnc26KJ2bh7jKiV+j
LyPBUFLviZsSXY/ATUB5oHin0PzdlJyQXJpj1EfYUu0KyI1pLkNpXYi9kv5y/fwQak+gCFaPBVBB
llgdXSEu/dzGFsO5yZz7fu5flBvofe3BzAxQJclMHYJhxJ2fHeu+voQUJpKLnTDGJ/45XTwwY0n1
16SMHkt6U2sgxqMJxHtcTdNucDm9GmGl5xjiWKU7l1tu+To5Y3HnQUTydPrg1/RbIDt8OFV24VSx
YExwG/Km+CcL1LSHqhJf2vhXQzGGfxXwRsZtTrRlgMYYiMt//4IPvDm0tXitJgBYzbD4OwwQoIqb
Vm07z5JHx4WLX1NF40afzSTxmlTz1W8bxjxsyat4BhErDTCdKntQof2Vu+xVIIDGS3AYY7JKrqq3
WlF30FjOwSQTOUePIHZFODbzh4GVeG9hVQz7Tcokrdni3Oc45deoU2qfOuewQPIqE4pFOxp36an4
FXZ9WuoZercb/ZmKluCd7P75qiOVG+v42DP6kdYxdy7ADywjwCQC94uggLcrYxckau2CK4btvTNV
CnHAtqMNrSCUtNrkDxI7PjfAIsr0BmTMQvxK8lHF+Snuo4HwdGM/6zD5aLJ52Ea6veMz1RxqS96F
sv92BvuJFFF136OS2bH4y+/1Jyqm7uj6mcfzbT59N6eQibZZpsE//61upWTLEam2PYRC8LrWEZUa
uVmOdlbXOxHgEencN4RI+6DYanlZ0iBcEVH30r85EfmA8qOfngUocqCe3fZUwU9RsRdsIlamm8Tr
SBTyu+IhBLPmxA4UFODBY5c+0OIQb4o+onIjw1FqdBbA6Qqfko4VZhW6aG+We0OwotdXVntyi8tI
188BXqZhVtpNlXy2S3llyTkdVCD3omiGEymPZ8pxCH6hkq5YZeImiljmm6TbWUP/HVl0z1lCMUKU
fkWkcaRmxWn2faXDNWgBsgaM9XjckZeGVN1ley3nB9mHV22Z5ID5UUST4VZg6EU8hkAy1jattYdZ
RcVOWNvMtu55xEmPhn6wK0ghE7p1D45qh30lSJotZDZ2cBeeu5s6hhIApJt7eZpeRRlkG9Wy+lls
D/ll8f/oFdIsy+HePORu8xZwCFBtb9FKIDGU89WON77hBfXFL73Yhwn8Dy5K2zq07nRXJy6oh9xa
WFxxnSXLO+rUui8WssULLmKyVbGnEBkx0KxhfGjAjsFW1f7wFDfVV+9pSB55tWlyer9ByS+Qq8OX
ohs9ZBhxGPRC+LqI3qW5OS5MFF9E0f/1WnZbkZ+xbfdHgsl+7a4jAMglx9nK1kwrXKG5XKdkikCX
wfuglq6d7acphmdDnpVbGDHMVvkLK/N95NvLliUYN85YPw05FJyk/6/3Bkmo6RemjC7L7k3QvVU+
LqZ+fAaGoDcKfz0bZ/DyxhzKqX/CUsYPQr5jnn8l2NhNEOf+qsCx07P0WE12n9yNZbIGl/mU89e3
asd2lwGzXbE/Pldz+yC02N+6libx222kMI/EBb5M5zw1iifGSFAtNmJCnvZcMPsQy+3I6mPpfnE7
MRGF2TERnYY+TU7DZoZqKn3XzjylEg8iOb7m0sQ1mTKpn4r6YI/x2nLqIzDYhrXach5a+UiM4dez
rH8EvF7sTrBuJw1k5e1Lc1PFA7+t4eT516p81QpTna/D33aUF7uaQPPP7HTtYtfhye/s6BoF5kxp
Bt4xVrasX9/14KxnYMN5dbQXRLXCKT8jYr7ruBq+xIgPssn5D7R+uXV31OqmgTWC1r35tkeln8lp
vxWmZayNQXKugxnYEZrU7F36EuBukHFWOJu4UwjwZqbKlYubFdGJw94mQyh3i+5UJd6hK1LAapHY
dWFxTEvx3Q4sCKYkcVZDai5m0Osort7cPn7Gvz7czMHvhE54SfkflCN/njg6EczLVkDAMEdN8XlY
qu+obOnHbH0SvkgtyKI78Ad7ty6/krr6Z/G00vhw5Jx12Mu67O3JZ69iLHErRfvpKrS6vwKKJdng
lryzW5TbEkveNsCT4xcsJ1hhsqAI9MGWRKGL8t1U5SFV7k/jesPG08U5ZE6lPMOhhTcdIwgc71U9
Y42Q1hN3ZzwOsyCbS1Sm0ikz0AJfbur+zeKua3h5Hc99KJ0+vHmgKIAp8ofMWp4gOl/SyX9yHYpQ
mlCC7A5fWPzsvDjvSbpt3CJ6ACD6qEWZ7pbUeSuj8G5w3Rd+OcwjzfwPWOywtcP0IkdzX+UlPizo
uUh3W4KA0Sw3Kmn3zPkbN3Lfe49uBdsjJWlIHEqxDhIipx5uWwxPPOH14r+44z8bEo3IavaGb8ak
9OCxCGJBRfotXXBDUAOxqOUaYM9tOpvhqYCcP7KswfV1rROelIxhYY9Tl84q7ZRI3cGnLd1DGOOH
p2gC6q1fMrrPK6yv6rXp6j9qlFcgB+k2dKLh4CZIqirx3T9VXH73btI8RsnjIp2KbGr3/3+pfMps
c6cc197kHZOi/RuN3icgKloXyoJlPZW0fN5xRHTFafCZPoleWMcGl+I+6VPvxEnXXmyHYRwRDCq6
CS7GVwrrnE1iobB3aTfzpbUAUVDdvgKfWW1r0v5rXRfvGbQlSFRP0Zgn29jAaA2hxPO0TcMuEkG1
BWtEdsVopKg8/mDPStqtokSHjp6w7PyNtOFp+LN5R2XvMJvMe9YcDot7q8UyYO2q9mYIVQYQawQH
gfSHGUkkYM77yuE288svEKMkwbQ2FAdt+lsT/aca9NlpqQWX/oDRsb5Sa86QGI6rGkfdYembM6+u
5jSlPKoJ/Y32h5giJK7/NDn8OLcmq5j3p+EehL7GG5hysG0tlYZrSwfwYAuaBO3lCX88hs3wq/My
iE8ORrjWssgytbFaS6XfEn6NYpmXOzsBG5Sx3WgoKuK73AB4Lu69rC72bu7sRJY3u6HGryNXfXgD
mGbB75x110SOP/TeP7j8QcIxevdU/UjZDFgyURDZ6H8CHcMUu/C2Uxrn63e2ZxeQw8jSzjfu72eX
jzBNxuTjsAVubZmQKGy53fa6QEi371zF2gjS6oH6lLu5mO/TrAfCcZVUKXSpHW6dxD45kwtvPSn/
ST7nMDrlFucNwmKDCEaJFS0Y2M84xcwD36yzLs2eaokXZezHYEBndlwad3oVnANYU01jPqLwNSYu
ZWysP7n6FYJKEzAlYLXKgQBYXkWPqVj01jZiJ6Z9GvVPJrSwfK3Ohk/6qq+8q2cEIRHCqF0ZWgwT
XCHaXc30NHBAGeyVXo7TKfirAzy5s5/Eax3YtHybD7oPuUknH2UPGU3rs1VFPwGNdhROf3oxaplD
0dVG8JhyvEzLdDO62y/Sq99uT1M9RgOPUYYF2+L8n72XKVNc4qOrmKVGyrf4Rrcl5kmKU8awfxV9
qJBaFrI3cMT4EHD9xuXA30t92/+YvSzSvbF81L8ux3ScFXhO2mnmUhhS/iO8e9ok+J4WlwRLWYBu
R+k9ztGYasui/uz9g99Id92ghq4b0qmzjwRMOJHkVEjPWYOkJaEgsyy7dkm1pSEBd3hWvCAb/zGk
MjHuDA8oBRs7piGjos6EEQAiwFn4yAM5LmSZFT/BpPZhD5yuHVAyuqcemn8qSxiyKetW7He4YwCU
06RIbfPZ+489FU6KYiD7ryYvY1mkkKx7gYd0DY3xMKaX3C0vtm898ff+5C8UOETNfa0IonjUXHY9
cYnwwy/VdWxUjhQYgWsA9qkhxWm8u3Or8IsPGbraTe9ciJZQoqsQNbzzWJcXGWZMnaCiho6L9NBi
XhsDtcNZApUMF4TFihI+RvACUytec1uCtUsvd+poSBgWZ1tid+F9NBVyR18yq1MOSps7UFiCZasz
EIExmdRFGMRarEIpeLi5oDxw8SqzttvePRofG9Z4Gwsk7HnJtE2G+9UuWNS2NyVXjvFWW1790/fe
50y39qrvKiJOS/3qKnLfHvvpUyaXXdXJmxa3kHA3zyn/nUOZ42F4SXSBNZkA+Lrq+Uy6C4Ib/8AL
oDKuXXl/NVH9WDDvW5KpUaou2oZ5dmdBaT/czp92RinzQPAj00XDY9vF06GMhofWbZ9KW5uPLGzR
FSs4+5oSxvWksPWiReRry4U4RwtHXTQPaWxbR9V33BOFogDMpjCPANelCO0/qSbVI/VCXWMo8o3f
5stdPHYJiSmr2S29jUvdmf9Eheqegrr4p5jatuntEznXxTdq83N0a6VRk6AciCVG6yY3jw4MkvHX
qqp+X1ELzwo5KFbhTHXVzC+gGhC0fKt9LYJVlPBG1eHNoM1t0sUntGrL5NoqsYtS4R6dLLcJqw38
gibrsXbGZROF5XCCierjEmuevJFcGjzLN6s2IevTkyO8+s6/pbBjpvMhbTXVGLwWOux/STc8VyH3
kogf9lzC1+doB8ZUlOWhw4e1BvVwDIWs91YHI6FiJ6YK+9iCMt8uNuldGc3igItuLvFzubGsV8Lh
I8HVPz2pMPhszSg+ZgPu2/aWl0jThzxWi3UBN/KdTtVLLpLmSaFjKR7HR2d+CqrJXld0Wd53jcW9
ih36Ob81QfD6stF3AUHbRfsw4RFAosmugdWR3eEWO072ppcAooYWNwYLnceBEoF1qEt4vUphh2oR
FlyZYdziO1zVNbnFaAE6Hwp4Dlmz81BJTrn9UBfYnaAVONsJ4aO5eGFrUdCJt0g2Lwwm6TWDa3Vb
8Sa7WnqcuUPPGiZ6mSy8W2nNL1Rv64CEKP6o9FhzbEMBuNp9DPNDLSTYM2/DnIqk5e+UW13beYAr
twBTo5xtbouNEDj5e2ZBqwC/69PYMhZAGzL0wzV/489l6H5iGeD+bgV4FmaD2BBa2zj+TUT6BiXw
Bjbmr0JO+sNxl3qVzjb1nWwdjBWe+KW/60XcTEIESIeO+HE2kLhYDoBfAVXx+UQz3QN7k77r3jfB
L4LOsTD00ZV81/PW+yjRK46Z4x16LTDSFX9tvZC7c/GZtpOPaQuyDgTBc7IkFK1WIFjzCnDokvv9
Key7deXAaJzSrt7RZ8hppc2wwS5HLPPkO9N7lhGAGZvbnzcnvCNuPo3JMbjr+ALvQn/4pnARabfj
2DB+uvbsCjB6wBWDavB2Cy6HSbc4FPSqHPKmAF5QNtPakGm+qvgHxJzZB5Lzpo/gGGAAjOEA+Mnc
bEO54IZLiuqOn2NZIdpygcW5gUPRLFhj1SPRoolXE/zGBE101sGjJSzsKmmi931UaiSw8c5xzCMv
PXjASL4EMTu21r/gpEMIKu8Uwt0KOYYfKYipHMtoQ24D3AfL8Kx69Om8H797/R2hiMKgR/4fXu1+
+Ulq72BrFgKDlf7Qt4quzNVrAH2ImcWBO9yFK2aj6UzRSfFDYwMge8VUkHOhd24Fo2lx3xYL8UCf
6BWjshPSWZGWhCk7eZ3C6DTQepnKPyBFEBwscpByHNmi5AsSLFMZPiYIZriSPqcAnnEOOeG8UPp5
mAMfgs/GY5yA86m6Vw2L6M6CcCYA2D44Ob3Z8D6C3X8RxSrnbK/KiT1Ayz3ctrrhtW3t6aJqm6yJ
xQtn5fXzoOk3KuZvQ9n9uh0w4+hp2nWkq7Y25LJtbc3HGHRAPkbqUjjdP9hnL2EI9R01PN6gkWxF
KOWmWSZgEqyI3SlAYsYPttUBiCkeu1Lcrn70S7SdV2x0ESD4NNwqlOdxviR01trQ59AK8x08Hfqt
OowLhuUDndssGmX4OODAnEfOX+3f6tgmmgbCpkVOHbd0J+0jm+GXWWAFxmA+w4f/ZFA/GP7RIcvG
PavM5vYgWus4CjFn2eVw7fD9cC5HAJ/6dmD61ilmR8fcs7Zhsw6PctX5yBT+fKJAANcTEvc8e8Fx
xNkP2o0N+Fgc6bKDRvCB3BFudDUzhMkaH6SbHWcMTcXgYNYuYoCdI1f5KGxfqirITgag+rqzO946
4vngDV/ZA0L81Q2Cs3pouDOW0rmzm2DcGhJO+EoxNZgQUebm66hYCtEjkO7shqWAmwKKodYYVHxg
Lm2S0GGXl5shArBB4gBwYQekuD2IUeYXvP4hlWMrGl7bvXHLU+LP+dEvun3QherSVP/YBiRrtyA2
VszWHl9CfxLwW5JyTu5A5aAZ+GsDSa/q7zyH5TPmqQdP9g8WThoQBgTlnBCUt1VQP9p4/qUfObIp
JKy3/lBeci+jOyHUzop7JXI1KcYSZwkBhGq8c5un+UZMSdNBXvvR787TzIA8q2p8Byottg3y0HaK
Lf5NnK+mUP0O0CU2We2/LjkFzWXstGynzJMcPKjZARKOZIC8tbPlwXNeoN/dGogp7cU7e5NYw+iC
sSBBvJ1fFXbrLueGamcHCEfdwarEg5ubS9wZZJEEkC2GJSu2H/9jkU32c3bzx5rY/xDLus/YBDZF
/wVAmvwjjvRUN9jpx/C1n8Ru8SwWsxFxDnf8YCWSn4WTWE8+5Y0asiKLUYPnUJn2qafkNuZoiH0X
2UvPPJ3Y7g0mXySjm6YNnljHmKXEZimTz1w1l841t1hIn28H/RHjqcAoKx66WEJ0mjAL2Fi396Fi
JipdZtLZ6viygqEiXRalT5Nbvw7s6zF25PcO8I+SXvQzITGT1fN2VtPdQBXGetB4TK2Qa53PiLyg
2q8T5YSMUyRjFI4bwq1WgKG8QoVesyF6Eo7zWo7TK2cQNagB8N2iOBVczwjA7ZbhOoFLwfaJhw47
9nAYpi9Txcs6WwywbYMrwu//JY2DgVTqxy5LtuVEcWIPGtlpSESwyv3Ms69JcfXJk876H3tnspw3
kmXpV0nLdSMMDgccjrbOWvzzwEkcRFEbGEVSmOcZr9OrXtRT5IvVB0VkloZIqWtT1ovONIsImST+
Axxwv/ee8x3KWOcqJX7Nqn2HwUW49xMV0W3GkkiPkuKKx/iwxAaURaSO2uG0Xz8w9Tv0PTECBeNG
o/gkyEetEbFtbWzX6+dOH3SeA/DP2D0G30W9QHZM01bdVhNOdxvBOTBDTR5RM+htXYcXmZTYYd3U
3zidRZ9r5Lhg9dkRUORF39rpKV3crIM70FUkGgb3EVrlLqwczi70e4OSOr9O8rOZlc55GdrwsvS9
w3S45hjMvdrmR9twEWtkam+0vXtYLEfIpunkDVTEkTWDVFHNlWE5bMzTawUacJtX44E5IKof7Dtr
z7bepHhfNTCww66Lr7z+Dk0LlOmo4MkqgVCKcjwDVQgJDublaABGHLqgO8Kma3yAPuq1hae31bmU
m74qdo6Hnt21y8UsPdPwr+9hEtEqx82CU57BZxXYPMFA2Ke+hGr5ng5RG/T3TefeTkQPXGaec6OR
FeSAPlC+MfNWw01lMlDPhxyWAjewzCeXmk2+r/vG381Wti3qOtk7MufayFGfwXFc9+7ocGT3P47U
9OjiISzTjkEFL/P1ZGDenm4CKCRIqFpjh3QvwitsCFQGRAvggLleplmHBjLGusBjDWRhONWyQYae
nRlp7BOb00LpF3e1jggO4C9F9pHko2Gj4+DJBUcJ+qN+KGogOGXcMWQyt3noLpNFi+gJg68264sn
S5T+Zo4Q4luM0OCgXahq4PbkC+gT85bT+iOed28bUYEJM5CrsCefq0PuNJHlBadwPNg2zeBxEYIm
7lVeVeF2GMYntEhUBuCgyjy4LEoTnTxFYNgNtFki9Rym+F/cqCLsqEWFH9COY8+cImxWRQtwqIhv
6PfTwXXImI2SYzky963R0Dw03fi5BqeLEVxtHAw0qnT0oUJPQKeiBFptA7aJq5GHfdWmh9SmkS2J
3sA6e0VzXN6UeNfKVrorOMKwGkokqaWLBCxhjmK3uUkTJq72AY2nSJvPVV12JHW9SKRup6BCpFCL
0FtzknlDu/K5IQRknfUy2VW9FeztAVJdTp/iE7PE4BakR0/qyDbMGdd7PG33biKMdYzmZHShXJRV
TnyGw7UIqjuN3WWv+vZk3JcqKzAMA2ozDEIpEcPKKmDpDdFTl2ZX7tKr4t8onUoUPLlxnhxO5hWb
cDk2ZATn0KcoZHccjurbDok8HpfgKtxzdOPwCke1TGdg/P2T9ujHM+g0OfmJk1u3VCEcfpEGkooy
5OZ2YFxjpvciFfYWo1OzxZKL2E6hicukH26gW3K5mN5vtIT3U0rZrfPWjzYTA/CpV+2NNqPzDJY3
i7CXUyaigUyBMHFIpcYqB+imWj8FglSNfEQmoz5UJTyBwBTFLmxCc4UDPIJlty6DWW7C/KLECnCB
5m0D9gWmG352dEM+C3MGDmXhgAA3BnOsmMLb0KovKhP3oe205DBBWxImR/6ZnPnGm7fKj7uLMBDi
kA7tvTG4I8zcfEkGbZ40lsqtCBSk0QVL4cj23qeXdJB9csljVNEYCJ2Dnh1OcR6JPeWi0yOKgDl9
cspaLDgMkpy1qqOzJA7oEDcRc/XkU+REW526wdkWEQ4K97EDvePiK8FiFjwxGQPJkDkXwkiyPTpZ
2vlAQ0enOIyzN8GGJKKkqQlDUbA+Lwcc7oiaqJpsW01rw38LE6vcfDHl/n/bctFRiE+3b+h+869t
yJbAOfyvbct33evzj3/+d9uy1L85ttCWpu/oEJW9GKB/ty1b4jdtM79nHs+J3ebs+U/jsmX9Zpk0
8PDeK8sUwrX+aVzWvynQecRUgNxU2Df5ef/2v17G/xm8Fd/4zf/z13/hVrgporxt/vZX9a1rWVqW
RmpsWoJugq3Q/PD7L8+3EZynv/1V/A+3rQMtanZlO4a+8xHKZMspSlZhyfRE5N1gMN0z+rzOjl99
QX+8ka9f2P7+haXDJ7RsxcvjzLaWN/bVC8soh58UWw5FAyGiKo6a96X2n3/+Ij98Otpz/HjgnrZn
26b53YuQRWJo5EuKNgqqXFyzCm0ZgJm5htpYhMnw+l98Pa4jXl3HxG7uOugfv/1QUPsVdRQNPM8N
5sO8MNltlLUvWd5BAiqa5MPPX0+Y33+LNhp4bbJ2bEs7ts0y+fpbhJMJyJOIWkrJkkbyLC57IY6s
t35LSHNDaAdtIyeLHaZcdgIwiwPqz9/Cd7Z3yRU0XY1SVSib9ai/ewcGY/TG1omLNx3HWWV4myKt
eE0Krd9ZCd8s3a9XDHfD1wb75ZVsLVypbeTXpiOWFfXVirGagX0lq+iOKro+kOQogktwPVhniGQu
FnnZ6eef7YflYyu+U0+ZthC2+cMa1b7I03qkQq45XEm7e9L4k5Alk25rcZr4xTf5wx2xvJojTdap
djUPhG8/H+FBEwqrwF1pVH4kQbggow2sob94mT+5YI5jgvVDTMiD6fuvEZ1hY/pNyRql1XCiUBnO
VSSGJzCCyfbn3x/PyO+vmAKIgDNFCKUdsbyVr64YGUMQhnOhVjV9S/xu24HBS45PeemkkTDqbrJO
7bRRdL/4jH+yVL554e/uQ+LGjUnFBNjUpWmuraZ5pxKLNm12W4QmtOAKRNzPPyoP8R8/qsC24ZrK
dixnuVG/+qiyZPQhDUSOjgZ+Wnh9sSl742FsWgJS/Gg5r+MjqH/xBf/JklHCdtkktAncQn73qn1C
2yCIUY07pplfFnGj7gPJPPwXH+5XLyO//XBkQfgQfEOFxyB1zjHEuWe7scb8Fzf4jysTYZayXQdm
B8ow77tP48/V2M8VHXYs5VDZTdm3OB9NTPr0fTtw9D+/ZD+uTjZj/m+BDuHJ+f0ONBUcCQeOgTRY
kg51qkV5srYhymzHLLMh/FeYTDKDRl8YdM1nmiDeLz7wl3vtK2YIj7Rv38LyFr9aNTaG/5AkEYxQ
JRFRw9Q9Kj+J93JwbLSpqQG5MXi2hpFE6HjfivG+UyF9x9p+KrqxAdWeTb/4UqwfdxTPlZZQHkQT
W7jestC/ekuVaVtGb9E9HmLCVmPMux8cgvdWEg4uTqa6htYnux2OqeaszLjYdiPx0k1GMtW8MB3B
cNoQq0RLPmg475OwluukJkVJmIS/tEwazrnHKO8XS/THO3552xoOElu+duSyhL9621HUla3T0k72
VHJBdx6kE0SiPkz2IdPGVTFGtz9fPT8uVr4hT7I78Gwz8bZ8+4K5rMa295ZmTjuaR0Irykt2vwz4
SvurjeHPX4pPZpmQvFmt377UVE2oJjT6tEBWWK+Ait2B92pAiXfR088/1Y93OmlLCGjZhCR3xvef
qsCeHvsRC3JYEmQsurrHOAnV7uev8mcXy/UcrSDrSfXlRPz1xRpnFq+3TLeMznjnJ/KlVCMBQmFz
NAsIt/TBzz9/QQRZfEdf32lINcAD8WQS7rK/yu93BMfLTNHJ+8rXDmPP1stSApILmMXydYyqXCOC
8wslXjtJiNHRDXw49DzHo55xljfRjaZ5GxVx+TzXNvXhyaaR0F7NQ8URtqniZHqUeM6XJM/OqYjr
inlk+z5Kvtox3rFZzVg0J5UL7O+KzWmUh7QNfecqH1vXPRJPHIsAcmeWTu4prLMEanMZCIrwggDI
cdE+Is4wNqnTpnIfT8JgalHOurblvvFdM9h2hj+SVgErO83MTa3xyuR7S6ZiPpWw3JzxdsamhBNx
pqkRVMjY6pg7MpI4gBnhdyU+oayeNdYT9k4N5RJ8UjjpXRMVoz7MfVupp6zXpbbpmoUlj6nJ9/Ub
cs+aCBbFdLV6GZSduuEmh8g0k4A0VH38LuXQRlIm0QbLJKbtC1jnSpW0PyGJBEifY7rwMT1iTF0P
Qysa4z0FS0XHO5oTyz0h+jWd18mkltrbyCgNd9skJthKPn/aergmsySUrxZ3np1jLRAVkQrVELjm
G/qBObkqSt7gYyaRCz06Ko2dXTvrADlWpns4xmnmF/Nr0ZUJURpjJivzwwheLSThe6yqNFgvAxwc
r3481Bge23rQzqUxGjIFmtn3QfYxdGyjRbsncvulHrul+B7d1FuGW1GS0IQKhmBuSXqLBkoAJvEO
UnQiMqroJVlaJM8G8oXcJuh5pPofHVqAx4lsjODeit0EE1QeiyIf9u0U0o6kN2MkOSFgJR+pwtsd
1iSv2bQV6SwNuPCDVSuFhTAlt32Qa+nI055pvIzYSBJrpC5bqXgarLOiMoxv/dF00wQNqAspE98x
HR4qsSR/NADtWue4ZyJlbClkE7knYyd1SOaIO0CHqN0+tGkJedorSsayKIbI7rPKJj+ZDaNShDaV
U1+PfZc3i+PeDwgiridm5/cIr+mSBmnogapHtMpK4Wqg+31F0RMDMx21HSRvOsw11M+sjnXx7IXd
FDwFKlLds46kpiWc+JYY/U2D8bokA6lG+xeK1G4+0dDOh+Nokgx1MSSx654dZm3uc4AfhK7lFC8u
FCsWsdw0qQERs5/z7jLmeSDWoSFp3VJO+MOAg1PYSj6hC0LVOm5J1sEhudLMyCiTqcmi4mP0e3nc
9JnNqZ6NRwKOWIdRGPHdu8hUsnWmWkM76QejrJNsIAS8Hmhj3TnIO5kuHn32Ka5k79BDOAFCqaSx
4cpNEDijhiAqRPm1DOs3wrF789FLZOPc0IF33GciI9IARYQ91hF7XpU0zpUbmwE4JWLdMnNtZoMJ
AakRu25qyK4mIFZiuowQrL1YleEfQWVGhGwWYWHfsMZcjWNkBpGMpLUrup7v2E2L2VwZaprp52Ze
UZOibhRNmXGQDmpczvjSpqr/OIZxBy6Qgqp02e3zDPMLt5HAWNoxRyu4C1LTvfeZKzKwjKR54oJa
WOEThn8sosqw5tfMdxJQFzN5LPoaxG3ZfWS+GLXzJhvRad7PKFfwVhPwg1t302e5E8aHIhMhYx74
QWr8kHj81Ec30GZ9G7cTg2OmZl00XtkMmsMPrG/L3lNL6jfMuVTPdDksc7oYufZ+/Pu+89/TJ1te
5YUbpybcoQUa+Merbp7b529+gWwV0fa77m1pXDVd2v6jHbT8yf/b3/zL25efcj+Vb3/768u/bINJ
9tWftMH+/r+Lv9wX2d//z1+e89e/3NR///f8JSrfvumkLT/i986Y+xu3Dm1MHMQuD25Ou//ojCl+
B2852SO2ZFoP1u+fnTHxm2uapvQ8bXGEcIXDj2sYJYd/+6sBBlBIHmb8b+ED0paAEfiPb+Pm9+PA
7/TFP2+OkY3x3bGBF3JsrUlToSKhf/TdAZ3UlVnlSMRyOvNrp05POMPO5lzcVO34oJGGt33UH232
iZXbTzfKckDI5uE9qBW61BX5yCBDiHkh+IVj1N4C8ke+ESuyzkmHUnm+tZL+xS6ySyMNcUzNtDdG
yEQonOWpy/VtWTZXgW/P2ymhnS28QwEXg46+Q068945hXuPnR6OGuZ/Pw23uHaFhHZJ++IhNNNtk
6tSyJdAYwmgQYAtchR0u/3gJnOr8vRPPiBYsoqVV4D6meVoyueeOX+TgI4KFPDDireHwaHIt8rx0
WD9AhyHmKC+IU+gX8+hdSZNtLc0cjbp3lXnqZgyNFiL9RKMkrl6qL+zvJvncddVOKoqWGshEaaB9
1BNgowTZmZekb3bgkkECAn7sxn4f1G3FUErc6ap66Mv4RDgv+bvwhsnkvFYQFama9gVpM/gzkmfM
F+idNVIoXfPxZl+3cEemYVU1wbWfhxvGHcsR3V+N8AyZDgvOHNOppS26/Wq9/7GCvu5RiaWb+81B
k16RxfSbcYutad3q7wqRKWnyUrlPKkveT0W8YOf7dBNB79iCQYEDa4GeDabPRUwbkoyBdVyjWdD+
BCE9IUw2IUIYLZfxviRsAnAHxh2IwJsvX2qdoMbxbMybPbYeEoXxuNr6oq2k2BlWRcRD3z6kc8Uf
Z7JQYFcnPyeatp3ocD4Czx62/fTqldljgpzCwSOzC/xKrsaR3J1GyPXEdQKvZKzTatEd9KhFTH9a
R6jPN7YLkLAOxRNjhcsprb09qSFYg/SHwoaWNYwbd5jqTdVhZbEYkLcoB9dzm2JLA76fRizQDEGr
F7tntIUHUQmA90NFwinSPvtiApC9cQAnTej8GdG6xWYYmdeBGkB7gFIFXvFb1pfXy+RxVeRNvOby
Hatm6skiZwl2YCmYUSEKc8aXLivP+ZyfQ5NxfV0BM1uwACybtmmQXS2DQNm612GKFwed19rSASBA
GTyXgN1AG8uPMpk+l0E8Ih6GD0tkYNhxj3cE8xx6RD4GzTq0P90tlwSwZDfttKo8iMGvY+N75yxG
7+AVzrPPbrhudQQCVBJBEk7BtCGs+DMw+ZGZkiC6YOkUucbHWmDL8hUr10KOUpSSWzAZrnivHalT
tUW8Qv9imtwGQ5/qbRlxPpWR+CAWD1GUzEzPkVx+WSfdEtfsYuOLlR2u2whpkZuOtyAgNiA3qyPJ
vsQTop0PjAZMRJ49xngeDnKk1zjW7ZtltwHhd8t93SHcA8d66DI8Ico0X3EIwiigqF8lTqk3oulu
+9Y4e2g118GAIICQgRpjc/EROni5qwxYBKEP6yi3Rm+rA+sDI8RftGnFMqT4z+JOm0xOwIhTSdJ+
Z9fQ3w0xJAIsTkFPY5ZfBjHeJnqnVGPupdnKjZyQSNupcceDYpGIh5+/3Dxfbvv/nn3+623+3y7v
dvdfdvp/7vy/7/X//OX/IwcBxXPtXx8EPkbZp+dPw7cb//JX/hiJyYXXy47qcgBgm/a4YH+MxJzf
KNRNiYjQszyGJfRCUPh/2d2F85syNX1B+CEWEzBBDf+PnZ95GZU9q0ArzSCCwdJ/Zd/nmMDrfL2k
hJQ0wVxl0ft3NGyb79o7hVfYcjmcr2y/CbbKZuDPECC6wplOOkRymHIfzQVoKpho0ECaEU/k5HeE
fi3JtBaUPWz8FVbhtrv2LTfdJWZTXVtFWezGWGbXfgeMIk+aRzx11UH3CL5ge9qDi8ownO4axEpI
ArJxTaj6Y9ai+qPFDIIr5hnLCfoYOyBvzPm6D/3oVjP0wTkzp5fATN6ZYIhID4N8FEQDjjo7GtBs
75Rs1LYlyGxL6TTAMXydADQ9tElms01w7vBwfl8My+zccsMSs2p2YTvZyYAXtSqVnI+dSF2oEOUj
BLHmbkxqzF3WA2VzeSROxdpnsdg5DgQ0dBU5d31mXcHtJDCTnQBe0Xnu0nTTYf+7hEU+ogeG0UrG
+hyN4xOz8AfXf9bZZ535z+gj4o8ekoISiTWAXGBdJ0xv075smp447vwQiLE+dOiDANhnD35ijBvg
OvZ5GiHQq6D4aNEG4G33yIwZMJ6LgYQJsyeUXPZTd3Ryz1yPm9qfHKowjcatF/EtKpGEKBYDqlKC
m3ws0mZnjXV1dqiJo9o09501RJcJ86m16mgvcDkIQMneAhpD/PGsO6BRyy46aTSHNq/E3jSThwom
1b5qXeIIgbCvGFbmu6Ep3wprMI91Adccb04MdYqVleE52bjBFNx5Yjk3iMy5k3N4AdA9W1H4ynsU
CewTbek+ECdwlF39CSht9TilHOWW4nRrYsvb647ElAwFS1TOgICD8KNpT48uR2eKRKCPMfElfZ3A
+iVgu4FvkXihg9y3eXRM5he5SIFrIYt2o6cABdLdFERwl4MGZp09V1urT9RR0qtZe+m7wMa1RjIm
GjqPqWrFSWcI2m1MzkJRw1onRe3UBbFLBlt9FQEzIQ6B5mIbxh/VjPKF9DJrRc8PjwMBTU46oZ9P
Ryyz5L4g2SD5C1jcRWZBcCYSi+J7GMpdBlOhJA83klwy/P804Qyy7hmhrTtVFO9j4o04vNiv+dzn
B0443G2pu+tawJ5Fpm9sfkVNSzZ9zTNgM+OY3LRtpa99t7kqsvCdKtMGmIsV3vtF+y6EvDkCRt50
Gdq4kQKZZsySZMgGCdK5AYac3GPWjsH2myc+QnZVp9d57z9WPlGmlWL42qZ2vE2KtsVq62CLs1Hs
jVZxMSmzOhQlepCoxHkW1ht6B/E2IwPRI+yialuEqkFzx00HgdPnwWAnNF16QNxe558DsOecBVMP
j3j7eTAVhgCQYZl5gWTbuewxtSvoOJDB61ssnD0IFV3vh0qfIyvqkXN7N5MRaYAifbVzs/Z5RNFV
2tF7w8y63RSDoHZG+EiV0ZxylHQIThQkBvh6K7zAkMCKnLNWGGOFzMj29LKNG7lyJ1KeVKYB1sgf
sonFFACnTOwnYjbPVVrvIze371WbXgGjOs2Ly7wvdXDE07uNK8Btdv8pqPxPQDOAr0bNLXyXezOL
uitQLdexEi92B3q5zszqosKZO5oa8iCDtor2yR76Njea9Emf9rLg0EeiX/UdOBvfth7LhY5ODN0e
8YzZIh7HnHU75v59O7egB1qGHQggd42JYtqTMtnTn43j7szfCCfvlJnBfdEa2Y5ObbZ3yuQaMStS
21DHNyJ2GjSZ6WXCg3ydBKQ/TOMp7K2XSuV8l/UbNrm72L3B0UpCFoQhwCrE3RsIfoqu+jyZNV13
FvlGjBhsUwtBUGNUpJJnqBwNpIxRRdJZ0b+LZk+xzVAUDtliSfRIzIniRbIe2CB3yn0b99RERnBn
0hxGCL9anuN7L3HfhQgxYwbnxpwfvSkD7jqQogJVjiQ8SUICKUlXTAHKtctZ2CoKQtGo1lxY1GeU
3nf9klcpE0Od6DCjJlsCI3hELYzafNMAxgjez8q5CnqC/ka7gLHRVjcFRejQEhZiEloem+S0htFT
ZeR6m3WeccxKwpWCEeLMVBLIWyZXM0FH9IoTQLWTSxYOfoEtDpxdSMRezd1j+8mz4JlTuHKfs3DH
QasHOBnvIm/aAcgpt74PhKayBp/pM7rDZBiewil5znKDGPlQXEYBVmgC8gbTDHeJgMSVTONKuJXc
UHhT5NrqQpcKT0Uwvi8CbhBK6pPH7Y+Fz97M5fAmshGVngJ10JslU7sObwe9vO2X//KYknkuYDLx
JU7SCtY+9xL0K/0ZOc1VnFvVRdmWOCvw8U1New2LAHePwwy5A3hH5aNo7kZEZXjwPVGpl6/wHaOV
GcMwIsQ0X0ESX0dZL05q4Idno1hDJ1E7unzWTBWfGsU2GTS7oOld1ZZBSCi+nlVmztkucBDFJDr+
FIvxlIs76WU4CLLizelCfBZ0GGQsUBFrjax2+Ewi3oM5YCUJ8vIJxe2NDgCQCNLNu3rutt2QIR/O
8Ta0R7fq5YdQ1Cv82euG8nKrM+hHnjPPWxuTJlRKOG9eaWxc0wMgYNOGD6Dt4fbJUMQBfi+xaG26
kfpGmRbRw9IGHOvj309UfybH1NxMxXQNgKxCxG/dAIWod+2n2Q9QUE9IYWrw4tTnHJ0QXjEcmNat
W9yVYzgcqzbZuUZ5afHAObiq/mCj2e29eqUr6YGaiYmk7+OT3VVnusn6GHrkZVKgoRO8cjK4CP5w
CiMu9SQUZNaa320T/CKv/VRU26wlqKBwkJt2sAUimT8JTIcHrxmMy/TVHqcng/A0bivr2S8FmQqF
eW2H/eIK8NIr2tNPuTu3h8gM9mF/5QA+vZ0QH7vkxqyK1hv3DeNf2GPc5E3S3uAVfAW0nUsMCzx8
BnK223MEwJnUxGg6+DlsCNrPYLo9OyXPHdx23o07jeZ2Q77dtJv2piQI1U2K5QtAQR2hD0UQbG+C
iL2plzltmVURM3K2c2zsRvSQDWFwmVsbU0SQRIDXrKtlNxYenQvfQp0eUoVzVtiIEPkiQGoMjhmj
yqhTRB7o3D+aPPVn5sSByxHCjfPoIr9LadBCFR2mj27ev7AVO6hR77JE4eKKwuey5fE/dBZg6fJi
oD+M3vudiux3eNpf56YFo1+95TdG7Q8YiOcZLyvQ4XImZ0vKi8K5c1sHL5ApAWaBoQ609xzPWG08
q9x2c/mqg/7Vf5him2O3s85NEiAwDrwLnZcSNCq891BeZs9TytcWhEeFXy4g+OJQzOIGQOI275rk
jLM6hUrYEKwcpts+M8otJkCELgXQCzg67iihWZfWvdWY3Vb4Lo0MUOyXeVyude2BR6LJvfLB48A/
xIxRZdue5Ip1aeTXRmyDxGr1S+YYBPM5n0pU2swUQDJW+iIxMCURGhSA361nWFwp/olg7fUQ0M0A
g7MD+UUMC3c/jol/oJXjLdhndHd7ImT3lULuOypNgnwKkTro14KaAvNoDEof1Layuk+kYuKttuWT
yTXuZ8jVPmM2qGOgd6fe3c0jgASE1Hy3roI4JKBDiatoLlDkzg5WolydkOeGd1WUZTvbIGW5WKxC
jBxpHcZc2OjOw+uFy2S2me5NK6bUDzRCfZTkANnmgZBybCN2mLRbBnAvc44/ChXPZTWQ98eDeY2t
HjNGgZRbVZetMN8TFvxkLclwk1ECDm2Spybi4C/8a+U8UkvMOzLawAYwRvLF6AKdQmk9c/dMmmGU
o+UttrX0rKCGpswjcbGnH52ieW3qBlhv4iZkvCW0M9VwRFO4s0RB4pljPmKiB9KnjXYXMOvtpuHG
dLCV5vH78QBYHWG55EciKZHokJodA8Znp4He1RtXuduuDce4q0JMr0FGColmM17bUXMFiFDgD1K8
EB5Z8mPm1z4wJGDk+saZsjepZj5QSgCGEXRXxtBR7dTzctBJH5waR8gwRgG+VIKfjJLFS7vwNSqo
BDCWB5t52U2iiqFRmj3nOc7RroQAxVojwAbqEI4vzbzamPZuiFPX5OK1rPpj72bvh84YNl6dfYI7
ecQOSAaFwWog/HCh9X8OyWuGktQZhDJ3J7wTcjPwfJBeIHD35VcNhvc1uRlsNEkebezgQ0fIwtGN
iGIk+QosAAO+xGnad30XPKfioa4Vumg01qTrwkXKvFubUnTFwBU/bc1aj9u+2VDv3aFjn/YheT1n
L+IxWOahs7NMwQmOyHOIXojECVchJ86FlB0QvSiYBR6NFCvA7PfvpEIB3vXtYwVkcSAY89Rppp5B
WoGh7rJDsLjdCjms8WeSzZtA6FBueWDa2n4IMYGwCLoP6JzGA/vjmoPWKa+M9CzG96Nqm7XlAFtD
bsTkK2aQ50bvXIOcuraT12VfbqPUdphvEegMFOuJ8AVSqQg7X6UgLeCH8g1a7jNZap9sbX/CX3KY
Jc5IxwsHjsnDfExsaPMeSbA93AmDInD08hkKu/++wYwyBRzrEGjcFdFwGCs5HQG2LCgLdxEhSGvj
s5XCn570NigwAPSqovCSOW5F+n+1X1CljnxjumhezI5UwZojsPL9mzanEWKhMYRqjK1DEnnuoFRI
DdVf5EN1Shm2kGsDijoJMWG0cOgmsS5FS68a6doapSufBK+hO5qcXwPzLiWHYZmsH9uA8suzR55f
1tG2WxxBKrfPpLu84BkWh9igKWyDKAPPCFuMaeDBD08+WstVjeJxa+fDJdRxvNSa4LaMMFesMWdX
NMsVmFekxzxx+hMH2iBPDMCDFYBCZ29ivXzQ0N1ouaYEFRglh0EJoyAFeVmI9MJS4+PcN3c0OMNt
w5FlN3FIvEbIdabdaXJscZ3P9ei8OD4H4Ejegf9z38V5sk4XID8UwXNNuAtb+OhfocbkSN0DMotN
8wJl7b5yYlCHonxxi20qBvjSXMi9+cShvTnE2iQ1qm/QajT2lVfROp8yeYhSk3g6RNcnpgvrzK5u
Ar+ftvUShtgqmOZ9ZoKN0eLk77DleydaYOxzimAfg2/49Ps/TIxmpVu81b2/Mlw8MHg40DPjRwpc
Rk0hFHfdEltXy3Emsh3DAzFQ7c5wyPOJCfW5piXurKO0PiZ6so/ooDm8NPGdYfYvHnRV0OX2mz/U
53xxm3KHcvYgOQ5fQ1YPpAJ473vk77iHIxARZG5XZXFTp92NG2SfOdWRu4MTirgdHmZdfB9aE+DG
zr7pVH8112IpjEawVT2myQ7neJ+yTdK6mFRyK7x3wM4gvlEwrhoT8kxF1LiFAqO3FEqX8mSxqIAj
xncexWI0ZmsbkcgmAl6KXwRvlU/6Ao+3BqBp6zSnsMoAOoGAj+iob32Xe04UYBfNyXpp0iolpHG8
bzNiOScTBwj9q7QECobch6GHW0CIwcq7pWbvLxNBrRoNCQ5YJ12I0yT/MZuH4S/NKzwBxalrcKtZ
kcnayeZV3mLvLpIQmEZ62xnJidOM2Dg8pWh3fSqg1a7ZtUjRaTjlmWIXs+FimWYLL9v+tYrUZpbU
sUkL6DeqHjy7e7/0RrGNueN2KNkOodoBSUnGfTqWCU9dFa/jSSIRC2MsrLHea4b9nPVmG24g+nJA
H/1qglWwLSf92cuyK1OU0zHrjoZROzsOyGdpz591CN2cnOIePw1HKZz03cyMCP96yv2zG61rb/Bx
37T5p6ZIQCSMH+NOvSrRsR14NFlG8cGLh3kHneSNUnx6NxGsuU1TcnUy/jv3d0jG73vOdWc4tON6
cJgpmjEsX5fsE8KWrXVjkutsQbPcOUNwwkDNIGuiAhocsDZjNb8EaR5wTrepIdKyoHgh1Kwc3rdB
VF9ECnapbpiuhlwiRdx9RSm3KTNn0xJusoka+Vr2VQsgJoe6uu3q6dwIMmDzeFho9XmJc5N/MLhd
Nf2YbfrE1iurL98HdNp2bRTC11z+ATYGr9qX/7SgGZ7S5e8HVYnqJ3lr1cQpw0GBlRsdN3RdXRjO
BMKcAI1TR0myAyxRc1Fww5bqlbYzgqahugQBHb1PfHtdmUN6LiMASV4FRjxXQbLF5t+CN2eQQkro
ZMQ3DoSnfV4DaCq12MODFiuSzmly1woaoTvuRFjcVTrlA3fWg6/pgfv023c8GuKt6XlXhQipTejK
1PGM5KIBWSU6A2jjUMxrhxCiU+c4ezvE4jZpcRx65Fm+gIOoivs5Ih+HmYC9USHWgmAY1bbyLfM4
kOTAU2HrBCMJDxmbXOwlBA4580UtcphrGX5IG3HSBlsxNk0sVpHvMQ3sixPU0pwMJXGa2uLW2XKL
La7o/2DvTJbjVtIs/Sr9AkgDHHA4sOyYIxjBmRSpDYyDhMExO+an7y+krLaq7K42q01bL3pxZcq8
lyJFYvj9/Od8hxJ2Oapz759lSet22DCT52CGbYu+jUJW/e7KCL9CcrhYjZz7fbvU53ruouNkejga
0r0pCwK1bQ9yJ6upRmams3v71ROpuMRNIPcl64YVOClmYG8LkiUAxGCS+4axfGe1HTBwTPmAxmlo
busC503kg5O7b6QVn6gKw7uCu8c2Zp0sCEwSDYKfrHuuTfAjzzpKk/hhohN65dYttXPqyuqLhAbF
lhaCVxyJYgONi2pOx4N6Qgq7URNFCIKmuSgFRTXfTYk9vI5JtJaUGDlqPc28ndtm4ZCyVuAnVTZI
Omj6dUhlCi/hmgZ1qqJWi2cPm0xYL3ipnrMSSDCWQQpozJk+JnhMiqXGbZUEhHIpRcYa2VkrlnHE
DAPrUtA3aq5xgCQvnxxR9FvwavCMW7YeFvXzm9gBtZspF1SYs80L0bxi6sZ2WFF5kS0PGqsAkeJh
W1qRuOFqeU0nF5ZA4kc/ga7s3Ly/kzhp72BVU8Q9se5OOXFAw/KBgmqGUJbGhEID9xaL4jvTlLfu
ES8t8GODYlpqHFjeaPzAWULohL65dyfRrKF/pRsc5L+0sd4THWD7iDW4BMINYzbqdd/Zryob3wQR
y8FH4gd14h9892pluBJKC5iMhebkpZv2gSCWIU9PjzZAln6ij6nyTHBIIBlZFWYRRrNfBlwDalDy
mkXoVp45ZtdDRZ8UH8WsHvI0TLcZ7x+vucMfaDaxTWPHBNYHLgrSjL1RZbJs02D6NWJRPCYBfLKK
7UkwSYLQopKrl+Uqwvo1134h2pPBznoYRvtcObxGRZJGMD6622zsNx1LbaCitJ+0QDtcFyZePqZ0
4X5DiHU3s07eWdbyPvfR4HtZb8sKQScxr74wzaGmORh1+jl16YejgHGTp5XHK3oktdgEisWa+erK
8ivmQLCaRqBVC9pan6s7hmafsGhd7GpxMRW7b8FgsKEzo1zzE9qTHXLYiQ/FRo96X8yUevsmtVe3
i+uiWEutDuUccZILjn5sjbe1HT3i25j2TY85tNBn+N7kY4H8gRDi6RxFTXb05ui9tXGuLvptLF3/
hvwMtDwEyLu2ZDvT+txCCHfllm4vfpyiyB7oxHSI2Fg/ObRxv9eFbi+uHR7+/Mv0+l/0VtveC3X8
+x/8+f+p3dvMUy5u//wvGLjZA5VbD8geftUXu7QuMrqxUvnw55ewemVgvPopkrfIQClnGpSPGLmb
3awRx03sR5Drq2avMcE/aGUAcvR5eYzccd6mTv4NTsKc80S9DDyLD9Uo38PZq7eDSa1tHt7Cogp5
iBiaT7qMw0ICNN+6kN4onstFJHfa9i4Z3/XnxGftYtvjLRXgyUBsW4dRc8SmxPnLxwkFCuheDPJA
6KC40U7XPyeTRr8Se5oq+r3MQ7P2K/NL/uYCHJ8LU97nEjzZ2I7tEW4De5eB28Midb1Rmew+Gk0b
BJTPBvsTcKPgGGcUUi0Tc2bs8Iof67TZB5X6Gijqvqsye59Yo7gbbFavxSC475QVXcogTe7GEn12
WOb+BNqCKimgTsmUgesq+3NTJ4fSsw0UKQ5GmhUqOiOsNwwf4FNHOJlxFcF9F+4OpZNOF91Yq8Ka
aQCoVLmXuBKxVHb5fsI1wid+wgUiNq1HkWerWdDaC12L9i6vbEVkMDYvfhne1vibNxzeHxG7t0mL
OG8cpPq+cN84j6kLUaPP2OPMDzzOOckqZQExx7ed4G0wIPF9dXLntOH4U+TVCkVx2npvbMG6tZ9T
GsNfIrjXUV6v7IpP3us2OXgoUQ7bY0ck6yAf1G1bGUjQE4hfgtEJjcyAyuqx2GJvxcdkN48gD16E
F823jEPOurfj79wC9lHLNt1jk0oR1K07W/KxrZN95nY67nwaXvYFR/XbDojuFhN1vAr0OGycvE7X
nA70Kh18/sbUwqq4+WU8xri6ib5nEzO+iqB/8q2l27d0pyDe08vIFpO9J/c7mxp4QDGOo56IN4pf
uIbFiPsJOBGvtnakLci9W6LbZnEfnLyctqGM0NMWIY6dw4JMucsHhy33xpquZuaaVxhvClqbps09
GNziAg5iE6n2V9Dzk7Cx+26gxv+0KvitSwgcj0aUFYssOr9c3ou+O1RbW+uLrHIK5bTqTn68/LZ3
XVsfWcpvrbnkCsCcE4vudxZj24Z8Wm8S1jQzb686s3aWn/Qb442P1YyiblmsVFIBfLAWR1UjZ0ZE
09cBETDc2+1A/ZJ13+Jy3dFuuBYA708ur1DCMmz40yjflU15HqEDrRMvIh9uqQlOEGfm8gN6mHNY
cp2vccbqXRX94iu8cmR9vcm4aqISLbZZgFklmNTK1H/I6AVbS4yCCgvukajruPKwJS3WR6UMvXfk
9Vkpqb2S8mRy7OpWF4dH3dac4+p6aw/jlf8qfs7JV6Dhl9mD+BK2uOekfcDgVN+BUf3NQTOA1B9Q
JTZHO4wh9/OcfIcJ1AAKTm6L4KUOgC1b0CJ3A2GEjejAaVD0cdPa/lm31DJ2sfeu5v51WpZ1ERY/
rC6gSKWaniEUD+trpqunaIVDEJxDAdmW3TpFbzAQ9Fp1eks/z2/FFb9BVpT7Kj46TAoRuj6kmeZX
jGWSr614MJU3bbPU+9KzKO7mMdnAri9wIoZIBipaG9NfW2+djYqwSY6F2Y8O4x4FXOCQ0frg2SWJ
YteChB2jO11BqmfKFzaEYfeDU5yxqNKL6ynK3zMKDvLR5BtYTzBy+4TZJJ750+Fa1f1WuPNtH+d6
awbQK0X+JTuaKbw0Pfdsf6LREfsKNWblQImm9HwftDXzkLdcalZ8G1sOHYWM/U6Z31ERL1vlOvt2
4OIE6/nYFNMMa0D3nHnYpRIiBSZxiYf6N7SnaQXC/hURKD56oEnF8ENh1dlwvhOrlPcgOPB1P2AG
vO70HTEeVDM+uqy6IU0l24ym165moZVeq3QsqqgSHmrLwF6qLF0mcDA/y8JjDTiEzb6rkA1HCKDj
THBUNlQEY1b49Y6CkoTZB6YxlDJasQ4fVk2FiGrCcwx3mVq/eFOlmThUmChWdD9dVBD8tjuLf2Wn
2d7QcNjFc3KPW/7SB/oNT/wjnyxlvOhWM1gxmmJgHS3Y7uPO/XRmza3fP/SIwbvGByXt/ZpCDixB
5i/8iCx5hA0ZeOM6cFu6IjoY1K48SU6Eq9YRFzGqYuc06rb3ChgltMVQAz6TmwtYHgc48ihxOQpY
u43wuUx7KU6teGhT+1zU4sk3zghQLXjBbMQ8C4hMeL04Ws0PO7VYjxO82cyIHMEV6jhMrN5CDU4i
AJsv6AZmlUl5CHaTXzznPb7lls3jm6NNODHjskjDQgeOP3AYPiaKCe0S/s2S1MfJB7U+e48ylD8D
ChzGbB+BfGSrCwedLOB0M3FmUAG2h8Knso2eiso23+MCf3Z0R6TQpX/Nw2iTs5cPv7pqBDHW8egE
6J9tMyAXYENKpGov2KmYmyxoMUTKAZgOyyxIe253ruk13jjDUJDPyi9DHn6G3bXLrZ748qii6mf1
VvvsCdQCjMabPf7KL7xnxC71SQvYXTocal5YZBqukm88nmlP0jsgmAJMrDrnU7SuXKgdiLB0H7es
k//gyYL0ebJLc98bvmHYZ5E+iVh0Dl+V7GgRc6IvFWlvPcKGRDsavnmKH1Kczq+l1HI7VfHPkhjG
GgFDrpc2yY+J06k9RxK6sjBiTBA3o5almxhpVfBqCivQvG+KYWJpRisWFqR3P8dq0gX4JCJ1Y4z3
6njNTEMNvxunOEKaonspz2ATNQIu70xVHewqntH0O5o3ADIjP3qLyGbI0aIJZvzli5k2XXFdrcdm
eiBZqvFf8XaJFLj1qyDXehtRS2vP0dxZOdQ+GUrzsPd3rPnZi80N+EboXHLlyzs7ZJ1YNljeicN5
O1H4DOSVBIDqwsaJFliAIu/Ppabe1Z00C0VMOjqi5xvLF1nT+VtO+pYLG6R8Zj/3UfNRZpR14mjZ
k3lB+jVOy8OZK2bWy7TvEvfH5HLFNy1n5cKiy57roooM69Lic9FlAOi8e+p7ZDEOKyWXwhp/i7/r
bYjunl+njJQtlegtSllgFw9FKG7cAZJQKJ1XJ+fRRS/2ubdzAq+ZBimm+wn4PCwW/xoPKPEx1Wgv
a0f7r1qN5sS1T7eoBuZUgD5fjb0c2FOVmBhYQExdhGvBXAGd1W8nRi9TUR+gPu6AmH4aFgf7XoJF
LPzpdzWzo+hMeIkD66MBN7cLu4qzRJhhROQ7Fllqb9QTZyM8V4usbg176uWluZ+zieMnCj1uj/an
8TH9sdZlbQaAfO8BfEKnk4cJqlBRDI+oKjwJeD+v6mZ8EJzFtka12dYTy7bNvXy/dFS3CVBCV1ng
Np4CtY4lymFv66/qWsOYd/2mrnvmBL94tEAXrFU/llsTkp3LxDXh09XPcGaX09I4jxbPtMMSkj4T
NzTCOiwEYbT11QMvG950dfxcOBVUaK9EvZnHm6mVycXJK+pYhd9dVMU7YFpO4zItu3zk1mwnfYQt
BThOwsBa4B/1T0mEVyIJOqo/u7TfEHwd2R33e9eu9IVztL6gbsqVsJMfIdrpFohwOBtxVzXNtWKC
ypQ2ePCbH7Epf6qOiWWEeIjM113P14KikWra+ghaa9f7QZRc70rE1DXMpesTykVAaQ2L5ym9I6WW
ntrWoryptL4JnbKgSt8YVpunvO92uADMDsIuRVfWI9iyu9j7ZKOMzy6x30yJ74sBa9Nz6OL0Otzi
TdvN4GvtqBWvNk9RK28vcrK9HXbAEnPUxo6Kn251LWp30ntVVQ8ht0NSMgAMYs7v/CDZu52Jjr6P
ST+Jt8wdzBxR1N7ihDuOyj7buf/gJSRCOK5ZG9fP4LTbrtpZM41avpasaogr7oM1dJDNGLOw7H1l
7UZtfUPJ580t0+YUO2BPvOZHj5l2M7gOvqZuoorZSlKUn+1EVPbsVyzWA5P/yjs2QXC89xXNXUgW
PlmW+i1MsfQJCt3HaxLTFc/lTN91EWX1Kg+SzzEDcpT0rCGo0Ct38BX3vihuoHQla5nfFw40SmsA
e8zPKzqRrl0tNtuGqe+RB+1fWZHiiIBPds3ptNjs0nu0K6VmFln+beCHP3Jo3zHhsIOV/MosSqyN
W3CJ+Y9IVA/SBHsNRLfIgNsuU4oljgl0JQ17As6wl7mYX2HVqbBucXVWPiYE4q6AvdeJNs16joCj
tYCUsWfNYQRKM+BhkutP0AppYn95qlNHux0PZRW5W3JRJEWusnpldchI9JlBOf81u1DUwWPxdJ4X
vkMxcZeZnM1EuZ6V5yc1EwcuSxRZz+A1KaBU7wEr4EWOQaksxHkgkKIsIez5WOdrC61PuzOySTvs
nPh3Kaz3rm4v/dVNb3Lg6+F1I0d4eW3qlK5LM38kTXdE2GVyI6S7Se3Hqg6DyyiX90pM+gB5bpNG
LrO1z8tinlnhRZ61YR7GjpVtUbcxHw2YNpyyPAReNb7gkcGOmWc8Btk3uhb7mw42ciglT6WRC2JI
1tM4jTccpk5Dj+xO/xrY6YjO0iHqbkDv7+h2CKhVpTZVitHbeWP7MFuRPODH3QpLDnu7S94zhawf
e1W4bdzhK3ExM0zpJe51tKVmDrJkcRIELfd0OV6yus/XOkXn9VM0oibeu7GLJwqWbPk+85I5plcQ
ZrEQ3oW7LEtaC2uQwGtWhQdfRF+iHzHnlOW3Egt2UrrVbMKNm0yC+s+D8LZ3BPWwHrAEMtxvTQkS
zXatm0jCBHUQlE0/jFCMIbp/jxnbRstu36u4u9jDDNOc5M/OZZO1Mgt+oSWnjmLKIY3NFexAOzkV
lX6Vpdbb3h1+tXbCirKoLrUxX2zWHwmSr20P7a3MaTLzZjY6Q7m1PGHuCqXWmZmeebnXFFE+h7lG
E6uSdE9ovcAuktzOLFh2OHCxDpv6lKp9mmgWAxRSLzG+BHf8MlH6gFf04pTQ/fMMvZwapXTEaz1E
E3HZjKZAV70WOQorvr4mbingMfWthSNl06N9ANW9o7wH9DT081VfPoyS2UyIclfWBZZPMXF7EfEZ
E4wvja+/55mgnRpdGN0K3jF5fwSV6kfeYUrkIvlR10RFOOfBElIUWNOEBUAv+YhNuw3JdfNNa47G
JQePavheBcwiOTSrNSW4z7qC0Ou7mHiW+Kvl0Sj9Jd6nVU4b4zXZw1r00Z6GdG9q26OnxXpL2vg1
SJi4Ldtrj6WuPx1rvjhXGmnNycmkg8esfUPM5QbNC8hhnQ9EXlHymQ1fBnuyt85cvZchmOHwWtHM
JoAqj2s1oFjeydVOYBOo61RZuG/bojpU2fgSti4ticTQ8Wuz14fGg4GesP/Ua9J5c3OiKR6Dj4f9
rslcLr15Yg8NPZcjmv+QdMDLiXbHmwEvzWYa5guPeaiPCRd4P4LEbreIRlvTYC8hqvmEQGzWrSgf
+ilSOx4Hhxk14VA0KY0398qfBRXuS3pS8GvjeSQ5NDIHuKN1cHiYscBhuZqa8FEY/WRxUPjzTx27
d84sso2bUfSobxPOBFQ1y/rgieQkUifc24nZGKd51ZYbHcx1tozFdiyS8HUZ9b2VvepF0BrMxMTF
UdFy9sDZsITvkr/VrkUFJXMAFS6HqoHX2XBazUX5RG/2M4F9ZpfU2DdTYqjdlc9kszixjNlvhv63
pe4hbfIYBrkKuAB6eDu/aMldX0a44xqYVCwFDmlA05+wB3xZEV6D3s8D6LjiyAj1rKLi7Gc1VQeR
/5jZtJbE4WnsmRqtHrpwNzNAldTZpikeQCcRz5UihsbS5PdCIdymaTzeHGnFKJKQgNczXZ8caW8U
NbYI4Oybm6D/nnL/th2Uf+OJY+YLlk5ZzKkQW9eC874zNCxypsg3+ZDRIwAqqS4OrWdAomZIuR6r
GqqIf1kxG3fAFBvG6zViZbOGm9HgH1LFOfPTV/omAe0XAYkYp3rsKOBl515iAprJxwT0NsFLeYmr
4t7L2sPsJzTFV+bTm2Domri4r70+OTrdOy0y7TWw8EryzaYI129oM+sOkNzY3VPdkIX0gtFlMNVh
sy/YRY9xhHfYpfkpA4t7O1xn46vSDFNibWsPUYlalyF7x9td9CwnAB+8AGSkHzIGuczO6yDZfexl
VP4idfseaMSe5Fo/LTXfTXZ+e7aAu9q37vGtoejN370QDo2k1X3JSEEb0HzMnGFH4bdKhqfWRf1y
4+5GyfEVFvi07RzhrXob3IgBC3/prIZ9L2H2q3qBEZdnU8HLfsNREptsg31Fu/DHE9m/tfTHYu/I
fuexsbZLizRAm5aT0EHhc0Z1YR6oMdr4Xf+S+SPVcuDOWY0Um5FaJPSlc9vGId4DGpL7/KsJ8QJP
JatkEvfwX90Re7BC/NWn3EooCIl2bCO3vafJEfJz3MHMJ+KLibEuQ3Upq5dSJDe9W4TbkFF+F9T0
XlGhQlj5Opcu9Q8CGzH6/DPGNNonsuxhdGHQFXhkIrIwae5TLMHKSXeIEgv5T5duHvox6yNDVnKc
Un3i79gdCAriADi3ta230mLWce1M4WKl7isf/ENhSxQu2/+oKm1hNoyTA6nbhJgqIOkprk9eQA9O
4hjO1PFyqzQBzwGBmMIUdfYVuoWgHyigUJR6tXOgMbV0vMMoaLXJ6Da/GpVi5gia+9AJo0v4ZLzc
feSMfLJwzTR1iHyedhEpBWQsLs2N73rRIVycjsdTyJ6+T9u9FPmZqSZe9Wl/73pIrhH5rG0J9oI4
bjIhNTy4pgB63RGBLRX2jSixGgygLd0Vs70blm63+IDrRzw9ETrRZHdPYYOBxMNozB6Cf4KtB7Zh
DYiQfUa1pEdlTmHrTBeHqooi8X8Si8LBr9QLaIZ5nS2UqlJbfcjk9D1BXTuMjN0ryqJG0NOGdyHl
f9gQyQHnB9xXoP7NoDZegXwMPyUIuN9yeLeIepQXDTchVRzL0I0EPPT3AJShHYnmiqE5JR7xbVWE
Mxvie+G0LG9dFjmBcartiLy/+vMLJIyOcw1fVJovL1ksKK7yaECdyuIVAwX65iRyfPZMNGNYZwgn
16aKxjpFZdmvPObRTeG0CSHVAEF3HvkNtQFhOy2w1i3NahNp0SGhBYP6qbWYa6Nupo6emIK+plh1
TucE9zaHhfo27tKdX49nagpAuQ/LRxoQeyff122y4X3AEMsEzdrdS+3bzqpOV9wd37roYbZB/GKu
3nV9ld744Y1rwuhULeYtNNh+r89uKx6J7SPd6BwNJ6FVjuv1qci52Yyl1na6E9eWE/iumOAIVOym
sj9i4eeFPEznYKbtZnGIuw8OYmdEu3baWTXJJ3LClBk0+LxWWU+NA4h89AgaKY/JPL5G+Is5qvLd
ZmjHrGT5fLfNe2E62o06hF/NQD6QobGMHaxZqM/rwcmLXRHh7o0o65tDz9zMXov9lXRHzwHD88pl
ZWv5YLuI1kHW35HEzLcYRKlXDamqikV0aaXee8sxcEe1DQuJW0ehRQV+OZ0mxX6xzacb1r3gegmy
G1pb4HjroxfPr0LV1iqwx5azEwHjJcYqhTi95zTPqR87Oi4W8FAmb++SDJRMGT2OFl7dPrO+3RD9
HX/8uqjzW6ZF1ko27Rh2kIODr9xNIEG6VLJ7sFR0E+F2C3LWESN1e1Yc3mIm0evmA0urPpIpII/S
mpVluECKophXUw7JJYQn7xH84Rju4VBrObTSNBnJ+jxHVwV3Ho5d53y2ke7P3Dw8+/SDSZA9DCSb
1VJdhth9G3sDokFSa1q09SFOdvXokgaM05+sW3bj2DCrNyUbLEkdBALiek6523Sdk3/CYJf38wcy
6WpcOsPZbOQAGt/rXKWneKIEKo+wUTlZT7v0Y8lSN+54eKgBol7UV0AV1NoVA5U6y17MFaViPri2
tgiOuvI/mHfoZjQcVPtG/ZQAUld5jnoS18QIZpOL+z+/RKl4nNvOWncYE1f+ViqyKVCYrCPG0xI7
GWmqojgEAdXjuLfxnucby49tnGLVrqmA7HCu5LUb4tV0bQxUSURbSmV2weQS+NC1OoDdobaUMhoK
EfUGiDI7DZ+rPqg2fzLJ/z+1/Z/iWxSR6f88tf10xaj8t/+VZXz9qH8Gt+U/YLJAtQh84dqeHxCL
/mdw2/sHKBZXBp68koyBAvzP4LZzZRmHLKpcLgZ6vvkY8xfY4v4DwFQAyoWlsvSEEvK/lNr2/yMH
QLlu6EjPd2QgfDcQfEZC3f8OAqhbzkGokNCEpSPvgVwgr7W95tCNA7SJsJLK5jMZODY/RFZmsD9g
h3pulNeF9Ua7XTXtLVpri12YRknzYXXaftMuLp4NwPKqeCx8t3XOxZQ1ycYKK4t6ZL9ravTHMdcc
jjxLozXETPpUPdjU7NVFnvOUKzB14lxMSulutEdy8gMPx4yK4pm+gu5hkKQpL4lJBvNK5PZaDOpU
NAzD9CmTwlOvIXcbcmZbtR6qcGf84h3OleszfkuaFdYxACjFI7mwJqwCE1UV1i5ti8gcYVxEzgod
csk4Rju92k+tW8ZfiNUhZLghwT8HjaVSuyhLU/MVpkU/H2o2PvXv2tINrt6kJf/AnremfHqRhWFT
p3iVg1ETE+WFRnscBkDha5qwmAf1Tme+IcJBl1uBxS6nFR2DB3/EZCu3eeg8mQbHNjceVFhjAZxw
dJaT0owwTuO/vD63J6q7bKJ/obucpRfjxWINj52rl35b7r1W4RmqqjBJDy29k3SxhtL3bpomJiCV
OUt59R34NGgQtTdPEjA/h1j6LbqzUqmpN63VtNNP5RRM0u5I0RtJBjqY+ONdJLKlabW+s4Vl0cDZ
sbQ/9Oj09YaXdfBUG/s7k2FLF01S6FOEMZ7nFgm8Dnx/Pz/nWgv6IJeGYSUMXegghh2LwVYok2A7
1H3Q7vqlCQgPj6QhdwOh436X8bme+bGgIJYsbOpLJUuz3FO0U7V3XYh2f8YuRrd12oABkQxFhmO+
sLOtP3TmiTu27TaybBmBzYjMzAPfoRO2J33sscRKfOKLmFqCu9Fpsy9R6tLOOTfjaCETIuv2MyjQ
Cb6N5lt+EPwVMH9BWKqXt8nGJoc8Ol4ZfQ3vazpw+j8MPxzMV6Bf8RfvpwFiZg/VX/Df9BcDOA+R
1XxRmO1rfJSyzPWPjJribI9D5LrZm8GxhB8hloQZJVpdYYOT/wc9mP8FEXbKtA5N4TKKbr0+VNja
MQ5pQB5u7md9siFFKQt2gnOtGlThqRCKXZwcu/xAM92CzZEVrlz2zCtLnm5jJ+0K9dD9ASZaS8tw
w2a+coddlgwtPL+BQLqyNgtgQKw18H7htTSxwKUb/2Eykn4HTnvgHUuFEGHqK7TRZJ6xbuikEnNJ
abKfldeYbpp49gZsJLKX9v+gIAOePhhK7NBR84l1j5Bv2Jbb5cU0cUpANXYQ9kbfrfq9afBkjTuQ
iE3NvR+yTWQdfd2chHUe439eLGAq1IL0R0KR1XiXm6ryeOMG/hCfYlV28ibxk6rckdJYrHUrJ9f5
htImEjzDMqP2twsNJGQ2KxI5yrat7PnK3hjfKR2R0Y98tK+XdV6Sp3QSLNx6sdPmPcXMZZEXDQrn
gbPbou7aDC7e1lcEH9Y1Hmh5p5Rs8kPT0+oKfKqd2rNGiylRdeyrmYMqE/zunpvNYm8xEBPwCAKY
Tk7D5ws1uRoRpSQO5s7X/i3nC1qQlWy5Wirf9lNiWsrmmFNk9XIO7EEN/nqg6rH6tOM4/LYyAei9
Lbn5UUly6WJq8dxbeqQ8tR5HyRqirz0ehYGb9OHaD4NenxoCsuWToGk2f/dDPFxrK9ehdQ/jkPWk
z5aCXVnqkxcSFfmS59IxTX9Kp5QYVORXrEJSFgfBe9hjgdwxHtbpKS+h+H+P6YyLvsj7qTnAY6eB
pneVSb4cvnIcJL6V30HJafwtL4DhNSuEYSjsMob9QhXTUZprL7A73o+hN3zMQElJ3Cy2GB/tObfc
3dSXWr4kjnKDmzZ1loKtCtsN+6P3cK9t+yTUQCcL2Dgb1ADUdEHyJX3G8Zwf+9zWx3FKInUI8p7h
39NF/BpZZRmfklIYfxN7pVcelom82IaXbvxlDTQvn6a8sbxbWywYc0lR2pzM+zKmEadbEAM55M/z
rh8N3etdR5eTzTHDv3eM3eMmNJoM0kIPof1Gi/fg/5raZACX1HTFZ0JqibUR7VbjppAOH0w4nsuI
YtGUHjT2cqW/ntFNwi16ZNTeI3ov473DZ+fryz282F2CG2a15Lz4iT76SBMZryCf2p8M107dlAzU
i1w4j9ocYMXzgIst2wVswtUNsi4ai3ZCzkrcvZZ71R9rhYUUPGC5pUCANnXqEdqRTh7FGhkXdE5I
o+onjzisWfJ90kPJ3rah44uDzgNb/Z1X4f/873F0/4oW8yTjleuA+eYQyKrrXzBHJtWdQ/Xfp1M6
o8ay8WcAoPWBYSD9OxnUZNlxyP0ZGYbQjpkf/i+OzNfB/Ov/LaChtP+PE/F/L7uP9qtLvz7+PcLw
zwf9HYi5Uf9tArb+/P7fYEW+/Q9mTAnDyBXSpx+BWfSfUy8tbP+VMRcK93+EE/kOAhbUUawVhDiu
DQX/AoTm/qHK0iQ9WWZSjLyuOwdbXVWmZhifAtVT4xqsZrtusNcKNaepqFfASZbM7D2nnAZnPy0A
RTkwtu6MNU80XoTudAV3SrB/BHh4YG4nt3VHhM4BLDvWAVkkvC4Hu3cGlI8qi5GeopTjPIuyIB1v
8tDFkcS9E8jpkCXx7PR0Wuk/oh8cAC/dz2jk/ScdDwxHoHeQXqkm6wPJCTANiazaa4kRtcNXwHjp
Oce8I+dj46NJZoLaqe7Ng+ODk3YAJDsJeAvQF/jBEFBY8UM9KSmi2w8FSMR3T/kC980YOqN4F71V
xJBBUNMjeqTrq4ktT5NYH+JqgDqx9pcq51BKc06H18It8ftRK2onzexSp2pDcyE8MWVBdohHiOxr
+NJZ+JudwGgvRFxapXcFyJCWKqMA6Mia0iYyVVt3kgle2ZGIAn5M2MGJMHjTl3C6I5ec0bMX1Q5T
74qa8sXF2HItnZtPvsxxE67QIezmxkrqOn5lY6Kz28zEMW4FSMWyf7ZcWsi/XWsi9b/yi7arvV3C
uaf2TgkJeof6SIcc2vxA1itzhw+EvS5+9UoYsuvQyjlb3FZsZ1jxRFUazz9EkYDh3cia1MqTcAwu
Ps5zvPsOzDczjLlpAT68Ktu4Lj961nQC02nlE9PcRF6mGTP15ATJxYrFnMT4tXyW6BQAa9TDuIi5
aNajJl96RoAbofJ5Y+D8KOemwMMoQTenBy+xM5xFAY5iye4BEQy92ykb9ZLzDvbOlen6GrwFbbMo
tjbp8mLtqiWaIItQpKrXnTsv/Dk4ArIWu8Ec1UVxXjrkmWqb2XUMowaz7oDCAS+Ynskk7WDz6Mrr
xadnaBY8WKpO45/MqEH4jOef8AgGR4x0FKKTzbu3QsCPwDKzCn+qHxBLe/TwlA53kcNP6zGQnJA+
4omxDVa7ASD8NchgjNrd0g31HNcrdLsRERzP14hSPNZBOt9PzZzaM+G6JfWyFQ4yZpv/wdF5LEeu
Y0H0ixBBArTb8iVvu1u9YbR7NKAD6EB+/ZyamK1G/SSxiIu8mSfPUnOSgU0MM7cl1yFQTRLcp0jE
Fb970NAOkbwDaHhlgUqh+ixsVQccWKFIr0Nhq+VPTu4+H/70TQ4ZkQAscdtTzUxGAzj+axjInLdo
9ruGsxqPpesHJO9DJ0VZPuLdYyQ6Kp+KP0kPc9xT+mmmLTH3k2bLaU/QASfkfd8tnjpAJRYJo2Y8
cD6xqI9q9S11zO4wQnBcJOMpNBR8Iij5pg/ODXl1BFzMziFoPrZjma2p5xZJf1ql6vN2v8QZXvFk
iCGC7ytaEZ1gG6thjCaatxH874Ut+q24dEs3kridh+tJS6CQu0xmrn1tlMrT/6KB0eclaBy3vJWi
h0rsfWxDqKgsu5fliaelYB0An2LiYY5KL1g/xZDNExa2IFc8ZEGDi3W0I917bP3Cqthr1lntZ7Am
zcoC2C0TnCveizAv15Kl0X5ppjH54MJX84C1iWZ7UY28q/uTxL4j/xphW2BKtiwEYOuxj+ewNrAc
eqf+y0cPszpVaIZ03DjKDrqM6ZdwOq89d4fh0MsC6tGZN4eXybtZVvgNSh7l4O+4zn3/FYU5o9iO
+hNglfsKoOP2Uoyqjxmc2jWiOF7GlW/viP2VLEMb5FqMbb4ZlHdRchX5a1pIgkOhRXkvjmENwuIv
rNkcskGMMZd3aNRPFb5zb1ztG5/GzJJABWOK7b9YxiT8vqZFHT+BrmkwuQ9bNaPnx36IiynEXvsq
q0bEN38Wo+Uhb2NhX1MSwumeMsA5OhRjn4D5Sjb6r/+QCPDMJyRN3d34Mdz//1IT1dJ/1iVGtr8q
P0algSZEP/MugnxHqpbTBvMT5sf409C0uZ5CL1/TE4DBrr0t4tN4CTgvrC3Toxs4NS4cYX7wpOMu
LpMzL9Us+bnFKmCUTpGTxK9RqibzztHSUf92wIunoNnoDeIPnuWJoxE7npH+n2FjmYKTG6K8YyW7
MSFS4JFP244iCqsuTsx+q+8bXtD6UZMFV99NUzC7H0m4tYolchAYDVsTlZ+og4p75+7xr/nrvSrn
cP02rL12fzqPOupjn6yNeZTtOt/G2kBs33pRcJIcu8TFy3XrAOzUbMHHW1yVmMStYTkWnFmmc3n4
o4xublfgHXnwWlXwW9955h3RymjoSQ6DruH4RLP2iiyly242Myp7ryZd3AsAN+3FSv73znfP108G
dT3QUMfYoe3BX8aej2EYgXeja1bz+Eo0MXoKcMYuK+E00rDtDQkywkHOd3SNbLfsHdE0lpQNxYbx
MKzDZ55jAIPlEIQ1/ZTT4Ef5J8eitE9RoXnvICesUPXZBW3h4p8CKADR2bBJD++2jtLM+ODhGHvd
eu/mbuceS5llcSOGSVpb3bdWYDIYOOobIFIcbSvS3HEMG0Z+Kis3zKeHOVhtEZ+6SSqd3oswVPqu
JfzDw0pej2vswQ4Idn9LmU3jNzstgFaPWZood8+NSVe/BehGkPxIUA0J8FZLNoPnjeU6n02pOnx1
p3LDUve2aav4VeDqqPV/edcPBVHkiVyegD1NWe/A7kF7dNdOWn75PNY874Ed7HQ/+saG08nVnMQ4
SznbKbPYRAAFq8B8j/19iMOrb2Y02EPUrK06tpgg0/tpgLf7gVlXmH9rHMKtpGMdevOpGaHNfKbc
PM15cUgPO0nNe/4w8WdpTxGv6eHL9KHJX+aNYxRG49IYoHDY9Hzz2C99Yx+R+pPhftSQGAcrwpfM
7yuYOlsQ8ltpB3992PJhXS7bZmV+rEbm00c/ghpyhDZctfdlDKD65o5TTQf/CXD9dGr6QPr9azYP
7e154E/cP7GfapftMmbhgF2JXDsGQ+aGRpP92mDkj2/KKzk6wXzMAZsvP6/MDzsl/jAfEzKV9c0Y
nbIQ36uiyfy/khC2Hx0xn4+hR/ftOvbUSUP/yFkrNWGlAYd5pQI67XxcrX8iJ8Ej9Jq3UHSuKsqY
1vtwwlRBp68WJV4Ziujr0n+E21Ov+blNMUo/1kURMmokvVeRTtZDYDZz9v2hcPJifTsL8xxMyUo9
ekW8qMeH1TuxftPY8Vq0MqnjBPNP4sdopXYVUX9Eka1Ir0y+8ygsaJAVR9aomQpvcKF8c9xZT8Tg
jPqXbnNAZ/aCWr89uE3E3scWgMDDCKgqObx5ciAz/xbwZiAFHyZNkg4YHzNwOoXbzHTfNYwa9XEy
elH+NRt0ykqXVSlFsccFmorY8P14niMHntxyNEb1rh7fJ5v7+XgJ1hWe4D7HyeRtL6MZWG5dk5Fy
kv4tNcjBrMBm4Eb2QnTV9+4QYHC77wSFJqRgGxF2xOSallphsPJ+caBul5Tnnm0ZZABsb5lbixPV
W1Z/KzZp1U/fgVtUNzZf41/YB0QE2ycpsLkB7xmtH7PzLo37BF3XSA9fapg35Qk7+AimpoP0lNBl
0hczft+Fmi2FfEDHSxodefYtO9goBNAp2E93uHFwNSaNIr9dJYuXiIdkoQiEaq6hrUFFLh7/4WTI
03ZQEOqqAMV3t2HgHXOIdpZYjPUzZJI7fn7+Ovje1zLf0LZAUR3wnOKDPtdg0Mn6apCJeMWY1eD9
PDSZS6HHwScY7JeGxYDBhDqL3Bl+8lkT2g2pgs3EcsmCro5+Wgba4Yk2jokUt5MexkM0ohSf4g/w
VmVYfFAjhsIMP2iK59dxnfoxQmxnS1I/l3xuyQ1ltaxFfO2GVVOUnkyFF3oHl6osau5mn/fJKac/
KMqx9bXp8hrFteeOickZ83cFuP8YpUUwIsBx5/XusF3FATntPvK3GFJNVvStd/LZILcJtUD4S7b3
1E49E0I2hNgPL90wNT5hSp9xg815Xgn5m0KeCJHKujX6pVteTlSNA+cI7sxGvK/EHuTm4qVJQkpa
Keau009uxBXHQ5WFi3niz9INXzbpUnVn0plSHPL57P95WecFbav3riIrTDOv13SAQdvMqX8ijDLG
eqBrBSbu0Yj61Yy3/9ynWhr+xPf9LPmzvFkX+Ji0DOUzA3ueYTayeSziDHc43VKJKffssUsSk1lq
g7V73PoxFv/1EwhKHDCL9Q5BtJGZBp6/LZt3XmCmdq+Ym1P4o8SwPLMcJsz7Ktr3UGsIlwwzFpR7
LLLKwMuh9ORZ2WGevpswBpDJgTqEt9ZlBrH4e1nVilL3KJzxyJ0yIdlAdxJK1AMsCzs9bizGQNDK
xOOrJh6H2Lu0OEN9Pkt9wzi9oZbNJa6jsjd/uzB19jFlgoJ6FCyDB/Sv5S2X/dMV3Xg4FNwK3EEv
HBbdE73xIvzi8fTYlKcZcOddtGYtCPhxpvHoKE3SAofLGVRxluUrbMA7SssCysEd6+0RAG1G5dHR
NlHbFSzcOPa8S1ktiLx7lSd+/7uoxmg4OTEO8xN6Aq5/0iMJgzdXICajfeRZf3APFp4JoeWsV3kT
Ples8FvzsUgUBvDDQ2ONfuaIzz3qqGOaopAEfT+MPWy1FvLGSVZpgRnPTtQ1UcA3dyvk0pt1Yi7S
3RoiRg97F7FbA5riTU7hDV23WKZgOKcp07gKJmXAiJYCZiI6g8y9as/PhAizH6ouBNwP4SzVn23v
iT4m0ZlX4Jef09WYrHosEYGRbriDDepB8BBIqPCFaxrKAEJ3Q37iR0UOKmv2ln8B8CW8vibZ1XDm
qkZtHx3gahh9Ti4qh/g6eYGr9852M1nkEN/0xNXGBMv9QoRv+RLW3zATB6I5CkBl+Ldbm8npbGZk
q2c5xezGeM4TcoNoEan3ZUiUDF+ht+IrcL0oW+K4fqD1tmeh3C/Lg+mw9L8RaYzH68DEY7GD0OqT
vgyMieNXMpp1bPYmdyGIbFEzzcKEqYWbYCCLPiwu2xQBctl1MhLo7LYPO+57nT9yaV24wnjuQAPH
1qo7Nq4db8YhZjVJ3DCa5KWdZBZcnelqc4d5P5SoSdsILfKMehCbGpdfbTrzEq1ijt+rYNPTJzlb
IELE1+LMfIUUI9HmbqnZjYN9yEsSEqpuqD5i08DH78S1kLg/71QXLUg4oz/mHxr3LPk8F/TWuMNg
ecXhk6g8lzFpJouYT+TdUT523hZUoE4adA1JYmyBO4L5Jb0Njbn12Ghdtt6f8mS3bVIvvwuu6xEJ
lM73Yv+gfDpwuVBYTpfqGqbI+tlxnpe6axn+e38b97XXZktHtQQNY9tRWNy/1yyORwnYPEHjh+9h
SKdAIOuKcfwe6UoRsllcVfRfhLFiXkLdBsLo95LETDq7VFBxwYyuARs2DyPSush/Tj70UZjkjTb1
9gtzPvuKb5PPubNdqkxpzKoph8DtJUeHoBpPUeaWtDhHkQd2RhCiorVD1+3CHpnU+XMGabn2zyYP
5+FbmTdqHfZdXXOeYC7sm+AO8XRanwIRyfCXYKn6fxxJHd1ZOYfNz4SPyHbuNn7wBmDmUsvtMDXI
7+Ab6sJiuE+gZb6nSgfiC/vLfAPloszae1rA63k6irnZgseoYyfQnSSpwRm3WRkzKxadmirDEglp
7odylD9Rn7h0pnsrE5HV/4asWYcvDC+p/qgrKMz71tLdOVBsy9rxo/LKARzVkrIU+kiaMayBveGC
M9+ZT4pCE0rKG3sdUxno9o5dSEwFO9sR6nJOiNQ8uLhK+bb+mRcRmPQWG5uBNPRherbq3YV3razU
2YR9yqm8hX7UBR+slYuWARxD//RrDXtewqdq2Yr0O+dOW1Oqso1K3xsvrJLyxNHml//FlfPz13pw
2qFuKrKqYdqlzWte5zIYSYmTpPy1Og8GZWrKvIInxK4G5FCkNcb6w8DFmG82w7tZZwAORR/Mj2rO
kuYnUDvEqqPPzVE9tDNfD34oRlA9o6/6fbzjcUlIybV48Yhl4XqvQY3SIArQew4onilPHh5boGe3
5yx9Ml5W1nd+1yOq7BColtE/0n4YN5/TMHMRgDe7ZJCukzwc3fMY4cv+6BK4FI99x+jaHOnB7Men
ZRpLQGi1mJMsPfGrYyU1JbPup/OSM5jExxmsFfFxy6KWjHIVFJNCYGJ1kNyNI8TCU8XFzn4Pczxd
D1mdjFN9VFGN8EV23cdj9s6j0Ga/l3mO2m2PDEjRwM4tS1nlJy5XgwfFLPdAVZGDIxezr+s8IPFT
dyN+wdzpNj1jTMjBFBctsCfuSrKsi2ecFAnJpC7IN2jD2iAGwSTwZ3Pul6lLrtso2+1Hxz4+xSfN
o7A+plUbcZ8Q2rHVFTXz6jWhFmEl4NO7yceFFiIPfHFMxqwZQwgFYXB0LsESuitjFbd3Abe5EWgF
vMj1r2+KATsq/mQ2ldAmJog0pwgSoLeAnstrWF/B0oZkMlEmFwsHd+NGgeG1bybTnJNI+Qkeb7YH
jnI2s9h2PoculZSksfTsgmwfDa7dKnoaZuNvLyG/b7A9xIlC5X+VZs6wrOwcK1+vB3KdYwKE1UMG
JNe/tAqDNwzYVUiUdIw83V/Taotswz4/GEbxUlLJPus38r+DDe55zBjSr7VT0tGR6vwlne+JUfTY
BvaKCUNJAk2RtVv+MFcOKgtAZUidYsOjANhD41xFCATPSbPiTYsVax7Vcr/OUhJdMK5LARUHnu/3
0Q9eB71ArRt1x4UZlbyZMe5kyyYBxHuagkF0q4SUOjbrEBocbAUmr1vkdOlC5FaUEUCpD7f9fVw8
Vgu+FV6nsxsjg+9xwU74w7aYTAlpqKTH6tHTIKDoY6wSGlVvzVDkUY9egaD7Hyvbhh10keU3bsza
JDgbpzIpICjbeehAHEWzqG52kTzPST1mopMYQJs6DqHxY/Xf7mfbD01+zmcbDY+BXOoABlw2Owz3
srwJGXdrOHryHG+K0Qmc4ZJxAuYLfk3u+HFwS62BUa5YG/DHgESGb5uIEPsVimdreSiQVuCIM/2a
Mby6uKV8jlhCQ5nHMRdm5bPM1bSY5weNrbrF9IpizCcjX1jFVDtLmSW3vazIEjo3prBJxUdmx1C+
qZQS5JWju8gBllOQsMQ7GTQgvR63ypvBPWY3UwU0khL+uKYki1zSH0GpTvQ9nzMm6VMVmQ4AFesh
3nfkSRdM1wPlrpg5TTREizkgLDrpEMpXUQMTAQTWXvu1JonL4aNNyFfwkvCHJ7LOGxbLaFSD/h4i
UlLp1Wweuvee3sggAgzW+al+64taqRFNzM7hv42eyc4dfJr8mOSLzKQ4mRu4mduHmxhQ1RmOdAVi
Zw7ofmi2CeQlrBtsEMllVrPzuiOIjLV8J7trJ0AflOtl+2lqZzDIwSzwPNzFYzFk65+RIiulf3hT
UyzybihuBvDHzNW9zd78sfX8DacTh5SnfwLn7G33AoiLrrJHma/MPi848nypn6OcEQi93I0WSS8p
gHp2V7SUrKVSmzIm4AR4bO1YHUmDaW97qHlYbfaCUcUO0z/hGwTz0xwhImfH0AVtd+AGhiFhY3zu
H1cV6DCHliS5v1IsVJTVJ69Df3rgloBQRqtUK7qet+cSBsW7ZxGagk/6avD2k/ntp45irV62VGY4
I4PQHjmGnZdA+clddmcqa0egMPUyFbn9BHAq/PbesuhJSQRVik/9A7phBS5ERYOAPDYWfkIgsA+m
zd0DGEw24r+NLT9zVgNsFHITbWl9aTlzSPRB1O9l8Ca4h/Th/ZzYTuFhaMLMtPN9LTD9oMMgL935
JuJHfJziqOzeN2Nc2aCJD0pdkgr3DDR7Sa/mi5pMSWjJ550pFU2euoZijVd7+HQ6wnGzn6eoNsu7
EZuRX2wfbP17tdhbSoz0cWk/F9zMJWvQtArKed7HlJXdmBPwgWYqvGDmmSx4Q/nC9P+Tp3B15T8g
b0Siv4E/kTPmx5qdSYK9EihLTy51p4NoardrLEJSjQeqEsn8vyIZW5/hNJh5G9ptn08VAYDLGAVj
vHwU2EAG/MgJKjgrj9SvHacnpxV9N+lxGZscE/cAHEHn7Fr7PmD9FfT82eyz1wceN9SpjTx3rZuk
wZcVV6qs2UkjK3XLyUf0LtMXP/cpHfOORRhOZU1oaFIzaAw1ThE0311Aqgc6MPcMTDtyH2eZr2Ai
F8WGRngutzFgc5M2WkErlAB3anlqiCSV9b+SI21a+4OYgrEyDykgDgcFmv8n7RPdKowGTcR7NTgo
Lyyg/R4LHm4/eonY1mbdG3OHGOMLW3rKLT/7Tm/LKypp0M8vxRQv9U2mmFWHqtf2SUAyq9yYTVAP
w5RGzu4u3yIGvX1BZS84M/R4tJyE4qVgeoN5lcbxI9eBrTIXFZnUtXyW68iv7vHkNkvyx3p1Gq8f
hYBGoJ4KRucghaGjebsnl3iWg6AMdAS8sB6LpgpBoUDYKkRzoA+qyLudx4Ea/1vWhDqgHe/MGOwu
1p1CyCcaeQQTZMwG3v3KKorr8t22kPN/XCZyJ/rAbpPWu2GcIRQAZkXJ3ZkGNLP3BFl9xVUAn7zc
1AVmQcSHMeaos+pAdYfmYMmWsAPq2ES2MDyZQsGUC33taoiRtJxv7b5DsOfuX7R+7/1i8i7z8uph
QgN9mmNWyLuLFK7v9V2BiT8wJ/SHtgcg6vPUs2pz5OpffPh+wPojXDrVwiI7auubOgmNRC/vIQx3
6PQcPGJ9ZsZBxPTYUM71XZ+mICtPGVN1ovZd4WsBcmZuTbf8LJa1UO2XJI8Y5gcbroBaEVi5oPGK
KWEAz9t3SRw9Ab3J8q+Pln3Y+KU3snMM1iY7MoEn/kySmTIjiq5sGHXip5oxCrhPUvS0HjCyDtEU
G15jSdGs19Jjb5UdxqXncDnYOW+9b/xYrL8Oy8xiJX1e84H3bg6fgD5r98fItJ3i5JJIlp/gq9Cj
UXaPXGMiBUnHka4RXHjSfsPS+reO2Rbpz0CpEqOEjps+v2/DEWuwkoEkp1WuKknCs5/NKRthzJue
XD+MP6UDiKU2piAM7f6WidpWBkPqP9KYDfUjnyFPqjcb10kQX8CfYi+YVuFN6V0KBEPH33ghVzqn
Ky9CVNo3np8usLwkgaf8zNaJ/ch1iBIt6eKLdD5zQajGNT6ofJDdqaU4q9cIPnpJH3D5yRp4v8u4
pXIkgulqKWYCEHAHtCVjrxusbDzMfjENJ3E2b3HyHXP+RqlLAz3ff8qAJ99qFAAgDe+eqlxffquc
V6W3nSDSAzs6tg+PLO09EQIEjwYugUyTqbsIOSX9jc4ywIhFXUjA8Zy4e1TzW0A6Mk52t44uBrKQ
zyfNh7saZ7B39TMaHDoC9yAwpx24kNj9ok+ERuqj5vJvUPvTvMDxqLKhu6gN3wKJtiEDqWIItc3U
ivR7h9CbvOICR3rahbA12uresHuo7WXJUy29J7JzYTbDVa45NYFOE4kV86tSsk+mJ+Ro36qjlgjb
PangCgHjMmQDTxfAEw5P7lRR7IXPM3VAobdPpnog10P2P/I/Ghq6SNMTraXn5C6tVRDXB5D5m9+g
3jdcGJ/EQKn6k1kT691ibmuOCwqMHHuz9icOiLryHti4Kg7wCMS7x4SHC1/AWwr1rJMHv/Hi+RmG
kVbrT5YXNxtDoSCRUWvNpcbLv8pa0Zmyn1Gi9Ds0vJzaY8g8SkyQv2AIpLAVYDx9VpiQMLxKbhlO
noeG4f6uqoAV/IJCXanfU23N+tfY2NbXyFF2U9+LUVgRgC/xVR6cai0C3kqFV6Ya7oHwTPnuMTlz
Ge7BWepv7Hij4YG9mxiufCrz4WfBGll/i6fUAW8mDR92mpBUoNXjmrcBjUE+3VK4UssFs9ah57gY
jjS9Vv1TsVnCabACVVr9CHyoD92OUH1fPbA9ijCH1SaaqGrQY78+oFjRWjWbGoVuV/rBpL4oGIkC
cQQH47mUFblbAnGOk8axOamcmdy+lRyffFOHZf4oRuqW/s2lAwBYNQ5/0lmTHlnh/o90h54Kj/sE
NynqX6tPASubWbJEtGa0Digt3cBT99KbDnk6BdV9aWMy51jBi4QFR1AF7wLc+mrPOUooTFt67pR6
4xpdLsmxcLOlWyMbsHN/1i7S6o1ij82/sPINkmfKggVojS4Xaf8rINLGrE63qNZ6B6YnAFsfbDB7
CDsRRH1J55Lk2p6twIKlteX8ig8AfNIQylk/e/mRtYNQybkRtxXgRg91+WMrkZL+ICmjTu5Tlkw4
52mvnoJ7euS9dDrmVWmbO9rSbHpqAbmtD0XS2vSVWSJofDarPmaHfRnAaT4WAhN6de3ZdhT/OYGw
lZBB3vriXyGyrTx37ONaRwCw7dV8qyFYw/fOzdVC+nDeXE9jCBGaO9YDmvRGlc/FwEWfrtTbFYGt
37nIZAp8EKm+qed9MJV9Fh/6smzUIdDDOKFux3jgrsx0un2sUJO3j2SuEYoHxh766zALDitOFiix
7Z6dJtvrfTpzSf/BO9vkb67blBzvmiAz83zmuyACoscM4xNOlxWGIpsZJtXbsAOTN19JeGjgGqAs
Vn/kz4FiMpLo4AW7Bn/yglV3TO1BEunfC2DX/oXpRfBcLXXR6VcvI4XvICAyxN5zSyuX4ShgbWMO
wjRet/+6OFvmn7VkqD5wG+MJPgUqHUTHKWhlg8hNrQb/Wsii7ba1b0JMgBHt3p+jAgR2EryzR5oP
SBrfaBmlLcUOgJlDYA1cVtWEoRl6FoK3BFSCZ4IXXmMPpeNaCQkYB5W+z21gxsuANH3nb10JYyrW
VRiZB+Rz4b2kwrDUbIwnIaCxIxULZLgtSD+HJGuzYs8fekAnYnubEr2mlnhYXxcS0CtWLaNQ4na+
dPmUwnL20UBHBicAHSuDQ3/tCpGW2KXJ3fDeG6Em1Av/FCQViu48cztIElsmOfY6u5TXEK1buROL
G8hmR97XfDbxPdWc2ruNrIV/IqWwKe7vq1rq54KTDKQyS8n499K1HOY75i87vyCJGu9vtvGLosQN
I8Po7bsIo4E88j5Z0pNh4V7BtGNZqOmMGevhLsuxrP5coPHmD5YSouHoW0kFhCLmWuLNE8R6wkMq
uxSbk0IDmrpdETeBeAqoeFMFu4ktbR9T4RVMoLpRaFynycDV+e5HqD7xrhiNgirYQvpj278OqIbE
tuLgl0AkGF/lQGOi4zYTlNXFbkuVfjoI++O10wmXNsgtybRdmYdcR7ZW63oNL50K5fghJaumoxAE
w5OdcUsRvyF5467YQY+ryGhWdSi3R8cBmn1kTabNZ04i1l5rusIckAhLKvky3g593LVzBDX8pLxA
atrAk2yYsyMPJGj4cVw8aDMtkBRGMSNV+50QX1i8F6YA3J5KkfMxWnlZ02SMaRWzcVqbYbpgJ0iY
toseh1CYR759j4vKI3WmvBqh+eqvZHu+u5tP4dgOZVxfmVo9skiCMqUYcFqnvfzCO7PhGOq3oYkf
bdkJVi6GsFZxxj6Qm9++urlM9gbRdzhWbSinU7vKySt2C3n8vtiTs9I8pzhU++z2GEZzT/Dttiij
XV2ucn3EbpRPJ40FqX7mtl/b+6RQg/k+yMYrnni/teslXGDUPhG7avWTbIZIfqeBw6hfGQud7aXS
STzeA8Doq0cwXbn6TW3D4l3miNz0xyz6rrjdj8Pg+zK1S/Sbz3DHD7WCcoc3kmNkJRxRmYSIvxcN
6IQ7s7g5+o+LaMQRLiVCxER3nv7JU8MLZBcxy+eKZUHdLMeb/xd6DT6WambtTJ7kg1dJAZShzPTa
7FFdVpIsC+pq+UGIW6evGydj9bHGqurhRai4ij3yZACD/rllnPQXR7+e3jPyFitlD9zA4CTM/o0L
GgIUDed9VWyLdzswhAK51VZdd5U43syfEpQu/epRBLU6xBmoNV6qZWvAnZxU54R9wdSRJu0+CtxC
NZTAFD3fDOBCuifAIg4LRMeYBYYyDJijvq1JMfrPo7khK/pafo9WU3afgPi4GGLIkl0C0ljIkDVS
r+iExYDJRqA5tKzbfug4WyEHd7W/1f+QkNvtT1TEETtKyEvmRhAQ3qnkphodaB237lc/ZQvYT+Bi
3tiP76yHnfxhxerG52mJXqhASNydH0+2aaFjZPl/t0vOctIj3oEDOGpMuXsswmaJDrBo2EqtgBqS
c+6HrQ9ZUFsqOuPUAPILG5bYf023JTBisxqLK9eiiHhhsIvstmbX1Ju7NuRT2NxQnqMKh/fOywVz
Owr3NhwgJk3JlbViEj1HWMy3L3h964pG48HPB7EJpRtUXwoqoX0hUBMuNZMsvuF8R84Ovw1eSNN8
z/12/tZPiYLykkbFIym2BGNNPkPIfRooQ6HM1Je+GJBMg6EqPmy5liRjKj7TWYZHuM/cizFNPBUn
b+ZaHd5jgc76HnBjlTZvQesWzLNzMCJ7HzIrkGYOS4vNE97VAtL6TzewLt3LIa5esMCWjMgtQ19S
2798IPrx0PtVRFFZoVBnbnar3Isui83DYDsDkMuav8kKj/QzFpEHaweK7szYGtDLnLKv1T4+4W6a
zRVlfuq+hsDhKTsg5uNLOynktuGFba+Lom8TI2TqvQ3Yb6fuAWOib/tT7+G2G0669GEuHzmiOvVt
hpkKVTJTlJf8ixeqc4EJliW7FSYcFJWb2aCriCksJa1AWBglWMvLmI/cae58mVBX/BrUGzLc3sfp
UT/6Psm6Zwzv6cYJ2Iaz9zJ3WGjuK+bXcrvwsOOHovhZR0Tx6b/qDBWlo+mG+hlbbCT/E4HiS25f
UeKLpRgzrorHemVoh1+E3X2unrMotSPlC2Odti+prarxVmWTLsUT6zKYhmOAa6E/Jtoj7LEjSKDA
fq/GKQSzeWJDQSNvA5auxUQmvvmsvriysRzwfiXaocN80TUWZutVRnzOxNs6BVjTbkxW9xhNWKKH
z5m4Q5J+m2lbi3D+1yymur2E44Dl35L6JnhMNnh63basqYiwohL25lCuYsy2Kx4mUw73sVhH/S9d
tFe7k/HLfjzC7VcZvyS84KRoi5Z7nXpZTbiM0Fw9Ad04DScfFmeh1dZ/4448Crjcoy2iu2Qz2K8O
gVjT5m/PEhEMjXXOMxCFtI1/lHHZbu/ErCi+2IcjBHLzq+wowOtPYVKJZiOfkov+aUFxqJ+UKlR5
MEF46/ioPK/5PtBiEX5hVsj6h1r0qfs3LBzsV7+JO2qqOA7K4gFEd9/+KRNON9oUwyhfXsxSWz4K
MNgzYF35lOetOFhb5w3/VCIL7y+nZ6Yg1VP021LLuHQeP4dHywTYRgguU8N2ZZvt4oKzZwaNu3bu
ANM070Q1qqI5VfVsih8Qlea023WsDKriYaWOZPkMkigA3+QlKSEBTT9V1B0iwgraPIwIWNX4h0pS
YFO7dapyQBQOsJT6T7Y2IsmWVn2oigdeSBmvFUw547r/H2dn0tu2kq7hv3LRewLFoYrk4m40WLbs
xLJjx0k2RGInnOeZv/4+zN3ElCDBDXSjD3LQKVWxhm94ByoqVSTXImvoNL6KCFVpd1OiyvhmhgU9
Y7xeuGeBf1KqepjyshUZd+wAgAwtWkjKcCtrLe5rSHRwg78nkNETFO9CkDfFXWlQWjNBoBBHIGVJ
ult+jirTrKNdHyQuYIfanf0dr+nQJ6P2POhD/OxEyLU/VrqFTYjWN+RihO5R36EPagVU8ssHZM4o
o2zAvNB+R9yWFigMALNMsWfAJaXiSrMKpfw/bhEoaAc9+aXl39HOSrA+RP9Ymp+sJNHq9jbQ+84w
b4JB2eCVTTFMD5SwPLxGDDfRfgm3lOEvh4Kid+ekmT7PolW8mp3Fin7Xuio0EE+kmAfJJCAPRLIx
MAw8UXTVasMPKQtTonBj9Yr7FWkljnyl9LG4bZx6yseVVbt5hwc9gK14Q8TNg4JyD7eocd3T029f
rJBCEei4qRMoEVkN9FkYv0iQiOs6QJyR59yn8nUvsyK3P43FlOhPuo6q10McAXrR17QeyKbJkeiJ
YazMJoIi49LLQAQssEIokjPlLMW/Zxgw25wSuS3wM0FRbyi1Rv+eQi5uPuUVm3cb4II8PHNP5KDd
DFhX2jMy6Kxw3oKnmmk/EGr3QNcaVEtHjWLO/RgYbV9sB+gI6sdgWSN2K53Uqf3caS2wYORdxkIP
QflU1FFzTE0H5GfXiOu54e9YZQWXalCMFs7vitwbcVUH4Zp6Q6CALatlS60mZJT8bpyogjoEPcQW
cJpdh3ip3Jb2QD5s0cGRGDHpXSiCTwB/A2RZKWcgeWU0ucNhpqzlTmj2A7y0ml2UwFuJ1kk3goug
f6mos/YbfJ+8CnYKMRtzVZCsoicNCSp/b8znVtyXVknRcN/6aerHim6DFRkBEkLNOGVXU9gECvgY
jo4DzXUHayWsD0dNn5zoW2ih/+bejgKmYH0LmMEBgUPg5AT9dZhqcyLYtoPhzIReGhveNreGCTAa
amEIoFIjjeJ4N1It0n+JuE6LFKkgSu5fRR7QYd64LrBaAjkio+F6ovbafkFQosPjNMjT+ndhgPZL
VpMcDP+pCnCLwG5iCmOAuLw7diDWIkqmQa0EQmnTpuvqAeC3PVOfEV8fCnwceW4r/K8xR4wa7EIq
394KqK28A47vO35/RV8tJ/IzqsHrn5Awbkl8rDKxnoQHahDVfNYzvQlJvPQA9fy8sG79Hrb4sEb4
s+YEBOngNtYqzVI7qrdTHIZ0cDNvTHhdRsOj9kz1v0rv//Lt72Q18dfPzaswB32WZ+UtpcrcHq/R
lzL1X3ENaPZK4aYUvqDvJ8F5l4BTR/uLN3p6cN2UbZa/+Cmt5z+pKaU1fqHhBTr2xrCCkB554Ec+
JWAk88cZtKJhed9DME5QndtWlYlBEza4hg3pJdRkmzx6doCi19ugl30c3ZgV1GLe+wL8b7pqUqpt
AI8yXQ79rnJUotEPo7nuv+VVmwx76tH2lL2E6Wii+xM3LmWeR1bUm8Q2QjCdIvNQoOs0fGp62233
vt9C2SAYLRHLfNAouxj71hK2+IlKvy/MO0rBmXnn9qAZME004Ius8V9pxLWFjmux8+SUG898/54e
tyErrfqBvHpvhisNPDSY3cSrLQS8wRnW9l/TDBNivdPmtbgBEYw86Epo7mRuB2eCNACDPW92YYtz
KsDq0TFm7+Q4ddCCbeB/bOmduVSOuraicVnT5Dacq6JVMVGoKgmrhhvQtipH7px7nA89pHApYRDp
dFCT1yShdA+Vm3TbhT9ITqN9rzQzSj4Xk14kJFe+rgET0fMwLb+YEtlPHlWonhmVq2hCvyS3EQ+k
MeuAKnG7fU1nV5dXYx2Lyb2mvuHIcaO8HHNsGgS5h/ffBL0E9b2yBT9vERhz3uAsBJCfYP5ggSva
Jhq/V4bb5N9CZMhdd4X+JU09mv2+leT3AUgT+47E10aeqQdxiDVZXFKz+h0py2yHVYcur0+zFOs7
MFSplANc+izRwTdiuuZGOfKsWqJzZipR297OTWp8U3YyhEy5i0Q0ai6wIhU08Fl6PGWbO0ksJ3Hn
tbl7CQxiRBmuUhoLvnvrlJpO+K7gx2vXEU4fKM2jx9wMzWsO5CUbnoLKNqp6K4ZcG7EqzYwMdgU3
iBfIz6mJEoS3KfIOQs5nbyJoQ5GycDxv3fecKR3oOs2Kbi2DPvUxqGn6dBrwSoCV3//BrYuY+VNI
s69hKzVFqGnjKm57Qv0rNaNoCK4tr6bn5I3Cajdj3/nY5h6IyM0K/f5YIxU1v+o1rgMMn0DOjG6h
AWUIacEPqjHxwnPGC8bbHjZ2FK7ZeLjHoDTv8ZuM1DOa6qaApRxirk6JWkMSt6paE9JkJcspRe4C
zC9q9aNTgBXlJQSpdgAOSYng2Z9Q3OiR5EPTWbXDDK3w0L9aASCPnOJxIK02Z+/L2OhIE/8K7nYw
cE0jsH0JryBpCHm2iQJh/SdCOiydnOmaTFQz0Shc1T2yKz9tEOx2s65lm1k/3E5I377F8ael9D+h
f07Jwa7IIW9DY0jR2dVlT6Mx0vBt0LaNKQwtuwKd6lSFWkdUPIMMTTcK8cUcu4WonGIbPLVdgbkU
gNZI4Owu0LWtwnWkOLe/9Nb0Ov1eG3XuIPyrIvqIv40wLpvfVVUFYRJ++Uew6pCD7Miz/8na9JCH
CBv8738M6Pf4CM5/fPP2v/9BhsKy6Aw6hlC6EIjwzf/+HwmorsXur+QmQ/+task0voa1jsgFNtSQ
ur+nljCDue03wT1BWtBOk+lzPtLp8268Hvkc/6rOswkV6qLH/2p6RM3Z1cM7eh2uQGSWhmgYXAPC
Q68iDCXU/Q28Uk/TPgM4Bb02q6mGEIC/1vUELnV7fnJIE7ybm7INEhLLNRSYV36p9X5upL5R0aei
+g0LS7lfaNeht0YLh1V4Vi7k91UdEO87q/PDzn/tv0uqbJOOtGnQLyNqcJyF2sCQWb4URRb/Rodj
GD7BxNRhjWd2YmEHen6opbCBsin+uChXCgP6m7AXM+wHDfB25KMFb2Rm9RL3wH5XsRu07Sd0uVrv
woKeGg6tT8F30k1DWvOC/7NZ+GI5ZCxFCWm0+v7Bayo6qnmc1zdx5mfehcnZy3VEJQtKACGuoyQU
hcU6tvXoeGhNVW9SSQeDmyAlPEOCEWduD7vbsmoMiuE1OdrPxq/I7NbnF1dfng2F2Bo9ct21pMM/
6rO+yD/THXjztQgzzTfKSdL+VpOPJFtEnKpSW9NsibDBbvDHTL4ZdDYoDJReGCefqHZbBl163HpJ
s87/pOMlMQyH/z9QRglfZPkBCPPSMq7t7s0OWgFCwa59sNN3aadbuF8FiMPLcpWLLvW1K5GBrv92
fvyjre2yHLZlWjofxbDE8pMEkKLTNGve0PaM9S8TL3v/Nto09vQLi39ipjZVX9dw/n56uVj7OKqJ
pIooeUtdM3OgnHoOJcy1mAu2/YasK/4x0w8oM1QWpJ2r8/M8ujn45MJkp9O6tpWuFvPsyXEIgEf1
6kuqvjvCAh96qUgt377n5Y4xu8kGa3o9P+rxnC2uQAEqCIaR4kJ+v99mfJMuw9F9zUwP3v4uy1Ll
Ps78YIdqZ5C7QJGtUiTlsBIDShQfP3BwR7gmLYFEiq6W9+UA4Acn0sp/K+rRHVD1CtvQhhAQ6vAn
BlpBttj5k8THO7RJwqrN+ekfby5LGbZOPUXx9Ivl9O3agSnlDOFbBFMpW1kgzIKrsIOrdmFvHV1j
ruSFslxbtwnweB3er/NooSmFC4t61Tg+OLa4IRqyVTjQNMxABJW78/M6NZyllKWb4Ofmx/b9cIjH
QbEKJ/M1StJhIKkm2YiRSq+nDpkUEYMUOj/g8T5CvE86tuRVdxzgF+8HlD2i6IOeF68g5UL1Qjhk
RXiUE6bij4amCIh1EYSFuU/sWIhwf37047MjkWoShmHCK6NauTg7vupd8BlifI17q4vRYu0t93eb
G7pwscWG13FLSasa6wu758QqcyNJ5m0pk4+7mLRISaMQhOpfXTKJHJ8a4PC/YWL/FSfHounCHjqe
pdK5F3joaamY7nKWJP7YUaWl/jo6bohAGwJEMr/xibDVtzg14nwHMWuqiwuf9niWSudBBLfNTYE2
w2KW4MmocJv19GqHY+VfYYxjAImWQWPQe3EQRf7ot+Tyk7YJrMVhWH0+sv+8gLWmg2AYpuaVnE2U
uBJMseVvNMMMSeGghnTo3GBYCkTjwsDHW1gBYRJQvQhNiQMWR9SjjBNMUwVnfIpct76qIPbhTRqi
9iC3HX0YiMkJYXH8Ngj+7MKJPb6JlOSv0G2Oq65by9H9kX6AF9bxWwQ3HAF+EadUwr2IhPJwfoFP
xBioqDMGwaItHN7V9yvcDSTqVl16r2iwI3Oz0xBCrO7DSncRF3Iz36rlJx9UNzTfNMoD+6W0J9GQ
n1VSyA11UCypL2zt5drbkIXme2OOu4idl3vMoG2Xxppp/SpDFOU/2+DigTskRTJ60cab/AqtSyD7
tRNt0gIjRPnBk2xLZHGFo/iPbur20aaL6sFsqND/Gt2YagZ+81E5/sIJI+4PtaROef/Bb2BzLysh
IRUhFcaxWmw28LQSo7kcpx7E81/piFe7tA/Rc6xtR/sh6Bv+AfaKHg+Sk+OtDy5IYmHhBpcmPn/r
fxIHA0FeYjuWHCKVyVO8OG3t2KVJ0KnxBceI7nM1CfsBZrzxA0Nc/Q4Qj/Gp1ELvtiBX/nZ+CRbX
yjwyYAlA1q7LQiBW8n4X+iX6mS7grJd0mtUm9BwzUAWiYuOg9pBfONuLq5PBaMU6FneKYN1NZ7Hc
ZiUmvR296nsG5rWA3YZqKKzxCt5tgexqq3Dm0IHEpr/OT3JxqllaBOZYWAgfwpWkZ+8nCcWTneyO
8fc+R9Z005eoxf9BZUdMb+cHWh7qvwE6cQWRsg0pzpw18/69NquswuB5tPzv5IKgaTBUhBv2HKvC
sr8aSLKPVAgrz44eDB9RKWTEHd7IK2A1jX3XoiimF4/nf9Es5PxuZymDjJTOLvcZ8fTySCNPwTNW
498CUN8eKbZXHTJuYa0FyaPlpkOu31jQ9CcceqmgO19inEzgTvXO1PgP53/K0VZTNJPAlyFQQG4F
O+792liRcDo55MBKzBxIgkIf7cXUlHxFTqn4fH6s5U5zyFFx+RI2IGbJA7y4XAM0vOxyVtEddDA3
63JGDaGOVVdrhx4KENlOA617fkzTXKw1g3KKyPHYbIrjtDhLRi+4QAwrfQFDVHq3CFBWHVUpB/2L
Yc0eT0E9p6MjxK1P+k5hd6oylAyQsbBoUfrapM+/tMsjc91og4MlfF8HtDhAzJXadzQJPZmvWwyK
2qewNUB3XQG51ey3HhTMIDe8kdxxn2y0+/BGq1AzpNmNALGGShcBttv8hEZN+xDQD+hQPH4J+1HU
GitTdM6mB1XvBz8AYhs4D3dhK6G0VRDFy5IKvvL65MJlYCxPJSGiSyCDnqrLkZTLqwfykAcsvjS/
jqbQdHGAPFA3FsIxeVuZhz5MBXhG8DelubfbJoc0XGJX0+IXY2TNdwpkDstqlGXUzTzmAXjWvogp
ghZ3hjZicfIFNwURYLoCLU4bdzZZ37gHk5lW2ZrPOPWfhWpm8L2OSnv/IqzaqDdeZ5ZjS3rdohfn
X5jy0fXA3QcsFxUvlCXM48KGFyOfC+BDPtNEGmxnV7iN4UwrqmuhSTGxBUJyzVHGp2CVDJBbzYeo
hpOo7coWq78SSijYWO/6/L49OiuEzELZNlUF27VRhH9/Ll1ORD2UrnquQCDGYp01cZHvQf93uI0S
sTc5kA1adx/LFgivWACeXF1QTiLqWJwW3aGPZCDo8Chyo6tvgKTyPq1QA8FNYtNmQxPcdpmrm93t
+ekuriFuIDT0KaYQ4pEkGcvpWpUtp9psC8QJ4NzAKQG+ArouwbMaJN7VfzEY82R+DGwuk4Uk0PHj
VmHxhR43+CiaLyDIiiSw+r2Zdp21+fhwQA+VQkWV8slyuCDCpSxpguxLZQTec2haxutU1OZTAALz
0mZebBumM9ePeegIYsE7LtOusvZUW0aT92gObR/jHeolXxsuddQnq+CeLAb+zkdnR8kaaDMdIuJ8
c1kDa7knjFD33MdUGwPQTNZsGeIOeLKkhfL9C9f5qfmhkMpXQ4v6OAOKesruM4bwEbXmaTacFPrB
qC1erjE3+qsA++sL0cOpEZ3ZmxJCmkT9Y5HioaGVEd1r2qOJmOQ33Gn8/GZmrQa71ppTd4VA1YUI
+PgwcOYxMjMojJwoGKTIpKBBOliPLVyIcdX2efU19wfjQY9t68KBX2QX84bhuBLjG1IJ0Mfz9P9J
KUe8yQfZGPYjj0+CZVZXP9n8Y4e6Yq9uHDrmW0Xx6cJnPDWqTVmLo055y15GZK1TG0Oit+qxChw6
OkEGwZHWsXOPvmv6CdFdrabpVFgfXlhJoobPByksMe+yu2KAKUCmJMdvASbvnqaj3SA5o1MooAMX
XMjbjjcOg4EEQOl4rm/JRWQVloUH9z4Qj6lVWg9elucoW6MEHOhAEkd40xdy1xPjEVVSHoBURKC7
TJuSohixtvbGx7avcCkjLd0aqC3+DLIZygl827n66Mmfw3ciVIs3gA7EIpwTUancrpnMx6DpHbBj
RCd//LaA+I0YpbzUWzkxPVtyzdiE845LG2KxUVtIKVaQm4+016abMqnqF1Db7jXCdvoWEYjo5vzs
jrco8aKjDKQTFF/QXpz7POWdaqvAfBRoQn7vy3LcjEAc7iKnV/egwH0k2NL8wmlcRF+cRkkkQbVj
LkBIDCHeT1IiC5JNnS0fbfRi9StHp7y20okP7Qubc16tfzKQvwORfFDepehKrr3YnCACE+gyvXzE
cXU8VFrQ7oohjz5r0g0+C79IUfd0wr0Hu/TCNj09siMdg0ucjtxiijo+jPksjvJo1piwU7koum++
Zwa3dSq0H3rcGfc6EIUrvbLSC7fO0dCAzMmqIbrOHbOjE9JNsAZrBCEerCZum6fCJFzdIkiGL+C1
bbs5baIpdbFqEL5ZYVSMxD+KEhd+xNEn5pqV/ACun7kqvIx0wK1WYsym8aFx7ci4MROYhxNt/lgH
13F+CzuLPNPUqdjI+TOTayqadouv3I+SNqCbVg9IljmWeOmAV+fXcSthgW1F3yMnELt5L3dwc7P8
Z1FU9ICgvxcI365gZE4Ab0UMV3lF2xYdjp0jRkhSd35SjSFUBvQzUGqsJy3NX9A6FoqqWIYTtH43
qt5wHFhG8JOnWz+ZiZWbaozc/gadVVCTiGBgcoyYnF5MJoK6lZqA0RhEmkB5EbBGZjpN0s4z1w6t
YZzgsTeIra1b1A0Cmh0CIx2C0Y4Wy31rj2b0STXI+eJPG8Le+RG6CC7ssW0s7W05ugHG14ij22mw
xoY7zO7iRs50gN4nv0DXuQqiYc+vAe9dO6Efw4BH5CB8wg3FcTkZFl4F7c7BvV0gZqybKTomRo2V
CPR2bfyO6QbEQQeS4iEHAeL0QEuNJnxrh2rW3xNe4Mo3JDvK4bMy0eWq1iJvPH4/8lgmjg/A/urk
uc2wf0YZyMqyGnxSqcJrrQ50jIVsEKHuKvSgBg942wkTEag2irJPxtipmhywg/yAld7YGXbxWjbo
ftdrmt0IiZhoOqEU+oYye5l+11IVhNQOUZWP2k0GVNGvV3xKLd1XRVF3r25teEYNRbmrA3kj6gjK
1Be+MTYwm/N78yjGsUm5CIjntg/5+bLQ6sYwqIy6l4cCNQ0oiQ1qBMg21F+hVtXXHxxL/U0s8Pbi
wqQ/P98L/8Q4iVsOFFC97AEyEFQTr7C1GzBfPeJHBiSVuw+P5tJVInnmGieGW1xw+AbAlLWt5IHN
rFlX2Ngi9dD6yDDfpClp2/nRjp5Fm6KsSSGJe8mgujL/+3/m1oelSlPb7+6HvA3078msLLMZ+APn
t4uoYPqlSiq7efnooNyjQAEIG1EROYqjUhcEsbRK7QDdefikxQB3WpCpz7AgQwgyXpxeurqPt4tN
/RulI3AjDoXRxU0G2szPwWn5D65F6ht+nkzNQJEiVF3b9Z+jRtGbPD/H4xHnjjopOG0PgoBlYKzA
c9JwlUitwAH4YhSVeDZ8X7srHF/8Oj/UUahBfg8yhrCUAj+P4mLH5JVXCiQn1CHtQvuQ8I5vlEiR
6IN/h2Bskb25CKZfKMYdz4+mOv4ekqoKjbPlO9QDHkntupOHDo6/80YbGmErdMonOBdD7BdF+/ET
L6nzzppn/F3UNN7vVGPosaKTsTjErZ896aqq6aInVInhgEKaSV4/uqhz354qiqSsTf98saidFtvC
z0soF1mp/whAU11l1ZRu81AlhzEHFipRqr6waY6/5FxCR8GImuOc8S9OYzxQNkTqzjiMCIKB8rbt
twFx3efI7q2rGAMpbjpjiC+kNUdxDRUifCoJGQFIsLyLok2EQ2mduZ158H1b/mr7DIZUM1oYuvn9
CD4v77EDydvpZ+EZ2qfzy3xibKTLDII52vTgYBZf1bWCXsl40g95ZrpfDBRCslXvyeiZagiI4hJf
Vx1fs40bt9mFDTWf+XcxLA1tUh1AV47g9ltGkp2KqOejEnmAyxY+6cJ3sQYx4MtdCKOOPqpjKkMC
NHf5uLRlFjsJdhRsZqVNB0Sdgl994/ovYNco2Oszc2UVdYW6LZAs/XJ+ZY8O6DwsnSDBq0X2uKyW
OzVhGhrY4mCBs/+Kx2JBqOVZ7bPZ+saP82MdfUVnrn9yJnlAXDLyxQ6yU9zD4CKNhwSvvj+OD1sA
QnGHX0bre3cBQpgvYH3dz2i8Gtfnh56PxLuviIAouA/K89x8cz75/log9+qkl+rdgYKI5cCAzLqb
AIDX8+DMFN3IDqrd+RFPLCxIiBmFaAM/PuoIIKDVmojydgfodRCiDFUm7QpSYP02zI/J+cFOrCxl
ON5mgwPCFb/YPF6VpeCxVXsg+LW/T0No/a6qTv8FfDUlAO3N4Q9FnfjGA5v+0Zoqs6MwR82KzcsC
L44mbhGINWSEPajkYk5tTpXbDLvJNdsetkxiX2yYLheWPh47iEaipK7K2Vw80nXmVeEU19ZBRjzh
KxDINmj4Ie6yrQXqO/ngd6TaqIhCSOh4vaC+LIZLO4E43STFoUXhB/JGoL4P5jCiFYOI5PmvuNyk
DAXqgtYhQQgp1TLKUqFnYoAzjoeMJtrDBCEYs+ixhRUgk94/IPVXuRduHf29Gyx3KrYilB+YGWUd
imWLMymauJ4w3akPkzeWnrsF5xYYwdquy8n87TlISOorRGISNGMKsxSTh6xCPqBw0I2+1vy0MZi0
gnVrIpt7qcq8+NDUzVHynCsx9IgojSyfcl9F2OK0errXzESiFqd0mEhEGb27JidFbfX86i8velaC
NAFdHB5zusWzA++/MW4ERh+wd5QeIC2E5hp95MQkwxylsz0/kL6cGLVBjFXZUpZJC+So/eFnoNYj
rZp9qzzjykLhe+uOlaLXlmtPIbzDEAm6ezvV6gdPluJLIzQkRkne1ZWw0Rw0s7i7gisqnpTw0wuh
vrG4S8jgTQEcwZRzXk8otdwRbTMpM2jKW3cy2nuPIiCaOQB2MIZBOzuLGmxO8EdrdgqX1E1nDsD/
QzSbaH0jZ4uEM67hnf+MKvV4I0Kkv8vE3RdtJqDLeDmEsYn8OHOdFRICBwScWwp5w4/E4S/HoQt5
GwKAl0SLcW1Fs/rq/Nqfmp0BTA2sId3o49J+Pymsz1wbgWI08tKV20PihBpnaVeGXaHnjzgodGsn
cgIwvdK9CnR3kyhs6VFoFNu2a2ANjFKr7vNmNHd5ZBv36EN7uArbnXNV4cO9qutZBRnaCj60CMgO
A0FaodFkKqSOwh7v/FU4WNVuRB4ejktxqXvxN6j+57GbvyC5BH0uQWF4nuv7nawlgBNqWOa3Mqwr
f9v7I4AtZPpwYMSqoZ4pdOCJcERLoCOsUgt1DdecdbeFxKU0x88NDVpzF5t+eFXSqQLVhrLeWqDr
i94qCmoZ2rk75LACiOujDTsZpgQKGXiKxtHvBtMGqG5yunA+FwESiCkKpK4gAOTSOi4ES/YN/L86
oWAA6nvSG/xL/Dx5CZD+RyKs+xWA2A4u3I/Lo4rKjcWoQHS4kM2juAFycmmhgOXvXQDQDXSpAWAQ
HSGI7H69Ea1w4wsZxfGIALAEuIUZk8MBXLw3Jko1gdMo7wY9Q26g1aDx+9ZulCokuEuI09bh/JE4
HpBMgt4aPSDuvqPYQTXIKyvLSvc5kroP0qnVI8IC4gd8luxCtXtxxf690alKChc8ztxdW8xNm2xV
ulNR7KcARaAV3UL9t6GX8YWQRJ83+L8HgJeDwggwHOC3NuWDxVWeIW0Vd1GU7kNCLQ8pZzqhmrFx
SiRZnyDxBJhSTH3nmJsy45n9M/rm2B1IJ4c6RVI8p8wfeV3fxoj1NIh4nl/wxTM/rwJ1WcxXiAxJ
HpdVcUmNcQSmH+y9JqfxlhfezG6rZyYwHNdRBOP24wOCMkTKne97DD3AvrgpJnTo92glDe5rLUuM
tes8ieIDhY1OIVcw2ZeO64lvLefau6UTUENoWnwDiApotfpduEeZNB72hlE3zR0KOf2Fj31iNXmn
KPLxX2LCoyhBljnoZgyK53ZVTGnBym/z2pao/pvpZ9ool67Xo3sIqLoOexBg2cxUWb6Po52ZxGgR
dgeR7hGJxNEPmH/NC3LLzlUbNl8KdIg257/gqTHpSBEJzRvnKDZJOuiD2NOE+7gCoYM4glgPHOdi
ZaGUjeZRJNZ2JdOn86Oe+IRA9oDAkCPSm15+wg5LAqvA73LvojfT8ISUerJK0Gm7MM6pTzj3wGYC
AtDqZZHILmgOkCrEexw3/CdVl054LdHnsbe9jtLm2q3r7uv5qZ249Lhl4Rvo3LZct4uEKY4BPqoy
iPfK6FSJ2k7X/eGJLn4kiQvd6PxgS+wPOT0mEgR7NoC0OfWdF+Cf8mmFBnhoToRBXLVthTS+3aXa
CzbZ6OavqhTl1O1YqHy4ygYnHKjxu1mAPx7aYXGxUXVntReCvKPpu0BhAJvOncB5Jy8OZ127Eh5+
aKIZF2ZPoyfwpuPCiw+UY6dLrJ6jbQSeW1g6bU6XUufRCY0GqycawZe9MlAiWmft2OzHgPbfhbf6
6JAwDjE1VUYHcdKjYr/QWt0qkJPbG/hublXW9VuQ7AaSRPW47lFpeWqRvL06/21PrCT0qL8gbjzp
jzYSngQldouR3NuI8ehXvo/34DpyFMKwkYcb44U5nljLmQdAbRMoDJTD+eX7ZyeZdY7rWhVa+ybW
jQeMdlDSQ2E8TS+Mc2pac82d+IeWHW2G9+OELip+E3i2vasyUazNEF1YeLpt763lMLgXLoBTo3F1
k/hCiqEOtRhNiKaJ6ggTKr0h/lv1gyh+e4iiHaA7BBcaJ8crCAiMjF4HBcYhWBahQA5ULhYmzh4e
fp3sqxh1CDpbcfDRsArAMdAaGrBUTY8hLworUCasq30i/fzetOF3r9BqKa6asK0uxIxHFyhj8bVY
Qq60Y+xXnNu4CyaGvTfr1IlWvtR/DKpUjzk4rW8gTcXm/KY/tYYAB2AjUi2j57u4zzyMors09+w9
iksJYlw5atxbbk5f/RcDEcrNK8jFCVzh/Tb060nXCPwV6s5F5m8ZINU2AQotuw9PiNIgKbmSvO1H
5CkvQH6aXWjuY7PiUTDHMdVWvqGH+fX5gY53Os8b0vAzDJ6uzxKug/730OQKWGvSSe13no0Ibzh9
YKGe1KB/9OHBwD5wU1C2V1z1i0cOpW30EcB17PUIWcfEGGO4+YlJda5G1eO/GYy6C50ewrEjiBdW
LwneB9La16oIyKADhEJ3ZuZB+kesKI4vLOSJLUixUfzlTAJvXy5kELdOqcqKi7Aeoi+507jtakQ/
6MNFKG53PhgdQRoQx8A8OlQRjliJue8ns7dXeo+T2QbZZLTApsxDs/D8JzsxLWJlGpDUoWm3LjMX
VHjT2Sosvp06FxOjKHOCz5gFhOWFcU7swxmIRwwAZZDYeREAWGmGrg3G87coMc1SQkCtH4Q1iVdT
ReOlNTxxPbEnTEoDlEzAGi8G81HexR2jj28J6bALiXsr+tQ7AwLIIeh1vJY6fG8/vo4U9efglajy
qO/oxCif2Voe3WZTjmpHbU+y+2FkRTRdYDacmhukS0mlBYb2UWccPYRRUuoKUcCfDMSqM8K18rMz
K1ynQCXQCd8mgWs0F3LIEyElNWACN5YUCLezvIKtPghHTIHy22BEPNCm9R+DGFlRIRlRrZ84ojvM
yXptA2Yjwt800bKfWUZefo9y2nCh/XC8a2cmEaVXneidYvnimgbwNAyoSCe3hd7rT0nhTF8bxEL/
fPSbMgpXi0H+TPNo2WmYQnQKFVIrt3UWp68FXvD2eizr4tf5YY6PBoARNZf7aSAfvzlFVXY5RLv4
lhZcbK2x6HFwRSBBQLba/GD3hMzApN9HrR+wgWANjfcPXJqOKVVfy9vnNlKAa7TmnZ9BM4bRuk1m
jPNHp8a68WJbp7lmdd9jERlnzl4bQucGyyj9T93Q6Fs1uD+oC4MdbwpuZebFiGTJx2E/FeYB05Zx
j5SiKNfeVOHqiVBPd+EEHn+vuchJG5zTQCqzDIkRRBucLDH7fVYW+VMUGeIrFyi+SlZjfvno+kmo
azOHw+XaPGqWauCZEE7Muz2F0wlKc9eWqBPEU/wc9BEuKOdHO7GAikCBi3Omyxwl/VqR0nyaNEYb
ywmolesWL0Uj2nFzfpxTC2iR43OJzGnFsqHm0ViRWED1+9DO9F8Jpg1fx7Lo3wxCr9/nhzo1JWkC
l4DiQWiyxBBk6KBDAwQGZ5Vhdm9bQIlXova9S6ng8a1MJAc6CtLhXANfRj6uyCncNe2wt606uAmr
Ir7GrM6+R9THPFTI7l/9F/OigkFpaH5vlhUMfDzNDPGeYZ+NmNCtKw+oKwaPfnChgLpU7uG+IE1S
iEVwpOaW9iKki+Ho4bAz1XsEDTXs6zxweMm3qqncAN1JB/HpTwKEdoGUfttwlaF5Vftzi0L6xb0N
FURspYe03ZdKVoiLqwqrpj/VFMvmDVdSYptVhGKj+t3oRZME+zamTPjVxSuw0neICFK0/OjCzQB5
+ntgAkiHlgtnoveH47DK9w4uJBWCum3qYyCAPOqFlTuxyZ25HkzZwyTLXHb3Bk1vR7w0631d80Lv
gyxTVr0hfbdDlORRxE4vATpO7MGZBjozEdGbOEpqXQ/xu4DO6l4FAZIWwbQrQgtNDXvK3XWN1Mil
2/14QEI6qusoHtCnPipFVM3oO5MVTHs9z1NgrojE71OTfuLOHwrYy7IptAuJ5/Gq0sAkiaWyRfsU
nsX750sQUYnEq8TexBsLWWQ3LbNtVVvozaJhnyQXbqrj62NOYyicSxhOCCAthqN3YYMoiMQ+n0hu
VqJJ9Wdwh2ZzITo+sZL0Q1ChmZGAcJYX4xgT7lFRMRZ74fiTs9FGnI62WMOk5X6gS/xTonF1iYp3
YinnDANw01wo4+J6v5S4TXU+xkPZfvD4n11lDlm9qXq8UO+8thqs7fmDdzwcxR2CKHjnRK/koovh
FHtTb8W070QGOHnwxmGnuwhIr9CCMp4+PBhxOG8n1DQwBstgNQyrBvRmL/ZV3+BPEBshxjpYJaa4
n1k18rMfG47nhbBj7p2R3QD7WXw+Uxcd0u6diVRi5rZXFnYH+OT6RbcfQkLLC6MtN8v8mP1/jRwW
/3GpDKVWgtLCtW7AM5X5Lqk7VJFXbhX45aNRZCgZrQZdC8oLMffxsAaQe8oVgHIhGS6bvBZFrBn+
bdz4nt80W1tV7XRN2OrzjkfI3T1HiJ3WF5otywPI9UKBjqOHSNesCbbYNXg94Z43duMNNp4VztvQ
y3G+mDQgAec/4YmBeONYTQCHcyN0cRpA4kkyKLO7QY4y9K8pmNdZsyHfR5/gwkk4sZAz9dWdPx6j
LefUouJvI6Hd3kBSsaYfnmwGiAODVvTVC/4mvrUrUJvKX85P8AgEguYSPEYXygQXJ42keQX+j7Mz
280bWbL1ExGH89Bo9AX/WbNl2ZZ9Q3gqznNyfPrzpfYBTokURKg3UAUYLuz8SWZGRqxYsda/kFys
dhSklvG3CDCINOpzWDlx+BdmUB/WENXHRjX2OBkU4he8l7H5iYEUHs9+HVXG/A15JNGeUaKs4x+j
FeVVfgulSGuYAmOkFUNII1SP7//gZcCQv1eS6UHWXZ1O2+JQsQXJOzAiupTY9Vxj3Yhn/NxnjzlI
8eOHl0KTAsyFdZC2XCY5HDcCezkEF2Vq8wtWCap9wgfMw10kmzxrIwVZf3+a0dQpoDzUsKumdNfh
iCoGWDct8wjtPhbC/FY0HXZVOIoV+bEUiV5sXDDLVoWkMZC+cXph0rIHFh8fUxrM7azeueR4bgh/
9nSsrPs0P9tu0V01c1QdQI3jDZTTY0v9uy0uVwXzIR15iZBLsnkWOhomm7lzKW0b/18f9DZPT4x6
q1mMQxNmBRBiWkWp7tGod+cvU4JbzmcRMk+wkY2tKCovDTFiLR1ihF9WfYwkJa0ohnG4YAEwOg8R
8yoZg7VZNeCAlPckjDtMIOv8c4iYeGvvmdrK+wtOykVi4yxVa+M3oLnIOOqCK+63kfTx7OO8AOhz
VJQZI8YupX75qdSVqjyNUKcaG+eHcVLvixClmW89zjPmfZUECKEiq+2Z+U3t9fr3JsRP41GjCVlu
cJhXb59dRn0KU5w7cD1ckDZjq47Uj1jEIYMpdgHSp90fOmfNvG+5rLFe7yytZmIqb8sjPdHMuCva
pA/Djc23jq0oZvHeAQI81EqWJxn2oha6Rh5eWTpuEy/z9tMJw5hZ3wgZbywkRXbk5B+w8IrAl3eM
/NqVGl6hjIJ7eGVVlnLtCC6t/UcDBsOaiI6jiyltcpbd3GhWChOPTe+C4yodVU+0+qfRqvLUN5Va
3Yjc60DIfgW2Ac+kjlihmUObjjNZmXppmBZ5xB6ljK4cSlH1ODHLEWy8w/VqSKewipzS5ppagV6a
Hlg5xNtLIpBBfMziQCjPtoM84MMYKGLaGoB9Yz2ZO1GVoYIpiaiLa0kZKVnw7bgwPpfY6FFDvc/+
mqKbLCTZGxFQU77/8bR1MCTjpSZDi4nB91WTZ8aVJBWaV13iVsXcw+d4esNRlPAQP4WYQUemHyDO
zgBf2mWia/1ZV0XyA51oqUBuuROGJbhVdzRBsUZyMYnQRjNqLwGIbWqfyHOBYjGjzLKfes3/04cT
MfIhAGDa+7B3V7dVUfRT3qd1dmmFwkIMWM7NAc1iLTtXFIa1z/VVGBs7Xn6G16Fc4oXM1COIAHVi
idmI1nR6CxvdS1fib5LvDXOavc8Y7VqwKPVgmG4bw56cb6o1FfkT1tFpPGz8hPVOYUtSQvATSC1W
p7vKxagiS9NdsmBGdtxN0TDz40jFbTqczNHZuLzeeGI6m1CCJert8uleb0z6mppSt854wbc5PfaV
ihGUPnhnPACsO03EZzVLbxyi2Af7xR5tEqbrIfwQvykJF4hLVAlhmXHQXcqwwQ9dz/JMO0w0L4aN
cyAf4NUn5coDV0RyQp54lJJeP2CXuM00KhhReggYPRSTWSNjTWUx/S/WAUFiGfYNiMHihENtwuoR
b4OLgudiv2N2NqFBgMnF+f1zvcqr5OuSjB4oeLy25YTiwGBJlvTdeMFiwj4Zbev+ntrQ/lrjRfKp
Kdt2Iy6v3x8vkA4BoJgMJMuE2lBn+LVCay6MeenPWubM3a7XtsGB1b5nH8iRdrkSzI9lT7rPVC/A
0bO5JG1jVD7DKtpDUqdOu+9HBjE+esrkrrOYEATLpAO+/FoDN3U61FFzwdISO5XRsjLnCl2Xbt4z
SL2ZpKxisUxSGCNBzwpEnY/3ehMiWRMELZzoC3L4ISMPKKT4Lo1Oy9fbovyUp4G0OO1gN3/8Oeno
yMEnUiPEtBe7En1UF0JikF/ccag7PPM6NzrCatC/AFpnW21WzVgdNpr8kmBLHg67YPkRzWyKFFii
2SVX20it/YoZ/Kw+TuSkvXUpcPf2niIYDcUPZ0CpS+zKPHTSjI5eW9r9Pm3t0sGgkNmXihn21g6a
S+wFQ7gR9NZnCMltGnzksLLtsGysISWCn5Bq5BcUwApQQ/yYozMVU6P/w4wUnLxGN4NqI1F9Y1HW
stlvUhEKMYzXe0CPyMtTl3SbVzSEOxNJ9c+0XcYY96sS5wm7yPt2Iyi9sSa1vlRBfBFvWyJ7Q1/h
J2C5eJ3iLqrae6dPHaYdFHx9EOHPbJM71WrMbt4agHnjNHN9c5qZofbQ8Vk8LJ2CdEJGtr4oRh39
cGmH3ySZyD9haul89CZB9goCHHqTwM/Aivrr99qz6YU55s1lYBYYzxd3yDRsyyhN8vKjOI2mAw2R
o1p0W9aXFrM4KMDZJbPgeDX8ElXiYUyvThsToeuPxh5ht0kGgUSBFw+EX4wzMIzgXXCaTx+NuvPu
JdnwqJe2cZ32xmb/ch3iWYxBRUmQ4AJb7swmCrqgrnT3oupz9tPusKjfjTNUho0Kab0pDH4nEYJV
iLrLroRZDk1vTqZ3MfIq+pE7xnRj4X8WnbwYr53D+/fkGw8ldeblLBsN4LUyplHFlocf4qVS6uTa
qc3oB+TGbON2XD8SBHCmeth9MDBWt3EfJXUCimhfsARJLak8EfS0FCFy4VHRiP7D4ZwKk2eRCA4g
8zJrCnWzGrW5dS4FktfmjcPUbFTsFSsQ/bko49EqNgLIqrqWXwwHZDSQ+Ddl9uvDhZVLRLWZ2Gc4
F/EObUH7sR9E92PAvN2XCqinppWhxLPKZ6GF48aBW71euTz/kE5BiFsp3aDMFzFhOtvnNHODY91q
We6rXuvuvdLIP7+/Yd5aS5JNcH+gbFopvTU2lkZpJZyzhjst8rU9lRlz7+VhVsp447lk+HuVlPIN
yQXghYAZwWdcvNY5CnuhMwJ0DnXceeq8ttQjqGSlnsOh6rD7DJU+8hWL++lopZ02b9xFb6yP6BP3
n6QNUdvLw/MvlDSb7IaZ10Y/V9E4fQWPYrb8wntWKX0mjYzoELpWX38xAPobgf1LNmcb+ODqdROz
yRJgEyFhaq7wYSfFFYfqdTzrlZYGx8bC8f5qSi30w3yz6oPhy/ufdxVVX7gnvGoaTxIqkn//r0d2
+KCdbYX9KbHD+SEw0/DchWaxB9PtQAWdfgOLW6V80BC55qGdgarD017cgGkhcPYZ4u5k9VFw6sgK
yPWq6hAyvLFjcljD0K8aD+8/pPbGU/JR2ViktGilLDdW7OLFlAS2OGWW9tOZtcHAo7t9TCFDXuFc
ox1j4Tq3sWZ/VTVRPqLE0V80wQ2TFm1h7ntbrU90cv8aidY8O2k4Hd//gauNh14FJCmUIiXJdUU2
gphQp5Met6cxKBwk6iLCSuqHSdFV+k7p8t5o9sOgqd03K1Psee9M6mBubb23fgQj8yaS/tBAVv3O
UKn5jYXSnOYRv+9xMm86HTaXbozBwRCGuzPH2vla5qax8XlWe56nZ84EjR9mdyRf4/Ue9HAqK7w8
a0+5ggXGmJj9MdaH3+E8lxsZ7hu77+XZiGRg76s+JD4ucG+ttjmVcE4wl9fnEx63zpOGZbRxrtzR
dQ60SWrn/P73Xe0/+VphdjKYjybxqtoOYx0OFJYylzkLNTNDXhUc6QFX1skdaL+ghF754cCX2RJa
X71aFvbQB2QADhLMim3Tu5gPelWSXPAAQ5VJa5EiJY7YxrmOVHUj5Xwpel/Fb8anaWvwnLKzvOJX
uMLNaiXEDNjTsnAnopxhOFRfToMW/akZ4PZjr1UPGB1XfjEnN5nl/faa4juuovl1r/WKPzEsu3FV
L8fzEEaTcxoAKtJlAHmyxe4yh6GvccBIHnCHssefSBW2Ag7aAMsr9GGm4RuMmzpuZBcgkZabNO4i
hGomR03aa1wdUGnfYQMYWJ+jwW6+vL8x1r+OtI+Tj+YddDyq/MWVg3FHh6RVpN7bwaQw1tFrOwyt
+Fc0W98Dr0z6XTu4Of615gD/tym16qo1p/weALp67lqEHjYQxtVPIhVlpyFlQqLyRqItaoaPuRvd
myHQaq/Z9zVOEO4+knZD8d7rRrNiuKBrpuhc1X2QBXf4YoSp7WtBU7X3ga73mQs2Z8SDelRHcF11
I2As47kcpZCqs7w5gAO+6qIWiJCaRknYSG+DQMee+GulabDjzopQFG/vYCAU9wdFbVAU8HPRx16y
m1JR/NXN0TO+Yoo2DXdRGE3inwC9U+OYQdLC27zEcMiMdyCQTntHywJNgI3NuMi++d1M00i+Olgq
oWBJ9Wi1ujJnoI0bZOYi7WRpTW2dUEjKNrbV4tizjicH6qW5hJz5XBI9SVwELmlKe1Plbpb5bVd0
u6pSwp+OE4mNj7G4Nl7WcohuFh1GqWC72MH5QPRG5l4gDWQN1U01uTl213aHCsStS7tivHOsMUii
3WTUmfo89y7Wtxtx/Y3ntaHe8biwP1EmXZzxXKtiFDLy+gbvoOjOc0vcOPGabGTp4XRbQpOr1fh2
HtQ4jxlP0v/l7kOTAHOiNupv7LALgmTX4FjoXWxT6UobDcC8Djby0vWCyIKQLcE3lWpaywrRKdyu
LXAju2mGXv+tz7jkHiJDy783ThPoH32XMAUcAh5+doy44aPw+ja2Zi9yKturb8Aj+9DvgGF+MVMX
/0wZEN9ika2fjLqChFalyw+6v7z6E0sP5qoxtGtAauOxTGb1C8as4hGdD/3r+6H2jaUkX5IxRBh9
a/xAr5o4as3OuO77OHjyKteFNBmE2Z09D9pG0fRywP51EzJKjyiCHGSVncL1zBIs/XJKWjFfB5OG
eZ2PtUxian7jWXH3vS0iVf9CXWOJ29i16/pbX+FyMvgpJI0UU64kF+41zo4Y7+5KQsn4ZXByLWsQ
nhFDbfs4hxTmt5IX2hjn3u7aqjgylEV3epeG5VBa+8LBGxmDq27utUviKkb+QUoXTwgZ6EU6hs7d
2mQhEG3kmINqXpukFvHOSgXs2lBrcL5tYdGIjci5/npU9nK0W+pV83YXJ5yhrXS2x36+dlOrq5Dp
9PpngGK8W9I6DLcGOt5ajXJXdpwY2V1pprijhoal2k/XWi40Loaw7n6jzIMaBxV+swVHLtAEuVkY
ZXrJTWj/wHZ6feJsJyo8mfVed7Oa/kwt7OCMOf5Zt6Lyk7DsbvNBj6+N1MYPXU23sIxFbvqyOhr5
0gcJNGGVtJmJV3eY3Y9s1cYMfBq/jAzXqvPZwB1a9UPIURsRZnULQjInH4YsJwFDjv7r5x175OJ6
Rkqv60SfnsfZQjWK+aot+tgbHxHFoRe1KLlZl1sGj0pEQ8JJXJe2sL9wSzXfjcQAQGgSqOEb+/Pl
ilmceF4lJQX5CF28JVpI28BzqzgT16qeqUx3l305HtBcCdqLCmcKC3nTKKyT5gQm7RVd5OKYN7kj
8l2hxJhL7j8a7ch0uSw8FLqQz19mAHZv2QFlvXpdeHXa7xoPLzosoYvCj5Iq2yhv1m/axKGMs0LI
w7Js+UHL1HHxtZ6na1REpHuG5sKXFUOWP5YI6XUbr3q9GiQ29H8Zp+d/K+nTwYpAnPFyve4rLUM0
I7MnzN1F1x31IAEZev9FLkrGlzjnwM+lB0ccX/W+ncHSpzqKiXMWykk5ftzGLipd72CHSJAHBN1P
c1Pqf95f9Y1nxB1SEmboncrG++sjMnD/pm2satejlxp/4fuHpW93lfMYdCMl48cXgxKIEKBDkbji
pDEGGBB5Q5WJOUX9in+7le/o1rVXzKWmW5anbzyZbOBjhIU8AVSMRXoRVmh15BUK+XOfmOxGo2aA
zfJapIsaZUtvcB1pOP60lci66YSs8u0Z941aT0f7RgN0tnajHantXT/Zob0Ba/0nmrw6/y9DLTQz
QTJkdih/yr+AtDKccQDwSu2GIeXK+CUFXaxH1cxda6YwykKqWyhiuYOfbNRXxl83Nl3lwJMX049i
Hlwz8jt3nLXIT1yr6Q6QzGgx+0Y0wSLejQjvOj9oUsTDV1pmrfmNWtt1/SAKMwNZaUShxMWu0ECP
/XGOxoFF025KfyWJ4djYqfcAns95g8HElWc1SfsdgMfG1j7LGzo3J5yj5y7z3bDvG3cnNDOcSr+q
HGfCi74f4Mb5TctEr+KDsTndxUpdNqUv4p7U1K/daGrSQ52ktT0dyLJUEZxTI8tiFIW0Fo+/vdsF
DKjsppHBD9zIZ9WsOr/Sh0yhCJ/qZPxMvy1XM18JprYeznrbxE3k40Q+RncZVJ0I7XI2iKnup/yl
nqmD0Eg+xVUozD8Jxkdj5COdxFjJ7ZCB2+Liy662dD8BecACTEEAOor3A9ScjmlrssQg23kDZmj5
voysZPoJcAHihFCjno/TLrIcurOXRnHr4Sm2c73OdwzI9qW7r+cOz6dL27pTEFzYVPRS9tDOc6s4
DF2BzvQR1mocfTJDhMaLq3zUw+TRrkfVu8k1t+udu6zG3NXYGTCcB32nW1itY9he46j8ZIi2xPG7
0kp8+QLaxd2X0fCa6XustlDQd04i8G8CSqlVvMKRQ0baEncStph2TMkUcvVLgeyYiQr2GKO3c0jc
dJ6/5i4F0rizo8zRhsNsjmERHydbUbJ/RBFMg7p3m6GtbmZ1dkp9F1iT3h2dFPvOv0GRqAVywbyS
h9rzRsTKq9SmO3U2HVEGT3hQ5eYedbLJ+imBofQBn9OCvo/nKchT70rDiVyVfdEhGLDXhYZ0RSAi
7E78wovssmTPhwpmx4fQCQ2z8T0HLDI8RjFOlM6e1k4WDzuXSV7beP5g6JPkF5IfW6oH6ejxvT61
haImU5w1zY1wew/op46tB0AyZG6aytrCvpcsbLA4ST2TfTcwfo9J4derOZGjUhbEyV2nxmOU3lTF
hBpTpiaiOmCyjDjGgXnJzhn8OCZtuoQthdh0jUr0gJnIhGxyf18PSEnoh8YWo6L7c2JUUbezrTG1
811cpnG51bNe5ocgCAAIaOHSHoAfsETsoYHnDky8+jpghDs4V2Ucp+e5UI3sOlNT7URNXpYbl+4q
bjPbjHI0pxk2JwjDIkMc9LDK6KI1NzZeYfEuTJsQAKqNm63kd70QlDbgZ/JQMqUVMDvMTg4wN8d3
uI+aw66yplA/WV3INPz7G235FiUMS7dQohMogqyYlXqnBCieecptr6c1jsCKqILB2Tmyk5ftQquZ
mh96lEoLtfcXXg7xvcyP0jOX9Dm6KavKSZM8wUn1+ltGl7TsmX6PkX2q+twgdyrq3Bh+EN9bYfld
VDtWhjKPm7v6vu4TxNmu+I85jX6deJNV7YrSLJxjbcRpIPwuzxTjiHN0PHQ7LUPNF/HOXNjJLyje
rTsflGmMVeObl9ltXH/wfQKZylkitH4klLZiKmVNEdM0qaLrvNLUv47ees9Row73VZwnqq/nuAFv
tOlXp5clpRo0qKN0EVvVE1YA3dM1guDKAlbXn8aojX5amckF5gYRKoRR6orZzwJNRbgwY9r0CuV4
977FXlY9R5M2frcKu7FOmd0YE7IzgLf+kJvJP+9/8BUexxiSVHWQ1EVbhwD+OshwLSLlWs7NbeZG
UfYPN36jN3uhl1V8U4Fm6wEWWhhFEuPnWE9us9arlY106CWSvcqGaOgAyJF5QfCj0Fvkr8yYwxxL
W+sO7cYiT39Pzoz3xnVvtZV3j6yhZyiHrq5Fn11RV+fDpU9VvB12OuqXZb8vhzELQ78K69y6L5FK
SZobyBixmp4zRBzm5J8EL8Fe7Oc0pkXn52WnzI9DKZqqJ56WTeOcmNnTnAcxNMHYP1ShF47TyeuU
MOt2Tcqfv42DDZjy7Fjot22N+SyrBmgBUDpg3hM93nh+qzfj1qir5lTEWJY1syXuGiVW76QB+yXF
GfLQgalv1NW2/LT/futyVQoGRp3J5teTb/2URlWbV/VpNhswkmasrqp8mjmpmn2w0zm7n6OIpGEO
ivZqdqPkAdhhuqYybvxpQE+5pgX6WRfhX8E9dmXmELIio2ifdC8qTqEZO19rcu0Dymn1twyVnIve
q/GfsDWTkyPifOdlUfdLhx1R+uUYjo/JUJeXOVTFF4sE5dhC9jp12KY8aFpW/JPRSCBLEePwCb63
d4s+qHeTxbQCj4GaNl/HGbNCu7TC7xgscrsNgWvuAAqsQ0nf2vFz3IIvamf0D1kdKIcgc8QOOyPr
oDK5Vexi9tUhgGn3x+rb5JMxB+IumLrxOgucz3T6xz+OIZwNCsPr8kZ2muC7UODw8em6rW5LNR3G
qvSa9q4oc2WcfL2vh3jcqXVlx0+tlo767/eP++sF6d4T4NlrILayQF1xFrzErlrXbsPbqhpRd/Ur
zWiMn4pgDvhb7tLe2GoPLeMLPkvo0zNGA2tPzlvIm+5fhU6XFYU6ju10G7RJFz9bTh0k7vdcccao
+azoeWoea4vCy/lUmwkIRey3ccmedBgkd5CL0vvCHG+VPvWC6Aqp6bYddpgXjW28Z7gMGj0+baDS
dbfLaOE45Q3q3laTPjjKNCToxr7/+l4/zcv3ktZpktaOdOSKSmO7giZw49Z3gWLoyEqh4Kk9xUY3
kT9HitMK++hh2Ww8jPj5lOIcUn3Mv97/DcvcgDk3D9oSKsH8CmhZMkn51xuNswK5gDlvrsu4GJzv
Ru2YF5EBEd2gV11XhwK8+PH9JZd5j1wS0JbqmHkwemmLS6JPuxkiRozsMrqSRrujdOvsYud2mEo8
vL/U+unI4kAVwDEQ6FxxL1DjYNQpNurrvFYj0njQ2gtiGU5zaKpSv8oRCdnqKqyfDqY0g8MSzngj
5ZkKLoq6B4vzwqDJfey09XrXibr58/6jLYm9UkEI1gKj6LDPUChb9kpGTa2iWKjtNVoAuXpumXQb
rpiPpN02MR37zRyY9fS9OBseAPwQodVKNUTbktCs7NH27Ppj3fAgRzyLg40ft7yCZN4Ofs3PkwI2
q3QlxDsic3NVXNelXnsH9Dzc+7EHJjBHqyvPczXExEh1iNyNI7WMSAAK7Cp2GKC2JPktAgT1bdpg
GDVez5Gj4RrigYDMpdaferME6X3/Eyyxc1hwiCZjgowdEn3ZJVAW5SSItKjQmA68pvxkohmvjL6w
aZpraLJWbZ35egjY4e3g+FpZvecnx2a3MwxIzh9F0tjpksBJb5Dfsx6zdc0pRZoIQ8vaZQrQ9NE5
7ROswFJXH0afKhq4ZOMFLN+2xM+ljgpsS+pDRjxfB49sgIeYWWTqRd0ImtjdHHtu45tu7Hr5Lphc
RMf377/zN5aUSifMiXGc18TYwaihcVToeofW1NnRDm9jhsd3aQI80RNDRiabN5Lv5WcmmUIGR0as
FxB2WRDOkyhwt/XSa8PoVXHsdXcafDulQbHDUCCcdqrbWvnNNBSJtk/0drR3uqPEHxP/kYUwly3t
ZWhK3ILLqIl9CUB9NgUoC9Rh8tDD140e8PRThYfvGk89bDz2MnaS0BE1YTtwgGkMrTpDDOTEoZPX
J51xxpNTFV/manZuGfQPjnMRmef3P+yCVyF1TCGVIjoEAQRi6YqH5k4MPc2Q8k5WM3xtMRX7iwcM
wGRWeLGvE7x+xZmGxlg52DfJ2FSuj3lB/C3AQdv2R+C+i5fBBPe9SctPlZ7P8d4WRm4c3/+dr3cD
P1O2GfihlOwE3nXxl2ZjHMS6flIceFvHAbPDL6niNTc5SUi815zUeJzzKLufItekhxfZGz/g9XeR
k9t8FtkwYxcA0i/LGzsayxacbz4zUq9MfqqVgXGvNuo0QmIzZ9yFfdVu4njL/fB1TJfrQnRmBo+T
R6q/OuxtyBhy0Ab62XE65ZuaG94dAxvAaGZQl3twxktXt+XhQ29bEidNKK60zCnqyDPlbfuv9EQX
orERhXLORuTYZy8qm7+4FTe3htvS20rqcvLVymZXOvSb/ElN9S0/5tVjS5MMklyahbDn6Mi+/gWW
MkxjE1fe2YkT4zDC/+93zHAE2BtkCHzYTvrk2kWylem+jnPosSAgAg1Kym8hm0Y77fWyIpnDzCwM
5RL3neYQVrC80ZW6PvVYHl7Q53K/akghaX5UTdEnEXGfRuBxz+6s65/Gvip+MYPcAd855RUui+7n
97/LchPy85BJgEbLKCjk7CVbGR59Ofa9FV7pc+s+2l5pPye1kig0ijxUFdV68D7WheeNyCkPSWSE
QwGRYgmXWp09oehmpleNadGIKHrR+mkm2l9DnrdbyNXCLeb/rUYwAtAAnl2Jjii5hlSBZaRXVaza
I5u8r9FN6Kr5UYm88Zz0KahV4I3pIfDqMPO1pgvuldTQ6l1kF8XW4VtEHQn+wD0g24D7Rrq37Cf3
vWYohejSO5u5nf7J6j37TAicxHnAVyqDkTOASKQFtEafrj0/CIKd8/T+R18eBbahlK+Ce4McKZnG
4ro3ITv0oReP50gYmZ4cAyjWX/EYNWigORjC1dcVejcixlqT63Qj15An/f/jCxRLrEnVB5AICQmS
vP76QLSgX2VfBeM5TZu23eUpjRlMTKNo4+Qt1pHbS/IgSOvI7sDUFhEndbqyw0l7vinNCeszY6Q3
mboFvbH3X+ZqHSoEhNKRY0HEG03jxQG3c4QWZ8bObjoaZ+6dW4wIYPpsfIQh9+8vtYglQAHU6fKd
kTqAxS6Xcma9tCLdHm5mga6JP2Rm+8cKAmv0aWp9UFAb2TYCJm1IfiZksTXPkGFphfG2trx3jcmx
Pxs58hPuzm3zqLxM7NZsa6x+sS2BOowXeREQR3q6q5w/ZCIlNpwpepj70sIbEObFLHZ1iIjLcwe9
pDEOXopSwuwP1RymWzoCi1DI8iTVrCyJeVIpYQE3jhm9kQT1uIe8HHHoy8iXz1APNPEUWGaDUYPC
sCdeQe9/0wV2wKqodpEH8F3ZRCvswBNx5YhU1R8moeFm5cNGCsvm6MV9aCBth/WuEuAGYltleZY2
rdH95DIHurWL1++eSVbmrSzIzezMZVwiPQl0ySF/EFmpS+83N3QPvdPUPazXuaURmplpfNBDr+9O
77+BxQGSb8DxoC7BqgO6WIVEMOw8TuEKPYRKqfZ7egEhcbBrt8bx33hEoArJgJSs2VUtWwHVtjSv
vQdu5PKJ/4SBxmy0Re8DJlWHJjA9pmqt2PnQzKHUV4SmQKiVsnPkP8tA1KDrNRvl4D70zCiofuoV
1XWLzV50MksDcYBKqbSNmLQIFP9ZEsQcUIvn5Di9jrEi6sZISz33Ye4UzfDDOEq1iyPs4TgEpb3V
1Fi9WKoZgAs5Yi6ZWMsCg78se2Vo80/0uovmrkkzSymP4TyKAk/lrI/rT2qTG/VwSuu0xp32/f2z
OkGUkZLhIs3g3qBJDrz9ekDN8MEIjfakoKwS7XIDTeE5pbe+D8LC6o6iNg+MTga//hdr0/NFmYBj
vJqsL1qrU1D7YG1NGy+mVph/POTvyAbVZ6cwna8ZCf1JndNpg827GJPg22JJBCQmO8CSorUqI+vO
qiiTzMcsD5srq4tdyD2D4YCNWcbOKQ3ryGxddBF1gh1J4tlX+TxHd1PpAhEmKmOOSgM3wgmbceM8
L7fDyy9jDgkuN40LfuXrzWcnyAO1VWk9hmYwHdXU+pWpoXormMm7x6ZJ8TNaSvHGJlgGbxal3AQa
VEFN1JVERKJXPT4ghvWYOHX0JRwwCaddKy4xvt77KTC8jTEV87ULoczlgePo9ZPHUkytqqisHUbm
Q8Pkix6LFoNg0XOb3ueK5U33FAVd8NuqlSI+J5iz2PsyrgSKBAnbVNnFyWhmhwBlCe1QNyM+dUMA
IrD3mrELT7bXWO2J1mqDBoWlKqli+4U2FOoxzgJ39pN81KaDqfa0P0gOu0gIX28jMEM84bRwhwyq
XZ6xt4/UizVk6IMx/q+KqyqJGQQeoKhNn+cgcPobbPyKq86FY3x0macx/Nwr+yL27TDo45sxqqMk
OXQwQxjmj6K4PHS57WXdvtKSuPv7/kFaUB9hyiBdzVXAxfLC6lzqi7Vh49RhU6HsPMTWz4bRDN/V
uidBMtqZzVVXK5/YWOHervtHxGo/VAbJ1WU2Kks1eo24XS3u/qK3eNvotYU+RvDJtEfNbq59WDyx
8tRahcMcnWIN1eX9h34dpunlgzxImBPKHNcuXbfXJ6XXWiP2bKN71sLI3adJ4vyZg8S4RGFZbF3w
y7WQUSOpAnCT6BdcxMWpTCpvLJVas/7M+hBMX8uENNyAKOU29rMxT57YUrh6XenQUOeIyC6WHP9h
pHpZ+A41Ew1BOTl/vHDyTsyPBQf4KKXpj4Mp/sZO6fhVUInvopyNQzm2YuPlvo4IeJTJ6AiTVrJl
OKRLeAUibZ5jFBD/DVqGuC/CtdLq2EHhaH+PHYpqT4GSO/2397/oclHEaSQTyJI5FJt5SWLNijhw
NdFHvwqsZeN9OtSCoFcblXVKuqQsdt2k5B/Tsn+hXDPwScKK+sUb8jhz5SAImVjzX0i5OUskVdMe
U/rpxeH9p1t+Um4dSSeVehDwj8gyXu/XLMFtUcSh/rdO0ZuYZxghn3SNOe4dxM96/EnAdTCCR7gp
v1fRqTPvRurd4fn9X7HcyXACaHPRdoIDw0Mvq1cHCnQGwBX9Y3RJ0N17RZ0WR11xEuOh0Qxq6A8u
R1Ij5wU8mO2Ql5ZwhU2l4WCvmoZ+rNb4FSgd8lVnFfLVRcxju0UCXT0d75VaEv104G6+5uIdK4Y2
9bU9M12IYYKJx9UUJcX9YAwDcguF0c7HDz4e6fBL6/eF3rOqKUFWnSZtlSb0ncnNzCvYa5H1ZCl2
hAB553UfmwySczOSa4NqjpwSWItiCYSJp5n8KPJtNcE5KYdE4t4Iurrhzgudauv5XlcXL+tBAwNs
p0hn/y73LC08OxkCNWBu1XP64tpO9dz7OhGbm+/vv0l9tRRZAGJAjBSSDxL45N//C+NEwSFxsJRX
yKqiVFWgTIRwWcl8oilMn8ecC8i6jdlpyXg3e13s0C8WTnIFFxbf2ENT2103HRkqTkRzU+Mx5w2H
aMwi3hUSTpXxFR5vbgp/oEPkhHvLEl1t+5WNEeOhoSVadP5c9cM44vw6aZmBB0QwJ/YerDesT6Xn
jOqP9x/5derNy5U1M90MKjgHnGUp9dfiNiQio+OJY08r1OyE+qbq0BFkWkXJDxgToR7eWdZk38FJ
bMV9NiY6FMn3f8Uy6PIraD8D6oKyEqCW2PJgKlKjqahi3wzC0RC+Erd2DDO4BfevDmZdeam2w6O0
nKuNXHfxAmSmCc7EQBHuN+SBy1hEz73FwXVWIRkb8VT8NmfXyT67NPCs77ErJnGn572beTstIZP8
YZrVZPxH7OH//B7/K/xbPvwHOmv/57/58++ympoYsYrFH//nG7qn1d8//5e571qSHMmy+5WxfkfT
oQGzHZoRMmRGZlaKqnqBZSkIhztcQn09T9TO7LBpSxr3jQ9TNp0iIhJwuN977hH9x7/df+0/fuyv
v/TfD+Vz+b//wF9+Hi/7j7ctPszHX/6j5KY325P9qbbnnxqmhb9fGx/w/pP/r9/828/fr/KyiZ9/
/+P7ZLm5v1rbT/yPf3zr+OPvfyA26058wcb33/7XN/nHTzx8MPzy//hm/3a1+uM//72fH9r8/Y8w
/BN2Wdho7vEhGKWmKOGXn//8DtStHnzeUF5hE8J78UmZ7u9/eOGf9/MFxwomz/fbijNQT/Yf30It
gUn4b1cNSFXdP/75+f5yl/511/7GLXsE38JofJq/NhAYbSP6DO05JkB3JiCqpL/uFjDJsCHte7+A
MdA5msURBr6Znj0kTbNHFo31rtKKLVu9jaqY4q1iSEsbxvjcb+TAqTnb+Ru3yVFF8WEdg4qP401H
8QtMeK8sYYc23m+uah96/XNfxTfr3eMZ35GqcAJV61X0w8WBtmYX3i2Mtlpz/8ns4MmZE7arNxQd
sD0Nzsjqcxn7tAyyXprmSSwaucVrhilFnTj7pzUF9wpBy8+/7+V/aUn/Z4v1L2v7/7jm/z9c0v7/
dS3/arsP3mvz8ZfHAL/z7+s4Dv4EQAZDD9irAGRAnMA/13FE/rw7QeCb/1rh/1jHfvLn3XsGdutg
dGFvvKeK/3Mdp3/et0oM4QBEA9oNo//SOgZFAiv1X4g+6BJ3egwMG4BCwD0RWtW/ruS5Yfc4yaYp
Y8dPCzmMjwoz4KMPtUYmegmSJj4HcotneM/Gnc48sIWAUHiiSsIG+gUXradwqPkSsOGHnsHvQrfc
n8M5dooVA0EoDMK8mTCf9fvpMsJuvPA2RxeuifV5dVjmdV1N8aJXCTLeuW/0l30OG9gE7wHaYaEK
FWG6b+ewy50w6iuc4K8qUT+RLd7UftSlxYL4iRKK9+2yC7A7nM4585U6xTIKnu1KghEh2XklO4O+
Ev/v9z+zMVPuehIdvZDuGdSvnE54It1oE+eGF2O/eVDNSAsSSbOyEvjjcmm7dr3MKS9xSZej23UQ
1qRL4J1bgLwy8/v2kcBkwzhsO9kZ/rlr23+znMZ1R31IT2Iy5gA1TLmZdcz8VH5TkIscwm1CNgoq
LnAmm/SGAqzLfYkdZMSs5fb7a6vqcCfa9ronMzivhF6JP59S6dILuqLTMM0SAe/0dUKS9jr3ThWt
TZXyMbjBKqmJgEy32bg3UcmUI3OxOeKxW6HZQEeQFMuK6qMB+lHD0uvRR0z0Cdzm+TZ5rlOzBiYI
pqIBYVXXrGG+p2Mmoym4znb+wuOWnuIRBFt4RpI5RPLygqJIRNcgmcPTgLkkBj3ICAHD9DY71QiL
juMkzKs3iL0Ikx0yfdp9djs13IxczBEUny8TbCZqZV2odKjXwpOIPDK82RnpMwAYJueKKbSi5BXq
FhcIt46zkNLuQtquRgIUfYBYqGBcNw9kOKCT22/Qsy9nPARnkGX2m4m2EH+BGQpuzae06YfHXVwB
mnc3M2zxLUrfOyE3KJqTuQTvYjyvsX0KzfJDwSfyuEi/DJetO++QcpE2ggtU6N7a1nwRoHhhMD9W
FIAW2OCbl20oDi+MHilXXpU0yVojPejo9KBisUXIbPbtoU0gkKG/0k6T8+aHZQNz4lwZbi+QcxQm
7thhXd1sbrgqxqGruJTZ3sonsdOCCGf7sJ56WD2jXlM18mqy9DAtqBk3bgtYRF9jOgWvbnALkMAL
e/kxqGHPG2ZCOle5T/BcmUlawNrjYHTETw78WzKYsHsFnCLiMlH22QvH8DCY5O6CIjKIZfS5obzN
9t1/ShJV8bD3Kp745yjgS044eXDRvZeDGwpAMiE7jJTPGYd1pT8EQx5DvVUyr50uBCCmZZo90Ij8
hEfcWJHQvlCgpsDLWIHu7RnZn58tNTV6uFML+kMReXbIxNaGOYqDMtXOIeTLm9M05mkl9uAN4VDM
E3t1Z0hQI8cr70XEGY5woAstWxEHfXJKU3kMGi4Bri+8DHb6gExTXoo+rnWiYMYYfR7hfIJ8IEkL
rul+3GGpPNEBg2hGTnx1KbxCHuHI+rx223Da+CiKZIuRd2mbK2/2QoKrdlIRQWq3tkm2b/E3Y10P
uremydAuOXlLkrEK+TZcQNh+8EMQbWAsGMD9tPRo5xVhuwf3J509+ki5eQQ2kfUIjj3osIGVjghv
oR6XItJhW/bzGNUNJXg65INvQ5sxJYbSj6bPYOI9NYN0C9uUHfQSt9//JATG8+N6Uaa2k1grHTHk
wPSo/cR6QMLNFQy5Odv8dqwmYALYtx5Qf0NVEdE4a2cdFF40niWsM18dRkrS9uPnrfHeunk50nmP
XgTbeTaI6aQXu92Q6fszJTxveIMVt7BsbAEohcxvYPNkc91RdZ+sHKa5ccGRcy5pSPGBMeHxlLmi
3bzECgbbofRayFKjK3duEB91J/AYT7s003n3eU7X9AkKAa+a3pp2oZfJGz7ZTe2VAj2mFcF2QEP1
AbGUxlbn/qIWLExPP7SL0TcSO/XuDc+pA76iN5GffBnLCFzFB0nB16Ot/yKWhp4XL4BetaeXTZpX
tBb2ESXszxFg8cFteYbd8xtTSXE3k8rJnB4Wq2UB/rqb9e3an207FTg1CxVvcwlp27tsECOAsL+2
Nvgf8eHs7o9xMc7SFogYLboRQc+JY6o2jvZMQlqTDyou5Y4yrh+3JccYvYB8TeTI1PbxPHa3blpJ
5s5sLFNBYgxg0V/qEJR/2JWE2eiBirl4XnuW7kZqKeYfbfpCYM548wT55gL437blSpD1deCbNxWm
WfYcCYVe7pJlvv/Ci1mmIUdCMwb/+ybKaAcRYGIzti3Gi9kSloetXzetpjgvb5J53bFd0vwu9r2k
qJiR9FuDrYEwMdZ93nyz1nL1HwT2xWJpO0wPNyx1w0lX7Uqw0pCmz13dlYhGaUt3137VCKxAyBjh
xt6q1z5VqkDg1FYEMvzcrN4r5oRhkTq8In67FmbElFB5uhK7drOd0aScaKceo3gpOiK/aO0KTK3T
JR+2BN5Yyr43cCDJhm1B1jAqu2JY5nwiy4aVOkCwrOVZhWot8aTJLADmThYEgAc4DAapTm1ydloZ
FT6GBa4vBVZo6SlabXqlyOyZvIIjYgF6VQ7J+nmS/EdrVVeZvQuzubv5mkZVZHeWrTyUD4MSWPPx
LCs1iyl30hAeWuPwlVn4TLruRDMz6a9NS98lsX2hpfkg6UDK2LXPqEqv/iYgamvHPrecDLlRiJOV
6/i1nbcfsFHsM1+lE4qtGPu6G9QxD6cnx4PP9D6DCNFjRHbQIN1n/TQ+sk6ccQEgBFbyyuBFV3bp
cvxdGPk/UMLtuUrXCs7UZ5AnHwNfvoCANJwkQ18zrygnCWycJ3yeRRB4kjRRDuF5V3aKQfq94FrO
Yp6qWEgA9rx2eZL8MFDztJP/pW2m/ZAm4470H/f7wrY3VEZJ5fWTRczGnURtYRS8sPacCO6e00F/
wLb9zTSbuIp2eHGRT7ZPMDWEJCM30Wsrty1DbTdVDX8w3Nsyw6a99DWKwmGH0nh3ZpFTslUjdZvK
pfoDbtHmeUIlaNPFe7CImIJCVH3jHfRwbexdZ0XOSUDjIlnaNF9N4kJRY28rTXBG6J8C0s+T6orJ
KlSmvftI5p5X0TD8wKFJKrWGRaTIdPLXhL0iaKBs7fa2AoEfYiggtgRx6IOweUhWWiibdhmTg82c
Nv0OZAPLenRqBwKCjUfuxUkG7xJTGMk4ErMIhy+knBTleTTDOlCS6KNBAudhglIjk57wK7j36tx4
7NpFgT0BKObZqNEOxO2+nXbkLZXSi37KLULkN6glWaPUBB1Of+A6LsG+4op1QKpik7nSn4pxuoQT
QZESdbfJaXnuYBkXUOzRfARnb+p8ZLeJzS0C/2Bk4uc2jcaHJrU0m+Omryf1DLm3Lpg3mHJcJNI8
0/BzCOFrFXe3gc4vxDlCdIoqz3XSDIOzqMLSecOUZj1pB0NDsrg2X8M9zgzVWQ+pdYGd74BgY3DW
pjMQhADrLj4iSyEtTdO9AdbFvuV0EN7eQ8ncVsNqXQyZ3XBzMJl1SjBg+cOYNu/xsNBS7S5kor2A
ZU8HMWffcGgnniTctc4Dj9E4+J+iJghR/0HC75BNHFEZxA9zy7eC3IFnDUQTlZeqzQBlhCUdVsUO
8fWU3GBj/wCbN6ig1+l5oM5+Bm8DxckhXdL0ms4EF5wFLMeG/KhaqQH+yv1E+g4jRd8ZirRNIH7j
F4tcrkyTMCkdp69Zd5H7zxWt5bGT63GjrHsLWv+8uEhD5oN33Zq2LbfGfm/H/bmzwyv1RJ8DFArz
gYVlQthzesQD9zbF869WND9mz3ztCbZdOm0HOE1fsH/STCACDYl8X9ZILhi89V+61Tv4gHiydse9
IEO65yj7P2EkhyfI0PQJkyYEb6CEJk9zwi8RdT8pGPXlXRe/B9uaz9SF7zJUTtng91/MsL6CYPMQ
s/UAs7ZsTdAnrHJMKrvfGCTCGcdkDkJV2PasvY4Pcxt/a5tkO8NBKJPzK3R5MIKIWZNFKk4yGqs+
o0tyjpCr8Wp4zFDmIp0xbKDdc5ZTwts3Be4QGs/hIaTzBRKKJcOHD/ImTnSe9Dqtnb5/c0aFhx8b
7britG09H97A5GeLo8HszC/g65lNHHToDcN+KnWS2dn+6I0khV17WBuoX3aMKoMpaq4Ejns4zUi4
J362GHDUnMw74s3b5WUzbRmYpvDnyEBy70NkH+CraICyCGFFKDJl5o0aNg0U/AHrXgODNjjdI1vs
GJCcNATnSvfHlbafBCqJmwM7BkczBjAa/FW4GM8ApL2ctLm3+wGOBYPHTmr32hvPvZoBBo7kbowe
iqAvUwsTg94N2SOM92qBiuzCtPwK39606vfm2uutP1Djnde1ZXU3JvkMrdqZBKs+D5PrVjOiU7LY
Y9vRnYcx6xkrUrb4B+WP2wm687HA6VdtO7hM0Tg2+cjJfiQ9GPF0JvD4W90PtfnTxe2TsBr6ucub
AftQLD3vDJl8Usdsaqpk9XThwKHnOKjx0wD2JgglzD23wecuWT8jzG6pduMX46qDM9tQqiFz8VM7
OaSAVJflDHVK3mhrDxPZfwQwfXnk2CHalTc5Qo3sJbHOXKTfo4g3F5hq3NkAdTI2MveVcyGh/gE3
XVoii3ZERlCYc1+9ajGbHCYeK5o5elhAqM608RWuZneIHQVmddrXbee84cqaEqME5A0dQAZYC8/K
NudpenKXQJ2Z9yRRpTxu/riAAmUYWFj7eAmF/5m28gUKuvHAlwguGyr+0anxGEVuWDKr72Ik2CPO
fQX7Bl7GweTkjHdtEaSo9Wc1fwd9/zJ1zlwZHZp8M6GfucKbPqmFSWBCa1svCNbNUlzPap7jPgNx
Kaw4ZAKXeLyIplZdMjx6DYAQY/XD5OLFlecsD7CbyhB9RWrDrLhw8BKWeeaV7AMn76CpyNwx4YAR
QJSE360u95TKswMDDhm60E2lwQxpz3BxCVuKPl0QNioplC8obmMdFlPC0mJuw2MshSmDte8qsfGX
pEF8uWrqMKV7NcGECaTBsWiFz2pcrHzbICFFnqEsoI7S5bg77XEPUdo25HHFKLqT015tqEEDhUwM
rjf88PoV4/6ppvToLpBYbWG3wlfY0VW6EIgax3tvNcQPi8+DnKTL0x2e8dh4pw7zQ6NFMSAM98Ag
8suiiCBFN5rtF9RDfTbP7vTok84cjUeP/ejgeDJwX4idsEjIEOZaOCYfZpLUKN8/koTvV7ZHxepg
4VHtIxm+IZmYR78YRtSvsCOJMqnxRn2UYnNpNb8RWGbm/ug/7brdL13auGUM25UbvE3e+yRGKLjk
3lOEByuW9485i1MAImcOjh4aVQQyNvHaHjQWC+qm/ibCo5k/74mX4RmVhRgIaCCcIHwFJz0cBi5s
R4pNAFvNDFq6JGfMr5lp+qPmPQ7q1uzADtonhKAidGLuaQ6FdJSPKcLLwqFdMnDT4GPlmTUPlfsp
RHpbCefgM0haDghrMsmXobsyMSUlb8SnpG8Fluf4nsBLqtTNVqNNhhw3VOndQiO6thh9r9u41e2c
bAXgztkxyKfhKXpPaMMq2i2soNibcwQZQ8LngIUl4owon+QwCh3qzltEmTg/cA+n2njY9Tex1l6T
jmWsccPbo7XrfGPptt/mdRQVx76aETej/Q6MEZtDsEgPMb1dWrdZuLv91bVBW/TzthWDbdHaycsA
4i5MYD5hiDQdtaBxHoDuUiSDeU/21YV6MlfLQLNFc1ZHAletH0deeHyda6MsyQZgQcXMgv4IM3PU
tJIXiBhJKiC/DZ5cHJVzR5tiNiDYa4banUzrySSvd4+2git4+hnwPqZ1HY7GzGirfVr6qGAOKDff
5k1X2OHkCa2tOo19/x5Sn9aTEc9kX8LTYvdyoQ6wTrM3ZavlczKg7G8bckpHWgHhEKr1n0nX3lB/
i0oEy6vEswqqxQK3nXDqSsi0C1jSsPMUQgAQNUep+ecZKoR6YV1Sepz9MpFCOqXLYZPHhyvdi00M
4cnpYDy2zBjGoP5C2xbKHh49VpdQkoncY10Oa3tbWTmXY9O7BzbBcTuIN7sDd5hOg4dTqI/Foz86
4pDs8n21Dau2zVsKDKahph+iA+qLpNhshwklCISkkFKEd55KCOEfmgSqPxMS3gIr3Mxx5iUzoJBl
mMXyGjSB7gRj/SukqvJBoYsrkHsIPxDf8DwAOlnCijsA5Yt4mVVTU65GfEUhhHvTW5UvEwpOSp/i
zlMn6m/f2x7Qu95FUAeLGrMh0JmzpjvqQDTq0g/bfGt7t2Q6jnMC2CkPm11kAJQawE2oy63sDgPU
JIXHnAec0zNqGt5kzoiWuOmxVCc6Z+NGenSGXOTYPnvADJM9hRs69RDcuIzP5IXC7fI8YhDO3Dpt
kuUZoYl1ku7vhkRYkKH8kSJsM9/SIQF/KZhqmIlMvXtNiLktABbKxWAVdDAMbh0+vwoHb5hE4oO5
bnNz7YasL/IYwq4od6G3y0Ox/QKVcsocn+ZwWIcTleMfCcJyahhmhUUXeF9nN/pBYOVeClsi8qot
Wu9+qQwzGRPtKxx41Nu4NDWw0OFkifazZosziriPsz+px97xL4OFWBkw1a80uKJeeFxApC2RF4ko
R1cGNxa1AmRM3h0dt2VFJ8MxY32YZInfM/inRvoE6fkD30lfxkAxCozkNrQtdK9DGD+eNYl0vnZB
5eDpLHHrODZVpzkh6+At3uLprOfx3PrTYyB5lQQwh7478pSkb12ACepLwC2gxNU/D+Fijzg+G7BW
vTcXJhQ1SemveJFXcBDv0B3AronxON85PLBSn+35AkiXQfRdgVs/ZcPePHGvMeVgaIS7vJSigdHe
lvTnYVNvkcPdQwePetA9zB1dCkWxoB0KFci792MctQo/QAJVu8Lxqkg1l6gPgaz4kcqmcHIqX/pf
9w0FvUtNkMMNCiYggDFxkw5QR7TF7Ia26F2+1wtvPUR813I6QxUXfUJoAMYi8MWs587JwiGMax53
OTL2FJoOuhTuErfHeEYz32zmtXFNcNLQ4eE5Tqo46oayGU68DXE3e7+EAPKRrA5uIw/CwoaDquAg
jjc0yzFWx2nl/LB6KRoP1dIb0xXRCjgX7DkTDF3KKH2c9YF1tCtRMnYFcDw9zZDACtEiTNMpRQzQ
GfrF49ZgmgMRC/K6MKXIlj19AoEzrlsAigXIQcRl+TS6ulwT72vYBa/w2nbPzQnMwwWVHJuOFvHS
OYzlUCcTmrx7M8t8sN4r3vN3x1fvk7uvOWj42IKiFg7i+wToFlcWDNHmgqCKGsSF9ZuKvmtiLrAS
GDAW3udsghcV0PcwKRrrXVxBv5h5sYdxBjK6CE8UMd6uTjqYrU5wOcbRT2DttoEXBhuj4xBgl4YX
kJcFcn3TKzyWZ2wAZTqMdWccTMRjbDwQQJKPSQHjRhzNqxkhmGIG24PsJTsE/mRzB1VpmUBBKHpn
rdjoU+z25Ayzth0PF9vOyP3IuINilcIb99uwylNnurtt0nyefURGgCsDPxu4d1e+bx9aq+m1cxHs
lDh1CIfBmuj0AyQi8EFjQNsYhdE5Xuq1dYccWZqkvnP/c/i9mUKlQGQnOZ93eLVnyLoMqn0NkGBj
wgqJvdhN7AE5ZcMN7dcHisq17C1JboYtBPnb65wP/bgX+3GB8qvcku0nwpN13tH55gzeUEIoi4nG
Jl6c7blDol8OUzVssDz0CpTuW+YzbJBDE14T6Z0wuhyAs6n1DJ7lEZY1S+1GSpXbDPTCY6LqQwdD
EpbGryaxbyo+mRBqVMTYs2yh9ADxNyn3GA59MGxyC3g3ZeC334iWTRFRi/1ULMfVG84gIyDoa4vH
gvrLl37qmhyGe7DxAHKa+I6HFR2cEQYN7nLC59PqqnpsiLoQgsqgT9fa6bauntPxXev0sqH/eRPw
y2ccDdu0O/0xYfY4gOKOIa/J1kCF5dqGGn0cvDSWHXEP27B/hy2RPBv41GWx8cAB6tZvEjONTTSk
QIMOLADW+C6gde05tQdHvvfOxb61fwbYGVzUFKSommBCtlBtMN0aXpyOf8iwu2IXWwuKDgQhGost
aKJojvc0q0RxT6P3Uaq+8FT3PMOjpsaKX0rtIUgKDgnhiwmHKmDjO08Gv3RG5KE0ZsCqwpEohcT2
6GDDABUsKMNmoCWmH3DlpumWOQfYvHhwDQZGSkobug1saFok2S3WXtDb3WD4EZZUiydQv518wFAO
MWcuAjb65plreccRomyAyvlT0Lwjqw0Tzg4oiU8wbd+8J0yr+yekLMAsejtLvANblgqjvrQQBofz
EqxdPvsNxFAdhqwbmHrNADAGQ+JLtzgNTPfi+9edJWcyPW9s3RFlurJb4PZOEbnrUElBvo/+vrz2
TVuCtu3XXs8wK7+nB9t5U/k+LxQ7EJr3fYlgHTYotyCQXWcgqTv4dRhhxZRfRGT5xTcIQ4adYwUH
7ClXaCEzYIyiHKJoKwC2uCUkVngc3CX3aChr0LDmk0WUaBEFEyonCmg2HfyunmB4ualfGNh/aWwM
5o3gXh76Sh4AM9boLr/Donw6TNGKSOVoqHcWkhMuowuAS9OjVnF49u5JVM0wqnq4AywJ3BvPQRQ8
DcYO2CmfJz2KJ5j0vQXQsB9ts+05InlKOqM/72ZGC1/8HhrrkwaxPp9mLSv0gEkxMYOpg8UgvrUp
CupkB1tCuysgGQwZ4RSQKbfp8l4R/hB4Wj4OK5NZUsOfCnd0jB4AizYX8P3SS7KlGHxEM1jW1i/M
0gGz2PnzMnJxuOdZYrhh13xo4yefrfAQk/zuiOT6B+jS29y6sJHOkYjBUXbjEHGDUk7uUkAPXMEb
yj+1c6MqjIDVFWDzkKccmlkV1X3YwWnP1fxKk4BducWTOFsM6IhTuoDbM4S0xKUzRyLzE7R2UIle
dj/TUrTnzkGrjMWMKtbt9zKcBfAC+8ZpqouwgbvXpm2mfeQCrARl7Uw3GGGiYfRcjD38UbQw3rHT
Ob2XFr97zOTKwba4rUQdBJwmqsATJ/Az0FUmKNJj883ZhmefAm6FyqDa9VJwHEn4UNsdHpq/hV3K
61QhqxYANyY+CwxMMTSPML4GkTCksXecG4H2KGyhFbAEESBdpAE70SOXMakMLgSAVads1+RXH/Po
QONdVS1OKRyaP/2tW26O9c/Wm6Zjw9+QcLBdZLR+Ac1xKpAyQTNPWIzFoactzLSUAIK/ga6bVlhw
b2gyTc3gUpahAD8GCKMs9q1D9W8d7Nge3SqfYXjugx6hpIoq6F8FjFThNwxh8FiH0QL4MDF41RWk
B4QAfIfhDfg0dw/5LXZXLNlibuhnNTYhSuYIc9zWRTRBQkcYoOorgZlGJRRGjDsOB1DtyggU0Hz3
l2e7u585iDvYd50QUShRIdk+4I0aNKWx14E0IfsjlM7V/YzJjNJOKVn3jnUDe3sgppkh9Ga79vXa
qWTLoY5xSs+BY6hKDGq0FAMAhaEsrM0XUHGBsNsv29rchh7WMKQFH8QD+LJ1tmaCfMZouTu4Jrm1
TuRUROJCwWkafzySFDFkWb9Bsn1Z4dNQAiciOW4kTO3sVoMSgZlyFz12DEIU+GbsRSf8b7McNGRF
pgh9HtcR5rqr6GsEr3Rn7b16Ox5Ztx9IlYb8EePY7kaQWlvAm0yA+GS+g5tadAteYui3C5/IF4kI
uMLJsPXKRww6UamoSB1QTD6QcOpxPuNLjpy/rAMe0wgJAEU6DBswlyjN7X3iNyQ2qlp3E5UGiJct
k/1p4WcMjCn4tMLA/GTiKcwjbrbXofvYUScXu123g7+RU2LBLZnZHhbA0vPA4uO6WmHoClMI/7ZE
TQ7HV3IIEynLsHvtDfpCwLVRCcDEO/3+x9+JyrUdsGDaFQJKzUcQPayXc73mnvHwtzhAcTRraA7x
fakX8aIgi8vCaVwO3ehid25mWnWAP087G4BwqnseM0hBZHrpGsxjBiD/MURj2ZS2w1FRsV0SxFtl
ielSRD2B+D+mw82BfaKP2fEr2fylnNkK5tZIf3QTpQWURdh6oxVKJztPaKqGWjQW8LrFhovBLohX
0vanyN7PbZjUloEICi66ot0xhEoF1Tkn25wZzJxyQ5uXLvHx53d7DYaxk8HUFMcXXOHDUJXQX42Q
gyVdHkbwjRqXPCbB8+Ch4WQBMPsOnB/WIdewkfELE9/hdQvGmwc/zSTCvD5FweRSb0FFlR6Ajr3R
ZWlOK29zkDJWPblHhBy8wj7tB8g4cN+M9ZbzLT5Lx5tzp1WY6At0We3wyWsT+qUdGZp3yY5GxawS
mGGnMXY7NoCfjqO3qSfePO3Y8w6AiZ7j8beBH6Ycyln63HemHb6i1sHHAjgmmrcePOcqBakubx2v
8AIM7o0PiKXHyAwnTXhQ0DZUS8hZBYEtJqEhR9fWAr4JlQyOvhscaRrqE5RsIPcBhypCmcYnOkz1
FETrAyzg8Lx5UT4T79b69CsMiVIM8CI0Alf4FjRgKFCMseDY/LQFyjzJbkYpBRfIA8x8YAMwv/s7
uo8oCG7AsNPaaHQ+g5X7HQpEvvmv2II8Bwpbk7WdsBX2xhHOUl5wcSVHhd3ur64cUevzUGUsd1iw
AuJACc+kKm0ffE63pclh3WFXiimmZNNFhaZyuJ4LxKg7UOX7ecoUZsMDJjD/k6bzWI4bydbwEyEC
3mxhylfRiXaDoCgpASQ8kHBPf7/qibsYxYx6pCaLQOY5vxXeosLcGxFEuOl+NqzylCOXb72esUWH
Nhu0OmpZDMPFVUOctt84iTkgcaRFpnvw4XM5hc3pUuvus5UxHKEUeQ389O8stCet0r6J3yT+1yOJ
s7Lta+9JtDRk6qixVPuOb6hE2iG8fr5R2Rnl3d1gN+r5LZ2GjzE7ZInfNiGOeAJwENBj2vLJ8U7n
aLWLa0C0WuGWYo/ZaUy6NDsCoaTxKKx/GJ7L0/1NDelzGfduOctYW+0frTM33hKjSdy8Y4KAdNpN
ZlACk7rDUyNKLSbr70/lyimmIhCkwf5JdVtjJshuS1McRVC5v/olOIC1QU8ad9L1aPt/q3ZtEoNJ
yuyGKhoFwlFRWX/bsY+UXiBQEzykoEnhwI4RLkE8Bj7I3+b/IiXXpvO63Zt9lZ7fxeCiGhvYE2on
BUcJ/DXRIcyVrr91NpfMBOVWaej2DGbAVjeRK5KPES2IXBPPX7gTnLXbLRlzC7tQvGHsiuvA+crv
bKVDW5TRww+3M0RV6kxpSPfXiQVFxiDFbuxQZRXZyxK6FrPRvTsY0p45YSI5fVx142ml5uF+18g6
50ByfBQmzdcgTfAmHGvR2P53WDW/PJoiwk7oBiC4uKiZDh/LKA6GIR9kAH12x01JktwtVf7u5nQN
rLAIonSs/daBLrftvE8t650tMd3JwbwzS+2LrLltaLWROwsnt4WpZJ+5voz9IUOAhAjgxBGGa37E
suddUtefQqUTw7oNHWdYieYgMwxC+TqPZzwv1CkTw64prQruEk0ggqOLL2DtLadow97JwJtYNPaG
Jt59sJvYTZeT7y5QR7ktdxoUGMpWDjFjeKYEqtgLEilirx/54S/udiq8+2Tcn4rluXPG/iqrAVCE
f1FQYFyiums5epZdw69lOc18cw822kRDYz+NYnpWsk3Jp+9ucmzauGewA+HRmR35AnP3UnXbkLgK
VMgv4SkERM9QD5Brdn9Qrr4cA+OkVpvPnwv06NWsxbWpwlJ5bzgOwep0802XxKU33pzGumF/FXpb
7LGGBzHCqil2sg7YaZJvuW2dGmve9hVBaxGtOPuA33Uql0TJbshCQSxgFwT565AHSadz3OQpTt+q
84qjV9TTLkNLlknvJttgvGqFrI/10j6vqp4fc7JXrzbSX804FVVZvGQ6+6c7qoM3u+rYEyUYpwbD
JWGzC8yKA+qiW1ceyURwi59aSw+rKg0OTNFYgdOdBktfbcjQyNph1c7FFV/uDoViduw6y8Ld3f4G
yd/euv+WMbX1J7+SVuKR8L6Xep0oY/Df+nH9zNz23es3lVTaUIMgfeDMgFNZDdTgBfEmQW1Fg9nO
INjdbZLidVjI9ld6+hjcDzU5Wxq6uiLUcXJEzbrB3kCf57inEjS4v6ocXtQCFeQZQe1b1oqf0uC/
OCTBh71vVQfd1JhvJAtBJ5M1oHWIkV+wmVh8udEsBBwnIfy8wVl34sWNlrQJnbpsTpUDWjqgqyqp
/9zxU1eekT9s7vreIbNG3YkGO3CXV2tIWZ5MlEvTNtZvzTj/It4WKsiHU1jqdo2tpbf2rTbLPUr/
Pf5kBzIl125ukL0ZE2dvNiJoG5u1iQQnzS1Izas3e3XMWdft7RqlKmrq01bMQKRBdcpl0JycFFye
ATE0tAElVGBnoDnLtwERe0MFEeb+8nfx1XdvWnf9dgablm/HxedKb630WeHbiQgCf5unAJWz1h81
Wxu57Y0bhAnBSM8ZsYdRgG46FIjvqMPsD8hG/vpabkfouptnXaVqX5TtsSuQOqAyS0Q7iGOFVSpB
MnBVzWdrAGiWojZPuijBr0TJHCOr44RES/rZeCsqYl+HJbu6/MvJ9neO1eR+Nm6F2mcx/lD3AYmj
wefxsRulI0OpBqQ45Qgg7eTnHtVPOCzMyto6AqTT6jdShhj2EwB7784fmkA1vISdjvGmt1czCpa+
C0e/7iIYAAshYVjXaxMXlp9GU98cCrxeiVjneJR+m1SQopEpTgoCO1yy5eS2bdxZ055rxeNTQA9n
I5obB+XsWgPphqPU06Cz13vSJVNa++3Yi9rN46wSug/hSDSUfZ0rn4tJuxhbbR51ogRDzdO2iEov
XECdSxW1QHyRDf8mU8tiZQ8uW1YXavZw9HKPwDybcRc9CvRvoP/k+Yq22hMvBEXvzBIwAtE7V0/D
B06rUJw5aDRwn7811zmrtd3sahN8pP3XzV7KYXnR6uZAclhcDvnX//6/c33rC+/UgstFagw4Aizx
x6/Q4Q+YDfgj3Vp/DpsfVjogQ+uj9aO9Y18U6sOl4YfxpaUipBWnphnpHCFkLNKV/ldl1nWY+xcA
OjQvW75L0/K45MoO59lME63ansbJyNC/M81tabfT/fGNE308o+E8FkVZne+qDmp9xIlIpogD6Lb5
qYV8bXZDHd2iElMdro4pdoHqKx5C8dlWznvG1IBNpGXXq/H+h55vvKPR75EaoRJ19ftI9DV0+u/V
c55K3ptVWA4+CZRjdGyK2DLq717kx1EgjjPHQYQF8EtI/v2bmzZ/WDIqnkv331qUkVd9SF0MYN6W
Olrsb5Nr74t120+sTwgWV/S36/SwtcdxhWKQbUgV+C1v7fdiMyBQxYjTRCDE6Xb5sr1setHsiLyB
x8q/vdXsgUzHP77fPqyKBgJaAd5nI9/581bFqEjLMHUDKkLdY4D0BmqAJtBcJ+x5IsnJfm1JPziQ
j8l0olh8nMr3Iy9f/ozamOTN32H1zxJ8ZV/N5VnxDTUNkitvMSJvJSmslVkMkz9w6yvgYzPDdynN
E1oE4C2kyJYarYNezzvpuxN4+FaFMOh7eIqDrO6iPcTEIfkAeyN4yuaU6gx3wppgOmfINVqyWw8j
aT0+0WycGH79XN3/kCYhZV3TftJ1kCVbPFtdM4ZOtdCpVCNEq7jw7cAUIcYG9DxF9SQbDMY8pSA6
6OnIWGQJWuvf8PthOdXrzq0anTlHU2FDeVTSCjRbmxZWJlIM5P3pSdpY681i3ftTf8nl8hcVaBGb
Y9omutE/K46bvdJRypQEvUUSakNfUNdrHjWW5RCvgsXX9VfMz5ncecu2cAFY7+ztVtTU/u9W+Wmo
53kCEg+C22lhqlN5m6rmG+6Kn0eW7x1Tfk4T8u3FNqNG2Swzwy9hpj3siXvdgvpHb6DKsk4BUsJ8
FPfH2u6GV0RroWnnn65xNxgV8mpaIHSoGDWcGpk6dGKcUfgMf+9PXFBkf7Kh+tGD+1mxpgyD0wN2
4DDd9GN5fxxnQWq7oqAmNf4ZyouZAvIVnZjjATyXxF0nOF/BkFdEToUeHEwv1roVQwJ4Cls7deHb
mp+ATNPojivEqBQm5meU9rKwOMK3LYKjU5mG6oLOIFvvHmpTXsxcvdO+M3IZI+aRwvgg+/9b3t/5
dPzWqmIDfk7jfPXAFfv0z5J9L0NWRoPIDxUvQS0HhlZxRLjzQUzLm8fdG5pqfLQq9qQIblSLyrmS
0eBtH7Uz+VFNQ3toWiiATN56JZt37kVKhmzQeD7OrfSwsznd34LNvW/lnknipMiMZq6ZHvXMjmfo
Z74zYluQRu20chjDpkGWTKy0V1PPSEoTTEDj/67WcY4YcS+DoyZe1/zkTMbCQqedeMk4k7B6RZPd
RkQg/ArG9rsz6t+Be7/dPDEmMws3WdGf+YadnyIi9tRpvHl5/tzyj0NDB7RKndOa9bvWcd44XtnB
//ucB+tWbj/WhNrT77ZLXpjHbR5/gw4VSE8TTy1fMDFv+GPRcmze8/0fstfc4R60AJm6CyHLF5cY
U6MvUJ3aOH38XA+z3kI4X4CFWBb8j9m4RzWghSoxVPiFroAZUIWRbrBQZiKteN1O/j3K29baD7LF
j8Kf39D8cotq9O9SYxV2DTSh4onGOvea9pSJKt1Z4kFzd17eQnT6f3Wjy/ZDp14qj9bMcgNUBO34
MoLmjucxN7fzEv/3Rc/1jj67JcSZcUBM8up5axDKvrl4k3FQ/bYgquaBtJ6nCaK5Tv07xgVzKKdP
zVM7cnwAtgzIww6VTH+/m2iq7oHrEDapwY+20WcIqHYd0ysjQo8UiVh6vuli30OTjIbxPXMTkilw
pERGhpazHkowqmktwmVR36vH9E/12KdX+UnKlbfr6x7qqQSrnKyruY1fRJ0ywHeFv6u3xC2np6zg
zHc1bI62SBEwdywxdyV1EFRfrH8iJhroGgwtya/rhWapPl586G9w9zvXqi4tN4AQ1XuGzi8sSHYP
t7H5LHM0hkO763u1nfKqfi+I2h9MiCr7/tMHo0dAl5Xm0bgTHSugx3+/PzrULjCGtTgT9yLdUaBW
HTKDHOumQWcpDcYDV7aA1kzg9K+QT1YssbFNVbKVDhOZQ2eD2TvHtqWng7aqX1tnR4EnOIkFjPNE
20ezPRqmne4DkQXMBkLBPjqMecUCLdfwwZuTxgSm20/2WPcHTW6/rOypyX7zSP4TimnTLOznUcdM
KDqECF5z01FMM2n1MZRP4tRQdOaMYK1pSlLISVOOlG2/krkiIXfUY9G62XMpvdcqQ1EdMHrZWk+8
qJeGhglTZEE5tZ3N43hYMu/Vw4jIccKx2KZEytPe+EFADvVnOpsM5yMpZiSLV/Ktb7OPQKN2GqQ7
xBomGF1JGiCp6RE9LkyY+lV4sQSDoKoGtW7HPSzUvQEdWVENPEGsz3Vi2ZANO0xTPSFE79B9e5g3
gfmmboJAnqtzrw9HP52b47wAtxDlktCJs1IEBYDjFPJvkacHvLOPEwGMDrKV0PBBfBGXUMJcg3tm
Ffkd/ptmreceS1+ZF3kEqoYgrm8Pk7VoBwTJLhbPN9NSZhy4TBjc9vU2vK70zD0izWD48h2EcYZ3
KdC+YJfZtkNX5l/m2qIDKJaVR7EZ49JF1VPZb3Pa6SeZ/05b87boHg/QqqMGZLgEvvkchIdlh+N9
dHS020AgFNb3AecK+KcbWnj4ZqwJ27h6CfwzUsaiRhVJiH2wzRwAQkMCDEXJ5jQl0pEb4Fyz90d1
zUyuTkpYXky3fra0FWX0dOea58M8B5wsMjsIy33pBnEzOIMnVHKnWRRfIA0zK6D/om8wqYYp/6SS
ZmuuwqeUyT+vPOAz/pbhLv4eApKDCix/3LDY+8GqpcU4VQVFWKLBI9T5UMzGY08ZFPe5yKHyyPTL
5jFkm/f3XE1t0XTHvmo5nbK9Z263Gs698+orNRvwWJCZUxfNXvlj8g1mGgW4AmAyA1m96NWiY5Bc
6M9pLp04aY7zR6NjNBTEuUVZp/9gk1xCNRhk2+lHds8vrIy7ueD45+bw54CWBJLe8tS+6LBjd8gR
jfeyHsd3T+vFzkjrhxpEJZ4H/09mt7i+xNtdjhyidKRiD13ZAlGeZKSOsHwiqnXQVg5yP9mQMsOE
nVsvGyNKDc2L00PmFW28mVmx60uxszLj67/fSRGhRpUO+W5b6W1sjS86X9x95wx2OEgdS+yisXX5
8x7K1iwpns9kjmpo9b+caZqxmpHPyEDyQYbJfJXOz9IBSbjt1euWZAg8FZvHVvfbc25oVyBsjC4E
HkVUewKkdZRdUdcD1x3MBiB6lwSIxk66Z6OgW3rWM4+tp2U5zQ65XK0EFW0d1dyregcoWNTsw8MG
eqHsJm7L6ZsA9SGhCyJLKIZFJODHlunOiQLcDqHrU6Q7/n7qy6e0HBndV2Yt8MsCq86uVDD3af7k
eMaDazKZ9W1nhE7OrbHIEexxeMDqiBcV72KPCAAYmTOZc4X+wGrHj7RN5pVpferw+FA5F+K8FXxR
zC5YQgwcLvcM8eqpsM4GJpokmObbaKKVBMAi6A+xGk9p6q4D43j6kjcfmzH+mr2hQuE7PjRr+2Q4
+Ylqln5FgEn0vzsakZ72z8OUAxy4TH7tpB8Lt2bbNbFK46gRVX1C536Ta37ThEttUBnRRHGQRnHl
FDxodhOEg5vVQHOg+LW7Y475KgRXeeFv+NSJDDCZOzx04xoAKxAoGPniHKXlllFhTiKylvqpy0nA
rrDxRMt/r8wAjdX7M5ZfG3nFaAmMEJp2rsYPbM4L6Uz9mnhZ+T7VUjtMWsBc4Xa4Oxq6Hzskre08
nWfpW7xxE18/mJc761PI4VicSY9BeDiDeCE3EVE7ZgaqXmNPCJ+KWGHfwUfIZmaBXqcCbtPzdiuJ
rJEJVqlQYjO1qOwwbvrd2GvFOiV3uiim/VIxydbpyOhpFw9WoH5QGP1NBZ4YAdQewfDvR0+VkUHN
R5iWw8nSsIEUZranztlnYsvJaMLeHC/5J4wHH77H4+PNIxp47CFWP0ZYaZ59b0AgyNMZdg4uG8PJ
9pgj+18G3Te18o5WY5WXdeJvrDfBJ0Dt52IukGojw8GKvJhG4bCt1ic+RGoJirHbNdZ0Gb31oZhH
i69jSeP7ANdKG24hrQ04AAJN5remkyqeiu3a+kUV2otR4fxsvETntNwoABpLlLN+N4PNE0NLV6mB
DUPz/22e3gG+4FC0UHVqmnMhom6IVeFBWWOwOZTah1tDdKGC8GkP3P46vPZ7jc0apNy/WpWC/UW8
tgRAo7SYHewBUSBg8IKvTT/nGUd+aiAOL7PmyZwRXMkmXxMHdGUAh4rwCgX4me+6tZIXRkxYH6LR
QQbYOm19zNgmRiYZAKlOJXhzQMdd9E/d0h4U4THJ3MFhVAKy0vExCRQ986MN+D6hPsI4jc5DyulG
Rexfu5XmLg/0UzPzF2Tw+Pupma6YZx4Ikm7xmcbLMneAmU2c284+xYZRLqCCyB5YFSw46S790ZDr
JXPpvLWOtZxhE8bI1P2vroGXNnMA7369iwgts2Gm0WXkLPJ7q+uXmmSJXXuPgFjqCumngXzNNJln
YYOiWU9fJtpLywV/5aqnaaTnSux6kuxCTkVm6RQ3Rl+vr7P9rxgDWAPr6iIOD0lHHaJ7GB9zIy+C
QWlECPPq0Lz4ZyHF+NqfaZ0UD3LMfuhaTha3hLsD/SL7wViXpGAO28+Z+8nuyrwybv8yB0/MbBbO
5b9fME29U4Pi7CdgTHgmTC0q6A53xLnwJ/+4pTTC+pX3Lvki9l60p3+7bzKRUN4FpKOtP1SEt2jb
y2AHz8N9PZePnrQPKjbuX6e9MFg0G8xTI3ntONS3mr3BxCOT8EEwjKx5h62s7/eV4Q0oGBkh8hpq
1sy7g4YZxqPfcr/JX37LxWkN5a40eufWFP80hH6xDRzDaSIetFJ/t4Kcw54mr7Ab0z7OoHGPSMs+
5hoLA/kUBsKIuUQYv7yao65BDz4Y2qgSj4BqtLDmraAMrdRTiJyAaXRsiQ6Bg2Mu1a2oQv0QO/fZ
pdM1/0Co/Hfqd8VhJQEfSrw7kZxATpBEQKaNB2YLhY0k26daUOG6thl06jRP6lkjHTkDEmn66UOg
CFuqAZNSlv3jNgPFR9kTN/9L9yUcOijyILL0Pg3V+Fkid168NUbUbF8wlNZCpg9pWq24Q1x0Bx4M
ASNbgQx1M0N+IgiS1id+RtDxDqESfqk9wBfS/9bPVrKN9BAbKR1/E4Yuy/xWNTx4Y/tyn/rc2zri
4JhWWow61MbsM6N7J7e83S0jDtAuV6eqz+qkr8S74TpopMGCn9J6upcUhwso2W0ywCLlBF2nT+Rg
OhrqBJH3LE3FKCJbVofAGNZj3ruSscZFkLMU1n69v1qFPWKmLKDpbNiOZPDdRzRC82lk0bYmB8Vq
NaQh3sc5MUZ72glf+8TMaB7yZaZ+RS4PuC+YL7uKWctej+VgIFumKS9ZjR39TjM3k3yeWMdya3GT
JddwNMB0Yswv6829qao/SnQ4jz6vn0UAA3EqJaJlr/23qY5qLpPeqkrTYjX0CqIID6z084dhls/u
5u2UqNUHhgOknIV7dLbhuAww/dJkG6yEEyQp0BXtAM3J4Clx8Hwm+r1yWJiIfpBdgQM5zQzJLpoH
9niKGrtuZZBjZVoD1ewaVzwMK1wqeCcuNhI+Gu1PvZXzvljYLQhyPMgWgn0QLFZZbVb70WjekP0y
FjcfrkIfigsQcJImjt3WCSvOMvXA2M9wUjVYxzWO/7y6DkbFQgxNq9EQTYQIcv2a07OAgQzrpgFJ
HYt39m567DzIfWzE6c6r4G+7jT83QsciXzRxQ9h/OOZchgQbnWfgmvFoj7/doUWHVn6228Ild3eu
WJ5dHpp6PA5t/cuy9CURugN8zny5QQFUpQpCbaJ9FgEpu4LKKISWKFFbDbUBZiHkx1gFPF3h3TdT
rF2kaIbCjQSj2KEwuPJby/IPVlpKfi+4uFMZmzjxiBmSc1R7zWNJhlGsRoTTGaQdsSN8y6Q28qPP
s3WX5yKPykl+Bt467zBQs4/Klm9wdM8ofmCibLw5pOt/q2q7rMuyXmxNe1dbPTySFHPNl4kUpk2x
mXhZeh55+k0cfteuYx3B4AC27o1rzySZaG1RXgRrfl+5Rbyklhn7yyzPfaVfyV9yXucpGZY2Q5fB
nTZC0e6UXdFlXnfFVaewlqQZvav8XZYZBLbM0D3ekCL1QWK5UWKLomFSF5jEoArMc2Y2kHQYIiIz
OAFX969yLMRDT8Ydtpv63TFkejBTHEOlrLykze7CjdJ3TgozZB36AShHTkJPaqefhqe9OnqOzhaD
5qm1qxNg2Gtjlvm7FP1TrwzznfdNJu3iZZiFDZMCdpBTF2YC8rWI3KUsaNAh7rEfKjDJpW9P//uv
o+m+9lBWOwCPpuSdVN2JvMb25Hc27YOr81MMrnVFWbp0w9fYaFWspdaP7vHz9DEZhtaeEuH6rC1f
BVJypuwRn6VhH1yzrq8EWL6Rs45QZlt/asPFwmXn13nojr7M11MZaPJmlCxIuq4ve7yCnAPZnemb
8O9qJWgO1jfQ7/REQq6x7/nQo3WYgQfn9Eyucs19oDW/RG49tZWpbguxmJx0tXvECI97GxTiaNiV
/Wu+41oIg50k7zf7F5n0/xQ1r3e3VRXndYfMEaJttpp7ZOr//2LPj5lps6L33ke/Cv9aEEDAEwTa
nAbaY0/pmN7GYnSXi00KAUamYbq5mrM+bBaN6ijgmicfMJaGWCRYRjZSiTENziO92VeXzRwtVv6x
dQ65MZPLV6C85TSZhkCPmX4jfTIeCR3anrpVf7Va141T9OwHc677M2IZJ7S55MYuS694kn7T8xDP
uq2f8L7R85FL69Bn1oWsjfqCqa++9BoRv2W2bXG6iD7hiruD+iyWNXFimu295jaiH1Lp4ZJp6aV7
vTzJamTeZlFms17m/Ub8xGW4y30IF/k3gfVccdy7ZMroXLKp/rZyIYUBAwn6nua7xZXYr/zhbQi2
m61TjiUEitc2m/NblukB6B1sMOlKxiFvh4OlB+O+qLp/vIMiEqXV79ioLz0NemfZUWeloBFOg2EP
j42z7QadMcgo3OUAKwQ2ampfglf9k8J4phf+dok7gJ9U/TN7HGM95uR2YSiR8/QaVIoDNhWHvM/R
fHnGJ/reKc60M3X1Wdi4frcn2Jtr3zf7Hd7MOZKsW1FhlB4bbckrRLRBodog2tJtjSu+nowPj7F8
dnYWLHI8ZMsZqZUbm0uq7dZBIAn3zvrss29046Vs3Y9qBC9iAFbYtpo27FAqHtJ8gbUnJqRrrC+s
OY/D3fflsto0vCYIA7NDiyPImioHSU/+uFn5trMnTRyQ0qKPmVvStUwW1grYIqpGpA48ag3w3CvE
znY2M+MdjwjnSue+6Nk6HSdMlzezL39IYcqPDjkqcDmkAtgWS3WxoUuaV4Uqb+VlDxjWblhJ31Xh
/LLByxFKOQTo3H/577+tFh6spUYMoTXd4b5uwQdgPJB2EfIvkqfZterzOAZHsqTc+B6glpgwGVU7
ij06gXKHzntEnlDvU0XcDrQllB7btI9rKFWMNTjXoq7mEnaau0Rild1taNz2f7/QfYkpIJBiz1PK
8e8HZxfo62YiTj94ZfrBgO5dsc4fVUfSP0FBOkCVrp9Spb66RfOTvJqM07BaMLuBX4DKYr31JdlL
5p14mTfEUuucw3+Low5cAadncFyN67MvAUyMpe8vpoP3nCA63dFOArFMuDkTY8QswdlG5tm0PgK+
US9P4HXUNeJcsQfrtgs5O1NvhM3p7PYVuEY9H2xve9fQ5UVcfFZEpv+b7aOJhLp48fEnJqSEEfRm
UX3mp+BLCNlusizmgyVxmqTalD8xnB6Dyj/VIBdHONTlaSQPIZrHArFsWdu4zgAHetoPk7sUc8i7
T+JaLFTAHfusUVDLLNCB6gc7526e8qGI2Nb8QqzgYb/ufd+hvXbdMUjVCzGLe+A3fDMQXVEhnSHk
Qm7IYEwf14m1nVJwuPHuZBudOmELjNLS4A1HTKHmSd8J4hGJ9Bi6QwrAk8w86RFR3U0soNoTfWRT
JfLmmXp3RLC1PABiPlAzvK8DcBtbI5giG55Yhv5R3YeTCl4u6Modbza6HfyzHGd9WOo46Nfmnt6n
0BKa8/gFVDI8O+Z0ra1aTwjI4Ta0zDzCB/W3dSeMEo41h0H3rLX52XChjJsrnSZ9vPU0E7Ic9eHE
rW5iIe3TiXgsF6WXgZKMvVLjndSw35jGX9/WvRiHHa7nmkiQ+8q9Tmhrc3tYcEmsd9b4zXPRdqES
EIkDY282FmK1Si/vyox2V3b+9Oga/6YCabOcT8RjJPVdnbYVjntkIKkS/sQ9yhEQs10PXYrqfWo/
W+rN78gV9gWEE3GploQ64Vcp9OEk0/RY5nzVypSoJ7T03OOvDP2pKPaMlCWJBPYb77POJJtadb6f
bRnEeBPA4hnatZeMynlQICpiXKtKFoOTLKuAwJF+xmPveBd9ORtksV1En9JeR06I49nL38pGwp45
3ofKHSIHvUC8mAN2nMILtCtxpu5hBlgqbAiaLYdnsvAnIhtzn7yZlk2rxnKtyYpTvDDxJN7/53+/
GLkqiRnCPOpuGnhWjoc+tRDqmH4q9tJjqaP9mc5hcZi96anVpuosi85/9JTzs1W+OLd1TcSVbpxx
Z65nc5OYwZvuTZRAX/Yg64PduF7Y+ZdhqAFMtuYgcng9U6y/HV3G8+hXv9hoMEL2+OCc2leoWYcA
58a2JpNZuUiL1Vux6dbZURvXUQqbbmu8Sn1x1Mge3ZOGWYb4Q7FfGumLVXdIruVUmDuigfRw7lGj
t9omo6BHEtqjlIkFyzSTyhKXo7CJ+WTXlPYjmelih0Lbu5QBqkuHcJFYLjUZOBS57OB5f8omlaet
JhGOrkH+GVLZSe/3uu1BtFVM+Lb69Cwjf1VTGo1ku36KrUaoMF23oaZsyqGJ0e6bnONE3y14vne5
NkDXe/zoqk4sHBzWTz9AKHuruFjLfJpWc4NEyQp+NFa4YHqQZnMMPBunBctEx9EeIl4/4yv6HeBA
Co11/rn/Z51EMqlgSEg+/LwntpN4ANzsIrJE4q5JpsKSxzUcSITEpyBfArs4M35f1tzTj33mMddu
1sqMl/Ip4EqZ08nfrdSBR7IUPwoJetGDLRTWKa2pD+MCOXMKSu9FcruHxohUBIX135G7MdIIdwip
ud/bfvWsy0WchZz2RBEucT8gGS9Q+IdATqE5NP8ISd0uEN+YIyd2cdxOd+TX7QNMpmhvgnS+ravC
a26AEJEThyXN/mZ9IawxF2+TkFrUusIM5UBxS6XQDBT1iwmjxzsIKWBj1YO07C4AuS2a5pAWl1E4
W9IGnN5zFthhMTtPKVpDd/3XGZx8W32PCVrAkFPneVb1bdDK8jIziCGWSkfsITr+sWn+U+H1Jokr
2CM23BncGOXQ/fKDwY5mUvpyWT9MVvtJAdiXq7+Vls6sp6X4ml1xGFdbJpRJPDFv/8iM+W4Lcjb/
OddxcWrQsPkllcTrdwsD0KSZRhiQqNZsdwAid9/6jUhrOKVnu/vUS9TnRnOP7QEtBIQPrGeKMr5M
GFqGWD4prNO3SXUp2WHGDmssy+ZipOGkLQeUkfyYXK54/0DwITmEZD+inUcaU+dQt1ZvhrNWXTUi
jI6CuErhFAA0zUJKKmC23v2bJ/ulCNJ9OpX4ZbwrJ/dr3fwfc2e2GzmSZdsvYoODcXr1eXbXGJJe
iNAQHI2jcfz6u6jMvsiMKmShHxroAsohKZSSnE43s3PO3mvHLAdRTuNX6fedHt6T9hADciH2EuUZ
gwCc3a5B38K+k5OmrYWdvSvYhovRn4XD4rnqk0emV4R5eTsJCxDSKaVi+0wJ/zB1TTyrCqmnLAuj
lmedOSaz1/TDSz+w5ZuWOjQASJoS1XcXgIVFhrvzrKDdjzFTGSmja2M4P/1RbhJz2Heefw4NjS66
tK+uCfeJo8qKBuyQBO+Ul/ivVFeicyw+OcZ+xZ1iaNWu7ZpmbqKcZ7eTUH/ALgYVExKfY36ASWRh
m+NG9E2w4rz91rfGSQWcmdBCEyQ2Lmgjf/h5tK3a1OaEMa6DyDpUXaedrd56ze3p5BQVSa7asdFS
sG+9+CCO5UWzYqQv4YlNHYgZvAVIZtqrXqh9nUd35uh8hgkCH639oRr3B3yrrTZFb8Axfjo+GvfR
TqiroZ4oebWm66ydXkCS3U505y6zDqjgkqHVnrWNx8yWV3RumCeRBQBsxsYT2bWFNJIBImEW+0mG
e0V73x7GlRFUjBcLjoXZtNXxPuBBySHO5OP7iAg7iTnvDFYpV577ZNXIuBJmjSsD+EFRyeagV/WF
N52xLrT2LjLlsLYLh/201vSjUSBRwSNkbC2mY8cyGYytN432ikY19a+OJw4QSXAgi3pRya668Gp1
q7KhQibUBPMVp5KmKrIN3n9m9rOTxfPL6Cda1oeui7+6KJGPmjf8sBpkYWNZJFdiEs0V/ieWOj8v
aJOAnppVblqk67siXhvDqO1tO393BLntHIoYEIb10u5G972E5GJSCnjDoH2yg+1j+yqqsbuQVnVq
2dm9wL+gXKSSinY899cUdMW68wjRZKCD7FwiyS/aX77bnKWVtvtqqMSmsTmoFSEHXXSIzkrZxgvs
Yg6tAMI0IIv2GLxkQCBypnkBec+LgDt/lcfVF25pStY2+gzka5dmF5E5ybGI7G1MJwwKg92zBCD5
AT9ENqLFypJJD/BlGD5zFDUpkQC3+Lpaq5ZWm6eH7x3RdwtbFMHKTO2L7iFs59ytxvKQ5pgFuyR6
cZLoyxDItFzHAIw4jJvC0I/K77DSFc62KWsKpkA9TZ5zbzbI7EaI1IKpFUlNBdIUN5kOlieLlRGZ
9JaTfBPIHgdyjHgaiup1yvW909AcgKkzIi+QZf1sTKn1LgX9Hbc7KA82YK0D4ABbgEl0jH/kJG0h
9KhP3lQ+xK0J0qO7EhewHHULplzVUeBxAwBbftEavzlnFaLM3DLuvh80v20PiYfwMaPJ+MfXMEN5
Wyp25jJVIThMmQj0cm3UV2Vb69dmos6YVHaxDdmf7fIYhTqou9QP9yXbaa+NwXZQxgG0j75snPap
nyJ/axY1PW5EzqFIzMfBLYp7OysPahDhj0qCVEvcYC65+C63tCX3or9uHMfc1aNen/vuk2C85ELn
ZGnTCMRs0ZlUveJNT5p2I/FA0Vpa4PuIjwGW12PaT0EIRwGFittb9G0YZToZK3zQRc0GdfZnYLrV
RrNYGJkAbCs/d46knyUUwVggDVj0D2a2ZJpfjuji66SwNzRquLMqUa8rTshbvwhxVE7XPke61Nc4
YqyuWQaR3h5rs69PJCxwFsNj8jh5Kd18ip8P5o4Ywsr+F0U3JELhvkw4Pjh5uOmNKQXuY91WeyRc
xiXFSL6qsQHzc1EYNjV3TWUKkj1V8oykTDHHCvNDHKpkr2stYy3cSxcPPao5Dv6RJJQnUg3du0bk
3syYRuXLzj0nHf75tTL1e84u3GrMIjYVd9W1S7T2+v1R0rivaeo/2iDM10j59OuUEZG7KPgz0qov
z9wt0/X7IRP2dIYnt/Tmb8MRz0m0LrSD8Eu59302Gt8usVoadnOM0bEuZOJnT3g33HNmFT+//3FQ
43jz3P7w/W9CL9jLElSzpXGyyUako1AXHK9E4pyHUDhn1bty1WbpVYtCYKuj5l9m08ilCDJ8JaBx
dFxDF2ZN/kVRXtBwyIdlI3VqKWuoNiPNx6WdMXhHcd6G1xw+/ve/2oWPYyTy7qSu9gyfilPYACQr
C77B8OLyEBROcagxNk3wX8FhhWDhHC5fB+l3gVNTYzKCLu3Yu9cslhnvjUSuNTGgI63i6cQdO54g
+Lm7ySiOep7Wx9bAOa8RbMpCXnqn74epdHJaA9MmzPxntyVwlf69V+1bnamm0rEcJLq9Nei+ozKQ
GFJGZZ4qYePm0OTeDio7PXSl+SNKK/hyScVZxgsOTsLclmCq0/eDrPT//igIrZPR1HOZFlZr5jCM
6PsT7Vxx6pjc/fGA+PHPT6dbgZnsZEjdpF0uOKMkjNLgKCYoFObvEm4D1ZH3HTqd1j59P9QDHnVi
1MZN5Pt0EL6/6FJMVuWAFY13sscfu5dEWq0Ci58+gUhHg5MdeYkRfRuwyIzJYbiQHhUi6Du9u+RM
yJZ+zutb1MiHNL+y6FBr7cZu848C6sJWAt5eiTBs0HT56tK01rACpk8HG4JGhVV9hUm+xbbRKghU
8loHTbQxkSssGahSwoQ1CMnMwNeHrh2b3bAf/HRc9nbIjCtJ6ADk3VaX9sxkgeoFwjjfStP3T31P
+0v36KfVjjmeELdSRVaPrLvdSm96+qbU2XHJ2ANYVLUhcahcZnExrOSkEFU17kjLICR8oaJV45Pa
Njfi1hEanI1BXhQvatis7Q5vHbrdYyNwmeLUztldlDhoA4jAcXKCI76uBCCmyM80xgb8BkFHxypn
dZlcTHOGL29lbBbruinduzGgO2IXIxiQgYM/i1wz07vTk+vQwSA3T/0IFUobRSrlqz/gX8B5K366
ufWIIsc/lyZeozSLjrVWGL/8XK2qkW4rN+y+T1i14KY+B13HplxSzpoYItpe+4JEctZMLf/ISusV
dor+Vsz+fT3ssxcusb9Q0uSmp0lJDTbkK81MvKUTqO5ecjloEVnVtTIIlApVSGaG0zKBH12YIiK/
R91nHfPeN7EiBOMlTIBThIUQdwVPf5X1bvFE39qlXYe5yW3oqIjM/XA8rfswwUWUqJkAGjvH3kbD
CkILdjX9ugfLnuCbWKCWLS/+2UylQqpiiOex4LxMceHeV4FbrBme1tdkRHFUSDro0czJ7Hl99sSM
1XsR53ArdVga5PscEy1+juDY32Qsb8qOjKPeDtMtTkFBmf1wrnVvuqEim24Bsu2lILRqk0dYJiQI
m02G9/yWxyHWtQLhS80MgEpo/u5P2TXeZpBI7ewKiekihTW1MKHU7x0spLfvhyqc/DVASATcSXoz
bNfBWTDlNCUJBJkII/vza5P5oLDx0pLxz9AUrFs7P3QwKyh0obArcGZ/fI2h3gdrUbT0G7Av6PrE
jWUyOreBsWNxUueIqVXBssUoEuEu+RkEmNWoSIGSj9pWzbO+tvfqW5X1A4uC96s1x+YGGQNFS2Ez
v7b95lba7TlD2XD8/uz7Qfp06b3JYNIQSR/dyrhKU03dOgRT19RjT+MTO6/a2/dH2ojMIe1xYk1u
caiU6k/mVHe3SUXlfpyviNGF3Y3IGY92I2SvWlqfLsPHLdsIDnOM8rxHrbJcc5Lobihz+xuQA23N
HJlTg5dfbJwSN5VjiR8TmBYl9hCE5m5EVQLd42g9VGJ6yNoWR6cSyanT2j8fvj+dp3gny7SQL5ih
viyZj5/y+eH7I3eE/C9V2Kx0dOSQp715heNA5jao2YeyjE9/fIhOloLb4xyR+MrY2b1z6GMVnb4f
6s788yNMwXzUDxwdu/xgzJ/F9CFOA5DxPz7qLIFhg+Jkhcieuf+E1xeSVJyseK7udki0KxyX7uiE
8wSnz3eViSFVDWkHuoSvN/PD96dFWj/IMEi3Ddd6w5X/LDyUvyU0g8kBbMnZ/KFTWnnB66GtOCDi
WcTLeG6mIT9/f9Qx6N9y1nv9/izEdbdsU6VhmO2KcyDt4owzMMJ4H4lXRs7eVsmU0lghSZWGrs9M
eR7swvjjIzU296EpAwZEAlV3hv8oGuQSbEawseH/EHDRvsnASw6+GY8UChAY/heyrLZfxZxr1vye
zva3wKvzw+bx92/4P5h1RTrVP+S2TV/1+884+fm3qCv+kz8j23SiqXzX0k1TOLpPS+e/o66E+C8y
q9B/WxZJnOL7X/6MuhLGf/m67Vi+I/78h+aPwDYysCwftoaHpZrcScsw/ydBV9YcyPaXmCvT5qdY
jF492ybvkL/v7zFXY1sPrjlX6h7ZPKsg9jaWNcJTlBR9Av9FXTD/MDpHgfiDdRc1PUtYci3rilWn
pxDWiNlYZTr8/0jD85CU1WFSJ6vAIqBBjapoCKwBB+2U7USrbPTaNZPIutOSm87c9ECpDLvBsQ9w
1Yb/EKH4W5y4y5MzGeh4BO8JQkeQ3/39yU15Br8J3jnmT/fVrcZLhLKRsNuL8pyfpmgfmKI9BwU7
p1m7H/AL6QLjdrHaV8yEX3+5Jf6MyvtrNJ7Fq/zXK23ZZJZxB/g25B2PbKffgjQTPVPQGNN8rVXJ
S+E2r41X3MWodbHStugCdlibt/DLkD8NfXSIyMEoku6MTOIXaU/JCufFO+gdPHCo/X1KaPQBNdtZ
ErkMdfAoKjIoHbwasfdpRN4PDBoEXTuwNQRHpSldF7rZIo2GtRPb6k6bPJwwsbbtnew/5AX/Hp1m
mzq3M89V57majjkn7v4lMhR5soVijnrWILDsaPah2Ar92RnhVctYzdyywDri0fznC/wv13f+rTT1
PcTvtmPoczThX35rMmYzIJQZWWN4d0lESzlxwNJOVb3851/09yh41+Lp8Z4FO60jOHdIYf37L3KL
DGGorXQGZN2OEU217rUYcQTKfh16IrO9IVj/j3+lTaidzm9zSCkUv9079JhsZbQFyeqklh21sYbM
qNw7X2JganwaSAMhrf/hev4WXv79PBH/erYg19Tnos4JpX+5oEZp+X3cM/6zBPVaFhwK5vSoNY59
mZEsNFwLZ9qGBhiMAvHDHzsMa/+/T5L8N/eQYzmOx1OGr6qbv61LLsIs4JQ5NkFJWVEOw27kXJPk
Kba3xHoqHA2fbv4fYoP/3S8VLLtgK4RhmM5vN64WDAEd3AQ5c4aBwHykwXhE9rPKO/E6dMhYJ0ED
859fWtbr39YFUwcsr7uOTqCrMH4PGvSRXVppk45rR1RvWhxe6tC8FDEEB5zN6aqR/QfKt5NnZOmK
3p6j7eTsHfznv+LfvHlc3dGJSyZYkQTP315r6qHAbZyM1zpGsoJBDqEe91cRf/3z75mv4F+2m/m9
4/KLPHLEXd9iefj7PeWZKtEn+MBrGsDLMsNVRzCI6ICfunc4IpDMAAswSUj9/7vxv1l6bfEv11jw
P1Zgk4WBdPrfb+UQ/fsYCcBBscDh6BXRXahpzFaRijvkjhk21rrOcPdGBGdmyD+5I6Ml+NpqUcQQ
9eQdV3xYhWlpwbdgtuQHT7JOqDlR/csux06ePZkyOucpkWhoSHcdBDLymmiu40FaTJr+5PzsWuvW
2MwsaHp9GqV5g425iFNtO6SPcAo+aiN9hYs8Y2tfSOx5G5L06s2DmvQxrOx+4Uq0ZVaJgL4bVgNT
iybzZvsEAsIsM36SPX8W1Cq5FT4nzfALqwv1VSFv0F5XXvoRse8OROr5XvxiatnVT+O7agguZV/v
iKHSDPS5mYLXr9+TjvwY6OOB7sWuoCGkhQkNjvoi4umiT97V5WcsJ7N5mD18cYD8oiIQKDq1Xrg3
TJcGVHgRtY82wa3PpZBHwHRI64luNh97xGgrWPAutvQauqGo3oXX2gcxaER4JKBIVHIbqggbVY+x
CphiDeKZEgX4r1nFxjEKpgD5KO7SLECWWJVPcV+1J9xXdwNO92NseUtTx+JrpkyDhceIpgjb+FTp
Ogk6lv2rty6OLMH2a+Vb3zAHVhwPlk0Q7ouoyx5K8RwINla7p0hXDjAf32oQCwa/UlprROzKpesX
tDgBt1sBSCCWRRhmVihxGUEYhNli0VfAjBUJbM29vdKJkF8UZyLuYBUlKNAaJ3hK+/2M1Vsp3azX
va49CGX2pyJAbtvh8UkS4oc0pocHu9Re3LDd2goiCtZswmx8YsSKvsR3E4cb/Kn5Yp7uoLYMdqF/
7cKI5LfUuXd1aHyaIiHKpEyOOYktbLtrbxOYYp4ywX0BYtoqG44qm+IfVlC9+E54l1bmWh+GeNtG
BEwMArx+oq+IXLwv/f7BMp+Yq6gHzUH0Hn2GSKOXlq9DszBhPE5iPNi5pW91P4e0ZmX6MYoLZPQM
QEGB5j4ysKpzflWgtkedshS9efJRErzQYi/Bc+h315jGpG4GaHrai+Ymz61GNurk287K0KxqJQN3
a4YmCqq4fMr98RMDw3Naw1wAyINPE8ICXTheYWubxTDjoZGGi0a4asfEAcFg1x+QWwBTsGyivXXj
p6/scKPjgt2yvF+ZrpaJdUfzA5kf5LM6cuxtBQBwk3HSob8aMb1q9GlXZEwRGeZWa8Ove2SRxAyM
3HZYqMa1GC+ehbib9XY8xyZ+uTYeXvPSvKfdAjkyQVobFCB2dRSJmyr3NO5ZNI40V7eFW5U7ZDrt
AfOPA1g/vks9wznmQXobMUVsO73HGdEjq8CJnZ8MgJj5OKkzcsGUG7SCrRQar6Siccrcm138ojcI
8uqiNreaqF/HXC0zaFE0lfWlbqMaU+de1fGh67ov7CKAkJvmzeh7iMRG2e4aM+rWU+LPeDAE1HR8
7n1UBQv4W58kMf3MG+sqx6XFX8z0ARVTm4WvFy8zp3XDOHUKFXR6mguLrEKul+ofEVRJ8mzCdeHT
+FIwV3RTXYiAsRn5RXByWm9ZBcMv4IIS4499nzlMa0ztGCqWZR1a9iJOcqDjGm6pJCy2jk43UpVk
fzD3ZAiovblldvP6NIBOibqoT9Fc27Xa+84a6u/LILPzmNMLC17yCD9pErjMC4yWkmV8KUoDfQhq
9kPT+OPjGF9VgxS10wwanV0boNqHP4FODfCg8LaxUb3nQ/Kra8rkVkezKKd5i96Ead6F4YX7rsOq
XD6qBNU5/tPAP5oS6J7yzHGrO/XWLXrsIAN/VSQSBDQYCs8hq9a9I3WM/Kz5YZ7hCdLLYV9poOLq
Ur3xB+X7NM5dRr+weh3dJe6N7FxmPkO1sK3IXYeUCcvMc4rrGNn2Ugvw/Xc92qJpyIBkM64Ct0VA
S4Rgb5y0e9/UtF3CDDVsS33bgcA6miMF2kijC1/LpgfAGljMVAgKJdPzR15FHdMgI1y3kPCISOhH
5GuIWlPLezZDtek940dgeGCHWO4WbqZPS7eusR6b7lfryyOW2aeRYA1o+yGoxZoMEwd1E+kO3AGL
yEcOE2Q9jtrUzcAE0OASfmwdTZOcCa3IBZ71hfpo4+Y8mJ9WbClyBIoNzdAP12JSHKnu0obyFsbK
XAVyuodyCeIiAMsWPaSZ9skYe2nkWnbJ+4cK5sp6AnMBn7I8CgYxGy/qHsdoVrRm7o8mg6lSJA4C
O+tnNU5itp//gOHgkywos6UtkfFUWcU0LhE3msuLyXqgbTWchgq5U2xRIzduMBLix/pNPhO0555N
gfln1PDdoWjeROMfDdU8WYZRcpusGgGuqE+cO5yXZ6ZCoC6y8LP0ttpobsdK0+9lYL66iM5x4sBe
993sDtw24QNJvSYSCsQHu+SCfv38hu5pGabwerudsJojVcZ7mk3r6YR7Qwcimbw7ftUfrNDfQ+hb
9h6zjSZzuGX08SvqJZwaWGjLBm8LlhATr1to7/75lGb9y+kbLSsHYEPQJBTC/b2u8l0feVwYKTYf
iDwtAWiZo7oNCZTgAwJkzWnbSZwBnC8GLRwOWsk5aG4m4owZT/0IUB9LB4waj7cAe2+SdWqnynZk
mO3Mx5T85Gn4n8zmZWrz5qGV0TvqxbUflPeK2WIVZdmFeeuXM5TpoSUjIHTdn1MrrU2WQXRyC21Y
Barax26tXaqX//D0iRX//XBsUwJ4PvhDE06S6c2H9L8UXC1aV5HWQLgG/QvgOH4yKtqF37g/C5m8
Q2YY9hPD+CAp5M7tKnB4bL2CQnrShbHtZ4ttSFG+LOlML5KmIx0yzZYtfdlQ83ycJd42KL1fWMra
besptCUWA3yFcdhD/XZ1U+PA5ULq5E/5hr5sdBoIMlj0gIJWxlB0xzjHmGZCm1qTdDAfCVNvcaVV
7x5IRkyXXVXZeAc1pEIodR96d1xPBU3c3vQOE/4vDK1DtVLSmA5lke2DJC+RXG+QUOjLmkbYYhJA
pH3XvEZ5weBQC4N1edUMuhUYdtdt48h7+lUYiAq4Gylmyjps4rUSUU8/FVPVYEnGpCJ5MUg6WaAw
SI9AS1BhsN3HDkecPA/PKayfRdP104GxarEnDumX45JRnXKkGDo2I3vShgf9q9D1jn3NaLc1yQjA
VupVyuuwJsGXs0utn+QoBdoQcWz75rkqzXJt4jRka1VEBdA93jAgF6sRoTjjbtjlw08RmXjX4HGv
E9OvtolhFtuSrJuVg8d50XN8PE4xIfNhMB4ielpbrJ7eksN9tq1nhJN2aQeCiIuofyvQyV+0jNOC
7qdE+1BlBLGTz5FZYBnRFJB+5b/VAPiblpSztFwNIdU04G+G3BlvMmFlaqOP4R5sV/ZUJx+Vi3lo
IlNrGIebGTXtqtKTz1wjdXQqXMUkGmnhYCFLQKEdTzFkChW9tb2goSOyL6sU1FB0B8yUoaWBjWaZ
2+VL0TOGQeOMDUHyMjlD0q06WafEEjDnjqBzAxMeajA3wxH4RjMZ3tXgQiydxlMAo0Z7E6T+e27G
4lB7Dlt8Dhwv6NmJYeVDKIZuyRYkCTyJTIeYnJI42gpH1yXmLN6vUeEZWxW2ey+Zdq4KwoOZaz+N
3M5PeikGPMA2HB5dG06QR96yho5mGZFyBsj0QJZBtwGjzBE/D4cnb4bYwLA9VFp27CPOh3RW4wua
5mlVlv6h7HrtucdI0vlpdnYyhwuXkcyeElK+xTX7HLRvLQak1hvJtzUZrgwe6P6CyTDQ6P5oWJz7
R1xfWByI+6pFpY6l1Z+7kNozSg0EN8o1lpyc1N7SphCtlUv6Uy/uGofJMMDzZOHLfCKwRnz0RBku
LNy5xzwDNSaSMThqNTu8AXM+8wFtEC+/8pm0bXNdu7PK9OjXU3+qIkRjHNXBloRNv9MYctOUvFq9
690SoW1QEBSX2u2uzCrpd2k1XlkXEl7gQ0WQhnMhOPQzKCASFvBb9tX0M2gK72hF4ggjtt2niXll
PU1aCcrDyVGtmvdlNkXniA1701QUjV04J1SWBtDM9GwndX8Y+l/GkOYMFCWn34CNSGAfDdSUbspB
vldW8Elg1zJThJ6XKAKIiJxgPVq4DmI4h5uS1WkVswEuTAmFwjCfK/jKWtN/meDn2PjBJMpWfWUM
ZLYEUpf7IgxWgIEaK0yfU7snu6gg3lEpXHWGSdonpduyTspdmEWPMf+nNiPCN41aTvyY6oAPIB0D
xGq3Bp40fMvdVL4St+VigBtesrHz1hnFKmlKTIwDvNYrWVG9iCR/05T/hNCX34STKULZ71s/4gTs
7dB151bjfRe6rOawNo+k0haviNAwiuEJzSH05UX/yTD1C28WQHsbRh0XumJMdcqa7JqGdrTAgUHK
ifbUG/IwdoRRt1afwB1rjV2WIGHOM1A5I4lSydjY66bx0C4HRB9UqLm1M/kQ6aPypqvjkMKcPsuw
5+Rv4qbjNgByNhAsyYGpZO3Y1FWSrcjDSNYOkWkOZritHmUazohhVwJ2xpzI1TdHmaBoldxN5iiW
AtSBTQf5KD0n531lECeq6eZusr19rQc6RolBXyrBvYOTBzl/qHuEFZvcsHluLyVBU8u066t1fCGZ
uDjFRZBvOGF+5WlwjNt2iWF3uAvHt4CAtXMyJrtu6rRdCxLIrsW1GvttU4Ojisf0y+MYsSoteHyQ
hBgmUxMLTb7kGS0NIgjugjT9hMQgVhXm0Z2TVRenq30idmxITBzApoYTfyTi4oZNLFq4WlTtA3OX
l5p93zZudu2HD4Nc36jX01fHe6x86jQpshyeTBFvxxgfixkRC2FXJXSS56FHlhoya+IiZC9JZJyq
Bggkl1JRn/QfTJ/09TBQJDmxv0+9FLp55BFPhusfPw3QZ7NWoC1yjs5IrF5rH78pywCFhDgoIxNr
ekIMVR5wbYNsU9qGqM7FFBACZufNFR07XlDVcg5MwmGhiwfh1JcJYyi27QJ5uFO85QItpOoQedlx
121o0xNuo7vDxoGbXNM76aZmWk5Tm6AWUMehyyGv55yR2xB1eFVTPbosg70dq4OXXIe86NZuMAzc
Ppy6SSskNNl0CISQYGDK2dcKjxQXY89YY0oy/wQkGzgr9GcsINwcnrvMhL/sRw0GVsbwIUgaCfAB
+TBJjlBpB1RuNmi0Pt3p5LmKVEA8zw+dMng7VunX4JP64hpkj8vxQ+J98FL10rcO/nJkB+U8lMWt
+wjPE7zuREFKlAUJSi3ECVdS5IddticJHooFv07HmUAnPWCYIxcFOEREMXa+6crxFrpJPJtffnlz
/lVcysM0aJzO6ETVE8MMg7fCIvSIJejHTD8TDFstB6TJvMGYbOcOLwLEtVlHD8AvC4qzZLgIWxEA
GM3uz7alhT6xoeGQw44YxgBjCCh1dHHEeK0ds6T6FeBk3qZ+eux719jaeJT4aTjiBGkxYK/QH/C2
xrZpXb470yVgM7LRya9m7cO+/EXCDPrWeMdVT5f0HMI1tCYbfTOFqeOlxSbzIvtczGkdQZQTJ2Zw
Om3DetO6AFq72NIh1df3KH+iR+EVpL7JOw2Q/tIYdJzwNtGS5QR/L7CIwelZzpeoYu0d+OQurG8y
xWM7Ti7uwgw/KpHA62BgbbCHEuxxHr+buqyOQT+U1youLlK4N5jw8s5iRrhIbaKy9ajvTqhwCeCI
wXI5GhrhgPBTLNxpdBZ6hs6OvSeK7OQus7KnpglBOg663AXlUF8L6b901i53PPuptjW6XYk6BlAr
wFfG5krk6AkxbrzUvrHVFBDwcIba9G6ibf2exMaS505uOPxj5RGh5qLnnsRMxMQbftbbFaFF9sUc
qm3WNGQ0Fg7MJK3cZlNH43oYb5lRyuUYzUw6i+0NrP6RyJlo0xWDf1W50y3yVu83hplhdbZrsnyj
ejW6NLk1v+gOtsMQMZOJdaOa1EYbrj5pKEefDNSNhZB9UbohiqquNh8yu32upulFhlNynmyS6320
KEu0k9g3/ehkAKxEmnyZlJ1fDGFLrAvyodTHfimTj0BZtIKrJMajGh5pSZvz7kOmSwXmo4fnYA/T
a1+m+juyzl2foBzyi+ZG4YRPbPDqBbqU4F0CUC4OtN8I9tQS1DUm7Zu08z7Sym+uKc0vxY/SC618
jK3iPkJRTAjJCGwXHhJiUmcGWeXFPSMuMsTpVTHoy68Ja9wyNTIctvBUNqJA0FxW2ntT+ue4yeSv
Fqqom6Qa+Gxf3GE4eCkBjb/4aD0WkefflBHnx0GTwwt570K3tB/2GAfHQuB1JUJ7keWpc1KStgeB
k/ja3P6J/HO5j7yHIea8FefWRu+HYNsRH1/wVDaOX3+CC2GJK0sSB5wj1Uq0mgLzqZ1q9z6U9Fyq
jCNTRBWxwdxZPLl1F9BUZEpYivhY4SUDu6KbxKURmdKMAQJsDsmmd9ZwqK9Sbfhpy+lx8EkbCDr3
I0IxmKEUHUsdz3P1iXCJN0IfTTeVEg8VDXRoHYBHC6TlMRmM81bfY72oy+4oEBYdGq26DaprdnpH
wxCG3HvYq72H2XgLsIf3poDjl34mfdwdNLN4AjGodsjjIgo6QHqVDo2pjjvy9foCCJYj6XMlHMMH
qg3G2N2djzdxW1OZRBZ+zwHAPLkTw5Pb8WUnH9ozUxqOmjXRSllDaHJgXEc7TFa2IG2KRvNO9uaw
rVtIz8IyxXIiaAeNa/MVOfLgY3i7cN5cw4HFzpMzG4omiR0k0Be2gXN/aLJ7Zu8lMk40g17UPBIh
V61aYjMW+UCWgh/Z7w5BrRsnHOlqxYB9/EZ/MEW5VrWLnQHGASMZAEJNY6zHMGopYtOfXVO/sa1B
tUTtm4xy2sXj+MA7+uJxTOan+g0vaGWuAB0QG7Kukg495Nw8t+imLlIJzVUr0CCFavbcjvJOQHJc
Th4ka3/aww10Doghu2VYgOJkpVxCbS2JADZCAPDyMSoLYu0yeqGu5f3SudNb6WvPaMA1i/uvc++A
XRMwncOdSNgq8jGR+6Ee95jIO/gfRMl4MgYxUT+UNju5hq8VMWhewyT5bM0M2CWa5g2Wi6uHG2zS
Em3JGJZzoP0RMvXmrsMm2wdaRc+h+fQLhzrM04d5zEaxNNF2NXwX9TZWFxgSSJ5UZn4k3QGIQ7kS
RU+AmxyAJVZQ+lrCbdzyeXQqf+dV49JEn50sGy9yV0mMA8X2uy0vJhyg0DC3vRrOCpcyf/MEAxss
MFpQIXammqyVQxW2NgQdbKT+yyHSgg3b4v+j7jx2ZMfS7fwqwh2LF/SbBNQNKLy3GWliQqQ5yU3v
7dPrYzWg7tsaSTNNqnCqzqnKiGBss/61vnXlKGxjLqd22clLc5m6xQu3NIdbHTyStGK71yQxO+6n
Mxj2v7HNYl1nxYAN2/7hSm5z8UhOhsscpWNu4IBuG5Cu+CmQOqm35Fb9KSzqvspPiE0jRXgufki/
p1Mdp4cfWggm6cTTI15ha8RUY6Jhg5Iu0wawUOiKboZC+J337YtoU2rF6jdGap/ZAGthBJ7GuSyC
ke3JVTXI79YyN2PLZb0X6k8/BsECtK1DKnFe5TE3qpLFmzAw8aH8qZORXLZZQr5RcqMohY4w2h05
lzz13P3JJPAh4VWfURh9ACbmh6UYme8B5r+JNQEGc56QDEEkzV9stRwBK/PC9bi8EF7YmTHsSMzY
vi6+EwtyTtsHFHLWscWLXlMamC+0VPsFDk3tQ3sUIN9n3OfY0ntSloZ5jmzjrvLqoUa/1VYC8qOh
HjCQ7UIBsg3gfBX6ejcrBvvVC3Ew1Wyy2AjBDBvTGM2Vf/RmY8b0uMJBD/Doq8lV67xrT7JyTgIl
OySI/1yxnvlYXIi9sbwG6a8NoiSWhbOI246TtovlHNuki1WZIBtbpxqJn8LDQs/jF61YRNc+KeCZ
Cr1j4Vhzz2Y/4E4KE0oK2Dm4CFkXFyTcX1xWowNtOMDf4C0RYbPA4CYJAlK60xP9Qyk1QIuRnDdZ
3ixyBe1rTDjMli57UN7C9rOYwZBi/hVEJk1b7NOsQWZwcvYYZ+00aTtn7WKurm0oaJy6kcGHOsVv
bohHmNkk6/XfoHexdofvEViZGURMfWH45ssARno++qxs0kKtGLoLDZ6CsPzUr6eREVQqYxl4Wb5y
sErCcflmuNyvBM+4MSouHqZxWU8N5x5juNnYEbsBaOVwMNt5I89dF8HxNGii9xqT/khyAxFTj3jg
veBShLwdVfHSMXs0iUqsWItsV/ER4hSwYoZao8DU/QoL+VtT+e9pebc9RP54DLGbKvoBjzlpBXXV
GcRNyVh8W3bYzgeP/hNs1zq+aO3qO4AivaJVNw1CSkhx3D0ltZeVzU6jmvYeUpZFMQ7VJyRskOgb
4qcJE7ni12bKkUb+Ehq2v9ANkn0KRP8cU+4tzPprqyl/6qYkK0yt+qyrrepV5GzcFNAcjFJlCCXK
r1FJQTkOGXM87RMP0AQWtJKTuAzJ3LbZ2D0U+jmMDbqoxCBOEkiD7zKVjopxA1Oes2ypQUql0F4U
4pX/YgQyr1Ed8Lzxox+hzGpJ86Pm9twYsrdUs9KFMTU2hOkhivBmuxl3N5ALaVm/ZfSdzYTtcImq
GYd+eHCIOQOic6Fq0cquFi8xvYZ/5UwHvfsOLfIIrp1vMj1n7OgYlK6rV7WQD9GnjySuL05ffVPH
vWrC7K652qvFxZaNzrnoAQLXWIIYD7XsGbXjKxPxR83yEGSCFEFHa86woxH95AEVds1bqnOOnVR8
jjNsntFmVBwbDeOZ9hC7Y/+lzPVD1bvfNTIyo8jmZJfBTVbm3nWbgt/d7X3wPw6hq1l8QslhR4OX
NTPr4tYygWJhMYHdmjdd5aiE58HrYxtCmJ2sK1lx6p/bEJS65N0c5bUxOeZDx6IvasW84iDibl1C
RkrbeM2YUunAw1kFPW9jTqS8sHaljr1K4+I4uqPOnIwgl51cm8q74TW++qxuqGsVHFv0Qxg6ZED1
STyqsrklcyKJKX800m1rkRrhNEbXII0BoexpX9EVf+403Gb1JOzmfac9BFJQ49Zfg8VZIKIvMB7G
Ey0D6bxvsDJ4dreCZE5GGaYoFEHV70M+U3PtKxoX1rT9IHS7LVJWDIcqU0LwI8cL/2zoI2OWYKDe
lo5T1aQ7cQgoUBLJrtPUg0cvFZeG14iL/CIpWTP9emP7t1h1sGjLhQp6kvQzaoV0P4OmJ+IamBdl
TF6DuvlQInVf1flCpgNEl/4rywfW4/YOvW2Rq+GjdMmvThl0ThiHBLPVXBjiPv2i1MOU3phhbQTV
stAJ5UsDIL1qB0tJPXBuVW+papEOfJQ2UbW4Ut9L37s3UFIGiEMQgxHTC4P6nT4vZqNjrMseAiV3
lxkMBjnvRyoVUoOYO+j4uaS9nEkSm1Dor10yoSQQvjHcnyxs/fMA8wvzUPGRSThprRmlYH2yLxHK
HfQKMp0pSqCb8R+rmYPbFDAAzWeRDYNPwK8lZxL2upDPOqxwxXF/uWb9oC2hzCfTZfeF50yBA5MH
J6Mjes0YTVOL4gKPB0CTQU1Z4TDGZXylvImeOV9T5sEGLB7pUH8KAMTDS+WJli6PeG9NAccyOgc0
k/Fv9WOWx+vBbikcpkLMccMWb1D55rl6tA7QANa6k715YskGmXxKVz3EnJgeg2XEa6WiaFSvqnVE
svni2eNvbPB2K0a2Yr4tyuLmGPxbu1YviTF1Arr+UoVzivt9ar0QDSbW3CDeEt4xgFIvZ+rXOEK/
CDSXLIHXhHgBBCir3NoQL00s+mVie++Z7sswWh+4UzZh05+UxmbnUtrF1Kw+yDshaJiq7+RHqVnY
eja4vd4tnxiKOepQBo2Qv+AdncuKZnk3khSKdpy1M5AHQNyGDOEPn6+/CMOCJkdLbIe6vJFfy9eZ
X72awqhAhzCRrPUSidAlOSvicF8nBMTzv3ACzbUr2vTWJ9F3lXvpOiROOg/AyWHqSo8tJi4SD/6u
a1/yN492+UWPYQvfhUIHHAOT2VCDnJU6qbSIfElilOkKjhlWYYAnJWhLRTjd0XDzBaNo6Ba+x25g
QsTnHppHdXKhqrkfMChxGu853HXRFpAL83iuWskI4xfbdmXwnlVQwFFuj7YJMEtryObQMrRCYGAV
SxUy1MpJxuoDJzX3KZsWv4DEhNc+LZ1s4WAesCm9RBVuH+4TxwZ2Y9lwaqZNAuoqH6fHyreFlBLP
/HWvDR7ogtJcaYZjb5WUCYM2VFvfeTW0ZkmKw+NexlqnulvNyGFD+zfU6pJWOloiOKITbf/pvXzV
mbG6avR3KFfUl/FDkDFWqJxmXcCdBqcrwrE0mBD99UU6aPbcNdx0wVfqAdxsR4bL3YWtxikid/dd
4z24qJBXTTgLBG2zMLEaFA72jciBN6HHxjtzfEJJ4KRmYc9htgAs02nOlscYu7lEnpaSt5+IPFVE
LWlI1fSCE6WWUB8rXJceWfkey3cvzyLTJwYnlQq1e9Ik2mLHDqo2x6iGcd6bkL9wbCxqB5CUNdqc
NE2xLkxXzjoeJnNsH0avmdvWb35C5vzqu9ZW+F6E8ppB+/NM+UtihfXCh3criqsdeyyrMj+5Oj0R
9hg+ka6LZZHADG3Gzl/44jsKguJs2YExNz3vIm3doVUhxSTRGLsQvwJ2CO8Qgu6dQ0E5c2m3EY/s
lMRMuJFgBXYhlH0Y3ZsuN39Lunk5Frb0SKa0OCdByUZiU+sU2tEy6X7TBKOSpEtxxXhgyvXBoreC
PxDit7mNX7/Gr0/B2LB0BWdDNQy9Zcc5YtUQ6XK77kLdJ5pDImgDKi5l7QCbgwPfAkQ+4KXrGOYZ
ATPu2mP7yk6enm4itSVIY6Av292laesft+gJ4frFKi7hJ0pN0Z8mVsc4c3qkQoNaG1jLXMphToFu
XoNd/42S9qexnrLSA+419asp+z9sQ6ss5BJS5X8mnPoSAPtC0lIrCieY+ErcLdOhxoRRL9SUAgKK
hjS2F/MH7+Gtg5Xp2jbnSdA/M73yj1PvWeNGa8PMaXwMeDIq/a4aGUxjcNOzQqm0RW/jKrVj8UIQ
jCtAhcvJoiEy8/UbzpKXQCrTuJEmlTTd87FSq+U53LeiTuG9xz0Zd1MsgD6KoAK7Ckm2aC9JqTyb
3qEnOWboGXs6wljEfWF4r5v+1bQ2NT/m3uRMDrKzBjqiTcZWfixgh2dgtosunT5tul3mmcvvCjyk
cG4ieT8A5kTSPVjFwyz797wzz6g3UaF8liZkRnpJ+Gn3YVpWFCfIdwNeuBRco7USN/oT8zgoXipW
wZHonCLyY2R272ZA4ZlUSBw2YCzxjGvoCWxrC3pXCiR4z5/5enUZzeRUUg4OzpoqjCHaGWVOBVMf
mVvRM21XaaiYDX6TrorCVpGilHdE64NM9F1tZ/3MGrVkpY/ETwOmNqMda4AWPzy7/SKG8NS9/GIa
HJ7c9C7ozdqiPNjT5Hid0N/a1b+uEy8rPKttiYkXewZW4zjOAM78GQsu6H6Bqppmn7JgP4Rre+qh
DzFTpY9LxHJCJMK+AY6uS/1q9NLe6KADCqveCNWaabZP+UGh1SvjwiLEeC1w6VOpBSeQqt3rbght
1+rf2j67RTVcolar5g0GB9vqIMkSj5uAwprfd3Ofq3xNwHgBeISRBVzZxdBHwToJbgAoZg4DtBfL
oQp1SKpy7STiWjuq/qaH7UrIYVhRBoboxYDrIEIM9FFZZTPshRwvo6Jf9U2yzILI3ru5fdOc/tbK
8buPTWb5YOWlkn/2hblxbehnCrBS0bTqOVCO9sCdDsrDG+fLK8dwvhWOcsXiiRpXsnlR+gh8c+q6
FVZ0KlnKZnZR0BOaThB3b8eh8SUf2nRJvxQWbWo21lJw0shc9oFBxWrlmQaU6kFsI0q6Tvma25R+
HaIHpgkiS+5SU1t8miHLqudPW8dH4W7VRmlAfo8B4zFMORSdHD1L/SGqwBucDuWlBbluaGP3+Evh
yQJtSXMNykYmxy1z+02FM38WecmWpUBd8Pj9jhhPMeQx/bA84F4uSyPZwqnyttTzU23zbDgxnDW0
IOhqHUQ7rwJaQzFUAxJ+5QtYsL1tBssCiYouVLpcSwpV6OpzvqiIZSTJDeHsqZU4+wOzq1JG/U7v
tdUAWPMcytLifqGS5i4DmoRt2MMcO9NuLNau6d5cZLJFWALDsAfMej7iEbfABh8wpQkB0RtDnfst
k2TTjS7Cg58yduwEDPNMmlj4uwFKHSkxrPJFyyV5lij+XVglw6N4jgNzWtwVOLQMT1jaCGnp8tVk
XjBD6x1mc+YR4H74RgART9sNukM0o/btUKadsUKP/+JMZsxaZExvlNmShsrfgAyY0MUvSd6pNRUW
oMytBSnoAEPb3E7ckl9gn2Vqs1QVHlWHas9SxwHGNOs4tZpiXaExvWZzqUO5NBTzsy2HZmknGtdG
eUTneTczXilwXcA605A6AJ89VPYuleJFU3EyRD6tQJGmHDFdcyPKDgq7NAifDdDQcxVYN8WeBLep
+5EoyujF7do0UXpd7dpPOx53TmuG3RyaQakSU0djzIJT2TIBzBupLtrAZnPPMEkQct4XGZEz4voI
TTj2sYQwrEEY40sIsNAZovfMxPLYwzVccbb69ke/XIPAfIsV+exj0KFBr28ieGxr25afHfzSOKrg
hzdGPaf67qGp6Z2NMKP+1/F5ocoK8DK6i+wf9uTPDdQA5BEF35VWN4gf6aXtO3PDbmlynj+PXkBz
a4yuqtlRvR0ErZQ6XoPRpATBjPBOucHFraty0xOM43pEUzoQMD8irp6aa2mYu2js5l2VekfcyvIS
193Vr+sSzvjOKwiygGm/W1G7o6+b7jVhp0tbF8opFXKZuPafRAMvXuF6vqIDDEeaoXdGsB8VjLOj
2vkX1xLjBL/G/aqXZ3L40JfjACBUqj57g0kCTxJS4DlAmbOz4FlXbFU17NPSuLsh54V0DXKV80y1
0dXqedelRdS4enrx+LBM5aOzm1uX+lQPJEdgEIxyLe2ldtL1kETrHo9wYC5N/gwmsIVTc6Rq+hWh
ETgj3D4GMIqBoA4mWjSZElC5Uzx+KPJ4KyDCoOfcnKS651F4yzTzEjkj++yiGNINYJpXshkM21Px
Z9CbxxA0V7unvTodkpmmjHxdIbjR+zkH+vKo1HqRWXwxYtmi7GbpV0Q1OoNJdp34YXMyipqONTyD
dRcO3/hccBPISz4uFTBCaezsm9h8bUxxm7g2eRgcI6GvIaNlrbeP4f500w/fGtGz5fn1jSeklbWl
hS+an/0ymjnUafXWOtmzrcJbKbtzqVNrzHEydLt9ovdnIxAFOnhzG235BZ3mj55GH1pZnoIE1cLc
dVn96qdODqqVQoWBrxclX28ecxSKkdmW0P+2Gpzmbiqv9bU2W/Qr7GqCwaSD7V2MgI/409iGI8Ci
9WvRtO+FIa9u76/btGFCIboN7oOtM9YnpuibsXkhr3UsINBjtHsEvHVte2ImQAtduPJaH7Rl8e6f
nNr7nPiRofxwS/dEZ8FKpynBs7Sr6hmvzmRwQWvqkgfnoYUSUs6gJfkxLLs7NMrGf5hNc5HteHe9
V9VK9kBfrjRxffRQqdUThamHOHikQbxLDGVngS8QWkiLlrKpPeUOHPS1y8w1FN9L4ZJeglvvuLui
kDfNU+jEcym0qvuThLy0cJp+4gGjUHXal2eNb3VovtctoRB9JTxlI3ztnMBz4QKmnxhbTw/refTd
own4qyhQX9CY+tjlvO/+slTT97sFvLl2qOXMMZ4N5YQhaNBHcXzQ2bRptHrvh4zlmvCI4rJ3cpJa
2QgpCYcBWDbg8OdBf43ZhmdcTu05BBbGfdZLEmnHRsUjXXdnu6tAmJrbDhSKwugu0PDhIMtXcxdj
fZ773JzDsxe+ZBXKSanc4iZ7ozr2SOHsfUxcVL5xA7jpzMT0TlxhXUx2HWW4BZ7zzt3iRZTOK6bI
hrGLCBN8RdHJ5I+XoFGNsd2ahnXI8/I+vDulz0PAjJlLZKtvhpG68oJkShM/dSt85p04TV9nPRJX
Lh2HVgMlGAkCswCvFM2PNgZ3yNrwX3I9vuaDeonN7DpG3TpQaa3WQ6Dy6Qm+yzER9MEAOx2t8m7Z
xhtshBfT4P+QxBtI+Zs+HvaCzZHCAHT94j1ip1m0mf5SAseoC/VSOuafjuxZhW2DLtw3Rcnfc+tN
1RJtDQQ14jZNI46v1jvT5hDiWb9FxlbaKP2lxng3g9TLsqH230ZT/QDAzeydbJp3Xa2/Sm5MXqr+
kRP5LKN+gvv2ZG0ZDiB1CUZ0f5TJq1sysE98c9kKHHa1v58+CB11HY49kEnWOLVIwbf55UG6GnE6
uTX0+Di9hXUL4Mmu7wbR3LzSX+qj71p3kuyflhyRVQCDIQ3nifWkCyfwjEebmldNNO+jr92KSEX/
hZJaJjehM2OUSfXKWOLoKPnekf16PgEWO0wZqMLGrzLJw9NvsZFPXfbEOJNLD2i84Yjv1JIfnRNs
HLPBvuIuAzyEZfmwMPsqqjz1+WsbpXffag6qL67UAuIv9yAKOuDTooGhl+oU37lQ9qU2vADd/8pw
zZieVWC/R5MNK+sz8toHnCTQ7Rcmu9vJf5vjTdS6AMqKD9G239RauxeWu2kMvvVJcqQyu1TEk+67
D9ULF0atgKcNejA3UnyiTS5jBFPwzF+14V6cyjnk6Xh0mbPDG6cFTfHmRZ5eKIF7I7u1K/A+RSm+
UvfidyGEsoyDuNX/OLVU5tLS3gGsfg4hD0uUw4WJqUBpNgZXTi7fq1waR102e+CMJyxyS9PstjDc
lnVm4GJtOVOMH14Qfxi18T0G1J5FgOvFKkH/UUO6MlBOcEYuhZp8ENejtp4Kta6kZmXkFogawfjq
Ghh8kbNgY8Tp2qrFLvV3mlC2bWPuK74tOYmDGQIXhsp0axsHRA60/GbJGrCv6aQzvX0+xmcrZHBa
uzddDyDLwo5B10viT0fVWPbDzbSA2WzQ48gLDAvaeJ0TFjoqipBjqRGIm61faVuymqfOoEqCdXJ6
njTDX4dyy08cpcp9aPojyPpbSiGxSsn4YBzwFq9kYK5jpSXTWSpzOCRoQ+WB3cV1T35GuKQcjtOL
IXK4TiDAlyolZ0m7BVZ0dehAazL1Rjs6APxI3hkyLQbF+yBeyqHExYGRZOTMhEGkIv4Vo37jc9sn
GYwpzipBEm7KRxUGVx9bYNbVc+6pW2bI75zzr1qZfTusOWG6MJMnjKD5tN9rzXAeSv8cCxKhjCTz
JnxtJedgVWy5hCFuceFdYAcuoQDPvCoBtP/rjemTWNFDdtXFHtprqO4EGCZsEJio3IaU32jsgHXX
azpUVxYBr2VAQc2zwbpexQ1Ogrh9puVRrSkqai3nVmbY+YLKA4wMGDsoRLfMcsQ09pRXsmJeKOtF
2VvWbsRBWOjQo8nS5kjebA+ul8QrW0jsPaltXUfxxTuP0B5o755WwMSBbTPPGLmc7chdm9Gmwoe9
LjKn3VRcWF1zOeSGfxlQd+dhkb4lcOVo1gQTJGp3AQkeAmhO/3Hu6OM2LfudGE3sQlhGBscvN03X
sCQ3Oxk2XDLQKqNxhGIfqs/RDLOLR1OO0r1JhoDN4Km3Mqw+DSKOW1J4u87JsUfhtRh8Wyw05pW4
CcN400DLj/0234InhhNe4fUgFpQv4oJUQd1Zr3VfZTtuwWhLYZkmr0wDOMkmw4cMPYsnO0hXtsr8
YJjGG4E5tR+4drdpAXnNVZPKp4EEAyxNxzwqQCwDWqhcOeUPSuzi3QgtHX+C1tNBA+8acy2Oa6qi
/A8vKWLmRuP4wDB8NfvsR7gy2Wg1PIveLHUUBfwupZZZRzTLk13DErO9dtPa6rDnExD+uslzca64
MC7qnm6YCOAuIyc2H7qDGNAaykrt3ZTqpP6skofbh3lADTo/t7RVwk+Qv5yqPyth2FHPPgC1xdAD
SboDe2IYZ79NoveY66uT2Bx96N0+5AYKbKbZ5jKoaTzoyeYbSQU0TVXjVdVqEKrDai5rTV9XHve+
hoKke5HwivNE457AxJ0wWKi86QaTH25Q5diXX7lhL1VOqo1Ahuz85B1OsHJJOKVSfxbtcO1hT66Z
63L139XjpcplvFJ89aFF2lsIWBVHgWlvsVVva6scbmMXHs18pGnCHsdVB0aPZ3s9lIo96xQGb6HV
7OPMWMPNPMjW/FMrv2ozfnAQBvUiDPj7FvbQjHhgRdRyaOQuVFP2CIHcIGv/hiUWnT3+srgfoV7E
f0qH0xWO5NpWikUXC8LaLhzViplvuUkpUtK0gl4OE6sAvpeaLScnuxPG+9aLd7ETkSJBtaGKk401
Il8bZhRO8fdYWNzfxmFboRf89YusjT6E4q6CVPs0XUwVWkJbbjNg2yist4rS4Sk8sQir+mUEs8of
FkciebR5dcatz7gUE1b8tLXgFNT7xCZzxBvr0KKjGMtaOA0+swUfY7XU4F4RBtSflDqHa2CNFA4q
4dLl+DCPIocyQZlYzEcxLQcJAe7YBqRlOQsHO8HkLaKvFh9Cng270h9P3D+WAC1MAF4MwQOHaShy
XTq9qxji4NFHKWWFkB0qrCh8yjDRoUvpkGLwZjqfhBZCSk8/kkC7Z5wgVQYkcxABzZKHKTjVEKCC
Bp6fabEB8LSvWlOhsJS8N8h2biB98dHyOo648W6FXn6wX1ygd33lNZVrCC2AnBnqO2Mo5p6nHLxC
ZR+uij9VrX7I1yTVvFXlta96FB90NeSVuL9pyvPvZ7a3KDzl24JNQVRbbsd5rjETlSLEB2V5PxlD
MRAKPHLWu7BWQ+u9yqp4eqrdLWpJXD0aqh2I43vXm9uh0L15VEffZeZvp4Fznml7LamWuVMhIlkN
kXS+mmbe3Ee08lRHzO8IQy2ygkFNGBvNKm7Du1I8GmZTi7rOQH5Zk+lSSZGtuR0wSV6oIQUA+Mip
VtGKN0PxxMZv/YOdWtRiWQTGG9iGBW0DTneXbVoc4BIJTmEbhffUtAb9GCj5jyyBrIcOh/4pbJ7b
P/2g/ja+d4lGykRSmojpZ+fLTmGjpfA1SXpE6QYwfBhUp9LQbpkfHc2x/OliTBTBpU/yrUk5ba1i
y/NwG61bWqp3TROe9HaS9ACtq9jdFpxZfhyGbZGJNd/kgUEWw3rZQ4juPB4TIxEvYzG8MLS3ZgV2
TkxiJ6anB4Bj3D1Ug6AEeHR/MiK5DvUVCcVhPmC/Gacsg34rZrb4aiC50uinsxM2qcoO9ZR2Ps59
KX5yI9kmXbvK3IpTqtlcB9fE7vLbJ2j8qI5P33xNBqZRVIQ8bP7naM/bzGTWdxqT/GSoybkLAPYr
7a8IEa8sMySAmFBs1Xw19jhRC36S3DkTjLGG8aWw+zfW33OGp9Qv7TceOQIpRvI0OnzJpr2Wgai5
+1ctYj0JNL4/wGNmcYmymPchQcixxqvVrz0tgsxLvf0IVB4ssP6k8UGvceJGZ7vN7mXmfgLndZjq
qykBQf0p3Yxnx/RPPOvl1la7Y8jnQK6IST2D3WAmXKb+6D0epL6CBF5vqjQ7uB9O0/4oAYUJWfRC
CzPIipq3mfVcjgPWBjK0MgWbbKkHZRqup+kht42Lbkd/okEiQjDohz8lS5wrKUBH4kyQP/7Shngj
PDV+4LAAaemPd1+ChNW0VyxHNzOspztQCwYUj6qf/kDL20sJglfLN2ruXQcP4B5D6z5ep8Z74fPp
tEvVHpfcBxYgv2B7hPvpn/k1YnUdAzD1lkMKtB/ENA73hZOkN70uN2IE1yXOqZGsGoeN1CBLmmin
xkpeLJMMjehgBSIXedXUiuwuTNVdMwZ8SXpspLWtfSCtvlUqhwibERW9SVFWftZZuXJCZaFU9c0I
vVtAqp7HcXhL3HzPmWutBOpTWvoyrTKDrwGhJT2oVlFHDtRKWEkHnxXNUlY+O6hLORhHe4pq8Yi4
JMb4OtYZyRdjoyBaZ5IGT8wdDBfTBQQeHhrDvmAmGmz/RejlpaDQdWZFPCh9uwQydmFIA4b22yOT
w5UdLm8VXKUvGJ/4x5o+Ey1fDbbDaVx8cOt4M5L+YfL9SEZvm6k9XojypKdboG4XQJrhrKz9Lyej
gBlMSSmedpI+4wHQQen9yYqd6tk/VVs8RKDhcRjaF6NjeTYyxt7JbeST7Q3u5nGNNODK7DqkNl07
DMpN377UVXQpVDxQkScGpLxgDYrsjMUgntT0r462qCYEABqxZEMj29bJJJJ7+luo6CeQoRZPPIME
htj0SvRX9uFPQjh/Qn9bsrl6vfnB8ZHVrQl/RR4d215dWwiN1nT+Mhk1aXwMcxowuhlqvFt+G6GN
khSyCv93p8diQRIQzHCln0v8MnOp4BWqra47/vUXp1GsWYuBwrMR4rDxhBAQglmueNPEBYiKXV8H
GBYLTpu0DauJsqTtksRZF4CRXnGR5+tjpjk1unBV1Z4wHGPo1wqwuuOO/wisT/TBfzKqqr//j3/l
Ff7bL/++Wd6W/44v/Nff//f/Zwjif/mv/H9CSYSU9r+5TIvP+vO//UnroB4mCuTf/uN/lgnlgaCb
/vEPtz9/+w9+/z8Qiab9n6DNVF0Ah3IJHblE4zuOF3/7D9P4TxN0gXAtTTU5O5n8mX8iEg1Vc2Ar
6hM0wBIABf4JSXQMwvSqrbuOw/fz/wqS+Bcn8L9Qq8h0WsLWDdWEL/d/wMj++dxGBQZZdgxHS7NX
NRt/qLSmJl7Spp2zSV1ZpVLo9HsfLH09PZ1iek7H6YnNeXStjMAaYKxlp6FCNuQmvDYaFqVK7EoT
dKNZYOr/+ktc4TQqpm+Ix1flX972yz9+7n8lEer0Ef07aWDiYQk4WKptwZf8d9KA7PoKx3gDDyuz
3km1v9vUSa09on3L8r0JmV1VSuniRKBWraMrzYicjdTVmKF7ueo75ZzGOYWPU+NNlVQcD/x+qWk2
eK3gPvjtD9cu2v+48il9Y8JjNmYlhqJ7L/Nu1iTUTrku0pHeNPt2jJ7onn+iTvYLXr5cKL4C5cPM
CJv4xyoDpuynqrfAc/uUur3XtfraFE6yyTqUOrJ/i9Rpjbl02PS8gfPKUAdHToXcVGoSnT0zS5Zr
UHbjnLbjH63lCuir1JZM4oJAZXBQGyJ1Z4/9Fdrdhcagh4ImEchfNucTnRv1JFgMf0kXk4iRo2Z0
qBoF6oaFygH6YzOielgUDvRjeDEyRrbak/IVLO5HWim+dVlf9aB7N/Jgm6OkSBSVGmWleoSoLLg4
N8z4FjSb71PDvBlR9hvU1q4ZcaWqOIP9BD/g0JK1JyrRZOHd1OB366V+U7Pm3AzyZqjdFu8rQWI5
hwS97tCEBrQhiUbE9+2Uk+POAfGSUZuEpARFiU7ltTBhT8tjlVIAh4xXR+qNfe/oVPKF+tFIbnU0
KupU9kQkzkDRP2igOkm0LFweWwdty0XjsomDoXjlKF8qChgz1w3dHotsUptzfaaPnw16GZPINa1l
xwAdzUZPKyZdzdvjk90mqG1R2C6LolwP8ogov60GAYnfR9eP8tP0YhjYEcne2Wh4wo25jlFFqyiH
3Mmuf6mUaH49Spo3iYB6QYEnqmCJOtijEmqohdxglpx8V2l0VtESUW+/FbRFa9IY0RobNMcS7bFL
hy1oYwxakBaQTmvbPOY4GUiFMZVCeiiwyo3HfpI0c7RNH42TMJYyr1E9vUn+zFS6jXN4Tcq+QOCM
RqYuevBG5TpyKkd4uuIPkm6a2Of5R6Ws0Fl19NYI3bVAf83QYfVJkNUnaXZEow3Qags0W0NuEhTc
JIi5shFzz3uwaMMm1+TBYiGJE2VbFxBxImfb++0F94uaDA9uN59hCtSiI54y68hctFX5lTrqS91J
kBT1N7jokriAgx1VxeifYPWrAveaUW4psv/F3HktyY2kTfaFBmOIABAAblNXVmZpyRsYRRW01nj6
PVHTtj9ZQyN392pv2qytm0wFBCI+P+5e3eOVdzmDZDi52+YxYYotmWb7TLUnpttsy17xtX7n4HFF
A/s26uUG5hbZrX0KG8bjDnPySQ/MIybnO58Z+sf1xExd/y+eHrJPTX7nM3VvmL6Tn3knmcaPTOUT
pvN+CVzofKmZ2XvM7hUz/JZZfsRMvz/XzPftYTh4wXDPSfGsBTSCXc4LekCMLoCfEmgBoaBAMVi0
dGChIZhoCQwxLke0hQKNoUVrCGka4+A0vlWoEFqMqse059ua8Znr8rlhehtY9Zl8fotRMipsVESa
anUDlSNMkDt6LXwMKCDNhxSCJuKgjURoJLkWS8g8SVdCCyhMKagZfcF59qzjnXXGX4ve0qO7MB1i
sZUg9AgyI8qMpyUar/g2o9gIlJtsyg9hmX+ZquQhK9RzEXT3kV2gFsqNZ6jzzN1CFs45nuApumnv
2PWtmORNqRUjP36QKEh4vdJDpkWlxN32WmSaovkEl3nLVuygv8Kgortq+TLoc2mtOcHIkgf21Zjg
C1bDmLw09BV0LYm+VWudC72LHP8rhf7FGXM7WtcKVaxGHYtQyUJjvqtQzXAv7V1UtDbsrw2tqvFD
OKhskj/OGvDcGneVFuEMPhyaXKTFOY56gxbrSK1gPtRwrEHHS9DzXHS9uZ6v6W3fU2h8hmB5yAK2
uA5GhohCBZoenqPWuM6mCKsH511yZsoYDyZpdy3xX6FtXOb4FYshOZQojjXKI5VW/EqIUXoB67Q2
OV7MKJUFiqWtpUudf9jUewdF00TZ9FE4HZTOFsWz0NKnp2f7aKE11h+UUfbZLwZK6eDN34gpWbe6
Z9o3sehExRWze6K5Y8bPdWncZrV3pA5YZeHZ8+XNhCrros72qLTlYhyKJj5wWeCpDY5YZ46TeGjR
dgXdbNBM6L0Guq9w0H+Dpxg12EEVtmjGc3bGMN/z1s6N6siMs1z0kUed2KijE0RgPRkozRTFbH0W
Li2gNSJ4wVrgKUKHUHzKF0oXLxI06w7tOkfD5hJwULQblG2Jwm32Dxl6t691b/TvCR181II4Pb77
BoVchd1Lq+onL2HVa10mBfSnAJjIepeXjbvutlSGlZsRkGxTReJ2LJcLAKdkjZEwX8tpfFbkW0ri
35ld8qfHgLbDzjrGxk6i71vo/AF6v4nuP6D/2xoEyB3iSfht56A8WCGLWtpfg4Xd4fz/4rjVc43B
piqydx+fuTPRCmp9GeEOUGe+TBpEcJCicCqdCLwxoTt9lZxzuIUBfmGAYyjhGRZhHtHp9fM+FPOR
Mdb3QOMPGRyECw9B8uHjbHCj8dd58BK5BicqjVB0sBRY/Cm8Ba7woCwktEWksQsX/mKBw1jgMQa4
DKyODTxu8YTV4gD9YZJyZQt5k8XRnQ/XYXPsauA8IniPN6qJH4f/vHmdHkCUD7ezNTib2IQ1MOed
J8p9zt/i8IAWMCX8ChTBMFAr9iXEidLjhQUGZYJFmWBSFGyKAaPSwKpY/JkHC3qFnOmDDc2iZRTQ
FhPGpYF16ZmBuLAvCQwMtVXXkHfrWbMxMDK9hmUmjc0Y8DPlB0ijkRpTwzWmxmywKFN5eAw0ftNp
EAcTksFyod5KGB1wLeMqJAsEfzwAD1jwMYLoMTTakzRHdnnNRQ7zM2v4Z9IYUAYPFGsu6AMQYn3V
wFCn0aHZ3QYaJXKN8MY2MOiZUEaWpo0+sCMNIJGB66/NDyhJ40nF8GPUuFINt9RpgMmCZEo00uRq
uMmEcko/cCe4J0cDUI5GoSKHiqVxfuS4w25vmayNTfUc7Uxf0zAzKQywDplnLDCM0ZcW1opuh2Yf
Ql+NGsPCVVJdupBZzgeipWEtCbW1aHyLHR1GfI108XNYl77GvHp4r1KDX7VGwGpYMJ+xWi3lU0OK
CAgburKIcDFPEXQ4GoWRdsOeVJGo4J4MNGzWQJ2ZY35N8hcm0PB7XNWnakg2QW0Y58nL0u3UL+9s
Th4WSLZSI23lwPtKMAfYNHeurG5+iZqzmggsW2obUH92v1ocJLZ+jF1MkkLh2/kTxfFno+8sfTVu
22yEUo1zuc3JKoq7uN0ogwwzWdy3Uw+TIGmVqqgmK6bgPc7MqxyCjza9cksimXaegrRB+bF9tXZ8
9NOiAcBSo4CdhgJrjQfuYo0K2uyKMKqlT5XGCAU84aLBwkwjhrTZFJzCCCZI7pm8YaPWOKLJ9LDV
gKKD8pBqZNEcj2w0cOEb8Q19UfjnaTJZR7WKdjmWKKwiRggA6bKqpxqJDDQciQPlDvtQvSfajWxG
AMoYklJppDLVcOWiMUto/V2rwUsSHGE9NIzpfWCZGtAkw+Vbq5FN+QFvaoxz1kBnpNHOQUOetqY9
P7BPxjapBkGJ8S1JfketSTQmmmpgNNDoqNIQaaRxUrMGLAVRey81aprBnILtUkcFhTp84KgaTHU0
omoworI1tIpnjV0kGGulgVaKqX+gQ507jbo6FH2viZvH654do/yLjpgAzwSPlXCyfRVwF/fHmnvF
C+QtARYaqs2gaw2N2S4auKUPFM+AhnBDstX2+AHdFZ19xbaE1ZUwu5GGd10o3sHhEOlprpdlBh86
qK+voV9H4799ALuUg0qoOLv1ulA8z/a8q6urolLmdRNiv5qWiTYvgLqp/YqmNFxmITS0Jb47xnI3
dd5d2HbqsuOlM2eEtWsH/KjjgLWfvcK6kkxtcetVW8vib845BhOlYT2bpX+r6qXZizgmg38AKfLZ
jgfd3Tw2MaFSqtx0A87DSg7w8PjLqxGb0QBnnWng2oW8HiCwR0jsTCPZo2azYbRlblBwZHeXhsa3
PQ1yTxrptm8iDXhLjXp7MN8N7LeFqGRrGNyCCvc0HV4Rfle5NUmruPv8voNbZM4ba6i81HA5kLmp
D7XN9FZp/Fyz5ThGmXZ2sOkBjPrUvRcQ67OV7r0Q1Xxg6nYhoNodfnMLyt2Bdjc09e68Qt2IkwKI
5llor7vYy3cOkXg4inhgw85XMPSxlCbITlHsTOqYVuA+4AmZp3vC/Pwu9i5kMcqNMVtYXdyMdLX6
hqRlWBwN708a40810D9otD82OOY4GvdnZvmSQOgao8fODVNMGvGdhOWXKa2P/lzulwLd2w6e6Wxs
D9VlyDNkbQhm9hleg5nDBM4DpgUvqn6MtCGh1tYEgUeBbNh1pU0LkbYv2Nqt7jWUa+JsSLTFgaCg
lF0ltgeH/6nXRgjHORC3Axb04mibRNURs9joMlhJJY10vC9Z093gAGV/uoc5gXbXpgtWw8tYVRTy
5Dj709hPNouZXdJPlWjPho15I/SXO3/yLgvyMvDFinKHVfmhU0hQjfZ+1NoFIrQfxJ7s+zDorYcm
bZ/zDKs4J5w8jc+T9pJEFaQ6/XivYzLfWaX7Q+C4aY2Ck2CABqq4lU4qCO2NEcXJNuOhAHSJVo/T
BlD4ze6rZyMkOlItb1Y0PsXa8zI4XzKgXg8rDNkt7Jq0O6bCJpNpv0yunTMOG6NYe2nyBldNh70m
0D4badc/Wre/aWMMOGlmXwVNfjD1FtkgQS2sTEBnftjVqB08rbbyTCYxO255M2mXj4coFozjTdA4
N3Zvk9GHl24bxTzwUNfnbV4zzqoxDlkYiEIVv00YiqYQZxEeP2Qs7TYqxvdEu48YTX4vtB8pKj6c
SfFpTppzHHLju/7c7YLZfsfL+tr46W2TAlz4HeZSPyCfVz9czcBgTA9+F7It6yBvVlSob92Yo4Hb
GxV14CPoFg/oKGuR4cozDQdH7pWYjCpOGlGz7yUetSi96ZPkzqgtnrB5c41GD2XRjxF5u17HBrrD
jmhbj6GktzxxTsIm+EUA4SCTk9Pt4dk+TdT8rqpGnvFFwtG/tECRdN29jT3rRWWSzoiFgGZ3okI2
joi1C4I7JyR8raoJPlAG94sTuOPGE/UdpSbHWjiYayt2imRvA+gDQoTedeKTQTpMfrdNcpsJokcW
CnGBWHQMhoc0kT7Tp4BsIGJiWpnQDVbZgXqSz9OWnPghUmSGXo7fUaOGdIfREDW09kUekXXqj5Jn
QHpnpMvTIHuHi0cv34VORx+eQzmBkBf7CUxqQZXJWN5WS4/7T1GCPYjZPZTkciu0Pc4Rtt55R1dV
GZxR7i9L1CXwiJWsQnfTewOp0a6zJTvlOlToFbNpXePTv/Wy5SLTPa5LdJW7aEylkre2mdCk7YUP
HEj3pZn9SAMlOdIx905JSzCO8xQVq8oeUUUtK9mn7vBdfMlQJPD6oTm1fk5NdkvFbotxAeO/SRqe
DrxlXrIIvXMZuExsmyDIBUIZLZpHt0Xpi0HazUM29ru6pSTNMILhYqEUcuv1/XvNG/PJYJsC1FOH
JB2dQTO5vBlcnTxX31KRPwpOPKRibAiEcs8NeafzOD2TD0ya4BzciHAQuyblURp54aNbWXedE5Dd
4JyFWyRkwdjwtz7iVfrYm5xd8vjEsengetllW7Q4783lOhvmVVGltKNzzRczUQ2hw7YhMiimq584
KxySVB7bwQeSdO6mlpQKBxuV6XKMCfr4vsQZWYru3rbe+jzwMWqxveg/jo019a6KW3M0qZHkkSmP
ZVXedSbzwCZssMdbA6YzECnHDdYTwtuhW9iMkQx6kYw1mtTkmeu0NY+nggft1hJE0RhS895l8MoT
UfcWumu7NsodlnG21fJqae0aEqUiXa8bzaPJNjGZ6c5OIr3fYHeAg9Anbif3TxM8PlgXmeyTmTS7
MOCo35GwyDatfHLAy6dhlFu7Svt1dNe1u6Ahiy5FYN9Hc56vjdg5Bqm88KD/d7JMHjl0MBKTBf5z
mZ2KPvD3tLTekDdJHAbF7DHG7tXS8gFjCKQ1TMy2mCtmNKVPpY/kZ1YOSa99hLcvaRnLesGeTEh+
tZJfcQTH4WyKia5IOQ2ycfK7OtpYShwno1/IP4vMNZ7Ur3QKOUT+EcsTS5f0tf4tXIqBBgrrOemf
zC44Eu+A16E6i5RCjcCgYbwZ6LAX8M2cKNjNG3h+HP+lyUzJjtIPNtVI9s+orqawJNmAhxWBee52
XdMsugmX7G3OWd/CCS69746iWl4UKRkEaOJXsdlvuFn7PWQV2PhT/9IWZrNLMzp3bbR6s2fL7enk
l4L9uG/JbxzQuA6j8MXwx7t84F9CMvhWcYP9pOnbDXpMg/XxKHEFbzhUw5bWoDFszYm4wfZVSoLM
+5TdJ356zFU87+uSPppiwoPAYknuJEhfmH4hIKAH8vDWpVt32FGWG7tzzfVU2SSqLzaIqDIv89Hc
Sp/QncZp+PjJ0Y0U8R81b2QxJLkPefdQu2QXmBXIUhWuuzbPr7CrvmWxyJ7cj95hkUoqijlS+gBr
qnpTBiZrKctd/EOlOn3BmoGNRufZyJ6KdLgXyfLG8Ue05eWgLFAq8RAUy5eizpjUyB+Uak4rexl/
pOZ0bLm8CDz44uYEPY/++C2VRbUlrINMQR/rXzQRlGp4X+BJ39w2+DF1tb3vZqEwVkybrvpRUxe9
djWq5/eZu7IGuI4xQx3296HSbdH0dyzGHo2ECdG0F01QrQezTslOyag4x65HyrmDrE3YNc3qlF3p
1lbRJqdxyLLdKGa4ZsBbd8aOfOyt4JjlVHZ0YFhuQwhCM9fvovZvg8JGHu7JluydrU9k4xpAqjp0
xPnERUCcgCjPVtXhBbGLYMee5DyV3XEiNU7FV4bMbhYMbLlJiN8ikY8i43uueMpLLl+VWfNmsvkG
934iasyZnMTiLj8LBzCzIPVLDJz/cs+6VAODJkM3srOwQCd1rbkxBsJSqKliA2fBMY7QV8p+L4SB
J2UgIgCmnqHHEyn3E/tOvtkRGCsy5M5jK1aJLn42Da4gq89zsqXjbp+N1H+X/J2BfzfP+LNKGyAm
bC9VJ7469itxcS9eaT5PY/OqUut9TscvaYtaX3uXtTPgWxk4KLMpj2gb6/09rcgXSfiiSFjPcYCf
CCnEB9ubz7jggSrJH++aV6L1SAdcL5hyVvDRe7dz6Wa/dGqe45IJYk+ZjmnIbayHnRDJeRxt20bp
JQ9OgVgE71seJz0zPLVbyizZOiYLG0odHm+iYk3hb1jYD25Vb/N8fDK5G1ezS4RDDnVciBKvO6QU
jBZJ5lEMt+O+uw1t5dXkQiTyA5llvTKVSPfE2a9mSQSk1QaEPlK3ydQKJ20Clk/TgIhTnvstFiA9
EPWmH2kkPG5JEl/adPgh5wh3Gg8p+MxNRJZvGSzDTrelpnZFJGgVb6aymLekDOynwcfxTUKt5UVb
M/WPg2eghRHF4khnk4dgaUn6NbTZOLBrPLr6ee/674EV9xuJKYAZfntZUcAMnlyRcW29iBLBS94C
eYl11DO8JTX/az+w9qk7dUvRh8lZDX838X8AS8YIZDM+RNKY92qZ+Uh21G9aUXFaCbNsUxiK+2xM
xk3mkY5mZ5CKnk8CepEX27xxBBFkBEgkPgen2cT1U9QbQqJXUow3VkGAl9XjllbjW9dRsG5PsyIs
dLiXpffaKawvebhjWLAzGFuuQxJiQAUT3nEHmNYSi6AEruOWKX/UjQrwNQrWceVfJyGVnFU6l6ye
LFj7qEPRARumj+BAZLuGfAyyz5zbViz9KYg56XpW/Spi84JALRsBeWFCEU366DvUR6+QYNy9yLCj
me+QbsnB8sjx7Msj16fwUNSIh3vpHYcoxNkdTtgwCN8gdL/puLlhjBBCmlslSyRIbRGsFT0QLbHb
bUO3C6Hfauhz4nBnUgOyck9eEOnfkIZrh4x1ciZe2hmtYqmI1hoJ12Mr8TTPC1Kjd0EdBSGSZB4O
S3eNhWo95PcLUwScH4Tpc95WU8120WORjYmrDQmJukYEfymShZC1xGey5PBQGInjL80HGblPE2ss
QLsGXICnSIQgiNM/tYF9Cf7n4bOnYrupSCXivzRRTPu0QYJDcs33YK5Lj0yGmJ9ysDNqwTmNrn3/
aYroo6DLxNBE+NaIR86W7O/PYJsrh3C808L2ksGSwPcupL0nJfYmzWkeVnN6K5hx7fj8w9Ee5uoQ
dOS1tXy4OI3CTetIb8fpPib7nXkgwfRqww7rLhnG6bUeJX2RwXz2NHNY+ldEb9PDpgt1Zpp1TF2x
wwa+Jp6agZ7b6gIeXcVDgLa/q3Q9T62LegzgevfjV9IlPiPLu7pmfcG/p0t+Yt32o2t/+PzQSWlB
FRD7bXqVO4w6wXuEtZEuD5qDeNlUNwllhHInulvIdownHjw/mrp5lAZRdnkJ05b59cboDbWRnkkw
U5Y/jT7ZQLq9KBK7QLcZdR69RqUuONJNR5PuPGLzuq4oQcp1G1JP2PrGbq9CapJwU5qXzHvZ/esO
JWuhTanJOW4WREkZLk1LIvoRqO4w6gYmKR9LJuERxUxYBLDl09TUUdnkjXa894hdi9z4Nmm7F6cP
k+famS/tQI3bdCDUeogMhjiqv4nJh+POM9gycdPxXJ5PRYmJIq7Ly7C8aY2Zmll2SX7lUFPCbm3H
5gi/cOHsGdoztSCH7qjCfm9TUxVwAj7GCc1Vse6wKiizsjqJmY16q9ak50roxqtkvGgowDJimrBC
3YmFZGvZMJw2UTStbs2qjY2Nvk4RLw/BUTdrFZIUF4omIlzMpGrp/q3WWvK1hyFTWO77wFz/TDQD
YV5yOEmv8FZZ88SsNrtPsalGiUvWs+76yij94hdOD4PFxsp5r3QrWKH7wSzdFMbxa94L3R4WWZxb
dJ8YltHbSDeMVdUjliuHDT7dY6FuIRO6j2wSl2wY0pVr6qaykc6yfHEYqQzRTV1y2LYoNrO83jmm
dv3N0Z1n0aTc3YDdauNQiEZ145r9WUmmOOl85zBR5HbJc4W3YpWTTJ5GJ4t6NW0DrRmgzNSuqY/+
NYrYtKmSqM2rgIK2ghjCtpYHePKjxeRn6uY73K4XSZMd6C+iiOFQUffmEfEtqH/zvPhlpF0i7I21
m34nNmZTUxZX6NY48hPec2rkLOrkKJc5p9TLKd0z1+BiIpIPtJLqlVB30SmyFYyKdrrOTR9cdGsE
7YHyuoISOxnnz7VIX7kWUDYIxyTomHASsJCbiQo8Lwjeidi5qV8J4nksdFFeqCvzerrzXDr0cl2m
J2jVa2nXy2jZG2jbyzC9MIoLHnGiH/DDIv/qaj5ynIsYf6Gu7JO6vC+hxc+kzU9vRKYFRXPSVeFt
fW37Mr/0SuNmTgW8eOJAYo8pJVq2t/nX/zTGBgC4LkWw9lStfYphZRR8zzMmSVOePwmqY1sqZF1D
XWVkHhnDyJTdef3X/5S8Tip7xiS9D00PTtzpbl1dvFqZuoJVl7Eq7kFFwjhT862MvOdUBT8gUzK4
XaQQxM4gxQZDT8Cqyu1qHXL8X3T5a0gLrJFQB8sA8r1gxxYSGtTowlgxUx2bKn8f24emp1K2zlBw
3fy2bOvXJAhf/kVM0j9lv5Yu252Uc6RBREep0vPE/iG5GYCDPip6dVlvYnkHVbW4cd3mzrVi8kjw
yFX1MTQo+jU4h2/BYbPNpGuAS10ILNHtQxqC4bWwH+vSYNIHCLX0PBIhkV0oeBlvyPXfpR5BOB9U
2/8nNKZ+G9/JlGviMOqAQP95Wxpy/OVfth/A423/hs3mre2z7gMfBSfV/+f/6X/8h5B8mCuwye9l
X3T6b+MB8Eu/tLR+wv7+i7ZcfS3C7OuPtzb6GbjUf+Y/xKUv/61ci0MnHbYW1D+E5D/Epef925Qe
AIfjCukRx8x/+Ye4lBrTFD7EoCuoiLJ0j+Y/xKU0/+24tg9tyc7JN73/K+BSfGqltpVPhyFxhbwO
JK/Sb+7nJqQ8pIY1IvnhwPTQw5QcP6YJZ0zX2JIwGtLYlNi7go7CLdnZ3JJe5K1++rJ+w0gKvhg6
h3AIFB9gKhtpE4DUBip1PWHBXPz6DgpLpO1AXdBhDjwIROHjxG6iW9TjFf2iJeaGmfowwzO2Laks
q7RgjgpeQXxu63Qr/Fvf/vyGYFn/6/3wnQt4V8/z7Y/3+1M3lKSGox9KOzxIfH47PFU6K8qnKU1A
u7nuN5PREisnvq0/v6741HasvwhKnC1H0iTFD670G/vphYuhmZdKyfjQkXte7sgdGi/8hZDpCIp3
5Y/5g05TDIix0JOoAyU4L02Ar8otGVXXg3HvRMnl3PfD4/1f3tmnr4RqYLRJ5DYYYMFexdN1Wj+9
MydlapE5XnMQ4/DoRTwuydX014obiQdVW12kGVv78RDOY7kmptS/6qwvk0+tUBWG7hX0qIoi1KQK
c4N92TnC+0udsPWp7ZZ3KC3hCNu1XVfxz09tt+lI/zXVyPWhHoc35fY1EzZFW1yfTxdhRbdqsMS0
OY+byZrVgdALi9yNuCcrajPmT9Ion9O5J9sttZmINLdjaJCY6fs40CI1npgkICSSty1R2lYjRrZt
V0NtcoO+oJkUtUkcm2fE1D4gF6mSw2ietqfMxAPTV0N5pfQOfZDkvtQNnVGueZ90iOp/+Zk+3csf
XwKaHsuGdCwpzE9fAoQxjHhm8iV4EeGiNRPtmHCg+qvD9GHXkb7uZcO0Dbzqtc4W+/jnl7c+3cj6
5T2HyEaHUlrwcefTjWwQ0tANXd8eAMqSnfAGzlRK7peqT7DmtfuIGp+rCmKpmDnzF6Fn36nFvQzJ
mlkR+WgfRhPzGfPKZFfEEWuPVx0Ns58viCt5rMb5m+snGa1ULySvOnuPOc5LXNdrq3NQgOrw1TEd
8tp6/yA5heDiRSggUVZayHV//qQf7dQ/LVkUdVsmGpZyWR2EYB/z6/2Q95jDjT5ID01XZFo3dy/C
kuKgFh2m2syilJej3XRHKYNlNYFjbIZgDncg7O5hTsJiI+h6bPADXbgzKmQGV1D6Znwiyfu6FuHO
b6x02zmvlJFubAatVmhStjsf45m+wjGcbxo7F7g8G/KZx73Xp1SkEE5/xtr2gqx86Y+40HyX9D4p
rXmfe+1jRcwfBkEV4PwJSCiOyYqorPLbBMa4Qxuv6RlIDibTmBNR5DvEXPsGaZ1omqJq95ZLHWy6
EMtPJZZ96VGJClZU2duFWl/dcyTXpmNdW9QJXHpRQZYx4vehmuNtmOMjjeAiiE9GEcqIoGKn2cm/
1bbrr/zzT4K9RnD96yX08+LJgFGgNMX5IfWt58F10cMpuztVgf1IZE3HDwCJU8PJ6PFTjzrm+ycn
4Jaw8uAhWpqa/a4iDqsyIKuNeTp6Mb6AsXQRzkMl9lRSgHqS47IxCNPf1DYfWS0t8Sddcami+wB5
7tLuGNIlVoc1VEUEGdMTdwQgGqCsbpZuyu5jc862QB0BWTO9uZ59Rihs+dXGcULGzG1M5lKHwbLn
kAMTy+HrOASNdzsSzs+8hqTqvk68i7SliDZoLPVkVeGOOVq8kpbvfjWb8mS59Ni0TdZcuRSHrgVy
u3Z0H6q4Gm4SfkFVlNkV5Vb3ZNPCU1PKsQ5nGmYSCZ5FKs3JdibzkBJlh+Fu/Zc753e/kku/iWB3
Y7rep0ccu/cAYDvKDmFDXrGbzGtFEePa1EoCYVqHP7/a54cCt6kwWQalsBQ9l59L5iFX3H7iKiK5
CYv23A/YoVI90oZCIvtbkupv+caZvyTAxxz+7YH+6XmuVwlhOjhieHBaQknx6yrhTm3NhcXLW3kZ
nqf6aZztLe+VaTOADy3M/V++XfGpW/4/r8jj2SLyntVJfqq1zCfJ2a5ts8NQEEQpYqwV/o07wuPU
3A2bqWgSAoSJ1VGuR2IoWnsUtEd/LNMd4T5MZrLhbvGyv7lgPm8f9BeBU1/ZPJp4LEn9O/20fbB8
9r5ZB1qZjUNy4mTCBE9jduZMYAedeyt6DseTk9ZKR7fifOfq3JU2x2XloIlLwz8sm70aRXOs0nGX
q6k7yU6Qz0tTXVKpD7KT2AR/ql5zZp93pc8QW5cQrQLfJv7GHv9yZf32m3b4UK7l2L5iT/TrRzJG
5SYDnokDpvx1x8RrozoAK9IB7WMA+gSW0FwYSUsEdMSKUoaOv6n7MdgWIju3/Yx3srE47xZ9/ZeV
UOjL6tNKKLjDlO3zcDLNz5s1mSsmdZFXgSZZtxbeDXc0TjYSDUmszX5RXn65OmCBxFXkiexvr663
gp9fXXlKn0sYtlMl+usXU3hx3da5RACqm+AMnLO2Stu65Ffwi6jb5xwyiE7ih/ahVEGxQxJAkXIa
5reVn25QSKO/bIs+rvrPb8mVgq4y32HXZ396S2TlZoszsgUrClCkymp3idYLstDz1s7w4s29d4rD
a31kP7OeFGtoqOAcJYTbkSdfjDrBw9pRPnRcwjE4yn6M9/Xoz6eU7rUUauays5b5VAlza4/9Y98E
f7mBxO++VGRRwAjPdYRrf1o2lxYecvCc6mBHJHwQSEJcIW7YwplWcVadS/JLwhGjCHp4ebSLkRBO
OYcn2bTMa0jxw7Fv3v55bf3te6JAV/LAhdVx3U97IMyCllm33AGNa7grw0KwYHqZ4sg3ykPZ9R5f
TUbPmol4OlaOPsK1w1qYE+cb385um9FcywXZ78/v63drDZNH12QPqlwOtb9ef5VoA4/oh/LgFlit
k6kl86zIQUvYoeTNc9FnL8Ho1n85f/zmVZl14ZF0PS58T37aeTNebpwlj8jQmqvHWQfUuooWXnLg
/U2qEnZ1ICZGSPDLnz/t5zOjXvGlyUIkBdVyvv/5V8hYxA2ILdah8RvDH4uq1RB4CHXvKEJnwcve
pDt22PsKwWAl0xmQtiVxxOaMEoY20bNmR3Qoj/y1udRvDcEbf3mHv3kIs/fgVGC7PtbSzyezBvPg
ME1Y2VujvQla5IhUVAY8t0lX4GD6h3zo4we7bS996NR9T6dxRxcQFMdwOWbMwVLlXKXAsxd0ThMz
Kyk2L/Mw3oyGwgL7v12yN/9ZEn62a+pr49NCIYmJ8zkoCOEK79NzymD1tjoekocsVQZTfvMYVZRG
lel+HOgY+vOLfUxWPr+aPi4xw1YER3y+UgeSCDs0p+bQeFFHsMpMgMto4Mrsr6LCfYhT4xrT3cgM
ZLcUVNLnhmTQ2A9/+YGc32xTLIZSQnKiYbf0Ycn96elc4mmLqcPEWRIxZlhs85E3vJXlOF9nXEtz
I42XmdrWiivwZRjHeg8p7q4Lu3up52p6mhB9wDx+TFlf7Ae/CollrBlfeGn4LbKiemcvi88MtJUH
y46OQenFZO6Jo1tGuD3MMATD99xVPtbuni4/HlNdONDZVYhtKFN5hz8k2SS5/y2GvvGoQVypgTAU
j8ojXXPYr9I2di9ocfWzxTzKCNysSn17RxZLt0aT1knVwbZBNNhy+ljJk720+7mq8Tm61Y6WA25M
8vGMBJfdn3/i336zxMhhm2a453588z99s3BKNVSHURwmq7DR4wy5EfQhr+exVYckL/fJUqR/OYV/
7Co/XVYWPm5H8bJErnx+VpTRzNl+rvDjeOH8rZm18SAIqvtaAmySF7EiR0FwoAviVVIZA4/B5rAk
obteKueZPPH5Iq4wSBOCvsbelz0ZhHxv2mQY9MONJLOaUqbIO/35m3L+ewG1Obgxw+H5pix2D78u
2znJXaM5Bc0hqmcQ+s4f1jVVc/McYZzNZkJ1+AbjJf1qt32yaRYHhCyxjlM2whOGnJGjqk13ponT
ONuFJmR85ps+A0TAZoRQg89qtvuqRsdEmjO/hgJo0w6n4m5O4RfaDFYrV+3wtKjjaH13QOCUxmHD
0Q0PRouvI6H7mGDgJt16qfK4GxJ19urgmdrk/MAIdZVxJdxQlXajFiPbZSkez7gvvFs7ybZpZaKW
Sqc+tfFYPbOztQDEc5PCp1ggnI/SsIkUu0AQpIOot378+ev93YXIBUFStK99/L6e3Px0Ifbmwh7Q
7egstznl5CSSniztFcgF9UsKVQaV2V7+srCI//5NmWLyXCJqw3L1qOTXV7VSW+kTUH6o07HAL4AI
3fqGu+38+SVx3paQYMA58nKt/M8Xi2J16apXJzPj58kE4rd6MquKigFHubRHSf7SOs3BkP/83fxu
I2Mpx2d3RaXdf2/lfYOhB0Va+cENKufs5l+UXROWmBGuhCGaTZVhoNtbZOT4Vbqrw/KhBEq7Hwie
NTmjnEXoX/y/vCWOrBxvqGIiruHXbw6IDasoVpFD0YnnrG7F0fLr2zaHF6EimWJcsx7W1sDA0V6C
V/Y4L0SWJCjn1Y4K5HvkhJs/vyNX/1afVxUGv5ZWJCRi+adtVegokWe0Dh8Cy3Y2DeDodpnq4g5v
VgT44lfnobd13YA1rEgKcL93NetH6x2yaKZU09+nuYk+3HSnzmIsNbuOPFZ+YB0Gn1NoEjdXXYjV
nK5Xsgk8beyyXG/Lp+vW9sCWDfHgUVSk1+AWEqYf7DlMNBeR48r1ItxqQ7T9tM06UhyIj7UPmfZt
JPXSHpZMcMqN+nZr9Km9myRzeyXJ2YSTCtZVFKeXpsyfhUSnxASeUAVk/C/CzmNJUmTduk+EGTh6
GgSETi1rgmVnZqGFIxzx9P+iZ/f8x+4ddA/a2qoyI8D9E3uvTVSmbOmWi+nMAT2d/bgrQXEhczcS
jzV0c+i91b63axA4s0Nyl0V7HXS95UUkhgnIjNl5MeYvr3aWe9MAQDQg2guKer6zaxyPqhToFW2Z
H5e0es+0/3sQ8F++LkunuLC3Lkw3/vMSgEbRD1at4+kmZC70O+ds2da5M7ssBMIw4TaDluVa1meB
gT1lWLUTszmck3I0wyQtjeB/f3z+y0mw9S4cA/BDfEbD//N5dtmkeAtMs6Oos2Q/EzEmJ8x/q4FW
xXfu8sT/xhVb/B9F+X+pPG0edZoA1jLMYf7j/Fl0OdSLWEoozBWDM299dBbzn8Vq7zvHvx+G3ty5
Gs4gfabM+d9/4X8/4P/5voBQ2eYDIEyoi5z/+I2ltfT2wrT/qCnnHWw9Fl4jP7Wprx3pmWbYAPX4
oBstjOZbYavqETpuc2gAKO+9hh163wPT7GqEuKNc7XOKBLnMe++CMf2hZsZyKuBGQ1cgrFTNoxuJ
hbkWgWGAukiyYuhFN+b1f0BJ3NZ6vMf7R/6OymNS2xVSEmIpDkAnmSxjtm8oKve4uE4jKsxdythv
U6WR35Au/hGzE2pm7VNalnZt4umG8QDshfN/rr9sZhT/3yHj2rYhXJaBOhg8/T8adfLYhjhJjAad
NJ2tm/ktjHlm+6t/rqbq2Z/t7KkBIHhP5iKvm2zP+ugTmsHm7NWPPxffRyHZu2+YcafLgEgpmJsY
4+MI/s7C7nWXTPd2Zeq0FEzFUeR/5t45dUwMvwVTUB9EZ+FnF1tLykuSfchBmQ/NL1yU9r6UtR86
iQ6xqyt/crJ6LKCaO7dFeSxQo7RufCQkxw3ZHJAd2fj7UkxOOPnp0VMjGSLprczm5TLqG07NC7S5
YQSYs+KcMakNfg6TVnJ4kXcPPi0J3aV/6UB2Ag4oXqVevsyN+cAuClMSnsIEsSayHfHkoW9Kugpt
nwdayvaDXiOcadTe49ZLrjF5sskWMNmNfjTUk3XwLDxgqcnMyigmJF2AjMnb+G01/H2mnpBbnUl4
njHW/skZ/ll1IFU4Z/aaI7NjnwN/nHLnCUFGTvwQD8hP5xPanczd36XUvuMO7ZQdH4q0/Nu66V8F
3SyYODyR7/T7GtUoGnUBDCvvKNM0KGGZUV1l6+O8+EIjloRl5f3msfFMTnM4zAVgRsJArbgRO3pD
rEb00sGgm8+jjWa/LJE4tB3D/N55Nb2GvNxpTQmuwjsw+DJU40p4xC8RPkbIypBYh+zi1fC61oRk
LsAvzy7el7jy7ixvfCtaQrlXf/QYllAze9ZE8iSgg700sjBzmoOiZAxIzcSS400fibtAofN+Uy7F
a9aIV2r9cDBSQJurRnhH7gegF0kdUqwMgAP9ZAo7WIOeg6mlttcRFHMZmSKYdIZLnUa49kKjhO6Y
FMoOdH6Skvyk4VGU/joS1UvYbgUnwqtgt+SrTURVg80UgaKhye++HwHFzdi7XW/F8ZIBAkVb6JpT
MA25PI9FFjCnhu+ViJBMoilaTaN/mMoHH7zAFYzJcEJIep1ymK4lYtB9v3SAZ2zxsNj+dU2q+twv
iXfTqoWgDWQEYeWMiAZS7dw0ZhvWZnNMUuOviZjhKoiqCWdTAjjTcoVsS8cwqfyzkc/mwavlu6bB
UfNQHOxweq8b1QFcqTJe5EAICM0UIVk16NoZ5mvTfoxtSvbQIMjDKWN0xItXwd6BtdxWhKC4WXpc
2gVNG66QEdNxNiEV9yuJ7UBc4qx2dnryOM06zM8EZGy5qC4E+5K4mbzzvT+iijMWV94dT/eWh0cJ
sXlVeMy8GFW9e/BKB7dV/ZOYFCOI56NyqoewmOBjZKj1iTm8M1u+zQQCKIUNmdIrOmjrpXR8QoCS
WPAY5QffJOSXMYh9UHDu2iW17hrZP6B4tEKzE9Abxl/Xk9eyn+/ksHwaqX+nGd0QjUnSRMn0RiEV
DTJ/dc3W2ZUlPEMiGGdMZgfDzVQUJ4Ceqx5tQHVME/HF6i47TeVyFOKjSBfzpBaGriIf8S8ymTKy
9Lta8J+AUDDgXTMaykTYefG9726ZkjWkymXkdGj709JjHOtBMVhue596dUTx0+806cLJRAjZEdZ6
MXpSTbEWzW7dXwwKD9tCslaUJWIqzX62i8y9MZ+9slfM9o7Bu+MP7kPZenakV9n9iJ8dpZVIV7Js
e5A5+dDuLOABe6jQOy5Y6xD3OMZtPT6twm1uRTM9CMKiSezqrxjP7hANf5izd6zwDqyKvJgyAa0l
x2/DmWFZKCJzZ+1KTUD+q0N8db59S6t6iM31g6gAUlzr/NvTGFRMVn5C7/2Y4nZLzWDQkggCZU2y
NkFLbXm2hYYP8B9/5mrhzP6nE5zIeV+lkVIDpkOGR4HbwMGLS7C8pthAriVdFljA2LJ3QycI/yDS
dN/TjCqAuNiqGUdtWbKCRrG5OejsiJUhybbore6sp+pjqTAu4kaxLb6tzGh+fRuiIQp7d80gKPoP
lgcogEbilSivNnldF771sgkcX9z1K/t1mogKj2n3snbTRS/oNsGB/eQYi4UFXlM2LSp9W52ESjGo
o1B0OunuDN/7BPz1XJjOC61esEgD/jwL/pHKEsIsKUZIFVnp4geyg1T30BMz1pDV96pnMpg8HQB0
07xQ2+d7Xdm8oQU1SM7eAJe/8+onQh2VTUwwNvy9uz15oI/PK1CYsuqrq5ItV8Lin3xsUY1F/Koa
O2OnZzRCfUHsuTJ/8eh/g0F4Z2TwAsWXz34753DfNdo6h5POjaHb2ZWlLRiOQhxzsyLedD75Xv0B
1OHJYrZGTsVjOiqd2wvVO9FaLOerIgD18LJ0kMAxzMMPMYPtkwbWzP9hvtsGBqx6hVNQyumlHas3
qmusl1l+yaBxWbX22sy0aaw1v6EgHzkESPSduxfb5jvUTLhnixt1rXtjCvRn8vND56NEqfjJyZy4
eBz4E6HpuKJHMzAvhIILtPek2Vj9+6J5J8CeIPX99HMFwOvkDzld085si+d5gtdhtfrJdvM7+JGO
u92xGgM4SSAPU1puAuyo0jla7RxNmfiRrhMpswrc1tgiyPwUrZP5kqcFU2X02G3MGT7ddetKWjJB
QTy9FAKYawgNpdgxvTI9ZGZxhPuRXi1Wq47B7mvJSfbuxU0289toTK+8h1uicnpQ3XzVCFerRv3R
NsjisvRozjPiEYigEfXCJUsh1xrclC4gGz0fg2G1DjM0zt1idrcUfw/h7EUgqnSM3Ikd/hJrB0sU
b4Cx0Itx7wZgpfCFao+JA81+qJ5nlb6PbAXDmNdpN9kwn7H1PflEFgc9WD84g9OPVbgXiWnTnpNX
WJpksJYpEy81otDEpgzAY8F3vtIHbtRl7gruixRmwZwQ4gvJiIibKYPIh+wBJCjjquU81czZCmOY
ICyDRgVzRFzqWQytwf8LnxuXMcXA7J4LYl1HgezUhuiwk/jOidMj93YgW8+tMbs5zIErz/tj+a+t
5hWBa22CbOEOBzK3ZBBjXTLSu9jr3lePCGo58zVmyztd4BO+DZI+fTIX1MC81AAiGBQgnHwDsfww
VPj6+vIedhCWs4IMQKCzXuI9FNiwp5ajt8qXf4ayLU9pDfYOMAbu3151ey9v/GAUlOCSOyJq1vKU
t+7v2GVwMobY29mbqLzWKbYKF3BgBqFV+SYYQcjLCcQtIkkxiCOLAW7LCdv72bTfUBi3xMv162K/
MiK+85zp1hSrFf5rXU0XvisHjp5SiJuSOlwdRFYen85JBzdvFIgYjGUeQ80AfpDORZj1WhPMzlTx
JsQPUxVDhjKN7ORMZlBsha80+pZza9mDXWSaPJP+miT5Q1e35NRXrQG8WQHWoc4KKCdubaWju6W4
GppjteX24F5CL0OJQzFmerJ9JDNpYCAt+TI78cSUZ9ozbUtC0fbUANI/OEMOQYCSullwaJouIQx9
Aaquq1mdle6lwSlgtwUKnVy/g2kdGgpfSrzERJ62aNtIgiid5GGQKxH2HN7TckD/1l26mFed17ZO
SIRl8HxZm23tO3BPEkkACSg+WI6aj5MpfjKTiWWfQ0jCnz877nuRbk0XQG1eRPNuKbQfOcfhmpj/
AHdoFF5dPcNRMcCMKXHUCq2GL1hFjHyoqu03nR4zqOEpWdPjkC1pKG3tNA4Ea6qvfKRQ0rr2NRWz
HnK24iM/5ws/G5ueDdswEb6V3ufxfHJ9cDVzxUsJwYFq+deCAGZWHf49olWTBwEk1+p86MrGyGqN
IOb4wcJ62ybrTzzF1HUTTqxahMS8XfwZTjaGArTyA2XERO3areKm/BTFmed98PbwhVzIDzyjDb5g
ftX2a5NTeiTLfnRbtIA6J5hm7mSrvzBgpbrMTUBLYC7l9FF68VNu2j8jUe5BC1JEdFxMs2X/ZGAT
qhiuCawz3dFCfW3gBhdHUkvuE8SQRPPUnwlRlEFvAV8gVhET8qFes+/YqF/5OO+w/TF7htNTNMNd
bssn1ayc5bIeAy50SAhjb+3MMr9lJUDBNVYeGE4SJ0Cz36WmeCR9enOPARnw0yUUPhOpOHlQPWcZ
8/B1t0yh7ONfZodotBzjrc+tR534DNFSRzra+AxTtcZz1WNjyTBNtIXOsMg7+xWdf0ctAuI95sdj
oKHas6dpr6A/5ti9lwLT8uil7BNtAUbhXoG1rqwVXgVK9SU7+WowSUGCcUCrH1EU3Ppk0XZGo72v
hU5uHI6Tzi7+SSf7eZ2wzK4uewy//VkKXPiJYwYO2Q7YsD9jeypPMu5yCJo+eUNZCjOxflpJBYI0
UFVbdzGFqsDz7FDjgNyJ2nklQtA/eA4HLC904fAfDT99Gr0C23FKtzAMzq/nZut+dou7NbWwiLnr
xVd2FmTS0fCNLj2sdpTMTPS9+9WpnxE9npyx/yW5hNrcSG9m6/0dLVhCM4l83r3v+C1TFIktYa7P
XdvH1640C1iGqF7M7qrR6xWKZNG2Wq9WI+EKJcwSOZX5u2ELERt2YSpbB1aeszoA7n1xZjsye/t9
TXhP2px7b8IWUFtBXNZH5GIGRlF6ULgY04YRsb5M6CAh1qJzaWQvns8f3SwJYMPC2mM3pVwKzO55
IC8t7OMahU7uvBt1dtYG+6UQMHk0dhM7Qy3s1DrnW1vtH2w1FoHOBUZU1/3NW4NQHl3bQ1PV9102
UkT1/mcNmn+AO+GAZwMj3EcnTRsI4NAkY+RWOyVLwm6lLNn9caJPCZGUpes1txjP7hG36Pvkcil2
5SfXZbSuzbNd75NptoM2s8adlVOAGLjXdwuPUru+oaoCxGYRU4TMEeWPyEAMcihhPuUYp68dcvVa
WCMJAdbyxeARYBCZ7BoJMbtqLHSQT4GeDU+gSm7AYaawjP04UMU6HqVtA4MD1V8X8Z4TfjgUlB0p
ed45xta68L8kbeQ+kYOx53B6bBPGCC4jp3amSVsyGIv+bO0SzTUYOU6hkaB06hxvl8FOykDLRM61
3nisCrdf6Bbpt5PKXwb7HSKplvqOoJYKoBf4qJellj4WSYGqbWnA+cW1iGL/c5LTdWrpmtS2ymV4
00cMXSruwfwkFvDwGjGTQW4TwiP7/HluUsgY6UzAw8zvZCsMvF2SP7kore5WUX8UVefufNcGYaLb
Fy7ZmPPFCKasak46WTBtDVW0G8XvamJ49emd0aqb99xzaDzLfeKVRTSw090KdSoCj7IgVemh6wS3
Ztd3e7K7dpgVKYEMptLsN+wo1kR/8XqMVvZ0Z3ucvWkJVyRnEceQunwng/4vPtkQT/EMqB6KC7ZW
I/InApgKQCAVUoHIYuaW5Kt1GbOEMtXFCN9168PIaU17TjrTsN5UtoT5UFqMTXnHYNr9kN+GQnCk
GSQ6AmExetJDMV/pgtpza8mHcm2TMPkXg+WJ5s5Mq2fRNf1T1nyrAcKS1cV4tepsv9p2dU616Vjr
mPQtbcXRm6qHqi7rEymiflD3znM90fPo2rRPUZsHTmZjmsqt8lJW/BIxDWHuOs8poyMmUAJ+Qo8g
1zYVIxj6QChqT9hHoRS3oCiyos1PcZIyIdN5Zn3lec/LMB50MTv7YfMnTzNDtZpkldjTnjOekNww
KfORYyEBpHxEkVopcc4Fmij2SrBiK+MnzZJ/5Aopsqyw2htNfq+3SH3SOoWy1svdH+impwXsZqcd
veZsFI3z6rkDHm36vahMx4BWbIWQhIncy43Hpez+kNJmRcWyuTSHPg2aZI5cDq52wvnuwnfsod4R
kfYZy+wlzWQITc3GAeX6mBnxgWQJd3iMS3PnSdMOWV+CzKoCNQ9kgVTOndL5HpDM/npaezZgU+z8
bOGawpkXa7Z1LRvJZ51OGP+ront0euvIIDo5C6q7K25gpcYmlPEYB3qXWIx1zQ9NFyFk2erKdYw+
Zcw/fQ3OcrMulzxNmKvRHPPizXdT+aK2vJ5iU1zNqf+6ujoDZf8E8I5N0uA8MrsuIxZCGQSANDss
BnDKSb6RWEVOysDAURsTFXRGjXw+/9MYHPYQQPGXQRR1EbOGWoP90eumG1pdA5ZNm93a7E7VxXBI
6/wFefEczh2lhNcah1nQsZu+ERBjl0cg7/Bt9ySu9CVqNivBXGL1zyWpODvdFSpKE/KI7JpO2KfH
brCj28pa0DwTIV3o6YPnL+yx5n4/pnh30U6Q8KPTIpgxUU5sVZ7axYvDUSRi36XxhMFucCKRy/dU
j4oqtqLRhUA1UuJmpjNwOiEusPP43A2KGQZbiQQ3RT8v5jUdEeExpN6U64ZznHMeDpRO/hNHcJjr
MVIqGtrTfGJmZF9NWAmzAUpc1PcNHkKMB58xtfKzV2NUwfJ1Nw/jhdwVmkqGt4Y5XokNBqYgFuuW
YgP2kzmJSjmcFIDG/bSges5LjSPBLz0iLe+zKvugBSCdFLF+lfRqe+m+tHngMBfxgrbM58GBp5FB
cKJ0rCb2Iy0GiBGGobG8TaK8M7yNyFDOGFAbI7KRZpw5Mc4IGUBnF8YL4VxHRFkv+nDfpP05ZxZ0
SOhbCneiH0tClTiPVGWs0a2pvnhdedMZ6WZAKTxebx+wfIBE38TlnV1qJBvMaAEEGF2ywF9I++uQ
zme92C8tM6aup8Jq0e/sc+F8VE2+PAuM4xaMT13Wb343cDrb1Olr+QZDz7paI1IcA+O9qhHY9h6+
b7LsoBF9CJLFF6rX2PSB60HHVPV6WMuxPA4urt0h7TDkWO79SIfrNloU63p89bQDmyoDLzQ4y41x
mrHgD0RTwl5dTEZlGxHRcpc/nZGmYV5LLKWAB4Rgam8TDhZSCD7LkUp4XoY31QxtOOsMOh3zQRoX
JPV/5lJpkVuq+/izAJYVdQhiImMEIYvbf4Q8av1KPCjsaEqqO8+sz8RzgnkisQNeZMV8KtRNnmph
lO1hkfYxYaAuVZoc3ZF329eTt7Zh/tGrtosMOQzH1sPnPArv5ucTiTvkVHKiy+SEUYu7jYUqnVhC
G2LFZ0KnjjLhr/DW6dPqneySV14EtZh5ZMdOcknWPqoEIepx90bgdU9E2GPWuO9tyhcTT829IJzt
3GnwXGb3dalyC9m+2e7TJstOvZSEZncAdVJhhBLTAjGU6c6U6UnFsR66fRNCDWZU5OeM+4rLWLhr
QM36OBLUEzTaeNUtiS6/0ooL/fjBLzVqnqok4M9e/7DgDf2GUj+PxS0RLrPRlGLRG9q9nBouvnSN
VO3dNYqNq6h7oFjUH1if4uPUN+/JRk6uAXUHrCu1roMIWog28GrytUBLRXZv1QHhlyeHommf+DQ6
FOj6w0gEjZ2DC1nZn1+KYjBOEOCYRSCdi+zZc3YzGhH0pLOza7L5Sy+rX9REXgRE0Dltoh031/yb
Y8TqutG24XH20arKr9FdjBs4QSuSOjeLlVGzIXbQDw57MOhI/S0jc+LWVY4FI2YJO74dtlmRYxP3
0s0GU7sM8L3WJwAeYIdoNJQkwFewDSioRfnozvJql22UMul0jTk5K3/bhTmMJVm9TOeMX+aQWvYD
CJ7mIHorgzClKYYlvnMaaqcPVWb1e5PUstmhNRtGcp60dHN2jNykFDFv/m1NYacTdV+H9rTsOk6w
zV/ShpNdP4xxO0YQEbpwrBmnKyaIK69ygSp2p1XmS1/VX527guIXE4VRnNMOszf11D1wynt7HKzQ
1pqTK8CvEqXLHjq7T9J2OZla8oFSBhpSvsW3l2YXzakOrw3BdGbXf2PyDLdgREbNJEKkqVgAWhDq
qrkx9hPEWZrXzKGeTuq6EjAf4KK4zlirEUBC9Rjk8OCZ3KbTWG0rYCMaLDzTmZOaUZJToq2dyxiq
dh1yTKf5xvpuvtW1/QzUlbbRXkLDcer7f/+16GVxnxwGCOWwR2rJ8b7uefuMp8Rz5b0c1w82H4SC
+0zcJGlzUUkQ8d5iYj900CEyjawyxyC9y3RQzKGTYTWYUMbTF7BmXL0XoJSseRqpB2MPTycfoDwo
Y4mWhp05fZNdaf4ZlhkL0JFoV+LWUT+033Jl57vOGhVRXHOb8thtkvwJ4iJifdZRnWBoaDaVQbAp
QCO3OvhNa54opAIJ2yAioS3bxXq3pSRxdBSM57TRfs3YBrCm0p6J9N3g3+aZHZF47X6svmtCy5lB
9htbaJ750Avv3JQDa/Bivsl8vZQ+PFjdSl2uu1U86Ev6By5QQMnmRovbjxdyOJk39NMZbB+L7Mkm
fsN551nnbvK6oxgl8yrs/aD92LbtJ6j/s+4BfOg6qBoNl2K8xflWsuCTqiFUlf5fvfdBc6qDasYt
rsAmtO8ROm4OcpDxr+dbAPS0uDtYZsHES8KGgeP9h1rtuvaUy2bXffMLxHuc9cdpaTtSqMc3WADG
OYca6dVIcNSElhjkL1l61mwxd5HmGeXxuWjbu8zWgERVJtg0VUcx4DCMI0h6+GAvo+m3Yd8UzDJy
/lpGP5kmrjkrgTZbH/Oq/iu4C6BApWIPV4euurwwU3uyZNoEQz9evcwAZKpbf9gTBIkOfd2uaFi9
yXlzZlBMJH679ZA8Jy5EhaRrRDR1yxkoOKQHwgzpQvGoum9ZtTAlUpZGy8eJupo6IQvGy9TGIkws
/wNlG4xJfw4zwIiMufhlBnA2kQ1Z9NDVBWIEEQHYM/jjHT8c+gG7N3sgrXTXozea9xXci50xjOQX
GyhjrIoBsW8mnMLmT6KMEHGeC69QugBZnA+Dp263UJMGbjqC12f109fVGFROdtIzwaZUtp8uUQGL
RfGgwX/y4TWmqf/oluN8yO0CpNsa70c/vrk5rlqE0kvQFTxcCVW7ltfPDYrd3pNnQ/hPCE6CpvLd
u378NZuNaMEK9xNEBQM571a1lAbUDjc3I1qtgV3j16woSk4WGobQz61rp63vfHlrYM7Th1izp66w
6SoZGZITay6Ak/ZTykimmtazPsgnKMbNtWKf122SM1cWb51ZnblT/POi8qgwmw/a3Zc8E5LiNxUQ
QPMb0tsn3UnUY9mylhX1YcL7udPcftns29Ajcs8N2YONu6Skm68hnMdq8ODr0XSU9bta9d98Lu96
KWjORIpjithxSJ5hqxnGvp/5eTLVZNduINqoce/56duV+D4TgJeb6OdsO6DZEV7ZR4EBsxZSENPu
3ZkwPXtWRj4DctmeylFqCGeb1X7tEgHz39MvigK9Was7ldkXAaDs2QQ3H0+PeTcv0NgyDKvt+qoK
VkRKLo8911aXorAl4iEAQQkMLb/W7G53tQtVJHXJma/REaMzZVbch47DX2gOEzPxsv2cWvEeOzmT
Ktf76ZY4VAJstSWmLhwYyJEFOZ2XTH+bzGn70+0HxIoJ0ND4kozUE7Ebv1QbVlQBMalL6CIp5OfS
/Pvvj8e73+5yDibuZf9hrJFWrG3pv7BFwpzuCHQ8XeRrkFTaNXuWSWZHg/u4yIEIB48nOGda4E35
12quNCW1dtE1k/xi02P9aLX6oSjcTzZlLJic+Eju47rLXxJ8jGEaC3YlDUgw4YQoMuiVMdcm5bc+
518x0tcPvTxT9FYowC2mhyNvlUHXjBYBdIm3utleIVAbxCdXuxv0rvobl/5wMQGGmdJ7XHTGeKa8
TBMvTyUVsEy+3HmW9F/tq6qQyVRb5F1s2/Wha8VrwYqSxbxqq5s5JJ+xBwk1Fvk5Xe1TDZg4HSQz
kfLLUJKI1vpXgGi7dCRD1fipydMmk0prvS/mmOvQAlexPgB6+lFfAVFeu+yJ2VHPSGHLf7Syn7oc
bMCL5TYSQORj1Rg1PHylDLsg50OjsScmiCN5pFTYFLvFOc/mLqqd8td0re5QbYj9CXCjue0XV+O7
9Vjd27b1wGcMjKx6nmJ1b4ELz4ne25Xgsagx3YPTGu/NnL0CErwB+/xNcyZwnl7+stB6qOyFfZ9k
stU0FMrlErPVr58Bu6zEQjph1Zi/sxZiuq2bWEUWKPHIaNSpbvXHslQX8hA6LvvuBQXdK65vPNad
TfMqGbXMTsDg9asqZROaon5hsrkbNzR8LOa9EMxafXp2NFofWfUy85qydPvgRPuj0BRx3zjrTmvU
we7F3djyvkJE+WsYf3SDdr/n3CZVExmBXlNLKw0OrGmcN6rLIjAI92Ejb5laSAHuIVgW0/wBj/9W
2v1BxiWM5U3m1+rhBFgz6OPkPffWZu/RmTD+WNadL1BbSVxa/2YRO3IOK69AdF/D3JS25J3V2dDm
j141Prt2Fjnml2SDcZlHCAkeAhzfJ+V1Gj6siVK+deDUNDlIRKUYKbEIp4J1XBfNIQNjVth0D2tx
LDqQe73BZ70B2xrdIAGJPWRV5MGar5+Zm+5jyryHlUq21FK1Rx39IPPcIObdOKWNOM4LPbhKXG2D
scmzLS94F4DqSgzphQKbaOUTgK6kmXhz4+fKj1lGWR9KaUXUPCtd8KgiRqM6gyGCVGRa9ENjJluS
Sf9kbgzCvIQna2LkDqoUdqvG1nqCVxetGX5NnVaPKIktX6VghYeVdwbjgNcODPKmRBtJltonunaz
VRxZdp7SfRElZsJ5XidKRDTx10p4inXu+uTIkoeDb5PG6k1Z6IlKv1LAr8iWMEkjoAiOOS5TFHNJ
jSBIgOdNIZKgeyFQwieggx2elpE1jQOCQ6QuvH2/EkhRYejZwRpGWSA/mSAcuFbNkM08b1MBFmxd
q684do72JuNp/Le8PbuVjezyZSmNYt8PJpj+NEXV0WRHPIXrwc3Fc92AVfVtIKLzF3QlZEt98WeY
EUCkM6U4an92J0p7blfU1f44nr2m/GrmjoLDqV5tOb7UHCahzE1+FmH9lpb+bHfkLpMm8Mc0hn0G
EuVgVICHKVYPlrXwvfbJo1LlW9c6+X5OiGwuHECFgzdeM8xiSwJP1kDglRKA1znLq245W6LO2p0s
u//uiwRsDRP+lrD32X+Asp3tySAVF6EEH6giLLzNXiC5RaIgUqOkiqhUHhJexeXqWUzy7DFkiFEB
msxPhGbnmBLUvcyHOy72C2YoBjQbxG+FncyV0cFDlL+L5ZMhLaobVOLmQC7XEEnZtkE6Dxw5BSWx
4/+RKWu7zM0KRGTzazf52d6z7zTbtA9os3knyow4rd5HHM8xIWJCgIjssqMs7TgNdOr6tEwCDbJu
sMDPC4a82iUM7niD30v7SMrtCEp0sCmy6qivgakjx8sX9WwN3DzrUrAxHl5NcwnNCgi5YEaAi5HR
8SYoNIPtHzZc3U7YvjrXIGJj3/jW8c9K1aMOdNDY5FwJKCjdZ3sDWZtOfiZQ4scb4ot0fPvYzzw9
1dWlHOe+kw8Kr/leB4gBKG9+zkrjjrtyXw+ob11m2Ck9VVXlN3P1PtLJeNfQhVAKgs51238EsSDd
wNJR9iu1uetcM7IeICl2VKs3FDANeQ3TpRvJ9jDmMy+sCvycr1MjWGeXKk52I3b+iBjVswU8y7pL
6I6z+FG4A4Iwl4Fnq2kMNdw3C8bazu/Tx9JmpryIhFrzpZXQ33Ltglth3+b+3biYhADH6DdkDI11
u7dG95qS3lKS86XP7MfLHoTCaHE3Cr1AB0IQs5AEh4vup0ROSGKv5BStOUtGyAyR1qY02r47hNDT
AsdMfnEi4nszhz4svfY1J3xkB6sChkszJJDHjEDwqXCZtbzmThpUcXFgLmSSFZV+Iy93qOWljMD2
oerVvB+b2DLP1Nz9nPG381JnJyF+3cKgwKpHsfvKisE8SXXwEwfodfxdUyh7XUO5rxOm4dehbLyN
HGlrYZtX+1b1TPmQG+tYoXd+vpI3yYxU+Yz29bq4DFrPfwHwfGIjVjEI4CeyyvLZIgOk0cCoxnpl
7ck8ht0OjVUfuimceR4Ksjys9E6223UaR3X8/0g6j+XGkS2IfhEi4ApmS4LeiJIou0G0HGzBF9zX
v4N5G8XMxLTUIomqazJPDmyY9fZqzzBYKzl+9tb04Jf2PnGLbR6qi9lHP5BaHPblJMMNEauBhLmR
SJvP3u0/7ZYljitfcsqT5SUZAoIPNu1swxqFjdy7GeE2nURWF7m3pnUR2mksfxxbcTjqFzulAye2
Bj6F0W+t1P+pp2Ib1SZFJdq+smRq1NoOiy2ykVvxTu6mvq6rcDfBP88je8c0jPSivg1MJN0U15vR
h4tI8IBr0Zrmk/+dDnz8ddmOGxNtO4LqBX03PUTm/IK2diIhQd4nJJ210gLhwvpnX2ZBbOKzVjBa
r/IAgv1OCYDsLWNVV6sDyuX3nmKcIeTAe2qsEKE4WyUACReMzreiz3BdFTsM22fDaS7l6Bks8qJ3
Ha5MpVk/Rsvmz0hZUep+RFyBuFfl8GyRtZFWJIHYaBy6vv+sda6byjg5mg3CxD8zill3TcOEnDys
2TRfQ7va+LRFsL+jxzx2NJJCGl7Q3mpXEjXVlDM0nBnnFGKy1/rUzPvU4Xd2kXW2EVDBlMFI13X3
KWP4KbAtLNV65zWBZpaCKRZ6JhGJFzsEyGdkm1qKbzNl16xUzAxzujkF17ZQGAbytONWzIAI2mP0
qKVIg9DgPFCBaVxe1WutHCbKanxrYuvbyru3OsMEYWpk4MS+TxvXFhPnt0VIZc+o0UwuURaXLKnm
axsTOtWgl1pxvf41eY0rIxwOCDgoSAATbF09Pwvp7JWJHDhl2XwOl60bpsPKyQ8sfDgvuL8Okxm/
FWxVCaRV2xENW20hyrdL5wf+L4F9Hf+JjIaVFzfGNfV7zBvd+N7O57hwE5R13eMwGybUG5dTicnd
VFuYKEV16cb2K8G/uW625HVYeBbAgZMsztmbQYFmqiEmjwEe1+sGo8A7tCtAxRnJzqqoAupBXgk4
q8RZjtuuYtDn2Lthrt/6hlhvieYqXuZvGfl7O5gB6z5kPzG98n5DJg9NJ+jdGNtmVHzbqSCf1AGh
NiEVJ52KRHZNnWwnJCJiSgmHTa5jgiYXsHdTAYmxQs/bilWNom6HLZOmrdNPuj/tCwsdc9dPZzbc
BR+45tkyyMvIM4OaeZY3VWbQkZkqoURpN0aTG5sxsvn7zPxwTkYjU+N+5H1YazMvq+3MXkCQ2daM
oDXjXOw309S7QSzmbVy8ebE17koCBACah5SN6O30rPg0C38J+kvxWFSoVIw+2YALZz6DrrB08RqE
fv+iyb/UI6lQd/U3Sfgp3G9/FZZptI2m+tClmca4V7v2rfXc6OGLnP8z5dRkeFT936TIwSPhFChU
84eTc124vD+01Wunge9l0ZCOTBT201TvGcgvQe5IyQpGIqu5rv5UhHTCTE+ZOZOUNTD0MSZhsHMG
EasnziHUkaVWkV8FxhBPx3zOv5w+f5HSfM9jkrial/Ku9Tg0tBRPdbGMbaJqRFrXhKQFa4CCXIR+
5LYgDyenbA1h+Mksm+qcjh+5muYgYnO3qmfjozObOaC1y9Zi9r56wl+Y8lQcYAJCsghTHChzQ3Rj
Q4TPYD7MMe9x3dm/tt6y4EWlu7VG4s8IVUJR3kFzGEEJlPMzys0cF23AUG3ZoIMbdkNifG02QCBT
13Ui/maNijaaMpNKqETRSeRu5qigUuG27dWfZM+zz7BAIyR56ywqWjASx77loDSwWK9dPT1aLHGe
KIG/MVdEZHJhsEbSASKr1ZDQ5YQgc8bhQdtI3znN0v/Qsuw74wVRoyYPkWHxDRNmhoPCfzh11n6K
uHMaPVLbSfkv7ByO+vCcDoPBmUg7oRXvZWdrq1ifGxIaM8Axw60zZwtSDyLnlrnRtsSHbAry+hKw
w2unLX/V5E5BWpHaCah+nxSS1U7vcrbIgz77TLKH5iWRMTNSIOudw46vpslMtE+pE184gxMjH2an
5V2gWayeCJM7NJ2waXP1dzfr3+l90efUITEaCA32cwwFa2AQKPX6EOYzPhuE8AFV/WecFh/ODD4f
LIBYG2n+pvTKCRwJ/D2CPEUtw2UwWPVBG9WbGRao5wqH72vswAVQ+TtxERTWY2JnywtmvwKj/qJt
RPjakrnIS37WGHmddMv+o5PbOj56uI6l1GCfAf42u6QrEViJDanpxMDNf4ODa8MX8i0vGMHiPnqB
xzOuZwVgzpU2szkDPFb63PUOOydkbzCSqIkBCYmOnK0exNxG8U0DRyfSiySxgSPDfC/YjdoWja/S
m5ewVO9zHJ9dMWakiZDdWAzvoVF+iLANYSZq6wodooUXcj1jKt8UbTsEiRZvYuufacppH8/m56DE
0zCO2aIA5ecTxDOQLhPM47QPY53crk4cqnFkjtedB/aCxCw4Oli4ONCr9kEvJ21t1OyHxMwTFpUu
VHFK0WOlj3ejQEZqhMarCwC37fj1CUvrV2wg7kxPd1XL2lrra+K+enGIK7lLJiVX3oj0xoqa5uha
5YuTtXuYS8SV5WC5i1NvmRc8mPWOh2MK5sJhU2plx8aoN+3ALsMxApN4MkRsNMIazMRq/snz5anC
CVLmCXVqqDqCBAeCe+7gCr5tr8U403cEyQjraJMHAJK/885Kl+FyD0R4hdqr5l1jNK9bNlXllojX
HyzSHYJczih1aixx0VMtxwrDpMiIQTukBt0y/JNkU1u86uyQnMAvyt8eT++9mOEyzjVTAdfuWekm
LtLUYd7VLk+fmqiKx+ZzJHxzkXEjZQq1YTGsT+tKGNx4Hh9R4JYvhacufqCI/MM1p7yDDcTtJNlr
ZTCsT5bC7xnWGcRAfVXbhC4YY0k6QN3NZyuLlqwg0mEt68f1Bm8/Z/Glj9jZN6UvNooxMUC2kVWS
VrC6xE2G82ge6Iy978FqrI2T6ReP3Qk5Hjg1xMiAoAYXTOtoOjsRRSIIlQTI2YUYzySg1dq96DER
j12qU7zFvX5CObbXM2QBky8PkyZ+jZCSKbc5nxPyKcIlK29gh8aUtGE3ga47k5G99usc0g2OobjS
aLCihpDPstqFpqVRbNhkzoX+jRzAD5Essz157Sp0y25FNoDl/UVsptk2cWr3EvsT69RdC9qLOTOK
ssY1tlWEIIO5EWk5zb4c5y3EKHHGo/lUL8UhKo7PoayAyGHTZp0sT9WTUm10kMvHRWT6Neu48EjD
QGwwaHKT6wRpAc8KBnA4mNDlJbS5bpKZKVJirxe/bjm9ZRFhyKond8Cckvcyt4rdPI5ovGr9Uul9
s/Ijl3fNf6SCwEcL4ko13MdEBuPtkHgNy3aPGQrie1YcqMTpENrxX2ETb5YiRWf+eAxbQbQAwnY7
J9PBHd47yS6LUVqx0uyOe1Y2QVP421xDAtTqZLuZbcsw5V6JKyS3V3LOaOHIGwg71rxWQc4jRmb0
3/QqGmvqEQrIivPjPSbwJhpYQxbI/wPd285Z8tEOmHzGkc848o/wIeual7jyH/vMEYGyJH6zS+16
lzb76itcJAJFAxk5D5UZX3HxQrPwdD2oe8I3EA5wdKQH2fGCJ7n7baLyZ6RA0IQ/xM26rGwmvc6w
ojTrGZh51ErONhl3nWnv0UBBo8QnX0T03fHsf7UGY0Fc7QlDGWLq4vi54IEIitQkuBcVZTuUdoDk
UlLdLrWEjhMjcZ8mclF9hLBrUA05yQ2kY3f1BVk5RuaERHZvNhlCmuEJAb5OHpilsyzn8dddbKgV
EuU8/gqVxv3C44Qtm7cOgWwaTG7zQKn4W1hxfki6N2Xi4yQDAxlkkSyb2A+ZYLuOoSannfru0dNm
2kCF7H7k4/jtVxWAC2nsp6L61hPm0MiZBCVI/jv6BrSsRaNENhTQScgCZr8zoe53dgoCg9lvy2PJ
VLC/tcT0aXKV1OolqiXcU/osq3/QaO3E6D6YUXsY6BEX4fojl9ejDB080/E2BnCeD1TFtMaOpCuu
4XwIM9qRi8O4bv6AR8eHg1+OZuQ+iOSaVyb8QEd7c8xDWbGXDW0kL6Ul/7JkRtpCdHDf+s3JsMbv
3sgOLdorJs3d75in1EQWc6c5/8YaIjcZDeS6kCzxbfK5UqEcwH9+v1GK13a8aMjX+dG+s/YTbiLa
60J6DDw1GQaF+0zj4bDiBIvkzPjB/OiWCoMokWXUGy3mAI7sZBR7UbOBymXxENbFLR8FOWntDy7b
kF83HXCC6Ood6AFCGJ3bj7MfcR7/k+7W56GNnzWdmrnhiHMz8jIihSvEYnDVT1Ew2YrRgfaVT/Jd
k4wPkmS81z6sEl18Jrb7VKCRZ6GIvl5Ov1LRQov85IRHSQhN1hew8lnpehjxV7Uef9jsFVemavAY
kcHQx9YpSqMNPe+H4zs35ThQd/zD5EQ/80R7zCRWLFGyYZaeHN9dN2NGgmTcbUj+oPnOo5Uz3Byn
Pob4e1bLR4eJ2bDLfaRrFp9j5qYB4RXuZlyy71o1Ls1iWCOXnn7s2tRRZ6G+jZNTF1WEb5b8MWf8
YsK9qlX2iqIsY82Q/Km4YN8xIzIW8aGJENZOyQPeVjbejP0ikjfYE3DtoLGdEKLb3k6X7lOHMndr
mfBq60UBggDUjGZjNZCaafbyZwhznAmyYP1sxw26gi2uD2N4594gnbBjzo9PIbaHequjmGes/od/
+8/QdhVhzEwfFwmduIQIIJeA0098Ro+jw5w8RBIzlPc6dMimt5a9VINnpdZcMl7Y0K98DamQWba/
5BUaAeKWvU6ZGJjgVuCMk6zXENNZH3Di9aCEZ0RcvvFsRdVL/q93CIQpiQGh8OIY6xuB55iRFOG6
VyMatM1khY+kQr3Xc/jAp4hsoSqRm4omVPk1kbAm9W4fkZrSEa9bmexzSaQ6ZDo6AyabJN8mSCPG
RfoRG+XB0d3fbETqWPWcoM6AJkV52wVcgamWIDRdxaj5439JN+Nn8qZ+XQyPg98Qf+apK0H3H2Pt
/PpJBiCgJDd1dlXQmfpj48yYecmKqh1728S8HDNWnKg2mCYNajO0qMJnc+W1POn2I5qAR5Ktw1XP
ozrFHKNGTYxRN15HTIq8VX5xoQXsWX24mosFeFTspOk/bXf4CUVNQ6Eaj1/7ojXanUzZbBuPM/a/
6qaLmB2NxjAo9d+TpGxOI2r0tGUB2TX0ifq/zsl+yaK9ydHe6qRTrOZ/ROhYyrxw1hPrAZOAzlXE
+JIbbiI+g37NE55bgw+Ik3RVw5nACnynjA7JmYpfMbcyn2QDv/xo1zFfiYc5D6J1NxOnwXqM/Bsx
rYv06uDGtASxDy/MaP0TN1uM6Sr+IkqxCOA5RRbCH06EU5vJaitytrnm0G1EU+y7Vr8qx8LqVry4
4GOQr7d4XhiCsyJkit2iEXX17iul58Rl8uLqwGAbYb6Cmd5nZtcFeQekmzdkxnm5bTp+S9q7Pb7i
Fb/3sBEZ4WF1VP8fQdWKfaNY/9teBvesfql6ow5KPCzUleMbGG1eC28mcW9cy5paoR+6R2Jb4429
EEPkMmMyC9oXr0v0YHCQX2Q2Pr8Ih7v0NwiKWBrazmNpjSIo48patUYXUdD475KB28oTaYSnYsf6
PtmhTQXXgc8UYZS59hBeTjTiUkM5v8QrgjMBTVhezCr5y8rpF9k+MWGYfAhLRDHeXrtePeVt+uAV
S14Hrjmf53llLel/Nn5u5ErL445weUi2lZvTllpdveHXw3QiEKRZJTv76VJP/tHTZbVjoAOGiKDd
eROW0e8Ushd2o/HVTmJSNPAvSlQDw5TuOI5uuQ2J2+uvqOoDtI8PZDa+ZcLdRaXMd/hTWMdZ/P2X
6Fzal2SnW5Bl+mxvaRXS87YUm9bFKlJnBSJh8Y+tDpkcQEB2pPKRmYkUKZnSLqin0t/3JkULAGJ8
YEYICzrBIeMIUHlSasT5mS7YFXJNCwvQtCnSTVz/9M78z2Nn3RTpr0Es5Yq2B4GQgGvp1Twb4DAp
9hq8HJMbr5uhIxgtv/sub4aBXDege5fQIGkDKmH/Gl2GBDh13h0SFRflXbPTsTBeS7TuTu72XLek
pUxA8KUG3sqKihGoJLKgqZ3DQ66ya40FNmBrdm45uiJDk5eyMhFxOV58HBq7f4rJuManTMYqVfJG
q/V2BzvkUNWwC/yq9oOpBcQjlPY6D5LRZi3fOtnPLxbCHo4MmRAdp1XmQBqTNm7NtntL0vSoJTJ8
908efIddpkL7OB29PMieG8tq/uWpd0uUTE/hVw/tAscy1lDkMsZhEKybiZwdof1VRGglqBbyDcYe
sqzK6KxqnwhRnAd2KwzkIbGxKUR6LZXMYSiwkovx2oKjeYsVqEFeeIsyXXuwBJNuoyweIgvmqaf6
eIFVyR0jpTkjmm1KuIHyGY1EPOooWR0L/HuEOtwwqgPu9C80+z5/J/FCrw5RhlVzVuuSV0zZh1Q8
GoaozhHmsECRQACl00tPwsnvnaBFH9HtyzJ7gAfGv4zjU1MUwx3kmkMIIrofuNpI9ROnPRF9edHp
fM4Ir9aliLRL7lPzMDq1Tk1NyHmlvixgimOIBc2TTPSbXurXxqQARfDEpRhhzMfDkK2RGc8XU6el
0ObpRQ2PC8ImS+23GQb9MyMCLMqDf5a15NNuazscpknQgF4MtC4bdzEb6NE05/XUye5cGvZ3NEh7
r1mZgcYztM8lCqCV9Oyb1UBNeYudqH1kmRJvajPvN6RMwHhRev4cI5kvMoEpIfGLp5G2uM5BWwjD
8U/myC7VrUdegraNT6UhOUmHe0IX80A8pH3FxHDUlH+feQxPM6O23Aj3OZtskPZoolWIzhh3pboR
UVNgDWNxhTHpX5qOD7boR0jugwwGicRnoStDHwoDt2VggvybZYttXZ3cqilDmG2hAboiqQiZQIXf
nvoUhN9uSG49lvSRq7Kt/IPuwSxEPRltsjJn7+60w7VwxD1pivAsSXNeu1H80aSsh6CO0bPNcAgn
1+N7tjZDtRbJZtuIXSsYTMRkXrCFnN7Bk9z8RJHN13VrK2SQo10H3MFlZgw7I0R6aefpdy/nRyXr
+ZyWnPNdIsmTn6xNgpS6GcE8xR4fSVNzJ9K8YQayuIUO9gexsD46BbNdRaW4M8pRosQf35uSvDuB
X207iqKFi1Dm3sbyim6PexbNs+nWT/StzF1tsL+tXnzBJxk4nn3vup01/QtyTnEqIDmldmGtIQq1
O+mrJc3Ax9xnvsONeg1NVCC9bp8H3otbKEPGFbFRBFO5uB88TtgwiexNVJ957PWB5i6bRu3mFxiy
9LY59Vl8pQoLr3l4TsAJnIEyZqeEYpv319ljgQ0MPf4Mh/w5UhiKyFiAcCFgAMre+tNzOpFEV6+W
3vSn2HgnkVXC1BrUW2aBV8j0EGsvE3k3pCfRze7SWQTp4Tdeo3DrDo6f0p+V1bEohbr0nT0+iiKm
ngHtFY+U441Pl4lzll19NUBosFlRFrrdn/vK3XMdmhdj8NonLOgHtFNHkxmnNRvlpx6Tbfjhet94
j+wHXYNKANrM2PdLShgDxnTwyo1IGp+t98iTWogfEgrqvW/lG0yN8ikURXEmNJsOqarXktHmq69V
MDdbEmbdMpt2YpjdB0/nAwkDhsi9aB6Dvml/e9t4Y+HuHUTelIHhMWVPxCKMJ/5SziiyKyQu3lRF
D8jNfrqwMHamk12qbo4e3OmnIZDzUSuNoFCxRffLnCEulXFqNHJ+JCXwapaLp6ssHxkO/kzSyp9G
LaJL8yfyQeWAuNncalmEX6pL75UPpaX2WwThGtgA7k5unGOR/co5S/cUfil2QK24ZvMpWhytnugQ
wlD/rgorGq5+Wp0yrX9lndXvE8/e6an0j+biYfSRiNOxpWsrn5EcQAfuKOpqPnK7v6wbV0VjMQFM
f6p2GE6OnlASd567K0NGe7GlDQ+yjv90p+kug7D0O4QH/CezxTQ8MvcLBvIgIB2tGF1SLzoNK0ZL
TgdDg9816bNxjeiWepFjEGRfGpB+Oq1tBDDrjKF+0Ke29eBUgZr6+Glyiyf8MQhHUTNTkmc7Anwo
r/8/1GTYtwhSjTbCpkv4sGGy82Y4dcV8KLeeBzAauMBAQIv2kiyr1NmrG3Rw3GVdZ+vnzntoXVAu
kKYg5yaPndv7D/99Vgwo4Yf/nJxCCZRY2ovZ8g8gNf5xI20hpnjrwtGsLevvL9PirDI6Qx3MxB2O
uoWOMo5JTNVKlKVTjDzW4hbyo/yA6DunCp2X3dU4HckB2kZondD5WK8l9qdZXwQoYJ2fFaLqvree
osk1vymNKrPqj3YFzFGHJQYijs/2bPvzPxDHCzg4Uuz25W/rY8lvegBDTmM0j/mUvtYzybWzDqeM
zfzaqdRHao0kcYc4IUv3efBicZxnpAnO8I0S8QsclL4z2LGsULhnmzQ32sM8pPvZkOKIX9nYdYP1
MaYNlj63PFIxkMtZ6c+DwuRn1KI8ux6jV2Mwu41nR2/mCGzUKhkgmZK1lcQq5YIOweo1tGuqzXbV
ZYxRZumkuzTWPDgr1T3uKxSpZdgxjpIN+rHJP/33BVPqZihB/pt+ZL2QWddjRuuTswzLY5WbeAY1
dBgkuTebfiSuRtfbip9SOYdMYx8XpvYSzG4ibez88dgbBxN1yj50EtZ3Cw9F9/GylpBZ0BAzoSV0
Rq6YFL84eYomc0xuqu0MYK8a4xCjeB/zwdvZ3k/ncLWgXgGbZ/o3f2gEpgLyrmrmoFPROeCQMMvU
/Ll9ViTPXa5VIKKzj6lR2q2uODzDMTyrvnh2wnkR5o42vM2kY2t2S0CnRfGcncyu+Pa8UT8URgRC
hblr3/b7lpBtFvkw8ayIiXzRsNAjAmvnM12+Tq1Zo8rzRpKdWWHZfXRqY7TXdWfkx96s/zizVd5n
L7Yq420x0p90tn8cI+PX9lHas2IS69Cvuo3djYxby+sYev0tQx+KM3tX+ymb6QnPLoxCRC3I/cn7
JMi0Fp9hF0mG1bp+iZFfk0e1NXJ8r55AcIJgO85JmsGi5U+Q/chBRztUnBBHebzhD5nuB+MYf3aG
+6a5LGGgeuNRjCjqu8irH2TfvwHso0MQW3LY+i/XR4eDpiW/S6yeNL5GdHT08pwqmomolc6j3R3Z
LmOwa9KzVP23Mwz/ihwyM5Pk4Ybae+y7/j5Qz051Mw6YKo27qgqH4DJhndXQn9IW3TxE1AHIDFmZ
eX+sGVOjVWiRWRnD/BB63LnY9o2NsBMQhUZjBm5IkAEGSXT5o+48FHir1iNuk7TPLMa+poYu1fFO
NKRfBqiRoVT+oRhrenKlLWFSWvyv9VDKoFPjeY/dS4ssC8TOZyzD16Lrmp2tvP6QC1aBhuug/fdI
q8gtTh7Hh886ursRHShaqlri4ctWnfWoTzN5IoJBt9c4zq6dik03dSLoGVheh8y6ySGxn0lcYR07
zOcyaikL54OsXTfwZ2O8dcIrtyZgRAQOSLjc7NOiVrjOwMqp6oR6FcD7cVHAJWq5hFcInh4GHelu
OS3neN8PRw8/GLVUdPSNeAsc5jYMMYKSdLqyEGYq1OBs0UKnObNcOzYOcbmUvUQ119BETSHlOtNp
b5OJQhXPSH1WaVLuLIMfa1cGU9e2zs9gPQiq5N7bQU9ARDNa1Q1YWn0bM9y1bmQ+GwpZh53ifFBJ
mJyg33F7TpOFGiHTT2gaFXBN49b3pTxaxSNBryTc6ouNq1bLAr/b6bYkrHIuOoTLdzcm467L0GG5
ufMpyhTPV9oe4UoHE8P2g4MHYpapPNEK83HR8zfdhREgsmxPjkyBHJ6lwFI8OHNxpJXXD6B+ra2t
5D9piPzsCMs4aIOx6wc2nCCXWEA6I3lkFf4znJ3jKi9QyFj+WSn4cqILr4nPg4fIg7g9/HEXGiov
aPxIsW4wCKG2CCOkkcIpWNNcdO4/ZSXPjIbUdo67dcP66YKl9VHYenmnrMRNa5yRxiCiqApEV4Wq
9mNXvRSKgDln8jnxjDA+xWX1k2CKh8YDQaMfMVRklvvIwCA6Skf/YIvAJFWPz+mU13fHxDaALL6c
9GGfa/Ioe3jMY1Rdp9C4em3nfE/ZOUfJamYzC+XoYsuuJcS7u2HMhg4xmG/MAvcFg64Mjyfzfwjq
jSMOozs8kDx2Kuv0ME9+vYuoeNd4D106iJPFNpQPijKPutHvU9NQj5IitXON5zbvxdGYsoOlaGKM
wcLwHkdnmQnwfT1Vhhxl++ggPcDHrpBphJj3Kh8mguZvFGcEWCl/uvz3xTIzLaDp6/Z2tnckwLbR
gfYEOT4+ChnxrErGLmk83J2wAXPRHsoUprTeGNPFifQU93JS0wuyOqhrZFGhNZ2xju/MDLma50TT
Nbf0/mDwAtvoFvEtCR5ls0wu/30Jm2YX5s5woBCR57SYUUKlWOLxWBLwk7oHKfHby0lOa09FI6P3
/Ia9ITypVL3oTmuRn95fJkDhe5tR7Z7IhD/dbt1dPpLJMmtYOjs9rV8Z3HIRuicVVf6nUvW0ivgT
iStPYbcIi9nAbhd8Osh7MPEVURRjTWU5LMNmAAUbNKBM5m3POLeC7MUpr45mJRtGw/BRbezheLIA
ImoUm3ikh3XC3jBupnOI1KIfojJA52zBySFi2y9g6ISRf7dhrT5nmrHBDf6ObAAEKc6rY+OBOXFX
pCzpV2KNAc54nrmaZsKjQgShHD707c5iiu/tY5+H2ZMxWhEoyb5l4AX4wAZiOAn+dyryiEmzRdpE
raVbvA1xMGb23Smd+4Qvex1PdnRMluZfH8qT3xgJYALd2Eob77QpqyjwxubkO0NJRnLyk8THVJJW
uiog+7g5dLvEbfUDZWsdLEpQUcybWdj32R+mZ2+iT2aX7NzcFvN92KhDiFJ5p7xxem/17E4kh/Ho
mCcsPe0xrGGPMv2r95nDARVXY7+2G9Rj3E0jEjQDO7Pjx0eGwxFWK2jSPr6Hd91A2zJyb6KHIW6L
4cStk7iQgspLrrIe4+d2UAMIOFC/rTWhPPaR6TIt/aHjN/a+jqWnFaoIzDp9YfiP4k7m6rVCbXTh
W+xNUf7hcMu2AN0WwUE5XvPigQFzHRCBwIOU9nMTKEdHgussLhCRtyuL2PESOdJxqhNMkfbiCcA8
vtUn1jP9HL4N+ZL4WsekyUicpGbLF911xzcaXb5huYl7u9uZ6SjvNiulIeajVeq8uJli25NXLgrO
KIXFowxYrUvIRYkTK/K68kINgJh915QdmgyAK0vg9vzZTzaWtf4+GyRqxsz3zh3Z6tCn0bKkiJtD
9tgbctvIDJ26LChiEa0VzMljSBj6nkydU4qV9jiHGA+RnBNhEjZ4af3HKbaMj6ratr3TfPrz0OBg
0Akuscr2swG05eG4dw3oNCnQtnWcgi2KrHHE12qIT0zsYBB771GfoTCZMxilURH1rInSJMnLiRGD
Vc47/rM6a+oPQLjqIFy4KSNZfxYtB1etO9MM1EjLPdYSyuDx67SRqqwKf01yNlyCMJgIjM4hj4F8
6Xl+mwpZPZAToz9Gkb1ljLL1RVjdo6Gj6150ZzW627R20yci093CDFOYXGxruzuCP/MDxPqJlbt7
N6T2aiv9zTe19oaECXoKnp+iNd1DV6IsNUI/PVUt8M5IEDArxvoy55b2sojg1p3t/TaTq198v1dB
WgjCQAwDOOGgniUeE+pRbr0p1a5JEnNItOl5HFKcpojBr57OtWh4DWq+GTuZjVt+/hamaawNmEkf
Q4PfOuEeSrISzhJBrJsG3MAaowVKizScXk0II6iiWs2IH/774k/+a2igCWYDqwemToAfl+teQ9FK
JeMFoAXZbCFdOGYsEB5C0N4k4oaHYSAmB3dTiuIBNYTGGnhT9dlwIP/i4LGBeuKpYEJC88S6iIV7
6SMgZIW/6yx4h5ri+ejpBA/OBH3G7H9RKLXPVQynj33TMbITM7CHqv4As8/OznPB0nUmFSI+p3pQ
3rFNZg0Q9a9yRf6VxMSmExbABaqsYe+QMbStyhT3ZqvVm0SrfhhztMch86oN2r3+FoEp2ghMWzt0
IFj+M7N84eMPj1fcJ0tqm9HhYRyVGnnO4+xg5KX9aOAgWqWm7e8QHJkXE9hSb5f+SfeOlj1ZF/as
1Xk2p72fCGRZHndopFmX2Or+CcKH7uzPcLfU03maCz+wJsM/0FZiqx2dryl1ra0eDU/uwMtmOjXD
Qomx1u3Vl7MMdJoCAISXksMiJrBxLiyQdVfL8da6F8uU9alHJY2alcohZsqG3OeFQvpb4qTZNZIq
EeKCwSb2IaltQG6ggwKz0R/smrE0RQNbWlJ0un/dbyIGBOU0e4+uGg8Oy+lLD5hopbe3MjZhKWkO
2gsD3lXbJo+QJKa9WRVogXAD/4+y81qOXLu27K906B1qbGDDdVzpIR3S0SVt1QuiWMWC9x5f3wMp
9b3F5AmyFTpikEWTSJht1ppzTDaq12L0oYLVJbsRg/hSAWgqD5w3Q2bmqWMQRjBG9xFJz0KtPNBN
LDs3k9p016FW9wfRBbdZHv1KfLjro7RZobBjxiI4Ihyo1HWEHHRl6OEuzQsq91HNJIwqQC8lHdTB
dtFL9qhJE2Jip9Tf5GG7JaoWBZ4eJePmzOHHz1UeG9hE9OGwcqJZ2Bc28cKjxwYQv+Qpa6NHQx2c
Bwd5KKX5SrJcrlu6+ZqKgEIgXoN8iT5koLK2wjA269OwcVtVoN2ihNkyugarmq8ohBe/wb5EhwY5
ysJsteCBWpLAWw8+URXxtW0ZHvuuIN3gd1+39OHOaxxbAyBApittN3XSD0pVon6aPwPe+9z2dbTd
TBYjei+AWysK85WagMRosUTuVZbtLBo8ukR4F7sQPYtm0JaIPVC3Duw6UeVXOErqvaNrXE51BzUh
PWl6Tm6EbG40EKEY7PC1Tnq4bdXyuvjdFdFrM8BLtmSAwEhUB6UbsZZzKPvM7DZUb7d+odQvRoeU
Tpl0qP8Go2nht9m+TbO1lrfdbdCHCh7/CPM4apxQh4GpTPtJg0HjBLm1FMXk7XOPem4twdGQPznt
/dbC5DpR9W3siJplRTU4wk6nsUb4kVVITZoh/0ELITuiUCk3CoXRY8hjc4hU1dhoXVWcsKDv7LR8
bcCz/CzTq5gh/0FVzTuQq+HNILzvHkrQHclCz0peNDiXmnoXge5fdR1chLCqLGoScBGMSq2vW+GU
d5am/0LBLh5Ur96RfpFv9Kw012He2A/d2zgZ5tYKknAhlOwxz9rpEdkBzrG8uZqUON+Y9eR/kQAi
PoZxWAYbLZMQIp1sPucijIOTp6iqbWdbQ8MeWMqZBVdQvI8rrVyVzfhsTz70aOmfcOqzapzql4j1
8LKdF6kORoAjm2a64EViAQ3DDNiiuukEXBXG9nN4x//+Ofwf/y2//VdMR/3P/+Lrn3nBtsIPmosv
/7ldn9b/Nf/Gf//E+5//p/uWX/+gMvjpD13dbx4uf+DdH+Vl/31Yqx/Nj3dfrLMmbMa7lvn29Fa3
SXM+AN7A/JP/v9/8X2/nv/IwFm//+NtPGKbN/NeIZc/+9u9v7X79428aeVH/nZM3//l/f29+g//4
29X4I0t/VJe/8Pajbv7xN/Iw/06BBLEf6fWMIwbXvX+bv+NofydpSrMsk406Cx6bnNIsr5qA17P/
bpBbaAAMNMlqFHMMcJ2387ecvyNsIXPNkiyBcBHp4m//732/u3D/cyH/DPQzPgRf8ddsU1fxj+tS
M82LIKVEUr/LqyHZ2lbAQj5UjI1S6coT0FqxZVTUVniTsOkzUa7JJdH3//OhhnaRFEO5wxYu9+d9
nw4ZaxOxdSD5Oe0eWHsPC90sgsOJ9JtiPzYI7aw2SB4Rxyv7zHvAqKitYeGa20jRH1VYCTrUaFqc
peF5ru/Q5sARLA7nz/IEARjGWCZEz7/paHydg+IziMZ7p+yD5UD+BBU7xNhWrBDkilcfaGCw0Xr4
VZVPESeEcOBkkAzLHMJT3+Ty0R9BAGYefUhRB2hFmvCL6LaPUbimapsqtX1hq47gTngf7kMFUg87
vYDlIPwXZeyma3N8qAZNvSHWCWGC2vZr5Hc4Hv22vu5UD/dFJYyTQbNUgxFYysKgqBXWX2TwfEiT
mY+LIGTyHB3HtrSLNBm1N3qK6XG2RUTdXg0EP2/MsrCXZtlRnIuz+z8ein/fe3/eax+jOE2VFwPk
ohH5zMMwj4B/hKzBSxm9zEaKU6R25za4oF1/UvZ2VX8zUwQbFihVGIxMtHW7msYfoiF3VibhnpiF
Lhsg5yi+eUh19nE9m5LPj+7DyQBXI3SdcC5D13iy5tDgPw5OWAjhyRex3U6rtHXbE7jIlAsoM4Oq
TmpK/lX42/wH3wUgOZwO29YtjIW6hdri/QvqhWNYdCcBpEovdQtuQxbFzpZ+6bjprAbRkD5XidHp
4JOnmsist62w/x0+f98f705oTJL/yNdUTYaAi7vTsQ0EJyo43OGMSvDN+1m7tTWcG6NDwEP/ymqC
4KqA17UwFbt0gUaS5z788ooquIch95aOevn786P6MCyB73O4FNSUhMEIeXFySIUFxuw3oxulWouD
SnscEyN3UfMyiFAYFY3lfv6K4vIGMJGR0b9QNcems+bol/OvEWbEcgSDGwbKEogKst7qvqgZ92I7
fsgM9bkALUZw2iIxXlKrVVd2TNnUqwKksGlx7DA/tp4XfnGfaPPr/nmfzMclNGmSFmxK7pn5uP+4
MWVjASntrcG1NaPaTSkuu2Kq3xxq+FcTtBX6CvhnG6PV2SVniKFrXAhjlz8T4u6alkr9Fd9hY9O6
zYxmHSgVi0lh2tcZVIYFFdbu4BTKQ1UmdMJUsf38tF4Gm5k0Rx1hw16WFiLdD898qPR2Ujv5lkQ3
UOqiHHSM6EG4aHywG1qBOTjI6SGsQp8z+p++NpOqSUq9kMgOhXFx5jx/JO0AXt02NKsB82DwqtQN
OBC8AkZNj1WvvYOFQ+w/flWE/RbRZrpJupy8uHVz8lcnafewPBQVvChRHUi5SS0Tc//WgqC/wsCQ
7EwcxV/dwh9PtmFL5nHbUM9ryMtHOTUKK0Uav6Xs+5ZSswLrAraAjcgqoM08UQEZnYrAkxHK71nm
YMm5RYYrAMG4HT2xZ8Wgj/7Z5cIMCyFClK65kn4x5nw4Tk3XWXQIoVpMQcwI729p5OipJJoo2vqy
iJ+8kkpVhKPJUHNqkeZU7BLW/TCvv3jZD0tsU5vXOLbBuGKxYVYvLo2u6CzPPEIhgzTclX1Bo7cn
awjT/R0OV8DkPs1pCFlHQgG4OTsH9dPeqFOXKvtIg3Nu3005NXa7HCDmEsKYGuFLqA5frRg+PPMa
c6TGDDnPRjoz08UJkoy8ZTZ6bl4nwTWK5wIxL4LaTIV0mkDfOfIuk72imVfFkIaoc+mQ1UaFpmSq
bDdvy6fPb2pxOVvxFDE3EjvDQpXb+nJ3QjUGTN04+tvC0Q9ZUp86RUG6F3XNscXBkvWsESvo10ok
sge/HahufhXcq1/ukOZjYFWsOZbtmLq8nKmMvqbSmZNm5ZuooqY8yQ45hcp/fTh/OTge6vDzP7Yk
Y24sA5ROrreI/j1DWYWxqNcRntd12UdYRiZ7wAzmpNuhjEHRNbaN8Rr3BpvCG4z/uyQVzlEvIiBP
CQRBAi32naegT5BjvLHzwqe97iCdsnAFUkhk5TT/2/kbGlKfHWM1FN35R87/pmC1+WKwEX9xp0iW
UmRkG5o1ry7f3ykkJU4SqKC/Na1U25IC8kwGmv2QWuGOsKDoKbIbgsskXvFgbtfGDrkDCbHIuMFo
DUG0f/z8Rvl4jcA8zgejsrFxPiyjKisuLbOpLNfrIV1aTl3dABSYgccIBxtb628DHxVO5On6lYNv
7Ysl7Yc1pqnx+szgDssGDsS6OB8hoUW5GdF9NsPi2py9Q56MxIORQ78vy/o4MZjF8I9JzrI28Gze
jLQKrunyr5M+gN8pMvXQmMmNomjjE9ySq89Pz4fw6fn4bCGJunY0buXLezg0MFjlvu7M7XWfjGEc
eXGJuDYIALmEnf1axmJ3XnCBCUNBXYMEwVhg9cOGkinULexgp6rwyczpcGytRNB7t6PsgsOY9Acl
lukX6w8xD8bv1h+aqQm4/CYPC5+d101/rD+MXg4YKiL6RinWsCYgmBUSMU7BzEJ35KecRcvZWLmW
7HgGXqjJfZUV+lcnTbPIvGZmw9CqGfND8MchZNzWZTMEilvm5pVGFNYuVGFIlpo8evXPSXGSK1NT
B8gdXkAQIEaOPE8JRAqT15ScyGPtTPZOeNI6xsKmhGXHUP8m2hBjWj0oiVN8S+r0/vMrzWT28cQx
zZEobbHuMaV+MYh7amMUIDg81/DmoLHeyb+z0z9A+ul+k+uzkTL1frCn9Zf+QLam0sqjFovypI/F
vY4U4dtEgRLUEsoif2aPegYfqEz1//oAdiPaEor3ErQRMLmxRAyr5tVVRD6UJCb42hnge00JKhIc
lmA8myJdeUJgf5+08mCm+mOjqz3jGFErC72BZG6aacfAHeI8IkLlVm9NeHs5Tp/AzEiHMR17L3TU
fjUb7VU/ZMBuFEJBbf8q1kf/qh667+mgITsPwhV2SxUbmLfxKZYSntrSVdMlreFBjY4MSNGtE0Dj
pcO4isJ10vpylg3fOKH5zYFIQ4G4s5EZUYTUCqVDJ90ZR0qyeFDJ7oo9sYsECR0ImkK36MBXURHv
KRwiCCTE6uSpk3mCBPqvoZxst6PWTRs9wf99/iDSwd9ZOpUCCbEDKVV3jEi1BHBLUR9d0lIbzXxD
QfKnbgxoERjpVjRQyckJyDdpQ11zPau3bqcpsW7DCRc9wmpaWAVLdBaaNkzxTOyh+Fw5EAeu6+iL
cf8vhlldMtBpgiqQsOTFVlqdWll1am67hKNsJi1NbqHgX1VTzWqh6CQGwpTOJGGsnkLz4fM7e14l
XQwILOZZDuiabTL5XJQNOkpoRj7qtmu0bXCtlJFYFm3tuXVsXH/+Sudt3uVLselhueYwoyCOfP/g
5yak77FPab2zlG1fPUpDmziKw10xw4e6fsy+wyx/bW3dfjVb+ItA78nhBspBTjdld1+4EeHtG12C
OJod5kbhQMhUxifK2Po+TGjR+O004h8ptX3elAe/jLTNeVnqozVw1U6011mpmYQUac+DkrcPESlF
fiTbI16tFseASfyS6jRLgq7StdfZ6WNvrO1UA+5akkziZGGyDnWCUMiDUzZaF40L3HQOYWS1tkRx
CgNhIolMRym1VArlzUD/sBt41lzwOuhSi+ABoifOupjihIjy/JsyjqOLhxUKNe2MtdcU9FocqvUN
mk41JwPr88swz5mXV8ExbJtp3bFgml0Ov6qeCUYyi50/EceJDJY+ncZVEBM9NGQwhZQpKDafv+Y8
OH54TVuzDYvdG7vfixvcyjtwfqNiuiMq72uv0PajhnOS8ET8kZSA9v/xy0mVDTRLKXYHH5Ytmmzs
Jgk62621Rl06KOQXcwt8JbFqzgjNLxb4f/HupBCsp6WkECaNi/s6JL8B90dkE3qaJbc9uo811Sl5
GFmdtPMy5fN39xcXkMGC4iPPEOXky5mo9qpSS80GRalRr9USp5tiZDSHY3oMSnTbl80XiwZ9HgMu
Lp9kJzqvAVVKXHNp+88Z2ybeq2cKI0aqLIyDhfhFwt84sq3p0RQC426LO5N4bb2W2q5AWuSGIPsw
kDG7nOeZuKwwVicA13t7AHI6tQSG5bPeMSVCqzfK6JDavnNz/oD356ePUvY2KLtrhodfqgjMh7ld
vOKBXykTWFyFQMMs1oe7fEY2ywkf6Ocn+a+WnpISrzAM/s/a7nJXiyKucjDpuDRV6z38KAcqNVNJ
kM6KtdlBH5JhtleCAMZti8Qh68dXQIPQyu3yUE/3KBTKE9XpO1VPFAS/4fTFQ/WxlkSFXzKa4v2l
JcF27v1lod/n+ZXjGG7rq/qO8PQXsypgKrKwKCe/ww3NeBJXuaAkLIONwLS4H9GP+0U2HUYznfZB
nIJ+68T9kIIlKIze3/khvtva87JtBEXHiLdMibXI/d3n5/dcEL24p+iPOcghHNaBrKPfH7yOYqUl
HMlw8VHrJ/b4cDWbb0EpYOoW9pNdONU+z0aEw7XHah9nF8hoUoi6dpPnuFOnvNymuP3UwrgapzTZ
l5QbJiNRsIPdkRambBsYgsssmY7xpOnPLZzlz9+C+IvHwmYkndf/Gmhw/eK5N+pSVczMstwCb/62
d/RmWbPTxVncGBv0TquIxUhHLsXeiP16rfQwmrom7rax3QMNof947dfyi9HhXNq+OLHYs9jYI5qm
8unMo9Ufy+tkMGUWh57psq5vr+xSkaiaKf/EJJOs84A4zlGLWCNOo0Z8WojPTK/iJzFhXQzKxryN
QoEytWyL51w51R1clXnD6tpmGhLFE2nLsgSSU2YoGkds/m5gCOuaXXmKYAgYcFIWKL4DGvJZODjb
JIh0THjMbsB8+q1OXdLAa3w79KgYCKJjydFBCGghXJWQX78nXXXVkO/z/Ytr9bHigevOFDB4VX3e
z87LoD/OihH1AbMCI1OP92iXwmUCyWkkaMfDw5Dq9a536ojaEbEold2Qm1c1J1YEXyy2xHxLvL84
85iiUqzitpEflkB4JtGIy9B0bWwQtczTK5IYkqspL5bopaJqwUphw/ZNuFTskn1sRcZV7iDYbxPt
i1qu83Hlx7Foqo7mk0KZbV3cKE5eBD5GBtNVUFctI5u1jmr2xcavcCKElm1tsrhq9jOx8hxI5SC8
2qZd85Oag25mycoCBH2sUPEUiWlvO6l7+4JAELevisdamOGtY0COHxNrm0bUBhjJhuPYJuPRKLFy
dHlFYjYpXsvWs7Kj0iQ5SUh8oNZHfggiottJW5dhpD/G5nM6fLNaEMQYHfdiqvbw/Mu9bLVvJYVm
UnacTUnlZE/X6xEJK0nnGAFXUxuijZhkvdaVNNshfCVUiEoQK5QX0FPPUgYqntE+chUihQ5OntKP
GvodzM/+KmnKbms7Tmm6WLKRYMZ2eeXlQGAHTQ4bKTIsS8HwajgA+LKmJn10QNpiVMxo4ejhHQ7z
/OhZYM/wcext4iPugorAwnl8VqBL2uz2t7VnJMStBBJVu8y2WSZb5rwKxnDzJHWBX7Gxiutoqq+x
Yzn3TPkS/wtSqawtv7o5P25xuSHoHbELAbBB6+T9M1JQLKXL0Jku8jDCnyuekUEURFfVvbizpApz
HZSDbDzzV1ppW0shVvDzx/RDKVlXmRBYYkjKX9R8LtamcTbHqM+b7FlG2Pn1m9bKCTHxgKNdMfDp
1Gp46LMvyjgf2uZ0zMn+pZ1vYSXnCbuY63UlGXKsQawXG2ksEQf15QLpzLb12me7rx2oqOiVAha3
bmfASzM88SLxEDHEZTBKM3Ug5UjMrMT50/OHoNV+Wmymdwa6JTdH7w6Wo88ALRRrig8AfdIXrTO1
R13zcLqmNjKwWe1KK+vOh2HdLZRBNdZV0I272DoZPlvlTD6e04LPH8qokruJzfHUjvgF9LpYwRMw
qd+StO2xo0em6fawqJDXoVOroW6t5LzFM4mzP9GShLAyb6t6bU4OiYZ1YurBjwQW0Thp8ubz6/qh
LTmfYfYchs5iiv3T5VSpaOVIt1i1XMoWUFClEp1SVpV3dkG8h7Nr1BRVUx7c2IOPN7kvcWKXkNUG
bpHrApcyKJeUjBlyRb+axD+MyBwZYxmtHZNrzxL3/U2Pib2NwBtZbioq4+DTG82xJ/U5QTP57A80
ELs5Q8xwAFCAHm71a9S5G+Px9vNTpF8+fUhAqIXTuJ1nbyaoi3vfTEUUhQUzlDlW4zqcbRS+Muec
qKpbSOsmL5UnQ52eziNiXzUFtunmxZNhfz+2ZXdfkt6e60Qz6oqrZkAcYsfyt2EhsZ8Prdhq+NIh
TUJ1qdKG6CFut8VgxGJ7vknKOQQxl/hBMmA3txaFpi+KHB/mvlnjQqHUNGhfWJKZ5/2ZVoDzIP1v
DBJwglWTlHdqmAXfehG+xWJ88YL2e1IDUyut4A4zOBTuhJg0Usi+GGO0yys+H4dN/9IwHZXF86VQ
AmV8DX0M/0ylRfUt3pNhCbciXud1byFbxtMJQCfZsKHHZNX4wbHvYFk7anOL/O3XtEdhA1Gy9Pvj
QJK1FjMm1mx9sSVETxpqacvLywMGMu2Lbdh5m/Xn4oEDZydCM5ehaq6gXtyqIc4ZM6DD5NoO/J1U
80lbQovEunmIKOVJi+SXadgWGT50QGTtxmNbespxoU4a1PzKCO31UHT5tYfqbZan8plpXndjeGLb
593lCUQcrmB3k5Ibt/bOCxJNIbYoGdJdQA+H3n0THaa6d9AyRyXyBhhSVVS9iKnofyfevTCD6qbo
A7Ct+CMWcS/N21gP4v1opO1mbh8+BYNzgzUsXHueaNdJEloUH9PkWiuRGusztXFeoJG04TaM2MTx
hPUBskW2JhIGKdzY/WiqGbQTNfHBsl6LAHe+3QCyBV/WL1SwFrtEFrAByAd5pO/jASQfo5d+4mUs
0t7jpjtMGmUkZ+q+T575BLWm2fB2sPhadrbCvSP3bLKFK6cIsxfby7hRvuldZW0qNf/x+WN/nlQv
Lip7eIO0PnZBNuFG75+KSUS2Jc1SuLpeKlsljOW1YRECxXw7kcNZHCsdZPxYEj3foaA7ZSFToOZN
3xN2npBCgQn4Sr6PJ+emJxF6QzQ09su6wYaZDi/kbkK4mVHiIfrtJ1v4B9Oa4qM9fzh/VjvJEoF7
fRhBK371yM935Ic3x6BKr4FnX17Wmsif7JQxLoiJgYIcET0FDxJkFYFi/VVWWfYmnq1DOXEGy1Kt
gr1q++YtUlzjlgcSmtWgQLpNo/nRqp8crOWb1tKbr7b6fzHy0tTD+EOnyWK/f3EJMgEmK4Jh77Zx
Eq6MUFDE83FTcrNnh7DI22PqK1CpEh+Xnq6+4i3ovzpT8+h+eaYch+Iv6hCsG+rFMUB/oUAW2hpa
cr9dD+pAitSUONAbMxyH5CeuNfJeNqFs/ENLdqI7yFB1jcmJHqOeO7cdvC/m7Hm19/6I5hIhShVO
DF2uyw26QorcoLEnY4NOdN65pB/7cnfejrMZ3up17W0GXxeAF9H6f/5YXC4EmR9UdrAUNixmQrSW
75+KOEPIPZBd77bJvwo+aTcewhw+hZfUNyNNXtMqtK8uwsfblb0ZnWimX4oS/O/9q+p1oxFzi7Hd
GmA8Zqb4qfSa8lToAQ6WxjyFmmGemlwHJVx/71TwYOnc6fDUwTVIvrzqFZxCXt7fhn51Uowx/6Jo
8pfHx8lg7OdOUS/bjdLOUzKQberIeIFus9LW7zELectwxCfWtFq8KwfZbD+/FB/6dVwLLgTkN0HF
ce4TvD8r6lj2vFIoCGiNqw1SD3ElSpFgx6nZ5I8TW3i10neFp+9beVeQtIo92E4hd6QPChkoS4R+
wxN4LHK12pFUhtCqKEkQLmcIID00lQ9wYcFyf3HcHx8p1hgajXRWdraumxdXs+vhtE/dIFy4vJQl
tOwxTRJ7q9CFWUat9Qp7iAKdbL4TiFuvnECHFYpWfI4WDMA8QkAxbBw84y8LVtRNM8BG7a0Yri2J
blckIqi7oVH+9VVjPX9+8HLefF88ffSTmRiY43QVLfn7ky4Vj14QjFsX82q5ULOh2Ki05UCGEtC0
VjP5s6JHdrBpPS7KwswfvdiGsGJXb0QWX3dTrMH1GARtObY10DG3jZRkM4VAekaj167JjD+kQTJd
y76m0GFea5SO9XSItl5dTWtYgs89GNAlemv/rmuRXVEdDIFp9dXG77PTOFHfqvSyuJqGJGG2Et2e
0Lr4pgrlNwkE8yprfquApmlXTr3ceNOM14QXR+FanD4/WR8KcRZ7CkRhJnqpeQl9WcnwNdNqMAMA
8FE6Bb5TUK0NiGDLpg+8Jb8HMqgjhoOd+bjtVKM7qu1uzM3kHiAR1KsMhlqv3X1xUPNj8e4KclC2
VM1ZnMShfXhs7EC1LTJ/XUUtn3xvJMDEIcDRY8JlH5FDJXZAjjtJ+n1kZbboTEDF1Cq0u1S8fnEo
HyY4pkyK2LpEoopg+fyE/1H86sf83+fHN4GERIRPr8whrqGb5bC4u6I8sJi4hQMLO02/nczR+GLg
+jCXcAAgdGYBn06H81KOm5H225C3Nbkj3CJCJyf7qKcSEz9Ngzikgu1F9QT+nCCIdHC+6AbJj1dC
MKkK5nhWDlyPi2eJWKkRTrJluMIIvWsnJq1GqOmMBAEHr1ew6cqsrfZ4t/Nt3NKRb1rSUBXKEEox
wiWQerCNk/i300kiczu93cnYHk6cJlaEPlT+vk9WbUJFY6FRNVmb1EFXooq6mX2sIgPQ70aWvhta
CpnrS00HZjeqp2kw1v6LsGW1jwoMnfOSzGEg9UtiG5u2Iby4wULbsZhbawGxoySMW1+sfRwKOx/u
U5pWzixRQ5mLJmv+/h83hw+ckcqTI9zcbo3TYOgRkgpL3Gk1BlZc2N1OjaPuRkgE9w5RpRLEy1NT
1uOmeLAUHXV1EOWP0ajZLkK/flXPX4aOghpcH7d+NqLN7NuQ5KhiWSa99xgKsbVCzF56kJ9qP6pu
gyFsD6Ej1SVbMHtRoZLdgoYsb2tCL1Yaebf09I1fvSHFiTDrjEpzaS7SEclCELbtOqU9cEN+6j24
AbG0KYovJy/5aYwjeW9JNScu1bqbCAKNTRbOBekesIjbIYImJbkRtIkouE5ftT3lz0q2+75GkS7B
Y0RW/6qH1c8iVasFxzxHc9fPlGsrAAfNMtfqX/nkvXVh+QusynOe5W7QHMDiAEst4C47JJ4vUJXe
eaFWbEUtNi0VSl/viBggHpZlPaAwIda1Y92OE169ItxYFblfZNKRxtuOwYJSfrBgmifksiu2ppmM
yPJIqOumgiDUGGyDtUUXsi5JuTOlXAxtcR+3yTO0WP5CI2aqB2wN655c9Ya8r0fZ6u5AcHRZPRHn
4VICqBehJM+9zzq0dHpvUaMECOPP6e0Wf7ELA6qZk0kwSESH3Y43dZ/NXNjs94AsZj3pv1FPPtgB
8t84SWFZimqV95L6AowCQpEq7MaEjUIaRCw22hh3wd35pMEkjTfDjVu5KuMStkOxruzsuuuNyjVM
8p2K5Ip/bwjoFNECG+RSEZDC/F+a38zKGPKu1OcgwsJld3BQaqV5paY1LuYJdVGiuEeE2uxkgz42
ULLvpdoXW6N/03ofTGlvG8RjTD/wuRNh1dPag1cPoVIRQJBg6a9B2ZzgSOwkcVdqRE43ESkOi76t
b1e7WLPYngTY9xKPML/+1R+G31457jqlw5M+R3rDvFsJkd+w9HjVwd/Zc2SuzCt1NWT9c1M5ynIC
qmFlEXDrvvzGYLgIsBjvYugeMLAAdio0TwCAEJYpa6jS2UHGpBQ0nn0kUHpaepXXAtUH4WZ3OgmS
ZLsEkIhXcQdtiUUZTJ+KfXv5rR7kquNn1lab7Sgp/lbQqAMhzUklb6CO48mbkSbZs946nAJ8PrWZ
zyRz6m1UBdlYc0cKdbzO4/LZDEBgGth8yMPNsuUADorkthn6DELeLJR+ZXg3ZplmxN7TNRVGBEZp
Nls3+7AgRrAnQHiTlLQtq4KEvg5HRlo04ExyczUQlQYaq6QopT9UndvWgvRXGT5FgbUwbUGpxsdM
3zl4PgeZbRCA3CGikBRn/Yizp24jS/4malLfaCnpKimxZFxXUtZTj1pjaGMsNY+UIJQl+aPFwrZ6
7ic2Vn2FwDqNvZblg7Fi76OR153dwJlDDjs1y96CRajhYoSSBdU7nrl4WHwUfssBsh5LAj+p0kO0
LJjFlJl/rylgNgL1aBWq7uaBKJa+TaiBM60Lp39uVVIUdB6q1RTSSZP6T+oX07od/O/ZLcKxatEP
483QM0WJQj4RP0nsvK1w02nKAg1W0XGlnJGUBVrRdFaqJXUjHP2yesP6f+3QWR2RD6waB6x+Uu3A
FhKwGYrTQJV/nRQTVexhX5whnhA7ACbTBcaqlQmuGLFpSa6l6zIVAIbz/ilQ9qTnLCYG61Fa6Zrg
ZUJSpb01W2DDZawl1yAXltBKrowwbVBaaE8Us/izBcTdzHolhelqqqBGz7+tMRKtyFH57juTs4oB
PiI51iiqdm9KXTHqt09kgENKHmxS47XXJCWd3iSPgUs5MmpAXw0RqQAahFSEkRa1+2uZqZiCNScB
2LBO/MRye9TFIILLa6sTzmJQPZQt3TMIRs6DTrrWIMujgN8JMMMEvl3cmhquM2PICGyryvUwT7nn
Y2uS8IedTD/PX6hm7i+LonsabB63lE7quu4cNzKDN6vTT23T3Kmi+NEGpgsjZjNV1TbEiLK0Rh6Y
PAh/6r6+PB8aBEV6K5w6vNdFsbaGbOPUw29lILEwT9yKoviauAMwXHSh10IrgDStCqKHlvjJOrpm
3UvpeacGyy4LmO4erhB8P9phcWlmm2GyyFsipyuJq5/4OugHKA99czPVdBMn2zOXbMO29EKAF0+Z
a0TmL5InNqi+uYnAyIENrKaFsL1onefGE8kHBIs0MyA67a95nH9IB2wE5u+TnQE3H6YwW9oe0TdT
uvU7eKtegS5zNvWnLawEAXiJRGcfA5xAugM2xIbTSahMnMGJzLRyrzb6q2UDfI6V4lkFC2u1Y3RE
s0BrEj4aO98clfhgbXQjQytQz7TiveaF6VUEXrNHaEVD1XxKR+L8ag0XMgzMtT3JfZ53L9zvd4MF
ZF6hekgDcLCGJfXwR7XFNWOn90GY1Ss7K58xJSKE8BaW7gckCHQvUqsxW+vYCYzsxXcwX+R9DNfM
Dg3a4cl3Su7gKa1sXSXlr7EctwRDilVbjWS01UQ1lIAy6hfPNklLtVjxecB0p2K8VyNBarOh/TJF
/rOYAcyZc2+kRuemMRimZvxGyla5yG0SqIRancZ8fNSS4mSrZrkePeU2iOC+BqrsANlW1U7tOiiJ
zi8ZRE/D6P9wCsBqrQRLRCNUb0lGb6rul24qbN3Gdd14/Q3y9pdBkqIsFKLkjYae3+iPC3UuJ85U
/VTjIhkJlW09Uo+mGj2pqPt4hIlzSH9mqIWXHOIPLfZvzchaA547URpf+9gFKUzyIml+28piK3PI
FE4BIdjO4+dp0FCupkqydDoVj/YkMbiADHPycSk8plVvIOWhHx+gXpnwatTURbe4Zf3grytrPBvT
+f7cvmjLFkc0XWxMp5a+8Kb6UDIpA/kh+yYk0q57tmCSLZ0iX4Vh+Qxl2l9bYXekzrPKbZzwFcyH
RaZIKJlmHzLkahGVgD5GpzQu62nQgRP33yaZPIYGIQaeqXCQekLQUGyR5KPjxyH0YgSCg9HWP44d
KfY0Cxd41Kk0kk6iUC8PvSmhRpMQawtzIp8f6SogbFNCk2EgHHoFmkxATjSx8XeOgirW9MpzdgR5
IJLnkZc5piNZReGCBtVDUFqv57dYpy2QSqKCHZjitIsIYwjq23EekosOPW5GpviC7kTNIzEKQPiD
cWoqpd+nqbUTKBDX3aA1iD12la2/qUT7bfCw7HinzipLSDhWwFVMRAJpKUsXrzhEnZ1c55V8pX34
S47jY4GUZUlODNPmluXfjd3BhPGm/0vTee22jmRR9IsIMBXDK0lRwZYt5/BCOF3mUAzF8PWz1MC8
9AB9e7ptiaxwzj5r8WOlDmmGrvqcOvMmtzbmxEzOo/4w//RCfZB+/1m58cSm+UnG0Y5bLOAKxgZc
eX5YjFo/+ayacMvqdae74Luw7nAoYfh97fxDD001apbsaMnluyNSvQ1WyLwRum+PVclVgBczup7L
RnxSaxzOARtTC7Vz8cZ6v5XePWcMP+bq65yqpIkn6IQnPHkhNXq+PFs+Xw9dMLNhfal3JdAlYJvm
L+t4HJ38Dv8f8Ehyb71LlRjaRc9uH6xF+bH8KiNxT6zVxdCZrOwuoMshRXnQgeIsimLHDrcr9F+X
9Bx8aQ4RwCPvLLN9wojRXgaKuX6ePoFmP/aL+W108tdx8Q81eXnr+oRS87yMadfwnnb5R30FpoCY
+0o1iQJWKQjfDxujYVHOKOCV/r4f3PVpPEACxcIscpBMig6gn/yr0q3FliQ65jr8F4cPJpx0mCpy
Wu6Z11SBwewhB5PyfTL6MUR34O2guNCEJ7SjbxBKC6Ttds7wjFZ7I1O1HPRM5rwNNwHi7M5oG0X3
2dOZ2QpYOjV837me/XiuCYMAdzv6WrlQEmTSMp913gB751YeApDBv0wm5DoNC3HAdeTT9hGoAQCi
TlKfXJPDe+v/E92MYEtl37ktWaskgBGORHvH55JswEJbtfzZIm5rzSk6rxVUf9v45x6n1L7v3E9p
XzIH7dNC532quyL0Rb4bcjCpruo+oNkPvMQtGHTOgfnn0FSfs3RehhIJ+lyTXZJ5+ydl/gdxGD1l
ix4HpgrM1eFZSz/afjVoG617V0wvhSQVz+4E/MdFa9fjVy/NZ4DI75qZ7TmcYuXbYJW6zY8UONhc
R/vKPPnnpskUq66+mJ3+WfnTARilCDQWk0CfWIz0Egi69pH6NkPllfZK/7ZzT1WJvc3rJ5/b42sq
eE4KwRKYTNCfNHifEFmcvF+eCh50WVG4Z6LJ3mUw7q/9pcD0LHTEyrwuGujCNULWjvlpEbMMusml
gkvZHtDWOAVeN1hBYYrbUR8f1jL92Yoqbpus4YjbcFmRmuKeeGXVKKichfAhisjqOGW0sen8JFrx
5hjQ4Wtv+R2YeEq6NUgQvD+UOU2YhHm0FGXjkMZzvn01owuDLG/vl8L80/z6GUTIT6+XvHQDVhhZ
EJVS+42XpUzH50bJOlAmsCSpeZ8eN8KiSn6t3jguvF9otnwPmlcSzABWpJJrpCXTC+6Fw6oNO9v1
lsjy5BdMo3/tBLA0H0GZCGnDSPUfmXWMOIgz5yhi4F/7xiosAgLpDSg5/J4e8ExnTjiBLPbB9cFw
5uxFjdTMoGvVb6NrZHskCbtUAK2XoaUyxBtdkRy72X/Tsh7Ys/80I0JPUvD/Loxewr0v3gw+haDk
1cpFVM7kIJe6zQMlm/dlBSim0vvWwX7JNWyPRUNt0rjHK/OwzdtL2Wk3bL7FrhPqy2ILDpayfkg8
8034jFrIjoPI9UrJy4WuNg/zCUozMddHmddlnK98hXkicU9C67O5mhLcdW/HftevSDlEbyEEGUSz
q1npo95MzRA93mc9wKfDdnuny/RWmgyiNkTOF41f30TWA7iY41o1ZLG7DHyJVn8z+PSTrnRgsul+
UIOfjoeh/UCB6nJ+wepYKL4BUSKyxsqwK2zsE4b0XnAhSpcjdV3zsWX37TKARAPsFMwOALLB5FQE
4pBFEjQ/UCoejOSKsqy7R2gKBsxcfQgVMEsuUUZ1TGqemrUnrXZF+ftjmuw255OaANxaS/vJKC+E
DSDKAODfHBaQdtabamRwhgpju8P9eYSYQ/muH+7lXAKi1c2DqM01aKFT72hTP04Tk8P1+DhCbYwm
Ejm3FigvBbCi9hDDXDuQQw/GDg8KPqoPW7NUMAvggQmIY7u+5HbG2CPzm1Hvad6hcJJns+nx+sK4
b5S/kwC/oj7nclv0iyJjX+MVgMrkN4wNQjxVYdKIOpy34qN2WfNb0NuqMjkhYA0foajdbT6Wy7U6
8m+6cauWdtjKL6B0pFuJWkJpqqD3txckMv/8gVtNoTM7ywt+QwsXWvrEEG4pq4uGQmUcHDY47WBl
pH4K7WfNketY3rSFW5odGJEvTm7d3Jl18Z121q2u4wf35IVbER8J+lMtw5+aDFf/vAj6ArTS6Gks
RbW77GynkSFT/gyF5N8LX787GAvKsMXgMdSfamHem619nPl5gEutMWCEf7nHgcuryO/1rbooQ2zg
tRFsmfVQUscir97395sAhs0IM9m7jNdBN+EFzF+Jww7ZX5E+zE+dmDBwziVzpkN1dRnpxRhv3UmN
HA0HpB1nGRbtxBswte3OM8gg410JhzzBwjSIvd2qiboDG/DgswGPGtuVX+v7QW4nyiMZq6fRoL/J
qMWCUJOWWZF1sP76tf6w2hkrYq1df2iA7KWJ7mXDfFcRjxQpQWjPu5ndyr2DK8TkEin7A0XABROh
eego3lFP9eARX4N960Q6IC8r5iu9YUeYnEKTw3QW9McUYWBrcI7T3CvRD92LtI3ilJc614WolRjF
0hZJYSrOrjKX45pRwqY0w6YiuPflImPCzf4Gw8xuxe5e++mdY/BM82awl3vX7X2ebn2jHm4WSzwJ
bz7L/dRQJxtW0hurL84IFCj6SC4h9ei/66q66Zb8a5M8X2Sy79VacNwrHyYhNdpk/R2VkScwzKz2
fS+iwulPflme2w3ntrNgJlKg5f2OPy9Tfm9nTHejX5S7biKdXKz5nm43/WbCl3I1HESu6dlMuGjr
2VN23foIVqOpHE9D5SAppyy29PkcZkolWCKYoBmdb4NjPHpF99Po77mckCFaUOVtBgeRUV7lBOde
q1HXFtXzihki0Gvj1ql1iLRdFSPVgWGu5N3aYUy0nP6vFUCO+6pxY74JQH7id6i4dEg+MqMT4ao9
jaNS+zXJ7tZl/rdZVAIAipv8As9Gdi0EFWVgWfMXfc/bUlgHef3ca8lsRr/oNx5FrjFLTUjXYxlM
k/uPDEIdeus2slxaejCxPuSW5h9Nr/5PfrlSOZDHrFYfdm1NcZdbpxFVFBG6qNDfKlltERP/1U5K
Y75pEvG8bJxyfWvId4ZimAsTBI4b2PPIwU9yNF6MjBppicfApNhXGwsQxr56LtcruHHZCQYPgsGz
eHg/kwVFJDVMI5C++IZzci62vdLzW9VWD439UFRgTjZm/1OZf0k8bXjPakr6AI/Dyl5vFuJkUU3v
DfT2sXhMmuXNKDIaYcZl1TnaS1e7tdfpkDHHlS72S3czFlsDTNf9zQQPz9gw/Wd4T00OKl7WcVmm
BG8MJHmkekK7Xc9ukT2UXTBc4d1z3bwUvk6ppjF/0rbJ+SdQjtjC/6PpULKq0TlyHlaIlGbOgtbm
ziFPppsZSiQTsQt2NJDb0rt43N8PCE18j8FhAn2vttx4gL3hNeUqVK3PC+A6RhghO4LfcAF32+HS
vnNbZMXX0p8ahQbEYM6xmXXHUXPXeu2HMhMXBDfc66YBF7ckdJj77r5S63r0VPWAnCLxZeQa+JSN
On91ClWHuAji1M/OZiER/8n1Ipck1AeayiAMaCAgeimzkVPOqoJmKR9yKZCdpBy+e2u5dchsMVI6
guyzuCtLKpnQLL+11mNAz6dSOzfyqdeN+0yxrZruQbXFzqqpKMgOcyglZpBqbZTK6mHz9DEEzn2Y
ivY1WefIdIw8rrwfHxHcuEYziWkK5sULd7IP/7+mhHJP1EWOIEe51TlM4CJly9zaISGuOBPeETDm
VRA99pRZl5wWGUotnmlkPek9+t/p35i4+qFlAHXhXbBfHGihfoIIoL6SC82dDSIXMGdF86ki080E
GE/p1MCiXz4ae32ztOnKA7RPzfUmBOzlSco/XSVckeDx5qBVC6RZ3Squzh9cq+wakUq3mYuOtUMd
jtYNlsZGyWBmofeUCNHGRJqbfuXL/y+9+ppHxnDWOeLy6C+fCyVWHtaIsfiBB5+CHmLcpchq5n+K
n9LJzmxh79us71Tfgb0Agb8hu80VyEwKN7j4XubUiHsMCyaN/5H+oxzeIKBHzI3cCC2BPSpO1pj4
Qd98+DWOXT3rLSAa/gFHByPQ5kG3P8o0vzeBDeM+br6NfOb0nlJyWNxPn/98SVwmIuh0zDYoeDTo
Q2fyz8BVsFzwdYBZuR1vC6VSfjbrMjUDSaR0PTjUtCUqp7Q+pUMf9x6Q6bVmy2RS81Q5+YhXyKB8
PC5vQBh3fVKTpdNsl4+s+wDaHjtX5za0y1c5cGtbNZ4Lq0Trk4oX1sEXptfZO7iT0kLZ+retohzv
dewHZvI89ixgYuOHa09rax2HNX/gn1N69YhB/os7VayDOZ5qTBDa8jaJ7Ack+YGsFYWRvIvbRY+u
isEsMZ61zdk1xXTQO3Uu8vnL1rgDu1S+cRH8SxJxrhR1jb75ncx4Yhye4+8crytGIEZwcu+Vax/S
sDYi6yiibJxOZdW+WONNpS0PUmu+TanOqd0/yzbjQKKNF8sw72vHvcFeEA+L+0J/4zi3GmqCdI1G
w3zw8+TiyupltFPEpsYMz5gg3vXHmLotXFxmwc0V/u/2Ouf6sWCGfJ2mG6mvCfKKRd9pk/dirs3z
JtlimXm4N1T+noqFppx0mdo9dV1nBxQUgkLTBZpp9hqaexwKq/HD8vJYULGuOZ8OvaFRJivp1ZfT
ZS3mS+U7687KAMkl10OFcD7cpn6EB3m27YEOot6dZxMEq+DLcvEBZ5KFVYx9Fia4AAJjNuJ55r+D
dpL3+H3WVVA444lmbdyDl/DV99peT1XamEUYQNyw6+rfvvD/yl73w8rj3o25izLT9Gew3NuAU69l
pzodv+t0gkyZtm+1vt3Xbkp941qYoe18p9oOSC7D7fp1n/JTh5LurIji8x4OXRaVzKVSLmiDflNn
DcIFtekgrYp7yki3QGOI96bJh3IwRs/XI5awXypFaU3vnrGx3jTEu11uhFhdv4ccWw3xLLRYGuxi
Nd7bqUlZAXsawrY7p20f20axBFvMuRB0t4C6NGXHyTg1APANVYTA/vKnp5AoUgI9HAnsv5kj3QQW
GKURlbUkpZrLZ+lM2A8mSqAisaORP+FQbd479Y9nFq9ux2squRfHDtHN/3wWVZwYEgON1z7717q8
JqhlZu9+1uO8HfPpaK1PrZ2oELnTgXweftW1KoI2wWeY+tZFpXQpp3H6N2wae4VMPrkShdVkrjGT
gufcIxrqgV5jG2cyVK3lD8j7oE3lc6KmP39eTkRwgwnRly6HHU8xA5DcSaeWwo9aaSZ6GUHf0QQZ
L9QsI4uncuIIswhx0JqRiuzVugiqrBw+c55DIG59UBnadzds90yPOEEyjiKwxNjx0MYNp/kds14y
8NU/NdgfKRsoKySxsvGwJPknkoOEE+p5HvKPdeyGWDXy1+jLMF/knrtMSXeiUfdFh9p85FOG33e3
elTurAzbjkcKkDIVenNRCKbwzJWKcfkptivpluttuPhOB1xkJsCQVC9Fx6W8s+ieexTjFFYVagQz
7IYP037LaCyEgOWf+8wDM3rEXH0V4pUTfxn/MYjWUusZGJ4vFRUjy8seio2qQVp7F7Pwf7WqYCCH
qrehkntvTeiC1vIuX0USJ4zAY7cYI9WdmJCm8FfyY9ezfg+haiF0MVBlEncQml5siVHBGP5Vi/xu
yuTJUvp5xA+psSMEXSf0uCuTy0jcW28YdS5rcN8jpmNoSUwZJ//c9SZDHBjSzuFygf87srmKoYw2
fuxSu1sNoPk8HruupzyiOO1NgIXK0m/Ii3M73IblTVANt2fnpexNpOP46Vj06O+N05GNtd9Lk8mK
q3G3KpI35dC46sp7JR1K6etbsjp3XZ60QTKV9wsVKVrV2b2lb/TW5FHmfUSY883qtQNc3/0wMdnS
Uixb9OpkzhzCkxIPmZgHuAHN9EC779Gv/Ue3GtsAoPYOXuF4uDYUZ49FZaYjEW6l8cRMLyObLJBe
5ppBIygsDom5nCByEmYheyk37t8CSTQs4NBO/wH0DVSJKpV0sQjnzL+xjPakcjpSjMzVOCkf+qTp
wkpdGeK+c4CrRqHK74mO0Awrx++hERsYWlbvVN37V2RWajZkCBaqq7YxPSWIYBn0RKnM/G0zthyq
Rg9IaG7XxHXQnBd2uZObixDeo8hkTD3mvpUbJUEfRkVVcteqgb61h6XV2+LGHn/Amj83XY7PZTXu
JlpOq519qG4ANdwUDPblPl6qnEVkiL38r5754jITtbrRtk+1olBkLK9TxSJVqe4raa/wSRuV56wX
dAMVlZZs4sTlTOJkpz6T6YqhiusnN5TcFWwejoUdcdJX1uZO7VXq9JGdHURrT1HmdIh10mNlrNi7
gM6c73t5WnMadAARORhn5b9UN0H6u/Y7/SO04t02Rma/EeXRcTw4mwc+22MrXX9RjKTRILhGLAD4
ZSrmXWHt6lXcKA+CMMMz3SkFZk0TZcMyS9byrHLrzkUCNGgYIyd9/lOuG28z61Drj5wdUbdUmo0L
hlEyvlDttXf6Jnb80g8SuJ2tXWwEgzCG993X3LDmlByECJYXEY+Rg1sNM1q624wyu8Xv950VXrIz
NhJxjDfeF9k68zKThJ+X4t5xaGRMIyYGsNI5/x/3HmHUkbTSc57Gmk7NHnCssSt6a4b+OTwvdfNP
zOjigOruhkwhT3WipERtkiadT7EKOI5jTCE9bUDlPDk4FUknpj+ds5KS0o7EDVk+7Ik2nWP8m9Br
tshJVM4yv1ltFSazfyyxzd56M/2d1eFS6uS/FqJFK1/GY9W0nz0hpwb/Q7zgnsFw7T8OmvuRT/Md
5BkZetlcxeYILzcvENKsIyB13ptaVZ8ubhuRkN1IdTEEXPa4o6TqbR4JeVDCY1xohpaTt88sTjDe
Y8cqAJAuPb9YooWW0B4UVfto1Dfs4bghXX85K9SjnFkUeekUVrXvDDRlB25HLuYMfzjSrsa3M3G7
1zV978AcgLGu+HOGFoLVW5/ytJK3sqU6p3UESjsW1Ye8QmtOdRmpNM1znfLAJN8MiT9OarKk0W0/
lmX9WFsdnu5+JYXgYNte+hlScOk/eYN9gHB/LpPrlWrImN8rkbsM/Uk6PWv+4Pz4IFUju3eOS+Nd
3xwnbN12CoymjjtmoDgq2BM1Jq6Y6CrAugEjSiCGOUsg3IER/tFnQKXOLls9nUAP1FHa2+luycH0
CDYhSqvsAGXysmnLO6F9BqFtAuVdG3ZaYh+SAsxxmdBXpwrmF76Cq8lv7GTTtnPGomP/ne+dBKa5
Bukk0DOXtQmqLT8RDKCcp4pba1NEQ81+7EKgiW2MXYme4QWeWSusinKvnhFcBaBbJUuMNagK8qFN
dujSQZKVzl4SLDLSkl9joYU8Fv1jep0VsoqtIGx+PTXqJfFHNvZmZmlcKtTAZioPdiqDDtXMCUDe
vi7MntMFv0yZugfDdf+49OqBmGYVjkn5ZAgqryx//d4kf2cP17v3/JXVy3agWWP0V/VVSzYmgXke
EtHk7ISfcp+7ziEhMLmKDQBHs95na0WYUnV6xIQ33hSZFPE0l4icLfuPFFG/w01Js9ndwnys3V0n
IxRQUFKtKeUcnd0lg7yH13GxPfkOk2qjsEEwpDPskJWn2OXp2Sox4tJLumHCU79RDCiZGuRzd3LB
ADePpsl5tCly2B+kFN0ealM1wzdKquv7y9yimzJxbpJ45blAgFIJ9agquwyHzvgsejIbFuFpd/Gj
DjO5zlYQUkR4m3wema6XzJApSFHXCkfWeb+otdANZIKA6nQxiBaESW2d6X1/8ig4sdF8NsR49/mi
f9Vuuy+hqIYkeR+LxF0i0ygfDAArMb0PZKe5HY+12NXSkodic2k3oItVpQ438BodwAJfpch9f7fK
Uedce5+QR/PWVAP4OvMwGWOUk2c9Omb9PG88EqhDMU9klJVbiTFFF4W5n+0jENeRdA++VsD51LMb
5+SO41syUvFYh6905FpjbaoPCyI5PTEVLeWR15qsDSbdKQMGNvwAl9VqtS27G2PTxBLoIiVmrCeq
CRaHYAgT5/GaK1jzqXf2KaBwNmdo2CpIpy5Nd8jMJ0/LGSw2dEpmWn/2kTkEo9/rx2qm71ShN6tF
RqxiMHhx6N3xLhHBEKtJNnLdt2lFr2oCOGKUXFhkbPj9m2X3UIcHZYBQ4gXmTJzhDDgIYtZkCd0G
HcEUwjC3nz1qZhic3AcWvDedxP+5G9bbJl9JYKrHfBz3dEnrIxcn+mbDY1FTaQNgQCBvuKtx9cWj
ax5WncNgyRZOEnQNur6Czcb0ZO9u3V6NnowyM6V92t7M+lAhwNPNcHPBKBYm3roqWyMxo2EhhTBo
1aep0m4/7Lh6IL9wQbypVnT0jIj2OQVOElbcfORa75FsjMeFIPScvhfbJqKmTc9ybLmtiLttbBC8
csSmFws9vejqYHREeWbW/VQTm7itjNkPSlMdWa/KwG0rPSaNyblKj+y02lGIjnkZTlmCW68S43Br
MyotPLVjnCEPHC4MFCTHb8dWf0ZHqVk0OGMttTd5b642ehqLQAHfjLzxuNEPnB2XaFjRBvfLosWu
3d8KjOR3maIFMkz10Wi8hjU1uXON3j5mZAhJTjS7Vj/hMebWN2yU1dF0wZh4r0mKTKuBl9HJYm7B
RqSDhWWNUd1Zy3TekU+m+EseEmu4hWoRzx1rVzpn+82a6K8Z8lJVH16/kNbz+Rui4uPf3B+a8QyZ
GcSUJfxzDij1FueUIiIIx8/OTDw6adHS+Ekbeku7RvqoeTi1vD+/u0LipXV7BcUG9TWAZJRlCAeX
I0SRn0Qr55ttNr5d41ZkxTOZKUWCVu1HDLDTNB+6IlVxYrU3ukC0cH0LeJGIaewdyPhcsB9N8hG7
Iulf7eFvqbGKFVwvO42CYeH9OG6+IwA0nRtn/aIs8SfUwbeXhdVppK5CLJoqYYEdfuQ7MtcIDgHr
SWPGtdF5saMNU1wzWRUo6imEqxA3WSOKrELvQt80/zJedDq93PBXSPr6mr2j8iNeB78ayx4nKV95
uPPibvPTXbaoNKIf3lNDqE2qzLPQ5xvTvFL2ij8hsn+2ctJdQf9tszme1GIIxepM0apdBem+0vY1
2hCiYkuE1SVgyujsNdqLh4FNtuyExejvEltwoDL8SNQll5VFRamHXIRf4ibr1ocUuljYz3SNQVnw
2G7lFK/XE4Frf7gqnUjo01DTdTRmQtm37BzlUz9VcWcDvign/1aTTyA/mHC23fOUn0kMapF04G0O
CPXqjdLfVr5vTA8w8T4oKrRUDxw040eLgFwJF4vTKvKsNVqXbDoUcowNd7OjFIoPXecIRNiMFtm2
iIZaE9K0Az9r97jR5iDPxjon7OnBt51vMTlG5FhcH113VxtVf5BARiIPPQk4smsqvUjCVIKJrLiF
mkkj96bWHs0R6g+r0/04AkHolriYzT8PIfkhQdMdbJCUD5mP833Spja6qhObUSdgPS8oeugdggjJ
DiMjS9JIqb2tBs9z+i4ALIbA6dnqzJPhafeuzJ5SWzhH2yPFAzaTOLui35B0CHkcJ/acm2xbhl1Z
N6esF8DoK1ojrT1Tzlqsk1PQQQQ3gQbn6LXjC97kp0I7gYF8TFbxTo4zN0x2keTbzuyn1Byp+/ba
LdZqeHj+cttk/LQS/V2DkHxlO+aN4A4ZwRX7qa6QcuK7H8LSZeg203vFiblRzm1S8dU30H+ItWyP
SuZPGvXzlqbBYlacBDTrqEsHHQ5zbVw73XF9J8h5qczydl7t/aTU8wBPqVqrHRRJujqfi46YzJm+
vNa8aAnCO02chCheKse8m1CeknCp/lS9VKHU2yet+NUoGw+/FZ9Z68euV7wh1fmdobwo+1KspUkM
b6RWkE3EF+eXQTDf7v4nXTRhFuqS3566kO8Tax8fMmo8el3uVgROO81lp7h28cnhDApTvOiXm9XM
jUC3ChZUy4pwl1oH4PiB6g0z1Df6rTScosFwmQQXE5UNjJzG1tzAhAjTkgqxdl3RvOySVLQe/Jxt
xaLBTzKOBYuKITPD2mWTMwGHGSGzLr6gaWuhDQQprBz6kJIDqwbelVsob7kghhTIVzfjfzTHJvpn
8drPm7HfbKRpGwFce5IaRdsvVQJA60CA3jcVPZFVf78uz7XGJAUkBdHnr51ONVrJ7LvqrYehYmgG
bhztcVcFCCL/SG47EYMfoB/saFuSf9k60q032qOrUcwcTgxgvyLps3bLQCXWb48SCSMD7PVto8Sd
kSryfNTE4ETSsh9YSacy8Gc2LOwtVZxC/y2btLvXN6D+SxotUn/tbXIKcuZ01GjWn2siemOces9F
pFsoRa8Y18cteU1Z9utl3g2S5cOWlCIFOVX89Pyg2rEUQg/HnAJkLbm0aeN44I54x2iSvFM/nYRC
76eNDZvsANTsMg1NcerL/jLNxkShVL262KhJW3r+wWDF9AvrqKFLrNfka2y4DFQ9nqVlzB9Zbu/S
mXsTqs2WnhYzMbazHWo+PM+cqN+Y6mPW7LCbnajHIBZSGXR5PNdHAHw7lwmzsNTIqJipc/RYkxlu
SK49w0cCiO9b1mRAV/owq2b3BOX/sU6vmaCKkKGUBL+L0nmibcpDaaY/vp6T0abqAR3O0Bi8YMbY
K/42LszZpMh09fa1rpp8QgT6aBKCTfPcPvSOHXuTBeK1ipg/8GjReftVL6yg7Isi0sriztwyXJAe
NcLVTE8DCaqwK8f0Aer9qYTnHTBhsM+ps4SZyazZsFkfG5fZQ6fLmLM2Y0g0wagvwXiOM2l5gZMm
BklfFTfw9+i2fGmNrKhltbd1WVPKYR6PgxWRnNapb7vZPHpUUqRikVaiiKC+WM9io8oOfmIgkGgQ
qkiXS0oIJk4mNycjtkHTNQERYsxTG7XwKX1hcdoJm2tbYa89YyOsmw0FqkCnZVYaBUM1da3FxWDh
hKm87+m6zrOTHKk5d1GJ3zQgB84XmnBOWh31RPFDC5aUS1+lCXzxjZNG0Hya+255s/UcTTgj+Mk8
nJuCwHq1rtR6U3GcHfmZDRqtNHvdQ1QpQrPKqfklpTgUTGFANzJv/CHb0c64azID/YQyIQkHRuHy
b6ibS6/aT6Nzv4E7Goy4ZI+2vQpAwOB3EG8HM2pGZlQ8xgoWat2Ar/etVZschgS94+X6fBf5P3sF
jasl9TmjplkxCFVTBoY+5JFmMH3OScrgPGefLb8X1CqnZW/OL72cWLvG3Lmg6CIDMDzg+90ZU3mr
iGosJjLBNG/olDb+79rAtmkZwBhN0Pml1V70gnDnVlM+rbv8MNFe2TYuOl7mhFp1O7Rkss3mo1tc
uQcb/VJZLTeFEsWtqX4rhIKpWX9x5HrpHcmlbG1jDkvclxgsmYwnp1g4K/RUCqfSiey8OS2VSWal
uaQVhWat1d7mFIhfTxm1s/EwGiK7McSycxsdNnJ9YrWeb9v6UE9cd6kIshheKIa9FkQOmK3zn4c8
R03Agh03M0H/JfUvWc0EVTU2/XGOWsvQdgM1rrYpOC7o5yW3zkKB/NSHoQim2jZCJd1nSArUVyqH
MDnOE4LLEFyVRSvCSvIDf/tbpHkZdbbQUMU3hGD0963BO9uzkbdNed7G8WStFuGSxIo1y9g5dn+B
5BNjGx+ijqv+VQ3q0MkipRcbI7NnHXGL1HTb3azl7Gg42wdONQzo8EBRwzj7KaG7duPztLYP8u1X
BY++eSUjaNOvZLo21kVWMrvA0GR/qohoEJpr5FHVGbmYpqXGsdZ/hkge8ysbshnK9HlMzxrvNOPq
bwTZCGI1e0XxZNeDZQqrIt/CfjUfncE7p5e0ZxjLo/K9s2YGrSqxHOYmGwJOEwRR8v6laNw7q2Qs
YyGYdqh9Nkgt3/sVtWM6hR7SvVivRpOAl7vjmOgRh/Cgt1FA4ArIm8nQENdMobq4zvsqLHpShUmS
PW0ZwUTZ2gDyHXK3ZrXnIiajoShOIBed2LFzlh5nOozJ9tz7EfVeUtApgV2j76J09D6J/dCk9X41
Tk9S5d9pvd1a5pcBLiAUpiLPognU3L2FVSOv94Kzbrhp4o8xlSt8T0ygjEis61cTEdzQea9a75SU
7sOQuA6LEc1p2dyYVk8bqzGPoL93VDveiR5vXCUIpbPQe1l2QxRqj81Zxb21kbnuwJYlS/MqmTmi
EbobXMysjbseQSPEOrXUdB3pDnta+z+Szmu5cSQLol+ECHjzShD0lCjK6wWhVqsLKHigYL9+D2Zf
eiJmdtUSRaJu3cw8uZsGVvKIz9jW3avXFe+yZBLJF8nNX06vc8euQgevg6cT++DMWRNzVM2Svz1v
RcmkMxWEUMWtKbJ3F/LQgfRrUrzxDFgftYS7cGmYbF2N1uPmV8I/0rD1JChW3TxwGcrxbU2r22Nh
OnLT4KdJ1uV+yuhAzmJJSNaoxVFbrWG5g4su1Ts26FlEg/lN69nEpyTTpxZdz7HRNhBpkfuWnlqM
OBxc9C9gufecrlWD/ARY8ojKZJQU1PulZKcymY9+zYoTR9oAL3PY83y7SiOxKahEDxH6ePfd5qa5
uEeU3f/k9WqLhaYb8K4Shixx2KGreHXGj8kMs4ubYUDrMQ8jvgZuyMN+Gij4WiakSd8e6Li3u4Pj
Vk20zoTY33+KjumsZJMcFqV/m9KZ4ulVl81a8aUJdaRhApXB7LcDz5ZNDUuoC2r0KPKlpZrOPKqZ
RbBzuK1Y8UPz2zL0l6oGEo8Ta5+5dBakh7bUosbJ1bqnzDZ5V8ttUUGDMiEezLANu5+xZWFMogub
JSpGlnXaVs7Wb8cxpiCIdvH8rTR1iI1y2eqUwruuag/dTL1jIhaPRANvJE8aJrcVIi7aetyWOs/D
1NjlhB0kFX2HIW+SBzDtP7JZ+J7ggJ9SkZ2p8/0gDpdEOXZvjvA/Uyp/GVV6HOV5sskS6exKb0Se
pOHOpB2H5yK6pMQA7OdE+4NhZzqCW61iH1mSMUtq5RNE0Xxql5wnMWfpphtIJmp1+iGL4NzHqcc5
SOZOpYR4lMKK5RRszRZAD4XtEHApFNtqLn9V5rAozxlKxUCuEhvMmTwIoSUnIX0IOJX9BKcfmyVC
NI15m9z+LfWhCeoeSCTf0ja6QHNoMtIqgfaQ69kfAhdtSGnxez3nb9N84V68RbV4qkFQzJIt10Ty
0pgxEEm90MLVl1NkVrfBTtqSssjeK5yymKcoaBetQ6+eMlfHzzWJh+X8rsXDPzW0e6l5D3OWnRtC
s6G3urjohEcgofrTFdwYUZ6ZaUR5GDoxblqDXV/icjj994eJa5V3BePxrDUs0AoIf15+o/ApYmdE
LkIFwSVN7w39GG6svfe+9+TH7euk6w8DXaptc3Vq9aaN+CMNzYdH0BOXQeeih5fr/pSRMhLAPNuJ
yxBJMVneZszZjAQjXFfhfuuVvlN9KSO61v9m0rRJ7xD7GOqJvtJlL1JWB5qv2RtTssYk+rYZzUBt
G8SmKJ9+oYhi/u+46hMze+EgPwEKilivaXyd5C8CTIok1rCeHe2roca/xBaIbI7csZvAd9kV9/SX
/sSV+2pY6onl2C4P2o+qc990lqFpxR7XxEkVVpS3o95vWlPZRz6lhJGr/mrr8tSPnPat32CS6a9c
XCf2qdipCnijHq9aEOCUI09FtfE032hTn3ccXR9DPz9nYrBPWRH/1B5TY4NB3oqxnaTMvTjuMcYk
nb+F4eFiEDaitn1akuEy9vp3KtUf8pu/lpD4zot/mnKrF2coHgajuYoi2JvJupjHiQCpAHsgjWQz
24eYndamyAN+VV2RhhM3HcPm/gNIXNt2a7GyNsq7ctbORNVseou1FiIbO05MBL1j5xH7522fdWwq
As9DEOv3mUG0wpXOrRbtZzc4397AcJkxBqHqmpu51h+c5bI4+o9JXmpNfW2cWsTburNfJq1/tRPs
iCU5XmzFjXccaPeuknhNHucgOuYEETA5mxVvYS/rZQgo8C7t12Tl7zbB93/yu6EUUQHDel4GDS5Y
jjaHThimkF2TDNEym3vag0taKObBp6Ejx4IBndyyqbwuWubYWuR/NZv1Jox6sTGH7GXojGfePwdI
FckuEdWmjn+Aem4XxqE+8e4YsNqSCwWT3tM0k9jlhrdJWpw/0ItSaB39E24IHhuuYrk7a1t2Nbem
Nb78rL62opvDunSuhtOKE0IjTt0y22o2bxQiDs4Wc1OJc0/iuTa481fZfHc17FOwTXkGwnzvdomP
V4oMYIZOEiltdCM7hpoyOfOxiHM94gLx68NGKapl2UqAAHySd1ZNSD7t7eOg249sAzh+E97fJHj7
PTYpjqVkunhL/khm6qy7tJnlQ3cvh4JhMb8bifdukRpUEhEwaCs7koWFp/SNNVWAC24rhoo/utcy
o8avK/5UecZURlBTwz9/H4b0JvtyHQ3x9IqeVJcx5odpzp9LzP95aXr7OCgw1+jLhVeBQ7xDLcDd
zCeCMYt304kzsdn6VfUdzA19gPAxZY3T3LqXnfhunbbAiIb5MAZNtHEIRFsUGWzYifxkMFwT3zm7
aeftvUp/l24a6ll9GYgJYP+hLUbnptNnMurWIWxJKcJwM0q3bLenTSU7+v5yMIEiRtrEFXGpumDT
Va9ewcNfxMEZKzfugsYGEVf+AylHlhmPz4WIOKGBvie5VkFqyO6V3IvSRJicy/yUt/LXj+PD4vE4
Gbts2FlT95xAwtroDRez2CqexBRgEje0Z3Kk0SSaFWFOm5+eW38crf0nTTxiaVYSaejr0KoQDJY+
OWfFTKP90r1aenI0sbxvhqa2d6lvb5zd1C/pftRBhWjLJfWRHTCA41Aw6AnPsRAKbH9dsbYjO1Cf
9eadAmOHvvjyosNqYQzjYSsTzsPUOuvl+NbWFm3bpMTz7g3Dm71vAntvj9SJytzYpu5EORhidVvU
79ww1zvltKUDkrHRZ8QuKkS41ix2qwDblDV7aQTLkUtYQhYJLJ+1LbDHbdxTt5gObPMkBOO/Fjr5
a4KGiUVvHDscgoJcJdWDxhSIo8LPIkctPycjcEJTEm2abGqemTKJhvXlAx3ViINatRx6D0AC+h6u
Gqy5aYXnVcgn/NMG+5NNZUqxj1vtRZLRzQwfHGmBObGFWdMS+hiz5o5txM2nxz6rXNg1AUIbxbnW
hJPDDRiOAEo8NaC9/CEZeJoOWNgI3invKtLvGceAT37dEmNzBaWPNlg8jhU5fCnjg11oT/1sfioc
yeGqSWECwWfgW/oMebM5Nd1UhQtJbv7oOCU3lqhw8FTjj9vk5dEt+kejttmf6U00pupAF0bygjup
Y3cb9xHgycRatLDQ4NW5M+nyeYjMNUS93i3aqdO3ua/zBXHbhfIxp82+r+sXoab4kM3LxXNt4rJQ
gEOWDCHrLj2EWZIyaqThbCli0Jp216v0ykR51rUpPpl9glVv3ukccF6MHBxYxk7hSA4kBxn7turo
LzoeJ2LauqFH0DcsUs/3FBZQwze+NScMYEEpz8nEq25j548GyKpx1zW8+0Bq4oB9HVKdaBSN9VAQ
WX7l9aHD9NgFCDxuW2WXFJf7NhMmE6Sa9ishxY8n+FGzHfaWEBwe85dqGRn76wg1dmENqFcdUr+s
9jVOqbCaaTMsRgLSCJF6D3BugdaeJmUfeWyOEheWEdPdzs8YGkEP3O0K/THFtmCNJ4NnTSQZtEIv
/6Cw94ibalv6rHCsTn0U2fyp62W/STwy/on6ZnQxtiJrHhGFMSP4P1ZsXzKrzHaCydCgOiqAU2M6
9fvc0A5oaXBGRJBHdZFEXlve9Lw+4ybzz6XQojo2/tYVoJU6bgg/OkbMmtrZZ1zWd1pcHVrJoYLp
ZojEf4CeNYm/uGb2WHYV3oDY2fFm0x66b0LTxNXAgEaCzRi3GBeT7PzZD8ycBEkofcp0rG9df3K9
PGanvlCbCtxkC02CpmU2wA7hCc4cvDJrvUSq/ViEPk+aJfSzhS+VzzQy30ShxIRvbaOyYQFi0JjR
ZHZ1lLKzgfsgWGAvey9II7aucPCBD3mzX+9kXh+HifhPxaRIXs3EU2U3GJeGQIKiWj37QDZWI1ez
pjI6ZE42DBqTHbQUv9lnvn5v/GnXV97f2LIXrIJNd9K1pDu1OYs8ROyQJB3vxMK9SnJaJyu3/2SQ
oa6k5xJ+yHTAplje8cBf+X4hiCrwBV5lhbLzcMkpltfDaGDeBlG0YXud7moO0GhCe1w/SPvaLT/n
qkuPem8BXWZ/FFS5tUs0WWxG2SZ7S8e5PlHCoX9nwVVvyvvk51OE6RtTa2dotxLE+Fma5tWq+wQh
jqAiHvAjdKP2thIrI3x2kHxZr20wlhxxA+GcT1/tEVcH3itenNk6WXCYQkP5/jY1swAiAag6m4qT
PdltBLb5oSZDtulqtjsFDbSzomIiFt53Mi+/bY6s6buvTZ2zA0q4m04NozFb6ud8sXa5Bn3Pnlhf
0WNDGqAz8NlOPxrMhwgHDIELIR+DSR7thhVaMQx9VENiQSHtnzt/bsJ+Ouf4B7egOT51jTu1Xn5O
LaqZPeaIcHjUHFRyF4i0WxB7WBi6KKGaLq0r+5Ossrdk9GRouJZzbLhVZU9Dbt2NiU9bYNs/blD2
l7GV9iGZbsGALJlMLJMwzeFUx+8UDW5wI0HGGlVvZLSU2U9poCWVuDOTOM73uO9OSRl8qhpJWYuR
kp2Km/yMjIM/PKo98W90qh3C2eu86ATLzQdtfjb1Ee9gavHeG6xmO2iw37360ZLKOhpFSVH0/AGV
IrR0drwzP/W2SJyTz7jzAIrySnUJhoJ0XsLEZ89UUC6/LMMPT0Y3pG1j58FezHLsinVRlJvWzSGw
kSNZdH5twXNOOp+l00yFlpuEmU0MQC7U1bgcu6EWjGHK84y3nQulG12lHNnY0CzXWaIPR8f9MtdF
jVqMyNC4yFQDx2Rpt7t6nPbYYFS6dvQUr4PmGlGpjxIZ27jatXFuPDaLtcpQ0C1/2w76nQtsgkxu
R76mqyv9YVenXG/uFUrI4vQbuOxUj/L5KRVVzKqxX5Bhk21pmmQEbf3Z5bJ/cA0NF6Gdn/Wi+pqN
sY1MbCDN4C/sPMaLNYgVeUX23O7tdGOAQUTbTO51pkcSLsAGq5LDd3yWdupvh1z84AnfJiUrdYGY
mMYvUnDGVZrxJsTwzAnB9i1JP8sh/Sr9jV0jmVtxrxg/FxJobvbdAhEDBWc5UQI0rmMaURMr85jY
ohHL7OaPbv2w6g+xbfhbNA005Oy/9WjIHIx3A3eFhlgbLwXZh279LM5tFGjtfPgJUrbxafpRWKnc
UctsPrX8z3kGklCzc0DqpbjgWiKs3JkX0BptOC0EJ5BCsFPW8sIFVF5AuciL42u44rT6+b/OhP/+
mDV/OnkD42HnMOOMgXfOXI3Tnk5CEir1jzflf/hIZMu/PPui9BkPmNuCX6Cjj6BCxDa8LbIrlvwg
bGluDq3gkVTp2Z4nuH6LfsPI8lKNc8DKkusOXnHc4Fmr+M043dHJYY9rIyEc/8vVlvJWuubN9/BC
2IwsxtJ8Bkq/G235AE4MM7t8piHnMCOC72TqlFu/nw9JUo2RY2DOXvr4pKE3Zs7yLJaVB7koG0hf
7CCcLLSZzNoDMNnndvGWPRsQVBQj8mk73ARJQ/9rYPKzVUytNtAxmN/lwQZvEgbLSDxgeTOEbxI2
q/+VWTedx0xSRBRD8FP5VwL2L8j6+hHSi4HewntusoNT0TjTbhzaD0Hg08PGacfvSCKg1pucNJVx
XDgptvQ1leAf+5e25ZFpB8SCE4FXs64a80Wb09d+0footWcKgleWb21oFZlBNO93Q5MxjOY+fbYR
qtH5gOg4j229RpckJk2G+11ffDSdo4UM7g5GfJyhLFJvKcty3cU+bWSfxGah4ImLRoRhMzvYf+0a
HP1qyF5Fp7iFC9Jaf71A2qcAQcd1+l9rYq3mx6q6M5J8OU7sfwI5XFjJW++LqHWKIPGwjBksQJQP
6rRZulcmsbFY/y4zSpkcq4X9gPrMhRl/NOuBAD2MSoSMImA4tzxe1tDReO3bG6FS/NNEiHlsiTwh
hTa4jxLH76alJ3wTeOVZetMps1Ybq/vW6GwB8THieEoEl+J8YUWi2narJKuDuVo20qptega6nyGT
HzaRxykg7iryIOzVMPFVuROl3ChtEe9ql5HHTpM9Oj7OiLY5UNlQIAa9WbobXGZ6O0cbiyvpM5wx
pjBO/UBi2dSTu2ObN/bjj1Md3Me46zFkcndJbZC8vHSX0hmsKzduLE80QMatxI0jjWLr49s9BjEV
YvZD5k3Vt99oF5EXeJZnXv2elHIvCCrY2ns8IDQZA4oN9lkzdIzxtVl/Ahd2xcErksc5xzWWDOmz
Go0RmA1NBq2Whr3m+lv6ypmZSu2u8D0HnjGfqpEvm9puvR+ZVryMyRDudnXsTKrvOnIULK3XSTs/
+Fbp7zphfPRu8VjH7AMrj5ta4vzaa/JAl++OlPlh8HEhDJW5l6KAJ2WUwWbIUawSZWOCWI7wD9QD
JZUbPIEPS+eZWxpw8QyK8jsWxd5cX/Y8FtdctG9u3aUheW6PY1Dg+SaR2bDqgydYX2bPfExl/9Rj
xY/sUfvOFK/foDDMBiwullzUTHMpGdeEOByz2EvfzUhAuFHR9ioQz2n9VDe1t/Fc9TGVvdpN7q9J
N9V+GeJnMbMoNXV2GAZ9RCkII65/9TaZxMyVwn1OrR1sIaDxMx+rHnNVGKfdm9cU97zonEibL8GI
3RzPLAdcZf+jY86ANKk7oaRML3SC5hfcJVJjBe/JnvOHmegCsxpJnLjSKUUdz3OVFBc22zeMn/p5
IiTQWUkA0CvlQZkDJeyx6u9JI0QySBiCOArdQg8wC9jvMiCZnab4SfKgpDEQ6x0eknkosb6xfCPE
oe1apo5+hXy04nGJyUywupqZhNHPYYrjavnVvdbcAaoO+MfYtj21CG4V0jTzEjuUenEy2AFyuhCL
xvtP3FVS+OCNdHeTTr06QGDZmhTI8c55jH1tOxQGfRgJn71KY9czmuyMsObxTEj2IDFxErbyuzOW
XTvMyTEf8rfcF2+Qk/9NHp+/uKY/xqC8Cgh7uXVHzH+Aal7dsfoxWXYOJmVOlplCvunar77lsAEt
N4SpaE6ehWbnjuwffcWJknVsjwPnASqJh3Y312ev7s+CExuIinzqbc/fEOLEoh4OJTloRyZQp8z5
7CxUV4iArosSsz10h5BzgOTNOKVXzIAFvzuulkRt8/PikiRX/aVp5/0U029jOOWIRSB7bjxV77q1
DqOJ2RiTav/xnWXeGY3fXhprL3wcYNlfd5D10XeZ5DNdfOhzR0p9dYXBmclhYLKAsRlxoESmpboh
DZBM0bDy8ZtFB2TH6U7sb2jkNopKnISuY/VvmCNFbF5SfrYzBonkVhcvGW6GnVuaEJW9hhLWAmSz
4Bouai8O+yC/Fwr2nBh44JVjU0LOA5xayPGJldx4ln1zmujRhpjHar8l17DhymWrl2TAOCbtvSoI
bFOA1oajKfStp+IXDxvINkGqxzNtfqALpVcjxtwBWZWz08DRkjn/Sq8Rp3YAklARpGZ8YqOA03oA
nL7LYvpPlMtmumUxKTIrjuLC/BeYI0CoBZm1GDsQFiMzDht6ha1zRNeGsyKFecvLel/A4V2GdN72
ndI3agrkuYqDLpQpHXVBTKXJCPMqoiXio8BAxlSjM2vQ5Q1MFXnHSHaSyRTPr8H5R4rAj9dqwhRb
NH9D8aBTSrl+pgPds4k9g9ZJUHCbry4nWe1CbPRyMzmkIIL659nUJxyDKCU9EX4YGGxSLV/jzr5W
bxdEqvBSng10050V4Oal9k6LKiyLEYvPgJvLXualwiQZrNSzIQ+ntAs4/HxIdhC9VJkaxNFyPqp4
n2P2tDwVqo3TDS/zpBwM0FNzq62c5Vddd2Geu/Qwy3I6VJL8ySjR+NMa02JNBGCTm8u1KJYv01as
K/wGI1ljXEzsZjiYaNBoA3QCqWllNDmdhQANNzZr/OvkkckiXmVQpXXEZ+SMklUktm7IPONWT4sw
19GrBN1xUVbFrCkU+FDd4jKPf48buMUhviBp52jqkeqt5Y5hnyNtJB9XgJTtqJneNUH13RZdQSXc
sCsWfhoaIKFnN+TClF28lHjPXwwaAUEncgiT23MD7R/5Sq6vWrGt26neuh6DYO/359ayk60/cE64
E1QTiwXHZqpy79zlf8zuayp0gOImqV12vAuH8wAxIcfMy4RwMsSbikUGcSHl6YaNGwMDnxl99abl
NkvPIOc/xmywhrn/VC4Gl/RUNYhsZcImhmLOyKI7mQetOA1D/lPnRrKfPjQXXmgvuP1Nz47t4tz3
CFJhlQDjGbpdk1xK6UP4rSlsJeXKejTu70uGJcBJZiQK0vnxXFgwp3vz3E25duD0q7aY1AnVBPNH
4xrBAVg/OKUA7I0GbcuenoZUPBdaRd1ASgXTr+/J6UbRDDS55pHHJ0KgwdRNcLwEehb12VuB2SuQ
jntoW4CSQ1eca/bLYdWOzs6ReOncxZkQ1AAoZPYnTXgDgZTiaSYuclSjfvaUXz/k43yxDHkbsGA0
K4lSE97Wx22KMdKdL2Qt+agj9rAGVVZ8MAVPJ+YcYvC8UabhxECFB0+clGWJT4twemBkXTh3qTiA
PCHArYPpYQjaEMAkNSi5QPsToCjftUNnyl6xYrvb3ASGkNvWQWT1wdPs22BnL1WKM0JrF7wmFvFb
Pw0IvbYE73DFog5vVDfT6JK/TKO+nCjaBOXhLafaGN4FM87TMvEd4LLAhtFziUsrzmC9UCuTfjis
D5e5rl5NOzVvtabM22KDNBMlk34/UM9K3pmoI/eemlEm6MEEiwrsj1IoBwGixuTexwXSVtFe+cES
slKGibF/fLYWJilT/BbW/F33oAHbSp1dpwzOdW98w6N6JMw2XOMSuiQVFPuJT1xs8fRq+jyqAgNs
71NTNk0495mzo2hkWCN5fTnyAMJW5Slc6p72Xn97xCoOfVOwBUV9ypm/d6QFyTD4JIhtbzx4RlWG
fWGNO26fnJ8Jy/9h8V7Sjkg4LePd1ov1g7VWz5eDRSysUqE3QUpncbXx/aT/cOX4puzkllvBU5EN
rz74QLNq31GSaKLV36zKwjdgGW6USPcmm2xfBkAiqzXprPMByTLtX+/PlyIJ9HCxeHKzHtqtAbMr
mMXQzFbuPLu1ttsS2GNdma/ecVYAEX8baJjyk+t+RBYcl7TAsOobMSo9nR5NmVE12b0uRkrUTFUP
snK4uCTVRxJYXAPFiYWwtnPi7G4qPkxVb7xYMbWwtNGgwTmpfi6M+GxSbhBP0g29RtXbtrdvAKW0
zai5v6yE/k4+GZ/Uo9qrbZ0vy4KVO1VVRYhNS46T9hfMHcHb2OYD4c1WlCvLDFODYF0qvEj5q767
ZkRdi5tyXA/ztkC04hRjoCyHRD8hvuGG8cj+VGRqnE7XD22f3YZAZ+8TOID1iwADEaRlMmQZBj+N
aBqCKGAHi5xXrsF7zscNQWBM1V5C0ylJbL8sTtytbnZgk9TTnX/tZI9hEUwPsCofSQ5ZWBYyd5dk
1ouPRYxbF44UzBnPQafxOMOLm6nSfMcVhuAyKy4vEn20mj8nyRuoyu34oTWKyJbxuL67bm7m6hEb
WzTrBr12WCh185I5RNX8gkb5bKWLh1PCeC4hJbD2S//EljS3g3LM3XLVcTBg3ExRblw0h3y5a/bs
bctC+xtL9hmggYOjaotzmqaXPhtQIOZh2cb9B/EczA1uosK28JAgsPdtPIBd28Rzj1a9EAzKv/1i
+ivVQkpsGZZ9S/Cgse7KHwxybNhqjIl/UYN9GYktYHp3qX8J8oel8V/sdDpD0MHaCil2EyzWsZUu
Nyyx+mcbMWEwRvKCtYDN1nffHA0h72ToKfOsDE4poipez7Qg8l/z8rQL3FdfbR1oX+GCKXNH0ins
5onlW/rHKSw+tzy64aR3SIIqOOo5eDNCKnOKuJ3ldXorycLzZsEsZMpXe/2MTVCmuHDBUDH6a+71
AdU0Fts4w9iZwQx2EbE/mLtznZlDaKpqRxosCd13E02Hfzm96X2dH9tURLUy0Z/AB+5VS4otm35d
Uv3kgvvxXCg0VrKyWL14sTT9pBUihVE1XsSPTTBzS/P1iN+IQ2/dH7Cg78lOObYgNtp/yxI0RUoC
R5sYDvQ1zcuKNxxG+wyOkfVwDsVvgZIYk2tixicEMjJPEAMT4UR0jnkuPZoOmxVbg83diIXoSwd3
nHAZlRR9hKMYNndZoD95lM72xlfOjfmejdaTPuonHzujBJxfuxqBB2lwa2Jt4jVWfjX94FyVzXAS
ME93VeH/pNeWt8QlrTClqVL1W9ctrf3QvC90/DW2s57HV1ElYm8Hq8W8rL5708r3qRVgRLMvIpgv
nY/OtDp1WvlMvOnBTGFNVM6k7ypg9ifDY1XRBG/BZNXEF0txNGhA5FxnAaWeDFgJi8J5FnMadyJL
IsfpdrPRqb3w/IWQXVastxCuHDPRYCIVDNe/WqsTIo+nv9Nc3Mdkrekx0muqL7yyfB6ILgLdQhEJ
9Tzm6k2giVfnrzUxiqY5QFPM6JwR9iPFJxnz4dgffJfpqEG32JS+9tDPH3g+3JtR6EACuWNSGID8
MvUSTCkhDGj2KLhF4DJ0qZ6g8LjvZ/aRM1FvMs91lNcWcM68HLelgq/Sa8nJnsSfaSJSBPkRMEtg
3Lis/YPQR6w7GZ+z+DGvJvjBQkrUnhqurjGT4Z6jDBzGKtwj+LjGuRsTM3RBKeASQ5FSxLFwosyW
9W20fGQzpL0gWQRlj2x88DPdxMXt5LxtFhabVLNlvMer4zySOejZLldrBlU1rr4pMrbYq5gDUcD+
pMrjc2QBKy3kpfTkgJ6M8AM1YQpcK8I3wkMIYd8T6U3ZOoNailWzHAZQ5K5FtBoIBHnhzeBRGjJV
KXF5+Rzko8F4wSHusI/tx9mNSD1DntfMvc+6riiNGNOy+RbYInks/RYDDQdJ3i5O1E28GmPjBQdQ
zIHBy1PG5GrbynmaWWcg05GcKRmEW9pqvIbqitke/1IFQ4Nku+BHndlRZHqXvCXF+JGAVx+SRqIX
04kCJ4TovFVT9tPF4Jwe7dgcdz2wuxcstVtQiP8KhADQ2gEAELRDvKV/rU76h8mvEH3agvMyTiwU
L0ffWgsfXdj9t66Ap64arkU+fwss6l2rxHufDmtKGD2mrKD2ykwLDcoJD3VgAoYonRqVXUWGOSQ7
zYgpNMyqa2V6f0ZE9AfQeKe67c6epbOOnHLyPtMjidl0LydcciS1qG9ReOLizt+QShjchtylc2ch
TYtLjuRkE0ve6ii1m9gwbQZazd/ZMJHDYGYXt8x6F5Yd9oKJSteHusNH2i5Ne0TXg6+EMGDjEQDY
yqWOW40bUJ0Um2Ykuv7BI/dB20FF9BN62HleZOTo2MnsUfZ7jx09KBXvXplGWBw9Aq8seVYcgTGc
4WF3u7qk/3K1F+aW87sI9ow59k61tCsJiAhWpfN2ggdPN4c+5ucm532bJPqvUAYxYsNmwM/lH7o/
wK4MqAmBQ+zVYcSCJfLJcD5dK85MQPtvnbJ/9WHk8VlMz0zlyanw3h0ruLUOamvqdWU0UpcTB98J
FUFbYS3BXren36YYnpTW1Xu6VwUG+PmWxPOfoPKGg1IeO22dV9ZKvKMD3IwA3cv6Tx3CYm1BbA8k
LS1+AZiJvgR+CIWN0cDBRv8i8V188JJkTrvEH4sSO9ukOaHRS3drOWKbOJPH+24C8R9T58Jvcapz
bk90U218Di28Rv/aSpehNZQ/FXE+FZi7WPrdJZldfEkjJPilzRRfEbySL+4Fvlr69ag7AgEfdnXB
htbK8DsU8Zunf7VrWYeljHWl3gb0mK73U9BQHDx45SjShI21sCN3zX0Lf4IbJyijuHoM0O4zxyfR
UmTPulpwbHWHSWhyb3VMkg7zN2IKhg0A8UV15RsEPP7/VPiH7uFbx1fph9mQnOIe113QAuxYOjZ+
MV0FFHZcR916Ml1nLWXSeBy72Wda9jfNh14ETGHewNnWDkZ5kSO3iJyHMa4b7c+MtRWtfIY25PNB
M6Yk3sGGvQaVFrBK05HCxu5oWW15SXUctFXRuIQPBn4Nfq743vl1laQJdpXYFy0baNvSjR/oKVsj
/1fXweNs2V99BVEYEuLkaedGAhdseic+qnosr00OlXW06/1U4/j1OszgI71HB58OqczzSc5mxj8H
VOPOmLqV9aj516wlqApVe2c53XW2THtnLgphnogTBz/GGcbCOHDWrgqnP/V9/Yxjhh83ppLJxaD7
3hk3Jbn0kyQ6Wy6Ga97XOyfx9FdtxNVZkkKaR78+jPPI/6OW2j1o36rUuRS0yEWltlBnm+ckW7ov
oraPQidxKAIOogU1heyZe+xI5rT4DbyUziU9Tb+1nND44AgMhoPCCsU14mDav6plcYPbST6XSvst
gxXB7RnZVnXnHoRmFKcwBk2PDM56OmvirLAAekXAeeKO/o5N/9/cDdodHBx927S8CsJVZxqqhrMc
X1WFYSIY7sT4quh/RJ3XcuM6FkW/iFUgCQa8WjlLzvYLq9t2Mwcwk18/S56pmheWrb6325ZI4OCc
vdc2NC4yRv5rNwJuKpKj29fGnkd7y2YOltNFtYR5qS7ACvRePHJaaC5pYg8b2bECyASnFopVUoZq
MNJ3nsdEO672sc0iuy42TIJeg9L6y9kivaKdQ39oH3pOSSDRGO3hwt22zowNxu0OIKWdh7AyBlA9
CIyMhspF0n5dFm6zkSljuTjNz21H38W3sAcQ8c4uHvFvwAlPm5xKTIdrziUI51PIUWR8OnusIWx+
B8DK+RrwHpaxDD1N2rAlVkLsa0aSprSCDa486yDf6C+HD6ain+xN4mlk5LQfm+yqZ8aXAL4Itxmo
9KPEICW9LJ4iJr3c3Eh58obblvPVISnNejf2fIICqugxVSYmnMH7EiZHksHHUDHDwXvIKfCvYxbR
ebeqN5CegA7SGUc/hKCdmQwVdzVIyyyqDRI647026xx7gKOYnds0mbQXbjq7AckZIQ2uVEJVTqeP
4DZExAOMx7R0FrHhkc41lc+1ocDL2hV+e+k9UyNn0vQOlTFtiSPg3dlLaXnrSOHxhcLF0KMr/E0p
cRbHUV2v9f0MgXdrkZhmdR3Kj7inE4n7YNyOBHiVPpngkWJtImMu3xDjFV0L46m2Nk4Whu/k+2HI
z6ZXYiOjbVJOj0aBoyqbmJx0I56Aesp+ZVOI5GieLn1sktguvH9x5xAiApV6IfnvyfzJlpgMUDTT
Uk2hlB1VKZaqSm9Msk5t8GRFofkkRhL9CEbadaFZLu3KCi7e/JmM+oIa/kVOfrnihvljh8rj7qFY
sV8r/J5XmynLPSx36TWJudFVPuD/nneGA7Cad6568GSOsLxPln3geUtgdDBkmaTFM/6bECVv/UrU
hf9gOclV9sQgWQCC/N4z6H5Vxj5+JzMDNT7SxZVZAsYP90NL4TVTRmEUg9hlAbV3K/z5PEE5ogYa
R9OEXMzDyWMxQ31obZ/jgNLj2aJLYjnFs++8VhTXu0C4/aIw0FVGsySTKAdaQBQ4nQxgETHijCCg
v+Si97PRPdc5Yqw2d7HHE6mO13OgisH3RnWJMiW2mLYCJoVRbt3NG9uBf9pPfRazeWIxKArwEnpG
cbQqq/GxsONHByHsgiYxmpG62sDne8ME9wcqIyJqMT7IiMYwZMcnhJi4i8Ppm2doJqFrVxX20kT6
vcBUAQqZNjy3WUHHtjs6aK4QaR6TbCQZwbGSBXfRZerCj0bWN6cMdiKVf7JelZT+NG+ISGMza9O9
Wii2LF1CZhtDujmlYxxHkqeID4p3lVJYLW2Fji98M6xEHvVoH9zR+8OMRS/d2t/EfUF/iTGcKd/K
BPGlVZZA3CxwqUWiabX4iXMa6Y4VkSg3uQf2WnpIJRUdmDkg2fHUGt6/vsJiAIewXTbzfItslEd1
/W3BCWsdVG6dM8BYwD73gBYYr3RBwy/+VjbKxVqReKgFw2JBgJOI/2QKWhixksi4OzhQUCs6SCjr
ukt+7Cy4qKRA9ImnhIbPNOwtZMSL0cwPwdQcoYe+tQnyNNGbPcPveBPNwc03DX1q2ks29XJZmfwd
nM63/BD8Al7zFKAWWQexfi9m2ItWQ6/ct9SjozU9CoKH2GRWHBzUvi/f+rzx0BdE8DVsA7cO2tbJ
aA99rP4C8DDAUZOpNTSH7H6/NzNzRpyk/+zMoFIYhLtMAlQljjOXq8Khm0pLvi66LybX95ZTxjZl
Fq8u96cnEVjl7ZrU0U3ZcTN45cA0tQ5vEr4fChMcN/dFinvcIrfS/ElyhwIcT3iwanCAI8H1dnNq
v8VawBEDPDA3LaVUy6qXQFeFllkdZmM2MY3SnRG+Q/NpUh3+tXup4MPAi/4VXXprfXWBwax3RZw/
10Vtr9CaswjXCZotMDfFlPzx3P7cD326Ycj1Y893/51+J2bdWjdK426AuuHq4BZXxtosq+dMG/U6
qhEf1a5LJRx96sIHasX0iNWazoimGPNdP1w0QXtmFJPt8Hg85HGTbgLHOVcjRBkSus96rv+E0WcT
y2xZj46kR1ltEodecGgy1BnqZ3qnjA0hF5I/6X+7JX1hjyWbB5lON08L8FvuSxXfqWFVX684zGCx
gLfANPwK+d/cDLOB2JJDOGnIFHBrsszNBTNDcGl6Wev2FddotschO8SolXUSPpHgtrdGJpVFBWAM
iEfxYHW5y6SoIxvK3Q/43KYET17mYa3A+Aer3PgYG96PkRnyQ9UCi5wySGKWzH6kOT+m9PcYha1G
Gx8qNcdlSj/6Vv4pm+EVcAMVPHil2TnWRXXSrCzouaPHTIcvtPc5WQTWppnLcEVvEXaiX4DKom/q
9YfQVIQy4uQni8XOEvbKlZxk+dcOT9WYrzJmmm4XMSNBJYTM89kM85IxEh+TZ7bH3JHnyUUq5spo
YZQ/U5aQESVccgMjKpph3rls5o/JYG6pwLZoWUxGVuAM3UkWKwlJVp6m+zBwTkuSO/L0o6jGZTu1
ydpDzs/GCK4qVfshiPdpQZ0fj7d89DnwSVx8YYO1TUo57JrwyennV7zFC9MnrIdKyGEN67aywTvO
U4xi1JzWpUSGZ4n2KS7tJzq+P4zoLrTf/vJufLvWD+UKqbYuDXNj69IVyxXwgQGteGlWMfs8mvhe
QU2b4mYTxw7+mRTdINLLs2tlL4q8O4adJcDXAtMSPHlJklKUIVJmL/AU7zzyOZCSury198BR7Vj0
+WIcppYZv3OTwIjBIdm9OwJWXsTUl7lhvrYnwYnjkIzpq+xNVIIQGN3eupWMyAwL6Hdc69s0FSsT
l15mYUHx6pQSoj5WHfKtfqjfvYr0Soz2fXPrGga7/iN6a2uVj+NZ44lwI3VM5qxawiT/NzssuO30
Qkxd+DAoHkH6WXhTovocC/h9FFGbuIAmLYP6kItgA3PwbHQ28CAVfvWW9RgiKrbIyGEtZabr5uA4
tQf9pYi3Y4kGpZhlCWYhFPRvbRI9cwxsqqnWODMvU9x/jTWc3ka0sFEciwiZlpARxIqs/tOF8kHc
RDisfCqDh2omlSCE6lorns2J1nYxsG+AoVvEhfHVuNVNknvJIOSh7hjemkoe5ql+r4YkWxQSaHMp
W3a35qtui3upSe8w5uG5P3WTSPd9176FPE0PHVOAkRiGOpW3bs4PbYnauHet4zxb8caF8rBE5Hyw
7creNBqF4gdyAlBs3qNRNzeyLbH8yEfLyw9qOEEPI3JEmhPHcvHRx5TC2vwA5nLoTFxAdTFt/Wk8
41sPF4lDXqXgNONp9d1YTIQ74by2KJIDoV/KBqy8j5yOVCWfYoHG/4yDZGWcRAcuy5AhWghn/iT5
68Ep7+fo1P62ZP4CTjGl58hQ8ocu1R3x2qKX5hml7HjBUZDi4LUc4BNkDzRX14xQTQY/aHEvSIfg
U6VVtQ7IAoMUSPC6IliKwedReP7f3g948suYulhnX4QMS+5LVlVxT8vSWB+wH0HroyUJu71/b8vo
E5fUMRxG0r880A+JgRjS5xwWWfRncKGT/IaUNmrqO/4EoBopOzCq6viDouIhtsVX0qKv6kxrl2fG
FSXXSSQC2o7Hzh/Hnx1ruedExtJXggcGzRjewzL11sY9hsBKMP0UJZ+P8RcMDbInljoQ7KTQqsi0
l4lJwGcdR+ZDIHKxl1ZyTSV0oMrvT/XInkFQyMWix4GpE5BEodZ143hbkRJ1N0Vv4wRIbXC7zzSi
rFY8NsbQ04dk2MtxUKj7Lmep58hHB6HiaA9evVnkVzSR5VKL4N/QwpOqoKzmOIJ2qp9eS1e8apEh
oKrB6cKPGzRD2NRJvkoZbtyuNVZ5Qp/WtlghRER91wIBxav0SUAV9mf7Ls0oahq5vXmYxE8QVj4K
1PQU+ZAj6/kjvUM/lUemnhJgYRjXLYfI3lWwYBdxfzdt59Ersm5mP1jaetvGVFiVn6rJ/8UzZUVH
VYsDgQBc890e2RtYVTnz6OI7mYNLFYYXbUf2Vs5iO1uoEAiHE0skcf6iCASKwx5d5JKTKaP/yD9F
TfIDlIMfZlj6VYwho+58liedHUC9tXn3p09g4A6R+Ijnt5KApkUasHDZCD8epmJEblsmQGgEqvxM
/ZhhiWqFBVT3fB5JVKOGN/BXW8Hf1jHp4vmjeUDiuZrQHC6RAeBEFFXPbbCppPviEaNj9XTZhM+8
EvU9hzQ8S/FE+p8lfOKdgvji+5+GG+vzAELJZGRriaDGmdAYzP2vQZm4D4NNMEuuv6PB5Eg+3k/G
SLEmarleGptsLhVRmZ7gnpc4hokqWmR6LJfWoHi+vfy98tsv5UQtGzsF39yRcVnOzz7Ox0VjkppI
O/oepMfgkzn/m0hGm5+aXdQULT79pD8MtoaenBCuQ+kMcy00/+V2uS1KuyIT1yBeoYu3uYslH5Ia
wv4JgOQUwhIbHXX0Mse61hO0NXfGsJrgTTEa9zggQNn5dUpqenadbLO5FhlWnhJRjrCYbrXQMPs2
0fvaA24NoaQQCipOicU1CMID6P15j6PjS+OPaeKUrGOjdE4CoplX0zEogUDRQuLEZJgEUBEY1MAk
IEKJUhNM66q5s25Hoe31ZDFuNukfrL3UWFYGeS1JjyrQE+63hx14SXKzzWebKBQwlHadGR1KPBfa
mF+oX8rj5P9EoOkZXw7vQxKQ6ytQl8ZTsYmRXEuqSywdVBlEtLPJRff+QYVFy/G7V1ISz+AWd0nr
PHFAFsz1aUEG8cHxZLmSskL7/TN0M0tZlcBhxRwTgf5eSR8rwtC4L0WFNQ+92rUHOcRabz/FqYut
pGiDFRMZAGVDcOtGuoiMhPj/56eqdX7AmIcr9z0uJCBQIz1GNnt4iux8mRss9HUSg+Iky4B/BlyG
Sex3Fhs/Pt6D0A3w0hOAlhF8Ntb/GuDFSyv6vqcPsNiRHy4fheywm+ok3kIjB4CEPlPm9d8yZ7qF
oWN4SArVYVxwYJXo+YdnEKIG6zvtL27Iu4su8ku56RHvSkFQXz60/zo1hcckVm8idTgZqgXAgwcD
Uu7FK7wFTRvr0YB04Y+InJLIfcwqBmEdGUJt/KIVnzfNmOfAxGWejvkm8zOis7P4RN8ggNxGopJk
OD+b3oKRzGcaj9NB5RExVt390LpNLfzNKY+ZbQsU5Z7prUov2Jp+fXArbId2zkJm0FweovLbCcU9
7AyjccGzeil+qra3r4N4uxNSDoieDlVuv84pVtHQtTHP+nu0cR+M7acNEUriaPQXezCbs9FGwXYo
Ycg3kUt92jvDQWLgeh2VQr/30RR9/TKT6fmgG+ThEfOowiyMiz868SP83KemnNWeBr0bq+oqYjRM
tjmlBzhgR1sVP1LO0UfKIlrhBflBt3QmSRHGn2e+ZGnsLduwBCqFeuaQ68Rdubabv3pR81EboJMh
pRxVaoSPliIE1hB606fjZRbZ+AUEex/Ev+EtTFNgXzETzzG95bnj7gvXsfg1053nDtN3nc7MSir3
Txjq7zC4hakLfROc8e330jichBxIoDsPDjxw+fj1niRm59XEWC9mq+vUu2c3NmUzY/r67pTMolcf
zjKNOu2epWqYBo7AezxtqoNLB4NnsXVXc+R5Z+F49jqW476cvooK1yjB6OoEerC7US/8EIdXfaIC
srHTky03ao9+ntMZr6aCWJJKhwyw6dTMfbKmW6SvCvIfxhBisRyaqPTY3fsTi9/W6OU7MqXyUjVQ
OobQkGuqOTTe7lFnXvmcoWY6keH4x3cYgiZVf8h7pmHWnF8TIn8ubdMVKJfEcwn8eOfE8sOVpXdC
Aeed6vtFWkzRq1aaZ3QWzcSDJQze65aIvefMxVBLcWbvOEcFfjB9kqhGCWNB9zGjfhuPuPmTeZg+
FerqshuzjZgmNEKDH54SHDYnEEmUdkSzLYEnBOxEcw1A2nnE/hU/MguMHlNvZr6bIxBKByt6zO8X
wG0cuRIavYbhGpCpU9Yn9vd1SKm5ilIvf+71iI00cbYyAEoC3KJBYp01OzTb083GLHDDgsSZZNcD
eXhpZoV8k0HR6venvb8+6PJ/r6f31yeMcY8pM1Oq5yG4OiIr9qUovscuC66/F1hW+NyYqVYARrEY
O/0mtGtxka1W+9YA3NOYakLgDDTQiIzpIqL8NvRZ9TWx70BTXM9QDUm5GPNn1yMW3BsjlB/MPp4j
vNkbwPLJ8vdbKnP3kHkpsBavI0d9yustq5oidtxdJWNcvaBBzk62Jq9UBAzoqhxnbxcY/zAVxyQA
qezFaYiBI6gy3AVOlb/QykFILepk8/unOi9f6LzK81zEw21QCDcNGvNGUJ8ry++fVKdOjN8eGyvv
5QJ9kzF2oAo6PS0iD5dIpxPj0HSxucl6bymb+VBL68tgRLyYZKJP2M3qQ1HSWVCKZ0PmgbcZzAkx
2sAvzzK68Gdl3tV7Jafv3MFLiFIqmKz8avQ5BvSStGkh+2NTB8+ji+y3GmEOJnZQ/SWN5dTSYjHr
CMMydu/0hmPSXSq37q5pi8S+9UrrhPyp3NLXTQ4Y1MCy2yn1vIYJxWEMfwMwkIVTtx950kSfnd2/
pUin/xAMmt+7wvqWu2iKHdd/911OtL+XSt6l8+GIX7wCNdYqVyCnv7fQWy98HvpOXBBZLErmUkGn
sBLNd2rb/auhZ6SA+Q8EkzQ+JsOLEA9l7akk96OvCpQhM0F0U1b1+xwP3oPfuQhFutnfg71ZC2Ma
1gig9LVOkeXghPL/xlR86PLc7ymmc1M4YfWExWfYoF4gTSkKk51XRfRXhNPdZJbIa2hskzTrb8BH
+luazfNF1PLh989/X5fA6c7VRHGjciQTqnpD7Z0/dSDJZZ8hTa0GtqlK/BOqC96UM+ebKYIfJZL7
YJd8zZxUjsWoandlK689Tq2zHZgvLCw43rskI04TCDVs+z9+F4HdZ3i8qwjCfTHbmjm41n8qXDYL
D2E0VHHaflU4HxO3RFDaU9NoW4FfHecLuEroD39tleknP6af3PrWQA0oQTlilNyYb78vSDvQO/6i
FFIxYTWmCLdznnrnFu5qPqEgKgLdbdDSp2gDoNaNbfBpDx5xLkYjPtI+X7alPb0aUoSHiQ0ZamIw
f6BkoxQzyNW2JDAgCOAMR+9/ENt1zsFCxweKhgqdkISBpBV6zI5O9zjfFQ0tOs9gji73HgIZfeWR
2AtSXX5fSpNpN6YlLNq0XmLfh9Jt+vLWzF9DihS2r8zyJcqhe9utpa9ti0AwTnxvX7dYN+PctWjn
FPa7QSiz1QzG81jULEI4sgi+5eBhaqP8ow393IWFemqzedgDKF/OZdHuUw2HLZxD54Oj/2fSKxTb
mc1+xuZ0jZ3krzsVA9KYPGeWZWysUjuvoQyHkzXAYOnb8VxDxaKDe8//oz+DOMhr/qgEqhZVjb5i
0glBsTn51psVvUK0WSAJ3PYKs2dJ5wLAp7uOK9dHqOi8OQjFj4jxg+uMDYUhL4Iex1BXtHQkP7ud
j7Cz9Q8tbukNobTPuJw5nd0v7f2iSxPLUBx8DP1+0JxM3dA+CHoyJ+iZtDqa5g1/SX5FEUNSi0R2
Xbepca0Gjo1uh2UitXvjStxch7cFiRANub9ZYuBc0py4lW4GgPE2lowiDRcFMKNqtgGfF9O0mhoG
iDNNzy26l7e+7f2NLnMQ9q7/r66s5q85Jf8IQiCrr2ngqHYkJehaDK+O9V7gatzMgXxXMwlNfSHs
xZizbtAVlPvfr0rjxi+AOtcFHzjFJM44RCWaYdt+5S7PqIh7+0W7CbZ44d/9Rxb0gbw1dpHFeTsP
ZtQcTgfxxAn3dz4ydllQntXfMgzvzVYZnjqCVg9VjNFA6fDmtoNxcmduvam3NkXPeLq0nGfl+OPW
JEFrA9ztZRj2ofSTV9mcZgcnYxFaFCy6P3vFTAiiNuD3psCfNGePw+8F7Bc1ZNxXq8gpN47o6xsO
GL0KnQH3HHjPW+Gec3DN1xpqgYdz9Nh181IG1fxENAcK07Eo9zhS87faG5/R7GBf4Ng74ZL//duY
GBj0fvDVmn5+KHu9sIDXwX79yPC8PQbwR/ZVWnJcZny5Lgxj4liRQMm8Xwr+ilWTowNGD5LuIAqt
fgcXBG7Q1ERa8GArR57QgavNGBGgRExdc0ZqzYHMkvs80s0xVnA5eyuu6PyL+lobErOQdScA2h7i
C2U8aTJylk6KYSjQ5IeVw18fDNZ2oDbbhFNHfIcdvaQzsnRhNXqTuyFiwqByDx3skty0xK5xDQYY
VjTpwyCZbKYDJlGz5s0HCIdJKQvkOmyCcj3IO47asfyjOdgnJ+4mcKKoTtpWBywbVXJDjbGywLPY
tJyNbEu1iQIrQ0ueW9k76A9carP/A/11r4t5PjJJvtme1RyKjmU1A8C1zsS0awJZLkzRSdSgoVpQ
1l955vDt1RUexLCUt7hBSjYHmPEMwxiAykcBFrHI3JHfaWOTcuT7wESGMO2KpJn0GjYexq4yxMeF
xdU8kq3YQ9DNyO62GKVKYkWXiXaBrNdsNCP2OKA9GvWP6F1OhlW+zikpHmnp0Il18mOPYCKSdbAO
2U3fo/olmlNxmHWLCkgAaUpAqz0ntrVEHWh8hkNbrJS2Cdrqxg9ZGcCkarUl1tHYRAaZCKYmRVWW
6jpUkOVlDv5bMvphRyy/BfLS3RBkp4alauuyIeyaGVdYmt8Lg3YAhtjAjayFlJtZu3qtOCIgXfSr
I9n1b5XEQ2KZFcFYgf05+h2psV6f76zZ6p/81htulofLodP9Uyns9OhNw7W0YrnvxBggU8bSh57Z
AlWsp+6Y3C/IdghepjoYVEdCoB8yQ00jpJXOPBwBiwAeqBC3cJLkcKpjRboTPcXfSpkMZ6BZIRS0
wB+6x0HIDxEaIWccEmJai0ZsUVbtilsTF1StqXGlBbSNKfoDEnoChuCwP7Us5VfGcEALyw0To/Sd
VAskFDYxWKF+ZYBK7GXcuQ8tQH+EN9yhxfSUlwNHQMCGO6c2UTd1wZ9Bz+LD7shkYn11bkYU38sc
vEi68V8BnCMI9+3mfer7lOgR3TI5cb9yvwRfbkwHEiKLs+Goi5961m5G+XaGSdVjy5s9FNaeuUwN
iOwNzwnn3MJ9FrUH0jNoUiIgkAwkvoQn7TqYwQLlXu7iHxb95GLlDWOqRtzQE4vbSDYIiNHPItol
7tzBYNShf07vF2w7IGaKdtMVNvE5ITm2bdviG/FDJGP+D/os9aji8DxDvXlPR9nRyHDb9YSv5jmG
XRFNxs0xnOo5Lh29z31xF03YR50Mn4TNu89ekcyPI6ZnbLzuMz3r6Gb2HhuR5bI1WcAdbORRiJXs
15Guc0a6bZEYz6pngJfGMaNitp4XK2B9lKaZseRW4UXWai9VKze0udWyKWQGhIGeAm71e4yJ9wNw
uUDW4toHT2bfnGGHj2iS/4pyOvu1bN4DORzboZq+PSt+Y55XvDqVmaxTJ0wOHpvuec64LSGjr9nf
V7hHzUeW2b+hkMaziJrh3MXFy+93fmxVNzvduiXAdU8NX5lsv5JK+ZsQ7+EyqAN2CNFiKHGpSzzU
PHu39HYB2wu6JqRwQfoNVD6x0uJKVl2I9A3LhMsY4CTvFwefxypwTVRQA5rnyMIgglgm3BJehZMm
6qPTVLxj98nPbIQkTqn4RIPARF1MB60gGYM1m7QckYcDRPJa445HUwICdP6s7WhRDOIlCYvgCwXI
moP58OH7/QiG1DA2AJA5C5T9oamEe1SZzZ2J2GRZxZx3Kn8yLgUH9SypunOMXSHE1rEl/WSkD+Wc
/Y3CqPU3VONuFgYygKD4Z2Al+Xe3LybITTPPH29BjyBPmIX32df5rs7IDs3JJagKv99R0SBA9sJ9
WQv3UNMYi4Ba3mbTxFAKLA3sZIki7n4hcdOCzzYiUmuyObqWYbRKiXVlCPRRuGTVmlXWbasIS4dZ
BcaanChU/6J/Yuh6H4f4r+XQ6kM2W/qQ3C/DCPukaJJuNaq8OYXM+UeUquhXmaGZQTOx9UXOoffr
NcQm4jAbmJhtM+19wxvfJlrc+8YhM8+rSc9J0Ssjo7CuNEDblZ9wp0UNhTDd6u7gUE4f9P0rO6+N
3Yg6oiR/fUk6IEE1+mtOi+LqZlNx/f1qtAQjbGwGu1nyplCFs6GTWlflYbK3lJweKzYmVPWZ9WRJ
hX1D8voQNd8dtDJ36Lw/urxTT+K++4gVqQP5XKZvQQOaqGG5fpYdYmsavN8mg4qNWdTRS4ctifN1
GRwriLAvuobkyUEywO9GXRCXnbPEVtlsOsgVE+32N93H2waW5A/+6idd00Kq7NG6IjuZGul/GSM1
QKFLfi9XUVNZSq+79E2nyluWCcFDqTLSMzKD9Az4Fnv+BP/Pp9xesYDFDaGhQztfyD4eaBVN2zGt
gFYjD2e4zbaKppSZGipT23adRz5zvY7zeODMxLbV1r19mu6TqyaMrR1WfkZYafFWwCbmJr5zQDKd
v2VO2K2UFM9BzY9DTRE/xVJET7WrwANpPPna6rZNKt9syy9wyFvOcbS5lTUBZHWV/4PeML6NLZ4/
uMo0mYihQ4pLF7JQVfE82M6j3WQFKaKxXv26sRVzkjNqfrxo9exv0pnZVtGBJPEH8STvmT5DqYrj
OKb0JFxO1Q5J9HOWmHSXafg6OFDzfrQIgS/9o6hJOSPbjAFiTFIV5rPmUsUlzcc2iz6GkljwGq7C
TvhCHP0OZ6vBCaJoGVh7Dupynkq62KEoae7KNjzA3SmTt8lVX808VnTlNGlXwB2vxKVVq7LLoO34
71MpyptfrIw6lKxlEFN+X6nxtWHDhR2gKNSi1xCWx5aRYbTJc7M8dF71KOw8P5vwXvetO+3SpmLe
thEUWY9dzER7bA0ThViVrFU760Vey63LAf+FJp7eO+SoLej3+WgcfGNr90G/t7Um6MqExtMarj5a
tAyOVAf6OBIBvPZsTq3/f42b5i2GNf9kTFCsa5pLkBzGEylGSKiBWXN6dIINUnr7YPnJC3wK9/R7
ybSiV29hYieywD2NeN6JA3amh98/xQ3oQiwUxcYgyekBVgXgZtlmNw119zaWMxSMu50nyKvvki7H
4f8Xff827tSGEax11tlEki+7XivoTfbed8kM+dJgQbp4aZYeGyuhieqpdUQI+cEwLIpk+YSKmncA
wMDch+ZxTob/HkaGISmOfW5/8SSXV21W6LFNO/xrkjVMyMl+TML0C7wHzsIqWAzKqHaATtKEwhX6
A6k7al722mxeMGagBmRgh4dPRB8ypytC0s4rBEkYEREyEQzA1b4wIr2JbBx7xd1YEQZ5fgor1Do+
DrD336/CotqZhiWAa8AZcYp0XmftSDL2nWUvysA54qz/CfNk24Zkhqnqw+hiElMqC82H75proUdE
mffBXkTsSu+lM5s8WmS7uZFmnh8hLL4juZzXtADlyhVMOvKwhwshuktaaPMIEH/1+92YGN3l9ytG
nd0hz/Th97vm/p9yUF2iHPdW/pTdR102/0ShGLDjS2zp0+DSYAMOZX3HN+SlsXSLwruH1GzMOIVQ
oKdo2/R5vOz4/T8MMJAPJcPASwjHdzkw4F7pssd8SqP2kKQF6QmNYFo3A86uRtr+w8Sz3v5qc0zn
dcpzvPlDhr56qCEe4dd+8NuAGLQxkSf4U4/VbBnbKK68oxzeQu7yA+1ARDUJHmXitAR+q7F6MAmb
Oeal7kkX5cKqPC8tOy4WeFBANVOcsTSj7yMwduFZUAO0j245qNHKUtacQzdLn6O8YaobpbBDnPhE
O48zmpVccjW1tBeK984F+Gp6COnrQFSw7fKLMaslUAiSTPmhVzbt/UvYDere6T5C8MoYHwtnJTUi
3NxonqiJkutUM7iMEFwvf7/NFFmUJUFRy/E+cxsdkhri0EiXkBpSxI65c8AU/ZDRblrQf1lNWZqc
wHXw++BCzUl7gBZP8kmDiLWJhLH6PdX994A3yKJa1z2yTBRZYK3b+9MGHZ/sjSzC6+YUKxRz9gll
xVWD/9oLSMaPTUWwlUq2YRCXl6nCNIQCoKIib9VjxX7PaZOzKuvgY1SO4WYgeXVZOf7X3BThJe1L
byXNggO1VQ/vef/P7DsSkVD17gNABoCqjb++RQkc3C89BHk+vHsiVd0fJ8iiR350ht9lHaCoxfrI
2EoLw933wrZXXs7UnwmOv3Bz28VU7LbH30sWdWIx6bJey1K412xKt8KM3OcU5xiqqeJP7w35vjXL
zehYBUMS+oshIOJ3HnuqStRfp2wGVFuBdheZAlSc9XAzG6M7VCVx9an8QTlUEbvmOBiiCosPu/yO
CtO+3s/alGX+EYprusabjic/ZwQ6T8/CFsPFcD5sXzmHqLNfs7mWAPBbvQGgDmmiIPpjwOmywFCU
Hq26g9LvmfLUW4U+T/c0XeLiJ/T4/6HuPJYkR9Ik/SoleV7UAAYDG5nug3P3cBKcXSDBEhwwcPL0
+yGqp6eqpqVk5zCHvbhkpAdxAgfM9Ff9lHjHZLNrxn3rX3qvN1kpkWX//jJMGo/Ad477JUeGnuxh
bxgoiAwi3SWKLOBz3FAWK4uHfhi6tdLkvHJLujv2+fFCDPBkSGiSUWbHJJ0QMd12UcGnSXpbFg5M
uXoJIbbWH0c57iHLDXSAApzO/ETsY2340jsOKaRxudWZHZwdXPOssp2bvC0HWNoSdzZVlvSFnMaw
MfejNgvkaL/7AnwV7l58AEy+po032xAsV84lsISYo0w8V5m3y/I6J6hERXREpd8e4rh258Yt3c6Q
dLJIHabciBm4cNP5xsNvO3stTMAGNg70sBFlSwXx8Gg5vyUs9FNBGpgKehWfXZ86g6h+ceazMXRD
TPbzl6OlXiAXDzcFZ6NLHDnMe4cR6zBH4NJ3eufaH4ksA7hye+MK9Gp+N07NyHtwYdxLT0dOehdw
ljpVRoGXkeYb5jR8iZTO8eQnH0PR5WcrS6/oe/KWuqJLgoC4fwVyJt+TBwNfxVep2IeplFfYqp9s
TRRbzyhwuVDCEFA3ykQaE5kqu1dhVs6xzZrgroLu11rqhjNtdRNMPjAWFzYztjN5wfvFjrMMUClc
yD6tNFlyUm1CoZlYGQlTd094hNYwm4clOfMGQVMjAEZdY0snZdDfzWhEYrc3FHZnWAI02zz2hheA
h8vVOznJa7oJoOuh8W7TPoWGUZcEGphVAZhLois7azpMKARLXBYiTSfdY28W1qKMnnVF0bKeOPod
FDTzuoi1VUUNF6T3Hiv76JpnGGjeQYdwtygcnCVpzNS/LpCRsd7wfp5EkMa70aqfyeAp5m6Tth+x
Va/mfbYaI3HT4xwtB/vG7tPmjp2fsat0w6LwLlBPCBKGwN3Z4cChc4dj0DJRPKHGflIvxZWgA3Vl
+1nwLBiuLkQ/Fhe748iqPEtfSEsztxQCv7U6SroJn3chSy+8Y+ujHR3Lvi8lIIasViPzByu7VsT3
rhV984GyrBNRj4Z9L033TeJdaYFGvJ24B8DEtm+2DHN0mqet+kmZ7bNQ+PSw4IqtoJZvkQhTIo3a
2L8SF30kuUfKIfaQl9OjDPAeuoKCGPwvDhkBD68YWrhG2+m2M7Jyo0YCe82QlEulT/GFSuJs60nz
TjPNDXHBCdt6/BSYvrU1R/88DeOhLfvkAPpxFj1zFFuwyytfhzZuoh0f86n96WmQPfu+KPdKyA/B
ZpZXJ3HPVUJWeBa/PVZ+q6Hlo4j6FG2/b5jLlVvfxmOlOQ2iZrPPxdjfYt6pcFckr9SF8fejU1dM
MOr/eZNqerBV2K6PZp4NJwSAi1VqNJ/lbn9KWhIHY95mlKM32U0bYz4yO1HuQyvOb77/DwAu2iJn
/53ORlm5xRsqCj5xwUw3keK5VsF4Verho3AlDgfKYi/fN2UZ0fvnsSOk67C/eB1iqD35mIp7czyP
RjSe4x6NpJHwXuNmPCPerV2T6GUUpneZYwcHVtgjXnO+zJMmZdXu31Y1eYmaCxXBvHo8kfJbmhJj
qTXRzkU/Mv2Q36NrUdTVbWE4j67XpBDhWKCPQXPXjaBfaInAMhyH9dF2k7kgLEDEz0cOvZqJsjV8
Msla2Yk1/vRh2uHCZOZEr8hyEEVEFSsMKVObutsgqDvGpgQrxoDBmSIucWIM5dBOFM/dCSngEgm6
ouivhySoVlFXdU+5Xn/g1k1fQq/DhlZWZOpEs0XvumnNpN3HQx6fK9hxdUnuE+xMd3R1D1drGgyk
wh21S+GnLSJyOzdaM9SHGCzA2oqm4qUN6VjH7/meqFJRm83w0CF5sw6j2NuZiQ/xY76gSZPzqjap
o58/Z/oUXb6XWCQQiNC3Box7yOWrxIYJojTOHlos9KvaBjeeYibez2sys+RyBC0KYK/uOg8ug2ns
n/5VghvgKuFCyMiZeZnmEMcFW49hOJkO9MrDm/c8CoeJ9h2+/0+FTrViL7CrApfFSO/W9/mYvAmc
yB9l5D6HXS7vW8ncP7a6qymLxusxNIdryQJfKv21lL21smjdvEIPUreUnfxsBBmWfOr0remn9cXU
h/ikqfrJNVseVh3Ydy02tB3JHpv4bwz8rzGeSJUdi6B1Pud/0GPTnXHeTAuHMcIVaNNk5TgZHvhy
TFd9N9YnTKPoahmnTDyw7iHP5xrAAeRZ25o3igaaIGyxMThhd0fDulqOtpS77y/NfqQLE9jYPPTq
ozzuF9//rHOMbuDh+z3au3+YqiFE65+iNQSN4TEKP80xgn+ZiIgGH787TgMb/ng6lWS3jjlln7Ta
180pmm/KImbtJFF+Yk80J+YHFGkNFcU2xpAeJ50IdD/4LTgNvHsO4tO+F1Ax0urhe7Slx+l4poGS
3r+2Ni9GLe3dIJ32zEKSNjZw1uAWCRlWPGTWaS2e9s7YdMbOKivt1PXtJynYfhnE5UfNh8bQ3fi2
gB5/i+s42JcBdR/f//d9Q/I0X5Vt+Z7Iol6Mffg+WlB0k7G0j/RfsEud0q2V0P7UeX22SofofSIa
w+piZPNLubSuuU95+VnWZrS25ZQ8gpClSifZdYbWLEJLq68rDJc70iHhmol9wRQjZilohUc54OMa
gYhIfCA1JW1RH9kPseggmCaZd9+ZgIDFFFwXdeBSfE2n/fcYryn8TctvgUDl69dpwd6kn1R1mic8
V9IcmDXp0atpT/qNKXTnnDOuIiZXnjktvKU9XMMFmD9aVAI7WJK1hh7gxxpRrvijC3EaC2tuHhiu
qID7mIIaP2ES7iPbmChPps/+1IKh7vycpWnAvwLPfXRjMEUGxFa8Qlh/gOvWi7eKIlAevsg3lMSa
N3jO/VU9cb3qIwXsLQ3zcV03rJbGubrSEheS00gxNU1cRhg4AJX0a2TL4T6SHhwDjVe0sDemZNIP
1FhXr1qdFqcg4ZPBgOLF5J6LMd9YvZcsdStBOJq/1ER7n3ZuvwUrVjPiZl5s0yG518OWdSfWhxsn
9fZlojCTOw3kZvK5VyjOdEMA4kL9mB39kXFy5pvvfxnkITkxtoyXMehx9q7ujPmG1ooHHZQfUZP0
TTCF3te1djfMhrnWLffECvv990iqHgv8j2iJRmVEm6zyi6veaONznw8UdNBFlDUW3Rlpnd2RpAEM
HozDNiaHRncamYhovpnFw6u4AYwJyw58UIgfeKCLI4/87BIBHLpEvnXH5MY6Dy0DKUhRgCsGXTyO
TXEw9R1FNUoV1qPOouvHL//29//4t4/h34MvqrnTkcL4+u//wdcfSEXgecLmT1/+fbe+XX//xD+/
44/f//enKInU12f09pffdbrb3P/5G+bH8c/fyt/9x+NavTVvf/hijYrYjDftVzXeftVt2nw/Ap7B
/J3/r3f+8vX9W+5H9fW3Hx8Q8Zr5twUomD/+cdf+828/TPn9Cv32As2//h/3nd8yfozuj+btv33/
11vd/O2HJ341hGV4rmlLYTmuIX780n/N97jur47lOdyFfwttd74nL6om/NsP4f5qAthCMrU8GJDS
Mn/8UhdElbnL/tXRkZhYEzskQx3d/PGfT/sPb9x/vZG/sLq6LkD21H/7YRim++MX9ds7PD8xyo90
x0Aw0Q2dXijXk/P9H2+3UR7M3/9/iGkD7yE+tIvM5oOd4wVn1lnZ7aYVTX7wNYcsQIRN2focsDQv
0OnONioUp5geZnpR1Eji06p0Bw1qIDASfXqRZnjTZR0eKqnYqCH0rjp7mI4DcL1taltPxJIQIjs1
XqGZ4cDD7E9i+IuAOrUlnQ7XibaBY2DcMLiFyj33E1OHSBm24RerqNYS0szywfL0eINcS+Q4Y5wS
p9aJGCfDGMyKSGfmWobyCXGa0qmPwY7R7lXcrIuAcXELr7iscjZdVXTyyuI20+jD1KKQjuOKbgyT
tjy8FsE6H8BkzBoFYi71zqpsEM+bXcvp8pT3DgYMl6lMntJaQ/Q5ZzVCW7C4SAJulRghDMCgwHSB
ppBq1WNO1wJLhIKEP6iHTqSskUZmcomjbdzpnWLq/LENGspf0OaSuC9X1MwBd/aHgrpnQpuOtckw
bW+yRr04lDJfidp5dbMYWS/I1rLCdJQQrIMN6YuFDsr5IqZb75q3atx0OkMnO3U3BtQGrL9YCdy8
wwA15kzTi2HZj+NHJtNX7FXurnGn/NgP9XqayzWssWzpZOkAPBsQI6xW2pt2ZJLRvxLnDg+5m7P6
7jrgjJQQx3jKXePQzDed0vNN04SfeVw/hk1obiyvmA6OVSS4G2JoCH4KvdgOX2LEijGDfKDVGWPr
2YlYBy01Lw2hM3wn9qZYY7sgfNazR7zi5oWtS7wdmcodwwTfRZ8yZDQZPprRyMsbogL1lUSgh2wO
KeDD1rJob7vEUTKYSnzq0kVqTt3OKIftWGlIxJbp3ZtDz/oVNqoXvbETH9c6EVP8uTvqEro1v0Ps
5vahOnkjDIbJxsB4KfFKAKAseirvGMRPa4vXTN1UOLz2sGqfyYOuhd2iHWXgwlxoJAtbg0xLzie6
vnM7hMuElBIXOv0JLNwzGjg9dYUQ1LdmmJtM9tt+/VYOVc3c69bHU7DC2e7RC9ZmYNMYCtOpuSo8
nVGzQ43rUPpLTj2v4VjBnLLa/aTkTyRj9nwtcC7TfkDrXYxYuG57cJuds4s9epTjohOH/Oj5pbfz
G22rdc1rSZrJqZpNomERN2OQwq6hmmPsTHOhZH6aPI9q0tZ8rRKK7POOaggz3Q8oZeDs2dBFZJgr
3z5XVrYmEs/jKyHPeGoXV+aH32Pgq7Qm5tnau9BBkqRAGe4NDxpDdw4NF5Q65G7mckJ7VbH/6A49
XoSSwbKDzNmLA5t2fRFQMm67+UtjcLSYIejztHTeQ+PaBtSxUCTIelimyQC1hsEaXPGQdJy6lqIY
FgkPrJWfdmTOZiwYUeHc/VykK0gM8ZqVwEfninwZGHxSkiGHzx1QP+c1S6Nlqc6BTMAmX4fM+Bhi
nBihz+K7jKYTkrK6Rqm8DjPQ6azMGNI3UCOHnmRYBqrDS8E/EUSCAUUIE9RQsU5r/7rEMAYto9U2
U3lwLSABIS8HZiRICb0xbxJDm9hObmYnAHxNB+PPtLQVZDJ6BqvqwmOUjySIyCz01UmT85LICsod
LRhbZuzUO4bSJaxOCzybVt604uQx3joUHj3QLiwHYeBcXhgm9l9bu+7mRV7WYdhWNlCjQum3aZsy
KY98UiGDtya66a3KfkDs0xp6UcriYsjwrZOVWnijAEY5dgBVp/TZbixt7YI330c0AwIg1ZcsX9HG
gQdt2PYdPKgSszsxXul1/ln3hXZrB7CkIz9+6p30m5fdv3ZY3N2yaB90LmhQNi59NQUrvePHJjDj
eQ/guLP0fSQzdwvJt3CLjd1U7mNuFLB+cxJQnNTXeGi8ib1EjDTSTphnB1ne9/aIZYg9wbIYN5ZN
DDj2h5c6nsC1eRqbUsCD7AAqQlOVJ2i8ljkNRFhhyp4W2kD1Wwzr17mJOpSR1gZQRVNTfrDFM0iZ
LTYHEotV5u5R6RciwdlbF82XOQAhSCf33i6IzgRFV1zhWHuy9JIWc4y0hqnylYnVaJthdgSj/qgb
JoM4Mci1LKFLpHlRrNJKwDYhObGkQaQt0ukMJodkj0MZTNp0RN3H7mBnLcxAgBe5g5HIcbikuc3R
3UJ5hNFnWO3RMJo7cqlfGisSCCmQYnFqMlnEA1YXWroSQuAm0tWDKl1GcrBIF0lbdateCvsASSlZ
QO6EVKy6R4hk5q6O6rOeBt06Kpgv00Q7XdKB5WlWZa9+2AE7d0M+ltL/LGoaiPEfGSuQWSBKaQSm
RbGG91X3IM3t58IY5kYEo95AGBtW4r4OKl7be9D6xO9TuD219O9JHY9YZpdu7ESXJqdjTJQU7NR2
dhZkfI9eE218WzfWQwvEIlR8rGIRnSgIFOzcVLIKuQKvasaGFGkKUJL5Jhnq5gbtNz5NGp2TYUf/
lOiuza4u1jaWyV1qPgSY+4zmyRHAp5sU59JUb+jrLlZhjw5TxvDP+4rDIfgE2Oyv3CyFnovCxzQt
1g8lzIxg4rNC7cUqGySC9Qhk7U3KVh37+fzAqghXRFFfENtKymOJqoW53NUEe42gz1/yQQeLi2uW
pmCmtHgRSXJIl2vfyDSZ2nQrJNDCQgRTYO2t0QczhlAu6EotfIU3qXZQ589ZFOR7B4kcZ09e7sYJ
QzhSNdt7zd0rbG1nH2ooGpNzMlPCRVS5LBJZBefE5Nqtj8nedN0bOrDSXVN5H35rd5vRw7UzDQ0d
S+3w0aEwX3VljslM5UupxcTH0pYHXNsXFw/30kZeYRFSID5n+8TwmJj6lEpVDEQasjDLJqyfi5Q5
c1kb7zGE/31m0XfqBRevlEBV5TWVT9CmKty1BSHoVmRrHHF0OxYEBQrCf+yqxprrL5yWVerr5Lkt
xpi9OaOIJqxDsmh/Zv3IJnnw2Y336UtblcUpmxGKXW3u6GXbCiaz625SN15SfoHZr3Yjzq+V1OCq
SnEGIhFfJbF+Zc0B6jHxz7BsEUrde5RLbVlIdJIg9d6NRstX2hwxLCReTvyVBMLi/i5oVHEmyeic
Q6KUiSGWpoOLChDGsNaNnQRhgCMn+gJOAjSXGL7wWHV4gOSpVNFAOTjVywBbLLU1D75qpZvn2FXm
efQ/pWrrK7/UWV1UxbHGPuBUEFbtAMqWpb1kdHGsG194R9y1+yoAZKTCibB53gdU2MuAnCpYFMI+
Trnw3egN3jKfCcfeQbI261tpd/66Qn8/9BFIjbTM74yp92GIoXeQYlzXQekskGu4YsXmppm5AK4r
PmwMwXGVfIIK4vd2wWeoDaTCJA+0oXgbL4mmbaIcO0mMmSBq1lxxbGzvw1vhShvPjXE0A3EYdBoa
vRHDHyH/uQzQQzJRoUAV8xoLUFFJRytyFaFkAIu93A665u/HEaJq5NgfRREX60BFRznBXW+pw+F4
FATCCVyijY1LyweVhM2Q3OPQ7ClesjAVizv4jhQL4Hpg8pLejYNdniAS7FF5bqpGEMJ2wLYG1cFT
ZsnAFuslriFrlB+RGULbGDO1T1T2XquWnhOKOlpf99kVmJfJtFBSRIf3Rd3ryktPXQVLrYvodPDE
Ab85SPEseAAt7p9qRxpL1ndU6gE3RYYaV7FpvaJ2MuM3fXOpsRPjUuzFUI+GL1w8gCkbNgAALgHv
QaOaAu+kQqNYI9Y/Sp20WJVd7KxDvxLQr+viJfYquifhaq4H8rxspoAypyxI2j7q+bx5Fad3lDUa
DaRn9dcxAk1Ji/YijaieyTMcC3LOKiJgbYvOTSHhwE0gog2jFkVSKdKYDqwBcIHMDhrvgcqcjdDR
UQU4TiB88aL1s0dVAQ/xGbwzTgZGIOk2dwuUG53Gg+OUHmojjbZEmapFSyESXs0Me5gllliFxiui
EwfPBjgkNAitvQGrjCOsJ/+l76F/UmKfD9nJyGW5Kmt6ZhXhO7v3yFFA0LNCAlnQgZDyKGbSPqRd
glzWb9imAVCM2nt38vMdZzm1Cnrtxu9T88uun/N8y+y/ZmYkcGVhhjzp3bDr6ii9McKETjnfuISR
9aljjeZCq6+VIBY9mpNFWzevRySteuWOJKjsiYpUreMIN9omu0r0u6bu2kVsz0tlAGirEtfbMijl
iRZhmiAT45wFGvbpuM42YMviTV3hg87cgLIHUyvXkZ79FLS2r0M3PNsaU4kcQ+5kTzRw9jlQn4G6
tEkCVsmpwFjYkgV7BFexJD3FrgeHSRk9JFZ+ycr6lnVntiEduu2mcr6wUocitOYn8IpmheYYM6+J
85PuZjsKajj91hE2F67IXSHfdRO6aT0F701MD2rdVhwPNvm8gLVX229FrAEzHeqrUfXOOdPQIzIT
I0kBaX6KqNGM6QN3IaGOYDwW1GE0yww+z4rWuwZHjRVDXZCeES4cldI4hzd9FbCCXArYrhvdI4HC
znkti4YNHKM5uItYn+wk2NDvyAhtsi+ZmRwA04NTUiMd3sFIe66WjTtWgBiRhHPTJMPaL2jtlnb+
FodAE6F5KpXZe/qv6aMQ6uQeWvaBK5O27QWxp/I+oVGxhleYh8ohJZHEvK871wOSP+nTczTGxbFJ
RkrTaDWF0GgKOjgGyf6d/VXBwWJ7w4QMDeJmiqNg03s+PALwcEyMN4Osh7VRjsdn2NL2xFbaL6eD
bpVH0AT5VZ5+SEi4BPjrfT2wtsxoxl4aqtuWg+YtVz2ZS3Yn1NiA3zswNDJXkeUgLXp1vinRLEGb
UANR0/5shHRiVHl9MTLrJXCor25lkWFU8sEtCh5uAAV0Ycj+EWOCjQk2YIkC6kBFmnFENH+A8xEv
AraH5NEwaYccKytYqfBa6TDBBy1XNnoYVjL/aNIyu6UcZZbix2deEcVchcNQauJW9mZHqdJ0F8IZ
Zv4oD4WiqJ2KB1ZjY0iP3oAnrXfWIeIpMwHyLUP+WZWg0mFuaasyRNlKtAK4PmWMK4dzdpkM+sGB
Wqh04VApxxbKyF5UkDdnOjbGLn/W+zy8uJF+GpRQW9eDwmKPLTu8JDoOnUFczLUpG9SCN9sh3lJy
As8t15wLgewVpZDJk1SkonO/ojiT62FFY9S6040Xpus4ufP7MdMOzUS1d9+Btfem4l66rKeG3KTQ
x5DXUejW+3kxNzZmREMCIoDuYJbXfUGJFttapKR6NTo44wsTwAvigUog9cF/Nol2GMnaLvtjGvcQ
irqMfZROJ5/flPHif0E83n4Vs7Ra/1ka/r0y/Pf/X7Rj5y+146rNv6I/aM18/2/asWFYv5oWs35b
N9l42cL6T+3YMOSv6LYOFReOZ3ie+C/t2PpVlxb0B+6QBiNxA0H3H9oxP4PbyfU8nSXx9y/8H2nH
9h+VY88w57MxWBpOEK7pSjTy3yvHk9L0UBp9ts+dt9hJN+gj7xluRxzE3n0TwXRlJWYvIIguhQN+
2s/wUnj6XAn3nJUAMKZJnUcvfv3d6/cPjfv3mva/fFie6wmb+Nr8IvzxYWVpmGS+H2V7rc6vKNbm
Wp9dWR65Ji1Wq7/+W7NG/3v1fH4NHP4WL6stdfwJf1LPHU8rRk/X03mX8mGzs12IZnxPu4zi2mhV
7YKi2LvWXJ7qsKuLBrWF37P+6wfxL57wHx6D98cnrNlsvEZmx3Pov1p6iWDy6N7QkUOFATuxv/5j
HIx/9YQd/Y9/DItqmCaVke7DsH8fVHnOa+0tzPeQWD5Txpt//dfmI/zPfw5yiCdMKRwwz3K+/3fT
ibJm0xySSNk3uv8UgroTg8Bj6nsgafDKhvYNG/pVrwaMjZB5le8PHHDpkXzchx3rNfS+gIY+7Wdn
0WkobMaYGioNGcPPyv3pdbmP4yRAfBDmozBj/7eT3W9zoH9xLFr6n8YrHCCCniFB+sB0+Lzof3pz
FB6KIATQvgvoXMFrR6wVSWhZNii4zC92g0X5IuXD2Rp/IDEzoep90lLQYBVIzx2O5nNGU3KYAK/v
o+HaiqPwioVLzLaN9aWnew+MzIErFQntL/j9F4JPoGlGGepsFyAMhssOHxxBreGGBXr9ADQATakO
bgGcY690IQqxaxFwRKW8AcpxttMDXNNy38MPoQMXqEIgPpgxl2equ5NHxrUXKuAgh+n+jUWVk+eq
Pem44YyJ5mXekdGWI2tP7rD3HNuZNjZm0xOe0GhfQGpZypySKkpzy6vCoHcnnoZDHmL4KA2hrvuJ
mq42y81N0ePMSrFJAAlMWI9ae0nVCOBlh9RK0LHqd2cu3wjXXb3B8PYXTlK/6pSld1bZ72wj+5Su
IIbsq9cplIouRSNDOljkftDDxNkXoNGr0UqP0so/k151G2lXrwVuDppHJ2IidOMs+sw8p1g5j0mk
hXBdXtJwprPn9UbvoNoKk4o7NEFNqfACL6RY5ji7IEznd1IJPvE29CwNFVcm+Y7c4oueT3tKR5ZN
JNcaYMptOtbgRtCHOEygYFkVRka8ocqK2FkBN90Mzq7LPCR9xxcMTyTeBPVAD0K7xF17Ggj6Lek8
a7fEiapbneLJ3CwZ/jT+qrFb9ei0FBBMERg4BAHWm5rrraaAkOXE+r2tb9nMAOp2veVkzfPy6pi3
nk/UPHmpho6+gmXjuD6KagTynk2+a3+GVXlO652eEjZznsqy6Tej3r+GGQBvHg5x8rTbDD6r6cHW
Zy/C7dT4c+ceGQekNH1R0ulkimRTDURreLbO1qGJV80gu5ZAWW71/BQFWSsnHtauHT2FqhuXTd6/
Ul5kQ4FonuFkt7xi3ifPaVxoFjmlvFTI62LAP07xUI8nC/USFg6Y3ZhdMkO0FUO6GziacpXJ9p5s
yI1bUUgkh+nTjlHwDYFXYpDVDrxA1RzamSJaFMyHdGqju9ygDGiu6GbKe/T5EMzXvDJA5iPknHHq
MzNxHCbrAebFOq+psyHakIJ4wF//CtbzmZP02aVWOtCUJMVUGwuMxRAA5pw05L8FKu1bGaRPsdG/
l0pXy1TdB7CL4BesGYqwCmiIuB+7yk+WiSJgg9RJqfqU+Vd5b13MkDZ4abn1PAd8z9o2O6agV4m+
9/dHPdLltfKfvs1upTDOkermDtMSplgj3khsPslMaAsXxM/CKxmRjl0PyTZ5Jfz3MFWUgqrQI43F
ydOs3QOhsLsooP7YlBpw2Dx4VpgHnZDmR45CjGaMkWsqVquU0k4jiBdejPOJkP9CIcw1tfM00OuD
tXtY4TKXe6PGdZiYgAZCV38e5adeP4e5Y71Ax9c2JF7XVl5TzFYgxZuDXMH747QU5feBkd+yjUWs
9yy4mngu9JxUAS2uFQX1Agd9RyxvwvlJv0HXoJZg1WP1RKk05mbNyF6tZjrRxgfduTVesMueZdRz
tEYqPLkasz+L9xXiuZi2+TAF29xo5UYrnbNu++2W5geQHn1QPjRrfHwEn9roXPhGjuY7N1slsXMm
UYyVXe9Ainb6vomy7BZ+kr/2bH/pK8Epo9fVdUhFFzXO/ccEWv9MGgpOEtcj0+h+emYA5i4Qm8iQ
+FO74LqG50oMNvJ2tKgdKl6AQxDxgVMx0JiAwrCVXVBtF1Ya3LBk/MmlMFqqwJRU28EyGjVTLmqW
DasqrY9TBteFYx9ycV+GK8PU1lqkZcwCGFJbZRKtBOc0NkPlDX4/4OC5567TEt6D3FculDML4+eV
6WZITaNvropIO5lxvrOzky/i8laPY/2UJtOb7dd3LpFUgBIdGPC5/YYT4BRM4G4aZ52mV2aYyeup
sR8CTnl7N1dLryIzUfuec0ZaJW6+oOMrhvvn3/gF2sNAYdwCNQwVoRxWMVibZchIhSqZx1wL3K2u
oYZgEaZ8pwm5/BTsQruzh5RyaEftyky8eoWEAhwwt27IX93aXUD0CkpbMT3nA1u2hHKnNSGB27IG
de3DGm0G8d64DnJobGHs7po7Pca4ZjR0YBfPuVIXLlveFm1k5bQ+TP9+mDWlvZEaFw+dfmXWGXF0
CUvbbDdCRem1jkpdEtsDXqbU0UgRY+sRYxBFDLPZUGCP1jraj4nhJb4xd7Vnw1wY++xisrQgqS+a
TNFWUJMmXISFYpPuzHSDWvE7WKd101HKhplQ6QLhm55rO453Oau4RnHBCGSor8gQSa1DfHErrk6l
86SCn5MIs7U1eG+ZAo/qTBefzeder5IrfzI2Mu6//nq5Zxr/fb0nsZs6ZMSEaXNG+9N6j1kTkyHQ
0HwS5lpYHSdAafq3UWxswN6KGwskzKKB22W4VOo0EoLRPCiKfHEmB3jBH5AtQyB+pzaGW1F5LdQ2
zpTs45OzVbpraRsvtR2K61I6dz5HuvARH4U71keI3VcO4/KFFAFX25opYGDOQ1NDsu83vWJTaN3G
d+M5OJQvJyY4FWByKpWCDQfK2rCY6vq+c5ePwa4g1mvwYULC2IOH6nemKUaqO+onp2bJErblp1M8
+7BhGdWngPxprbtK7I4qbD0+OER1Nn2p3QeetXSZ562wL6RLuMhPZChXbh+9j4AmZkFFrThdXZu5
cZcFxc63LaCl1dbT3a+0tmB25jNqmbZDgBdW19Zrs8uYQzAD7ZNbU+SXGca7F7r35or0REICpn2M
wycNif4kXMNk3V9rBDMlyivprX0DVRKvMAaGqHc/CCA6F/q3QOhkOzOoTs18JSYKSz/MtMv1KN61
E4RzTR/28zqM5rWtFeTbViuHzThAYXepx+0L1J4YQ54mo5KxmPxp99Vt6NI6YaDVBgXdt+TsSJHW
asd6lVyCri26Uq44Wk5ByoKsFYhmrnUyfWQ7mL+kkotx2ZcST7A99/HGc6pnBxtQy7rX+c8kSl51
kKcpf93ZDqtsSnkUZh7P9D64XMDStOLXukxe+wa/KIzkVXZhkETMYXZFpj7LJoNnALYTO0zw7A/6
zmqic6mCZ3PSj11tVQvwO/iUscdYyedE8yyxyoNrNHAi7ac8Ks/4PtNFGeKyCTrnJvXsHUiyBxzQ
OiYAYU3VooDNzwzPummcbktJdbausvG9p/xikdggjo0ey3DJC2BqcDSznLOhGONXgFsJTOgrK3Uf
dL9+h+YYb4xcfyevcA4CPhF+56QLPt47wGDa1tIYD+h4dgFvXMCEK7YCWCLWeVJ8sGty9nboRAuu
f+9mG39SRpwvh9Dm3YYADPQOBCkmdcKfC1IxsNg9+RVj6eGpcRWxxnbp49pf/V/uzmtHdiTLsl/E
ArWRr07SVYSH1i9E3BDUykgaxdf3YnZjkFXTAg3M07wkULiZdSPcKY7ts/fatvFV8OUlhiFvpkY+
aSsuZ11VQzin/slt1ocaZtMu31D9Q3Vnuy7Nf4mlByTc7x2Fc6PGgXPoXHVCQS6fteSVAcAUWXrN
OZE1ejVFJpmWgORsQB8pW43EdIJqyu4YTV2+ZX7QKclvkt69Wyo0+9ac4Mn3MZF9zKv0XVxiP7+Z
e36rDEp+UDr+GzbzB1R01msp66SCP5IAGrlu+0esEg9M7uN1OW9BCjFhK3W2UKb2ATcG+LH5U3fZ
r9XXZKuo2gvIF70XGJ2JmHBHwo9jb3rS9RbzKbg0l/A/UG62gktGVUflDzurzf6IiiIru7WgwF7N
bGnDnmMJ7q2ntc6zkMwanXcUY8BS4vjPXlu1HGbqs2a3nBsGMvyyC3VssAdXFV8kGw5O5zvRXw/u
/7eO0P+fRD0b3QPL7H9hCA0+qz8N1te/y3rbf/Efsp4u/uGaQhguohEus01U+ndLqKGb/7AsUoeu
hfvT58n0fyyhCH4uNlHft7GEskB3EWb+Q9Yz9H+g96FDOY7hovsJ8b+R9f7Sx/5mCPU2w6mHSIju
gpoO2OCfJRekOphRsxqOVadwW+JSYxXyNIs5vx6l3ZzGSfDoiynE8lK2Ysk4oP+3AJOU3hxl53hH
evR4E3pTRS9ngzTRJ8meDgQWiQDmuBIbXpM4GscVQR3gLBYPjlpBU69vzVwMzyNZmytUz2ixZ/9q
KhKOU55w+RcUnOLc7bCpkYsTbXawDZ5ZjGHlwe6RF/10eB0l+OXYMfZ/+wL/UyXnn5Wo7WMRmxDr
e6bDp+NswtjflKhRkZXJuhQviu7cEKfsjhlCfqjDckBuYdlSspDjSGZLnFCec/XXZ9XoCxF2Q2WH
Iuve2G+cE7295fWubamgMqiG5jWboPL0pTy32YxnlT3/vOjGzaAs2uwcnzvaYGU+F8Z9OsRE3gFl
UNvbZwez68ygGVgGVXyPPCvSmu3NlB0stfxZpDfv2T6+KV8rr31dXbMl3aTIU2JnLBRNAKND8rNq
VBnSHHWqwG+4Yi2uh1n8+8PhvxTBzH/RDP/66BwiHlzRpm+xY/2Xj042JGESIY+2L5wrMOUYGDrG
NBxgNl9jYME8IO46UJOJUWy/blR4qJy1Zn5aZaaz8lcXQ+DnkYl69uMpuUFkYkDrd9xHtKm5/M6s
lcuQtvom4B9epDVUv7EWMcKBpvf/QfXdNLt/vkMc2+POsDHA2UjzmyD7t0uh1MfcnPEgHXkRZAcX
a2jnSi3UiW8dZGW8VAmY9copj5VUxs1/fx1u8v2//uUOZE7GEMH9jmv7n//ywRzHQWjtABVlQ7LM
lXmuhvKp3r74vy6cZX1TOU5G+ufZc2U5dMyBGgKEse441ZwF+QJOhTnv8QepC6EjoPFIY8f/4efc
ZPZ/+ZAc1xIugEnLwH7xLz9nnLPfq1d+Tj6ozYeorad01OjscBmeyHGlWwe48Ba+Z4mJ3Kiqx8Xm
lPrf/xiWYf3fPwgbFKR5tuqIBY7AS//3b4ssnE1hGIiyOSnPMLIwyuMdlQx0I/sJfHH1XeyaAMLG
+ewa9mYAkj9SOZxmDQei1vCYFDDMc1RemIGGeyxUHHYmTi03l2+1OIFm3Fti+UipngdG2RJ/ktO+
2pwEmnrTJut2KNxrhdFgl3ns0+jUgGlpngmCTZAu7PR6rp/1NXau2q2goG/dfUUKFJK4BV58NsSJ
drRXV+EswfKdhoS8n+GYyX2eD9M5lsW05RunM6hVPKRe10cM/l0VtSvbc8F0zsBfhH0yBL1ebbSL
bgpz4Rr4tKi0sarCejUdOl0S0Dz5xAZ6MdMy6lZs9v12RCC07uyyZEtFpTbGa0dXhFZhxG6dT0vV
XwkcwPc+PSQvJGCiglcfhi+XitPRu6h1+EXcf7Rd+CE850+Fbt8vbnJnjWvFkpowW66375UknF7j
fC71xNk7f7AFFyGeULJLIAKwgmga+BsN1JKhpWHeaFi4UoiJQ2FkR6rhLfq6AYy2dgejjT0wxIlo
nulyr3rr4qXtaV0oI8jBje7MVqOeGebALk99UGA98k7ieI+VNH9tNtO7xk9w7AwfvNjywywGnBdj
vLNLzhy+Y/3JYe1V9JepCXf2Ai9Nj7X7jN+OE+US+/e4rR6FtQyHUm8mXBKEnyt6HHW7WC4Df79W
GpA6yCHNEAzIn4N3j/vXJQfXkE/yR+/Gz174+FHK8USsmYhB2zqblIMLKsZ3URvJDXicLOxcm0aq
AwdL/yZPANEIv8NXbMob0pdtNFTaow3tEa2eiXL1edYazya8lbWFMFS2GLz/xKbzWfk+nEn4LmGS
mldmrG6kf5JVels5C1I63vlqwLThjgDD1wm7KVWyC53ZF6Kkn541iwMFch8aNRAL9XuS/D1JsjsD
AHiqyXfc4UOgawRGkH6fnXYaD7RIaHV6jcJNc7ZfilPZf4wLWifCEW8xn/NAYT8gXucBVQhVRK1d
j5mFfuV6HSgtWeML/2iuRJ2iQWgf+tQmgW5SSxenfXqHfds+xJbDPsAC2oEdyTjH6fQxYdW8xZCB
fYat5OjW+jGhVmvn98vHkllqryWoMFRlYMvNnbsOnKQwvhXvUZIU2soNIS5Tiq+1a5AVzA5H42iU
5b6wDXksSo4LtkXri9c7t4mcSpRMEE0wgQ/YVW8cvKnXW/uM6oA+rqax9YgtL7MzwvfTmktc8XP5
OER2JqLLrkV/sRU+RR49xFcUwUh+JDrC1I1b+Vf6XCZEM8sQ8+xtnGhWMPoSkviI0FQPf6j46PZ9
zsaT4DC1QCeK704od4GTNOyHslgeSQwas/OSAuHa26r9ytPmh4an+dHgUVWmHMwlzhNnbogjDNQC
aMRHW9dRH9rJ7Zsjvc3jCSKwE5qJ3IAbxvts6Pi2kvyl8MtflgpLoGz2W6PXH90F5MFECoEfiiOY
h+01jmP5WujyLc1Rt2aTI0pFpyDlDReNUKeV6lWUUTUXDH7W3lBT8D6zFzLNdfoeurTcVY1+72J5
ppDCwJRvj6+qnQxsiZBrvd68xCD/6dcujiKX11Jy3QxvJbuwMIMuTD9dChjPNk2+QdWRw6Vj2lI4
bvOm+MgZY2sO+vdmeeMv1CXDlYhmCmeK9V7XZRlVHUG9xdxY2ivrJFkAtlmN+DiInKbCGiSM1avv
JtY3cYF1dyM+5uqE0/GtXyaNp5rehA6hix4p+Ngm95lVP+DXeBZGdtNnPwnEtgKT7kFllhMl5CNM
Kk8BksmtmwrxFqzWHT1Y+GtMicFwzoiXehU7i6cGXnlkrukQQS/cg08y+Fi/GD1Z8TQNyf8MEupA
DS6uNFLCLKs1b0DBgMGgwR+Yk8HjzSguVPnSx4w7WHeWFtiIJQ+Gnl/1Bcim2LS5S/3xJhfUoBk5
tkSXzgjiI06Y5nvlevSPFfi6UKVfZ7/j6Zl0b0kEDXc+s+IULGQ0JfVAa6mPWGVxjkuiyeynwNGR
jiWNOZYvuhCPoo0fKz/+7OQNQJ/8GK/uRyH8k1/75R3vhqhXfR8aGIZgsVUbXRsv9y0eQ25MeIxe
i0O/HKp3qkKJ6s1xQOLMZ6fG7qtIvRE9xP/R84FaJbxbJrC6A1Yb6ELtGo4WK+TZ6453VUfk2ve4
2NTZmWilW2idbgv7RaNq7Ogn5a0lsLJ3rVntPG14ctzhkkIUQ0uP3zqIJV5tXeZm0K/EQE6ijSip
d2imMY29Vpsno3OeBq3CBZfYKKxTfdKUeLTpYmR30NwVy9fQauJtdRDXDUcD+d6vYUoqtV+zbytn
bSvMtQUmlV5Y8cm9J9IHdGF5Y3qhgwlp7/SUtLe1gUKXp+OerIwKpLP0keuwvjOgMLakhJxeHuxa
X0IcDofBmORZ7v3GMmkRMoJ5Ttdn1UOIZocuWoLbNvgf5OykuuCtZQHMdBdyAQynBr4Wy/XqIOfG
vMo7+uurxN0eoodJmc4Om7IXKGIzM3G+60khcTujy1dro1yY1QgGcVrt63GpP7J2za5TnMQwtfpD
C1r/gGIfhxl8y7AarRPP9S8/dWiC9uJDpXPF1onnXvkDU9M0t1+lMKMCcWhH/VhjGr9aunpBruH6
lrY4QVloYK+Nz94Eps0TXRk5uDbJvBQESUZnDNomP6Jvcj2udKsJ6kXYDf6CClyuC9f9sPLyNJpZ
GsQZoQYPtkPklzVZY6+5tHVKk3rJCbmdfpfOuPPMbXeKSiPFhzGPOBepKEva5SCBe2DB5JKFPnUo
jcIhS7f0L7QWffQpi254+NdZTrNCAxT4sKFIytneN23+6PrFJ/UD2LY5JuOmTZ8lflRs1fp3y90z
OaCaV6AFyaKD1wDeo5WRX806fXPmsZ2vRKk/UKZEiCSeqTt2kncIr2dyLSFeiycKLcJya6CSklvS
FwRKUBddQmWUFyXZaU0XJ6wFPWc0ar4kHAECSjPu2UtzKy1vOYPKMvBltL+esl4l1YcBwEhwgitN
UZaxoxPprtO729QzP/CcvVNk/9Rk34U//hh2/D741sQry2pxQGbdmXXo97oSpOgszo04wKER2ftZ
vpHiAKpL93pQmLUeQdP/1Sr5pY/DewHJYffXO2JJhzOlyNNuSJeodBwMmi7y/Iibnoz+jYbbKpo6
VszQ9n6tLr2l4eYnXm81YyJ8Ov6p6LkOtRF7LBghfXMLGjt21Jz7Kxztdf7S+Vepqp+HnMiiXdsB
nKcvzvyLh25bbsVIc4HWVyKIulxYRDk4+fj+VUPSzdB0CK4z3gUH1R4Sheb29clRbobJoOuvnLW4
1buyCVFMQ7MBRtfKBxhaILiK8bHL4NBo5vequpClEZbm8Rls99u82qww6cZgWqRfpp+NvcOIAVjH
10DkYCMhp6+3CNmV7bEb04yrsaEbmbf1TZb4d4ZfkeSsGkqzS+cujYmozOIak9GfWLeibNYfS3v6
g0PtrFaKJ2B/nrsq5rDhOmeDI/CuWQoLBACqb7aUjDhbrbKh6yLYYLjJmL8PFTS40b8WlncxcuvO
9WMeDw2vUe6BX2ZSLPtjdylc+w6DEzXoGqvPurgGiuYBAJxuE41O88oT787CsSdv2XubOFOBWOGU
HWAz4Dvjr1Lm80hAKup1vKJmMmgM4+qxXV0gJzM5MJgOlGD19VNPdTXlN0b/MNrTxe9JV8wEEgI1
0DRukjzpBrMPst5Kj/4EpLfnaU0hgVewHWoWWEjVYIcgJSgkrCtWlkYN9tP/ornLOtbfCy0P4FnA
nOn5T1voHJMm91Bx7+ygfde0qGk07aXeyWHJ38G8uiw+Paw1nVOW65JL8E99Tiezu+B+nygbb0xM
Z4vunQf+bJ8vZAhVqzBxrNG2zEtbaCuJ50WeA5fFnuiGkpYRjFz3bVf1+8oWvyRGryDWe9wEJQmp
WsM90q5HyfHASsbHJeleizaF04C1Bpvh7SDqN3N5wgXOiqUczqZiMNKb/DtbI6q1viG00vXu0FI1
tJkZFM1w8ByHDsWRmKRRkk1x7EMTq/K6tPxgbOHZ8V+f6R09+wkNWU15k/gmfuq1IMJgQ5Rq1vUP
cYxvdNPDArw0GVnqrcZ0xaMRYOPK/3exsZpFP1AB7MGuN2C54VEaMhIkhYGNofScclezMlgmiokF
7D9vXmnR2IAkC51Ak3rAp7/eVWe80bxT/CxIQFGd6wKr3oJfTJGV7qDbG5DFwCI6jMuK7CSPrxXj
rNkMVK6M883mHD5TJ0BU3iWNnhnDxignD1Eh21td9Z3Hi73nKzy5VkI1x3StOd2zwy678B8tVrgA
TS7CdPsQoOSJZx5/kCKeKpzyUhdng5QgkMY7jtoPNIiv+8xxohLywKOlYSOPzWSEpon2kLEIf6hr
c36gl0drFLtFVZcH3/yLH+70J7/xkP7KuYhEA0s74bkiobzuKdpor0gftRyAZR9g7KiPxB7au7lh
5yCJXthedkVP03lqJ0KcuuvS0KXjAHHSu2LaRIWVZTuB0JDUCvyWpTVp68GZB9zmqKW0ZE96s89n
zlk7KrEOEvIqDTckJ61thzPavN9Gix0MJhZuiJld32h9yZLnZmEM7d4z5KUi6nxMxwp6W1Ud2O2q
AALeQ6VSIIuTx2Ocpa0kX46wwMnXNG9bXT2VzVvjp/E90Y96N2b5RPfE/AhO5QbhVg9da0mgo2dQ
bDzsQKYSD5ahX+veprIN5SFbnAvr6jkYs4RiDLa548ThnyeKHwhEjmiVao9QQ2XjxChMU8urO/P8
m3kBjUiDgZWxzoP0zGnGOKCVE0fIvADmwEmr+MqczEz4+uNogn+6w0RA36j8rnV2UtUg99LSriuj
Oyzz/CVqOH4aAMjFy73wyV1oXZOlGHgXNuPeM3F4yfXXlnRgZLgMlFXx6fJKofaH6I9NiWJiMbGX
tfZh6t09inS2S1tYxVWfz6G/knDm3noyE+rV2IkTNEWZpbQMpWxnGOYjjUnxPsOP2Y5wgauGCH3S
tc8pe8WD7LDvxy1dODCdeMvEHxIxnCiudzYzQVYvo8sVLpoVu2MIsJNMsZAZFg0FW9R5hgNKA6FO
5SQ6zxM7/itOMjxNB5SyfquDjjFD9K3uB7bQZORiq9hVJR8xD3vGWITi3dzZgHYo+bBUYUWkS158
BQ4o9eHnDvXYsHdnnZFq0+Oa5GHlFJdMdWhKivGK4xqvE+tU6kV5nlNS5FShXAw88myZhR3YU3db
1wT+vO3d6/X6IcbnE7hGeVPIH5oriB+hKbEl3PeLgVif3eU96k0yCbGL1/bT+rJ1rg4c9qfVr88z
XZf8usQ6ba0bmSIqHbuU+55aq4RQXHwok6Zo0QCkFWgzmG4w+JIvp4+lG04A/hIcPF5kcjFc5xMk
xhTuFX14KtJa0kF2G8OvjitATcyddZOdRUYEK23fOx8CdKNjJWnOY6vHUQ3neQeDg3bGG38s2cng
hOVsuX6OA0nnjvIAXuA92FUcepCanqpZC4dEfWZlxR7TSvsd5yWf241E82jWv9iFoAkq677iJBQi
lqldW/lf3bCViKbwdmJPZ4HcevvF3iq/HpQh3xKbgsJhWl7S1eIh8VAtZPiVRndu0mUnW0zNnvDF
s0GXG4t3+6vSzce6hMKLg+PXaa6aeLkDo3OZrAQbJZYzkllb+GQlCc6UB5XAv+nc5XEoXRbwmnO2
CJ+GDV6PgPevvoxdpLelT1FhcubuvUkNqpaHRv/jyYkDQQk/N+H3cx3eVD5DRrjkVkNsptilHAS7
wbNvIK2d7GLdNNWFWZXGoJxUVjbRddlV1ReucH/vUnayS+vB3vvMErtV7utqG2FpMind/jh34qKt
Q+hmA/td9NW6iXn9HbEbMGC3vEbqFlFYLXLvNKoNTSfyqXA/LN09Td3gV02uwVYznzonfjQ7+3Ze
ix9KXnkUaPyx8RBjwSe719FWJs2RGSaLjFE82WB1cXCJ40odvEefT984e9ekQzB1YsB8+6rnfDzk
JcLwtMKfdXRnt7qEmBYgsd3qPUMIJMU34/E0U/Nmtfiaa1/zb9WS/5kE4mvvYgk2Z3zMYlreiznF
QWtL5LPqHuzr/YwSBE+LHXdLYbM+sdnCcuClGlFQ/taax288xguylT+j8+QSH2b65FgOc8gCQrQC
mZJKg/z0hh1O6iN8xJ7hKRmZAfjeNE5KBS7pwB/Ewn1CN4436O9cOw5rzjjhCYMqd/Ssojy2KQn5
YsZg6xc7IAi8nOs8ORi1FVrDcuqtnlLhhNcMlkVOSQh2jUsUthE5Lg4xXRrHXiFljri4Ok6XVUl3
/czFGqRJ/aAmrYoEXW37vk8wiUK7rd0etuxUfibYZgJniGm6FDhHGvuhcp1nk1NbxKCBrp+OdO0B
eCG+qDXbPOpSEEQIjUmkF4wwEP0n6XJKyOJDq2nophzxYEb0x8zBBcvD8aEmjIRg/kMQ/sab1bUG
Cq5SnFIG7d4C4L8Zzh6HOnGD0bL4vLvia0nOU0X16jEbDQYxvDRDmt+4zvCDstBQ6rjQiDD37cNo
XuE3yNDgmbpWAi3RCCQ26Blq4cqiyA4DxUDrXVmFOfgcPpmKjq5xxeVsAuDAsmYNPX+nIyjRVmTz
HYElyrCeRZJ9+ULRe4P3tp2PUB9m6TcocD7KBdzMXUlRUSBjr6KeLhiZaBD1yx/XjHd+2fxkTGYH
mfblztu50n7w+hZIUIq5ptFnM3TOfj7cq0YaQdsz1hhuEarRQxiwanAOOh2wGh3FUr9vzEWd5tUl
yu/la+ipHNjC2p56HEYHV+ookuLeiJcHja5rClThzg7FOB87rshlovc82yLILBfDEZcpS5NjYqu9
BW69GbNDwhVo+hod9etBUMp1GXWPb05/phGlCQkTtJGFG0Qk0ClyUhhYgx8T0q2dVjOqaAo2AqzA
yGR7sbInjHiWzvvYjvqWdncMzztz5NItcnXUXXlvbT170NmXk1k/INuyWyg6Fc1cTQoSJDsHrvzY
l6CqByJ1Kh+fpPQt/KZ4mVDZMRjy83Zzme3dJb9fVpKqsnDvjUz8EHm+bbyEeXRy33M5R9YwqaNl
TWeabBD2Y7kbltIJdVZbRuc+xHb2GruIU7N3tcLyvAIoyLFuGMHHtubRm7uHPBlXNlIM14Tbbnra
rPKm68kKGltRUtlEJnZBIL7hKHu540GmAu6MYa+tlDSymSZqoKFpinoJG0EPIxQeZqs+nB1EEdQs
dmQzEMSq655LGhj9/Btkqh+qyWrD0lfgcrRSZ2tXjbtY53dQEzF+1pxsgRaql2I6cY7sFz6Uny+P
Dug25J+jyqGxy7aG0CFNmHDMJVIuL5bu33KR4xGSPJtdrDnBWLIhrUrakoE17gZuHAzgFLcrYV54
PcBb8I+twVhp8xSM8YVDVOTp78Y6bT8CQGI8BOMsGK1sruCq8qLapInNN+/0lKpkIRaMcYUfxgNg
PlYqRqh55hiCME9CwxXBMPOBt1rGg9VTUGnKjh8pf7I4yoQZJwWrK6dIVMeMlda+mPTb0XipIXkF
GevwoM6NcI3zEZcgWezORnDhQhBu/TbM36UBJJC+zNe6GO/asfqdZ0nrL651SmuSl7Xp6i3jCbiH
1pWykt25LIxH05f3eU3BzvxUVw3Uk949j57Szzrqt7AnDd9I8tTgC3bG7odRGE8zDU/Cbu4yiwUY
ZQnEfXLI8OMItHOcrHPFd4NDvXIjsaRvYlrP9INokEFRAganyPcTOJSjvmLLY94/Ec6tKEzfLGgd
5c+cX4I6856ldbLiUWEtxc5M1kEVDTWhHaWDxvSI1SGs/f6+R7XMMIox4jnYEVAJjLW5d0H6C5Od
H4ZnlMnKASCzzvssLZ7SWZgM3+hmwpkgFJsor7CqRkOj7IVTMeVfhx6iyyz7vYcV8zrpsMDqHfpr
7KT4HZE7q/wukRwkpHGwSIC8oCVRZEqqIbPI5w/2kfoi9kwakA4zNz91Y7ksDVQeq39Vqmd6FVOA
j5bFQOsmCHiQHuKyavj5+bmLeex2OtPi6zbRmTFvvGmUFwABLb9QmpFXLevnaeufq6snJx2pusi6
xylhQcQejAC3q6Jq9J/KfiKTlQ9Xa1ZH3HPcKIRTg3pwrwaLaITOG8SgFAS+w8ggmsUfdVU73L1o
NjUmaamW5l1L3/2S4gLbL97A8XPfijQP2rG+ALp2DtlfNXiOCQ7YLDEiaemb165fzYCuNZOvtTwe
Wq3xUhErD70M9/PyNo0eO5VJfutacm3Wvb5fGUKImKs9s7V2pUyLxQ87ENc/gejhbDIxFpvwegkc
pntLMzEWkMkO9GQFfhKDtzZ+ETvbs7/cGgZ6c93al9ha8by7EBTcBFNkT125raxLWr1lWnlOFvJs
JYEZ0vMohMr6AwyLih2MjC7bnqD1pmNW+vQnk8oCcOOfeFNbYW76727v/XEsEfb98GojkOgDDsPO
UYcmjwmyGPOLv2jB0uqcTLGY7QqO8wkS5BLHLBLlKz22+6RUl2aw2WOag0nXAerGNK/qOPfIbtrI
NTsCg6IOxJQH19TwWjZjtBixfrtgXk7cqbnQtcSkvtw2Di955ltN4IQxagNxanjoTP8M0HzhQrfR
wJzmwSa4dwSiZe+BJb9lI4kLmQzF0R8ehmkqsArTZUvu/7GjM48y+ongRkv+ILGDdE64faqZyg1q
13ajmuEkVUMU629+oQg8aYVC14qTQErrvTBzODFj6bKn7Tlf5jgh0jYQAvKS2zHeWQgmgH/Oa89A
N0Ksx4GUp6yf2f6TqdHodtQnFcXY4Sc4yaqtsoj0CyYmxH3SrV4oetrUzIa0UAyhCLo+bLbYRqIQ
2RnNluYaQ1kHe5gJaaRUAs+J/pMimuCenqBJZQt+srh7n+MbueTv7eRd9Xr/IDzUY7PDeDIRzlYy
DRgD63B0XCNoyAI5nL7Qy7opsjLArLnP/6TZai/m8XPV+RcbZocxSfPQ8A09Suy6AOK1S1P0UVCn
JW2VFQ/++d4lxXheXcV2vMreuQqswBFTSwPUElqECA/r6L3SG4yIYpt9eZ+g9HJks64TJ8pseV8X
6aubfpUDPvE0Yw2qVU+5BzMkJp7S7jFOh669PVrNwmfbp/EKBUPJKkt/rlisB8PqTdd6euPPNV2l
S7PnLN5f+TQ2yTj5VGxAYGAsW4vh8jCm1mGOnfs547eYI3YgF9tPX/IHNbbzQzo/AzzB5b74LK95
/e6c1pQAdpQF/Su99mFWBIaYXwaTJbunKoaEAr53TlqP5FkT9LTepS1Tnk64d9dY6ecKjQxIUTgN
XPWZx2TsY2SsCIj09FPqoBt3iQZ7RWyVdbJ+6urBj9yCX1dS7T3YZnx0mBB6Agg1ykM0NznFbhLj
lVZhe5o09VKnDXb1KaYcxu4grbOg1TnC0e8Zn0rJacIjstfXvX3KNDtyFnlY/O3t1+mvyWwgurv+
PgM3EeVmTQZRYew2YuMOr+BPnJcsFAioERNK92oyvkGTsgypyEvEwC3YICIsrUtyVcO/1rzmvhgU
Nzf5EYeDxr7PSDQNOGiakhuflh/67bhTUvGyMvJaah7JA9YNsyNAGQo8VGhk+p9GHw9GlcPogdGP
CYoDPQaNVh9ybMr5Xug0uvUCxUHU3r4mYrWTZj8cehwZEOACS5/G6wpJr0nY2VgIjOPwrdPGGLZg
mxG6aPMcWJ1xdOTzhDie5A2PYdpaOKKUUWPc9a6cMV1pTdjo+tn5y+HUpAZQEA8PAtRzw+k+qpSu
tZrJKHPm4zg0K66S5nq0AI6aMwItRTKsHLiaioTtSQoEpq7di+YO6qooPpacR4Yc6bTpckFlNkUr
Uuj39HtcA/kyWB2oNLRxZJ8wjXL2gfEwjz+WEiDYRzKHoGH3iTCoBhMjG6+sv9NsrnOmh2Uk0dLW
5aWsaQ3os/Y4F9Smzqg+Fk6XK/qpwnnOT0thDUc4sg7ftnr0XUXUYar062a9sYkigOXZ2tHgqgi8
8XRbA/qx/F9yp5HKjB9uw926wFmykkK7gh4GWdc/KBt3JVaA98TjFdpVJeksuHqcMtyU7mN9Nbcm
1ZZnT/7l0b3ESpg3CqjxXemQpoLZdBMXJJLLtajY+gI8otuKkMFXyXV/sNcRL5WbpMfVecSlUIZ+
TZtG1aFd+FWAk+NDdJlx4I0ENtGrUVTc5MMa4OnwRkQJVFHnsXPuDXqdFwCvHtUzkQ1wC+ODH99T
oigmSfg5BlQ0EYADl+I/U1zCBt6GKeIr9o+kWuKkRvPkpuPae/YHeNaUOGkB9clMyK5gqQXaEp9i
zcymV+8GZep6UX2v8dQfe0lBWX0jp2qAj1Iy38Oc7tLmSVaiITlASQ4hRedUUNg0z8Zvvdz2eu1i
/kVthcIhojhd8AXLwd5NsHGua8Xf4zP19wXdU5PmY/wYGsqO9X4naO8IxYdmsehcbJJEupqeGN8v
LBSs3TtDrI3bzjj4s1MHGpm7Za7Cgg5wGHFwVhE8ueBg/Wg8eOmI4hydWORnWzfqtfw2pqtxx0yW
BFBQCZd5+KBGGfP5MCeuQhmH4jSV2TPv++PQm9Yl19npgVHbE/jkVVD3R22A8jB76ty2dhlZvdlu
Ic+PZWqXHb1NvHDsL5UXxLerFDAbpBKj+IyXuTh7a/JuwboOHTaMWV0cmcVQw9eaHiDsAZwKonQh
MKy789uEyIEnuvqCjWbtiqwm+jB9DrSD8qJiwNCRpaIKC2fSn3IP7MyooO9NeFt2vZl8HnXHfrfE
DK1B5HSTu6yz1UAHryb3rGoSyI7510ZSPnA1h+Sbk2jzmuymZQUAmBG4ahsmIJ/WKeBYbB0c7He8
tLFCVNQNrriMZFtsbVtsQNO6/OSoeaIdNj7KMrvSVI2Ly8XkZC24G9gWoPYQ9kn6+3mCg+knOMNs
jWYRmsoe4cZEbLqpSFthgWJ+29lT+cgk5138IrI8uGnrYpyZ3t/jnFJc+HUsdIxxPHNQTGgaQl37
LW1YobWu37s+kjBW3XdWnqFQSf5oka/UC/mQSRJvjeheYbWWEYreCWgn734VsQYddwOQqSfG3BAD
ysEQBAtZdoFX8rIL9R7Wns/nYiQa4tE21NgeScTYHyaaBCW8gq76ydTy6fvNiTUA1mzR/fpNTJF6
egDjLPg49Jj4fPEmYg3rAp55tl48z3+QWh/lFH/iCbkAA+gpsOA9A1H5JZv/jb0z2W4cybLtr7xV
c8SCAYZu8Cbse1FU5/IJlrxDDxj65utrg4p6FeGvMrNqXjlQUgxJThKA4dq95+zjj1slovdQFwc7
y9A5ZajZHM1YhyQObgyfrUokwxdHlR+kNkBFmKpvfRG9AstLt0R4YTk2tYfJ2AJ/ezfs6ShV9taO
RPoNcKSGkEaNaf1gboheXW0rRzDN1dltpnbIzr/mRuva1qu7I3dTcl1UFx22v2tkr+kogk3BRpTT
ipRBwxALJhebKmmarZPRUixYCmQWYUGtxY5kBWs1RM22H9H0FJb1fZTBiRbmQNjSRCeMpN615J5b
j/43+NrGdqq8L4oY70XpZemrn+/9eoixDBkOiMf4zesoBtjodevUd4Ehw2o1XY+BaYykT+O/teaH
V0cIy4ryq4i+DYD1FmFCFw4+gZlmJkAkfhGu3GLyBu1ikwjpdPVLg7FjASsy3wB32eLa4Fp1cQVn
hvvSBA7nazLdJKM71lIGHtjrq1q8NtXOzOttFsK8Hgy2tXaF+5ygvRbUQ4LDYcNlHNshOK9mXiLY
BuWGv4zxeASKyUdksQM1+zibKa1QQJJNW7bFLiTMxMZt2ZZGtSx9gAuJgDEcO8dWhBvYnTD1Psjo
0FElsZb2Q/Qxkm24I66dyaoRoctBVuNbbCMVJro49fJ10s2C6XBLW83C8DI4C55EPmQAA0f5MQB4
TrX40JnqoWVu6HpheMp0oCFpGB1jQcKXT7p4z4hM6X24LDIQL0r5P6Mpgh6N+hNrOqRyRbdX70mQ
ga6MHBaoAEsTwa6enz6AZwar5jGyCwp2Ig4oZkOnMq1tRls5WoQ8RIyknWmidEeRujN3kal7xGwU
WRdRIgZlHxJjmhv5gQym78Yc/BTX09wD8/dAlYe1M+kfQxYubXBUiyAI3nWzEdgtS7JM7QiksTWw
x5hGtsC6N6cP4v4khBc6oJnTxfYc1nufZqAso1ulh7uOigEtLaS5orU/RpMkw646mv2zWRnxybV6
tJESsbtNkskKyUDeZig3KuLXpTjABwmxR8cZSwXtpkKGs2Ije9NR068Y9WVgYM0DazT6K1OriARx
eZdVmq/RVCETozHoT1G3LmAJbhBesjjJ4IkIhwKopYdspfMeqhKlcqkTQ5XW1GCk+67QePlHhuW/
JkAxd+OIVw7wkmPrIZWqAQFPNDnj+n4V+gSa50UTHyvsvEa41XTLeGzOQdaKixP9SicLPCeJVVZn
PGuFaYEKbeclsEUQQIYxYkKomZ61aFIjO1emei6j2TPeG4SnBAWb66SxnlticLzkwGEmYYgbU4BD
tTHMisEH2882LM73n72/Up+B5tEI0TF1kjlaxJWBYGkRtEmxZyoCroF7wArJHFzqAS1FiGKg6c9G
jSK8HIZ+33nBLeTcO7lDu81qR9trBBbePUpyAMKMZls/euHhnkKid5zJsx3LQdqwLKcwJr8NA3UT
1vtKjD9wkXoHrWfnJJ18XeUIo7RcOpu7XwtzKGIzI3iz59531EIp9qDNrbOErhaaZIry0alPWQBg
s6SA506M8Dw/F8EzvyW3IYJHapx4eqqy/PwlwaRy6cI4ZwpCMkzTRPEsCeNtB7RbyT9EGB4/6ml0
y9po2NLrZFBJ7xHpHqVMnfnyhLYth4VWL4txcFcFkk9YhBlFUtheRSNePFu+OHGWbrXhaA6DfYa6
rNZDH1frWlTT0pDw7oYuK1fM742l6r6Q3ZUDYqisTd3H3wERnNrSDJ8AHXzV2H8dcUbs9Sx+Ssgd
PWZwFx7nXI8VGThXVTWgKZ1GHRI/Q0gQ6RfHojNSSCUJ+w72nlmnBGj5HsNPubdKJS8+2M5Waw3K
O9iP7EnWuY5n4u57y0ltq/nxcw6i3WvqBDz1FHzRURcJM17FDWuQgo5a5Lxtu7Lyfeb2G9BVxIm0
olwF0ou3BuK6Y27oqHMLONU6cZkCkUbB2LBF3Y9+iITIcGSUljb9CtBDvuXD83DSVh8Djf/eo+lX
6RwPCp5G1tO+miyu1LqBsOuaF9E0OyvS7YNmRbNeMW02OlS9VHgOBVCqc+e3gIQjLllEBNZsNBz8
iIhpB7OhJHOAIeGiaMyfU0lmdJb3hBDOnr/RYqTWGHJfDi1iFM2016M3qPfKQscbpcw4S5ZP8JgF
gnVEwFy+bP2sde7Z2bqZP1AAOTjPLGWSrdJ9vXu67okLWhwc6ok7TCz94NZWyRaJXbQvzRibA97M
lVO2ah/rV9ZLRDEWq28h8GRLYX2//+GBPAY25QVZbEIN6wYLG9HlHinK8NkJek2/JzalJBmTEY0E
BGDZ1MN5GbkiIulnK9McdinGywV0pIKRKmAW9uOtNtmnIiKLK2L6KOga7VFcAn62uwHmtjgUFpRq
OdsjwYygkRsTlhKAk/tg8Nf0Om5dTN1cRh9YF5ObZRRkS7HdDPwmXddlNVxzADfcytH8yurmFUz7
7xZGEmvnRmSwqyrWY7fJNsSOkbJYN5zfDwUt/fU4FJARjbjYaaU66dyHl5ZZdkf44SVNOA93YWDt
BPrkOGNeprUxT0fDePLtfjPZERPMNLnZmsyWVjjos1hohH3TiYukP1oERnuxW8b3USIvtHrXIrWd
R87jQzB38cYOidUQk6jql/EPEhLBiM9n1+TVchF2vr3SVNbundT7aNL+mgFFuQQioEmWIglX0tzc
T8ZykAijQ2P9Q+OkO7YtEUYFiQGAMG5WT0PHiV6LmBQPTQvDhUbW7TJI26tTW8ZJVg2zYqQxWo8E
sQ9665D25TGKGT8iSquX0uMM8Wut31VxqLMtGh4iE5VF42Zy45bjsznW34okZwfovydMpT8Ncf/r
1P5H0T0St+k/dmo/VdH/OX3kyd+t2vzKTywBZPSIP9xPIzYu6E+PtuP9YeNmdHXDtT7t2//Po+39
QcqP45Da49iOi7jsPz3a1h8wGi16aiZ9GE843v/Io23MnsW/mCslPl0YRbpu6NI0iA/6DTvImgiu
fNCGtVcQnodZbmd0oYRFjci1patDHyGZ9yrhs+vTVOYWuUKXIJd50tnrRPM2SZl426FOfuFlstgA
PZRF+D5/3xaVsaxCozrU7FANTV3/8vFeP1/jX+mM8jcz8PzShWk4tJJncy6Bp3+3YyY2JS+du2Gd
eZ2xHANBEEI7JzYTVz8bmvMs4GIlKmMx1RILAf00pPGvyqqod1s1o7PT54pW3Nbw2DTYDCB2uuJu
pVqe8/2fsPmHa6RF+bafMF/N799oS0amSbNgDktKyhy3ViUWpGB2hEzv+9m2YqCyTQq1sVOHj/TJ
nxDfZFZjrMh0QdWoDV+zLHgyGrho7dxKnz/vmWGUZ/1V1LDcURAY/8K9avyGdvz8sDD76thaPQSV
s7f1L07jus4BdRvtAAkZsVCXOE8woeJ9XzXPva0P6Ov7owYw4LOiVF506RnnrPz5pUBVQRVy/0hD
5yWwx19QnAHgzbc8a+QHRKP9Ktx3XNJyh6bnOw1ae9llhLHSIrEW//y4G7+Zpu9vxeOl8D/xX/jn
k5gRjdaY/TqOsfdPzgHkfHPr9MzbTpnGgTJo72dtEQCri3dUas42V1n3WAHcm93UMG4I38mTFUo/
e1WVZBtIsEz4V+ifJKs8C2MioEdjhxYU5Qw455BttdCANxNcte4ch1D31g//xfsS/8UhMpHZggeg
xUqz9ndcQlK7dlPhe7UVaZZsHOjogXHirAspQAQOWuZ7xkmUY3LSoD+BM1Q4oGx9V0l9ZDDJ4Wi6
uNuCa/wXzAI0hvO//reFgsYuhFjJksWCZXi/XW0ijofa5n4MWnK0N1bWHpAAjfsodzEO29u6D9LX
wZl2wInFKq7jr2ECbIeiq9wHZiq+sfVMdmUUnWVIK9XJU29bVYg52eGdc+kdqBfqhzq2COgs3Ae7
ZeAtIuu1qhv8R4r4BT0Jb1nccV31wSHzryoIukurzJMl+/oxhQZoGcGDaWnOiuKmWDUOTDsUXd4m
dBE5Of2byvpvuc34OqtiauHCN3a1RZ3UixGqZh8VC8eNoovJpgYrefYzs9DzCbObQA91kK5Kj1kS
Ux0HA1yB/lJk37qISixNPXGYxK+qdYAiOASGBNW4pAYl88qOSCUbXOb+pmQrKCuieNvcXMohQ5Oi
mnWGGYB+OjssO1Xjzp5FEqU2OeRXBt+Clrt3xb9bZHJJW1Xb5wC7Vg3CjuU05OupLNW1Fe0HPYZr
nWoRvLLsZ9wyXXAiF3Y6ugcgVmh58uycD1FGZiHKg5kl0QVkBWC1+BK0wtjBdH8Ky2kkP5MdYwtc
wWuMDTcgfak88wj+0Xswve7zACD+fTL0Wq37+mZpFXcFXBS9y2uNIT8ymWMGoHUsjZxK4YE/ohFP
o/b37Q47cHdFv/QU2c2NMB25JcZIbpMJFOjgb8PW9XdTQ8hOWaFbS1SNWkhqZBDSeNygmqkWPvn1
qGn7G42u9ehIeYqx2h4wE6OkGgICtLsvvVV1l6wRYOnm8ycoL33wBZNI9CjYG1J6+cdhf7+0WPPw
3DWKQHM05MPk0wklFnI9eIzyfPk8RRnledcx4ydWuTOGax8RECP12fGiWCCafsi2odm+p1H2YedW
sZzyEXXq/D61kuRUfnrelrW2jHE6BhAMI7FzVD8scWT5j4mqtgYJHoBmcYzfX5MTtXx+pD2bU6N2
tap4G5UNy3zUpqOGnzPNCITDyqWtK8f5aZAShENoNM+M0rbQxvVvtUnIKVFsKM+r6uDQ8H2NQwya
ozF0R40olaroD0nJhsokjWlJpkZ/sgfMXyR7N1t9jqisLf2XTLaOxq5gbHGNkAmFxaRp0ffDhsV7
BknRBnKYoZRMe58pT6TVK9VMwzlTiDTGtKvgLbJB123t3KoaL3+FQTNSTb2FKVls+i6Jt0mHID+R
EvYmvvgT8Z2gSzKG6GNhnziww9XIgq8qE9NR0BxD0zJ+yEwymSuS5zGI3scqkHut5TObgqTFoNdg
/5Et7bQyYwyAnSzOyx6vFJqTmExkaOnd2xBr/cbl0wbW4OYP0/BDNuOqcU1jDzeJHkI8fr+fr/y5
Z0+2DVEcLMSI/1h/5m070gg2/3oHmavxln7BuUEnhjWCq0IUzAvcQW3adRdCRyigD9AZn0/Eiem8
XtXPUcyLDuCexb0//3/xAMATWl5FQwNTGOs+eRhXbAgTMhZu6P6+I/QaucK0LSr1rJMFcmwG9vl6
1Z4KPzxOqnrGpkkmdZe3yzjA9Xx/xVNA9ldXgBCDWHBo+7o59GHxKgn6fIg89TAHqC5sDPpodIYX
HTT/2XauKWcS4DzvO6/MXtpWIVZD27vLaMjl3jH6Eu1X9qQoeDaiQqhr6XF3ZKayzDjM55DMR0zB
assX5MLIU0e6YtLtm02XsbcDRfbS03swy974CthxkwAnOArLMPdIPr5iuw25N/dUW71Sm36+scf9
uO2zUjvcP/e0tOt15EFcVKhDY50k8zsbBOGw2gRaZC3bwD7fD4Eq5wFG5l+atlSbwYuYSIo63jBX
cZiToZLwiRui2dHG3lviF2LHCHUGIKB1zJgAbAcLnZzdfqGLc4eLPmqKib3Re7AtdfPx/iG7Iflz
ZR1ytKgFU/ToaLFC58RdFJkF2wKa3gElqNPtG8LkrkYtbnHWmBwiGiSoA5YBpf4iGIrmUhSQy6YW
W3lgSXUe4yjnwiKhSkHXQY1BYkJOW3QnC7zjWkQguMIaNLXBhnjMfDcVursS6MkRdg6XYMi/Nak7
i1Cy/MOPflhCIPHOBeK7KW6WTgXGsia0eOOTWnZjxPeALD76ghtj39o4ruI60DZw16aLkdEcjsl7
RK8x4nroqGxL9Fi6sxfAYG60sTvwZRNzl7kRhRrqljaOOlhld0u0cEdjRT5g8kazb2TlNvXqkNmc
NaBgKn+4JqexM5kjJCiIe8jR7xcZQzxaOGiqXnOjPztxAk0iqZ7TBne5GEydTB2KetHzLcFf7ckc
u7fQiuz3JArPIAMZw5XVjyJjMocPfqsZ9vBWA6I006l/7mmbIGArP8AyRq8cR3Otiug5cPNoa/lj
/1BXGt6CanIvsCv0ZWp/NUYt/g4HuES3z1Cqn2qg5YrVxyrjbVvxeTlIXjdmI9+jgeFinGXnmOQQ
wsGyZ/T8YmdUfr51A+/DmBLrWJURTgXd9l4nDOYD136WBMmrbYFgmIrsrLAmHo2cjrqhNAgDqtmG
eZ5sPe4Qq5oFjq2KPMlGedu6AoHX5pxlWYRzzOUcbjPLfww6FH1ZXakNh9nZ03URXO5VcQy5/zaQ
PTDDW9sWYsalKcsOphPBprq97DvGTNr0HjAMPvpIRVhdeZNM/dgqGiTd2ZldbaTsrm3aHiITUWqS
ne7X6mC0Hw251GsbB/Wua2IWOG1FJ2LaDxGUimhCPKZZc2JKlT9CzMTtjSqXk9595Ma1KRISGINe
+cBJnSMtWrajTv4wxh0rVchSzl0Ywk2kXfH3MpVHm87apTapoQgtDdXrvVvoWe25CuCaN+xFpBZy
F3adr6Vpa4Dtw0uv+fkqgGPcyN7cawRK0Q6tD/diC1XNnAOe78uWzM9gKJGjd+NehtynGucxZ1K/
J9XPYU851+RJsbYSs8UnXX/TvOKkcLfjrMsXtlkhSqC3aR+dwpkePUMCW9DKCokJXle4Zpuetf0x
zwQskDL9VYzlzPwNj4GyNi0X71MRWg9um+aAuYgfv69v1qgjdh2Vc8YM/G7n8FMBUYcbrxH5o1tW
D/n8x+NR2RxRUV40m3+Vlje4h8J9seLCWCWW6y9zP5fYscfuoa2nrd8o5OfUgltfVA92x5y6wG23
LHsHe0ZjwB2skc+5NObXRZjJhSmYgFLv5qKyjnQmDzb29V3a0T2DGtDc0tiqVpq3qhQAD9Mpr4FZ
zghyBGZwnqu6I498QvHs+K8tqtmHpJGHsbEvgU7HAGooeGKHISpTKAbIY/2D8gMs9MTaMonybRoL
8ZwQd8iA6VZZgzyojgBLC3X/Vnk6K694T4U0mQm6lCeGDs1Caf5ad629V4tgFdgdp42RCDDKrfZY
RHB/ZPDKyJclRLZfdImcS+muBrdBO5kkEm1SSwvwc0lgRoXKt8yxcaGQlajLkT3EfGfxRTcC9/CH
TThIfVmUQbQegEKjw09fgANpgb8OSz04DwZDbRwM9k5OGs70mlQZI+eXUx9OO43jLsbbziQoUPq5
VqB2c2ktYjxb0FkkFWbIZLoT+zKtBJZG3iftiDX0Z3yLMMAtdrP3iyCIbJqsLm3rbt5FMLsFgxRF
AJWqNnggv3wv/aR6Qou1yyf4O4HC2aWbCRNOIkHXojG6rXS1x7xuyqN0vxVdtutIan4yG/88Jnp2
bYxzyqRrUc57H0mss+718cGSKaRq2zzYI3orB+d7ZKTRZeiDVe32zh7HxkIl6oKNUwJId10asc9N
VWdbgoTZTyTWC3Rfd4cgIT0Y5IXZZkrP3Fb7UGQ3bGRvel2/DEMZX3xI4SqNflIvWGsj654jUvge
syn6Uk0hmtkkPYsSkL6vyQnLPn/CQoi88IpoOgbgd3E2WubOSQkvIPXqO/MJByNd/VCZrnPqvV9w
CMSyKkh1KlrT3ad58j5JvT1kDYBZrKDbZqjQofRx9Nn1uW8hC9fBxBbrUI9wlSQFTBHsbO6Za2vb
2ocisMl2TWMT3TLEf31CdUKO7bcOU4Gvu+bCj337CU/qYyBTucbuVWw6RImnFkjVMtK/V0IO7x05
AosqF8OsIxk3QB0JzmbSsmQS7SDBC2k2kfq56YuB4LmKKTdk2q/3Pk4Uy/Uk3fqMo2VdhyQOdC3r
VdhQqQjDPAnukKd7U6QO2PIIxrngQtyT4CTmllOyajMdnVxSvAb3vWwBVNR4JP1oxAJcSn2XmHW/
rJgDb9iMGvSkO64Lm+DlJiefvvEYscmbleXOQ2uvgTkmK61zAZ+X2K79EkFZmIDAbSXXwSADghU6
7DelMNHJJpHIKWF8TrfGfDTGstrJKiFHygdsglTnOhpEMueTXLkJ1hw3yqKlfd/XY1VzU1QxDHvs
Q822khuldARzB/8xbaZkLSaC9ORAVd/3xOwZ9Ch6i1GrcFN1MMrwnT+2KWgvbYyBmsNqKKHAml9H
jTrVGyjp7RBZtmSsM+n1ztWadOVIQwBgo5otYoxj5B7izfNL9e7PP582Yp83ql0nU3BtMjguic4d
2nKbJ2YjVxeROzIc9huG36uN3gQ3HxIxekb84IPd6ovCil/uha6TvBsKevtnQVqk5boPHsHrKsIF
GRs2NtWjPzFFZkBCfUY/B9k4Kzp1vQc6Jf41aP7xvlvFkf5m0558YB15zRKiLu61bw7cfcGJV0AP
9uEMQ25eabFuPek5U806SSaoSuOH7niIwqec1BoU73iUTkpvkeyGzSZrumJP9ydbmBL4AO+fVFtg
oCJgcI2e7pvqPGg1egqf1+2OvB0Uw0FFwmfY/YQAc6/fQVqlEPMACO36MDbRQJLJbsT5tmyftDEs
V0SbkiBGV3vxuY7a870f4lv+pNWVfaxL1V5gzuvbrCFxPq3epjYZbg546luSQQAisdBdqlo7Go1N
7W9WTcjAhQ1SGnoEqxGdhkCuHy820yR2B7OHZwjiq1mIbCvQvZA53TIcxuO6jvoxOQfzl5r8BuTJ
Ul+3IWGefS2BAt6FsYCTKK1iTOn6EKjlZNQacaOmfgqDUJwc7vqJbernjDbAVYchE0Ji2zKzLMF2
lP7FhfV+CWOcij07SARfM65JHxts3QbxE76NxxZfKDaMknmfbe6HQmuPTT2ti5rwwEiAVLwfoE4i
A6h9KyV0w4nWdmFfu3r62bepf6W0ALZmBEgtywwjZkuShWM1p77f+FoYXVDMseMxJqAcZRZt7tdu
bufxWnNq+Gb04gcQdcvlPhncB3/gZu67P+kl/iL41l3V9NsXhQrLjS49OulAIu5vTfZXP7CyX6lp
7hSq8SvJv/RgvMgGUvUoZIcHevBqEkqQxi+J+UXjB+b+2tLtnVXx6SkelmXQdCtLsoAN6F6RdWDM
VMLByUDIj0W0yNUtIGexv1yV+dlFenzRiLN5pAcfbilQLknPqxtrpS+HngZroBlXZinE3M03/Hy0
2h32+gMdHI2lYMz39w9TIokgfi/9WUz9MW0dgY8R+WkpnpGxMEa30Lnhjd5RcvqbGJ7fckwgl1rg
ON9T+9IPen5OwupGQizmrNGds35G1BpWI3BEcDkNgkAT0y2Hk6l1j/dxg+O3hzCi7k/n7qaCiFJm
Xb9jvWDsO1MPUB79AuMP6k5Tj5ay8hUsfnsX1KiXimyw2eI3P2Psa5vYR8pLkHhyGGW6jCxiDl2f
2UZNA2KFLZlwb0bfvJULSzwjg0G2W+hsWDXVJga+Got8fKMHaXV6s5wrnI01GBd4OOoYuERRDEkb
7uqyllui6iHdKDNYqWDq0Gcynjac9/s+nU3L1ajiH3pPwxi8n78mFslfEgeCWXhuIocRPbYK8QMp
nk71QJflGMRg/tDDRBcS6YjIccMVGa4jovTOB4wAfgwVakAJiT7Mo09wH03870j0H41EhWCO9I9n
ovv8R5H/rP+Or77/zudQFGruH9zOaICwHDsuU4f/mI161h9cRQa1jiN1MrtM5pJ5wVL7f//NAl8N
PJmsNO7NZLHOk4o/+dUaAGsP6a3OAMXwDIer7n8CsL7/+38deriuzujVs3EJu45wmDb9fWoGJlqo
tmkGkKalv2VZTdlFxu4ZJUPy5yNkifMUfjpCE8uv0hwIV+yn2/07UrTMXVpxM9Sk767iEr81KrPx
Glp80byBSA9SsD1LIz1sEh9lPEMKjHG8cYF0S0m5+EV41reYv/pDTxD41S5J4lrgrYagLn+0XvvL
FI31JvzkW53rjwnUYzTr9Gy0thqOnU6R6zudt6kzc3g0AsTBeqzsL1YQvsL6SNZwaXxoiD4TwNQW
2aoya3EczUw8NQl9m6kfvyayJzgItNVxYlL4pIfNzRqniERHF4IHoNm33OzBezcxGS86Ewc3cnDw
zM+pwiByJkQKNoaXEJHI02gW4VMgUgJmzCADeZWE4VqLTXObJzI83x+BLIk+H/3nc5+PAu7HpWqG
JbTLcZN03vg1j7/HEroAmreCCDSeRp99Amjv4RSqaT4nMj1rhaZDyuEReTV/Pro/N+IOXXi06E/A
qby4S55oE2fPFRs5pLVlcLx/W2c6Te9GFmvBsGD2Mr7m0ZhQKhfB1/sjrbe19788SoZXp3mPjL5+
COYvpp/WD02p9UtoGaRszs/BEjj95eL6b0zEYbkzoCPfWreFgURP/BapR7utTmiJWFvMhuw267Y9
BzU0a3OYou/BGsJC9l3lOcniQzKd61q2Z1+HTDVyKlIPGo1mni02+y9AS37IMWQcpezUZ+xIdMBc
k53ukGctMNXtE/cM7OKmkcS1YuZR3nK9+fg8o5yqhfRr4LXMps7uV2b8MwQ+sNI5AR7NdMTEpkAV
WnRSqjyJv8zEILSh/i0FyXItDPNlClUE5pJJfORKc93qRvQl6vFbpokbr//5B+f+poJwXUdHviNM
vCvePOf8DcneaGMUC5HQ+GOvVSGRxYLi8vm9CIWD3ivHq7Ks9oUQrCeaG9lD1UbefIrPpIsQ5IZO
yrnV93S+k+F8f1QBMVxU+hAfBnrHuqyeO/wOL27wRQu0kiAxzaL9SXMdqTAAtSb9ooOl22ezFlSj
WjyZdDw7/JQ1iI6vGJ7M9T50kG6bVmO+9KZBbjQt2PtOQo/DYyvr8AFair2Pu3bYyroob6jpHbgR
cvpeg5jLQW7g/c6ZBqqi+fy7HTnECt/rcy+bCXmwbxz70fJgE4TLxqqjZ5ucjefSKb+3IWoO0UxW
TTvYNzeG1bRbeFEAHPzSfFOSPGQdh/SpK8gEmZKk3DtzsG8MNxyhoKgeo1QY4PLIBMpBsB+w5ZBN
PV9t2uBWtxhDGgry7DkMMDz+i8P72+yaw2sAOrfxWrCGI5afD/9fxA+iE6ilhyCZy93ylKHeO6G7
GT4f5cTcMPOTmAH/4yllkJJWxTjakoAomiJUFCnzcZhk8CtFuvNg+z9CYm2vVmsCODKicXH/1ovb
DndW90HPzTn7GGrPTIi80Tk385f7s+yamfgFsxK+ceoH+4fv2cmDnFeIeF4XLPsR7bC1rwPVHEbS
IPXl/WGmCnQ03BNWiGFO6TSYHwWpu306eT98mFMM3NLxmXQVc+NyKR2IdtQuHoF+iC41+2sUyHVj
xB7xMeMPxygZMLdgJ1KkCBAS9GFb5+ktyzT7mMxfKplU1cJWElpvWDChTtJx5+qWWBT9WD12wBzI
vPOGz+f05hoqvf7IicDkB9zwS+Rj0WkQKDyFEzMxCKnBQ4QfeJuVUXUkkE0e6OF5239+pJ3//0ib
juFYZE6grHLk7xcyq71m+EmXbAsljFU5awqKWFCRtiTLTgEf8fzl/jxhXNrwStTATWuk+dYOQbDH
dyRX7XxCF7PnopwZpPNxjxCKlrapvXl0ZncBzrmNcILP5yflXiJISAcsTOJSTgGi7sTQLxl0Z4ih
QTV7m/587v5frXygaTbeqm7S946unkm1YFYuMaf1VNAXhxBtY6yKg9Ub/q0ojR8MMcNv+O5zhgS9
eGxj8czIBRE002qbtOrrlOR/fumZAfnKMZ6TsWN/4k3upprfgSWOPWBa1AQDWWamVt+kY2n0czV/
c/82lta410e0SmHe7lsrir4p9Kywj+L8UmLDulRJDfi9DcZ/cdAo6P6mLeGuRbaFIWHqC2YdFrfr
v1+felWwx6VbftDyydwWBnlBtR/Lo+8V0znqS+bfObivOOgiWAVYCogXp/k50F53MzPYVyNpDfR0
ylo8lr0yX2QXAdNS7bf7d10uk4vmIv6IfeAIVvFeQ7rAjwTPUt8nZTV+L1rnrY57dSVHKTwS2TOt
9VwyoTIFk38QQWFquE8MWMvDVA4fdBIiKp5AP5ShOX6phieAXsam6Xp3M0Ck2zOXG9dOF99GDsZJ
B0YhvMB8qYVD5VPX1k53hXogzZScTodFmqiQ/QBH+6lpKm+Xe6ok0M90DoS6jpts8mH6FMUjCIr8
Oe7ItzLsQN9L2h7PQC4TJiIm0BnNDuCWKgRALffJROT1GR0htyG7qFFDuPqzoE9gyQ+feJJb43fm
ix7PU9ZR3IKK2opZMXTf+dJGBPide5t60nUojJlwqieEa8am4s53VK4X7+xJilMHE/KQC+PpU8I+
muZ5krBuyiw8+007J93nhbaJ+rhYWIVFV5UmxVGG4aPiQqRhPfin2LArMlFJStOKWmMnbeJoEFZ2
/SyhcXkSbjQk+yiC4dZ5DWaC2c2QSZznzIDHL3igPSAtZnhOLa62MEqMDdJmutYN4b4mgWGEbVbr
CN8ijIIsBJjbtf6RZggNLxvsVj5/CkhwkcggwAbpNT/SUclPcP/srQfLe+exFmwzOee4NuD3q8z9
6uV1daZ3S5Vpq6g6f37vNfmRjDQGmDx1/2J8/shw1lQlT3Rp+zNK5e1QdsMhzsZf3ErNo8Pg9hFa
GLAHDktetETM2zpO8B4wbBCaxlOhUy8ProWSSlKjZJEHzaVu19iYkaEUhJemrdR++ip+Dd1SvnMP
1hYJ6Xd7m9LmPInm1ZGT8UODluagQYdSBUm4JXQEx2YIAdLufvqG+++Enddy29i2Rb8IVcjhlTmT
ypJfUJYDsBE3cvj6OwC62qfddbtfUACsVoskuMNac4752LlD8bXoK7lQWBG/lYpSoBiykx1tuS9D
HImjFVXiOJ/pAiqI8IF92Yl2MrpBPQ2Jq57c3MEzm1cyXhd4ZLd6Yn/Qlx13YQxhahU28DsDNlzp
MbPgdLZmESz7vE+JKe4pkgIvosAy1sG2JQZ8V4mkWxWqq7/Ml2Zrt9Asx+AiLPPDLLzwKW/cgSjH
ASeiSnYXG8QAW3ynniHKnEkWAX0wHSA4aGupYhporPQlCqL021AfZNknnyjXPBKKj9b06+RQs26j
yofZU6Sk+lXqFxxrBlwa1TqqbJwm/eeHZaj13aox4L1FyNnsGssob4UivllSDu+VM8lFvPGi4ny5
VUG8xB7tMcZY6akeIGaYMvretk7x4ts+HLZodA/Uh4odjkiNL2oM8y/tzr1KolzfYZ+OJDU+pQyq
g+4l5hsotX3u48HsykRdQ7kJmz3uyH1QJ9EhqstnE+L1VbOvbZjbOzlN3PMhBXlSikmWELe3IMX9
rda1+jCfBU0A2VKpncvUITZto7tqZWa8+G772E2ClwET5jFt1WQbdAS8hUlvnFITKzn/5/CZqWfk
84RfgqYkCVdK3Jenymf3IIfkU5SMePY4WNc2N3ethuYAdokB98iv93jvjJeape39susifQVAh6ee
0AkJMTUMz0KNGVSS0QF1htM9qCJWrHna7MxeJie36fYZa4PD/BBKuPSnizo9j+CDgqU5r+2xtI1Y
TJgkYEQJ6DlDcZ6fLRJJxaKh33IYUgSiLH2Ofhj8SIo+fKLbpGzduS2nDNX0ViagvuY9Jg9tk+Qe
9abiWTRieJdQTKkLm6xuJ9eKW3VfTHdZlVn+XcaIutK+KR+CJDV3EWPPlGsFnwAtwoeI1XA5DADc
+FjGha2n6AynQ2iDnpRNni3tBs9WkyfqldZDfDUaEIaZqWbvNlbIuUYaTiOntEneDoLiI1Cbek+i
9WeHPAmxJAdPiTnzNIOf1ytKfTJYka+DxCYFx0JuIpgrZSr/BUN8/PfVme7+XbLNRO+xKdXQbbNC
U7V/1FNaweRYDnFxgnFlLue5M0p9wHlIPo10Et+SSYKhpnxzCgsaJd7ihW4X5hvf+RWRKtYiEHQf
2QEDLJvOuiQC92uqFMnb8smktXe///snfp/F+U+cLQEM64ZVIS2IUx6rp1r6wZrYh+6h/OvMZJ1/
vxdY8qs0ovHQT+/dyNN5uG8R1TqnDzhKAPytdnYdW26j6cwqnrG8yg87ecAY43/oSU21HQtnBLZY
jl76ZRzQuhmY3HTfkEcsTkfadb3FRo3FamnABEXQOT30dOnvq89pG2h1TfyW1oQo+ITQruMsoTWW
q562CqyKHJmQcICRSQQsMmZ+qJLqJlUVlBv+I/kC+MHr2lRPsSGLY+mPm47S7xq3Wf/RDNCRLDId
BnXg8ZNKtUUcJgA/8BUZY7PaJoYkPQNNab0frSFcl2X81Mzj4pCydImHN6WT/bWABP6gCxIaUk9+
YPhryKLslB2CJm2l3b/HpILuQOeCY8nE47whTgK0R1GQEP3CTqXIqoMWes6jPhJqmw/tZR7nbJfm
nNMXwPBd5lZECfxtlh424OoKZZOL3HjM8ZvlnW/DX51AhgH9i/ksrzQ+MqBAJcFBT3YUCpLTMOBX
7FV7SZdSL7V2JYu8fpwPCHe+xmU/Ug+r4W5D7NvyF+OSNZrslrnxQAILvT/kNv21yuGa10Jop5od
DexHHbRUqp0GkTFKaTTwdx5YBNzfyIVGhZ6cb1EgAKUjVm7f4/cb7ewQ9o2y1KfwJIlwgmBItSP/
N3HAEvTlPuztCIY0Jfi5uKbzDVlja3aXWlzkl4pNOrZmoS67VPsYPF/dOCCOFvW0sR7bdgTmGa50
FL3VUqOXOjUe6X/Is6okfO4F8NpQtb5iLn/RQ6CoRAlh0q0bfW9PvQihghTMBFt4pY2Hpz/OshQC
j9arJ97/WztZFhs+gEOlZ1+V0QjOEU2Rhavh1pzH7tilOwxgjtx5jfon9aly2I2O/mqQyxvXufXi
SJgw/FZQgBAP9T540LLxIwsb6hvTqpT0U2QsipLvRlafBzK89+3QVbB3LZQs9bdaxBS4dOfViuz2
8T60Zh04T0wVaJSHd3hAKdlOBcSnLD+S+n3W/KB6mVYDejCk38gswHTGYnD683O7Ds7zX16wdt8Q
jkQCTkBTbj5Ef51hOGP/opzur2q07O48H3JdjBiw5Q879WiLm6iqhlEPCAFS6vx8P0WBdMjQfFPb
iW3iONSg2SfODd01iaUxhOpymhSNnKVeHO5/FxTt6EGZkP3znBmmdLWCnD9PEnodpdJ9/PeBGw/C
33doCP8Zsh0Wyx4dcRxJf+zQKhGSMtsoOubJqUAWgDZmMsqRSiReWF/MwJ4QV26OnB2Kktkp6roW
fYrVogLxl/Jpt0GWbLQGcZqYjMN2XcQn6OPxKUOcN49mDc7hS16Y3d52B2WrO1X+UAeClIfBIvQk
6eHmTLv3ehoo65L/T9PJdJ3R7z+zVcXmxiPSdEiKMPjQxAzOLKNvcw279BEjuWlHCkIxmQsbZj6r
TXDEBwhdnak85Yqy2dFuHIFp5A9B7OjfyHD5fZJXTrmpcognYeRFB9iv+gRnsF4jCtIbJ8sgf8jc
erVTOAhBkLn7QRf2a9FPBfuBmGe1QE2KT97CquvWGwslywuBA9/RvyFYrohZU52k3gaBAzitsMGH
K/nJZh++dhMDUfa0f6wjL1zjEamxLHFZGMbX0snzXZ0WP7Q+MtHXenlKrDQrf9nFR1OH3/37kCeg
wkJiele/781ntTZcKR1TKdbpVeYujEFz2qfoiudDlWjdZeaqRMGPav1WGO4rYi3/B9QZxERpfABM
jdzc7MBxpc73aEScRDI2yQ5p9SEVXKeOYunvBsirEorCJ2z9cEUH3Duh/0/3ttfax3mdW4UQIMpI
LgDFgcXRIhp108ukUM2oMl3Om+igMglCyyhdkh31I817/0cSv2hWW39vQrQDRV1/QFM2F27n8gWe
Dv50yMw84FnSELRqqANKmDF7jXbOpPWLHzH9L6Uso9t8q7FQYxcWqc1rX2pfk8DtX1u7+ck2J/kJ
+C2NO/Nn14gvo0MrswxhCfFB92eRl/05hiSVWtWwV0Jll2Ut/vcEhO8UiUNOGxFyVoBWuEzYdc4v
CFqfttWN3F3NL9elw/ofBW66AP/4AlMYw/hFV8ByKIT+UQItequulTgEbpEONo1tleSQgZxRABzq
uFYGQtztRoSIzOw2pj/lBDtPMZx1xrKE6nCQ9A+e0f+IVFPsdKyuO9su1GdRGM+xhQ11Kj9W8IFb
p+rRVlfZba6HigJYCAAaNN0KXeipYjr/oxP61mX6j8KxKTGch2yzW1dKGEeUgIscE57NYh6II9MY
WXbBZsCDtS5T9VveBs4+CKxkFTfs8tx57USTAp5t72XIDXPnRh4AGnZMejZttvmO3Y/OTRuKNxjf
3uH3rUiob0MKETrI2GynEYjYy/27UeonFkuHCtxW5sX0svwxOP8+wHCgjw5tcB0NNQM3hdugT/Jr
yazidNZCdfTPGqNkfC6s8COVXnkKzfHXodH9fDP2Nst/OyjW6fTgzwXgsetYCRpq9xTZerDn67YQ
KIxxgpRCX9WQMJdFabPKauL3MPF/DGWpfB3YwXdmiRe8H38qAUPIdDJwR+kQlKcDlGpv0EnNhV6b
0sO/JNMHFKMRWulzRV+1mys02viUs6WbCC/GIVPZZv11yxozwsVsA7BxiozMd5pLqWvhJbN1CkZT
rdC/mCMNIM1r7vrXwhTuFcYiYsSw49VFhr8jG6lY6NrXwIr4SiA4FzubuKXFXEwmcrA8tfNuKKBR
uy6jozkwvMKM7C65jWQvHnXjjUVZe+/a/7+psvaf5UfaAx6GNyQrqmNSDPmj+6O1lSNpYmVIWDvk
uwUtj96EGG7U1U1v4NkvWi+lQ4sS0CF8i20oVaip2kR6ge8YpwxdynoYO34QMbS1wJiqroYqQFOc
hhI23lijj8uttYZi9mQbTfjUx6jXSb5sN31qNHwMBYAE/Ep7ss2G5Ty4z5f1dIm6t1yqilWu1cKl
elIO4nE+C7RUPALUY22nQcOT0zJaluGTq/XxTR3Dte8mw7r3287flA3klQYa3Imx0OQdJdVe57t7
kmiJl8mIKMdQvKfEkQ15zam25eE1STCx4QuYOu3bHDZS7fbDO8IesudIoPuPQcr6Y5Fhu0haXfKd
MDjrFp24P8Yo2/JS3UjC7ADeK6SIkL52em7+NIltoNMRMCTkZ/qA8VcpY95llx236zioltqiv/hW
pu1yPFyeAPI2WTCQxVEcJDoWLax0cVJ4KX2bfGVnaX92+/hLlqSM3dRazqamJPjTpl6nXlrKfhDm
As1T/t6lAeGOTZuzrLZ60h1NBJoBgUTeYOyYiH9UU7kOsbdxbuLwZ5Xq+u8rxWcpYGdddSi7ERh1
S81tLlrPh7aoN5RN2//aZM9d3t9OTTbZFCVRLSCCMHkrkRf+vZrej4BnSSsSh/uwLaD7L/xB5b3D
qmuEenW9bzgdd4IQtQu2d+K7JCCwaZzvbegSV1SQrZtaZb+f6w+WVig7q492eUkWRtRWD2Vmlg9Y
jVNAreqtSKqzQdYHi1nnAj4oP2mgvlfEZ7rL+wBjFRPA1Bj9m6iJxZmUANKlxn1fTSr22MEA9ONT
Ksv4hPgtPoU9WQ217+9M5PMHNEyy+rgXcEC4ET9VeBPCj8l2nnZx2HuAbtJmbVVWRvLNwnHVM0Jl
CpB1sS/r2Ks2tk85pkb4RUIVUU3zNt3ynfoiuqQ60iR8vQ9MBMlUx9ovb4gfNCTXlUtH3Kl1fG0F
jDzYg+axN1uWO9N7SeG8xDdoi828gZ8P7pf7W8/vHNejGtEyFeK9z4HCxLVS7WQs7BfM4hcqBkCX
k35D5MJEEhwaUtCmuYLWFkXKec9tKP6JeFCyGpgsELby8M7PrMeOoVs1NUGOjmruKPSS3pehfZ8P
7nSGRybYEJJHNYEM0FXclfgcW6Qhp8b1YL2n/cFo3Kfa7diudnERnAmkRJA3z8dJj2SFtgNrd5Sw
CoxN/id2fJx/s9Np7HdhExXcvukKOccaLaaIlTrtJAoXnmHDhplqZ0mvnu8zpeoZX2QM6xYwaQlG
hndgSd+4WioGE9vYFNAEB8nCRHYMeHf1pihKatNTzPN8GIbCP9rS+3VpCXwjBFb6W8iVksqORutq
2gbMe4H5XlIAeKpr50vdhT50I828+o5WHtCwPBvTFaJa6zqfjbpVQRKGsjlf+r5i/KpiwkoSy99v
PeCYeitksb1DZfjC3Rpa79uhjvNhY2WYdWoBkrlPFLZA5MusbZkmeNq4VKuAljCite28gY9YM+/d
OH/GWZ3HRvY/RfS5ph4o6AiAh9GkDYnf7eli3xTd0C6kVNgLzUMff/9aVDXfKbOho6UPK0lG9r9v
Af8xODOSeAYJlAzPqqvSp/v7qOJMmivchtXB0I1jHKYFSZuh/jKfuYpZXcZJ2ejSuXmuC2Dk5hQ8
amihjV0rHLZjDraTWcp+LiI6JEQ/gJ6E9vUMwU+/Eq55nv9Th1TEZU5Ikw4GepIm5Whrt2rdHLqs
Nd6LZrhl6KHPyXSYtyhlUSbbjl0PsM96k7Su8SIDrT+OVuOT+uuoH/SHaHSMwrqyktRupQKf0Qsl
BhG6dCuhhvrmLkbyXcwfnUZIdG7Y34m7rrAoCswOOaD/f387jX9UQnVkaqalq4YK+4PJ7u9vZxda
YcnaID/I0LhhS4XQZmn6W1A2GP8AA13z0REggKNkEbKX2M1Fy/lgTH20LiHg1wjaCAdwQ7Q4VaX5
0NlNT9cJso3RlPa+7LCNSM1WkOG3w8FOzcdc6cdLSdXIQUgeLkMnLfe46C1zV7jjeMvYpgHNQp86
Vx5+X85T2wwx+vd3QnP/vjVxENk5qsGMz5Dm6uRVTD39/1FnwGgva8cNUH4LNhepVm562w/oX7kk
HBg9DGkZoOys5UusVsMx7dPqQc1Jl7TTPl+VjVIdu0JnyJ7O5IjPAfkXYIHpEr/S4EGIH1YqwH8w
0VX6mcaifJfPKZ7j96DnW6y2qb8VFlC8zGMxhqxL++hKe4e7pgMRG/gPgirTogJ5+Og3JK/mpvcY
xK2+H/3GOIRW+utsvtdP96LpHihlpO54xlZ2MRm7XFKOyyIu2XHUb50V+1/AWJ72Te/HyLIgrjUE
A5xBawxnP9GhLI52+u3xj39WMQKvG1oei1KiRSCpHUKpJwLMXkqxriXORoxP40LLivKzyI0tsOWb
YibDR+NYWxrn5lcbDBXkScPDtMkKtEp6a9dAX9cmWYAS4y2EgVFt5sv5IDUMhtHwa6SJbc09zTIx
QXY6tOQVjXl/L4EzHIZQeCvT+bX1idE6ojM35bMffTE8GR4V8pJvRvRNxwvxQ5jajyaL0zcoaUgP
mb9vMo4sWNbEt+AmVgkiITAlmlSItC9DsIatpKurY/SqjO+0O50ra6Cfc2mvrBAu83gthOjcfZe3
LQUYjepaZ7R7xifOdBRHNFunCOPaerI95V0NYvGpphSCwlF4t942253tJmR+9N458MYKjzQHY2qj
uS65fNP9+Wq+n8t9Njp4PFrJ9iBgAj1qVf8cTOrOnLSrK61kMoeiaOe0nUWoASVINWTbS9qds56Y
UDs/KR5mBZVuyhQ5GVK6+dINYEG2BVloDWzEtmBKXKuNaHcsCgBJT39V5FXdnTtGQkh6GeBc7ROY
XdR5kY+k3zI6OxKT1nPp4XMXjRuuO+qz8BjZh86HZFpqWH1n/8eO6k80D2AWBIi6a7AE1WikmH+M
buDXc01rlX5DVVrZpb4bH9LUe8rYENL9t3+irduSu4f2KROf2pipLx0Eio3sugGH93pWiWqat+tb
PbzOwtGkKn6O8xYrtrOHuZbvSz99cIn3nHdUBpnNehPZF0PQHHKjMN5kFmhlaqb6LTcHOAKi1G+k
pVY3MpR9lzq9J0mkyIfMJuAdkjSOcBZNSdMc/d5i7qEMnuNHpGjhfJfUsq/388Qz/kOgZvyBfkGg
hszDhJlv0iBDgvjHEEhBhXgylXBFY7wkjDNfxtYDDxyV3QXLdTy+JirJuh6E6ZuSF+PC7E3Jogqp
SkFLakMNrHiqvJ6kVrsy1kah9eji7YBwXBXbBMuY2PSCs557NNcroedbP0MwuFFQEV/EpFvOFKI4
pSr7ZYUr6FS7k3SD4BbU/my64c2JFS4tmuKRNN7ojh+F9/Hv84D1x3vAroV+CAUq1TB5M1Tvj114
gG8sc1K9OUBIceqnSNFa+q6udbSmFjwElgWqBWsdeTXARfqZ4XK+ZjnLazLsS2vY/FzQ4PSMOvca
V2TyaJV79IjLxf8YVJgAsk+iCvLnrGcrp+XUT6hK9VIlDVG3TTyS7nCr6YdVY8PuTpXtE88vCL1o
TL+RrkEZN/2iRlBObStTjz2z2lNvxI+K7Ssv+EnvbQOfRWC1ApzQLhXydrdzib4cyL9oY0XbW727
wNDgkXaEfCkk5RmoKMWA+TKRiXIt3v79nZ3XEr83hEywtotEVmXlZgIUo/P69wnWaSqvCGSpb1Wb
vrypS9JY/eozbpr7yXRH7XBmdwUb6b/+ndzHt760QU3P1JK6iYFkTduP+6ZA+gR2RwYQOhB4P2oQ
zd9aLXnB9Vi9DGH/WnZEQjxqQ/88C9BiGyq4aeH5+PdXR6ueP//3y+PF2bpmszpip0uJAE/B318e
/IkhZQiy9xAbU/TtjLzoGYAqKAUxwWoWxcvSs8KTVWcme70ScXyfjOgYevOSdHF80bVzaMjuFiTJ
m5UoxpuBuwb7ah6tRZBUF9oiCCCr0V9bkcoohsSP2ljlf04WS8sKzJ+5+uhNMNmCycAdDRpAfwny
VOwrG7OoSbYmkcmBrvotlTfgSPZ3pA79wh1EtaRy6O91q8RbVe9cSuBXaejedb4TeD2rog62fCud
WxGMl26aRwKVgqWQWXB1XGnQZY1Ugs5QHeAUjLbhVJCc5aRKlIMIYM0ekQP8nhPGuaBm8etMutZG
Q9V702IVDHhQs7wHBXxNrBC3oHf1IwFSKe7NK2z2fc1KJmrGl9Sr64faS4sHN8hfB7tHhZgX2iKn
7ECuluMBViXNEiJCj+YVAcY5L6thHc8jWZWW8tpmqX/KRHSah2gag2R5mqY4DQHBBnkbPrEMNq9O
yjoAV6Jq93eJhsc+nj3z8DoLNtIwofzWVaD2q4bopwoqlxN+9orNmkGiuhFtE2/M0TpZKEJPtp7A
zQo1QDXztVUXz94wTfaEbWCTnxmmultcB+95KApzpw4C+VJcFh+hV30itQgfbFURt6BmBtdHhRa9
EME6aSdcdFG3J6mT7FKBndu2iRk8Ys2EXR86wTZMMKkKH5dn3/KxK0TI977/7Kjds99kPnGEeTbF
IVRvfpxtxq6uvpqAHVfIKcYjhH/5iIPth6n45VfIDmwQ9ES7GmPwTYzpWa299tQHWXdKtKLf+2A1
VerIJ7YOAYmF0uQ4/0xTbR3LqD6QJRyyQeQvTml2BxHzEPtmi+l5bu39+7dTt5x/VFc9F6u0q2qE
9Km2Y/0xrldtTpxORvDIvRwDoiUH/jlGD3VLZF+OrG+DXQ47aJYY2yBNY3bMzvd5da6i/NqoY6Cj
vGOxnibqBaF6fCF0RV3PJe15Rsb5KNfB1ElgKP9MTdkdZpGy1JxuS3E9W/LYo3NsfJqETR2ebBw5
c2Wr1cRDb7fpOXZZVYyGspxFmAgg0qeyWpOqiA6HGt0euRO4jDYsH+wK1BwXGvtgFveCKESjS5eV
QTR8Dbtu3ZKftYLIztqcKvJKBHpzUuuUPoha2os2xKdyrzOxRLWh7sh81xCJuVJ8jC2oCMK9lhCA
iZ7RepJqSuxVvErapFzdZSFRjgXciPr0OcYEwHQ4hfJNxFy98uxjmART7YstLXZUcxmjRdIWojK/
0r5718dI33VTVVTLna0kve2xRfWpGeO417VO7koAIpOWOFpR40zew258LYyASD0yr7TCLWHPcfCd
pLqfobWu1mbnUmVDxYS+vI9ARCgO6W6FaTsrxMWA7KDEqU6JeiYuSLIIxLTAl3DNTf+nn2msPQoS
MxsC0vbDVCCxBdnCtia0Je6w/Nw6XbGv9OQ8Tl1zXxnKZkU9MljrBSFWJExSBCtF0Z50/b3RI/p/
olYWedGwrGfEjLF3F3hWTYh9hNTGD/PV74NttOwXNaPIr+6YH6NG8xaJgXSWqrf5bCkjC7LOPWvQ
LR6JRDcedU1BT8IkUelbthH1tavrevL8xrt5uJ4H7qyI0quLDg3o1/Ve6GqjvqANaDx6sZ9ggRm1
J3zi9HHR8XkMdBt2rg5KjZbq8jw1xY5ZrCrJUk4RDo8hkSkbZRZOBJpZsRmY9rNZrqlXhacDyr3T
EkmrVtuqK8c9CCl8JqheDBE+ZQpr2AxqbZZBS2OddSMsGsZy/62xFJoWc4XQddkFq6RZXvSs+FJP
lezMHO9XxaRCmP8tMV80Oh6K99wqTGE2+ju9ztz3wDPMVeqQOl05qXYRmg9CHwkkWi535/iBQwZM
c9EnJeHgqROPtzXW86VfCu1+2QvjPY0a61FxlbPu5M4LH0u1Swq0hlqdhe8dEe1CXubJ07eaH07S
xi9R17QbzIXKIhvwD3ukLF4ysr5WBEQZX1zbmZaM6poAcphiWlQ92OZGyRSyhgYyMxtkzbf5UBsl
qIYxDJdjieGn6aUHGG2SH0ahDilo2hvMh3mXkLppxTiyIM6QjpD/FsAqPYagIVnjDNnZrkGVzYNT
kR+Svm+vc8+N8hRaS0sjyDtGDZRK0SClzO2rkw0vQ0PmXjaUnxpDfza1tcHuPBcw+t/8BKxBTkNe
OmV6qFvS5JnqQO5XWs9Xb6AYbw/V7T6CUyVkHu1WmlV/5FVnFJ94pJ0k6NGq9QWhbBOCYTrzpnu5
i4nEJFYaFJbZbYPeKc6/f1ghamXraf/z879/wLLzT2IzkIX1Da57B8GwhCpWI4B4qDz3NZ+mTkrv
/RpeibNrWcIv69zxDoZnbecdqhkpOoBZICuBYbUHHITYiUJ4K3pXEN7R0ZhSGfgvfpf45yRgCT33
GhOR7fSRlnEs03KX19U7WjkW8xTMmrJOvtGPdBepn4brmFX4dh58RC+/D3mV7oZg4fhj/UNXPxt/
jL/7IeTIhOjpp4Gu07Lo/QezqKKPtHqDEjV8wf9P8EaQJzviJg5WK2GbsbAlgEEl7VYtwsv8/tcR
lObWT/qdNPVvTtka+98TVEGkpa+iyYdCrV71OI/2ZVFVu0gttJsneF11gy+rM0gyMCZZV1QmJK0Y
w77KUxabaCEHmBzkmqSFRReCAvKkYeyLcR3ENmkjpcHomkR8jUzrlqu5vOh2tJmNmLNqzHIK5Yyc
SLO3JUnz0nybfwGFSVrVQ1rp+1S33xI9Xt8/UHcA9sbOE0O90oKCnJT8uoLpMxOtvTWFLQ9hEGH6
nASvPoCxJd1C/RSjInpNQA0lZF49ZVOVDMf2CmAH4uLpLEtH9WGQ8VIh6/hQxiNUAoI/h6PayuF4
v05TwAGOJSnNTr/9Z59b3TvAwuFXtwgKQ7n0M5aG876ibb0TchSNpsjUk6qS7oAL7HuQkMsGM3JA
IuqXPzwLhUY0ELFyn666wEY+CfITfr3jrcIkHt7jDrYvNs+HIUjtagNLlubg2C9YFqhPyET7Te8i
fVbYBp4VLangYOVf3CKB0gI1r8Xc9QiVvn9MRuMoQrt7UeZNdifaljES9GzhGX/qWuvBWJW2Ux77
WTKYUYTfy678LFUzPJlBlZ18vNHrdDS95yCBnOFniQTRLECLAsNcOUYSH/ppP1C4ABBJMmA1m8rn
LknfQO7Un0gA3qB0sKA0doam/Ix5Wp+GotRYb+Lgq73sZcQLcCmKAd483Zk97uLsoqmC4LUJBcdG
Cpdw1j0HozJcPRH+nG/DkFOQMDj9RDsT79ro7GcAbTdi4cNmsMBnw4awcbfSEu176JnKesDZcwgr
GT6EY/RzIme4cw/LlNm1wS5BFybVlhFqxRtqrH5XyBjRQJgFx/snkhBJmVYuCRCRqS4Mp4QO52oZ
sHVJ4nuq2vgjcPvDOqnlE2rcZ1M2/RvBQIda16/3pnqRssLBSHUXlt/7Up5Nu4lO78oZbO0lbZz+
TA4TAunQGGGY1vZan76U5pAhw7ZaMjw7kC6B9zNlhXmzPQGkPqTdJUyvuboJaslIjPT1nNY50PRk
LNLM6FwOev7a8y73cAeUlr7A1ujLKdinbm+uZpDGiX51p9CFvU4szqVZmv5S5GR+tA4YMjJ/3gut
JDdNLZpNWecwazWEI4baDNjdUn81v8L5MvJK5plJO+VaS1IDob/RetkkI8Wc0sTYF6QmTE5zHK/s
lA5dbnxTh8HFlaMTx0SaKEo7xr40Nm92MapHacQlncO2KQ7374/qMw4gA+lfhBCbWfFbJ7R5lElc
bPhSvTnYJ9EWlPXjoCJI7Wnv7Gaj2Xyv2rWJnz/ON/IYc4IjqIuQR+CdlYyIldn7w3iU3VzF9giS
q+2lyNBWQKxFs+37Jf4GQEmzQKiMC/koWvV+BTl1c/8jbbLt5/W8raq0Fq1CWcV1Yj2V+JEO9dDD
I80Jn9Pq5qpimTg4ObGHFvjo05Dz8lz4hate2MlXRmFwW5MhSPTKVZYD/KjC9571EuCWVnTZKat4
tEeCZfI0TdHwCfs8n4Vx9essAiRMNDElKgkgPZHKcOG/1l/qJP0IWkM5Qh3ZBT1Nq4h4y6eecsMy
d0fvab4X9MAF7zJJtTVA4P0qdqFoC7ocPwEFbypZ0fAeEViz6KsehGJE0yHQN4aB/VMh8AYIicQK
6ajpS+WF16p1x6+2hWrL9Jx+Dey8YKqflLkCSueqIg5qnQe+8oouAviJOZLZXVSPTabu+QuVV3si
PvoVVNi2FtUGqCWzK4ZZGtVGchvAVE/tl471idt9GGF095//8RMAHgCXuWjD2vSLQPRcDEL7xEhn
LUOhOef5UNO5X87/gL5t0RF18cVMcLxgbNMOTSO7B8RzEBTz5vSr252jARf+WLFmj/2zsPvj3Mio
Bys413TeFlLhqyes0N7OT9n8vPEy8nXQVbsusqOdKAiX69ReXgeBh97H9vyeVOW1KaKvfW/2T5oC
c1YqUnuWTTMAjxqzc8UgeGiSsqe8/Zool7lQAeH2Fhaay4TtnydrXDIo8TP1EkbNatkJguEm5eQx
xF7I3wmJrMC3e6YcuiwA5LgL5EsJv39aixoKIc+q1Ydrz4hHQpb4RidK95o6znBr+agXsAj0tWhI
r6WPYtwyiKlrMZ0F0735bL5HYmiHZo2gpxTVQT11zWchlodOZT/fmxc2ABf55JDN7UKBil0phvbm
gUY4RArSXkup1ZeGfhot2+h7I5Mb6SUm6NJaP3oTB6LGURjF7IbEFDJfGRY1ZNN9RKE4giTWs01N
wtbBoFh4tfq6AflYOt+y57rRSBNz/XE/+1vrdKxxCOCUnAtrQfQWJp7/4mhMF2SGfYnVPNjE2ujv
fJ+4zzpUnQ1yHiofHn66k3YFUVOeqFZ1J386OFHGv0W1hhCcILyNE4tDlEn/kX2v+1Cm3qVwWoOJ
c2TEUQkFdDDEre2u0T68WH2MKeE/Ilm1z2bHgC7bQPtQsqm9SEn6rHt9RUYArgKlNJTX83wsNS2/
GQnGXSzBb1XXYDNCFLpE52/TvjbTHcZTyGim+RPM8aYqc4tkqf8j7LyW40ayLfpFiIA3r+Udi1Yk
pRcE5eBNwgNff1dmaZrdMzdmIjoqABSlFquANOfsvba2y+UV+VbmR+66C5bxkhIGTjgTCwQRjgZu
M6qIlXQIF+X0WGjP1uhRqQp7/6kP5jP6ivSdbml+bPTF2aSllrwv/VKsE3qul8DG0dohGVg1cQXj
sy+rF7Tg5S4uKuushe18Mam4bnXtYa6T5OKjDXykS/llmaJnNl3GrmtEddey5rxTR58vTe+Xx3yw
7wBLHW9CH9pexatjevceEIRfrR3u3CVuPih9t1Ts7glQzrZmVSQXFu/VXZyR563bhvFQV/XJsNlD
6IBwV4kq/tdhfKgRCREsF2vfUhq+WL5x0wXdRLzBWD6ldmwfPBZ6pAJ4w1Wr2TTRLX3XkOEchFR9
Oa7rEoO1UAb0yJoV/7KAWJ3mrQEqZ/uQO/Cq6fFukS6yWZoc1Ys/pYyaoSC9qO2fisUM7wvDBZTq
k/iS5RklQ4z13KyivI4jKzZWNvCCZ9ulbuq/2okjvrZyZ6TLnRHPtfOcFMNhsUgzzLL21Qgd+5h2
PSUoad4WY/S360aa/xpz90V3C2f8o9DBRKnnaX1XV+JXOTk1npXQ3vem9/4pWfUTEPlVIN4ob22o
IGZvJUDAo8HaY1tMOnntlFF2mmqMdTntsM4aflHmHVedZ5yJJH5NhsB60Mr5z8tU/0Ba1N83qPRu
l6PRQY1kmR3mAGQ3jpQ6tkixiQcOqy3NUwKRu3QDTnF+okIUP6dOaN3e1Lqy30RRMK7tmWBdNs8D
eKip5wuWHrjaS4270D10qV9A+NKzu6kYd4M880jHJSBtebVlc0J1KLSpje8y729qKXXZ1YsfRkYs
nmablIELqW8tM490eWN5mGIr21VaUVAf95D/OanY9tI05SYDH8bcr9gvmuemGsJzLV/UkXqxsAyc
DRgQ4XMkC/tzSfSUZ+fBEwsxa5+JuPhTXWXFZG5RpsjeUBt+g+q+N9El/UoCcc0qf9iHOeu0UKp1
Iw/NF7u35aanZrl+7+a+dpg0o0KNZxTHoejH+5Ew942o5vAx1mGlAL65Vy8Bi5ud7VkIqxBK3641
bt2db2teGLw/41i8zrKhx826HIyODbM67eiFrs143pVTrGGSwvmWt/1yqLUemya7VP6vEfhVsJPf
pxIFuDwY/nUg34od9iHANr/9/z8XJ3X41eiaja7DxJc18aVxHrEc92+26Bsy4LL2Ag4+uLQ97rzK
Lcp3o8+voxQn2lOS0SbRSBJN0+pUYFF6z/NDLp86I8h8DGa7kFXjBoxr9ZYWwKS71u2OXV/Xb2NW
YEkIHGpmOg3exgOYbr8q81UyJg6cSZSl6jRlWYchHlOZbJIPWTScXeP570LuAN1RGWXTY8TN+USK
14RKLFoBICEki86zekEuEp1CUhFXQu5PZyDH55ImBAIxj+VWNM3PA862VS0lRzWeWL9Y+XbrPyjt
HN4Bc6eb0QMLr3kzsOM7h1qL1mORAOh+tJ+0ZCDFskFq7JXhq4im5pxJgcxEL/1k6T73YTZYX0nI
WeH7ojsy0MTx+7K8BL2ojl0GHLzVgbcoOFAHfjlOhvEyiwqTCJpOxbFuPP+3lXX+zh+zcmOQfXBe
pE+1G3oPK3Wl00+ISYTGnnOc9KB4olpYsbK7pzoRbP/tKO6g4KprqTqi5LmpDQwfPGxndf/ZQ6vh
dVpYmsi704jSQzeX38jfqD/4X+xjWe1pXfs+cTOPuc09lH1urcvYiQ5pNvItN321YtkZ3C2dUb1Z
9M5J1Iteyv65ksIxR3pbCEl0TqHe0fbyn+jJhOCgx7t0Zl+5KnIEhyomggaRdu5i+xS6kL1iqbvI
7AhFWlxfUqUNqQgOKMog3S5ZU8H69xusEFL7/XmeYtFc2xqUPGN5JghXPKjvKDb0en/b2rYgPmGX
niLXGX/JgzZxJnWAhC28CGCJKxOM2rkpSuYseaReliWgHFBHF3U9o1NBL6G9U3NZFjouxFuL2IJM
756wN+fwdxBHDJqe4EBt+18hAX+MSO2PgkYfYNnaexzmSNvbDhODVTfh/YiBCzihHu3HwdB3uWX/
XnTd+tZO3m/cV38OktLiTmweIBrhPgK4flLFX7f8NTpd+Er84nLpojJdq8tBC7a7Kb2fk59jc5p7
+9oVIXVvdehP91Gg72ro8jQEEAUrPTAdVEbsmETzTQp2aFvGKHpY24VoINnm5n+dhuROPM49qGfZ
c3BmfzmXC5kDidFYm6K3ylXXL81Rg+SFFsj6YmhR+6zOpP8xKwNGOGV3GQezfA7rACYnjN0HvbbE
saa6v7WTkJ2qjW9Xvqijzh64a1JjHiG6yiqbHwy/O69/XHw/uZhpwe1golGNNrHUEiSuQE4K8+LB
K6dzrEAICRlyUNfbltnWKneDqgdpCbEAjRMax3rWgESagX8XBPZyhapGbVSql8yiOw9Fzbokqk5C
zkvIQspNRUV3bWJAuv0D1RtB9eiIUAaBTtUV0gKpo7Uw1m6UxtvYDXKddFwAqU0897+aVK+gvg1X
Tze9vZ3ZxvnzZeGDA/Mt4UDBsPjrTOpz2W6FZ3WkXgzy0Q9hkF8bzAjEhYHxVvZFhUJTADSz67+U
NTvP20eG3JO0+lJzttTgAbzOJRslKVsJrKFeJ6ayRjYWpJXM2RZN63KrZ80LCsXn3u+WDzZdKQ0W
w7qGZtCCPcfOngyovbpB2Bhls++u1qdPS0QmYbW4yDF8WlH07kaihZghYTGcfbv2IVtwFsuJtLMi
71TE7qORkC86x0FZ3QszWihjoyJ3EPVsjbQryACR+vL6/Y/qOwfRraqRaTBk20boSLdk40Fda4Fx
bCu9Z65V16gxdFpjH7spG8692Q3nVr6oI3Vt8kyuJT6156g4CK+7J1HdPqmexSQ7FUsQjytNM9uD
alzwCbJatE2BZoYPk1VNDz6Hucfwa0Jnp3mv1ugo/2okPuF8W8F/rtvVWj7wggylZXs2Q/cIZqC9
u00ypoMad171+M1/6HX4c0l9jxHNeLsNY93Sud8tA27FYgU/+tHtVlafWC9UH+Ztly1gxoGmBQsM
4k3vwtPTy+0cA0cLIRYcjGAJ9pHpOi9OY72rJ4WWL63wOaRmn+uwNuRqStOtdTIj3Vo3enpoKIzd
x8lo71PDLrdBSOI5/Z4vYV/3+ykIjUOSUwU2ghROo9ln31AO7QiyxMbJk9gVESZ7R0wPtU61Lggh
ChPwQaoMP6HPy88S8NUTH1NAIufcn8w4ab9YM7r5OLNQdbcInVm/GbvSwLKC5vu5riLjUCgmA7Nq
EBfLt0r3SX2HU9Tro7Gb2WU/WV6CGCR1xvvbziimTb1iA3JQ/6o4I54knrr50pgCCYssjpPtDSAn
qI8J1rc0bXCfxPTyI6xGgu7EyRWUyYnL7AGdZpPQvi9i/DW0efw6J0GzbRvwiv3iW1TRu+So9ubp
ZIbsv/V5DTnMJ04NeixPudFsbF0Xe4EZYB3JVHmzb5uzKAAwQ3Us17k5WW+6ZhIPgnOa+HFiN7R8
M1FuU8o9JdjzeXbXfuS8alo4bScWdy9MrR+tFnSPea+/O3JV3zr5d3Ko24NBvvgay6o410XwofTX
KYHm/RxNb6PfrgbpLgeFNR2X2iOqLcjdg8US97ZCb+Uy3RmQ3ptheMzHKN7baTPuh5mUJsX6EKIj
R8cZH9X/VnR+ecXqxoNh6Nle2GPzkvRIyGzzvveCaB1rOQKw2Zve6wonlBbl1zxfknXtgH5pZdkO
/U92p05nkMfnHqrZmhki2jqhDiNqMvWbwSQ2q5RMPUum/6VkxnpaeXXhmSvr4BJnzZ1jVMG9IBPu
XiaL7K0ydMCS469YWfhIWwJquItCpNpCWASMtBQNoGTtYHkiH6tY6lngtxevdJ6DlJzZ29882fqw
qaLgW5r45oc8aHH/qAN9dNJ3N69OblbtzME1vyx9UTzJMyXqTZsMZX4cP4RM3VApWkj+cvhQy1l1
DSsZnF9Au+qLHrsKWw/AQEzb4f62R6Ak7l2r4QXUi3c15HiqNiGh0TaHbMKxMlmhcZ+P3dL/sgMC
0+1h9qtNRez3tnC1YOWSZREtUQX1KfjDzfsk6BmVje0SEepaWcGbyLAON9qM0++ETN9YDC1AO94a
G0/GwKprKL3IWMtAG0T2nDxQd3kqrMEl+l2XWsJ6AbQFcUcHWr/NMru/HwM0pJ2fDLejRh5loc2E
2Q32K9T/a0HH+gtDW3+Y6zndpyVKzdvnT7/gA3O7ZKnVb65Te3cIfWpamkv1Vky426m0iC3mrewU
zlokIxv8K/2N1YRHDqVqaj+oo3TRnuJyoT8kr1uLXR28qTDFdx0jzM6lR8Ge9Ek1+VO7Bm4OGwSQ
BmxkKVvVFl6cqtPuGgPFi2ss4A10+to5C5C954JE6gg0WFW2owOaY9UgyvHHjS+Fn2fXsNIjsb6f
NuUYYtjImTz48z2YZWJzQ3pJpI5kHr9lzert7fYdWAjO9p9VB0ZqbzPPHZkT+ku6eDJmvqTkZWgD
q456aREG0C2SxUjiTcxtnKflgzpC414+TH53SEfyG5QggbbGvLdqoNQ+jHQ8wwQi3KkxJ6dn0QWQ
OEDYHVWRQNUGOi9Bo+DIaNBg2bd9znJK4gNsNKgnI9V+eK3p/vS1Vds4zU+W9+DZUBCuQy1LwWxo
9jMWlmbtu4MH3tpynmfHCv+Ygiil0Fwpl72pF/7lFhxRwVpceSKY2XtV3Ys1d+TbMYw0pr653Rk3
KlZjk8xu0Sy5bTbDwgIAjwadajRjK/EeBC0bVJcVJHfU6OIockgk+aIWSVqHP4+5wV+jM2zc+UFD
5ISsApK9uQ38BPkORs09W9IDbo+FCBZUt5sWoe/RScRbkI362g3jaas6wa2d8vgnxN2oIooymLWe
EYHzRP/ZsWpu8tZHmibtYEHsX+cmdo6JxHX3XdIcJ63a4t58x/YrRfza/BS14bXS2+GOkTdi7yJ1
LTxaq5Ld450SuLidFW6ZX8tdlJbznszGYq18W6ZDrwg1k0G92GevmE7WvToatXw+wo2GXRmI3wOh
EF/0OTPvJEqeZmlyuX1erXih6DQcUnouj3MIBJWunfNz67fd79vnpgPvMXr3p10MbAf0kTIGJZkA
y9nWtQPCsRTLee6Lw0T2HyBbGlEYI3a3FrreM4DVbrJRXy0QeZ4qiBKXiUx5jqQuZ1xmfx2YpNyt
20Bb6+3yOxM6mm1SAy4je/911dfzN0adt2DyPKI+036DNS5ZMXJ7Jz7T7okcpOm+ynMiYzrzeusY
uqW9/UwHyAwBxGggaD6tv6eh80QqxvBWZux+tajqv1LkkDVPqlc3FkoH3exkA8gbUeCNxOzM7b4u
28lZFTyXt/bSJCE2rQCmbFXtRR1F9dxeYnltkdeiaP7Xu1kQrm8dF2NxJZiP3ynIIEgMKa3SGfuL
Xdn1ocf+cx1pWW7zWnjMU7AWwlZzv+bW9GKXk/7bDF46tM/POV30dUeEZ9Cb+ZtVwAZj407fI46m
i6Fuot5GWd1mLvsGGQZPUB6xkXDByCZE3+uQlHmhZrnuAxdxCdZUhhS1dziVadxektlqLvVfR9Vg
6jgGRxJin5RQe4ldDBzGUyv1T+3UqRP1jj+M5spdKnHQSNPc2xann1aQGOs8UkXZooGEkT26uVbu
41lMW1vo/asYNOISjdiCzRgPr4lO1HeM5f2k3u2CqVzBnGzvlrLsX1O7u0557D+EXeMgJQyI2aXj
D1uI5YKW+xOOkey3HhGPejNJomrdYZljrwfxZ6uPRfBai/6lzGf3ojOXozDf+WaHGI+DUR/Ae7GH
GgVeHZcwloPBEutpNCnTep24V2ftqI+HKvL35lR8/xSSaCGNi6SJv+eyyIQPGwWKbtZULJO31s7b
tygL4IQYTnJtwro5YXkZ0VOFHya2YajmIeo63fK/1ySPNNMY/oplerSJdEFK/wojo9u1FOJiWUO+
syL7J9kl1daKmmHdyzokOfELdlFhbQFIGkc8Mz/Vn1ROy9lsP276lWQmT9WsK98gMxTIReSy/FNQ
H/WioD6zwFvnTmF6GoArPJgO0QqqIecXy707xvZVE+4X1gvAqqXapi43VjOEVzVeJoVwN07Y62ur
AJrcEx668jPHfs5lgznHhJEvVMT6zJZ59uTeByObBIx9BYrfbD55tA1XHWkaLxkZVxp2fTcclrVv
ut0uazLcRITdEDlWYHvvXYYLM6zH2w1/u7GNbaYvxnVmkF+l7IiyOz8r6lVXdgCoPbSrCRarL3a/
CPSdcfsThcTKL6PoMmrC23i1WOALFTRo5HzTZtqDSLrhkRRoHHVdXMnpoj6nQ9RtSKyhAzF790XR
ZC/qei6vF9o8HMvI8LZ5kCys/If46Bid/WLV1XMrQS/owe1VIjPcjGKrOqFJWNFDrcDkyjV0UWrP
k9pU3zZBFQ/OxTCsHhF1+eoz1Zw/X/Kh+/upemOurGzlQALdlKD6Ngr/hE+jilESz/WCKvKmiHNH
M1gPaUqtD9ngYS4DUpRQRzIzVhRCTW5pOcLfhvnJWQ8jYlE1uCrU0/jsOcvAVEi4iwVnezeQWnEz
hUnp5IFKU7mKzdg/5GmIT1AiAYwyiVf49Ic7NXh8nqp30an+edecS8LRh5j+rkE0nplEb31YF9em
hk5rhEP0loTkHg510W7Uu0NOpI82nm9qaq3qydARvRLbRvbes2b+KUHEo9s5F4VcNerq92IhmOlT
zd5RwE7Xqt7xWeZwmCxWVmuOB1+4zo4iULBGdqI/YjtnU055TZ2NnJmySKbOKOdBzPyVGGl/UUxB
zPbxUTRFtUqz2TqbwZBv1IRgO9RXI216VtdpteWbutK9s+nMBBFFpXhk939v2Un9lrREeY4ypNWR
p2lLkz/12o3duWidSlP3SNKcgvuZf/Bihd2VJ4jeRtT3mwGS1z4PgpUny9wofVv0S4wkQlTNAzY1
fTXlNjiyRmvcbjvOIEXVaiqzMm0nRF+AZkjopwH1sC91+RzH7XCcvAjkIBb052Luy2NFMZXHPHxJ
6jm8ML7Fz0bq6GvbKp9s8rlOPgrxkzqKIF669XyPOJpGsxTTaHkFPIIR8Gp4qXff1aRS5vxiL7Yr
zqV8DMmU+tpWefpQm4WPioqUOu7Pcx0X3bpPveZiGYW7ylK/ekvE5O+SikWb6nJoFYBq8J10MU0w
GIQUtXtCSae7DLkBVtABcpmELiA9HuiiCVrcNjOLKlX2ftId2d2GfCE15noZjqxO1Qtw8pX3mlEb
d5y77K+nxBnbfNfMLDTYN39UtaazZq/tE6A7Z6t1EwnfipYZZn5+LX1HnLNSgLkisGwqWBw7QUJA
Z3dyHftHIacSqwXGieOo3tjp9N5KNxEb/Q+HMNf97Vb/s4RpKBiGcl+j1LW2J8oDXCPixXrnx3/3
Lvw/zoXAdrCi4c7G/+zo/2YsQmGlUbejttKWz4mWVPvPFjFpaExDXvqgSuu21i078j3jdag3FGHY
0Kq+geog/FsvwQrKZXdzVDUxsWiJHdJeG9v4kDcAKnudABypNlPXb7ozIrIamjfgIyue82UhlmJi
ITdQjL+OGavqInuBYWWzisunUwwf44Ueqr+tPQbnvhiGlzqJ5pOTBuwL5btdJx60yTkpTJ0wl+nE
Nmuvdhh+afm0Xct4GRF7NtpmQnWIj545oLVpG9QgwekwGIc0YHBvFAbSqqYv5dztvNZv9wFcw3GD
2Pd6486IcEGHH7JkJInXXVGcRIHdAFzzomH8H14wBSH4tILhdPNMz/Sh+PC1+Vi+/s1HmRZB5HhG
k+wNs6ezKtXmZLhjbaHwhgrPnc+KiIs7ld4jmgEoBTh7tYWtr4Z9dlt1Vv1Qty+qPCaKfjr+oVRM
jrdrepo/qMBA2IO1YFtx7n024TNOrC9yN8CQMr93mfU7bUAz2HU43geVBQUimdtXQhIJDKH6+pN2
3npu4xaeTRSdAC3KrrXacKmXdHTfCa/rdyjh+43oSSQbfXe+qswxbwhrc1Xp+p1WlKQWVESL6QRZ
3T70wOzGXbkQ/mXoHtv13gr6dU5M2blYfiQlYYZGNhKPZxUflRmRrEvo4WtV1wkxLGiobMcudrSF
hjuriYKDR4rS4b8/UYH9D6ue/H4A/NB1ZJVgQQ5y/o3wQ9+fGInKSPcFfokrPbn4OWhgK+Z6PjF0
SSAIbZBvUWkRIywHzSZAY8D9KyXuam8oSKFbZ9YgU3YzElZs+44ZeTyFdpITKpsSMBmaDqYp4jvT
tkkekch3x3AGKqeTOKIKMFmAQVMvYamq8kzdTd/GptbvndEgWKfu7V2S6OkTdamJTVHUUYTiVL3M
nVjBwBoevCIHVIEdcftZ6pglQQVB/Xj2OyS1aim4GIIcAnBnO83pc/qMZFx6njCl0D7/0nTta0g2
2kozveJeSKGmu/TEkBBk8GbmLCvY7bTXm1dJNmyEpT9AEoYTJc/UdchaRGp0eb8v2TM/uH60VV5S
Am7sZ8q135KyKg5jNQfGruVZbtFJPWXC/SCcBKGvnN5rOILBgu05jpx3/TudF/sjaMZ+i8uNAUV4
E/ZGbfU/bgZp/PrbwyoxRT7aIXzcHok1/4Gkw0xTQ5sczNMNrJw1jrkW1MXfonB4DyqpEGKtwk6y
/3ar9mT1sqbX7uHunl3Zdf9zZNcOSYfJW60qeSK3so2vs3/QnN/+0OQnJ4bT0/NAgtJAhpPS86rc
AZ5ARA3kdoQ8j8g4PYOGWrnZXT8FxRoRQ7LFFKR/c6Zw1ckpiVhaSuICk2A3kP9r2M2aDnqw0lw6
GUQ2k6Oro04nMxx5tW1d1Av4LvuCLQ8khRVEmzydiSAa64Q/lb8UbjnJNUr3ZE2zfods/07tv9CG
blBC5ci7lmhl0Ok8TxB+UK7hs1h8cDTN7GWP4B78g2mW8aF10u5QMcYxYrOVUi/1kP92bH84cttV
VOmKGoJPinGg80hDG/XXRquiS5yTh1uzHNnpEeLmqstwNjqddvay+lUHo74tiFYjCVI7jE4puIeD
ceV6QPchRJGCafDowBiGUtQ08QYZcPDx3+8U8G7/uFV81/Ftm/9sz6bz4OH4/afFN4zQQlNm0vZ5
kYQoduuPHgndc5SHwbGDTEPWZW1+WyZyyQmURYoIrd6d3Z0ppnGv5HlTrK+9jI1xCKqdiQ/bqCvl
fOls//bojK9GNMXnkDw/YM5iFchYxSlDhr3BT5ussmKpDvMUXkG7dQfNJTpAJQmMTr8w8tv5nj5k
tlJcgsoTyF99beNK+ZN6STCibaaKXsOoNQ/JqHtXOi7uNlnwzmI0Sva3upRVg3502eNuzXqyDw79
2a9Z9Kv0c+PNr1vnRGIqc2je7ixH9q6RXuzF4OBtlI8xmRBYEdDzRkkoDkII4+FWbaRdtImHiAZ4
DbjulLUakcQSA45pEe6T5lx1309XA1ziZ8/U5Pec5PtmcjKUaOWjQnpx58MdobxCDbGt7tkzdMfW
6YGCIe1+nIvi2w3ep0YtY+nflTQViSs5qElZEHCKUtVBu77G9MRXmMdvfW3Qek26Lzlln7vmjlyv
JR1lpXz7WcEdRdWfbqWp2y+zYLReNVGJRa9H1lOU2bdiSAvaVTxE0I/6x0lcb89QqrWnpUUmS8lr
ha7Be1CC89EGjaMLFuZDPLr/Y46zfPOfsxyGdNtiAYuA37TAJREp/c+7te2muet7LTq2Lg1Yg7Xa
SxkG/q4H/rLVcyt4Sbw2OFJhp1wo3zUKMd9FRfih3iTDyH0UPXG06j350lrsd6AP7ByjDzfq+lLV
+DhcC8A9f6EXEPns2m1wUm/iZxk38MOx/Mt3P//v6t2uNoKjjVl/3ftOfljGPljHdTY+5R73uFE+
q5eGXglSkcLbqVOahTjKo/qQ63F1+wmz9yEQk6Z1+1O1OS+XrAnfP/+OkYxOqqdNcQ7Nrnr2IoT3
DYyslfqRiXAGlDrl1evd58QU2V0iNym2BpJI6PQVStb5oB9q+9lwF3fDqGdvh0IDNpsG3nmMS/Ng
ySPElbD/+sI/641lHOwhPbqdAYrasIL8IdVbd0/khLFWC464NzUWpH59MBodsZXQzeOfmYMEipVH
O+KotiTCCB6HIe2PvYQqASfSV26SprtRnjLOAxOqtHd7/HC8cPzw09baROQaMUU186kS3ivooPb8
t86/2aJWu49sa/5mIgVfKbpFbHoH4ZbGpnAX4w3X95dZkil0C/7PUM3fE0oQJDrj2SAY3mKJg/xu
YyFEp/UwVFu2s0Qj1EG1V4sBMm3JZQgZjOfA3BYFbIIlD049uNJvOhnPaw9FDa4sIgGZP5AXU4PZ
Dv7J95LU39OPSFg/xbD2vfa1dAFllTrevqgM/36kDeN/XPvbz7WsWlqaH3NXll+Sgh8dgYrzjE50
rNzk3LpttqlsDN05pBzJ9B0vlXCCa4uJjLxcHVJmM00HGwGwsSLzhlu5KvPDhHJzxaIFVc0YD3e4
88QtlcusaZTmrvteeX6xURKjLvePmj7S2CtncbzhXOjNrAnHAxRmOOJSWUK8WRFzCNYvXYs+UsAg
hNUnuz41jZtkSu33MEi+8/kicJEqKnshLS82jq0PL0OMtQW5ZtZIExId9wMJb+VUa8eyXrp1Ojc/
bygzfD2OrKiEcOnBkH0eRTUS507ow0mXjVin1zKQLbN1El6Jxw3HqTYv+gU6dL5juwfH8a9rHoSm
ttA/2qG19gupy19xAw5sYqHYBsyKcn2oFolp5LFS7Skm+NV8bpJ5JoSVo88XnT31UfO72098XnfX
PCCYMZsY9iykeel0je/+AFA9fTMsLLd9hxZvB43RaWsqwnKhHg+xvolA2zOFlPUbyyytfFuSuL7v
qupHVrjVW9Cn8ZGq/bQRM5pgFVpt5cjhHEG3f0pn8dX3IgpI9hQyhPvdW2aWt+s1WP8t5jLyVvjI
9PCN9WX7ok7y6Q2ed37to/pBcSpTjY5llRRgQf4S4FhDtNyuZZ03HDQKgawU6avBb41W1ijavXrC
J9F8vXFfUwpJK2oc2b7FDfTqBcnjYtT5V5ava8cJnJ3T8DjeXMPKThx3/rVZppXS6KgXSG+YvoII
R9wQG0At6nJHkpaNW1re81SOh70XzcaTVrpU6+bkezZjGZzDVHsE2h2dgV3k5GsH69u9nGrLQQyi
hziCT8EmHWPA6/jCNrR9MMLwDXpAf3W4tqG3v1eK9JpAmL2Vas5ukB9vbeow9QiQmlr6Upn2jD5B
OnhdAL9a8xJXwfKk4r3HbOQ3oRjFY6MfW3nLVzENRfUYqCcgn9y3rK83lQNJbKVW2zSGrt4gwHbL
bqtja7uuogleFm29I0cy3mSQyG+/ykwSiNY1JyWV0ZCvbJCXBRuHrM0DMneWmlnt7ArhwWLC0Eeq
u/COsAr3GUbY3/IgTtzbAS6824F6Kx61jUlyQzP+sAc0vJ/y8KzPPKwJbKXDpmi2fHwgs9SWue0D
RldzIMq09OA699mIdwG3f1rE6K5in1oloWxdk5wECcydcP2rKhbMVN9P80QYLFJA/YGoO6z3MPoW
qUJUfVIcY/RDFEjYTqoH1VwuIbFS9xEM5pIG5DpmRM7WoRGauy6taTzeiAZV5PrHacCop5ND1zgP
hldkf8bHwcC3YQgNLS9PNcV+hp+0SZNnJsv2gtP5a2CYUnYv33V0U9tahWuL70BP8O/KIc1tcv8w
sPj+mwUi7ElkGlN2Ulg8P1A9/oHR1GZmniFiXEynCe4/rwejE2zQ4WNsb8yd+sR0pMVgu4tmr06p
sqerMMydK5VjOtQxtKt+2bY9quwsmiASw0wBeSpPSQw5VCWBCOrdwl9SFozunnJ2tle/22SW+cMk
AcdTtOyCpbOPg9m3K9eJql8Er7PsD3+NC5mmwnDbL2VpvedpYx2TNlmrO9IFbnUcYAqsaqkXca8W
TO5HdVx2lX2aAhovukJX0xMBQ9loxrqol5Pe9z/tMo+PCsPoBswpE1X/c1pSlplRB0Fri7LG2yXk
/PDPk8UwisbWJHXWYkJnEHZ7B4f6VpXSkfJ1eyGp/vEA+ikd/Hv1E+qS2pt7Ev6v/oCb9MulVVQl
xcADbqsRYS6aa2dAkpvL5eaBxtlIiCHauxurVxR6fGoqE0uFZi4vRaWz6MrquyZALAoxz9QPaukg
TKu5i8KHIUqLDQoXIDeZ6XrHOujqSzhTL84rksFyokRtv16VsI7W+dRWjMNicFmZOsQT5PZ1iRea
mbkV3cPOCp6zrD4WsZh2pt84F1xSKwjk2jcny0KYV0jqRC00VD8qLaoM7be2ao62MYpHtaeRZ9aU
kzNhCefYOFV6B0d6WDsdiQ41CqntH75XADcSwhrBXKm7HdLcOPrx5D7brU01mWbU4DT4Il32AJFR
jkfMe9usE/mW7MvgTSR02r3c++lVBQEAQXD1wuY3GlOxM5YGQGaFp3ryo9eOb+57PcNX7Oumf5gm
eJHIVet9h3OZDyK+Kr69Ut90Jdz6eiEys3bao/rrR4IVIi/Vv4uKfOeaJe/D4AVvMUaUfUKbeq3Q
TlmK1rds7ZEAxNjbjG3FVJ/Y2colf+unHuXr1ouoHxaDfcIi2n6E/YwIZxHmM8FUCAQowK+cGi2L
GvIMJdrQU7ag4wTJwtdME3Ol7X54pGUoAYy6PlVVfCrjxGNipg1pZ61/DILCfaSt3SNObFnWTS/q
V/tUFyVxcDdowjjHNmhBHPzaJclNWG16ivaC+iirZ1xdUzM/2AEVpRYkA8WULg5OziS+lAjRwpVd
tMsp0wpKm1mcPQ3tZG2Iuk+f/PZf2Jv/4+rMeuPUwm37i5Bg0b8C1VfZ5Ta2X5BjOzSLvodffwbl
rXOu7stWnK0kNgWsr5lzTGPBo8SeIJZpea9C7Lsd2UJlbm3gKMAUuhblBkkquo7W94JY94mMhlVy
l3S2N9/QgU7iXm4t+q0pB73TeuVMFq0yabxEFAxLCmBIpemGoNZlursxeOK5Uk5xJfZMDu5vNg0S
MTfs95UPtLzgoc0y5KhNrgt02s1E0OmJh607RJX6368WiCC8tq1yh1r/7+22Ltwsu6vDySNeD3YL
+aH3ja0s9xMzWO+Xx1LRVVzSqIuemlVUkFQKeho+vkgSq1s6+FL/v1+ReeTnlhbuVl37yQpXYdev
uCNyVxCU0Ha3cXfThwSmAKYh8O71dsOpAtNRP+bKVorBfcH0G6xxShSr479brpIRT/8iOfM7hKSO
Peba2pw1VJtt9jt6IAb3zhEZGsu47w9G33aPiE0qSDZhe8WJCVgdSc6KBi0nHx/L9NVpflVh2Etm
Rm0hGYtX0ZgZbwNn3taFcF6E0F7bhsqeeFZneLTZHgaDqi0PVtE/12vsJkdrTIzgGPpaZMT7Ag+E
c4DgBbWX8CMtme+StPvvP8uoz3dp3cHJSIvj7fej//2fCAewsGifjIZ2twrWqPTubLRD42lRfXez
xujdRA8u9PGxl+BFGnB2x5uLo29nuSPut/dvhQDsy0uU8j39H538hihXkQOyxevTgNXkp1moAHWI
AL+bRf9JkyQBNXglWTDHmy+uQKoLTkZ8DW5ReERdOpelscE02bqGD4hFA5pl0E0Ns6ppabUtwiLj
hW7Cv0Ez6ArVQ11BK9L7r9ui7PafuFHrO+xy3g1GMxLD/B/bz2gU1Zc2zXaYleO9yCxxUgip30xY
QP0+CjO/Qqy6tQFc7YdQj89NhnTKFUp7UJPs7hZ7cvsx84oVFeG089ZSldxnDwNiQG3Uk1QQjIp8
fv2dsEa8+rTm6TZVNXuh4Zq0hzs3h5+tVmm/6cUTbIr2bswr7dovyEFnrAC3uzWvawccbatsMPXi
fzfhyJWz/k2QtgNlgRl+gp8KYcTbpI3iVJsSv3wUqg9pZj1Azf4vJPU2QQvVUAl+t3FhNBx7arT/
Z2xXFRpFexvuSsuZwDswnHAy+ZqHrnlWgbtvXQwpv0j9Aak50sGQ6NFKP4vcIJlZSgZ8pYrzSwFl
WhBcYVLQesVo3Rvyr9t3s4dAGrO2+4iNonwEw7631oCfonxKNPfclfPDZFfCb0Rr+RABHie78a2h
dIMmr08I9bk1ov4AsDiBKGHNG33kTOon6L8jEmNXCaqEVdTI7nDCA5V1IdRgtkIkrhmBCWnGS11h
eZbjbrWQ71iq3AGi4/E2wv6pa1LomDoyxLm7X4SLbARt8FaN24dUij0+fXMrXCmA18woKAa57yeH
iHf+lfMk+XedXG5dZ3lSZwLg4tplvBetEZrGPht70weF/wft84NEghoME3ZNa6xIEY+K79IkXqWf
2X/FLrZDUr9y4rgJ/9OZwcyIdIuO1imen0y3c3Zu3p3xRMM8q2xCD/TpYDYWaUyICtkAZj7cec6N
ESphyf4jrmfCRpl/ejzMz/mCEikq278l2WWe/OjFR9n4RZXKrSgmvzLs89KjIKoJB/UiZ7A9zRDc
IyH+OM3+gBi8t3P1z3q9iD9n6R+7pNqoM30X0xaTwozShiKpZY5xsEP+qAEeyWyyi6HCrcrM+RkD
fLVxy2Y9eL5qjem73p8rq/iyCk7wxckom/E0T3axB2twjEXy4TTWXdsaXsodoI352dSVnNQMhaX0
Mn4yNvNAQRApmJNZNZuofrOZUOnWjKpjMttXpgFfY1f8KRP7Wrfm4jkcVbqWiY0UzYhIfRg911Sv
bqMcwdEql2qYDxFDEopnDWE7en8gFLVfL/ZRrfIfs+JRH3U90CzjLzrnpyQuzEDrtS3Rxc/KkrPV
d9ZvSre2rMIAGE6FgigteSoqDVeT9oqtPGKxRnQHpoMgr8pragoini9tzVmWLlCbphRfCYVmMbkg
jEK2nETmaJgltdBXnOYpk1Ny1/NKaxP6JtwRAeiExusVzGZxclmt7CGaEW/UjJdiaHTfaXTbnxyU
g0m5ErLoLpArxu+mYhhnjBIM+G0POXHOh4o61NSSL+zV+0bm0ymsknyTaTGGkJY4ypYgUXQjG17H
f8j6eM/zEaZDw3wg1BUMY9IJ0rJt8IZylCdq/6FnLvsmRgRDgmkRXdm9ZlIIdF3yWCDhuTiY9kNl
taA4s28l9eyXiDYK4ysccAIsCY6YkTU3Gri3KTHOONp+qGSGXWNHDwYJTp6BLd4XevzVVnXm9c4K
jyrzJRirtj92BSm2zlxt7KY79qB8AoHKNV4yohZsxfWFde5GiiqE6j9ajZGMGuhqdojfEqu/c1wm
fCzHHsCr6gET0trLxuWbBNnvjvUslz3HBdsuh6gWBAGS0zGN3XW2QLLlYaxuy748dqp85cV8j6dm
9u2EUUfubEh8ooIpww83b4Gas532MigV3MvYBDtZINtRE1oRa/FHSi21S/+kTC+CqCMzNjZ3adXA
EMgeFE28kykS0g4mr8Sy2EEZ92yr4LlsCVxuvGHWX2yENieZpDurx3LbtworEkzD7ONeomSR+8kK
ylKQKqJBK1ua6rWo6E2USPiREn3nMekdXUSyNazx3GB2ZFygE5NlKYo3kgvujV5JfYtnY9AR48Wy
32aiqndY4wAvtvKsR29daG8WxRn8haR4vyTDELAqA+ie7orsh1MJu36rTog1zYTvw57I/ymSexfe
WabVbdAo8q52uPvl82hoy8u6wonrHx3O2k4jUyyQMflLfYmPNNKTYGmvcWx+cmUbWZWvy4Kt1LR8
2xhJnkNZiq3hCXbxE59lf7Ti0AiaaJk4bvLPThNcp2FXd8zWs/hh5B/oJ+0BX4n2ECbZAbbXvGm7
+L2oyI2aVP0dCh4C6DB86yI81hX6fvQyjPtaScicOaiXukF8aqi8e9gMeVPUo2yC2BEI2h2vcJgi
KAAqYB9Cu5lVx9glhBySpeJjk9/O2qJ6zlAzUbCWk4SRDht+fJJskcZ02OL6etUrVKU5lVKA1QT9
1KxsVSuR2zruB8Jt++ReFvEJrIM3AmIPDFK690t9hUopNnPU2n6mtLaX6xO3X/NvSeUDMd4PzTCw
Wew8SaJyAD/iYrX9A5qnfQpX1gcg9BaaNkku6aeGSnhTjX0ZAOBnUwParRiVZ5GKN7WKM8KBSZ/X
oJi5jSthrdnPGrEi3uhEUIfd8dgPVOMzTfgAceVsc908vR/fY4LOCFkhq24xS/SCDKLKsHrCJBQ6
s9gmzA69SuIqccnXs8bsZxLRY6GuGJ4aqkGmDpo3tnCtamuBx6zXj3IcNr20rg79Ci8gPi3ZPiid
pgZOV2YXhNAH+lc0R20lgmGOhQfr7ssyl5V7cR1VaG7syF57pciPd4xUv8pCv4Y2G62Kz4/V8Weh
a9w7RrUhvSHGb/uajC0AwJlI05BvzFrwXxAwZ11S8z0S6qmp+2yDMozSVjgcC/XZickehAiTFvRy
o6lyCE7VVu2KO1WrcfKJec+15P3KQ+S2KfnjPO9VKEH91lEc2KbzXqxyn3xF/AndebZk+GCrqzmp
ZBmk0wjiykMbEV1lzx5MphoyXAZkBGiFm4FmzVtLTc4TtOyuvY+S5oFnUAsa0hmQ2Mh/dps89UlY
+EhXW29cFHbIiTb5cTldo/odX025VRIJKXlSB69qkKhkMJaNSNM2TVTxnPbjvInSLMjQFmO6cRXP
NcApp2K55FX+nvcEWJtMmSCgPZjdudHeozBvglFQJNZYJ5Ju3MjhMoqRisehk0/T2NOVBh9Er5Xw
NCT1x/imjymaWdAqFzm1VwAbTuCK/pXh1RAsE0YbGLDOfm5xDriC0j4acEjODbljzNyP0h5m1nIR
/nFrdDeMAyVyfSi9CJdRpQ7KxgmLwVexjnhulePTWVhY1kW5HcOOINoqN/BujJwEWva3YyTHlgME
kaWUHxEXWFOqZyNRKt7tZu9Za4kThvmOIBVaST3WNzIGHryw8G8H/S1p7S8j59bXl1p9JjG+na2N
rcSSN1d0lqKiFqj0f0nu4vFsCFiKmUhObBQCYFbHjEkltThzebPjky+5hLXOTnjUwwc17U8lZzC3
TzseiF6QSP2MImkPw1htSYksKZrb7n4iMpMIPLojw3yLDaUPbDiB0GATVlPzjJ1leZ1qLBMke6I5
5WkfhPUxONFRYeoOQCD5oa1BgrFUmHFdrpzbG09lZj678VT4xt8JE4hfWEoaGK57dfIOfFxbph77
vEtXFpzMXRYkCGj8dtETrx1EyW4cA93Y9n8GqvGMqOyt1mYkXzo/BedhBnYb3Z5ZBJNR05t0OeVR
DOBLEUxR5FSyoDwgiMSqwr5J0np5k3RShvV10GHk8LVKdLx2i9pXc0rizH5uDPKUUc2DpQQ8zoPZ
pnoC0Add9lTHV/y3+R8QYoSyvPQo5ZnClea+RIjK0zLw43UDPL5W9Ssleony8i2dAbHwsaai4+8L
MWDGDhLdsfJdlPKgYOMrMrM/pOtQLhDCjUHWJOAlrO9oH2oTbhFSBPqlGS+BY5D3m387KRsqkbXf
DDCcU69/m0pZenYEQ5XJ2omCavRHA1MocBov0nNKGuhZ28qQd2Oh3dEUFwjIWm03svIadXAeTi8X
32XxEzQ2r/jIm0f7RFBpy2+6yl00xd+Wm18QibKVS9QHpQey1SgVyr1+u6jz6C2oaQI28H97G+t/
PnOXhvO3UReHlkchc8E6mQhmdUtc2Os9FdkjR8HslZSFrp6Ux4FlurqG/wE0ekJ0d4oGaDmNDepj
dsfXjNlFWW57a4/O4m8YWYDOGapvHRT5lwV4XbugTBM8rOzdmGeo1x7H1dRSOHQbM7FfLFWEPi7t
oLXxZQttJaOYJojFgbtxfZBVZ/yex3yP4Nrdjx2IPSsRZ7tna4mZxZ/zBa/ww2zu7ElmHxCyjzYG
QE9S82ww9jfoIe/qslavQ8Oe3CwOENrnTWO5dHplZx0kc6xHq4w280BG8EJjtRScNu2gaJ6YbWrY
gsznEFVLG6ankZ5vhliB8p1/e2GdAX3pTx0pT27tWuA3WBvOY5P7Frpl7vQBtqPTnfpYIdCiNT3S
woZAV4n8Mew48XIAWOswyT7q4P+2VhK/WyMjKOL3rm7Ukc5CrbvptGNuG6WXVwXi3yh8cQ003EX3
prQgdKqK8HAzeQmzWvEHxF+AYaIPq3IeERJAg67aCb1hXm0HGP0dihRClJdLBV2WooTCNy7sdOsW
bD67kPf/CKlMQZcFVPAuryLuUXUv5zTcdPqIDTDWR69y9M53ma7C0MGoIEPacLSWexWvFN1iHW5c
Sq6CKSufo14QSWH2vha6wpOTTlvKy8s1EZ9mXf0GOL32CDNlL8w6az8U07VMwhkywzC92fU3L1IO
2ZwXVktnZjsTlEfLGc+jBY8gGogQrmN2uYPMDuPU8Dp3Rrhu3dU0hbHnRngnaSuHiLyBWn2VsQJ4
SftuloG9utuRthEB8MZZ6YVpjneg6x/nIm2OisXx2SfY8e3aT7RkuqjxqzNBaERPyGLY6QMjJy/M
TELbCwc8v9OynDqJBrer5A7Yb0tKuO/GtbqBf7vpHdpaTip6S9t9qrVyOkSOiUEqd74mOfasbuLu
AeAXvC/lHc5+5xtGSZHbRYe8UjfaRSbzAHwmgRTb5BZbnuJPRq/hyRghxHqO53P4bifrTauaaqAm
MJ+Ji0a9hLOb98XCMRig2093GbHE+LQhbZaWQQEqH9ySk9aUWzNHoIjenHxKlcrCUohtbPWa7MA1
FyLq3QMzGKgrhvZPy81j1fefUx+xNqXt9YuMyBhl0bZqU1g+weVcE8BjB2TrJqmJqb3KErzGbf4V
c/ilhTalqmZciWLOjqwNzmMNWVUOtb1xCR302UkbO9SAm6hd5mMV2ayy3fafZp5oMJ1DHHZ/kix9
bJS43WBKhu1cB1Y8iWtS18LTShMuR958SfhQ/qRBDFcwneh1l245bP+2LNOGBkWrDZWkYOLDuPhf
0Y52QBkf+dZSf7lC29gxClAgGbc22GyMaGP12p88YR5nRtAa+sw8W7NKyqLtpTD9rMiWlIYhJXCu
kEjSv0xJCVpBzG+ibnkkTHI+lDI7EWthMaddHohIOA0mZV1lyn8VQ9aTZROb5ZqYGhu1PfZhgtYH
XyJJBC5mXjYZ6HIU0kTQMqPY/pjFmO/KEQKTgJiOvGcLoNOzhKVuFLgNu1CEp2mqHjIlhpg4qs/D
RJSNw53umSSUsH5lXRjJyg8T84d82mPWvyZu6gZkl4Z+l/DZKXro15FVkMNCC41uhesxqk9DW+tb
u5pSjxSxTh1J6FafTRCi28U88rqXDKGg78qBxKDe5QRWWNu3HLZmt41WMDu4hA9H/TelFKb5OHRe
PzuoG0cqVhk37paAVq/up59yaAsfDWlxbOOelOLYbg4r0s9bp924dyki0RsZUPIyKpRyJahGUKQH
d34k6ItCYRkMb0kNpoagZBUhv8DfUcWmna91lb7ntEBVcg5zJpBpHx1pg+xN3qB+dafoM0OB54u+
4XYell29Zm254z1PClmZhI35iak9d0iIxkLZWVr7IiKkVIrGQwSL6SWeJfGOqfpYpMvfeFha38qT
XZF2vKrFFPlynceU8EbxS/L5w3NXbDP25lgB3aIwBnPpOm3V+jQgEwSVXR/tEb0y4UicPK414tub
nkfGuLQhX+5Qmd7kwswyG0d4ZBOR0/NVkQ1HA/7AfIctdqTt8PdM+8bK4EfqGt+4hVePOHXYt/U6
vRKJr3Hk5SMzAbYTiNU5mT0I4LTv4Ld0jf20VsKOwVfOUZfswlE/o4SeTrlWg4KK6rMBRseLQrv0
ZsbvM6HuVZpCzCmWAEgTyVKzdcg7883NFxw9Edx8V7+vTUZjU5MGC6lfzN7wkYgpfkQDcCp1517P
R4vJoftp2f1Ta9dX2JyBErKkgwWAOwqIKi9hdxejFN4MpfrVCyzJDGsreFBcZaWIPybF3jAJYCq8
lCjfRqJyEVsHtdLvlxIdfGbHykYbhiebnZ7X1b1OKAYI+EW18GC26c7p0rfRmnPaEXP2COH7TNu+
eYC5ZTRD68+QcgsGdUxNxLCxHHYCVo4+IRsPqMZb3ydbTnoKVeJYV/c6knnfYah7Zv4OTa5BvwY8
z1ek+7DoC9TRMSTLQtLHS/cbZkswTRytOjJT5ipfg1MN2PJfwEBvlGLVpLXYE6MieSHfNMY2B1W0
oehCTV1sQndaAtsPZZT6zYosTdzkWSPIlKU0owwVpieFHPMxqnr8Ci9DpbOoiCJCTmrTRh0j1c1k
o5OH6xDltNyrPGnh7MSPv+zog8ek6F4WW99pVV2fo4GYiURtsaU2f7FXAaWoLRcHSVj5Nke4ZscG
lvvsAwgbFgH3pc2QqouxxmgEtg8JVBPyE6Tfs2ImJyfX9/WUvpkym4EnZu+YYHfmYsV3EdingKzx
BIKtN8UxKNahYcw1Hoeyz7Zlmha+jmEF9WE8+RqVKf7UNBB1V2z02aW21oyHzoYurJmy2eZj8pE1
4Tv8o4cUdlebwIqw09dZahhZJMXSvMTbyukjwoVqkPg2hEXaUWYqBWC6YBKAa0C5StKrevz4yYvb
cFM7Jr1k3oaYlM0SahKBGVFfB5qj/ORLfo2rURwSnXefMOUBGCjzZDeKeexbY1vlUxyoc0zBVVo/
cK0IUEnGNxPjHtGc6qqpXaG5vHPQQP2DM+9FVP3EcwWj1inHFPQSw8gfc+ppP8PmPpxm8L+SuCqA
D5JB2E5Js26L4q/3Jsee0eODKnKzzSjb3J9iuUM2Ry0h/sgmI+YzSa2A5Z4P/qva6zWa14aUlNmi
euj5UTuwBQGR3k2mv7YuFAjpvCYmnQxo8Bx6IDt+aSIlckP8R/p7zcXy4Levc+oXmUGgUGMj9atQ
M/dNp13HZborJosDbTC1XVb/qElyKMZ6b/ad8hjC3d4VxJQsMmTcRnxAEuUbPeumI1XAezTjss0j
5BdOVyEZ4jMsFmZdlRJE0uSLFntKX5+sctrj4sKW4Sonjgk0D7Pb8aMeOhF9QI+h+3Kdf2pl7Rs0
nUUvvrvJ2QsZHTPEsqT+jceFLFmrERWuESPdCu0cz9Sm+NxaLhKaijH7agSUN0TIrtfkvOcJywxs
yb5KJnA8O1Fgie5/+qDCprwbbDPcYSBbCybrXBYlWcrjp4qkK3Dn7ESc0zvBhJG/jJEMlsK4GhrS
0NgoFy/Euli1LKQYbPyNLQFZrnXo9CpjK50pJDQM0JlpdGiSlYSNLv5/HW1nBS9xSfFkSNYZQ4ys
Y1HDi+lEfziOycn+NxQZWTsJI4SqWHxspholT8mUI1wegVinTLd7i1BVqnRhopmyXOnVZBZ4TTMY
18YKvxzWoEhCBsYndLJkWJKlbMXw7tjKoR5kOzLqKPcN6iYKzfjLGfMhiIjr4C3XItMy5k8ZV7BO
+LHGyqt1BBy4R16YyAtmaLuEeLkdQk8TpSeCY2A2wLfRrFGLn5PUfbGHXKB9YWvWKOYe2RGb2JHK
bwyLbXUqMibaPaLElB3dc84yyit77ll6XxALKweOu7jvsUE1avdXdYhAYkT0TuwdTrgy2hPAEPll
y8tyCeXVRq91ZrRAdzRQfdsb3arA/yu2TlKQRoxuUmzTtKeXXCpWhPFLZ1GkRNDxuGnXZ9J1N0ky
PKBDHfxxzvXAmlMwu1jd0UMcB00j7LjsDqKQJ5lOpxlBjLqDEwsuoid4VS3lE+Ec+SSfGkMlpY5j
0Fp0tmNRd7bqyTgs47gvTPTYjPsZroK89uqx3mKjejWr6IWgtxRH8c5I9R8Dhq1fzfsBwPUWaAEb
gFCgi9LgkiFJMwSQLkT3j0WF8ACSxv1ss1ACZbKvmJ77lS3AXtqOb7ZFxs0xh3DOLdsjnYixgl6f
9FykHip8nzw3JukdfQeR5cxWoKSHzsBSZULkKMahPurIvpKZt7oonb3h1K+zNv9Uf+p4CPeDntJk
SWF7onYLpOpFcYns5rg05KB2a0moFmetZYK7RBlAA2AM3kKyHopEVKi0vfitN71rokrIJgJY7KNW
TW85U3j4OSpPn/NFjrvZQEVNnfrTmMQXspBtiSPBm6pq50y5tc8EGa3OZG4sO8+BY1k7YYXPWjvv
w041gDOw6ZM1kDR8FmSwGp5Gqm2jig/FpfV3nHPTJwuDqpFkqtp8kXmznOjzviYyp6oVXW/MI54Y
Iw9SybdO38iVyYwZtuI/kbhfKaFEfCKU9zJX7vSakWphFh81FFSmZyHLpKo/LP1dWT6GEmmwGm0Z
gdP03E+9Cop/nohV78w/SjT/62uWVmuuUTBbw9lwKWfMCo9rnSLBzKsXIl/jgNHKR12yKEUPzZDU
lAsWik/FFE/WPFPvqQSOkRTAoLd9AvpoUTkIKiU9y4Op/zEd8iKc+AVvCrxDGe1de17xvAAqB+5I
fWJcoTH/HGLXhRSJumxIjReJIAWP5xs7hs+yqRsGJ2T6ECFvF7vFc+e+WhuWC2kEL1aLLtsdjQ0a
auSpyUdZJF+ybnaUNJ2PXHVBzML8f5rKORAWwd+mHsT5w1jQu4xkxm+1OT/p5WIgxkMflizWKWQm
5ecpS5rG2SFpz3e5pe4GCxRE2LA0Z1TF7p7XkMHCrtMNvy4YPrpuJjeUm14S81AYJU9davHjuTmC
dF2cho7hsch4GXfsrRNG+Aw2m2pV+G8VJVnuXX3xaFriUzIqm3wUC978+LtlS0yI6/qKT7jIC6NU
qG36RkWcoydafJpYdkSCzU6qCSJHKkJMXOvYlcMI39T8VKT1mY8VPcVivCkNtxPh2nqA8tDmNKfg
AcYbCfGlDJqzHtUv5brDQFuXebWo0z3t7mFq9WhXINcwqBuxv7rv2swAMRd5fXWmDubaeuYkFe5t
XfkkdOvTFfq/wvjUJfNNMarI1mXzRMJpoMAy4/zvWYrDIW5Y5GCKVKtdbzVPoavWh1pRN3oIx7yJ
TkQByAMaIcacSmMywXdK/lj4nciJPUEbXRr1blKmfqX6r9LZgc+HC2Fafbud8+65U4FVJErPoxUC
CLc+Q57IzSyNxyWtao+C5uAIDVJf6zzby9+ydv6yrbYuxFuHAKewZvSPVqqTKQwhU4Os5QEjqlXL
K/XhPgsD14J4xP3ppbkjaBd1MiN5TJhpinkNONrZqwPQwXPnGxSDcumybWqWRwbPD3Vnr6RR9VXt
lZ9q3ZTWEk8arUjmhznbG5QEdqAoyrlB6U70q864y0C8NTUfArLNubSN+qm+izGDnMjpzfFQttbG
6pirmF1kXsnn1n0Sf4t3J0weCkSH/8rU8Jh5mHcsl4kmbnkhYdeE6RLl41+7doA14wqOJ/1wi/od
VyvyzZnsOjxMep2yFLHXRGANRSEFRikDOTtvIppqtJZ0angNcb6gzG5uCv9GTtuiJvoGsXP2qLXd
bzAVstHOB+9BdtlKMkwb2Ddt1u9vLLk+Qo/nKpSMv1+uMYlVjiZ6BEnFG0BR92UVKru2UsX5/37l
hNm7pbZoIVY/eDEs0R2zozuVifIqPUUxQSJRQ7K2mAkBo/m40RBte95OhYPnhbCQzY2fMU8QhoHY
R+cb1cYR0rdMJ0F+vFpRKra0NY4VqiEhLoqCkvE3SWAS+t6YU/WSozrswYNeCidJjizMiATWQfMX
pWU+SeueoZiOvshmhSG7rtgRyn3fVO5E34k2EjAB2F7daA4AAavAJgaCOz4Z7+nby/vZQAh2wyjc
/oew8P5JPANXcBjo4MPm2ZbmcidN5AnIktXN779DgLh1UWjFNqPW6Pfzgrz3F3LG5k2cYoq7G0pn
1pLkGfP071eMufgB1z+ZsrBRUifZ92E4bsCiZ1t7FXTcAsSz9uW/65sooHyINbswb/y5YZExsf1+
dROh3zTppMa+JvXSUHMS7VSkpEq3uflRxcrr718zwuj7zHXMq5q2/K1SsiV1jqinHqkFbhenPcNR
Kk4ICTcz7umMronVI4g0UVFqkaNk7PS+Bfqrmm86uhGJf/+vtDU8afFow0LN4cAZDPQsBSxcnUYI
s7Xou3Er+4GszZQXejv8QsjW3++lfm1n9Q9GTXdzw+6Yw0iGYl6EG7ba4kVvqIFHXb4XvabdKwYB
8kkViXue3JRzfpn3t6BYtO/yvFTD9F9wbB5WdJo3KtlgDueOsd3d0M7N1Q47eno3OYYDs8vEqcrN
DUGBBD7fJcr4UMPKiSbxoWL1+ViMSfPDmKAbEmVKgucwgERunm+qoSm2N/f+Yqg5/ar4U1nje3uT
5KsTAVbSjZdTVCurlBYpqC74m+zWOBaqlgIiRC4OI1nZ/Cr8G2LDrwuVBJmr7Gt0tnpCv7EHSN5p
ZaJe9DSXR47AJJChc5xXx0pOC6N5+Om49PW2WzNDF0h9YGRNa89eEdBFClyQ+PRWiTFRug3cqJsn
N7VWrchCaaGUJnhZRdePDE/VC2LdeLPMlfnqCGqqfJ7PemK4LKaBuUCfHcL0ms6V46C5UtZZP0dh
aEbzIY2M4BZFw7DmpKpudxJydHeyKNcneFKupcmTrrSoP1nKRViKTargrmDVrar7ZkYeNkVrpRNB
4R5qtFgUwRVcIUJ19MEugtGdHB/tcHRnxlV8QfHSBmZNbheblxBnfDXuZRl/EjtS3tnCmnY0HGgT
Vpu9qVQ+cSv53f9RyPJZ/ykGotpm5k2Bk9jNAzi/V0XoOK/wMh2rJrO2sI6H51KNWDGHVv/s/gbO
j3EDfMVa4RdC/4PnK94SLtnskvVL1PQgoSZb7uQINvP2YEZ6ei+gU1wXp2x9rUZOF6/EXg0K+rZq
0RX9vuP0//0a1Qw/sar2WBOAU6+vL80S5cGyMV1VbVOffy/92LjTSZD4c2PxwFynS2GFf+llxkme
N4/OLVddgtLdk5n07/ZGsSUiZ9vlKcMDTaxioZJBceMNOghbLt049MexHbaxnKlGtB6Lu5ZyxZe+
ew6H1wFnxv3vpSAV+x/7TPY9hCwfsQnwq9R2/caJuv2Nx3bjsFUGkyJ9RLPz+3uEQAR8l+6unNh5
5K3b3KPZ0jd2WTNHnyhgusXKv9A/+Lzj5w9dfbPp+Lt0VL3SJMLINb5v5iErXr5GXdSv0p2LzZhm
GcsmljI34bY+me8iaYbfPNM+dt5NkbfwRy06qVt6CXGx6UExeY/cnlDFKdZ4i+wxp4i+2sBhO/e1
jXTt+ksHa4sAaaJy+H3pj2MyPzBXH3PwZkkwlsLCvwhbsmq0HORbbJFaBLx6zo5zoq4ikm4+3GxN
JLFax8parrzL0f/FBKkeOouuEKfNcnAjG/FOlQxP3He/0VHOagMsy5rUmvUWy1S0WHNI300OTPTX
zbTlU2+qJxEO/0PYeSy5rW1b9l+qXYiAN43qkAS9SZ+SOghJR4K3G/7r38DGqatrIu7rQCCYqcwk
wW3WmnNMAZBKsbCJWpYvr8f3BGjE9wRjgq9k+nQqJ5o1ZDI2J2vZ2ntmaJxdsNX0ADUV1B6xEjLM
iWVrsaQMF09I4uxNZwwDNQbtwKyF1kZLpnUsZHfXvajuV2PBrmYhtJY+JIdrHN6KfjS+u1QkdkUb
jNchdKkIsxA6/oGiNIh20b/BLo1I55YZUQoiCQfpor/aK9yW2BvEdc0dSD4kY6Kghqz/qYeTd6qn
Sj0g6LKfi6ZOKSOBqS4jj0Z43z0PcUeUpBlCg2YWWbLo7A+Mf5ukJ2xwnRasmGksyJKEWkslDsC2
kscYWQ8JmKN8WzyJvv9pRjaOtAWpVZE0zlJl7vSHh9TFF6R8P/fY1LUF6yzZzoEw0A/UhXMWPb3n
kXq/DNKTQIPOS65twvQtH43sAa8JtaKifptN7eqRu/xjitDwd4i87waB5TcSaCjkL0+kc3KojNj4
VOnTHcRMElWsKOnH8p3yC+R3Fh5SsKgdNsM4xi+9o9yk8VSBCXVKQBHtZLhlg0Zn1+O7UHDd7dZM
B0RP5l3vkF7GMcxDfSLtQdNj9Las2Y5zpN+6xVNlpOxznHjRN05Nf8PvDlt38uyPImM/oWXXkrHj
Bc9l81Jl81UOiE6TOaehUfKdSznArzt+9wik39JDC+6M78orhIajVVUT+9FmWJITe79crCMeNLaN
1TThzTXdDWmzxVvd0p/PurwhcKIt3gB8d37Bjbs3PDV/K3gFLjEtgMR0v9FgtF5lsmA1sdqfyYDp
tdF6jVRWdUtN1Jw9gdK6K79M4U0d4/oriTYpv+tQ+9EwEFSjql+LGhLeQLHnrhTeWTqLajN41/tG
/Rg7y/BnBunACr5HdYX4r7TEQ7CAepSgBxrFINuwFtXDKrNupxdl9emZzvec6t/v+qMwrf63ZRRv
Or3uz5x9/U41vOFWsve+WGpu+KAFO391+a2LN0iST6Giwu2kVrrI0ee3IHGBSDlB/yO3msMsFmbV
lFU+sO/mp+OSTBNY9NlBFWF1M/dzW817OYz0o91tIltRb/RYSvr7kA8MPep8A5HAXnqGreVhrdQK
9W1qXygdwrNHBQOfyJIqAUyNuHeAQCSY00D3Esc82pV2ldOISdFbpOS5LXOKPBQpBcX179AdBNKS
cmOGPQznMkh28qE8qJainXtPG45JGY4XvLLZEgIFvJUlHlghdICdF+9nufowVFIFqFzdaDeNX/TJ
dWnGVdmtqarsSuHva5DY38aGDab0eDtTmh6NIlLRAXDtzxO4ElNBn7vqxp8Eg2PwkKPzMIIx79sw
8kfhPtZR18gAw1rlnNxDAm5Adlvis26jz7Q1g18N3ilrRHMPDcGitlxXvI2ldzKbPPvoSGlm8GVd
uVx3PPeUzfho6PIQeNkndPVCym9/yFA26VoAyps5Lr9PjJZbUw/iJ0Ar2kmzWIaUxPpup25R4M1W
F0Ldni42O8o3KMnzflBL9UR0+YIMtX93hs0q3sZWgIKpGC7ZAkhresU6u3NA72556FYmXoWpGzDl
UtOictirMMqMhX7m5Wax++/MIO/fkUGu6ViGDSxINbCKYwP/VwhLA/ZS6ao6P1H1ZAtJLKGgPB7H
jxC3/r74x5lL6XW9BkJrR7ZK8w79f+OFSfCuEnMBXRJTtxdZ+fOacVHm6LIGIIkzOynfnMdmo9sp
8S/yImpJ7TRRc4lVd3xS+vpJpSt5WX2OHWJcXzVrc0f9qduoVVjMH9rwNC5My14esnRmwYteawFb
yuvpNBk3O/K+ufzkV6fU0r3Zqziwy6C8NLbh7hOtyF8weUOMjj9Mi2BEd3Jygsg5owtRbIcc0kqL
5BLk41FCaOUhFqg0wwawpHyoBypMWzP3y4COhQTlRqoR3uSZHmkfNbbPW692nykZAvcedNc7TaXP
AUU2umXAGjn75L8ZusQP1KbVPjeDl7+1A00wW3yWmEr2miYwCS+HIIvNu+2q/MVO+tZ1+peV8OPg
SUarggMbrDOto2bOgv+F0qPhFuQG+IMfc20JC3SoZlEn0gBM/RulJ6UGYxusTE4EkMVnJP/iBfyQ
b7Ol4K5sqn1piIj+Ngd9pCO/Fl4Cygv+0BXTeTZygn6XiOpCp6eDW0o/mAIxgmuJYZ/ZefO1HGlu
LSE9KAuoCHgOeamdnj55dct2KAvtL672wGUyXoYZhWpdEN0euBz1fwQ88YuXB90I/pLmQnUmMZJp
7kHpTDzPIxQArXbZKI2yKgF1BD9SZE8OngvvmiyDBgrME3CM+ZsRwKzsG3d6KjXT2WdB9dRihtwO
2kLi7+hm7OXjxdO2D4RA+TQUJXaVGmVP1yZVBHoBun2MRU/6ZEVCP04A5bnKh3hjwsOsIGmrKs/e
VY1Zn3Ea0EMKRrTtUYiDUWU7MavVVztHNzIT63qFTp6cgtbFiu4GJYIvrYu/I3InHy2lyBCSdpHY
yZlio2Ue+9GasXQR3Zg7Y7lPO4QF0uIsr6FNIlYmwBQ/29r0lBlu+BqZFmqPvkn4TJaMSZHa3qhD
PbPRZMSqLe1fnmWLerMKm+Faadwnqj6QShUbsXGiVRfSgvSUcE8E27kZFacZIvvBaIX3UmeIBqu6
1T/WPySZx2/R2ObHOdfY8Kfk4papafpzA0IfztLFiUh0GFqHHIIg+/sgr5eZuPy5FBTiurrjMxdN
EcYg4YcGKfceLXES5HDL7xyyLA7u7PxuqgwurYbxEgYzbmon8e49BNh1tWu29YHGFdt2AHKgJT00
PMutqyvTKyQe9xSPE/9lRjzPLQ+Lv292lQKrWpXWi7ukakoHu2U+piQbf3ZZiWh3GtnAss08t1mK
UdfVumdz8LpbORg1Ejuyb+QTtN2js1Gb4xNrMufq1QMpDskiogt0iCEyR613SVXOhbqXJIyks909
ICh1xyqXtVZK1SM2rQOWRHu33gy5ZeAFsNFeaL0I/XgMHECf1mA9SO9kLfemshzrX6JoMwO7DtHz
hZuSFL1yyNnmhd2xqY5jpcWv0uXduhaS7QqGs7yZ8xhNDzGFF6JExQFxk3FkedG99g4+NQsL0iF0
QewgjgjY1E8FSYte8GmwC+qW/WWkmoewb25VNip/eZR/l09ij34KQX47v6sgsHy1msI9tPov0nHc
sIQ4B3r1TT6CiqYfkzqFGmQ0Cr6UNjukkYXcQakBHyrcunU+X9Qu9U4IELqtxZL9eYqtvbZUbyRv
BB0+a0/vV6Ux5stf1mhwKwVApfxxtNuvHQkk6agw+gs9Ht91lbYGeOJmhfjEql1tOk2lkZk2yhY1
nthLxI98gjpde5JATuLLKQT2c3awqmnCkFRMdxSi8MHjsQHj742kFfa5vVOd9kYIeUNhNUTeRTDL
zUR+ShJBb64F27b5qPnkfdiDbd8761dVDrdJBq8uB9zSRLAuB2OY1CtdUKaW5p7w9++SIUS76ywJ
F6hyiwufHDbiGA8o57/rxHq8LI9kZVs+osK0k/OX5pWqfG5gLNjGcRQceqUj73E56G2P9C3FYnpB
ZBvb06a34RlpcFOPRVim+6w4CD2xLpNnfpNIAQkXwMeDlbsD35i0bzP5cNvR0MVbCat0Oy9n43JN
PhtW1e8UFv6jn/T6dVEY6QvUCPpK/aqztbBINVGU3n2So1enogJQVR3WV9Ubm1qO9uHk0Ch3waNv
VLtrDpDGv+T2hNp8UDOCH8a0Psg80UoX1gUUxE3CG8ir6m5mqO/k0CkP2DcoD9SB4tdmF59I7Xn5
MxapU4bjeHL+aXh6wXNewFoCNJV5oThA3kXw6jWw/nWxvozrKyhfzGkggdnhvZoVb2QNyK1Vn+Qn
X7A8vayzawvMY4uC3fhsPD6YoM+fW0s1XlXAL/KyE2iYEpJAuQIYUQBjVfkmnNXxMYEi8TXsvu9O
pv7SKTvevGq+JVmS3bQq6n1ByP2ukwvvmkIHNq9FJFYTxqHXn46DqIjR0ZgFeqkAVSWkp2gl+tpE
4EIvM+urxxaZGY7yXE5ZzyeqNTvpwKdvQhc/yBdn9o5tIGIDUetsSw1KtM14nZxI912ar8+rz5w8
rCfhxcodh2W3t/pWuRNfZ2yKQn1IxEXsWuEljKiejyRWobmmZTYvZ2NEDV+eyWsEw//97Ng5ob+0
Fnd/vliejXHuIpPoF55FtHhdoy8tGPRjDNV6L7sR9LS3Y9459NQXEBX9R4WeBsa1ibLlMhgY+Yik
CkllgIpcr9WbHGEk1ijKnVtpN9E+tJKFv7dYEP5xNs4NkOiypzFSj61Pp9Otp2H9bk0Xyn6dK7Mo
r49Q88KbgFB5w8+G6cqiMYtONj4SrfWLF1a8xM4YPpfKXyTj4GY2KhKExISqAzgL0llzAJaaKodW
CXdy7PvzO4bMoUOtwcGye+VIn9Mmu5Y6omN789dmHNdFUh3igrJvdUxwaVcVygN68SPwAphDtmKz
qQ0F6I++PCQJNQz5UB5GFCl+70zihnJ7mI3sS+LqxiUQuDoFiMBDOhOPKP+8VIujW1tRzyZJ7ywv
sXnbrBW/ckaYFjZU0lTh6I9U0RQf0U1sJjEV5xzu75JYFjfdMcwFLW3owtjFqlcmHDZllDdYhmGo
XmZYNTVeW9sgj4ckmg+Vj/kZ8hfifydkrl4xO30yIEla6u7ykHsMyvh2ruvIEFgXlxjS5ywbDpTD
8p+80saGmQfERqV8ly9w7A5IWBXhbiyKY3frh26W+qUaDZuxiXcIV4N6Ufvpu3z32HW2Lw1NnN3E
J5Z5vWtvaoIEfPk7Bz3TH+Ych3tR1Bp+iSmLdooRZzf5k9y8uUW1m5yjAXVlFauAARPHuebmWZHL
IFdEB5s4zF08x/2XBVUTtSN0zcIwtvI2LoKMGcqG5tZofl0ExUlF8bg322H6yMLkAWsJcQhJxWux
PqCVq9YYQMt2MO4FvagEItLPvBTfEQHD/dIJyaXTtbbakrLVALQg6V2mmjiKtNeSKutC2z+Ri6yx
3nXM1ykRL0EkkHgtBb2wrkzGo1j1Q918MTpd6I84AMy2JhDQB6a4ZPlFkIRvVY4OrUTuxP0EbGO9
E2uskqoHa32Kv+Ue3nDmhG+sT3OfqNL5ouBYoQOEqaNaDm5HE2x9iIrp07VJYjIC1jEroD3E5bAz
qpxAzLTRvxZa/sgL0/gtMrGtp9H4GVUJqp95Kp81Fa93gb1mcNvYPcwt0BPYrhOKbSQcTYEcolXm
7BpozXysKozXLWVCaubs8WXiesb+ynXNm6S52WW2pSbRXv+UbSW10MAUulvZcO2Qh76LkpmdIBk3
pRJ65Q6weOOjZmBDUCvVDxZ5Fjn2DAYSfVI2DlI/ED1nQWl8riLtMsaLAJENX3gzjeCW5gEBlYZp
3foCmvbymSdiMzznZrivO1bmsYE2oDbt6NVaCL6sHO9rdSZh07YJcw+CnxGAI1nrZ5OF7D6lQv13
iyk3OmWPsAlDoqZ+5grV0VJxkMMvd4glDP1YxvO3rkq7LTwI7yhTpBRh7LvYm98M7sZt2Mboj8c8
O7iG5dxMhub1jOIzkmxZ0RhDkh4XC8erAKB1awzxYRDR0aADn241qQ+ydY5G3nzqaMH4mOvNi4n3
6eEpzfP6LI3K7uxGAoVpsIAmvQUvSUIRiK8a7YQZd9OlJ9/xEhl9vySZPclHf67/eQi6hobPrIZU
t2a8Zo08yijY0DUw9RbbdoLa2AhWOaid+BL5pFV52CBIs1uzY9Fm5vu4Z1gXE8QeFyk//fa7PAh7
ZlKMQgVsjYY3cH2ctNkpyGAmtCWiCtTfF6y8DRFJHMK0fLXDyb4oU24/peVRzSvzNJW24Jb1pm9R
HOyrKhAf8roZQd2sautb7VrKecqU6c3JdZQq1kvTzuL05z6WVas2HVnFYbAqKjd9TKgMT9i8iV5x
5/zZbWiUa5invjewgNZ64lyET9FEZ8sn+jjN6qfATKcnb7awCGs5ASXKye7Ie4+WWLUq08u7PFOX
Jb2dwByTz3bQ5E9qJSJ4pxoaCJ1O+WzUA6ai0n3FILgyBgXVIRWUxD0ogivtNra7cBGOZZTa9Y8S
ZexTM6hH+amcJCAsD3OW+cia0LLzlkOtYZ/9T0+h5alw8nJRbWamy4pwgd5xypsisgSDWm+8A0ZD
sNYUwTleWDlZap1MZq47nkbGOqF5oEX4EK7ZxnNtGggGx9mPCGLCadLTHnJMYHfdyYY7diNFz7nl
ivWsNEn1HLOpHZuifo8H63Wt6ZELhyhnbIa9QD62lcnCfzKG/zzx55qonZeOxAMIZ55z07zuPNtu
cXYy8io2Yvl5FiSnm+46w2aa6hcQUe3un94lN1SpldEsX96zLOinp5jN6NVI2odhWAfbHuqHHDOC
kGqQY3as+Ec8Wtspcg4QXOoHE2C8VbHA0ZiGoDUvbToAV0v8Yqq9TCTcbUryCs/ymo6D7q7S3JFP
WnHuXdLJ+qmbYIAckhpO01RqbwPgq32s6aovH7pOk8DXKEiZWJ7V4Vo+XE1/RKmmsTbFWJEP7DVH
y/rdG7pxThbyoTw0wS/D4g+LlivuYIW3OB7vBvETCc5s20ZrWav73Vq4XcfzKnhvdPgJuBQZOQIb
PoOLwWYvX4QMWR62XGxH6zhauf1ziSnp71cIIMX6uciB8NAyCWmKwqeSfW1UHt8qYb8BkI1m0ury
oP4QTk7ajK5+EXTb1u/so9bzpV7FJejGt3CbH+T3y4cs0rsDcvzuQiU8PIZmf4mggN8k9RL3d3G1
x+mjWrjhIJCGPWnzKO3/3Pxa9NFMM1wQOsJUM5kPaku3bnHRPBQ7MK553DzWe1ne1vKgYF4nY+iL
phn9UX6PptfzZZ6636riTgf6X0sFvKiBG9mpmYCetqIDGuj6o2ZEICrY2Pw995FQeoloRDxC/Dqn
UVW+ku9CLKy8RmqGs+2GWffZ36M6iZrolAGlSsSCiWmeEUMWz9lVnsurVd7D0DrL0OnCaP3AyGCp
5O67fL1srXXPpRhwTYS68hGP2RuVOPsvEq+vSaPO7/iGdjMxMmRfOcHRmGkYtrUBlUafvqVqGe7J
UAnprS2jCwZ/G6PHhPsG99azPKsjlBJNGx7EGIi7WeZo0aeGKHQvphjeQUbtG97AZaWAYcZFzIkC
Vt5jkUdt3WF9clEd0R08p232cqZfJv/KyhGNCyI6KWwyLfdEp57tMP+kh6g3yvBZzWF+DSMPVsZS
7woaYsiDojrDLt792xArB9tIdPG1AGuHDbLxK3J0/HHR2HTi0ozxjNViTK926d4DuwW2n/DxxV+F
T2fwWOj3pFsHbFE2sGdj9v7MwguYP7Swl67vaoF7+ey643ODzfK6/geU2FjTht4bNWPzVrXIus00
OIa8SAcUbtYz2VDyVoKqpRyVkP4B/xYIIgEBcMEk+wGSwVEpG/tXFNZr+0v2uzprZkKWyiGlsNqj
vEflSig1A2S+KfpOHa3QYS0gs+EuzkMAb+u/d2MMU/+3ajuQWc/zyOYxbFuFibyEgfz8/hIXofh/
/0f7v13dGDm7W+OsUH32h6Eodub07ogq2fcSiazZvzMrmahHcPea0BFp3WZ8Xo3i26RBA4ojys7L
cozI2OS5jAhJnl4s58XRIkhXbUeVTEya3xesobRUu3H//HZETaIMCCaEt3ZTXyzDEz4wteCLZ/q2
0I5ZEZVf6IQCdS+L+pw26Uch3NKXLUrXSAED1UgMaUlDOgBtcOntwCcbtrwn41ijwrDb21znTyHJ
hj9HThIv8ORJmB46pKF4nAEdUjkeqNujgWciRuCUDqyKvRSpK91kczsNg7gkiD53U4K6KLCyhsxK
fAQNrAfgKkK7dAFFC4XPCtJZ940XU2xSlY0PEY4ElGld/9ZH9b1V7aVP4SoP4Wb1gRXiQ5alUlPf
50qpPtoQYwN6JnerJ3PxEKj8ZcD3aIzF1TQcWBjYZd51wYZv6EmEkRWVKSBcQDE6WFGdp7SnUo9y
8pdZLkSt7ryWJvXB8NxoZnMYtZ6lg5uXVGVds/o6B456JBOy3ZcqSGh5FqYZaeqOjvvSINoyRC50
spXUfWpr925bOVQny7nGIyJDJG6bctLey7RMv40hCDb2jzQ8Lbwm6CFkRJDhhFfTLsGvMlsxBSnq
OQ07NpLp3DzRrmHhrQjxqRvir3YGsx1qpTgOIfUk202QZB68RqleB524ch64Ve3ARYM+8s9fknUW
VoOqi/AfLW+gDFYe5srg9+GtXfesLl6hJSSGcsf3BuXRmxNZnxVuk1fQLHDj4km9DzjSn+YM3TF+
7cJ3S8/YW3gBj2OmUUFY1qx53EVHB+AQSvylZRGk6kYPB5vlJxmguYmVJ9EH8dDZfM/lkCCjckmc
xdzZ+5kbrKUCrQFR6AK/lpUQuZHOUazMYUslLAh/TXHzJAtqOolSJ41d9c5uGNNzRQUhaQlwG2qy
l5Hf8tDHCu1T9nanevl8lrE9b+K28DYyBK+H6bbF5Wke5MO8XFIvq+ooBb1IYH2RoDmX0oA5m86e
plgvlpqFL4ra3DuN7hmIU8R83iweDlKOLaIaEJ+OcoFso+BWdCHtFdgH+lNfJN2LHAeKPmK92sz2
xjLzv8hpI9RJq52MUtfS8IUFjLhzdKhae8wssg8e6EP+SLLyUhepuZ9Mx1kXjV5QdsfEWHwwZURJ
MJjqI699fY0oHfoOZfXUCYx7aGM9dWqbXS5iLew8VLePg4b4EK1bgdsUAynetVzJWQ7NkCyWilZN
pM+wwft89ciEwxkdKv0LgnTtOHYKQRiJ/ZeUUPSRDqCm66ebfJ2iX4FhU0BDNsSrwW1Bu0gHjEpR
w0OOANpp/JYhUiSdCWAqmnDvzcBnEuuOdRIUUvxknMJdPRXeMQeSe4G6iR4s9AxMC7Z+KJaWfK/N
PawFeiJVUf6SkljFju3b8qjSQ2JgKPzA3UqvxcJGjrr0Ddex8gGm/DGAZ8D6oenr26pVgBYSIN03
tazCN8H94I2QohUt1/fOsjaUC0R5yMbxU9SGeU1Lh40DPqWb2lfDTg9N5zjM3KFzr4SrPq2fxI9a
6OajEsZfOSl1J7kbqpicNxAy8NZY7k+XdIZjB2jif9EQQBT8j1nLVFnyOoQOWTSK/71H3Bp1JWC/
zecwxvDaRcRuqvO8lRIig2biNkuNLwEMNp8Wq/5OHKmz6VziThCWKVdsRoyWelxEZ7nUGMuZhlIG
McLT0u9LUqaxlNe0pTSbmo91HiQNct7ZIonWvdKflWXbFR+GphwjzdHyC5aVEUY9yyW5FwVxWfq2
MeU+1tUAbUVCE452xhvdkUs/OdXXqel4JzQDrXwPjHualyiBSFzcpLc+ZgDFUqYUAL2iass6j2G5
32hDNx9sAbGQBGnC1VG3MHQj3tItvd7m3di+9IvKv8/x5IUY808evbKHG/TnUoOGpOJ6e/lzFmbe
wW1wystNv9z+r5UA+biw+bwtf9tSP/yHRrAesvIYEYi3kZJBqSDsmHyeplh/qVAanudE93zSkJ2D
wGiwcQcAmUh9MctW92Tm7pJKrdCNW/R+EWXGOstfCTOS/1/qmt8LV/VO8icGpUkcsGt+2EvRNRzC
cw/i7mx7Wbyz3XI+MjR4JHEE0PY91brKOW6y5/kwhwW4iq5xLwFj910+kWLpKbA/5oR069Do5MXS
m7BML0WnmF7XIVSEBubCCu6z4IYoacZ+QdcChou01ZF0IXpbCVGGkUrWBW/BDvCgcoiEfa+zhMaP
0I33Bg/01lQL61TPdfVcivQJFjRyrrFQ6YrdxkW4LFct/XI21nqyjRrF9HNMz+sTi34xoDMsFgWR
rUB8JVZJmBEQaKPKDtlSLOEyqeYGkCnAWj3N9qNZDWwy8ol7tVH6nx5BjwBQbEIcHnWgsjSGTIWA
LHkx4ICc5II0D5Vm62KcwZmMEjCwpk97UIuTlAnKg8BSiH9zrL6GcV+e5IxSO7DtWl3jjkpe1EIB
iGdb4gXyuriUjv0TqJ94MZpUB1w7WdssGT0/6+vgYIYN2r+0v8Z6iCBSg7sWmF51bnOFZjRm4o2R
K8Ohi9TxaVpUW3FVikPd+jK5FoTXeFY9a9w1qb1BJ2L/5SoTLDXDNl/VDlqhGSrFp45a8QAGnJz3
dm4PilKkd+xSvVBPrTmUB4WSDfSL0rhalW5+6AFgbmf4URVBejPpIJzXGZwEXNwsPZzaCsreSc67
cL6607q8iIZfck0UmwYpPlP2zfKiZ/BfWJjGynou9ZjQVcX4IMLbObupbb5ZhLfIN5R+u0aNKPq7
uE67pErZN1K1lu1GuciTC79GJ+6nJ08OpwxY8iQPLi1UYjbgRS9O66+p6eXA8nGZbkULjKYZ8mYv
mzdj31s7wwQkINsbYe8w9yKqlH3XuqLA7VnN5Mum7Jzk9t5ZHjIAH+mveDeE09ElAAG1Rk4XenRX
EJ/75dI4ZYVdsdhyq6/lBDkhTINfZTdOy8qb6zotOjzE9XnuTNtXgsnYeGOGThyQDMKMyZcroAl1
jq+3bnCKz5LpHdD9glGQRltUW/UuCxX1r7lN9UMPzXVRskbMceN8kS+icIv3WEztDk9Ji2GWna1s
L+iEMWxTCoQbfH/f5A+ql9odCKu9DV/hOa8BdM5O+dCXvWCRxm9KDSJ2VMVefrVcohXwStYMuNDF
PrsM7LIpq0UPpL/6NQZVZNshKzOWrcVLB3nWFSq4BXyOSVF5eydzIQlaCpsIPJ+Uc43uIReaSRIz
po686RAlGHbIPW/3LDmqc5bBc6CxCPrT1hh00TyMEN883JqKU6Y+AZ6AiNmvH4Yqz89uPxEZZwEJ
sxskxFqFC0443TMbXrbMlmiep1bzbgNExkFN3jqvgLq7ZCTrwM4POaUhOeLJX8IpjARrmXesKW8B
uOiGnTuH6j7Fp3DJnAK7WNup+76pkCODDIasg8tLbwbUpMIbrkLvzGvBLOtXI+mFsvcZpvpbSYDL
j3Ky38o0U14xUYfnmfLJqXTVs4x71g04NewhMCdqfXTNkjneSreYNs6jPw6MGUIbv69CtCbjxjGa
658D6PzuCID8DumoOhVT8k46Uv9jDFEy6jn5EUs8o1BMfUceBcWOZdJ05fzZs8nzXXtgqR562aEy
VLBxUnRT2XXsj6pboxhQ1QtY3N+yfGrHDbu5CsFWOvzyzEr5oUfUw90GIxhlyX7RDyVNuHx6oOQX
VXPR25kbpGCTtnEN+yonuHJW2bDwfjPosHlKfddRvV3SaDuaImTwLI02XfkiFyiegQOybFpITmxB
3Tht3moXVp9j8TnvArgRpvvbjMb8UaHKTjVHX+hn4c25Dl7vXllTjGdvUM8T26CN50L5yCzthrjd
RpqKaIWYZnJWYaSh7jVIS9kW2vCpsJ08uPaYbZwBxO3EHzR4MINIfETNAZwUL7bxaUdledGbRfpc
l/Y2tUp928VwCqag5rfgU7Wl/oBKuUdKKstO6ozRcY5EcV7yA+D26In/36saqAT/Y31o8SGwbcfU
LFwyMu/2n6oaUaaVzLime+4FHkoXliOci6VZaPevzMpAogqI401liIOCRPWommX/Sol9H4Xq6Sht
L241WBcv/uD2ax9w7F5NShtWrr4Elaa/ZcGIzBqf7Fk3o+RRwbAL3HL4Tnx8gen0r6QT8BTn2jh2
nSGjaN4ycINrkB6JC+omjbsfJd6mq1rM7b43wePKQnk5BjUy4SS/YFqRdpI6hWVqewLBJQG8Oxn+
1JRozoJCD/fyoVVrxbaZvTd5a62LNDKiS5vsmXq90di/7cnVmWBosUhzOhTxdjXCsHezHIFElgKn
EJn3FlY6jUvTdNezaLk2k4G6Dfks9WNIVtzohHvZHKMy/zsm4I38ip7/hFVpi0ADjU8K6vxGbit1
gc6z0SFoNTUG0ndmIGrrT9SrciO9QUUP/8TVIhdkNdqyqEm+mzAtyO2DTL6cDXFtf+2AFBxnKTWy
M+06LQdD6aIdEYHFyc3MgTaY5ax7cyN9RQSo8nvR9C/SnLjYrmifzTaM/SwQLUUTp/+7nRLRITkw
zSWbP14sqwanJnDRrPMwyb2ZFaXvaMTy92bcQb1FBsfpUBnvkUcUQXTvS6jXYwCkCp0Lw+5SXpij
6R07/kx4A+KBKqzuehu4X5OiGLaF5UDz1eaGrXmgnTHA3mY+ZZqUNs2LJkceSJ5QoZroqEQRJDZT
3N0mWOths4SUYgF4QEMDE7esNv77Z8j6z8Kg4xieZXoumw+Gon+Lds0DJwzIXVTOnhvhesVKIexC
/bmcGIG+nlhJk3+aXfWdSjHOeK2/Z7o+n/Brm1tTi7KrVQSUMUlNrxkGTwkCgK1hqVfXZB6WFbCp
qrojgJdf61qKMdu31L55powe3qaFsgfrZWtZXfMql0RKtcCV4+a1cVhVmMDbMU5NH4OejD+a/3+S
Kv0HGEFoUFj/6QjzyoVLZYbE0X3mDOIqL8mDHKxrrpsVghTXS8L/ZSyyXPU/xiLX9hwwsIbDfpXz
f62wAuXFcZQ62SVpxr1sqSe03K5Nom5ku301poXAWDdeZ1UlS/Q53o/Ad65m7emXNnqXezxaVcW+
gQwE4KZQniNHuLcmxptGEOKzMQ/BczF32pF+L8kSyzV5CE2a9CQInRsSC2+zZhsXWjeWX+flyNjW
XG3i0rS2rR6ytupMydu8PKoUMI4l6kl2R4v9wtITFx0kUtDFkuG2RnxNtqpsUMqNbpBXX9ddYlpZ
6nM+qdiBC8d6xtTRoe+BsV4gXEBgmVzoaNb3Gf4H1lQvpU3R8hyZC7o+nWV8kDzYEZ2GJE6Q6S0e
nhQloUby19+OntBLdg4Bm1pxkpkz41z5Yeek77PrnesWtmU216RIL30QV62+C0srXtoWB2mptO/S
tFO0aUrqCv5AWwGfB3kR2qqybY2Es1QPd408W541cueHW0bNl+Xy+gXLl5qmMHdJYtSIkPS9puXd
98YhcrDIivL5fwg7r+XGkWyLfhEiACTsK72nRMq/IMrCe4+vvwvJmu6Znog7D80gKFVLIoFEnnP2
XttEDbe1m35vZGP7VHbVUr7DnZfCVaDGfgrK9BJ1aftzfjIxbN0qKob4qcv5nDvIedIgpbT51WE0
73mhc7ZFbkPcGdu1lf3WDwxgDfpGZrcMje4chTW7gaJrUNBCvwcXuvQcGxhdLI7mBJgTXE5FAAQt
SSA9XrvSInGE9P5r8sx6lebxb8JI9nav/Mh0jIeJTxyHaX9NLTA0kbXOwtJcSNhinRTptymMIy7V
laIXbGAq/U2vrX1UaoyOkSOZ/gli0w8fT8Emm2V3qRX8bCMIUWXsLbRudA9cugo3tBCOZrgJS4FG
f+D/WLjsUvRwW+UGVrQIRYmBWH3poV/ovJbRbWqtYdC25KqQkziiIu9Q269sYNjNpsDjzEeevPaN
ew8ZHOxieNNhRzprHUGlTbq50U97F3gceU5CK7cN6TaF78O2gNuI/rNaxz0kn1hdxW2VnVqQv6Cs
xgX6MepP4pIMViDyLcbTrK3EP1T7N2przwYUPA/HDmNa3Lws9Td4gU91iQ5y8HN9b5p7zanck10J
MgNmagQwtUPgdMOhjbPhgPv9xbJ0DRlF2K2MniwF0nICv+3WVpQNhDcQHpNyk0Yusi/q+qNk78fa
Op2KEsdjTEuyNH5OBk3dSf0ytCfYCtDRwgUFYnZK7XoRQTnbjo39s81czvSobXaO5y5BRcBIsad7
4kYIdAIGWJ1m7HN/REnlQ84g/aN9mXLzMGYlOxOox1qm/Kw07YlMnAUIYOeqeu0ZFsjRjtAgqXAP
y47rmTQL+vgKlC7XHw8QZo+uEsKprhAbsfhvK6p+KPvOjtoCYMYAbt8ZHFTkXLdOWZ8ZmNzNXl9P
bvpcZ79VlBIeecthp39OY2yRXQaZAoOga5BUSbpPvTNmR6Bo5n5QG5wctXrvs2A4S/X8OD+DqyqF
21qBslI4if5Wx+OF/tiPEFPjU+xgKyycifDuSe3uUdYf+pC+iGjjZq3N9zG6chHEH7aMdteQCOw2
JNznxXPTN29u1l8SbfAPku8hH1C458eazNlYTYpLMK/xTO2B7jMozNNL1qXZqpnSLV9ZcMddDeIr
FeCcE8CnVLQ2mYtavfISrrPGWHZITTw+soG3K0WFHMFLnv8buzslLLNNtpxje8tt94JUa4n/NWrx
UMNaSolszVgrHBIww68C86Um2n3UnGq72AbFL0NAB44ob6+qtaudnZ+gLEOqnKqbYdh34HIS/2Nq
oa/4Z8W9Q8tKwo++dWAGURHi9tDdMwA8J67XLi0ySJt6eBjVTVodNKA4wiEKTFUW1vRmZSnkOvW9
rILvGQvP1YlvTo6SqW0JdcJn2bMtV26uk/lHr6WT56lPEcJbaBlEb2iZs7FbcRLJQR2cajXlQ3bM
BvZTvZH+8lvCLl3PCK7knFPDfIm+KZ/IEMAmvofq2pOO0kHZCjI0dkbcvVcI3idQW7fO85aBk5pb
X3e7Q9x9OiZMuNbxXqraS9d0e95HyKJ+naOZSLrXDo7LOWkJEygd+8jVp+7DQC231TzcGKecm4RK
IBio8p2nm9Gx1WBTTSwjY1En+8FSjk1WAqUnx8Mpg3DjB1V+tkbjCsfTey4zkmHiHzk6QqVcu432
DTdJs6ZGGBYJE5lNmzwxxd8TrGXsE5F+i933xoNj4hjND0T1EBW7xH2S/RwwX9vG4T4cA0VDyHY0
9LrYkSkBcbIcdpYVByfVsz9km4l+Ku5bB+abYIR6sMwu202xy/bNyI111OvZLc0LDMBTrdJSRDdk
tb67cYQRL3MTVSakMKbBuS0uIgI8WRvkTsrX5Ff9VslXzPuIAexFhNy+PykuGyPXyog/kyV4Dd9i
ndShscjDun+vVUKCbNSnFEXF5+OfklzR7jStBMvum9wZ8gLvPURFt3aDHQCddDnN/RyjgNjCNNPb
GdAyrKKwwRDiYddVFQYIgffnIkeTKqdrTa2MGzd1IBuBNlnxkYmHtniEV7KMVHPagCSqrwphyTvP
I6gh6z1MktaAk0lNIGsOIc6DsDnL95zhIWXgfJjH6FWB7gEKNK0evWDhHascUaoO0OfRy/j/t+2a
Ng/s/90+52quaqiqZbqWg9PG+od9TmcXbKFCS44NjI6FzH5znMZaxXQwl7lvB8fHHE7u3VEd7mqW
+7eqUT8LBL68dyBv+1EhdpnEXZAv3b1Tm3s22crONC00DCykZ9CKNB/B2n2atblqoy57w7JzfpSr
Iv+pBTe5ecFTzVysrvKjO6jusdRwtoYpzH5PGb07DLt4WxQ6Tf7apZsRtwemY8ypiRofkQUpL83A
RQRo4FsAYA/y3Oigw1QnFM5koaYkebEuOQGGfzpWsp7gVB4B57k/+skK5+bUdB9UQDU5rPx7n66E
WZbvij3PdFMby0VriPcp3wdlaV+SsKufRp303RnikJQRmTadw/uDQCcebJWBcGvBCGUzihXBuYjp
THIsMnoDFbAfEbjJ4GsLbAV1tlueZVu9SspvSg9IVM6MC+4qG9f2JgYwQbm0kF+fW7+BWdI59bNX
QiAfQwrhTHOC7y02JaLF3ERlI4WrhlCfL6bmwambC3iAqvHVbl/tQdSXR1tUJH5zjusquw4gspMm
Me8OA8hbanZ7SdcYyxoCYzoYtyTJ/6hV/8fpZ/1XtWPoFsZ7HauiYfDfPLn7t86L6AP2camHCNwZ
+z2zK+OY+FBR57tv6AwEQ4ADQKzEcArHRrxyhP/nkCmKcgAnkS2Ulp1fU9PCwzbCQVr59WvKDlOp
z48ThHAqRmkfCPlYc/FwaRuHKIrBaMqbiPMnx07VZ11UKYijYK/EQ/yilflBoVG0E25nXlTUziuv
C/pXFT7HAmVk/wOlEOJJK7znLVHbge5M9BuAnueGh/Ecj/jVNAOEHlmt3cX8bFDI+agssA9lb71J
TgB99wNc3oyogZSYNwh9g9GqJ8123L2bCfSQhnpq5wcCDt9HD8Vsldf1czxO/lM3/Uy4xK49qY0M
aAUtfDmjlk17l9A2pmozIZNKFvTiIZn87uH6+duxSOrNQRcd10Ze5vUn4S9nHVz5KvMBl7WQJUeY
X3wScjMkt0WxV6FSY6AWW2myNgK9vv5to/DD+Q8O7GctS7jc/3MvlcglEKS1tiB3Odj0SgApIK7O
g6FEN0Km/Y2ntdMq1r02XppNC1o6Sad9pyTbQfj93Z5NRaSB0CbQnOSDraZOj+6IezY7jb7Kzj5t
zHOaNeqtMvIXyy2MT38gHxhjlmCDCgvEDodhKeeV8gH+KsEaJpzfv18jDgSucKbDpK7IbQL8jv5t
dEeiOYFqLJFtmJtKb8KVJDsNvXnuB02/SEN+DUOXQgMXtdbH5zBF+qPAFDsrgI/qJMEXUMSv2tj8
YoZk/cwqew2Jov0fnRjxXyu6QYYjbRiG3cwucSP/5yWFJETjVdU4lF16kvNsU8yuEspNOu9cIq1V
KBtiYv4c+jFcXg1OvWjsY+46SCFmJ/FfhyVdSd/SkUakxB5GdmOfg/lBPhv1yGZZ0wayTRby5Qlk
BbhhQGBTEt+IE2b7ZUTPMpNbPkD1RCwTMJiRh0oRKef/f1mRzab/uKkZhpjH/IYmDE3/rx4KHcoG
OJznQg9OnHVBWIQdDfmvysQ6U3o1GV1JVW0yQ4mPxmhb51zVtFVuOsMHd7iLO3+v1dRnZjvEAcGp
XYUM/y+2TVaq3+cwUgVwZ6xYdyH04SnCs2A3wUycImZs9Ctv7c+Gez820+3DtwusJyfjE2fePjIj
zuI44cvkKOdOqTHg9ZZdMaftVeVeb20izWff4t8PmlYZq051hqVhl8k1r1KdlDzg/R1OgatPswKy
beUHR4zrJ/ka0Kp07whsW5U9VldA979k/33EVbydtFZfa2Af3l10OQiVyXAbiwQVUMP9zZnTRdGv
vv7nv8zKFF2QCcF0gu+yBSca47USsycHv5qLhROjCEhtPGYL+cHqZT/sUy3uHmeCfC3o0XlmJsxP
9jfG/4AB6P/dPLMArqioFk1NZySpGv/oQk61rRgiiMlOpge25zKJFlGZBRuX+f9RPlAyMhL9+9jA
pBLazTeE/N/lSAsFW3JJh/B7GFj2Vc76ERfEO9O3vmf6SAqbQji2KehN0s5hrysb4nyMxylHusK6
ZR4NCvV7q5b3eOrHrxK2/lABjc2V0DuRy6Vxa8DKpc1IARF6T8AdbPRiyiN52J/jXXJIc2MKkdY2
DWvjxZw+rq++Kpn1Zgh0plJIkIGmYYPM4UOeSojdyqk9fGeEvQmrgPrIJvcVrcscN216v8bv0Jji
FW4y/bnS7I0m9Oqb2fj10ojc5Nm0kKwhs6ITB3pArnzSg2HohrPsTdFtHhpgkgUBLRvGDvErxu5e
u8kt9F9H8reZjywVMbzUdf/1tT+/OD7JGITKYjBJEVU04n7mxjScWhpPJHLdhp4kpwB0/yXAFX6e
dB9EMAIwcPpSFtZIBaOUFxiFbn3oU3OgVWb9bANUHyLrDi0SKoA6eBrkalu26Soxq+4b//KjxzKK
ZAvTtzUbb7KsS06+MvyGdOc8W6N/GkiVWMozVj6kKmOqSevottVlR25tapwshKSgogO8BmZk7nOL
5A5uovWzPU8DHhMO3W2NlZX09QF9GE3RWfeaAmMjLhTFHxwnbe3PWWCSHmb7mn8MwPmEttmfH+1V
EV0cAXLV18kvy9Htv7RKuzYTRbybY53j58E0Dmv346EFUOh8lCllkmNcIjh3CJIs47MMBu1pJMhh
3Qq8KUGahm92EjBqouZ6/EMfUeN2FtufnUlR9vBNdu5M5fGL748FjFksYxDyfLZDZ4+vAK1eikZR
NgPK6VVSZaz3FBfdETW+lm18/JFcCbPI1NmCmaspnxc5mvwQgP0cC5n9ri3Uo+nI8jNKoB/hK3i2
B5p8No2eZ916f/xgs89IwwgoR31ienboZq077u3okAxCsBtqV3Wl9QeDRv3GDrLfxDWCMB5TR1s+
/gc6+gJMIMnwFBfKmxTgBo4Hjz7sQqaUaHeYWSVru/PYjM+wdwkOGL02elaikrxXPh816aD1GSbK
dOwrGJn8S+TEgZht1m+EwJT7LAEuOYT+Vv6CzEi6ZWUM006V5C/EFHuYtYGuEjCTltmT9tdDVWov
mNDThR7k1b5zVPTxE0EJkxuEL5kL+lwZwTHYA8vYqu8+8ypPn9kgIr6KjXDTYyBaT15OIG+Bhck3
h/Q9b234uJbpYmDVP2VWvBIQcso2QF+YUnygRQqC9zElmwR932WcH8wm+/NQ6P2eeWffRshy/Jh5
5syrkg+O2R27IiMWo0OI7YKS2aiNo12yNCPWoCGNdRG4/i+5z0hyzSZcmXuVWyKvIeTGWpteVnIn
m7Vm84OaTOjxSgDldE6Xgxc2W8vowYgndEPbtOteSp+4ytRTuZPOh3Zh2rsst2FZm4W9rFoj20rp
c/n1eItIeHp1SjU9xQlEExLqlDVDZvFSkoq+sCeY5oXSeoifW796rd4F2WSv6WTf3bb314XfF+8G
RTrqlQ9tVIOlXP8rFZTVfDloNSHLVThYa3lYDGqwLfSJSxlDh6gJBqJZGTXgCQOnFa9wy0G0FkT2
xn3wUlVRjRbDmtXe6DeGieY3Ksj2SHy8s2zSQaxhxgRUcY444dKRe4i2KY6PP2wcxbWeRbuojknJ
1ZB9z0dB3Kygd0xvObVNzCTtUJcBm1f2XKgCpJtnfnDmB9BBKmD7WRMz40eMWekQ3b1kGH8awnAX
lsCGE8AHqT8x7iSrKgmqEzYmHI2qt7XtkvpZAkXj2GLgqejthv3XWsyiNug3+pYG8K8k5rQ3OSX3
6H21S+4GBtd52791jfe7BDNzfvCXOqpg+T6jb9yY+mS/+KMfHwtGzkONvB3l7Qw5ytSPxM0WtRS0
Vc2vh3gGySlzLZ/FXUrauJPeK9SsiR8YVytyu6PdxsU6AedMa0utjp5PBTCLX5VCfVfzsnoDgMJ2
tSZy2hu/PCV706rylXZ4vcxm7V6c1e+dWwLjQMq/CrlhLt2A43XXpiGcf/qeqpWX287W7NcQoCeI
UfUlqivzQon3jvH4sxeZieMLgS7JYj/AcNM30I0tlmP91S5s8rcVmqU9v2LdghJs1MA6wq396pqQ
q2N+oP9BGZYTXomGDqpLquXs0gPzrpdhcR/Nx1KlVpWzLPK2JfSBTaiwq5jRf2yea3CGe3miKvPJ
2yp+fRrS50av03OQszWq5/OwtML07HOZkw5aQc5LhLlkEIOh28/HLxQcSyWxNOhQnAdCt8D5zg54
WWQ+Ks0m/m60WX1odMSuBYQZmsVY/eWDQ5bFEAfbhFxCbnfon83MLtBuY9CcCyspv9JDZ1o9TjtU
c6DqkNDAiB0/DEXv9rlGuJEBi3mlkyi6m5QYw7Rgp+NiPnnpAy+8NKF2j2M7fck7LnL6cmjTuR2Q
slO8V1ZeMM8IwfrbfvGueg4cgJHMKnTiMH1C98k3AbvlPrth+czv6fu4BQusV5OonRSDvZHwGjVQ
cjQE3a8sZupD2subZtT0vFIGGMRw0YhOShcDEW+1FRFNAi+i2sh7Khbqla+1DEixyDyrKF/QJf7r
mVoJbfe4VU2iJTc6tl6i+S3+WzLsu9WHGiXVuVXHHa7e7IejTUR+We23Ion0I5ECPd6zNDzYXMKX
KCUTEcfEcEFAHqLWCVYayAnAO5g5jRblq4UscoXmIsuXPg1MBGP9kwYK8z6MpILZ4/il9QxsmL+7
e3Xm0MnLz0vFFsfEtEKe2M0hdwAh2fvgFtbF+wBLd6u1HoX9rICfvUqHgBTQAxEF7LXqVjz7Abye
qnyx2k/mD+JVHoTVlzmpP3N01/QqgGjCHbJOluZsraTUz4/d3qT95vovFlEMvMCcmw7lOP5Zectp
nhbgClvL7ZXbKOU5ENqPUqvB9E3Xfp5h9dRpC2RagHikeIpBY3HE3gZB3QhR9nGRpnY3btA2DCt5
2GLz3D1Wqt4gMuxfLUC5gbD6faOnzpso85aGNWhXh5SaISlPilVZN9Mo3+U7Nra4+6rAKU4kZ9i3
tMkfr7uZY/M7AyPU2pF4Bt6/UkG5olvZa44n6lpW2ffRzLhz2Hn91Prdl1pH1psDyWnt1aqGmbmN
D2G/JyBJ2diebd8q3C5ot2E60Y1dIHxoXzABgC824dKwFcyXeOycL+LtFvRd1z3mnhcV9NaTyOM3
6SHxUDPtest49djFbSqL3Y+UrIRu2u6a+TBToo7fWwl3D08L5YnSIN8e9ZUJXA3Lg19fM58AniKk
bScPibpjsNyMFXs0rAjoqt4DNdS26Kjs7ZD44q0tqsPQkamnDgz9pAKRuslZ55g9VqZsl1a2twTA
7+3h4HTHAfPhgm1XvRoQLh4Vv2GdaYDU8BWOjVE5+2n7Dg66P7LCkIQzn9vy9Pd1IhxGtFqHYXbl
QHwbjmL+FvnVwk/aJ1bRtZJWrwWGvCd4ae5rgdFhgBhkNVpyGXPsZDSw0mtomr9avJxbaw4FlLIC
2/E/vSBzn7BoWM9xmt1lX5t70D+/yxgJ/0G1WJ0GAzQZ5Zl9nf56lvfqn9f+fuYHxIGypv35vtyL
i7MI+FCEyLakBJJZE9cBSD7qHnAT5bupde9tmMYLlZvG2SlJ01QsLJF+U2cfD8FTphTPGgNfAOX5
uwphYjN01I7D+INX2zOm7+xSoe32e9vaYaJkA5zwxxCcQs6JtDmFCXucOrMQl87Lu1zVO7/SoCK+
Rgxdjk5cVKwr6Yu8IkqP1hmoXcI6isI4ZnaGj3kukn2zzZYx3X0uedB8A6FnbJ0aDGpqmjwPXfbn
mXwtmF+b5tfkM6I5GIl52oKpJ4XRADzcH5x0Nl+L90YvD11Ej4LpC+2r2ZvEzKu+WpRBG9g/WOdI
0D5qRnDwBpKBVmSVrpwR/QU64Hxjlm5wbxNWp8caPRJahuWzu6ezOFCUw1elWuOJYDRwzHQHt3C/
raX84kig3mpURkHDl90VKorop4Vikiit7zhS7eWEneDS1F17xDOC6jd3kVEUdA1bY6pXolLrpzQp
k62XjQYn8mgc4gw8juENyRXhvr82URm8qEhUuW0jE1D18FnYPQCXPhIr9IPhdyX5MBI3/LSyq5xE
NG08bvxJ50+MTeNO6o57tBIiMIxuTUeWHFBv+pM4oQcdOcKtVu0ms0ImoaKvG3gWhbF4Jn3mtxQ2
Q/kVG5bzcoHLXZymjsFyaFjfSiCn/VyQVzDFFm0JSU2tPcqUqI7WSdn0K7naywdkTNc+8dS9Nzab
R90qzY2Pd5xQEVrGdvjlcLM7JPM94nGjwIe6QsHwgJ0FXcOKYWPzbrXZjB/Nx1FAgE8+x8CqoRp8
18ORn2867yMzpS0c/JKAo7A8gPabFr7vk/wa5dVH0GMB9E3HfgWAtkjK1l8JbUiPPdbk9x5VjBGa
5adJYbSbotBZ48jEEYpaJEKtZnX7Sqmf5DgFpIV5rybvRgjKQNL7t4fhzw+A+BMXvgvm3rx8LTEq
hB9Cz66CsE5ouXUzLy/W5jH0m4iuWPJj4hUAc/OI+LG7Mzu494Xdwb4ZrlxVN2mMNrW82OIe7zfk
wkXrIc6Tg9klK5Ngxg/XwqbYZ9iz1JFEoCw1nr2GT2eS7e5GGJc8UthEzVsbVu2Np+f1wZvwobIz
5/akcAKXZzZlsxiezBknJnmgp1U2GQrRP8TcnaHrgljCOb8QFTE/sQ970Z1AaqlqGl+5MsMbt65X
uy/KT7oeGgHw+B1IHQrBds/+7GDcagGmy8JqFDJ2cb5kffoi9wtSfD8fNabuH+raVdfmOPCh4Uf/
5oX1c4Rn6HdLLjrXoQX6BfWxoo8wN7XiE3hx+8lb6C3C3sqfepUTcF4GkgDdbOeKav2AGGpG973L
4JsywKUGS93iUwkpN0e7DMiiJ/tcIS+aHlG4b1Vsc1pHtZcCyX2Gmg04MxHRUXFaejCMRzeJgJvs
oBrcUvicEEaMX7YBEDiJa/0Qgi09cJ7NuUGzQTYn64BwODYqomvfu+77TFLfYzJWT0iMk5POfhYZ
EG77EuiNlrMBqcRobBTydfZwRKi/StpkyUBaaJ0OO1wGxGO5e99s9F//+SQI7JMHQwJdyVxNamlz
djN6L7ClwkNihl8WPwISSdvcvMZrLkWW7YVTdlsdK93aC636UOj8faJQ6o/JSnZsLZIfqctOOlBY
1AJoyBE3nO0QtO3Z70FoTfOzYH5NPpOvoRFmtqkUXLTo/lYetLhPqKcHu9axU5rnUvH4E4vmqa2T
6kZiwVNQayjXMKY+TLZIUWewRn8ahTM9pea7BaoMHJPPLLNE32LirP3qhHV13AQObUnWtkOg8oLC
8y7QXK8cgp0BIEPe6CKUGxJaOYNwL3ROaSGYm6FlYWeunxzR63dL2BICDzIxSgJjwCbqxM0VaXiS
LQc+cXfdYmV86S0gF54e4i0QmrVMnHqikdn/W2VU50q+sYyiIzaRyVDR1j+MxiDNNfd+ma3x2aBy
fQsK+1drauPSyQYiy+f2IYxgUFca3bokeXx32GXfB6sd3lw8L2uuG4CATn17eD9GQr3i1J724Zza
Ky+jxiFDoMIpAn+tezG56u6EPoAgMOv0RvFrHVIHXEKNWvxLN9+FeO0Jt/qE/hzvbOT3RApQMvNy
4UbJZ2kU8S6nAlmGSA731k/phUkSPTkJezqQXpPtsXt0VwG+nE4h2aKuUlx6sEnnGtDtnGHxuwu1
/pkIE53cOPrTLDbtbrBimrLzs0k+88Nq++hdZAIZX9A2arJ0auN3NjThMTf9/GZ3lrKXjVNvqosl
tzqYMMR378ykoHHp59DCcPQ+Sk+n0QvM5XDz5DZVG0tn/7jhBJojdn88HXWgc+tr2W8gwoDDbbOs
3d2wpxlNBZO7NRdiXPyScpi6IVJ1qIiIldpjL/qqnQpVroesJy8dslAYpQakFzMoS4plHvbB3gfa
d5TPSIcgEcOc8EmA4FGDHVGE3gtqaGdcGjFBv0NWwQ5d/GnvJFFz8GvyUFCsGvtOrTFEEma7SdXe
XUQWnNW+CZxjGoY2cTBF8j2cdYiK9t2oso5bpuhPLplxV7dHAfP4gmpzQholaUSttooFyPtYnRmC
YeMtZFkbZe7bkATTQR/K8MyO7cMfalJD4vx3bhX/eDIk1S5yFe9ktKm7kEY9oyr1deowxndVNfMQ
pfnxuatgzUG50cguhtBeIVufHzRPFMcKKKdvONkSU9G0lTXHZAf9Ru8QqMrDZKYD+/Dta2gLRyn7
yToDc8Fo2QNt88x4fFI4F2sy2jikVtYOWq8CGppfi9oKbeXcwdIzPLalEWA3z9gSPqtoktFpfMnT
g8zQgaBuXCnHmu06BTBBcegqkGhgy7FDPnR0E7fIwClZTaa4yAcvJDShLlrnSNG/8VVG62KeItuI
9R7blI6T5vC4VEUMgdVpon/jDMoGi+mhXPQMkoTtaJzWzM0U2o/0PqrQ6MkyABvzaH6w3RsK1z4R
zKl47l3NNP+F7Axm+HlD34/AkZcwt/LtNHdP5FetLg2vSYzFWTjd1Q9qcFuatidIPdvl1hQ+DVBN
EZ/kBCBk0Vvg58oFTclIyk7yodeqe5/KaNqPgRJvUurIL1OLF7Qsi21uGs7Wp6o/lPRhF393hMqQ
7uOcDLhwPOgZmRP378IujjV3yreHM7HUCMTDwHmUiyEg2oOexMkXPRGDW1Uw7ikLrvJMwftoroWe
jI9rWMoRbD9CT2rqKBSdfstWedp5MJN2DxtJoYiLrrBT80Ibuo4+AClLwXfOuIwuR6YW6bhCHALr
VkPT0EuBXLRi6Sm+Gt3bpDqAycen9dCfuR29Dlen3Vynaf8+9ecwRxr02FDBrCPgb26dkzQQrVUX
/WtRoaO0gx3BnwjNCSZaDy2BMWxTgrf59Tm/XAcz916ETraeqaL7UlceX2vLsMLbYIVbk8WCNzYl
ViIGtGPF1iqte0rB0HiyRG/89lo0xjilfo5JUy8Ev/KsTNRXj9+aXjU6RsaQMhFNG3U6iYmtbZBj
QERJlJfQYVuBExUTLAnsn8ZgbcI+LF61UsFJyMwBGZ35rsC6uSnQk5XINL5nff3PJ2WOz34ksMqy
f2UmpBcEJUiJ2ZYRPK//VIbsew7O9QPJY854bWzuhj6Va+GCeso8lMVpmm79uLbOYYIKJOOvPiuR
8eeZP78Wzl/95/elvZR3vUbsvDaeHXnE83j1Kin74NXKGJMIUHmfuVp8IsKER2Br6xwqULjw6qNJ
XoIPztM/RanSbUyLjdTg6hR9JTWnHVbNjt2FuQuYSz2RzNsurZ6wQtSy1JxR+4td+FdZjfBQimjY
slf2rn1FhpVsPupMxEFIZbTf6UVGZQd3sSjJS7GHG8EwzsIjhPtHiNeqQdn4CwjVx3yA8rg4NzOB
v/QYi9ZmYe1wsFBSoz3aWTEcmCCAb+Vr+jddoQkSkPBRBPFzGGXmZ0kuEMxYt7o1sVVsEqoa0A6l
1r62TjN9m4CMLsI8C64jN/SL7bZAmJCPf6u9EZZBHi4f/APq/quYvTGZkkDqEcEPxbPiS4/65uFX
LPOEJoDaBkdTkDEvaQUKGqtF52Texaud8vlBPOz89K7OLWKmAu65CDUAdxzRZG1ubAPPSakc2zzr
4yUN1ldcXvFJU53olqN8f/IRSqmGzlzCD357DMevIiZ1R0KoEJCvsNMqnwLd3pr5TXMUXv6SGCGD
VbdEBVJoyIg17VVtE7gubVQCIoEoTUvnUvZdQfHO7b0KM/3ozGNaeSiIlbdr01iKpKivnerVV/ks
qnXKmix3ibMsN1lTz+/K/C3yCzF9SWalyccwdSTD1L21q63cWVHeiXcSWzHI0ec4ah3ksN59MXvK
ALt1lJMcngNrS7hubnQqiiNuoPSla0E+1AbmB3mYOJCsbHBhQPKzc8X+YE6bnI4WJqilP8sURT+B
ksDBtzWTo3S+AgsuMUI7QbQ3x3ZP4WYdNYTH6wym2MLlCj3Kh8SurMczPv58oWSpihfbQ2A2dUI7
ll39r6cql83Csnv+UC87pKnenW3uaGt4jArIiprfDsbCT9yVC73tfva2bbzZrX+DpYxz2oohk0YN
mRelOmwSIqPIbkm7/diAwJEmnlSk2tEudAbms4yyNRxircq228sThk72EueOcpVnTpCh1io85m+K
hSF+vqOHKTdIPRcczmO+0CZ4bsjacuEze2If09ytMPL2dd86a/yV4kvktx5f/nsjlE+or3vZUZYP
FirMZadn7vbRZTZT/1p1yb5KwFX7WX4rsC/eatdfy5+MFke9Fa6ykp+monrppoLfsnSV7lnW6aQK
V9uy75lzWew4srpWz1moManGc44+gbI2s6LiQ/GZXit9KHZa4pLYRSdYKEH3Oxq3jc3+D75Eeguh
aXzqA9MsE3PgXu8mBSTRXua1GHP/KnYtmFHDXso35IOq4P5PCz/cNpXY/ZlhTshcOpqF+6r25xV0
cM9xh+CHaB3vZlouIPO2QREVll+j3vu/Gg3xUFuMXwM9grVWtVcWMvFoGgO/yFeFLkggGWg5dRr5
P/Iu641MeoMif874UE5jRFdACgD+OqSA8nZJi620IpTmFHQZ1D59UIjF7c/OAIxmCKIXGQQ5H/Vu
E704SbZ/3NvIUP/s6FTu8xBVk0w8rCb2QE5JHkRBL2yVzFWtQ17QMaimX2T6NTczjqxzN6PpeqQA
OXeAdSjlE3bubZKcQiMRY7iR3ysf+DBIgYqKi1nRVMyQOtCJJCgGJdbeoNkIgpmj2MzGp7q2qlUa
zFLouLxU8yquptZ4Ccr+qdAmu172WbTJHYt4Ad/98W8xe1VLgwu4OD6P+PFby5892lMzF2LoR+Kq
Pz/WVD8R2hOZFsTFEI5GxfV/hJ1Xc9tIt0V/EaoaGXhlziIVrPCCckTOGb/+LjQ9n8eeujMvLIBS
2ZIIoE+fs/fa/De+Zoity9q6QhMRPvkSymJ67keH5UFeBVLdIzlE5XDCdLqXD/hwbkvB4EIiCJ6K
Nv0lRqkjfcBdI9JjZ1tkX1dUhpqvZ+8M+Ghislwhkth1dl2eyRjC1571xDbZVb9yRy29JjSUr2Gg
snPq42qFZFAs5M1Ba4GGpTb8PGUaqe2LPl+oMTv5iJqMzrU79+j4ZRLW5Ks9xXjG6zp6cp16i/4x
WmuOUmykIDMUIgRmrr7RDrb3978NdEXlXocxwgsObKDHRZYb3VWJ+gFZ/V9HYx31Vx+KwHos4qWL
0fYiY92yOLigThJHkFMj3VK4gFQ8zqKSM+mwKheW0eZXdubdhZYcaJayDCw2BaQmln0zbTPbi9dx
2qirUrTphw8ayfXppSkGnVvF6ezHCTAmFapId/VUP0Hp8o4OVefS6MaG1nh5SlKfqs4nEKZxlLek
17+a+PBVM73KH1GG0SW9O3GpwBAMe2/XZ65/zDS12Y/zkWKwohAiVKzkqfyC/BYyHpo9FVRw7Oej
X1+d25r3f+D+fS0ZR2Qb0SfwEZ/rQ7EYoiDY5zT1SJ7mo4j6jk0d+9V2Z3o5M0B6Djv6ke5CMqmM
0dqIcPIfkev3hPHOEAM8zIQy2VfisNrL35ZQ3lKKR62Km++hX1LH1P2b0VklAx/wc0FKAqgCN3FD
Ttod7iz5ikKflv/LOQ17ckUROUbrrsv7nR530R0MnnTi6c7wSht6H71f/xjmrovRXk0MAN9IoYIA
1zQ/e6/NmL/GxB8+5HM/rWN48krA5GdS7Y0fRQm90LfPpBnYyxjjwbpPnRbtRVi89gbXeki/FhYt
p3QC2FakEww1GxZTK+pdNbfsOr1LXjSn/SQl98HkfO17azx3eg3rZm51p121QZTMeFnr2GrKN0WW
rdVa7c/x/C0u/Whu+zQ8R2N3dL0Qa1M6HLnD0++11xxjPrS7Hi1J4THYgbEP4754LavyExrT7Er4
ZvSpTG/y5x6K4ZPdVSlCEf9RfnBO6ouHfvJuTHE1Ytcr7RAVZrYiGdk9NyOdyWBmlptubL+pDSKm
uU+ccKtRqKVHJQqKJwWMGxYXZuxZnGgL2Jf6a3aOQz+bwxi7vfyfRUSLGifVA4DE4ZM+Uj3H0SNd
1u+iF+SSzT1jL2GDTG0WnX0na5/LXt2rU6HiqlOfh6IPDjJAVa7BBU6pA3x78lTnXg3ggVsPkIz+
7yyMU7Uu5Q7utb016816hLXbqOO3evJaV3sNNABqDuIviMj8rGmLmrEKwjXMC0CIqBmecnP4IavO
ucRMG3t4QUPTbUcmNCTLaAm7HVbeQGmjI0TLeMG4RV2Z4ZBtR5yGt8BI9nINk2cW61erTdqZlD7w
TDbMN9OkUIyd+IsgdueHk5xbD23ZwlX0axV5zsUo0xpFnkvGrUvZ6DRk/uk98+ZgJi4Su1NAyPwS
0ie6f8OQliGbdwbP//yGSg8ZaA/G/o9vUtRNnCTN//+v/PUN8ueo9RSWuhMc2W5Hp55OMWz9Snkf
DK1HUhIIVkUxPRktas/5/chSk3WqZ/oeLbPx2uJWld9vR0xnoHvlW4bCzXLINXU92qp7G6ZkK6/I
MJzqnwtfzsClR/bG1nHeJw65Rd+/Kt8nodA2RSxxiu0qYA2y1KNBVOzS95zkRGNWfuyK2XWwV8kQ
l6eTYGJmOiB9S+AocYIArJrnG4NWXYLM1mkRGDS9iX4fVd+7F3e2o47brEh/nqaJi+a6aT6PoYel
3RchGhXHX5I33L0Lx30FCzl8N8ipLz1apVgmSXAvKabCcfjQW9JGSI4olqPJIlmquXMendBjN4wu
NDNT97UT5hm2efVNbe1XkUTuC4Y/aEIZgxaNm/GByKEJrgp6myEhcrfEtL8sWyd7hObabzJyh08B
QsVj4NX1lj+GeW3jGMBwjoZJzhZgYJX29KEG3c5zmzv84L7nsy3uZxvwgQDJYhZG80lvh+JA7HW+
YhdckxDEJkuOlPRS927sXvwjesN4LbNBHXvhl6axI5K0APBqE2ql8w/Fbst2PwyjVebU6ZJHZvBJ
HrHV938eseOm+oflULF7VyZkvAES33uU5dSTBqwZ9TetQ4KLoj37NPW4+sbi4w4cQHHdncVxiAjT
SOa+y8gwsqzJnoEKe5UvtevcDR2O3ucPqQopcMiaRT3QnZMFv630Cnsi54sYVYzF8qsWmwXFvMRW
AzXFjQnNlbMw2qhKoxiv4eStR4XLhA0SKaJOmjwYGLeWcQQBI20gdc5TDuyn4cI2IvHs68AsLXRE
JFzl6ztS2Bj4TRKiwMkKm/2xoCeWUizcWK7Yy1OTaeBSafVpmw7Fk4xbE67lLwQFx2okZnnRwQEh
ghvYuHwQWlYRAtjSf56adom8auaxhEL5rERxfBMmP7AykgiT5JTOrU7THy2ZhSA2h7rN0jHlineI
oqxdyic3uCZ/FZvh/T8IXO2rw/juLHddHpAsMLIWc65bm3rq2RihFMraqSAfa4GKFb9BNpn7gk3W
PpxEtQFBWh/vP5SH2CQe6IzKn12kQXcMfz9NchqMSk6mWhGEH5mP4EGJpuDnUe6eWYW6G4aecpX6
XvdguqTc9GaR7RsS/y6yL2agIIhKJbjGWqHQK5je3EmrH2W9nZsRuc3UEaOPV4Ck8f9AfmjanGH5
m13F1VSh69A+NKxwmOF+d+xEUCnypgJAPxopH3fUA2+zeUrFo+hpweLuRliIIYEbTnHAYKDAw786
NzCRGDaH0hDf5Vk8pPXNTwq6hIWAsoTXxxDWHr90dqssIqUjZjQAgb2VzJfN3PhUaOCUPSP/XCjn
PGiZkbWjflIoaD73nqWTuWe3zx1d2rVN3/kUOmg/1EJfF6UWvjcuqboz+nJyFeAaSjFcFaW1D76O
nYjlSVmN6siT4n+Rt/p8pLVJug7D5mBpNnk2Tck3e0MI3aHp1V2gl9kFv/E+nPPPld53NmhwxNKe
V+kJaWmql8Et81uMtfpwAx+oLUQrybnyIgZVwV8TW77eGi+Ipz7jBrG+RZO27QmQIZFRI7nWBH7A
pExLjh7mtyQ03Ue24t1atcNkGbR9Msv5Ada24fimmGTm2bFxY+y96WZOI6afLZekcZOjpjQwtkla
8Ghq2droxaMtEGq4UV6unbndtFf1EDGoHCmMke3s5HjjPk/A6rmI7SCaywqUBvFw6WpuvaSGOXTP
C8pGfesj0aQLU1JHzxMmdf5cK6fdD7QqaWoOMcZvuCb22OIK0lTv0ULOtWhQrizuda6iZdGW3byz
dSBI7Ut2NtfRxoQt+tRbTJOrXZ3h2NPP+zb0wYRFim+IncdIRQe96GJvWDIDMFZt6D4mfFJHORKR
3XY3ABsx1W6zK9QZLW8DCvPSbmPjAP9hEoxtZHn82a3reBk0dv1YWdkunOErPAWNXRKYzVPBNmLR
yuHnTItskv6K5KhYQsqvbi2k0i298Gmv+pNyIdCTCKguvFo0vZfY7LAakVMtg9HuqUcjc008rYIM
7TZm5BK2D7+OHKd6dFnL64zdS2eL+jHuvXZPPr1BSIq56K1q3WKd2mpprL/CFEKvE4+o8dTuxUGS
berJs1kZB/ksUsDVb1VQpXQakbmm2SYTXnKQ8TAMqApcIhlVtNFpL5npztbPiC5bYBLKmeRn+dIp
wlpXVqXRef7rPXlkVG15NLporwJ+OEcOascmSyysAQ7jk393y+n/oJ/NPHfMUtTWpnCdPyN2C8eq
J9Yw9wjKMFvHs2iFBUQ/6KnoyC6j8SbfsxuVrdq+Ttr4b4aAhsJ5FwvjZ7J1YZp4Z+coUxsbz5HQ
XfWUVLo4DeaLUzja/Z2isd9aj0grax5pl4za/anJLk2fKOuRpLuNg9ZjT0hUAySMWXZZku0AC6FH
M+2zZyJneEdFqAI3+ve/xT/ihmHbu6bq0m2xLJs/xh+PYpTBZlvoNjbewb2NWUfeoVPgFpg14WQd
rsJSbV68VDF4Wgpx57wOWkFOajQ2+zTP7CU5g6SgmoyTsfpPuxrJwEZmaA70JcG1Fm92xXMMXta4
EBa6VCc0h4dotMMNnJEBeFwQbeR7fqqGm9hJl5Zt1y8Zj50Ro/CT46Uu6eliV7dF8YoX1jpOQkPy
lMVoMWWaYJzmzVGZh0MB0RKRaJQD6SLZWSOiJRicH1J5JFMBqwgBEAP6aJuB4bl2oRVdzDFcohsM
rvIt+WI0OWnUZj/3kvg2+SK/JQnVfRRN+Um+JQqx0FHwnqljelo49vARx466aKImfmjzRDyg/aM2
6XkrJBiW4CTw0Wn2Kmpz3DS+fxKVCRbQivAVzy/GvGJEWsrGcBB7JvDJnrOPWDdsgW/ve1djxfJ4
gjHfj4WzKHrgCZDYlbOCsOvfLw7b+GOdNoWmYSnVVA1/LSbaP7KoWxxPVTcQi5JmlrOq2NFL6WJN
D2Bj9L63Y0NjvJaDYBxJmZlF5s/3s9iHcJmb3VYyexz6ZhRvs+jYSpE968Er0Z2UlfKrrYHSwUhq
Ck/UgmhYt1Lz02sDmPqE5KSckuVotZFYIP8Jv9a5gG1AN2LwxCk32vIDxVq9HEpP3yYu48vQjM5q
l3d3wofZJ2f9t7PB87PDPUQsG6lziFZTEQbR1JZHvjHlj+EAszjrlfzRn4/CBtVT4trDvWqepoCV
XBvNvZyYhCCDdkZMUshQo6QAX0pEsUkOdqYeBrvunuVLChrP47l0o2fYPRPY3S1qaIC0nLLyP25r
VfsnZ8DUXbZXGsNY3RDmHx9dj3K3jx1YX7R4KHUHZqknBWG47Rg2caaNu1Ji1SCyaVQoYqtqK/XA
gQp4zayxfViTv+qYj26r0SvINxEYJ9zw56mstEi4YDGXKkDhQ18aDHu8aw/I7lJ3hoLH1x7CWxll
5MrNyAirC1Hzn8Fv5J/xj9mLxLO0h1pRHGassywfqNJjOswQosSP99g6xHMd+M9SyzhZHuT6Nh8e
Ju95VND6SWMJQOJqm7kQW620fFf0MCbzGX5AlVr2Kiy8cCkJA0SHMZqmpCMJmdQfKWUAw0kCBmET
mxE66nLqzWRHGQNayKyrG8bR8pDGzQ/f18oHD3Rua9rtU+UU3K7qjBmbT7sxHE9dan3cz8ANP+nB
+KllY71I+iDfGlPKZ51SxIJhN7bWfBpFwMorMyUGbT7FJAcFcDZuFj17eNVq5uGFbu/LYki2QcV9
VouYkkG3Ooj2jMDkcty6TX/KwYj+bCs3+o4u1ngnmxZ9SO6BSdh0GsAZtVIFNxxLjwNd4ky/7SEk
CWF7D1NTVaZAKmNtHgLMdzq0yT1aW7jy5cFWtP2/P1Qke/634t8URJdbNrGqwjD0PxNVdCsVYWTr
PdZPwHuZd0QC6dAu3EjluGCetoOmi7tytvWgTQ/OOTpgng8n2+1gI83a1Zx+wmoonfhpEmMObCBP
nvwBhaY8yqHZ507GmNCEXo55193cWcUqveKepvddDNGUWnCw2zpcmJj7bhUOAQhlkbKSrlacAHgJ
6hjvkaHsCAHxIevBo9Dw0HwZIvsdtrf6lELU3vtAzjbFy7//ndgQ/fb0tcl5d4QpQIRYmmPo1p+3
sO3xh+nboNwGRj+u5UBw0IHNG1xuskqJKo/oOsa7CyOIQ5pJDSu012sjpF+etS1OlFXlTMiHDH95
t20Lx+h3pjUNmHiV/lxXCuan2Q80zE5k8D3NY55ndNXnI+lO9gc1JTuR6RFXnn3pQ3SmepddcelW
DyXNn7tvSi+/mnXwJgVJiuGdvanzYFOimpd/eiMiUgt+qlj+0lu7bt6vqqaci22F6O65GGaQXWwR
EGGa97HsSFERm2iSH3En3ErhXti2IMo3B0DAClCZxeS6ZxRWxmJquMVJLRs3hU0gSza/kK5HjfA5
KsuNXdYF2OQSUPE9hjBsSZwoUV6lLZklumP5G1G3ZDmpibqUHEqUZuhE5senruRkVQPBqiXyMI88
uHCEEDM7MR7ms8kpJ3qVqb2gW0C3NaAbfnFjaG2B8xTBY39mjh+vyqqdLl5U2Ycppf8TGbjcEN2H
KzmYkiMqc6jT/9hw/zPEiKARVgPVYiFwVFX7gxLQYhgn38grD0M2vI6jT9x8rxvGKkNRg76ajYV0
GUeackM4uJAeXsnN7UvxObRvaC/sjYhZ53GuG5e0iwZv45dehJ8BjPIvg5xTRuYaSGC4ZWcRruo4
zN4JZLlo2Na+W2ZEBRe4H2iRnyfVj85ysuIGrFKxO3zIs6D9cAfTq9YmMkYbAzwEZp5Iar6xe1RS
/3GPaf/YCmgEURo6TyTD5NoSf8BHG3SupiZgmiFdgjYO5K3jaozUDS3DdOcBv17erev0XJAbzymC
zFQPvaIiyDaMaqWP2BKNqvlkqTpenl4ng3ZmZaeUaUrmZoDM7Ndfny42RFK+J/fVgz6FiTojBjpT
sPl07leS1IfrMMP8J0n0hxleawmwDqNDvxeGDxAhh7XSVeGprDR4aJFlrQLBHxcGuhSTUxADaYD8
eOxqx1pFQSXWOQizJdP55NPPo+93YZiuxOAavOLDDOrh2XJJbPDQatVRaX4Kk3hWDI9vUREM+5ZQ
1kkVZ7LTfoh5slDMZwNnUhNKgijJgIFvHjUyS82ZL48Zx1xFAleBA/d1wz3OcN52VThyymNU2z5I
UZ+om5kWX2fFkMMvy8Ffc0eZo1glCi0tKR6VSB2DxvGh6qxHWnXx3gSvvI5G3dw4fkXLIRFiafYK
eX9qP5wQAN3Chq0VyLRpPwU2BJsAgJZT1nDr/KJf46KHDZ8xJXKGz62YypUKA3bF02GHh4k8N5TF
Z9ca1a1pK8V765gpkoViODupV5wc2ju4X8e1jEy0Y6IByml6mCwSc1AufCDN09APiYK8FNT9rBJp
XW7//arVxD+uWt1WYTHptqFh0HOsPzZtFW2X1o7BIhfo7Fa1Ph4lx1UN2Zd1RSEOutXaVzB5z5BW
NqlSlEdrDgbBeZmt7oZAPUnsc1fUq362Cw4W9QpXT/KcA6gMs2GdR7Ti5FFM6M9yAumJOglXWZUm
2kqrEoRmDO8W4Djds2eTMBWLrH6yiUvfOjEOxTqgANigbegWuTuhLdfHjRBRuSOqpFiLjihOfcp1
DEPT9OppDeiPQp+h3RpObVoPUNzbi7To/zLrO0rymKlVjyOouzYukQGGIR6lmHU+a0gWeLxLvjkz
DHPrROaWDYV+lAJl0QSslx2pB+x3nRzgutRuy9SDmNyVdJoY/St6vIiUVjvdSRGOogRbGd4zmv0b
972xG8KfOSnVsESKI+6VKH8m2tloxjUiy06VUXyTP1hnoPmazzSWAmQ9sxndColAU+LI2bqEDex9
K3CvTAWhPUFqWJCk02Ke0QBpCx6Z8l+RpzFRcmyNQrzvZTluejVdCXpM+HQG2juiwn2/CGLUbjiS
cibrQr3IQpenSbPBQkju6SzhnXTN2dwfAmYDcE7XCAOvY23cgz5TP4Gu2EgrtIlDkQUY+41sNw7R
RLIhbfHXxCeKevYXhSj6luXUJ5cIQu2uj0CsTEi5rkNK9DLd1eBL1HtvNUqxp8JIaRVEfqc8sWTP
9EyVsQFxc/78oCkboGFe6mzowQrcyELslGiwdkqVB1ffVawlwZXOO2xZMdh7qb6I2DEWk5t+eEOr
L6mRiiuXPU0LjHBe7x+lGohVsb4oVv8J789bwnD0mFehCxIrc3ZmOu/9+s7fy3s1n7INY7BFkDb6
VVbYTSpWBozdR9nX9xN1pWt6uJr0ot3hTelP7BSNn5393H0bTXd8nETcn2jFGkth++OHIKIg81zr
2qqfx7h1H8Ka3PjRQlCGF9V9gHuNZjZtK39pZGq7Hgk7kQsebfNvhRVE/7HiOb8XlZChCMOj+aUZ
+rw3ZHP/e+udIeFU4um2WVE87t4Y3nzjWw0eYBspbAZSqcnci17BhGnoSK/uQZmB/xKGXvpkzu9X
/3uf8LMXoUfhvsBXd08Md0t2ezDk0oOMDMerMuyMlJwf2nxPWCdQWdYwcyfX2dwTHmhiaCdu6l1n
uHQ3kyl97PBTLsxxjN57I6pIrfHKZ31o9vKsZkZ+fz+xC/1mQkSltZJ96ggd2veN2Qfr+TRzlXSr
ecMlxOt0VWgrX8scM7UbxCCY5/cIUuY9Be6sSqVZ0DKCqDbhli0E+9TCy8fVGJNR7Edo2oOsoAaV
5SgRz4pbbjHo2F/6jPEOIQLfHIBgvx9M7XR/B8YbXOraXjDYVFZ9y6+a+U1+UoymIhSTDIB/Xx7o
z/xz40A3yLVUDRSYbavz8vE3xmAEO2cgDDPf4ljC1FaSglANNvUylvJH+ULqyw+lncolFM5w0RAf
Iz0uyBMQ6ILdOZNkqN8mcCm+Hxz8I1Fy8aVoRX7B5p7AXxGs9jVi45rB71QGxSVO2n05xSXuDySz
TGfJA1aactcUCXYBCXPJm7HbDH2u7Ayb7XvrDNjfgCIt7mq8Ss+WEhNDN+YnMEYDX7vEsQjtlHTT
vETBALFGf5dHkH3196AETT9U3cmc17dBHRUMKeGb9BgGbmOcy9rZa1lf3cmjaVMwWXBIl5B9i2kI
vA240reSi/AlLusQt0FnLee31F7om2y0ko3kAMpKxFct2IlJuMQqlF2MLsTaq4diPVCxXPUsS0+D
ZyBqhtm4lC2fSqcU8ezy3gCSb4nhpCrl8OQnAJKyVPVA5rFxzeYtbNaj1SQaRwdnkolbPZndwbMQ
nYQz/JiYj/gVm+mbz/znMOkK1NRweHBb23mjS56uMCXlD6Pj1PtO88uV0mdfQqcCdtEUYiuPMq0X
2z7fhYhwdlLo4QTiWUy6g8rMU57Gqt4QojYzuVHG6xMevhD7LoJ6FD1eJtRN5BszBIXTCEWPncE1
Lkf7S01+T1Tm8ek/rmUxb01+dQtsV9NtSCyqqSImErbtzNf6367lnpAylfasesiHIHiIC6vdoNB3
13ZlQ41WhB6fc115aVwluaCPDzAvQbQPCj9bRBVm/zHut4ES5puiT9trq+fVknC74KtXfU1FTbHf
qAC203AEL+nmNI3dD7Vqxqs+v4CjVHf3ixcHLo+w5hTNzVu/a6ZN4Rbq3kzbc9x2Buj/uYKpHHXF
eOPbLBDAhFkcGN3mN5TgXHElwYRBpfbbqFTBVOVAqAs26PmoPxlmWj0OuCAuyEnbuwkzHnErFpnf
7zvXIPO3LNvtIIgsS9Lk1WiKbFNO3g8enIiYWdrXYqigVlPnLgvCKhbpqFABzMCccRyL85S0D4SO
7YvJEi8OpIWDwJp637rP749giWnVf624ldlhN9/Isbug0HefHJs/ZV3BfipjGvLRxOW26IvWxRDI
chayl4SpGn5xKkqQQCjvNDTSTayLfu8QJbb0k3A6NlXrLVvXcc5hMU0/ZYpEhhR7t2kh5SIQAlsW
NCkl4tdGtoZLrfuW1+HwHwug/WftbFr0VCwhTAtWB7u/P2iRTVXVuiIEW45oEDsZoj0mNhhPEcA9
mecudaKZO2su/t1SY0fUAvtvWO8fqhxzcdtq7ibu4296VQb3oTTWHe0aqrvUFVxBdQw9WxnqWz2m
5dIdQTAChszOllLQvZprosnt1mWdlG/2ZPnb1grOAbvU8wS6eIVKRbv5A7EE0XwE5flmVXm2AANY
f46G7y13xMe9INOmzHq2R1RdhTu8tUaVH4DIn/wk7Z9VBAXQ0vthb2HJeg2SAaZrFJyVXIfrP3qf
iZUb3/reqDaRZTfbgLt+Cdwt20n/jtEx1yDOZFsINNZpaa2lDElR0K3L08wxy+OY6cmqJ7olZLB0
q5v09itwymmVdpMXBJTI9wAqKf/R1fhHKcMnqWmarak2cEbT/XM6UQWDLjzLy7f3HU3u+BMuDY1B
ipiUg6TUYhmuYboNJNjEPbhpJ/zrKKdtnL/8+vqvI/md/mA+4kLRKCuQHyiB8662PDqKNqG1RWTn
qXUCOEZzayLx1DdVwWFmKsAtaj88Ss5hYTAOULxuuKhRh9Ygt4elhvRFdKaABWb4wIX84KQWUX7C
R+NwKSn9LsYBgGAV36RcdVRC1aBtzHGcps5ouhnt4Y2ylT5MEn9qutZgfKl+HjItWbPhdc6JajCG
I6pjhweluqJ4oLWcoiMfnfJNtvjjmBYHS3+yM2BNre/NsGDuV8sv52m6J2jEf1Ao5le9llODF0G+
mMxCvSW+lx179K/remYtGFRBFZt8hQSPF8UI96g6srd/XwFkO/jXAuBYJv5wzaJUnQe2qv4n3TVN
GRIorpi2YBLprlVpeB8m+GH7WBt2dbjbH6fBPjeQ2TZlg8lFHbTpEcVQtrCgkblZpOwhblHBWaRe
XeyeDFhk8BodByRamuM/lo6qPVGZ9PNoZpxfqiGBWpVHF3mW+oeo6/obkcf2Q6DbPzSaoY+UB8+Q
QMwDgitSPTCuKr3HmYP/+I8jmaoI279bGE4VLOWO4q4JtzJC5mY/zmzFIRQl5LYhB5f10HyySlPf
gbwHb3csbZgWntnV/zHl47H32xrrwHLGh2Jq9Jn5O1u6Nn/9b2us75qFE/aGvofn7H6JHzsl/6jH
trkMoZadOlh5Gx14xMKCmZgaoeUt/C5fA1yzcbqvZGdB87ploTXRXqYZhVVFSyizxl3u9giF7STd
C784a/MYTr5lmH2xUaFK1KCGD0qfONeuE+rCikb3C2ky3+S/ivzaP9lxvlHMvD3YQYjWpbO0F8vq
VMQHxnrQBPgbrylXcV8yF2EHuc7sxoGiw+2JixgmWhrTZbZ3cmbFVAx0LbvLJUKi6Ur763PHR39T
Q50k6j6hDLaCfSS4LLppTK95ZuxE20Y/3MnkwBp2pkqUmVQhZYqC3y3rm6Uc6ge58Q6tlGvPriid
cjQ0TkIACm6BJ9PVrYWmB9XGEhqRd0E6PntV8+zMehnFy7VFY2TWocORsdDmvGuJ7oqLmNAfmm0U
zVP+mkc5ECA8/kDq67ux3si64jo26VKpRuU0kyJks8Bo48dWcccHF8DlGiqEDfwLvQ1uIv0Ans94
Qu3dEdMxfnfG+EP+wL1SIOMrS/Lec/tj9ELz2LSI1WYwlw48b0tNjMzKJxs1A5OGup7qAZ9UZWsO
8+cZ8W4XyVK1440cdGeJ+KyEAxwILFnbkDHtekpz3FhzByKtJwF2br6SqFqsRyegWsvV/Fwo1Zu8
RcuxdtdTFuCElncsIwcyRxh9ya8mc6q1Ad8z1hQwERFThk5Rh3u45ZSjBfYC3P+10b9b7ThVixhd
6hpDob3OefQyM9H7s7oNIu27nJTkWO4QAYbb3AreOwQv2zqgoVcNQXY0E+8r0noihGPlwoycfy0x
Mx2hNdyzHA7o/GPiFxfVHmFX/4qYV5kDpXLSlFhjOvzSy9zhg1UQyT7SGoPrOo+QEsYO8L2EfdBi
pheQ6RI2oX77kUTjJnUaHw8gBrsCQEa+UoSy9HynQdozGwd7mrVlOkQbmhfaxm1qsexoBD3EqqWe
cCKspa3FAJPuDYp5c/HmHayYJ7V8xoxxvEX/X+6smnRzxRIZrmlcs0Gra1dnjlSugdoUkZl9+E4c
bdooUfeiG6err5GHo5H+TTN9eq4qrVirOirriabCnix77rJy9Daxqn43BzM7WRq9FtRpxzAS+HFc
BNJKbpTvmeMu8l7p1CWWrvgiPe1BUTlYpAk3MDX7xc3GRyDBxiWm1Nq1lb23ldEm2Zhc9NjOxqVs
xcuX0bNYho7/vuzof87PHfYcGi8ERWjCoGb9/ZmIcLJFctWZezK63qHj+fuJ7d5TO9EnjKdpYVq4
VzUlZjoJ3XLlRo66oxN+QBRmXZLc8taFp0fTFkCZtuHXn86uwaoR5T8UbfgiZ7HdGDuH+awAhiI1
6oozfFG0wGCDnMiRFINx/LsgebLw6d9/QX6R3576jBcdQ8x3vO5aUNPFnxmQeET9vJmqaGcj9l81
dlWfGDcuYEPbZ13RUQnML/JIvjcYbgDmd1H3hf6ieOZ7l+odLlLO6k5/r/IyOpKRtJOzJGJyk5WD
eITWaWY+lZlas02ZMozGpVjdNTuBw5U9QS1iT59TM8/8ohbd4MIf3HVe+38dcfPgXOvCbQaIxh/y
9r1Dp8gOcAqPY1zfJtMx4GGY07nPoB7OjtR+Nq3KozqhKkRSdEOr1q4x0ptbmGD5aztZFR5Nb+Qu
h3RWJtS7TZAieLfNo50QyNk2znL0HP+SGUVw1myi0aak6XaGrk5r30lfRNeZX+YDhBbubvIKRNZF
/1BPbYcqyS+uUTF9TZtEOZHgRhgcN+XOgiK4iWaxjCve8rEP36NET3a12hJhnfZrD6n2E9NgItZn
WOmAibzDevWMuALl4px6WSt2tu0ruJ3WUOjHqrdfupnMbjISWZiIB+7J0xgjFyOJ568eGTjhhFsD
d3x5CMiTXif64PxH04l747fLicaiaZr6PEyjkjAtFGW/3zBl1QQNUc3lMQ3UYTVpPXqsVNVSLIZ2
tpBqVpw6SKFyJv1ZtIT3khHrqKovFh9MX3119BKxBUnriIeBRcx9clj6V2Dd6M4RfS2avky/0htE
O+mvwEvNPZs278YX5yCvQj/woZwSAosdwyaETctPLbXqiXStYBN4yPVFmyMRZapW5bdQWDyN7imY
vYM1K8e3uR9mN5sxZSXoo3Hts5SsXC8PSFI3xWsYkJaLOPpdq3PYyU30SffxA9dObD80dXuz8hjJ
OqPfR+Sfl7JAdj06orxzbMp8MwRd+5gYdQ1FUCt3GE28NXtnBN4NpTtIqH7V1UaJa1N3dxoKnKM2
gMGRuwxVgZ5n5en+3rgPs34vYXV22Vc7P++/yAbYXUM7Q+wSq/tx3yaCGf9jSut5Wbz7ye+CZUL8
VOOviD0mPwVVuT2r9I3/o+y8mtw2ui36i1CF1AivzGlykvSC0sgScs749Xd1U58kj6vsug+mAZKS
ZkiE0+fsvXbk/Ih2RVB5sNVm7EKSdUfj94GhZ7QqyVC8hBE3mqiu9Hu1lcitMqg+0eeQJVR7VPrU
XNogfVdktyZeB+ZoBjSa2NhOGLGiLWD7H/BZCPcahUtjjsR5v8vgZ7q6gcBH6XVwO80bpY1jrAgK
NU7FOg5RDy2RzgvMaGmZCfsp1Ql9mOZg2igWWWNrYttbMXYA7urrJCTetnJmfs+lP1+RyEsAOO96
vTD04qBpASQtpaSwJ6Nae2MAYifkC8HSNV1qi59z1h1wTJAxTCkDz5NUQKKLvnhBPKEwkFVQkv9w
/bnZX+Orm4L2J05vZzdO9DncHBnj3uufYyuYKdhkSFJQIRC8Un4BAjjX4qQGhrYFJeys7CLrTq45
HH5/wXEomm0TmMNaFUKqJJo0vQZSC7BY1kaGQ8KoL2ONVKkjly7ruvbFxmjqeG9UZrtJ5wCMzjjr
pyg3f261GYRzPPcbJYhBfcQJgZaSWRzS+7GKMKrl9lFFNakxKdy5z8FcXohA6e+bscnP3pJ8un4O
aneKxv0yhxiWqBlj0UUbmNzBGS9y9VQP4zO+O3Q74XyItLmNHug4UH5xQMepzlUK0g2Tp+qxyd6K
wHtSsUNDFYUrEwfOU4uZvjWC0+QH7f2gQwFa4so/XgUb5Cfhwqcpr4J1SOsiwYBuX/GXsgzYA3eY
zqvj69ijxl5wHKP01ZvM17SlwtDc7qV/yuTYdwodD+nVaGzVFFjkwycvG6dbz0UWyG1VP1ZhUtIn
4AKl0CfyQR2uSRmZkMAJoyO9l1LOFw5hV6OBcUOC2FKCuqgMoBrgDBKrwNlcO42jY8QXZW9QDyz+
jnlfIrXjsoaiMEp3GX64jVhy69LL1qBDuJa6AFaAm07XqSV+BsDAFCkcu7p4UvfkEVcwGX3mg2CZ
zr2kqQ8uh/sOEyXcpKDqLnrsYhOwhPYIg40udzs1z1qC2VIbAex5ZtDA6ShpUjm4b1TPfJC7XS0M
EoAhFGt0jQNycgZjsc/+LKJd0IzGPlbTkxkDdWQ080WTlCBRidtIa9H4KJsniYX6OrdaBCl9j8CL
C+RNGtH+i2ssbQSGmfdGBhrAlUumIRgueIQwsk3WV5KEvqgNrQy+FPpgPRg5C38uZ2DkDDLw6mQ6
gfMkzCzNEu0cxswm1TIyRv15KXQSlFCeU9ZPA/GoJehtt0tXRrlKILqlK49X1Mavl8ZsJbL2mXwZ
acgECB5hYjiCkgvfSqNGnEA6pm8k2YnRi4YFwQLUGFnzp2IgHa/ySVftx5PqtiB2dM5zs2vs+07D
+iaXjtEclUBNjWoz2lOyUccKCWH5tk68S4ACLYkooVgDzhcrNcbbwYhI8u3quwE51P4qjxqNW8Tj
Vv2eYIC47RSoNBnFfcZSeoQJhSE/3zMFtwgk5kdbdQPXNlQ+EzWWeLz2hPqZtYXqQvQZ9XoTtICS
ZI9iyvEfOXUb7MXik5aKKXvzm91sE6Gn7qciQzBTDiil5NGuLrP4jNq7PrWqrddML41JgGeR+Hfq
gYBh7+ARr/PHc4nbZjfXbCJtKF45FWFSQOvbXufx8tPKFZ/99ysqD57iwTyHZX6jaRo6b9S5P7di
/X5JQudkS/Hb7JSs4FCuZwjKsACmTyHp2mub6Nyr4aHrIECoXYITi022CGMHF7O/qwfYc2K6D+x0
vldbVsRh4oy1VD23L9Ew2I8LE6lHYmwQi7KMXUQz7rppGjbRGMbsB80p0IYBSh7vxXQ6AiAGNTcx
uFEDYMeLHiqDiM/WWYbz7+cjn2yhX8/XnVsx6GlhezXTkwNnfBdodbpT82tb7vos93ZXY5puTCyC
HwLkAvuiM8ovyXf1T5l4UvdGKqY9ww35LExWcn4HzbpkMdDJFFHSyaa/8h9LEPNjcpMwEJh7wnN0
B+GhoX9YZA2gAHpKiWR/VZQhABwuKtwgreZ9EGXjp8I2AWXOMi8lI3+Bqe6urmqt2XIorWRt/WQz
DVsRROP/JapTr7AMAWJZsRTJXWKLb6Qoki4HBeJrRc9DEbbGeHqki1F+6vHxAKwtHuZYn+7CZH5X
yvOqEG9RA4yuF4OzF54oD73t5c98Ve9lwDEohI84rM79O0JPmz0FJmU6Boo7LW7lOH8U4wp2k7ef
8ymChVEVN2UW3KaUuM/Ms7LzklqkNUuBQBKFd4Cst3PrFZz/NB7RCZorh0L9pHZRZ9m4OKVRRL46
6VF3WsgdQDcGTenqj4Fjy2B0hMZtx98LkjCeBknNJ1wVx9Ho3aE3oNPrczLuushIbiva4pAtk4XR
b6HtHDNID2ot3fSZWEEhcbdqF+3TkdVP86Ql/tdCzybskj83AK2/awkWTZ1V5poPmnOoibMJvmn6
lJp4LNSVesnHe40EqRcjXcxD5qDwmKh2P9UptUhO+EjazenFQQm2XXrcu3Yc+C9m0F15YaPJgtTH
rIaYyL8gmXOISwi1rcw1fxnGLGSVpENM4FgIByv8NnQV+caimR5YNme0Dcr42NL9/o/Jg+HKA/Nv
TWmfgQO0U0YPuIh0IY0Tf3RMKzoDuY9h5BA6tbmrAvrlNLJe1F3l154Szeut357MeNoiXui2hEzY
x9q35+e5xHoCZaShUL+5yutz1Ky0clAc+jlcCW0w/3KJobkpRHkX2ZyZawMhWzozwW7pjMQsh56z
KT+wCEGpB0QRNo5cNVmFixm/iSUgy9Ee1VZKtuh1ixr7IZRmGsKh966BozCNv6HowEgpH3SAGXQ2
3dvEraqD7wsW2lXxhUO8u1XSqtqpvrRG0d2qVqPcEy3q0KInlllz4fU1egg1cRqebbWCHf1zZgtG
1UVW7RzLprgP5K0ZReJDHw3VYRyxJBq5k2x6MKMc+rLh180j4qPaiA6qni0Wz1tZdNbilR0OJjFy
/KiDR5REnLx4Mj8zSAtrrcYjQqPYHUVsns26TleCtXWww+oJukc+tNNivuq0kXLY640OqMCGEkHx
LrOAZE9PPaREXa8wZdvXqi+bVGo6+VLyxpEQiL0iHP1bCpJu34LdIgG57Y5Wb7bmna9b+C3i7C2d
6+glG2x7XxVLzWihirbSCxqsJNBzH1RN9GTbYXJys25kxD4khyG2pa49blbMlHXQdHPzLODApD70
lxbtBSq9QcOBjVNIVZsEGp7tCls9jJ8dpdrI/JEi+LoVTCk2Zu9MrbDsLOTg+4iLxGczDLZBUiwv
OHSLS6UTj85HVn9uUm0r4ijfdZkHgIpOy63qwlsloTzXQ6tTPwKXqpHIGPDVy9AD9UuNNfPD4T7v
mWA5ZRkcpKcR3VwJ2ioNUFFk+a02ogQNQWeNtmxl/MetRPXj/jwjQTlzF5GdLJODUngfhLxJYdkz
3qnsHLZ9/aILLV+DkQhf1RY9R+36nNoKfbJIvOirOl37OqIEbzz7WhOOcjdfbHuFK+En6A15GDTD
kGsRpZe5/80M6qcuPeVW/GTOvX2rylpbbiFsD/DI8ilawMD3mUfpGMwL0ZY+Cn2IZdMW5YR+UTUq
dy/D62/5gL1TRAW4WxDavzSz9y10c6LQ5bwgNj5P8cwMQbgRZLlofjSq9lk9r4daATYo7o8pIl6Y
HCWyex/j3DQ9DYAhHsY2eqzdwXqDo5Qc+9jAGh4M4AyqmYlgY60spuw3qkqFAphNDz+vIjEWJRin
CxwAJaeZxpFlSqLJIxlIvmsgYRq1/rVooIoxY25007nEJbhwXNm761QuFyCCN6Mnmr2TGv6prpNb
ZaNVhto5K9u9UbfpJjcNsMARE049D6adkQaXa3dDqnqGYnA3NXm1K78FQBPUvvVW6rG3m4t+2DXy
V7NDa1xlJuzsOmq4lSF7UNqHwZvfxGIX62srIdPdL64Luqj0pvZC2km9QSqF0ZzooHymx6rF3b2l
jfpNjcFwXVpt9K4jZi+t2HqrhIy/aZwvY+xXhN4ggOcExpXW3/SxTDebYhJx9ZmuNo3RDpllTehW
4NLKKSrvznZsY21aMtz534996+PNiEPfRQusGzqFlG1/dNN7XOABrnHod7k3fVsgLMOdBxRmsGVH
I9+3M4JzDK1Xz/DSlyLKLHxIIzyeJnbX1297LA1xqWx9480+7YiCrapFpK22rs/JVwv13N/fF8Yh
ulYtLbZ50WJpy4n7SaoqvaTtcPfvv6r9sSvPL8rM34AcCjvAMz4OgyN9YMoAuvWM4cE95u7MorTH
R5i3ur+2ppqcuRw6szSv5vDcKyquZ4GS+aKXk3bbCw/wqA91Tykx5dIjhfxx6sf+iYYLahb5VByW
9wAeORmJbb6ZbTy3SixhDNqI+w+7UAGSJjAIWsXq6lwIJhgv9Uj80tw0Olp/997DejLaAV56PmVY
AsWP2esOhVPEz//+gahC42+XPZdOrI2QxfYFnqqPlz0MwWQJz/Z0rgg+xH3X0KGUnanAnY6YPbS3
xve+tNP4RTUIOi85YG1+nAHmPySiMU5u5f9QvVlGmvFxAr2U2v7PPITfTp28SAoup128hTLs1FtB
sXWwZvx+9KGphOVaSJNrIc8c9D3OanelniPpbDnjTRfHqa7MF47LwXpRm4ewaFhg+yVxzXJypa6p
YT8f4za2zgrIhjqKkWUYLyd6gxdHdiV1WGEoTZO33J3GbQzI6t8/Tk/WbR8+ThdHNF4NJEKm/tFy
FQSNZpGlo52upg+70wMcHka+LdKyPWjyymMk1iforOX9UhMzcBXrObbIDjOhU5t28aodwJ3qKSJS
6i5idh2R2fyUyAfu0VzQnTeNqN5LZaWnsmmQCxqE023IOQFcLnkWAfl/Gf3Im1Dr+xNwnG5ly2s1
7w+WSX9Lizjc9eZ0Ul25ZhBiE3+uNA1vptQBxVH7OMVF8CDa5K8BSd6O24EABjEFF8IwnOtWI7cg
CFUHkYKHR8fKWlwKsRuh8f3arnEoAnsh6qhotoHhv/r+lF16GWFnw2FEpxbDxQzCm3GSk1+L+D/k
7OWbW3TO1oBqtM/lbm2XpMAbBFrCsWIKEHjz1sQYpEukQxhm4ZPcU6N5vpLwtiVFZltYPeB06WAr
esM7Xy+u//5Foxv5xzeNPFY3PAN4heX+IwZ+oi4ayXOLzrypPHIhXB4HcnB0N/V3uCvanSdpWch7
Gn980ZOleGNpsmXNNb+1Y/etKucL3aoAyekkntowzbd+RhCk5nG/n0eYDKE5ktpk6qz/ZFPjqlGy
qeA12ANXWbUjjDuuz/kzXdjy7A7JY6UHT5k8AdUDOPfoJmiAXlz/dNeZ5d6HwbMzCXhZL2j07if5
EKbiZ9MFs1qyCrOZhoBkG1WsjICLNZcmss3rEKbHjL3qlpb76JLuvKj6SiZBdmpYHGJMsiknQ/M4
Z619qHED/Bw36MUYPyj+OAabeysYx30xifeOnMdt7HXBWhMaS5bYcqYbsrB36uzvbeu+dwgCmeLg
r0yvovNkk3yNuW9+IOfmmntdGs7pegsiUBwSiJzMY4jTzouFl1FYEGj0gajsVCOhrchOmVzIRCXK
OqLybsuuHJ7dyAfBa+r0CisreEM9sw4ksR+pDqtkExyUOS8xztmiOAV+CQjjVxxjUMTWmr7suagL
ager2iOQ2xsdAqdCryD0z7cz0M/XJfcBIUYwB+CkhW+Gpif7ED3jNuj66DHxq6/lMu0i25q/dFrb
bDp0bzMhjq9dVOzicXSou2SJoPkBB5E8MorGwylHx+NzWFT2gav42yK9VUsSiPW/H+z/tP/5ugPl
gikLqAeXQuHvq1Uzjz36FwhFm8nPnonZXcV9BVotMeob1j7ml6njNzP6On0qiTfd1RMXXK+NiTab
PHebqsV9N7Sot3MwtnKiQ+6AVYFQ/w0iaVN0AaYuyz27PAFBbC6dsgAhw4JTP4ysAwBXQQZ41tA/
fFMbZfc8AD57DCF1rMPSSO4tMxJY6RvzoEwe0tEx4GPb29JXFs229R8rB+cfl3zfwAyB7Ml1+f8/
XLbUBG69NK52Lg3/UFTdJxQ9kJinRY92xiiNqGq/aMnC1np9OlLujBen7167POrPaYw6XV3AQnBF
Z/JRretuI19Vu4a3ZzpvfEEpjiDD8f17nYiPy9TL+wcgrK8Cg3Ka2M1bMBbaXkuCmmDWMT4YWijs
g+YVzgqvs1QUg2JobAcbtwiHe/ueCCNyXBwRBt/jQn+E6lx8ysusx/nn0tqdLHFM8ECve+LhBuCo
D9oAb4mwJO1rZtZbkoyD7yl/MKoC0qJnI90V2hOeVgs7duVcao+ADkdm71odh8US5fS6yvb/+w3Y
SDdNJP8OySBw9x3z74enE0AgIUJtwkxgc3tgRHFb+Tm29rQv9n3XiF3IenKdZvHTvPj1vVliUXTG
Q5G2DHxFZz5MFWfwYInXcgQv0bdEylRy1zTz+RDmC9aHKj2Wrd+/jaO+5gMjRSM0bq1Bcz67szuu
E0IzH2QG5R5DeUOzOwh+zlflCgRvb7e23+daOHcALO4b1Dovv/ZUxftrb6rbz0MYdvd50hoHh5pw
qxxOuKxq5FT5j5CUrPOUF9Ou7CznYjLWOkZIwo7csOobLIhQ7msXZ8uEcqhyScGztbpcmamDbiTH
CprM83/I7FVd82fdw1dgexSRSmdJu+uDKJrjzumHfCGar/S/K8+9elDxrGprJsLeRykfF45rH6ji
wsCYD16qD49Dlg0rFZWUG/2mxtLwZXY9+tyd090UQ6xfsjoKyIPkwraUOPAHjawqkrVmouAmJzyP
Sw1nB39/Wphw9cyo36rZkp0GrzP4sVtFGHKF+4q0C4Ne6WcXWj8OA2AEKdFM8pFXh+sRPwVpONxa
yeCm82M8muaAMDCx9V3IEjxngfbagbt50ABEPHZNnVCzzQ1hbmj4/v2Sy4H7ob4Qus6SzMV9Y1qc
3B99C33lLU4e1mLXlHeFZy5vfhSsXSW8V+FThFlre8SO9cYipvSoyDaWH3yOvMm6K43IeiWVbfY4
XZXSCHVsu1WQlVwP90GXta+DAD3w+/mo03Zz3xyjxtGfBvjQu9CkZCQsB7M3WYXHVhDr41RPvYwV
ttIsWsWFGC+R6Q7P6YgToc7zeu9ga4LiWBdEEODChWgT3JOn7t3wS+Aj5jJ+8C3AnhHDhX2D3ILa
hH5zwuj63iyaHV9/uda6pjpGVjw8DzXzLbIP7tS/qqFMXBNmZB6vuw4NBQPb9aT306O7UG+qzNrG
Pka1KM+jX+WbQB4ZEJaa6wP2m/aS1/jnEsYz9xHDw3XJuucRjOvFr+tTS2gZsB3bhZg7lsthxESD
qp4CXXlALS8YNnU1o73LWF8w6RPY4IMUEadsTU5mGl8scQ1lHHPSpbQJBfE134JM7io2g5ssDr4p
zNWQ+feowdtj3rrf1DGrXv+1l2S2h1MYLk3rhCZt+HBc9TITi6mouRqNOb5rR9O8E43UBfuMckKv
clZjW6T7cUbZo0UxKKXK+OwI+mg2AXn7MXT1z1MEMqAPP0kzF6TakeIk7EhMk+EVfoDbJGrN+nam
73+ARpSs3aq9t1SI25AxP8ZtcVDvjQ17HYs5fGwS56h15XwKyIbeKIHSlGdn1mr5C1OAx3bJcHpa
efq5HV9VXVz6jAeDCXWehudRPg2kKj7S/Ry3jldZh9pGfauIcrB4CA7ILBqaFhOQwDP2uVkNb/9+
ztkfFUgMknQEe1h+Se1hoPRBxtyDM8xjZx6Ogi7BrZlIaHLj7a3ciu5t1Zq1jTndXxUesRVXW21K
Pql0VU30NDwIrdvAlIaVoQgRCHg8bIgyAzIn6uJ8LVODK+1qmlp6ovU3QySsoeRNIjS16pIIyUIK
SUBhYkcUrP8sBhKprj1P0Rvldqye2zRZHpVIZXLzcU2CxHxQ0XkFiyHiz/LdlFmc7rlTvlWMNqVL
rzzFctcYs0e3xWHrTLXzX5JA++OiiKaJrbuSEeGZrIM/ih6bxNAbLSuL49R2S5Ks8lY4337LKCru
s9DxSAOOliSjlxKlzzPoUSTJ9IbGcnSfRLxo63DhsmV0LIeKZjDuLIZR9N4ZgDOR9rZT2vWYhsPX
fDTqQ9+L9zI2Gmuj5t7qOT/23t1K+3HF01znfcWcW/jyyvFCRMqHJRK8iFVbGu4jWbWfbJyO3NiB
9yBIwzxaNtONFolnS9Pmg1KDZJ0G5QPLzbYvvGBnRJW770i3xS4KdLZP9Qd1FdLj8pbpWP6JtLho
G2opyKQ2rWFQxXCsUnvZGiLrtqZtVI8+AxA1iEb74Q9pdwOV65XYr+yw5K19MnuSAX/1VeaqL37W
dr1zYNjGRxkE2jvY1AY9E7ogR0eqizphy3WcW2UEK+qiHiw3SXbXI5AcaGfPBZ3jEABmeil+PURj
veWjxctYORm4w1r7ak2EsikGWoix6ZJN4VUYFE8zPVczgLbdsoKSBi4xPNal7t8Xw3sI6vdBjSma
ANds13mnodTyW4yS/i5CTLWiaaafC+5fqgurwXE86a0ryxaasg3ul43fkRRFOkSMC27UmBMkyUUs
ycv1jLieaK0RvuIMaPamwZgn1CNWtPJBIfSZn9HTp+/jiGWvyPrqtUm+H2mRvzIQQd/gRv/jxWjq
zyxkkot6K+W19x/3938gBGHzuFzKcIXYOFPER24IUJmUuAi9O/qaPYCrq5b1WM6+AVmKVaaaj+Fz
3quJ2QT+4KHK5JXHWV6Wg9Ut0T70wuQ5jKT7tbSg4rJiH9tseejpV0H2Z0zYw647pMj97t3KCDdB
WLefGMK/5IUNhyN56YPlLi6DozpvlCBCbTnjsp19k5t+amJ3Ntzqc5A+1EX9Hx+B4cu6/M+iEXW0
L3CLWDaECp+27N/rdoqaJJ3hVByvnpDKdJ74pejqhcb42W8jel3ZHNw6ifFT7D2zIAlWhpbGe9e6
THBVH4g6WW5w+V4IPoj3bQfsMKhGc00V1N8OTS1vhnwqWm08QVCN33QIJ1tK9FVFEiOcuHY0AB9n
8XlsLcQ1uZXecQvFLyxfxrRM1GaoGSc1IpV0zQkVQ5NpycMSzc3Gz9rsFuCOs1uC4XOM5m4TqjW8
sM5TnMYvPdlAM1jsZuUW0XJp5nMjnPFZz95KJzPuPCa1iIpSZmp+3W/czu1PAs0PFxE0LkryQirc
YyjGeM3V0btgOXT3aiv6tUVaUcqy2HpUekm1oG4TVCBpldTr2jCvY9fRbdoD0dbIEfq/GtNBTJjp
E8FoiFUpIWNvnw4NbjD/B50tzmm/aYIN3ut2rVoqkboMJsGFxYe711NRrVQ5NE3ectH9r36mf9cH
B3Knm1k7XVvu9F5ztmHUBNctCLkB6jPhbC2zIqwLgz+poc42ggh0Z/cyu0hNZP7nXCOFGHjAwj0g
HCdcw6gvzbySl7VtLX3kuasVhI2Z56ulQiCMPIHQp0OjE+hDvht0EFS4o9Tjemn47vPD3Wudlm1q
2PE3AUekcVYRtlHv+y+I2Yp1RKv5PJmu925wp72xRzc8xr4Zbz2U7Nur3ySxcwtROzofDt/425x8
Mz0EUWO9/DA6m0Z117vrwfTbuzD3E/QFc/Zw/RFTUYPJYkTAL5HWw05ZlbSxmS5F8KqNSY5I22xX
QwHKdQ6nHoBFOd8Jo9v+HqXC2lmPeEDOabNTz8LG+1pNbXpW6dxk8RyQg9srb+FaJ8V0aI74/Q10
qWG/x6Uyn38/wJEG/GK6EwGGg3FiNog3ZULtetZmhnb/Xl2JfxYHPpNVgwmTazBtsj6uEXu6vQSP
Z9FJzC4cNuGwOlgknVUnYGbrAS/ahgBE71tWPuukb9fqcuRbYbUCYl3t6SdXu0V3gTtLU9H1kyQS
Il1DoOo2Vl4GpQwWKc5qf+BkvrY4wzA2dq5V1essFSRaimW6omjqLPHWS879Ju8rQPE0p9WDcN4r
QvjogPdkwSWjccaBPVHhpwD/zUs3+8vzTKDRyi9D7buob7SusC7GkNlrlaHQZOHPDAXL7RinJsxV
08HF1RtJZdGwVcMIN7K+QfppX5zZ/FJgLzyp2a+aAlcMVg8CIrAf+OuZE/zGcx3rlKAogP/d07ws
u+lrUgy7vJyC73423BeOVrgHeN3NJQx8gSc8piVPvcc0epR5iPRPO+AV+3Ypo416y2JAoTYrtKFq
upPMjGIMXAvOAMBqaCE3E1t4AAly9PRgeCMU8XvJkfspkOdS5cbXPzZ3jXlx0qQijmuy0YG58VX0
oLQOVf46ByK6V8MGT3e63SIQTQ8ODGspYPCatL0hv+rmKgHCV85q/bbI44I2NPOE0bA/qzMFn41Y
O7Nz5IrRkmo3tJgpu5fK7idCvH4+fS3aU10Dr7GqQ8N+jcj/2+n+PG3FWBDqSjWnSrqiFhadLOkh
skUZrIVkSSnRkiXavUbLZFOkNoZnlhz78f3nrcdfjXM1M3Rg/JCSaNMWzXjAB+PcJ2Wxnpp0vk3s
NN1wCR3ge8/JbVC33LOmYYnW9WDK0z6u2lW4YBiXoCiFnEV9jyzMXbMW8E6e0q8PMySA6xkZBZzQ
ikqQ+PMqzzT/KTJt+8ZEjRfSE9zYtRh2tgzPWFq0wUH5grDtWYkTvNqs7rIiecY8NmAjx545lJ4l
gVflxYF9uTaASQ4bfbKHfpcwrUGX4r5bTTG9FLNX7vxFi095YvR7XErWS923CZS/Whx810XfItZT
2pePpMJqGA91633ENumbiMITbdC2RLmjneu16pi0MeIX+Rk3AqG5odf+u+HvlqWlzpZTPfn32UbY
vpfhcCT72d5eb8556kBFcpaKEMvV6Lks/SLb3fhlkFyCWfjvnp+Xx146WLoyuusjI10zVAMXhjhV
SYHCWt95LVc1X6+bo0ZToZEYNvXDFFnrA9JZ6l1dpLc9zNXTKMeJFGE0dClIssZJLiUdqoMtVVEu
pgP8cn5/QNtgHEvN27py7/fbNJxcK2GWw0lzEut+8MOLYJFM1E/0vWyLFYYS1K/0dlZTSzND3W38
svBuFEXKcZt7kn47SngS4CCA3RvSsJcuGhHkmBA3Fbbi97k72fBJWT8kydEPe2/fBiVFg93mxwFD
z8Yokm+VpyXPzeCyp81bpYbopSSnD7F7ElxxdvuFWN4QpgoYnnI9q1CxJGm+V8iBJcg9RKsEwTKI
bwcuBYyoWGUaTr0ryfo4jklwwEJAg2XkgNpXMw34NgHg0Wr81K7RIcWQiCeU1/urh3KosvKgfo5s
tAltGCYJRgtoM2DVVP4QjOo0VKQAQmfRvTEQUr9e/2ySBOQuMjVSqgyvcctT3def08rvbsABpYYI
95GJ+/FYyB+u0Elh1BLRvRZ2+w578RgWef86m+3/nlZvGK2DVrrJ4/Xt41Q/MQW/OEl+KyTrVD2Q
V5ivm6AmOdkq917TiQPHAEiaNty7vdVts6H5q0+YWmY9TVaO5Uc9/Kx0zipfi+uTseKssDZDRxdD
CWkny0Qc4pbF/jom7qM43Y5ZaZwSBolbBGbVY4awuCn9YVNVobFT08wwr1Fyufk1dKyMWmc9ZW6/
ba27xRi7r00ivhhzNzybWs0N30F15YmYDN4Oc76N7abFCrYb07HZXj3GBBWutRYzjZUuh6vZZ87m
i8qHhUYmaBjSiYhepwT5UxLne8Jx8nPs6RHfVw6aI+kaKHEzCa3TxEQvarqNAniG0V8K9NdhCIY5
UMyXmYCuq0eF2e60tw3a17NuUiEW1nSYQ2Teourhhgs7Wgutw3JgoUDNcJPItA7I8RfR2eU5i8qn
EIVPTa4UIY0o3TPHqTZ6MtjffZILbwwZ2TLcuUnvHANZAUVuO50Z0bz2JPiussGfv7gxOjjHxjby
W6LgtENwuX4G1xwNx+kbtKNyLIkzj1Rl2ERpauKhdsvwAE36R2+Y6Umt0LC28SV7GM6ArO+V4Uk9
2Ba5aOq5Xkro3T6+Za2dX+MAXIJ+r9BSCL3zkbZNsmYaXiPRxI3kzFpzbPCGYqYVhxQn7Gc7icgy
aJofcsMyqF0Umo7ELH1vlZ7HEbagM1sqF+I/jEHObazTZfKS+ZG2KiTXxsixdQQaoRB+qr/6NBa9
OHT+qtzq64w9/DxFflHegbKuV4Xu5BuVRaW2ijr8VOb6I9f15WzbUtIAwfWLFo1rYT5XSw3YsPGr
VTY5e9bew8Erne5kMEXZuzCRkvVs1xfyN/2dF0TU/pbX3sGwsSk2AuOsgabfVJa1LjtXvGit1d+Q
HG2v3AXT13V4PRBrfW4bfvD/WIjC7v+7lZWVuOfbOlW45+v8x6r87ytRC9FeOGLMu4HSsrOrJAFi
H1enbmyq0yAf1O7vB/WcFztcNfOxWYcztfYqAeNyMgpp/Ye0/OeTdh+Wp4VHZLVy84/3q331UJfi
rhfjvFN/z+/nF9cqTksyAVb8/crStP/7F69/WdE7yTE285VpVjXXRpuUIfnQxRFRgJ1VUA7J/UHu
qyfV7lJyDUSRs8ZmVpzieSlO2a+tibDftVl3gMt/PafeghSZf/33uz/84Q+76n3qud9/Tcj8E+Fr
dRw1pz5p9fzzYYIBvCpMm0UeZPMT9lU4cEPjpox72AQkw6oh02qyU9XmH2/oSD/a60Gy73FL8VnJ
NwkdlMs2lb/WYrxBIz/mjnnxXYY2QeR953DAiTPYYgO7DmjE0W6yOxGTT0h5eZclDIS6qPo+ezac
RjHvc84sET8Lr9qURXyXm0JftQnrPSuML3o6fNcpl+PCB4uO1Sav+63tBOe28/LdXGoVV5O6XTUJ
0yKtxdCbAnFwU3SmbruxOrLwJre4NKO9HWpGsPpSwovFKexic0nnkjD1Jf5M2ukmLZkKUUSAdnj1
8PAy9OiidZUbT2XWMSfSmM9HXFrN2txYIGImrXY3XskEtmySS2vM58x9h7sZ7wIz32b28F50xZem
SStmGg9hOqDQXPyTmcDk8YcHQgYwq07/x9d5LTeubNn2ixABk3Cv9F4U5Up6QagcvPf4+juQVG/t
e/pEvyCQIFVFUSQyc605x6Q3j1+gHPwPklvDtXDI8Va7eOF1nbYgx+M5zSj2WUfRmvlqrDzqJHv3
zTLJHwm88lzn3d5zIZU4yyo0X+Mm/wO86xDaJ9vmewFM5Rmy9gJm9XPlIFkagyxbdX10pXx8KpJo
WDBrHiNtqYTKH8EaxiAZZNWlwUuWPOpzx9rc5bSj2vQpBlxwiBvxhM6V9B6fYuhk/rHK8UZQ6UFr
/auIo7WtEghqE4hCSOS2JDp2KUS+blR94XoEnvC2KtxXyYNeRoGFW6/u9z2ljYzyR6uU/qIW3U0E
tB7zafoIcTHBeg3LU+arS7cie5m0jl1kD5vUqz6anIg0NZ22ZovZsdLKZTN5u7HMA0zjfrcSGmLK
UrFhpRCPVblXvpcqn0xbAzTXb1TyfBCadsNCbTTszfCQP+1MJzUzv7YDaDCfpIMhSX4KL7JWZmRv
Ulzi9DoPqdMiNQggnTV9Q4pE+QuIBrfc+OZF4ZMT+GukDY8g7AdU48+IW36LQnsQ1aceu7s4Pqq0
8ckns14dG6NcVu5biiLkGIhsMenaqz0nKQQdWnijeBV9/rObQBsIY0AtapLV8Bz2WOWUsl1WXb4x
sN1juQxXQKkAbhotORp1OiyjONyHHVY4O/wDesrkY217wzubZH3NtPJUmcMtyrRPv9TfIfFQxXGW
Wa++Cy+kwNLoKPtR/q68bnx10rxcqPUUr5wwpzGrL7sccCEB6e95Bh8Q5MBqdAOIEdYBSU5GJy+8
oF4gv6Z5z0Maei1iz4iXSAQYZgr3T6ZUv8XgsspKx3pajm6BcICStF34EEL6NCuoZ3j5AXjUThmU
cUu9sTwgyysOI2DiZK4/fo3dDg1UPu+z5nuTPMh7o7w/ybPvB+T9Ug6Z2bXZvpwvkI7ieJ8PvuZw
S5T3QXlRHuS9EP8+qnE5/tdpZAOfY3u2Cy13HAXG/i47yEPg9hYf5QTIDhUdKjJamh20ecqRZ/I5
/zn85yn3R+ehPEvv/0IzDgskXelKvvzvXyRLe/6D71/xPi98X0zrwPt6HAs4v4V8X+Tzv9+mBmji
Ih18f52HaO0Wxvy/E/iX3ucKefZ9TQ5tXgIuzH+eIx++//T309vM/CkwiK6Lmk7f0ZqnaSQC6tep
nIQ9xHiEMWG+63Wh78yqye+zZTCFnVfAIvE8bv8D5lOFW1owrweCbkwb7on8c3LsN/EbzEnqbK5Z
LURN3hOUZvGoqTM3PcXgrKPHXcltUgzz6ws0WVmKw/Z434KJPxdz/bP17QZefMidbvS5/VVNsQNo
EWKksYbNVNTTzhdjt/RnXI9X9toNuKwwDfNJXkEvYnA3SeKDvGaVHyo8/osZugSmhpBHZwqnbPiE
OiD+wMvbdTqm8Wm0cefSo9kTMD/WbDAca6sEEax+6uykvfoTHcgkORiCNqDUGoVNSZzCOJZ7a95V
pR0KdiynTxZ1QNJHfSIRZuEay/mwGV4SkM0v/rAMniK2cnyUX3JfMy8eYsyF5SRfGkOpNpQHec0F
9ET6B29XadTccCZfu8eB3RurVi1Ofv8GKdeoYUfsysJP92lqdU/QNLyD2xqQHApU+Usn1I5lAMV5
AKdD8F70VyjUZKOIQDymB/cAh6bG5OLGn8yOduV3PxU7qlcOidm4n932oZgQrGKSXxhZ7D6nba1e
CuE+yZGqpOFTT7lNju4HbNuErLqPqt27z9ByPnO9tk6ReFDN0XxOXIcMx9pRQRYr5nODFgl4KtnN
3TzE4ws0Oa7MpRwi9NJOQZvNmz19Q6YSAbWT0TyafrQRXZN2yxDEB45vcZP/muVU75qnm2f5X02B
9bsKApzHY/CoCJ0/bkGOBxMah1wJWxIWEx+6Z/fhD7X5OZ9MiW1+0sn+yGkVfk6cYD8d3rNZHZEC
okyi0HooIxKIMYYb982XmGUS8oF6fkC0xq7JlUNj2fjcM8+CvhtqpxaJzUkmr0CJOI6G2lzz6NrT
kXkNiyC96pP2KqlWHRDB/agq0UyDX7QTe7/BNoyr7QwTbRT6IAikxFVe6/TCPgCNepWjNs1W4Ljz
Z2iwF00LlUeWG/YNUPABkEN2C0soWdYkLgRG6IduIFP6jkbgkg2rbdcHrCCGNvygxDi8hUzrqw6J
zQNFJSJvbdxLNjM8Rdv2VCZxhLWafGhPFxPaSKIuEytzn9L5o0oBz37gd3t23anRVlgs0SbZ/NVA
MQUXyyxTBBlhEvBKrHDjO8K6D93ODKBtGgcT+Pc58FplXWokFgdtQwJ7W2hvoqaCXXuusu0xZYEj
QxYnaPR8TsgXKF8L/7G1TfUER4UwmfmBQguPVMPdF1tk2a7CDYTBFrlOZJrUFVr/OEYIaxVaXc9C
Dfi8p/0l72vzOWts7XncyEfq1M323ThnXjjDg8aS9NLEVvtcuHqz7BU73sscGzfCWTcEA0KloQx2
qZ751DwL+A7J9HXwXDfcOwYT9HydOgWA1sx6NLvAOg+Ivu70bGBU0YKVEASIqbLOlmGAQrf56t23
8oNTXyTjpp3ceN97nrvgJjls3DiLNwP35rM8tH3yXtmlCw2q/Lokr9eU3ReT36XrihRBrGwx3SDW
e9VihH956qzuQ520Zgd9AvuhozTaOezfJPZZNOW+rp32qXPRmvVY0M4dteBbbbrP7HKt98Qa3VWF
guagBsH41iIG5fZpvzdq3Wz5PEYs7ppbTmrxwhya4kl3FEBmeUaNtLLF4V5S8esw2eUS9CV81Eq9
jV68yYYtfeTy/H1mqO2/r5lJj4q6qTU8ypgcVwa02GPadOMqbwtqBbl3bqyYTl4Iq7/BwIC4oMeY
XLXpQuiJsvqPsEDV+J8AwRw/Aw2Zmf/u0sZrA3W4ysNoFs3ZMaZNQ7vn2vmxtetDy2BFmfLO6W32
HHpxt64aT5yh/o17JmJ1NzmGciGB01xRG6QXLKa9zlfjGRAijok4Rs8+D2kHxBRPnGaJ7r97psKh
Els/p6a73jje31cq7EQyJNZjUVvlpeyw7cn3O0hhvKQqOKfUCPWbF9SsXfk7RBawXRoZS2sKTKpY
ZX/Mw6TeBPXoPQn0aERXp8XRcLE5TFglx0Z1noBND1B9dYgiQ1i+I92Cio2/da+WyZM+hukGWEj4
g95BueiLobxY3ei/NuxxCnUIfxhhXR4JPJmVPUV5U5TpkyDnm6a11m/X06FUTeWPqdOVlYXvc0LF
iqG5dmjZuNkvYdX99rvALYehmf+Vl+Rhwr+/u4OLohpKBy+U5GHrgGggeQzngTGSDGUC65EPuSG3
xsB1xq0Kq5KoOZ3acjicpG6vj4HOpeWTrNb1fyIBJM72EvcUxaTeam610nu/fBZxY7GzzEnaAWxn
pJYofzpOW+z9sb1YFoIEd9CXaPGGXwo7LbTvbs0+MP/Z0BhFb48pKez/oCympVXmLd03rKlmJuzj
OPHB9cmxT3q7NA9mGj/0SlTsy/Q1UHMrPrd9QCvHop66wBXTAvqfCVpmNl5DPY8ftJz+atVhoUDo
4ISKsVa1ZNzZfUF52aUCGBXlG9XNXW1G7HED/Tctm/jq5GVxrZyrNPuSSEzU1KQr1hawudr+ib3Y
e6bHQ/QyaP5HiTv3W+NnW08NKfCJeFPLUFlWLJIOaI6QukwkSXXTNsaKe+j/gY8NxhQ+IH8w0yFZ
2ya50FJtOTqTvqpthExSIxnGA+SLqRlR6KDF7Ctcx7gMWDthglvChMs/m2paSTu15ZMyn/mD+hwR
ZAKFyKrh94yoHrIGapLibKyZzd0lbbPi85btxTx0o/TTQ7v+EMetegks9z3Sg4MASHn2Zye1dIDN
l2zqk+egNX2kvdVMIVfccYmYSjtNiaOeoKGzQqkp7yDI/AS9sRn6qxWk4jpZlnEV85neZ+9aEwEc
/Od6abjtimaauyyVsFeevMx8lCm1ik/4hdCnd7vsEGmiPmI3D8Es6iDNjInq/Rzzv81k2j/mSBLZ
azMGvlcwyMyVHFJP3usiyA5yJA8ps8RiQCS9HtFTFR72kSX1DH074I9ks8rneuyp/KSWZZ6Yr/M3
snpWo1olz1DdiZEvKyhKaTuicgsNgs/Bz7FUqDAvU9yIbNKb9QEqsl5oJ/CP2XORdBB188DZ1b2b
PlcaGSCKASrRGppNpSnpG5IxYmNyS70RLdAf8lzt1gQVJq9KpeyrmWNmThPAR4DN955sqhsnGxsM
bQozq1d5MaOj48RdDRoxU1GKu8Uf8PEE89k0X/s+8/t6Ih/sf55HiYPyY7T7jyfkVg9yb8gObi/o
j9uwkHQ1rVYRIpZzMB/kGdYl+5wrH3lCcFaIQ2pZqobL7rxjFchfmbexyLsdOrLPWeR1RriRPkdY
SNdlN6gbORyMJMVGQGXcjHrxIA/cbz5VYaj/uqRRuHtw0EPPT7KhvZNcXzhbsj/TZadhM5StNDoz
zS2yDlak+PvAVdxl7RvVwa4yYjWUSr9YJLuvLa+wsXTOtFKvt95LbXguXV/960KMc8nkLKz4sYvc
6por2lluX/4ZGWZjvNBzsDe+oJCg6+ZCxTaTLz2b9Mck0saNVADGrhY+zo/KXZHcKRUDmS3yGfKa
fEZWsz9XkmoJvTfeyz0DlM+Tzh74KvcMugGHbijgfcoH45DvPO3CaScfTSoon6VPV4ktab3N+lp1
KX5OzYdvjQSQVDBzpUOpLiprWwiBC3U2LKVJVq2sok72atE4Z7Mg5bgNgx0oHBK5gGit+TO0pxxX
+ll1e5YGyFQ/RIWY2godtkJM1mqcDAu08fnNTVPKzMpobVngaE9tr7Mhp7H4263DnRih65seSwE4
JsWS12Xc+KYp67iFeq73NnayztN3ERWjC9fydVsIfp8wcgHTZcrZjsuHym+n/ah1xJq69OBWYeAo
S/lok/wFNZTzK4zjpXSy8WJ6pgslLc83UxKW1Ptad7hkk1tt+G6yCWnKcM/tfzN1xXisC//rYKBE
oS0SGQO2HBNmeZodfTdwTlPfn2zJbpPDjPbtZIyrDv3Bsmb1vMRaC5JKNLp9vp+SNUAW6aKtwuZU
NWUwLMidzM/ywGInPyOX7ld2ixg47PzlGAjlQUb6UtrS1uYUB2sZ82s0KsE2M3ugmirx2GWETk2N
/uKnhngc54Rb7VPQAW5INPzqlnWg5JrabjedHtwUFtoPUomuiuiW1uQ6TrNFYnZO9KryKB+XuvSB
Z7vzs6NAWZZ9az5byrkWioq5ZJoubEzJ6+gn2GCiM8lgEm9tLvKdMXf8aXab/UrT0RglcrWpN9lD
ktTrO4x2/kLmg2Vu7Lai8WLQ7ybwBhYYchxw6b9T0drnykqKRYjXfoXtCUG1WhqvpozWCxUyYwNx
rqSnBgcuG8VondjKrvTISsVFmzwR0Lc3Z8ZAmE3NYbCUd3/SXxSNekU+foAN5wOoxumGMKbmJl+B
xkckTYqG3GzNONp580d3PWVtWFZ1ZyOlxfg1DKqPWC0yyCdifPTro/x5eYCGXC7vcahO6q5Q2rBI
8/PB2DZOUi6kclwmCGaQNPZBnf/ITb9Bj39WmaSmqMwIMh20Z6ew+0fFLNcApDRq8Ha1lpfsKdae
ayXNAIIgodJLPBlFjvil6mvKg3Fh2nC+VHeNjO8GHytdj1WZnkxzdM4thOGVzy3zs8yypeKn0W/H
z9RFW0Mr8tNQ32Q5O3Li1Ch56XF2LebQRqvCo932529clzyj2dutM1zry6xsHrjTxL//vxMKAsn9
Sg/Ax1P9bqeMfJD00lB2EjXF7ooc2VJRdlHSEdWSlX+t+QsrDy15RHSPm40qv6/yWmM446Woamxe
ufKg2YJAmHlPYfXaePUpexw9s368X+ribK+xDKg3+PI5Jtl9f9stvUQXx8CZ4h+0nctZYt4gqT2y
4ReoAdG/dEFSbgmzRKM7hdlxiArjLaWn1PZmDj+jHCmNKaQ9xAE87CFEaq8kwJwQkoQb3U3bNbog
A3RgglXPFiDvUxeac++/Iwz01/dPMJTtXWGSriVlRSqS3b0clmOWX2qdncHcPJ5Sp0JsUlmrfAZq
fl/DonxujfhRODlcKNy8mla6IAcr4uztSKf1FB19uPALqaernNneIuW+ajQgZtH0X6FUTsTtMO4L
14xuACOsi60MG2tK4pu8NGUqE2gwRMuIDv0ixv5+bLG7YZsZfzqK2d9HMYbaTcoqb3Wn02SOetCL
qViQPo/SNa66gwR4e2ysj8FQ3Mb5BX8VOYeS5b0WWcoRpDoBoEAB5EGSAagNXOlxT8c67HZ3LIg2
aCZ4SzdflbXS7lmDF2+x778nETxVUPnDaxeD+4yM3Qj9dCGn/6At/yACy45y1CVpRLc73Ci3zmmm
z0qH6Z+MQXcUVRTduqIPFvKBvI6bhVF04hoJKGAC4cNa6mK/Uwbl0J0MNqjsyjeGTWhea1a7nrji
96yulsEc3TEqar7SXaU7hV2VXOq2J5Kgo5Fg0S0Rnfg6+77WF6TIN6MF1M0ObjYJ15tqKvwTgcLx
Ue/RpCB6Vq4p3DAChtPpUKiVshK2ssznTbxuRx5U5DjYa5UbPgYJbGgEpItqjOyrlU/KWc9pzktx
QJoTYaCO2cIRIlnJCpwl12lq6tJIMTNlN9HEFyqBFYibbdbGaX5mawFQCn7AGrZnvEndEC59ZzNT
mmH3B4EhMzGMPNMAfzx55jEsta/D97C02+7AzIHudGHAuRNiLD8J2/0lT5zO/9dJiQU5plqkgZd/
INK5GfBMZKAm+db5zvO94mO0bnByqQBs+i5W90S5pPv7d98MM/9CgY4gxyrv13AcigtAAoJNqJPT
RoJTl5JLO1QoUNijrUynf010a87eUPWXovfddYXv/z4JZPMwgPq3sZKzDf//XTMqLP2592ds/N2Y
Tt6HYykT/i9/BYfJvvqKle1i3cz2up93D63iEFtdJyEbcgAovmKQYzuXUOWZ4ovhnS1phgidM2wd
8K+pIS0J6yUJ20WtPJrNQEQOQkmLlNZlPvXlsZmDsaLHtPL7m9uN1j19OwyKYhF3ugbkTY3Plcf2
UXXTGyYkFqfo1HDhGEWyl1KjoA5NGhzTU6tWAKk9yoma2dPPzkOWX5GjPPr6Uj4zbucPpK49pJjn
v4J57l/PVMv2QduhY5t14YaiieOAncSdIueozmsmtXG7UxrhyF/IcdooyKkUtlaDn309XPj2MwaC
bm/MWG7JsoSD3E3FA8Fr4zpUPHsfkx0lFbV+abKRmSYqlW1AbYwvlySGTGXvbpKeTZO02jqpAaOh
b6kz4b1IQ2YjXYZ72DM5LPEwkeqCDbPL6rdvpt85staH1o4CMjm0djdMTIJNzVd1KkkvNpV2WMtZ
UMqSqxn8r5km5ZG58tSaBAuzrvk00L8viZj2H9RE9AdXMT5YRenLWg2SSz/iI/pvZ3mi//vR/DMQ
KC3vWVFD2YeHgJ4s2xSNHHtaBathas56mtgXuSmkh/miGmHykIQV31ZSCNZE9PirqU30hyZ0wj2F
8JoMuUS75n5LBJN+8+0wfnGKrF/Ks8ys5kSHaTpPXXMO581+b4e8fek4LeW2XxYA5DX8a7sq/FXO
BnOiDOpj6GrBwkg7bj4RoNbJteotGQzTXuh+cqUO0C5r/L7rZlLidWl7lJGUpSQPilkBNiSD+1XA
28npTsbgVmwEd05TEPI+z4OFQDt8B98mcKmWgxn+5X8ctlJe6+hasVMLQ9v3M15RhFa6FFWNIFSC
FuVFFd3D6PWHtIGZIv/3qhoBQxu+whoIb2rSAiMqGoteEK9KHoKk2XL3I7IOS8GpKR1r19k1BKOI
VCbrTt8Q0VPjh2CMZgoHtY56Z/qY30l1p3lGOPiWuB/rqVTh0HZ9l8EuTatd26kecFiMFqx6Ozy6
/UJtKZ156YubT9YDUUL2HnRwuh0CYT3Rhlh1hfEsVVwTwVpsBLOfpibGZZoEyTKjUkRkAvNklhvl
mzwLWWG89R33S7TNZJlWnb+WDFKXn710IK0dqXrT6to83wWKfJqc3ZSkzSqZo7oEH+rIc7X33hoq
zOZ5t9FGfX03RpZNYK37yrgZGZ2OoayDtaIr9g/i6w9EWFW/8Sb/csLSf4Hxa2+cMlb2rRVm19bW
i2WLUO6XjSy1GAmNmUn59It6dOxJ80Oe9TqIISSFF7nUMWNMIw2VouU4xekJFOi4sPkn0W8lMVU/
+Mu56IMjEt+b2trKJhRJ+1qq1kNhuGT6TOA1hAnmeXQCujUzfxuoynAOymifkD4AUhw4H9W36r1t
r5XkuQypuVEmxd/Jy5r5Xy/37dWhaERqQP7cJVV4i9VFQ30qWTKNoCCwKCpZRDwPkxI8ul0ExE9T
zWVptsprpQllnbKk3MphkbHq6tqyO5p+NqdcBtfWs1mYeKn1O0GBESMO+xSJ6SypRccPnVM2UPx6
YxPZjvr8/Vw9JVyOgErMOjrNZmq1d9dIZnr1hrqSvsp4P+g30vRxU3Ljp6RwFm7IHIcurVt+g5aC
MSIY0zxOc/8D1Gh9Ku+dkWkM91XWXeTCEWSMcci0gIz1uuwwf2OeWg+poI9iSMqvO7Jr7G23ON71
9m1aLd3e6Y7+yJxZosM5yIm4MvAuTQl6i4EwNNVWrA/MNDfU1+6LJ4JimyB63iW6X9BPo/05mIO3
SqdBxwSttVdKGwu5iL2vZN2p3rcRQa1yaJomJPjYVzeB9DIi40rXUUQNKB4N/z0IihMFieGp6FEF
dbYKQRoPy3uS6cWqZYN3cIPc+mFf3chMDlnLFkhN9f4G73ep4MjolnjE1lo8qsRM0NAVeoNthJzg
Uz13cMHw6GhlWmNp59FfCbGSB/lWmy5PHdXgct9TEMj6URq6wvIBtGucKod/zVpxVBPERr6NSTTO
jt4XFn2RN1uW7Uh75mE4d4dD3fkrR/5A8OwghkudGvgr4ROs79/60sADr6f1RwSrZTWmaKJKEn2u
peXZVwgEgymu5jDZ90NjmS+FbYXH70tpMx1jEzq0oca/K+7rsz0xm2odLrbVrZvBZ7sUBsHKTc1i
02jzNwGfGV0iY+5rz1sdBUbGsa3bd5SwFBmTqT/LTWLteOTKJEp3ljJqlntfj34/Tz6lTor+/hT5
AGwQTDhGaV8cg7qM07XDXVDdR0P8mCGEkCuZvCDA9yvG3Y6GbWS+DXnT0E3PSzyCUfU3rNLrWNDy
jgoS9XK7Ut+aBDHXpA3W0zgkJhQujPJOFhEqWmQ5Rn8MWU6ArP3ehxoalZyIucSyKuzxXJtWdxiI
T1kY1hzZbI4aCh09Wcm1ZqqMAE8tfLOqmT5V3riUq5fEHLInPR7REJosLmdpbZMR4VQFtr4u5iII
dWaDoBVQTot+8h5FGftwB3hAt03r4Ja5f/+XbKX/GgKja57aKl66/1ySPyCf8f3zfpBxe3WJ5XYz
0zzS4U+3fF5eyLRE2i6v6VbbbmEU5gsk0cGNNfdLCUTyvaSFv+5xCt25AQmNTWPoV9BX2k9U2tnC
c2d+tjfVu0b0/i6vbOOJCA7EPlZs/Sq66lgLP/gxjJgUByNKjkrvbzvL6beWTnDENMJqwtWQ/nLU
OQrFVX4EPn0QiMLtBl8BAXhMTxid5mwLmXJBQI+zaAieyfuBrEWrP0iiQVlHyYpQIe+Q61rzFios
viUVAQ0IHcqo2yXKHOWSLO4VheiAQKt78g3JfxGPXiOMNwR78V7rrXnzk81SfNQC9zJHW8ABZzba
yT+xPw/DTmxJn2ElOctjmpy2dRy4BzmSB9Jg2yV+1PyrfGFYBuaiRCvebHNcCRo5q0SfmKBLKgGg
Yf9osz3JiAODPrTzR+2D8Wga409ZyvyvRU35iBnYF62yiWEL52YzX3FjPsA1Z+HXiK289H0vYHOz
slqtIKeE24PagMAACIbyr4+cbehr6t610XeUfLRXvlH3PyB/7dPhrzB65dUoh+4g8nhaymGppMWm
JWxoI4cs2Iol0g1zh5a7XkArBsXhxfeM3sAiLcvUIn2VwsODWVQ8A64fTt6k1zdNr7SzTTJj46IA
IsbwUM07OSUp9V3cu83SGwPvBEX2VQryYxGOC/I2rV1g4vdehvNYivZVxx8X2TgecWFXd72+NENI
+ChE6H9dF7pyNuDeIvBCopF3kM9SR7zKkVRo0FUgHegu4Gi2VBG6sxR2yCth6YhVa9M5Kd2O5lEc
1sswNTw2SojiwRaqIFjcrwRqvKUZ0ajib2IP7TInUvIFiWm7dJmE7mfyWhPVe/ShBeLIkroQHMft
xO93sAQFdb9O4AKAcHiG+dUsYqVwfumYpmyB3bC1jQfICcM7KsFpqcR2v3Z0wMiRUIYLKi+UfZA3
3q0CA2fYm9VRU3vzlQy+hdi4+kzSFDHBTXZhEfg22/sMR8WMr5srFwccUD6Widwrxgt5noWOhNwD
gJVPB3lNHmovrS4e9DOFaFEjowKeaBYejJhF3sVrotUYGMM18InwcvxgOBij+DXCdn1qAFMe6Hoa
a19jv0WgQsSfdBEqAT5vxzW5fxjcEdNJNY9y3DZ9uvGV0tgWbBwuaQyNz4b2Bondn0hUZPj9QDjz
yflD/ArqaVxayZhd5QJUHooWJbLOiiwpfOR4LPdzb/IJhmqLY6EZS3+GEfSG3556MhDkyG2YBpMI
pJOc8fzS24vQpZ0qP4eKqexRGDQrjKUB2KHZM/y9xZRnTptR99KJaZHDAKF5o6TeoUJc4U1afZKF
5Xt1uW+nVUgAAmgEsMZuDHqd9scpIwjtlZIelICor7emmRXLO8G3CbpdhRCRuUej2me4BHGnzeBd
EtDL90Odxskm8NXZ8zTXVOvO2NRB2N16Gi2r/3aWl16CcGjQvnxjLtEA26bMXihUzHXuMEA7c/Vd
By0PJ5HRgCLU1Gs9+DR+fcvejzP+Lxn6t0BvkVrMIztDWhJiW5Sjwdb/uG03bsKwFCdildQ7yW+0
7Y/aroqbUfniRLKPip6fest9j16mNhSPpoOU4RaKfag0fSFXtokZkC+cDEQDBdHGyGt7Z2ux8wZS
4h4Tnc7Xtfk6yF8tMcVFvuGdYdWroh3NlaznBxYV4a/OR0nAo3wTS+H9rAbF+nqf5bvbdJ6xztSq
wd47/PUdyD59ZEZ7R2dtLydkgz/XfVhGRMRhXNG3hFbmZDF6yVZOMXKYDHG4MN0Riytg9x+i7yhk
VSxcZmRxgmaWmATFvtYdcqaS3stn1xq/Taaum1kbxkHJeHPkD5javIsPX9I6OyVVlWx6GEn7mJrh
SxEMD1XnTJ+2O1MOCpdcANquD441Kcz+tLhDu0svWR+f+9Qyfs8niijvJ+N8pRfhGUyi+D1yAqvO
fIrd+D1otWapEYZyNKX2gIg8lKL242S1+XM09isalPlb6Xn2KYPNu5Bh4nqaUgkt6HXIHwqDoWF9
S957x3Hb8mfdW4kI9o0jinOpNSWFwa54tHDKrnrqey9dxtYRCYz3kef6I7kL6t+G3UmBwgjVn4J5
hEjlSrjTMfKH8dqqo7bIIGH9jKvqwY1052VQEm8rytLcJqjeTVizL6apPui6kT/qnZq+xCTIdBR0
3vwq9C8WWN/7sIsu/7fX3vjf9DAbT5NumoK4XltV/xOtUZVqUQR1ZG/dACrqoLoEZMIdfJVwPG5T
5ooNGU6MWUkcGttcbQaU7/P2VNfxK6rYSvayQt7MFXK/JoDgJaYjuKuRiDxPmE0lEaMS1JCynnQ0
ty+WMthPBCglRqRTKzwP5rgwSUap6gc9VJnNBdx74rpibuxqRh+rnRtURbnT1aI9SuO7X1dgevAZ
roesMDaFO7sT5446RlkduUqhrXnr83VHVP0q8ZAJRvNBnn0fasfixioKlpxW761c34KxKPXKUs36
r1MieFZR63CTrfg44OSOkbmqYDmRz27sUSztmRuMUxeIBIEfQ2H7a7sXLsXlnB52TnRjT87kYw3+
bqHNuZwi8/4ogWbeom6oyW/Px3WcF2BapsYSuxGP7K4bvGkTxKlYS1O1HCoRw0irqcI6frkjr5SK
SDJayLNadx3NHTjPpA51z3aAkpZsvbkf61nJTbr3k7l7W7gZFbxuXLLstWcVVXWsLL3iFSTuuxcS
RV2xb2Xz1561MmXSb1PvjODbvUILiql2IAdJBjZdWDu3//EgGAFEgf/8VO/7ZINP1mMyVK8kniDl
zQM6Tb1arfw40nc5yIPjv8/MjA7ATHu6/w4JDuqVFPvyctTTXRJS4eFc37mVmow6iDpUNkrmx1sd
Me1eNLX/ROjkqwu0qcKuUz5J2BhMyk9QW/mNOVqc2Pqryypzy4f7HzJvifoYgpFeNHXJbR461IWs
ut6SPPd1lqvJPqAs3w0GUyELynOve/XWmM+G+Vpt9KcRwhORRnwcM6djkqBjdawHcv5Mrbz4sUus
UmAUt7wcOevzxb0uWRNoQYXDHtuFbKpEjtnvgE8/INZ8HrtJvUF6ZX4ZegQFBO1eyIOsVsgKbRxn
k7s9BbELgBsv/9qoiNSdwxvkIbKtD0yzzcJyYYl72f9j7MyWG8eyK/orjnpHG/PgcPUDAXDUPKb0
gshUqjBPFxfj13sBKru6yuFuPxSDFJUskQQuzj1n77W9m65eXradBZ29Ze+51m3Z6P29aljHbYxf
/+kR4sb+XuTO0UJ6WJKi+Qxlk7Zt5Kr+FoXREYvmK++u4lXHshqokDP0DFydeTy3+neiccrHyYj2
CtP+39RI2ScoG3eFmxGosZZ/VOAGztNxOeWQJdAsrV+aIHLHJ6xFu+rWG4FGcl8JvPHbz2pWnAPH
IdA0No+DRRs1WaFPSfJbr1vG1xVWWO0MPG59NTUBEiWmLszYVr1HRFi1RAK8GDnxdNvPMQgNLBrK
uN8axiraAioOHdUy7WPM8yozlQrNKKfGIVXc7JocZN+xlh6uXj1Y17Xub3OHbI48tpIT8q1tkF/U
5nTO+snvqX1oZLN/1Rfk+bG7MM9YwSYcQdN5lmlPRhDRrhvLrkytXdqMw/ELYAXTxl8aJX5UpzwK
mPEi+l4/OLTNT1/QW3LKqMTJiaSX04EaIU6QyLzqFgAIpvSWXvY2nt9uJthI4AnKfWfb8xVJOoRy
rWOrrTCQZroQIdTf/oG6aNXYRf2ow6+J+ubgxGP31VXfitJe6RmEVd3VANPuYBYt3blZL+8ytTfx
Vol4vwG2tnqWT+sqtZseu9N6Ma2td0Mnf1QWCheDMXrro7evCNKED/y0tW+sIrfx79Rk0risOGpq
kHy0DPaKm1yeGYIpu2xNOSzdx43YsbHXVEI5ghSNSdBljQZaaP8H0mv7Q3Kt+Bd8Wed/capcAgPg
1QAHRAoCLf+XP4X1xEaGZpS9z6nRxmtv0MDEkntzFqzRPptf64WwRNReQiR7Z322sOY0QAY6nLZn
1YnsUUugS0/1hBaLZRYnC+TLdmWxjeSoCxZn+vEiGHpGVtOief4GSUbQWJEFUNks5wqDxvVh0dq/
A9ziVGlCRtmv+aLRxWALtz7ohgGGBneMxgIGBmekJIXsbBhuebs6W/wIytp3y+qI0qM1P1Y5GXtr
bqYBcqQOhG7buz5DPTaeDE1L7s26zrAOz+UrOCPQrfk8JwcG7OXTQmUFhKgtwmR9mHspxN9S/cC8
XT5RHM5IECyF44Zkm6WNnre4uO1GXV0V2z2LucK/qH3+ymPmYLEcSEOGrRq8K/0vQS4OvUM2N3l8
ps+wjtqT6z5SzHe1TBO/N1iv1KSBf5+q3pXBJ4juniwdtTpULb0ysILLXjG1OmjaWj5sN0XffZaR
cvjK/NR6DKCjahAb2cr3ry6bQipgVRbuz3TRGBsg23YZPsghC1oVIelOSAIoUaMf2diPASnERvDP
3zRVHcfgP7LUyBzgmwEl5+BlhCz3l3dtxCqMDiXqztpsaad8MOaHuc9DbR29iiEbj+zu8J7IAiyH
Pr9k0uqObQ4d1S7bt7hJ3+K8e5vmOv6x3okb+Oqi0MUX5Y/2IlaZEmxQORnagX0tCpAVDVGP0NkV
D406OIjLJHP3FipN5qMWVHAxwyozKtY7tffiBysymmOrqctR9tMEO9ZU2Noz816BaalOUGI1re4C
/l9sRfXmtenxwA5gn6/ANNWviaUFVWxw3FFvzhSMR8IDvZda+dxgJYtr3dELov/UmvFjBtEKKRSd
5856JcJ55PI4GifRzQVQbts4xgiwv0GE9hulaa7ow6KenxNSdKbsXS/z6QRo1N1XVSlR5rYYhNfD
YdPcedN35mvWiS2+9TQRB0nCBHYL/VJzPCa7XnnI65Juj6Z+05nEHFXQFt78nGkM6fm1Wd9l0HdQ
H/QPShZrDzT2pqCnhoc7PUTEya5928XtlHCxo+VOVeLvbNvnbwnBgTur0h5qyGgvToM5mwCvj2l8
UrPikypYvUstGxydQstgm1TNgwkPoNZ8r0EqAStEKe+2m67K4BvaHRRk8qq+1OtCTZbQqsHOKEQU
3ymz9bbFVQyMlY9RIptQJX77MNFx9e1W4g6bod5elSs1Um1/eF1kneYVR08UVFhFpYLQbc5vUuLW
/uHeuAyFPzuA0DYF0uyQwOiopvovlmzb+yuJ1NMdA6oiDFKXwTfnxZ/XbNvSJ68kZxWDuZGeJyaU
aLVuMBHcxzPYNvrgcYLkbTAwQNiyWu4wgAMiJMwK2VYPsjhX8Lz3Fda/dHnb7tWpOn/dS/7nZ9uz
U4fg+4/fi/Pqg46IdnE8Qh4m3UIDuLbA+3HlyVqMBUZFheCWRhBg2boTFa+s14wJrBwX7O3hUHvL
0cacF2wPe2P0AjVNf9IS8XxZkpADY54lPNNJK1pb+8P2ENnNQVt+FpvboVHW0PA2qw5IgmmSrDd5
hxOYYFxs8caS7KZ1KL7lEA7rvbZz8HfkqdhvT3hQU3YVadqnQmcqjBWe0BbGQk8uHfpTJmpiy9aH
lWm+aSKtp/uqpQW7opb/gC5vvGWhWiQCbtp9Cu6z3lX9NQ3FjWA3yigLPcYG/iYW1ZROpyKiuZyV
Q376Cu/UMTwjqcew2SbE8uhiZt+ItuRxiDt5T1jWLlPJRPEjY3y0Pa6ESxdnX6+3Ib1K+lT+V59K
W2l9VWsW+9m080uyGCTOjpCTHa+AkFclOiKRLgr7tmi/lHZmtyYHeMXvP6Mdws7KiLu9A1vwmv7w
P97IBHFnhDF4+3kmaKFVExVPsnRwA+JSAryBNUfU1IrOipvzOC40M2T6oJYMTtLCV6ZV+Z9E4qLQ
y3/xrMKPS7DMBbgR5sborHpatruyHVWAETgdS7vLLtnoPiFkM2WYrceQHItbcCUu0ShtFyi2EV36
oY8u2z29TJSLvjCnQwsSQ5n7fZ8CqKbDD1O8yEG1yIpBf7dJ77TKow1sEyhbLw7DKZaUcHt26Rty
Hhj50q+kRUtLQb/iEEaD6WfLMn1PnGbCg+nKczF1xoMTid9wCVMoykoNpo7LrT1232qUPUHrYrot
8c+ddJCIYTJ33zrgmvtuPbgZ/5aIAYpi73T5RE9j3Y7VLjMm6VU3iqfmrwyVt4wyIAQEqnu0OQmv
N64LHIOBaWTt29Ck5wEPC4Bx3Bp/DK63e9sN6aZsEm0YFGnHag78BahsFiTj2L5NdhcjWYWsnHSd
dlYVgAxF4uydKpavIp+iA3sccSi0efxmQjjYYhn6Xl0CRGSotKRBbqCRB2gRImhOwDh3jb4Q6DGz
g7rSaWnv6JUtfBZaFEwt3XWjqF5yr1HRRq2mmc05U0dVEHUKKNOxs1FKj95xcw/p9fI4F657Nccc
DPvfSU6kDJ7drAN6lxMDJPHTbrvPsoLcpIMkDDeWFhl/WtCJbgqZHienotJ6qHbkn21PTG1J8iQd
5ls8I0Auk/wWuo7YMWRu3tI5KxGpN+65b8T4qmH320xvg6BrGLledm/mxXmjgs4WeWfuyABO4h2H
MoCVLWyswfo5jIrGMkhLXTFIjajAPka47rkGG6/NHAX0RFugKEntUx5QVruF8a4acKPyaL24a1fr
5LvXzbW5BNNsVXDJLQYSLhfkjKg9fl1RcTkuF9dwaJPTv8nxpCzlji6JfSFcQseua9iXEXbY0aNy
MQcdIN18gOZu3YuxMZ6jmYFw7lxFtbWcKTARiqjLIylvTWDgDgmEY2PkJTf6rujJwCb1aAh1rVDf
Opaq7RIP+6Xff5k0K+k5YT/rlS9MtFIyKZvbpOUAa1imKFbkk6Z+VS9S5OaOvYB67XX270EqyQhX
FMlXTdZ8eSEpYd5tDSCUtO7FsAhMKknapmknXOzw9fVXuIinKZdI1V864Nn6hjanzC1vEQfjwOnI
sKybx000ZojBN1K3ftRXMKSw+synscL0g4EEzf4+ed/IkIYpv402p1itPCrCUF4wheyRtgj4Au7y
OGac+Woev3pGNVy3vQf3mjLw0R4L31YL9zpq6olgSZ3zy8EhhJMeeH/VJRfRwq45uHWOX7/VaDob
6lVex5wIs+L6sUXxTK65SfI6AU9ONMgrspiw9+c3ta31P7O2/LpT2/VeelFQ5Hpxt2WNpp19o2ai
uKuqPPVl7zEU7qOB7f2qzDXs/BBVmv465OSndItZHmk7ZQfHg/5TUIsFOYjF6zkmr77oyJgoR7Kx
lFRHEWgzylrLWPLc+BAKayFCkF9j3ZS7wtPJfNGL602QBnBbXmwFB/eQueXddoMcwLlocHTpxmJa
WWh9wIhs/W6VGyWIdnC/QN4U90XjcI45yl1B935nlRGtsHJ+WA+2NxKNpN9WUfqgtHLZN50bX3nq
nF3G+VWnwceIeDJeW1EqjCLM5mp7uJ7sypprPwyGuDU1pWa+J8Xbdk8rnN/vbT8b9QbnmPrONW24
HxYNoaHttNgped+qY/7mxFO5a4tYnOysdW9Ta/X4rMPCQVLgloaoz1hBJyZ/NeteVToYGQr4n5qO
/DR2ndt+xGRQGvVpa4CwpS6vjbHYfUUemrjfbpcVFCuHUbsbYcCHxEnifHCVmc32IO4HPdLvLJ2I
xTmCahH/jHMV2oWqjYjwFSfsFsd8NEmKPnyJMdpMMQgyKlAabR4/OXRwpTWXTX3ddfdaNn/ERan7
2DGXQGELHGyd7M210ZYDHUvb0U6o6RjOxbpUL41YsKpG3e2XVpVRre7qZ7CRzs8WTwU6qg+3oSZz
F6MPkGupzDLZtaBoeCMhdP624PjwuSIeZuwLxya2UHysf3NesPfoYo5QMguzqFkCN+JKhBCsvZ3W
aVuzxQ1MS/meRM6LXrbEev1R7KtlzcKEpdG+U7maXtGRnq+KyKlCpcN6qlTdXduXXHWMkpS1FN5B
YZg3Wky5AAptXwubbvc4hkM6m5zy+MzWzg7YiSerBRX1xfAVC4KQyll+RLPJoD4ffr9BzZLD6eRn
rjGhWVzxcl67fEQRO/9tnWVTCyx3myHWvXE3ll74f76GSDWfsRo+rqyDpbjKPeKBgZ5TPyhmNT9X
XfYdZZT+fb0TMxbxJ47s09bN6urA0WMPIZPVYYZrJthjFzJm2bzN3AG7cf8FqstR0RG6wVI8CzpX
DZ/P1CXEXcn+lijQ5Dc5uz9ALI5nXQggCmuMtxonyt4FoelvD4lu9XibPDGa9OvyteBm+NzcwDVC
VVd611+tyEkoOxYfjZao8X0rDIcJNEnsdpianRg7A5lHAZY352hmoBxVrGs3DFC+sZttIWNlyPvw
WmyuFLSvX11HD6nTJW502vPJst9wzxvp+Q/w83aPxDI9ALf1FYH47x/Tf8Sf9d1Xz6H7+3/y+KNu
ZiZVifzLw79fpx+i7nDW/uf6z/7n1/78j/5++Kxvvpef3T/9pevH/dM//YVj+BD+9Rf+9H/lj/v9
jw++y+9/ehBWOFTm+/5TzA+fXV/I7S/kba6/+f998t8+t1d5mpvPX3/5qPtKrq9GoEb1y+9PnX7+
+otmEEX67//4+r8/uX4Ev/5ymQUpeZ38/r//0ef3Tv76i6v+TXcNzVWxc7qaba4Iw/Fzfcb2/qY7
tq0hYXCsFagPvLCqhUx+/cU0/qbTATM83UXZpqoOXaOu7tenDO9vmqO7UA9paGIQVo1f/vuP+9N3
/Md3/m9VX97VaSW7X3+xNP3PTVK6ThpRBjbiL7qCrmH/deIIqT1KCZBLjpn5geamIg2lOUweAWDp
0Az7zuNOvKA8s8klUmgyksCJ+qSp9DsvHx+SNk0Du8ttSud0fEw1lCcR3RdgbEYSCMQAO4m5gfkj
vAyWfOhsk/cZd8Auink5Dz1cAC2CJGQX+8K7Bah7rkmTQAW4G0Xm0raUP8AVa0FZLIvvCveyzORW
9zGOzIjIelg4wZIN9zZFI+0R8kbs6TS3xnPhZBIFErm0cf1hK2Cp7YG3EflzpN3XaJb9hjnEEe3K
rW0X95TsP2Qv3YCFO1SBDdOAafNQNurDqCRFiJ131YNg0WnN4VsprJywJKEeOwpwGYsxZOSNMxCX
vF5VtLkqsjUb90lmgIlyQgvrrPumzZ51zixYQl2/iIu0p4swEyQ47pMwI9S2liRKsZZW0Mcd4liH
D0a69j6ZvRck9fFBqsop0qwzbvWXnOIzcKbyo01R8SSifkciF/STPR6bpudFMxmUvWUciCO8Hwft
k5zN6FSoKOA8PPTu5OzUDuQxJpYCU20y+6p02hCaXVDqbXZV1M/Y2LswTRa5azL5LYV1cdYWYhfs
OL0tlmkXj6N2yFWv33mym2EPJ/Z+XH5ANamv5NTQL7Tyq5EiB5sRfCAW65g4WUNY9CPJrVXp9Cmu
cjT1sQ6Wuh8OOmlrhcp0VY0tsndxnhlAECCktLiadhJD2r5bRjug6fgj6rxi37QDB9lQMGjByH4i
L/DnQrKBn8ajDwZSOfG3kuSURU9D1yqkQJCNgpHfjxtbEkeGuGJomtCy68zXKwU3bytWonhOejwZ
L8DmO+ViGw1d+JXEq8UFwBKngT+j/DYVQDZnZyZyJWqeFU9PLpGRUqI7zZUKaKUA5Rc6OUzkwSRv
iDbJLPnwWlu993peGw3y0WKZ22EbfiEsM+EjiMjITT68QbIhU8mxok8a9FWUn5Nu7OimOuHoeN2x
qNrh7OTRoWHicLAr5Rs9BgBiS2+EjWdi2iMDwlcV894Y+F57a/i2yGg5FPNaUbRKfbAHFRZ5+qwJ
Od81pD2bzRz7hrJO41Zcdm7ne65v+Z3DhczXi+jaRPF8qNwkuZQPhnLLKQEbkEZFqMXpgfnruRml
eiwhq5jIjpY3MjW3DFFoknp11QNa3g8YMDUtVEAn+LqnnwAP2WEZwYWzvJpen5Jdzal8ndy9Bhrr
xIKdEHH4GGOqIFzB7A4TjcydxnBujzfsdvQogum3fETCVI8GYvd0jOSxs8H5ZkszoiGfKMrvdPIH
wX+Btuq76jEhnM2PwF/q4O4CtTc+5sj8TAliJeMd/aQnASHqHr2+1vEOukb+kgmRQM1rSA5GJC85
Zo0M7OzD2MByy7RDXbtZaCC532cjC8yEv0Zzepx6QvmhrVHAjm0xOY/ISkXtty8Br/lajgC0TPPs
5GjYi3pd2aFTd0ORdfaB+cxRK5VXJFxTCFwk21mKe0yS1ryh33UvbP7MHDvHjrQbz6/m1qfXWOzs
1O52ZY+RigVEMLSNZ/GoLC0Kvmz0e5LCg6FSQpuY1J00y486qx9Teh/qCJoV3OiFdJV6VxHVu2uJ
z92zxGZi7q9FP7yUuXxpcbzsLVUcCzX+oYwmAM45BTzo2ZfOAMgYLzMGp+4+1R1Uf3lPbKx9G0vF
dyK1PAjZ8z4ZO+ySxnwwidgC5Ezz3gWgIyrzzKdU7xScu7fKyR2AuztqG123cev5vYO8rS1RIFsV
ndcaE+Vg8fYGN4jtzDt2E5CMuSn8FNLAdQWkykOeh/6+CEU5VkdABh+ljOh2A2lykkE7ljjp/K75
zRv1RzGXqNUG9kj9woiyHMtzI/M8nHol8sXQskadGXcXN9DYW+AfE4SqPH3RR2SRHZrMnVdb7Cnj
nIA7xTvPZjQFUi9i5kiHBhXAJarkB7MRBTTJeM9R9TlpFSEsY8QRSjNINyRCFlAQQmWg0zI2NJ5U
o/lNp48CKJHTtzf5TgsX28OhxDQReo5eBa4wKSs16LK00VOG+jso4wXQcevYlOhRYzk/8UWoAbAc
wgKw42HJYNPeFCXWjvEWmGa8w5O0nCxbDy0JTcXKvSsW5Vd3sR7VSK8OLKUfaQuYVIUJ2c9X3sy2
f4xXTawlXpe+7s9xY2q7ulnB+M53wlW+u9n0YOnDAjTIvLcz+oVSB0MLG3SP6AbEf6lgZouT5qjF
uNZ1w1mjj/T+tFyAnBcnMiIXX8oKTNa4Z5gfuLG7b/EeHlDIIgOOwUgbRSvh92riAKSCI2ICJzop
+Q9nkBLlETvSAsskmlmCLtTmg10EA1qcoCPCTECnRjDKqn8i+Q6xdjeGTJ7vK69Xzt6U/phFvcdQ
HRChRxBbUd4kPdNSsi36K6XRYSUUVXwSyXRaP0TmDM9d6h1GD+qEBvzJSRemr2bqG33l+p4BIKrP
AwmFXmVzizOd79lNBYtrWt6pnfJTuFCvykK+5Gn2o8yimpSE8X1R2rtaxWwwT0CExkitQi7OApnz
O8b46Mpyu1dF6ld6NytHm1iQXcEiH3gTYq557H2+o/s5lwzoubKFdTGwXxDvijB/y/HuYpJMDIYR
Nox6Oug7dYDKkxKrXhvxHfXiz9h18XMPXN4mewnTDksn3ad9KUi1LGcGfkpbIpolUOwINfwxA1kM
GWA+u/cxqZiBPolH082bI5sd967yMLBrEQHKQ/LWiWbaaRMTzVa89/lCw1wjtKmhuNq3ltIFVcWV
q7HFa2/h6o44n1JvuSrzscLMRUK3hwWadnSyK5360kYyvRnBGO6QeDxrA9QX4lxREc2MSFAvfLqO
nlG5JeauKx37XETVTGSfcSzsbDjkraqAhJv9IQc7VXeJvcs6DQaLlWTBOiiElaUjOdQBWWevFmFj
h2mY0zsGVLhptGUnzPxlGhIZyMZ8rWLl5zwMwMRcC1ElNWNYxyuwNX3N+kjsC9K/9834XeTqFY1m
1AK5rQFv0h+jTHmF2H3Dt0+Lwe4/MJlTDCweHEe0GqRq+a5ixweatnASCd8KLEeb0bGylC5CYe6j
NYd2Ss9AsduD0PIHlgX021042flzhJaO4vJbHRvvVKhcebRpN9NXuhFeDCQX9oDjXeNMmvYUIje1
2x0bIeKDKklXnY25CocJiTKiKTOddt6YdrcqLTKfL28/TaxaowOYXjpuqA4xKEKFzGJbLk9s4ukZ
y1wJql510BUTRjlx7rq9QQCmZzzn6CmOSppeFS4qIkufd6RSw92Knp1JTS/Ukj4unHKNXpYHWbPn
QEf1IHRpHuFrcDRaak6pBl1XZxoiW+yu8Lp/RG0nwB51P6amyva6zqcwjj9ThyQetF75k9EGbdSn
112yV82FkoZgCNYSq4RMrNwxB0XApWOChAdC5hZhWuM+N3sCz9lNsK1QGJFbVy1JLlFrYV7JHlB9
RPsWNsiV2mhrC2B41Jh772PLSfZDmZ7hX40n+9Dq+rXMcenVbPH9XkvvFiIWJvlkGJ2OJxUrjacg
NYgUSl0mo9CGFOYo9HWED7yCKoetEyGYiLiI4qmkedGTtV+Y4WlB+3a2xtfcyo2bIXHqsLOme0dS
1xklsKCW/1IrIr1HAEOoOBcrzRlA1yx3ig09KPFQNa4pXqM0tRBWnHqIkVqU8GnPhlIu+/QCnpX6
Nu+fLZNOfzybA1HJ2ismhmmf0kZGe4/SggZqc81ksTgo9VtKsuUZCRnQydnJ905NTjUVPMAtFcmp
bv4EsOE9Oczu1DHfqZ77CPZH3bVNc+8KsDuulSShGPT7wVr15Akl0OheM/229/XQ3OgqRO2I8Wah
KwtkbBPJAer3vLVMP1f6yzjMCvMt7cautXfNmJKdaHuVLmSdHGAjwmhihmewXCVQM6lFrSlApMco
o0S13rtoXTOnvVc7r3zEfZwGqihPVCIUoFh5fa9Dp8yYAFe4GcW30nSf28L70UWtGlR6ttz1jXoj
prgOlPFxaOn6zYIqJfUyAx8iuDMFyQQ19UfryVtzojiBbXIaMtnu3Kzp/dhINB/4xA9piYpVwZgp
LIs3GVHw9+yXwKURPSFtUDtG+u4JDzqjerBMq2QtTLygG9zHpfPm6yyhnCsaIyxSNoUZO+RAI3gy
aHNCWpW8Yi0bKuOQ5nSpkli/dq0Wc5xa9UHveoxDsP/VlksJSpWIyyxjE6/OB71RFpAjBfUio7Ko
0edQ6pHcLUJND2a8PGsMvIMmHhiT9g3Xc/Wq1NpmZ6MF3Uk2g0EyTNe49/T7zK74SHpw4gNByaCw
KOpLaOg1AaOB15fPKThm31GSzyFiwqwtJYmjS5TcDG5KTeoouxaKCSsT9OquMym1a0lWV9FXPirI
+mDI5hYMzwnf5RoY5ZwbrLLkV6Yk4Xr1FdFOlp+767hOcUj5qaoCL2NGSgL0z6Mq4jApZoxQlWHi
LhNdEGfetCOX4d52M3OvxTFEdBOeKcHhbBE7TOFqND20dJAPURr3PryP50ZVX4R0IQrgmXbKFnlT
AgtxzF+FV7Hlsj3LB4q+z+HkMG9EULm0YTqxO9db+HdFxCejdGW/j4zubE4u30lUfzZ57J4NM04f
h2o59U3x1HctsV8FjYg6Z3KJwZuQgsq9wYOBBDA1gJEhcJIQAQgvnO09gV5e0x2gB9N3pFJvMnZJ
7OBUykOPPU1cXjdqFkgLAsQYP0qtQKiMNKZWNWoyS70s9VU9E5IaPUh8Koc2S1PmtxTF+IhvYGIe
MPQ1fjsQRVEiNAIJdm0hcIYqzJW1eUl1I94t6WgQx6EUjARy0/f6nPMvRJaJdKkiyGjajMi5tcfY
U4Uj3aJgkWwPi04PNHIE2G7mt0KWie9Qz58BIjXsTGQRFgZR93Pc1C+uLT96vStvXbc49ZryvvRV
5ntThBqRhW+PcgKHfLnAUANberbc59mR7s16Ek36zxr2VdjXqYRiOpuIXe3msDQu3QGa714LvXFh
D0vMCcAvIjjLuPLNcSJWh5kX6SkxqlVaDkXC3HKMmHfrCcaI4cbLbZIPlGbwzYlBnlot340ibsPW
6F0kRcbLVJVvE6q1He0Cav0O8O8kTOZC3rIzcvupp/ZFmqLtMybLdiS8czHj03YyNTAwMASjSGqm
YBBvzNyQnOeY8hnuYN7U2hP05Qwr/kDnKLNvsiU7WnbvHKGj/iBZQB4VB7y3S3rElFC6a12oz9a3
Ra3VUxX3l7qtRZjNunfuWxkD7aLwzDOxsN8GVOxiw7w22OYhhA3q9oOYzvjUlNUqWKxZuiIUuglK
n9vKiB6r1MnDqpq+p7JYfZqPC1AByMq66zsG2eQr2ylXyJ1Ce+9LxNHS4h3R0vG1qY7OY5fcKaJ5
TAQO8wbLLkEFFItNmrf70mzDBMVKg4EsSNy6IQSkt27cCZtHos1FSM7QTeTctJJVBEIxkbnSe9aX
ozcLigJNsa7wFD64gnbQZFyMyP4Rq4V+VCdDXKd1i1LeFNdaA90OOh4FsRb7+kSGiaPbxiUT0+ei
x4xjUeNF2RBStnxOHRITbxhpWJWSwyfj0ifGaVU4xCgJkorvio0ZuDs19Bp4tUWmf7TAypux891k
oEyxqX4dh2rVNIxVTSu+9aXK5mY03FBGKXsenRPQRMExu619TefHbxB77VoYIIFg9DgUhrYnCXS6
tSPlsgDHD+MyYH/ehHBODiTmTZe5Eu6VE3+0ektXR1bf+iQ7pqyIwmnYJzk+dgS+SMF8rb7Bv66R
QMTIcpp0jtHxHS/pBdWpz5T87DT0aYrFu6PA9SW7Ey53O+FOciem2i8JunBbNvgNJ0LizeeqGNhb
eQ9tC7uSXOAXrvwfpABx7Daqs8ceUxHF4ip4GABwe95q+mf5pevanEkBNw+GUGmOFSRaecL00crq
l9TQqh20izJMidJJ1DuMPMuj6SiXYegxPGiEw5FUNu0dASqDBsNOcUgL6F2ItmU2P1ic8cCvQfZl
xU2Pl2hHyi37pSVlThW37PYAgESt7XMO6Udjhs2I0fuZ7WFxINETXUur7GebhoQJoGeX0Td6dfX0
4uY8UotVk5dr0Jsjspiw3foVvtAQjEIRSNN7TpOx2Y1S+TTGsr/K0EKwJ/iux6yGSsq1BA3nnWo4
7oH0p2sPZ/mhAUtzVtUlOgMJoWmPzL2NPQ01MmoOu0a1gU5NktNIrGFre+W1ZTUZrfDmravy8WYs
Cw2tMr0PN7Ec31rYyxY29Q+zjIvAp3ZsreS6LpPiVous16jkoie9nbWslXwrrqZY1Ic0ixIks+lz
3QGT2TbqcDknCpf4XCOXD5vkrc87/kci/gZb4lEQkVlpDVfjGS3PkCWPFYU6YTmogQv8vEBZEehG
nOARJr3BfIpAKQNkmc9aM4FjyaxAH9vVwIUKOCklkSUJAiVHTyreAnQWybCBBGB7X2XM9sZJiSB/
ExfjLAhGuaw8EJijhQUYRnTqiV/M8ZWqJ+lejpQjSv1Td1peoFAmX9bDQ6TVbojOOODCcl0mPRaM
dL4eu7Q/95UN+jy/kTqzyNiDV1pG3sPiEitoqTBkZt7AMnTFBRpISPto2MUebiedFAunaDDwCVBR
fTfSjEr1c8Fc0EdNczu1VYyUYLhVBgWPQjY996OEJ+dUR+Ldb4qpJC2VXT0bz5M11nRH2ug41su3
NKpzotOnN9FKfZ+24ExTx6Wz1EYvtVG9VtZTxyiKL7B5SRayVBLDfOuSpzrlK8zjn11Pb64bJzvU
xu7cR72HwFa+rPCbnagIDFRmoLNAuJ8j49FuWWtgeyWh1i+hWCeZHa1T6AskKzbK93I2sEgXQ8P1
o6Ga1DOCakCkwc0B6DE0OjEc6XKvKdolSeP6vfHql8ylMzdT97JN6PdsnN2zUidAmhpSbpAVD+dy
bYlXNVOjPse9ryv6fMhRZy5qQq95hhhKn8ZPpXtb9uYnF3n3Yjle/pDzyG1Bq+TYHnOlWvwkxdOg
Qd4OFy1u94O1XJRu6W4ZaLzF2YpTI3e5n7Tionodwl7cW74YwdGy0mT3IhOvEnpO3CClM2m//RdH
57EkKbIF0S/CDIhAbRNIXVrXBqtWQKAhkF8/J2fT9uxZT3d1VRLc8Ot+XOevSc40jSELuBubD18S
ElH5SIWdLjiiryvbBm8pLVyGLlVwk2uENPXx/IiPsd8MFlK3SsbFga3KO2Keq/7ceURVCmFQWRCM
5k72y5vS8xcXqZMBig/RVYQCVOXVWJM4CWjj8CwvoEZogrlTNKgsmO3o0XsQm7HR4NBVD8uS7OvC
vT0lSoVphx1ENOKrVfXeXJIXbn1vLp6iY4PHyObgsUGfdYXEwkQ9MBZsqZmuuSNvQ0vrM8gA9IKG
5IVpPFtMR1sgth1NCYfch1M3SOQRsZY0mfRBjMeWAVvKh44vJ1ITx0Be3W34gOOkoC6rmIwbUd3k
SjiZrz6iUiinlIXjOv4znC1nSaf+LuVsnbxJ0QCT1IfMC9qD8Jhh8hxiXK/nsyo2O4Yk9Jh0/i81
2EVor9UPlOg0Mjb++3SB6LCWuJUegykFZ4cIy3sYB5damGJ886Gcy3ei99+yWGmxGqbPOQ/cw2Bn
xJ5xAJ8agx2QV9UPVjEN51uXRimHE3bJKnaom4sXRcuAkdBCbdNjvq0jk2MDcMMuy4zPOo3i2p1t
/s2onrBoHd6xw9k2yXTNU9c9WYWLhFehIm7QVNye2NsgstNsz8801ZJuzb7bijtvZ8tnHiNC46CL
Ul2pY6kXVjoLGXrD4uY1M/XRM85LSnbEK50EMTvzonrB5WW58OkwnLQY6w8GP7y+KuS+w+C+m7kO
jaDxg1H00TCMGe1MFgJQfkocR0cQOSninn/jG1NUvzc/6JflqWGDvaPRQFwnz4uxdqGXrzziSekY
cZKBDeReOsVcuBCalPk74MqBlX8MLULf2I0vdodNTsGBmbygok8kfemw+fIhpBgPOhqGOlnKgw78
V/6S567duImhk3W3XzRP4EFSNrT+zrmn3UJK4WjQyjQDQXzqMz5klWassdJqP7UOSKNaEDgIliVk
4PiTmurfpmF7ZT3qu5Ze6PL9iRzpuzurY8+FJQxcEUlu3gVl2JAECwPFwVZOXEMHKec9pLd1p43P
VGwWXzz+qcLhQlVzayaijNq78nXdV11xvxkiOxtLhmksw7uEvcUNTX81SZSb9Z712V9/msd7R/+T
83gp22CCf53+xmYbTh5z1KjsIMYUxxzuSTCzJBTTIbDwU3VPIMS2o2IT51ZJzYeAjcbtXWg3I5Ek
2Gm+6QFeBtbNazPbIg+Z6qyt/N7rXTKwQ6D3iJV/Nrs8dn138Pgf9O71VCH1pXmx1xGiaAHgcx67
bJ+meLtyy02OA/Wm1WoFcbeYhHqdsn/IJcK9lbjsgsk6NPjZT1rK27ht7DhC4QMWrK7mdbeugAto
A4CIYMozwu9DJlJ9yNp1uijn7GWdH8uK7nkC7XyH6jYeeo67ZPCPzTQjKuUOuhAXwTIdnD3YZWrd
ujlsiOTu1Hxr2UiD58zIL23QvxD0c64iSJ+gBeTRIKG7Gn89rzHAWSa7ak1QnpBBvHaT6DILu+hg
/uGtrg9d5d4P2qcBRd8GhiZDBfgeTBSbeWz6IyfwPdhlaD7lKmIx/waXpO71fC2LxNsHxvBVG/et
m3ySze7imj6oe1H/y6kM2HTZXsrGezW3aoqdUUa9707OLkWCvFtZH01qQ5oOrOPSwZSZVjOIOPyo
OE2NX4s5vlF2vWArAjE0yiTKc2ygKVgpGEq1H1MreOdKsv+LDYsiQ28wtclVTkwPAO7ng92bFS9D
ztkRKfO4TvmJK0U5AKmD1uE62HHx2nNt5GuCDjah4uUA4bOu4LXle0+YMeEXMOVAbcGi2DZH19DN
KwU+l1nMz+RdIdS25cGZyvRuNacQXJuep/vKBXpHILnbjULQKIYhDMiLfwLJtD7hXI71bTrtNjgL
xSApG/bGp9r3bRZIxRR1bXXcttIhrFXJnWsw4NqaBmt802WEaEJC0uat1tVdfrQ6U+8azQ7bHdBO
WO4rS/4iK5S94pCYd9Pc/syFwzaJScy2vE8s9nPUNvljqciMjAMIpI26rV3OJeOQzh5QsrTixJ77
JUqQrg6GKD+pllvZulVP6zD0lBwaoKnhiHFuTOUubVZ9afNqOqf2x7qpcreYxsWaKX/fpHWpbzSS
JLP3xpSbp2q079PEZlr00Iutz5UkySO9z+mxx+S9G1Hk915p/ViIt+xX9LmwaL9aJdkHm4ZBrn63
qBRql9NcoJGiRlJas2MdcuVHtVxuH7CaxjMYtLUZrsUkQ9lZ57kJoBS52ckAtu72CWhaNtiMtsNw
mCd5dryFSG6q3iFUeE9jRiyU751hNKwnrfGTPEO3rOj2q9c9ZnYZQm0fd4RmYM4Tbsp9hHQvP0xW
U1AL44DmmMrrlOdP69a9COlBs8aMDAOAJktXxlalLh1GFZ5I5gHgPWloOOVTwmeC0skVM4X5h92M
sbOQXaZ+lz1QJ8b7xZg+nF7yJHjVs2t04WIFwJDhF7O59b4nKAg7TEAti0ZKdU3IG6qtO545fpct
+P9Bf/6I3oZs2H0FBu8uyiNJMKTev5aLbhaksUcUcUcq4AZGzA9VXh/GbH7VBSvUpMEYM9okQSmD
J73AW6ueYZm1wQCCK80jZRGs2gbuv3NG1k/hJ/a6U5MaBorzGhHaoqJTPqFHH1NNR7Eg1RB6pXFN
awh0YCrpnlrxU0CxpCiiCfXQPYFFP1o9g+GIeMM2neldrO1Xk1F07Smsj0MxvAFHJX/uceinpTZD
wUQJQvKBupUHM3EZt5v8MPA62aqWSbpETTW5NygFsl9DzSfEkaiywJtU/8y2/CuwtKAZeGEjjBjN
pr/AH0yiATbsLgvE7ypjwdEXPgqutyN3+3cq/tXKfe7yGVYKIOWKmWxXt8WfrMD+CQiASDK6QOqY
KfOgURzVwEkKOQ5cA4VwsRfwpnPcsBeU/DTGeMbCDam6QzV0anGXZdnjY1r1NpPDIssLJJXy0sw0
axS8zYleI7n6LMdCQblBYynszQymPSZPDFmTxhnmU3IUb3xyNZ7tiXkLeS3MG6n37gTJZv0W24qp
pQ9+D80DA+9PBTTaHeS616ULwLbZqvs2K+TJD3zUouFXgeuMOE7xXargDLV4PVWoGIpmmQwT2wyu
65QUzPXmSDOX8n+ldmE9dbN8BvhIbac/1nelU03UmWy/NPNbpOnsoS/6vHLZvIJvZiSY1XM3GE/M
kBhRzfE34LbdulTFvWeV6aMch9DMDI1u4lKutM6Sq552o0DYX/Oc9ucyb8fnDbjM2c5TXgszIoXB
MoT4gP0js/TP/11lLdivED2tOo7wjKPMniv095aq6k2aj1gX780qCy6pa+GG1lKRZAZKxWbRBfG7
q8EyHkkNxH7mH5aumEJqyLITT9L4WLjIipv3nmyL8YGkQ7F2gDmFiePNsbFsVebKvmmT+ljU0GG6
8jq2wa4VLIc8FoyrAgc7dIEB1Dyc4T2crWKjJqe+sVRnOrw3krWl9q+GyW9YE92eWx7tKKg9sYNN
xOuGCSXMMTc+bB6Bn8mh48yAyMlDy5/YtHLvGPfG4Nr7Yqk+xomSiCmv89jLrB7BnJAexic3TjoI
aSliZ0S7pJbjfuHHzbxkFpHIRjuuRXkVK+w9F1v4RTYl8CrZHpHOnRcFeWu3ieW1XYpXuSVsdOiT
hevA6oiqenb92cztLe292Kw5bmiEJOftJbHv/SwYw++pfALnEHw5IxVMtY1RCNzrZ9pVgoe5AF5f
zRdl117MzvHV4VCOmMQgDZajfzLgO0popTwe+DioFaMbYD6MYo2tBqEsW7az3GwNujT3QwxBuyar
8eEb3JvaPjkB7bKODcnOc4o6sB+F8w8QUrvfTJKjGOkfuWF7h0VUqPpW3ADzvEpN85/Qeo1VNrm7
deMT61DfHo7w2/Kalw43EN4WnWXwtqWCRtmTuPA3hrKGvTjYAO+TnrUmD+NCmOJseeXdigGEIw2J
QLluxEvWOmN41Hu/X35X7G46277PS4An1raYTO7Dn3Kzg6OYqhVT+q7NfR4KD90qSSGusmWD35va
T+UcXEq+sqoTu5a5b1cNRLmGKsPHg8+wWIT96GecppYiL25BSz6AeYkZS+uzybJ87qs1WpqAnnc0
swuJo+dgsYbXVGLyqtkbxi2ut10eZHo/97zg6PlrsRRyhSWN79yAz+9YGq7DalEwMqc4/VYTXyB/
dKZogDQ6yw19zD58wAoPmB9bUZ3P7LaSaj7+H/3rfZaHSuZllA8FG8rso0qbeF0W477X8LCNsX2c
F6hChEaL4+yuL0YSqCvBnS72NPb2RfJtmXv4V85DrVUb+3Pwt0hLK6Y3K6Eyennmyz9iy9+NJjj6
3uuLKPAtIxLktbAK3KC0nOTsC2khLWd0Wjz9Z3hFNuUgRKi7npyay/Sm8IqQiP3orLJ7MLXD6dcU
bzI95oFTXYZEUwtcSKS0Nd3CKZWswRx56hZ+9COdRLHOwSh5bvkmpsbetUWD0GTtC2OB8wc53DTW
eKbRJMzINsLXoek57Yc/q+vSV94rbt3eZEQTCdrDbAODrIB2cM2zpoVTnJdTsVwyw0nDatNYJ9m9
80xO/BmOJ+K5zXG8US7udyejwfks3Y34Ne4grjg3whLyPRHBkUjGa17dhOctv6gCe2olRHZ1uQZz
WsBF9tRveG5GbOM/DGefq0FS6ZMZcNNquo5i0AV+qE7igLn7PJYB8BuiqN2SVHv25w/UgU6Hanlx
KiqxkUOPq4OGmSryQqDC5O1n18RY2fpd4o/WxSm36Vzw2bAcV7wnevmR2uGFGYznKR27C5sh8+xX
jJHrW6OwNQ6aZcRU5xGZh/d2NDETiaaCSu0e86KARDEN9PcZb2mWHsapr19M3L0ba/ej62H5ASwz
Y+CjR8FEAlv7A6z6CN27wB2c886BftYPTcC2/Q36eL4fesybwWbMkV34frh2mPHsAU+EPYFQV9RW
dqX6rvrqLZWte+YF7Z6d2y+Yhd8bpxjiJtF3gaYsyOwH+FjBgf4/XjLtTD/5utlR5xo/63wLuFIo
scB+2IueP97E6KgEcp/fFmVcKCu5pGDMxDL84RpwWuaCsUMXiBs2M5afBn/FxO2/njZAFnPCUnA/
sWIGCGjvqomVoWRQQMw80xs6xB2wYjycmNhEe/tgjaxWNgZtypLyRI5HrnjEUKAQuSim10Xfmryt
Ko9izUfnZCicwmr0LAwuIk6W8VxmKr0DM24dO9b/bC2x0fN9r112m33Df+jT14QAhZF6JlUI/my8
wIm79yASze7QH4ytfYRs8G51EIGlRF11QkfbZF8FNTD+XFxKqeaYpBWlgVv9vo7Fl1zkeuDZmC8A
rYYI2/ew6zb3Suz6mT2DOM2ZcfVM9mBlkn4F1CN9Y8NIXTjoQV6eVwKPGewCrHXjKZtfzBwYnRhw
9WJ2ck6EWlEUxz+FrulgzwYzVGRs6cSVywFqSB7SjjJeS9M8oAo2780kxQnbwhjn3A/P9VLMDHoK
EwVqLWcq96bgvd+Yef25H3dDVgEIMLjgUf9czBzsckxWTALqFZbszb5+M/6YBmXhsec75dGDSeLR
MMg8mL9x59FYI++k8j5WYeBRd98mRbfB0iPirHV98FtX3mdTHpcpy6huSn95s93tmNhoam2hRXel
Qy8JuJHDZhLuweUGEImoqmPrP36JKtGyGW9dtz8vysYlF+TNrq2Sz2ltz4WT8eFrUFzdUdR7QDE1
+fvJb9+7laNQeU9evYyADhcyWBnBPOHx/i0nbd4cVYSayx0vMPoZt+FCjMUgVYUP2Fqzct9n+Z0o
sQPj8oH/9cJCEV+lwu8yrWPEk9lEDZxDmCA5HkH0fXK3qHrebxdp70J4n1dQ2mPY8w+lVWZH2HFr
28FsRAjZEUBgomzPNafazryF3W4mtKFOXjMHlHwwLjtQPLwDdSOiwktXXoTcO6kUv3PnxuTpmZLY
bPIqBM7RRX5mYo1Jy/ygfcGSPynjxc9/Ex8fwlbmD9Pk4xcOyH96KZOy52N2Q8R8Tjv/2OEqnIiG
vlpPsrfU0Q3wpNB78WfpEwoQbzO3QdhkDfojecLfiYBVZOkOURBsFdZXtk7C0sXVaDwJA8H9dgJW
pUlGhl0hEdamv/Fz8Hw+ETgYy/Zlw1d0g3VjRCnpBcYiKRyRPfCT3NskVUx7637ZkuWSmt9G6ZqH
QaZfMFjAlRKagQ/5Jm3rj6MK99AOxnCU5G72qFv3QhU/bYN9WprTUz5ZaEMS1lYdpLwqSvverBMT
Q4/GV4fBD8BIVx1+rMk8zf6ddSuaJxJNjj9kWvpNLlOH9sh9Mc/VXbdYYmfZQcdQQA2D5VeXHjNJ
0m0of/0l0dY/w0AJnG47GLc9N1xIRTZhll9EHSfAIrkVmXtqgoj8JAO++ZT9x9ypCzUzWyiSf4up
AFOsBYl2iWmo7JnPBjR3f2ghO3OZuQUw2Mxipc5SxmpXHYMvwpb6uIo+C+nDwHJsBxYuBH6NMJW+
ApahJg570EINUKZXeZkEHylbto9TVogzSWlC7GubgDVp3iXd7BdbLX3Yc5HAu5lxPriiO1llfV9R
osTNs763bQLTCfbTwLEosoHtzYN8s7xbxmHwHG52+d4UKYFwXhiQWcy3IinFHmHnn7SPgYbAX1UU
yvnz3hUDDRtt9lj0GpmUPou8mjlzXd457CywcaXSvC8bUERlm8DPStglDP43i/jg0fBJVLu0qCGL
2e6ukdN8JoCzpZ/TYtGKMeMJNzvc0zmWhcTp20uzkBf3UZ79Yb3f3PK1R+TPCsN5qeMtC/RhTIYX
TUQYrsCtdydt49zld8zw6LMFB12uCiw3UJcyrsSlWaMzkdgpKIHY+wmnYWaxVNAUsSAFCOLnhPwn
ly5fW36niTYilqOPShePW83mVhY0WdRWjx3PBifakQ/AXT/tGxL+vMZKtUc6GFCfYz1zOqbBlN9N
G1hvlEv13vTyhcjvAAiJdYZBLVwEoWTay/F9hvkBg4VWMjrlVQkmZCmzPfDvFXjmv8Wv/iAqV/cl
c2xh+sDBK1yPuSEfNR44RDZxqxK+DUhOmN/UW+RzH281azrfNt54h/+46fJPaLpNfYcrnjZ0OIjl
cWur/HaX+Aqy6lin3GOgbvAqH+frbLavdm39TSta6K2vrR1YjebeVz6aH1BJq8syLe9jjsgzD9Z8
hfh1U4rQ749+bX/PgNbxw0G3FSQYCtcnkOuuI4UNCJu19Zm0VXsU+Hr9tM0oDSBrVV/7egTSbYD0
CJh2qWnk09T2FfdP2USFZvwYJu7AbsBHBedCNftvSN04xxQP19Dl4WQvgM2ygEEYJxfS5oI8mP90
RcA1fVCfWIlCL7O7CxufUOnUgzk15Xs59+1n4mP3xgtz5xn5fdGPjByVMm8RFYSeAOK5tX2ZY38K
+CRwHG1LLFf/vAirOKDs5uhAaM3VFqKyXTyLoQcK24dPLDCY+TFMZIYJw8NVT0ntOakTe8P6vVCl
GRbQLqTDNLiuvLgIexfsrbbXdqDfYXHHf0SWYDxhatl5eQOMXRk/vtbvHi8x3zU/qeb422eriKzC
vLA+ugRcnXe9py9TXVz8kdlp8bLtYOvBpB6IklHGPjPMStti2dc9Eq55WhhE91wecz6a7ilggunH
xrmjOWSKmCXczT3YS7XPl1p9lEB9buax1Km8czVauH8Ge59xRqG3mo8UZjwEsgZNTQRmabckhL4t
dsB2Lz00RFnO3Hfsib8Wt2PDAX/zL97VwvySFSZANCteTpQ2IJ2naQedahjPIC63iO2NH69yoWZN
LDQw+s15MZOvSQRnb01fVEGCxAVcN5bFTlIWu1N/WwEYrhua5LJ1zwnhnFDYLFKUk3w7yxLsZtUS
e29qCJv6gCl2Iz7SPeCEGsN26+xrGfC7t+4m3xJn8RXs9PrTbiTFgVYAR2ZklVqs717NkmwxHVSY
sj4uZYo6OG+7suOiRc/5rp9I4UBD4jhHnNTp7WgcrB4P/rUfuwLjF/iCUY2/LCTG6q1UIrhMxNOB
QD+w0COclmD/DADnR1NrtdAu2zymgc8OaVikca0vHvNVO3vmUf4ao6QKjhiJYWqcSYN5dcR6J28m
1tSnj5kUZwGOT7EXAqgx+evjqI1iN5B0iUrtxUs3fE0OnZ2WmfDq7U71VGFFcDyqvtaU9EW3HCbB
dswZN/xhq/OWL+5+avIHkDPt3C7v83ieS7tiOQTTI1hG++CsJY+th18P5+qeUARxjG309rhJnZ0H
Zmr3AzBY3q9psDdphhgs9jD9+Are66ZV5bwBrYkICCEqVXIfX43nMt3MR2dFqZ67m01h+tNglKUm
TP5T5u2y0tcGaz9ujrbcdtDi5AETybc7cyV0x+7M7iY44lOmkjfZ8mNG1phFGTRwy3N5vBXBYbha
YMan8hnZGU/s6Of0b3GFo0rpLu+d9qxN9ytLGZgGlAB2xDxC86xifvy83ELLv0Wm2uBsuUgvFXc3
bF6sFvSUIxjQebMP6CGw8RC0eE1IXdaRJvXAT4LzYHgtSNRxyODb8FNuxxv7HjdvX1x7lXe1c1Fj
GeJ5/F1M+SvfuiNfP5QOUBWnHE8np2YB4LND8nQwXDI7cOz72SGZFk1uxjjaNWG2tp392K3yo+iy
5rnNMs2ePrs6TMS4QZxw8CfvdrskgdY6dzot9tiJPtrceMABI7HxdWY8JQWjWsMUxHx/URk+L17b
kECD0AdtPOBJZrHMbA3jB3iqpsa4cNryuOIEN2dysovxCcOlj8wSyoJIW2qY5RxxoGPjoStrMpKX
rG7f5GI8YbM4b4mh2E3yA0/2LbCMw2QY+3KTb95q3HEl8mbiCrb09543LbGx9ne+0VtHNlibg9I1
Cxbykp6VvKXCAkcNdDC++a3xHKgCliAG8oi0i69CesC5ZFuygIST/HLBR1NGeDOjZkfXr/o9vXOS
wKz/a+VWfSIb2qA31B8ONW07AktTzPKsse4G6lm2vDLvGuvLnNmQ3gTOKh+HvabGgtHGRsanmvrQ
0nywks+sqFyhZGVPsRo4kLyNC5cTl/zK8FC5eeh518Kfxue8TOEzcTuqpQhNJ/jwBooCm5tAjZeT
HcNWEbRMG3UavI1ZsiWyORE1ngdESHdTcd4JFcmbZ7sWfOOlkWNKlsdmfKhd+9xkqY69vDfjTc1i
t7rIqumCKZJOnoPbdh/Sbb8CyLkPqjAuZUYF7NIF1o4f7U1h8Y6trPsnbuwuCht/e/4xWBTfYtL7
BvunDvYmf+TEBKo0TUsSH4yj5VN1Q3tW9PbhfdvCEk4JMooictL3n6ZWr3oxWUNtVoMn8W1JRmYx
yc0WWzX7oa20OGlr3uvv3LzwG4DzJ47eXqni4PuWG2NcltyBgVVEde/iZV+b76y2KIcxbJ9ZCzD/
rXyOH/rOGwKWcam8pwSDvVqw/b3dvUqds2kr5W8DIOUBgAjv08b8uw65y9sfdX5ADQgLva1hnVgT
aU8ReTSi7D2xcia4r2mrxCEdTp7ELsE2hOZw3nZaGtT/OjcB0f8HseC78U+2l/5CprYPpKJ5mW/u
G4lB99IaXUG0vLjLegT825nCvlh9iqw6mWZBC2wh3MjqWffmAceH4krCjYQVO2Lm3U3p81Ys6sOa
n9VmODsBUfjQ4kjB9wWeiTKawJdgkIgqod82h97gH2wam82WwnjChIHRZPjLtheE+3pdE8e+2D7x
j6wf32jGdfeE7GLitkhzk8UKJZUFwt3Q3jsdMykAtueaZPWxMp2DBBi1DfaCJpK+W162nuTKzqK5
Rd/HrHysUJUoZOnCSRDxxMIsw8UYCEfn/MCk8JkdasfdFVqlTJcbiUPsA5hh+MgFzq6aiaqkA6Ux
cniRawRvf3mYU0EsVDPooyeHevO4BAXlz9x38FVJ/bNMuayjd9JF9+2x73Gz+SPIgxfTGtExM6L6
inEgq0s3qieM9aMH9WcIyeVaJCZKhfJd0bB64yH4eBf6lllpgafscnT7ZX1z6XwvPtVBA8Ex3CfZ
ziK2FAaYgPY51vdV5LhLzZBwM86AoVj2U3msG0se7ODJlhQ8mP4nGg1Jcv9rym8HeCD7KEu/xt7X
UVAOfJkT26ud04CBNouuj2TCFtRuqXPGrF2eLD2HSesNxyCg77kQxI5Zzh6I9HPzWXKWr6x8CrMn
2mETwqESDyAQyRcDI+gOdPQ1L26Wu2zfbvbLVO0LfJlHWmZfyDB+bLM+k4e7ki+hoMU0XoVW5xT6
HGzXLUKilaGLLoadrD0nRvOd1MlwUVZzsDQNkFlACJkfMy8Qs7Ojsa//uasO1QCjx06wT9TIO4fJ
d1xwqeVrhh3pYNntP84ND9e9wZsGq0Vki3996ZAdFxui2zIUkTd6QAlu0fN+P3btSkCbq33/qw1s
I/KUT2+SJLhkzwFLE8Ped5muD1MwxtjNxxh3RnNcGt79awM7qIcy5vdHn4z9PqjGP3lrXXW+/fUB
SlgB/9aNUPXedFHnAeqzOAZPEFa53jMLfbus5465AURBcicKysC6N8bnUQcZsXiDVS0CTGa+VanO
MVEjD5CvOYwd8le+4kukh+dJDdtFNLI+FTNda2bLrLsa1Y+wvtIa07Yx4rb3NpMKIxfDs9vtl7Jg
7mgZtTI6yMfXbSAXZhFRKVmfIP0mLi89cU0KNKl6hd+bZPN+66bhVYEoDF0iJOBJ0pu9adl1EmSD
XdMvDYX5FpgbbvEpCB02Z1pQ5VcL26FHpDc+uKL/oh3DAOMIJtTPP8l4JmM5XecK40GRKLHnmZ0N
Pp2DCLAV+OygHTTuoKEG0Jx+EDZ+BSWdCrVFJFjy8ROQPMB+ZZTQ2k3/gZFiOM2j8aEWLSNR6y5s
CyrPsRxlyxvUql81q8vWFub9OhV3xSD6YzBIbBRVHS+rx0EDBbNyMHj2ZGAM4dYhh8v25PT4UUlB
cmwkpyBvzTt8c56a3lWToUTmRcCJg2NdivGua/B1YKD/nUvnn9v7DuNdSQi87R9M2ByuMEhGuNMd
ewXMvMRuJbl0ruShcn36u81mxZ7AHph9V7qxElRZgAhTl1hSKu8fTuDpwcE25/W2T7CNmwibuLOH
Q6gHR7nL7e2vCsY//IvUPlgMvuuYRlKNq7HJuGqWBM53ykgpCBhAJIx9KXdWixSUTc54Wqrque+D
jF48no5gDJDvlgiMQnGRt1RhX2HH+Sxyo7kzRm6F9ppfOZ/eF+W4EfC131MXyLsCC1OVlHRlL86X
rvBYKEEM11nJbY6Qn6NJjX8bxUp8ze0rF/zPWmovRP1SoWF4H6Qyu6rBu1FvfqiaD2nSKnEDH3LG
RxboOuZa4nHQx4eVbaQxHuysf2v7/Vpa2Ozq6mSkgjLLW90vJehfk7f6z///kuO9tjYkogUYImmc
aEQ9WZvyd0kxdiStRCIxcG7YBcEoo+MgyAvjZbR85zhmUDsK7ZkH/AAvZWrcbxXpwZlVClgDwdiY
GyrsuYIj2QnjDH/kjpKiCbXYfE7S/mkxxpONZBgnJfs3B13iouGRxXYDB65kSMJKBGyLNh+iIA6R
GFOfnKRsT7m8Tfusv1WZf/R2Xz1Mnv7jJB9WQdgtwTXBMgkPRK5bEsp0RzKl3xqkuOXuHDPX+Mvr
Z3Na/3HU+neZ6X0XA10YBpxXzx6844Tm3jVJcBL+eOgVk4uyK/VEEcJpo+QaSwvCWJ9nF8fqE3gH
kL7wQ+GbBPZCWLU7mEb9a9wQvlwrOxJHi0UFK6GxAKmKBrQtJ8oYZ4333M3DL97nkOe0kaTXYmiy
q6JKN14nkzj3LH4w3FdnsSSnhYWnu6QBCS44dNTXdDFNXYBpaFDndcE8AV59YmBfMBGOQ+SMmT4U
DgvOdanBlwQmo3rTpFHTUMa5sZgSTneXnogWtWe7Ho9k+b/rdCN2trHyZBAIk4KeWqQ7rq6/JMbJ
B5ATvP/KkUE0I8K0lj9qyr9v+3ryyizWKPneP0MhLEkmacIXCmmZcoMtnolkR8s0zqRYi5aG7q6+
OTt/9+q1oBCZ5bPdRUQMDUNe7UJFpoXfK29KI8JZ2SPPtheq4IbHKcH0nfUHoRp9WplH1pVlgSbV
CL5pCFCjnPdUf8oMbDYQj/Rpdvh/Ey6n0ZoaR5ErIA+ifb2dPmK4H0TykQLuvbCaNA/r5v8NbLbt
JoUIGYh2a6HsURVifTX0hODnieKQ+VToBeAjejBFgjlmCtbt4rn9ZzKsM04D5R1VmXyOXtndten4
IQhf72/xBlmzBO0rpCbXpoW4Z2NCMozdEcITItNTQFbgKstXFnlPXan70HIE87GIWt389Y3Oueed
/7R2+cRty+LwW8eHJMjNeFTetvP+Y+5MliM32iz7KvUAwm/uGBzANgIxT5zJzA2MZJKY5xlP3wdZ
bVaSqrtkf696oVxIohSMQLh/w73n8rzbc9feL8EW5L7YNGfkkwxsIDt8aas6XaSzOXdqqWnJSyqm
PbgGPYAM1DqgH2NT3uMo0JFaAnWZnGgNjsQ/VuoxcUb/AjDvJssadN6sRZcox8JNKkeyjhrCK7sS
ZIuN9+JOF68p7Tz1OuuuOkZTkVBJ3bkdD8MyJ9KbwNoRphceJcUz+xA2G6QRrToC+ogkarAejB8d
0S97h3cREWGHrZGP+BQgPeYpyQxEAr6+n8JN1oH1NVGEgullZzW2PWwFbb4rL6Oyk/s2uVLa8/Bb
xvwUquLdAAlUKHzldsncaUyqikPYCbH445f2429dAGcK8tKrJHI7v+7kusi4aAo1ZexUn1htOcym
8tCLkCkF1sXpFiuuRMKuEed0ao1eO8tyuqWVr2+cOXogWf6l8ll3zkOXX0eilUi1+OFalrutZnT8
XFVfjB3ii2mPhxlwQV0hF3GYhPfJtEc5i3gaYczenacvAKDkjUh8yZsALe8KOVvkDSXBwGZSS+BJ
q2oiidBJ37lG3LU5sTOnRKXjRPRLgwQWc4xPflF+dgYPf055OabuNUfgKoZg8jDAoVTOe0L0Umez
4BdGOHUMn+EHkTuNZo3B0VQm8XaaqtfECJdVCSI7OLB7BGaUMNm04t0bYYEb/ALcZR50WwZSgYER
1pfdpguKx3BCT934DSxeDd/C6O/ZPvX7Ts5PrZT5vbFYb+LgqxexttP84WW0GugCvs1+zFk5TkgO
4WjdUY8gYCxWaWG8Id8e9i2+UW+um3fRcyLylTs2CyqmI0U3zCIMAPC6tp2ingexVp6wxXrSJcCJ
ud1VH83ziPJmjRKPL3IAbJ3OchX01AXJ0GOjVv6rXw58YKgdwBB0u4Gg7lVEwJQaHK4qmymtsqPv
TipBxEi8n8Nw2RiwOSlqxjhUBReBSzw3vFZ07P/Zv+5rbUaWWsw8rng7HUmSIoAMBkpWNHhJeqvk
JySyCQGe5u7NqXpHrKmt544rfETJwaw7OAKZY6nYtHf5ENibHJYqcwV4Fl14l/b582D5mzKT4y0e
7xO6KmzM1RHBPQRqa5zW5TB4fmRu4aEXN8YLANrp7pSR7sk/wU6eLmqShmWN1qe/+JbFnmJjwU6m
tw4iRsgRtUA1xnL6dhgSlVHaI1cxoz2893Oe/+bWhAOiZzBESkO+bTBeFZpfbUYJsHxi8bEas4Jw
Jx5VDpMNCyYiPmkLrqxC7mBCsQvvbG+00DTqyAl05z0phL3py5pA95liz0RuPNeoSUtw1P1E4F5E
6LNdd994gMIDEtATVvn4KB6qFCZZb7M9iiL1qxN5fNBnZmewPZId1n8dLrLYmaIK3xuJlyFsX2mL
WxYZSzdYdSGpezTy5EvxbQ74llTuAYdDImS0lp2FjV8m0Ua2kJAE4yInKjZaKN4IBgFF2j8k0Q29
eLhnZZKAGsq0/aiPpAX06qDr1trGiXga9AXXm/xg9pxs+5lX1KE+mf2u2DAo+bYlsAkHn/PaLK9t
NFZby6fwiBU76942AZQvlWsbF2wi2sBrdHiCXKPoC9VTo0MCiVjDe83RNjpc+O6UoIGLa1Jy0AmQ
3aDjqq4B9ltlv/KzKYTBbGBrZ0la68GSyMRM2Skz19NjdmhtnVIq9vUagB4y1XY89IvayZdgTPpp
j8tD8o3oCo9gz3UmY8lngZ1EO2UQtS+RglPBQBYDR+GsccjyJJMkTVkUfSa+BnhCpoUXWaA6mCT6
gEGasl23iFg91JLVcWo1SjI8jGLSOKUbXrJgiMU6m5u0rfx6HbCfwojHSgHukE7xg0wk8ONdFTHa
CZlFIBpgCJYPv/iefNlNlp1kgsI8VHszkOTfZf6e7+FnaMT6FgngjisJTTPBQMghWeIUiSHP9oCs
QYc0MgtDrZtT1brtY5Vl3/HCdVOd+Ahsetx6kkh5u4QkVgV8ZdH7uPb8K7Nc9EsFuZp6NXvdhCK8
0GzC5gxxiVyGij6idvYWkUYNPe7Z71NxWU6GUK38OXAV72B13vqO7D2+AjuER5fKaIlOL7qrbbYM
eCtE8bnT9LsUAU0OHyfEe081Jta91EES5RjHOvYCWZlz6Fr4UdzeXg2Nba87crPyWSkIH1l/kDYO
u1CeR5igRyMP5NpCs7DPrfmj7ENCuvwabUD0XLPn21Smrm/0jjXm3BZoVe0rVQXR6BpTJ4f6/jAZ
86YNv/KpHj9Ew3ITfNOqKXiDgtk0lrL4xufhE7IA2W7GrLnO+mxYZ3l+M8qyBkqnvuw0KPchsLvA
bXH/6/iJNXTtAENYVodsuzJVSYb7RF5KKT0H5PjVBLtFgqEFJWORabIUSbK3Ge/1vhe8XVgaUAaF
07MsxfMgmXHObISNtJUrXg7zamNGqEXiXTwUuhdp+KeLoD838lPLelAuBnO6gACGtZ3MXxpuWw//
JV0paOmsqrpNTezUSrew7xf9dw/SFAcDCYzo7jmLvx0fQTvSa2QVs448RNAka1G7RmcntmlYGWvs
ufgiKMCgYWx0Ii126M+dlT9gawV5TcnObseDJ/fUdfm96xIY1Nrjh+xR+rHWuHV1FW/+qO24dOzE
cXmik7dq5LPA0eLwPa5R5AyMfdAaoTqV1kck0UBFLZrukEiwWQu8sKWtn00EWXQ7xGW4wftgB9F9
IQPmFLP1MBvIvopuOsUmMWz+UldWk7KPVhDyry8YTZSeSCBxsBGxPjF0tCf14RhzskXJqLECiZB3
LvOn0CHZ3K0oa/rtiCP+mGKaIHCg3YZh8jrPzbJpcLcjD2xVgpdqa99YO6lNLGuHCpAQDwJz61Vn
fhY1PvNoyHHYm0+1T0WfWqDt63IK93+USk/cTObBHs8zK6EpBzCIuBbIZ4JajS9gM3JWdeZwVsX4
hDHzmumZVwYB08ew+O4thmcR8RGAJIAlCbPFIpO7F91PfhYWJQPC+EM2mo8pEvJt2uGCBzJ4qClp
tpnmvNIx36GLdAGP1+Sext2DUsGxEtb9zOIeFHzKIgfvYpvUYpvZ9rjOaucGbOATmxr+Ai38qcLa
OCkFHJ89uefC89s4sGfYtHFGgjBdsbJlF2AlL0IFSB9dsU8jZ2+NKc9S0vC3YtAZfor/lIfSmyl5
Md/iJZ5nuDZxzusrUEhZYu/Ql85FviHo9MFvUhITEHzSTnTHLMvfygBSl5m7mTc5jPNa9SB05jgo
TgxeUAx8M5/uGib9KyC48jRnL1Vg/Qgb3+e415p1bD0OQR9eUvQvCPMWpFi8GMPbZXaOo9kQmqcY
huotNpskqF/pbcUpE+aT3Wr5cYTmz3yGtCNrRPdmjIjGK/mgN+d4bEg36vJbOuItgdh6Q4D/DHXA
WI9d8l63303Kp6Y1PztMwwiW2EQirAMNnEeXOm7uh7DyGMYxPeLEArVp7QdEABhCIlzy8jawfeas
gJ6hvTA0iI9Wp7209fg8mgxOpBVpwHf1kpHtLRWEMWZ6bd2FdvuQF+nF7Kjjdbfv1zkMp80fuG19
CY413tcKWAPytA97GZvHuG5W0DHw2OgK5hL8Mxloyks7harnRak+gvFGwTQKaDQOcxo5zqwqE30x
dgcQFhDEyLrT1+SvQjsYJReqG5MNIILzXPZXX9PFtRPuyWnnh9YofvQJTs6g3YKyj1aMbQImIfna
1wf7wCKgPCw77pYkgYepsa6Ty4P6B1B25t9+Hu7Zip6Bts4rRFfo/wxyvV3udTaHe98wWf0QrLiF
s5QypjhDSk3XTaypzW9i979FPv8/0cj/gkD/f4ae/3/JNAc1/n9nml8LIOT/cSrqr/e/ktD5qf+E
mgNF/5ey8Tlbtq4rAKEkKw5fC9Rc6ua/pKMcQ+kmAxxrIZf/F9RcCCUMR/FjtjQdAgC5rn9Dze1/
KWp/WwhLSQCMpvlvQc3/miFmO7rDa7NdA4OFsBZG+l8zxIDqRU3TlOWdVLp/IN32oc/c4SFFuSbb
kZLa0a9jU84ntDzZtREO5AiRHGFSMqZhxXF1xAHU8Lxc4cwisRxSk9NyOBqmXUTkgVs3m7zMnh0Z
E9QWl+jVnGleWWZ5ppq9R6/Yn8xoerOnBNxTZf6cqnBPLzzjyfdf6mRcxvXTmVsIbL++nRlsb8xY
PM9BeQBGiUdtDIub04yJFxBYnyaRBbJmvsuqDqDIYqIvVHaHupdWK20e/KgztmOMnCvWwk9/rDFR
jQRdRk6d/UNAm27w3v1ndsBCw//93hKlKZkpmbzHlgXOvvx8f4jyALy8/CPuCzWMzMLuGuAlnlNR
jrNprxHRzbsEdqlHPxExIj/HeQu1NG6MXd3YHZyx8eyaAG+70LnYhU8HavQP5oRIjRTVHfEU1a0s
flVxNsP1xJdJ2MU/hS0ueZ9/f+26a1qmsBzLsAXP859f+6g5U4vWqLwrjd/MuQLUF2tD+gF5ixsf
5koAksIxOGZsooJ2rcps5LyfBhqedcQc7YCw5wXSmPUP2ZfybxD+5Yl1lxcE+UG4NjD+v76yto0Q
EttVdQedMVoDk6JdhzXAqBZXbJS124K13ymNkP5IJ3jC8T7u/BneJpmS+j98xHzZ/v42OYKOzzKk
UKZr/I6s/NNHrPDAhuWU1ncOPkj2mQ4Ctx7sJh7oJ52OXFg9MyZnKnfssaj8GTEqlK6RzWPgx81F
1Ul+6FTChVVUw31VvQ9Dja+/sAlvjx5pwWqw16G2CQo0pWWSWRDN09es6awN4LRtjfnhkNJWIpRQ
B2vUvnpC3RuMcp1r6pgX5nFXaR8Ib+01BVTrWbFqN6mDrs0o5tdqIti5mBNW22Pw8qeD8H/nJ/zH
n/MS/hrXyeOPo0C4fFCWdF3b/P3e/em9GaqoNlO7jO6TCZJ2fCBU6BlBJRxrV2wt4uA8HaEypj2w
2UxZklbtkBe/dxbzJ38HLI4tWr/Yh5tLUSaXxVrY9CssWmcB6Smbs3vcE1+mYriX2Pq1aoIXtyFz
XqQX8oW2HL8rBR4VkW2+HdrwB6lkpyrSngZNv5Jzfsxc7TKbIKoXeJalrlkPzGKydWKT7O5tVuPG
Z8bOx9Ttg8YG9VCBHsu2nZndY0F/qpJtMZc7PBt4U72SrJ9/eLjk388PQyibI573ThoOVqjlm/Cn
N7ABDBznk+HcU3aajmC5FWLKF8kIQGiRjKOKPI1mACM2qW2vthgGo0rqvdjABdI42//585TLF+vP
R4KBnZpsYIFiSzcdWOV/fTnFXAD7rgh0agvtJkEDrpgz+/uuTd6NoYvhMdHAFSAvMMS2ryL0H0jl
RYPVwJiqNWntRARxo4deiVILBY4d/dPZYCwv4e8v0VGuMHn2WGTafzsbhqyYgqgd0jt8gCzGTYgx
fo7yoy7zU5/JCejkUokOLkmLggYOperOGfXXoA2yM35pa++3bXqpcU0RaxxcRdRpK7/hWx0J96XT
m62a4re6ydstvHD0HmN0zVrIVe1IUehX2k+zMTZUpojk2wT2rGI5lEUi2vg9c2WZjukt02DIW9oo
/unI/vv3jQPRcagnCAIVlA3G8jj96XEx61RaCSOzOx+3nhYl5jXyEV5mdFLs8euNpDjeUhMG3mx8
s3CGgA/S4zyQHzpU+kpmRraGio0oqySYxKK9YecYP/67T5EuXJ0fNk3J6SX/HuILkxzmQ+ZHd63v
39Vxd0HtEJ4HfKMrmiV28BkzFIm7VZ/TeoNI80ff4w9jvP7LzsAY25PA3IYSDmEqmBw8lP8UrLpU
ZH99ikDlOYKMF8twCZxx/lYTjcLlRaRadJdhQiaSTzKXrGbrzS9+hVrwBYWDrfOS+qzTDK4Yz8Jg
5FeCr1h5AmPlc2zyGoNyAhCsDXc4HyVs0CLaaiX6UF178tX0HfXmNwScYF2RPwkytF//z280U7//
dn7we3B4kOi9pHpTifz1gUA1PeksceI7qwXT11us4qF9X3Utsa+KmfdUmmI9mmK8w+Z1JzWW6VWY
vQVQY3LRZwcSLNEPZ7hsh6pgcazOpu9w+fhM1NF0QGiN4CtM5Es3sJPXllljCZrFLUBuUraKvAUD
76Y/qvBkdskrQ8AczrmqD47OF8h0SxZneh5savSKJIS6OwvrFn1x9JnO7U+Akc011LNnWN/gyLrq
LQ/VcUpqMPwI4VY8Fj0KWK4DmTC46xO5izREayNCv8NkakAVJ6LsNHEPhh5TQk4uW4IxssVgfVad
ZEQsavscPJMeEuxsg7muH3vRmFnnJm4Lz2VcpVpKrNptfpATwBK3aXwvSJBDk2zVeT6E6g1Uxfxk
lvIYGfnYermyCaENzuh0+6dSLqvhcSq3TSTZCycxkXm29RYeR8fEo9YGw6UB5uRkaXqxOvlT9Kki
RcnEW68jGtcGqqdieBGWcWFjbt/HlM+gjMadjFnzkEb7knVgoI167m8m6b9xqV8CYVusoiFIOCVG
CScHVGNIRJQ5TemtAQe+kroMdzMLc49Gg/281mUXNwM0Y/OpMt7EiKEp5yfHTL4p0WcWRdvyG5lX
qzSrXZ9ElzRwHTYlxUOi4uZW6SxLesTpkyxfeusD5Fp+NuXMHAl1zh36/rMa6mbdKWqkqiL+tY3q
x7KrLpEmthMhhw9uzbdexNV4ANCEO8LsdA/AbociAqlgU5sfiV0fxjwcL5abvfb1gG4h1Jubw51N
3iEuVN35RnsKs9ha4i7B/SbE0a7Mgv9xaRMTmrBJ88KS1CYz0MRGBf775Hce1Xp6Y0CBf7QwrA2b
86uvG+g/2i699DhUy6LAtO020psM8UG+i3PKcQ7D3PavGWOAHZPEvV5gDOrG4tDQ6t3nhvEBxGNl
WzI7y0M4sqEjfs8iJCAwmREQAWLajXFsK/Nm9Bwv5dw+8g48lyAXT03XXF3d7jcdZELghynUpc/R
DQlQEkw0uc8ksZsdW/J5fDK2fcR/3WySr7ZRn/xmOz/FQB4ZyEW77CPKjpPqT1k+nexgAJ0RWrfO
HqJzQ+JjjICT4Whya6bmIFiaqMrxcHgjiHFFDY3oSQd7tLc7phR665xkzeY/tSilRtNZyYlVfcVb
vaKL3boIPDINf90IuPcg5yuS70OYV/YJz2wNvQ33rEkapeczI95ofIsxZQtv26VVR4K6Q1oGYGHB
W7UiOxA2VnV0B0GfYRY7HKIZQCsn3qXwH/MGZoH/Xpp1fyyk+2kZYjriBY/QNSa7WQ7TZomL8USW
HdICJFrYh6TAwNqSeDwdIyoPbpbcrNkgeCNOt105deueqaEzMU+RUf1ciJIUHEZQqRgvVWxwbGXD
tzWAqRv5rcy4/+J85NQ3TbRbkf3Mfw9OpCAEy711EennfhhsU1jiOzL0WqxU4g3qPdu9OH9sQHS3
epTtJp2QmOjdqpBkDOmiawPGi9CD38POoc2H9uY+MQEESROoaILjaeUgVtoT8cmmtNZIENbstwwf
kaiIsbGnJgdRIp9yJ2BboBkN+qX7aGKgHYjoLWB07mlATQB3PjZt9y4QekV+tvgrvRLLFgs/trr2
bCZriQ4DiMKqc8Yba0ugMpT4Kymy914XT4WMyq1ehm+wnJE0V6RxJfCGysEgBGbUgTk61iFZEAIW
43TOK+KPyfLQ9YCpej890TQ6zGXX2eCaBC4G86YpnKvDPNZTBlhLLt4hObZtcauL+YDgKENmxJJU
YHvmzHTgRDYsB0okNVqvHqla7RMT+LXEZ+2VIVS7JBu/Xc1iwg7M3NR5C0MTB0wsonsnxmdstA18
jvA1YecEY6c+JnZSr2BV4/Q0jmSmAeUkGUCpHJsI56KbQmiXkivTR5EzDGisBzYmtMgrMTHiCx3B
88XgdsK0qgZMyqKEuCtcVtqJjtVWd1/DYJLHtEJ3lzM6HLXo6I+6XA86RYHTW49G5p710br1mMYO
8wh8Bwl24fmZQvKUgLWzIccaLUZnLYy+s9G9y6YZ02ZfQgvwsbv57hYXUbCyPKfAMuyHxvc0YwNs
gQU7cc/FqP3MOdfXaO7DNcKYo586hSc70pZ6wEGL65jFMJAj3SajgxNvBTOUyTXhJmDBCHGckQ4S
1YjL29gI2+82MaEjuhHGOBrpwjuB73yOKC3icN0a9f2UoYmMKwRD5HdqBhTVyi+egzl51jrScfx4
uiF/QIewINtji2Sv7FiTOA3Al0TmymwffGZKAiLwSsfriRUTfnabCg5pMBHRRHhI66K+7yw8ttW8
Bh8gLvWY8Sqs/seY4UvNZoYqcprerIL7ccrNmzOrB9iFDH6ZzKNmGdbQUo7KicwNivG9bRkonljT
1tOHC+ChxfqtIEOsqNvYPUbZBp5HAmXpo4tIqcGFTJZRZXlTYz/nSc245Js3XD+WKnNX3e/YJWPX
dbO7V3zCCDwW6q6lEzcPcScdne4Y9nq6dV0tPJEdTxhxFc18oc37mYU6i+7vnKMNl5dZbCsEyPsK
cza68vtAIIr4Xa5DfLybtdrFrgYsUJ+vlms0W4CIyBaDfkRrHNXnLr5TnK924OwYMUGebjArokrH
VoyrZai76iEYyOxJgrlfZ3rvoytERFLxbmuYm859Of60e5XtILGCmyiDNz1Qw9tQcxM2g/NRt3gp
RNId58HnfS+pCrcgrKCxLrsfIHntI8KXaou9z98GWY/6Uh85bZGD3WsKY4xRBjeZldp1yIXOw4gs
plShuoVt+pINs/ESUxQeCaKYGvqCnMv/Goo221MDz0fkHiB8a+1TlSy0lei1N6cidsZBM0PUK46M
CuEI/an1s+1ya29w2sYaX9/UxY4XOfODrjGEF7kkY9U+Kyw6L66NrV3iBnKy0AtIyDjVxXTP03uh
maDxWAgSxZw/RA4Y504r01UrQmY97XaK0mbDa4CPukxOC8L4PNWx3csViDy+kMSEJy8QvY0DI/zv
YDbibZjh3ArpM+TMKqticGqSPABJBJVi0HwPHCoPw4AoEr0Ej7cfvkwu4AP73LJN/UwRC7OyA/Ti
a0+0ShDccuSHPqLWVxzweBNC07wHb4iBqSNxoCrmm6sd6pgydGqxmhSh/Z3Kb+LSiKSM5mILGj/0
imTfzcSQtCHAlzbodyiI9dOsDRQd2bCdclKErHbB/hWDzmhpROYLlnKf1o9pOU83N4mwqrizc8QW
bSGboJGeatDiEzqgGgUG7glTO/YxJyLKX2oHia2ideILq+v+hlt52pnkt9ymIVv2Mt7IObQr7YLw
Lm3BhA/RTvn0rtQV6NMTgIamlr6rXG0QoQeb0kkrynf9S+9MQJG1/4gSD4VRK6utvZ+STlyEjeQI
OTo5b6kxrp1O1HdE/J5EUCSXrEWSEg2w0lJq+TWgE9bsRTWdO5AdxxlANIl8yUOv9HBdtel3rqKA
CXUQPJjFPK0Y+0Ic1St7F8wlYFhTXtOe+FxAveeuLIaD3llwEVJk3kMPdjcd6YpVoN9cHx0PsZbj
02yREdAalJqA5GHuwLBx7LG8Jnp2tJJMwrlnPvS7nxJ9+FaFatohgA2QBfBZj63UXrQ5fzJD7WoY
nbjT9n5QDIRhUbUFk4ubyS62GOWrrtrPeBIehTMeiFQFCKHC5BgUcpf3kB8cM7zEQX7RUyX2gm/4
NrU54ADsF5ck1J+RSUUe1lguf4PQEYlna01YqUVWBgolQqvzWzlobPgaKUAeQ46PMgUZv55Tbv++
ODIHuxkNh43ihnNSobY6mrdBH8WL7X/qaIhPeARPXRk2XtGTGFFaBVQVRGj7tE83mZWnhPxIY2s6
E53t9M4NS+3ICrZDQsk2e0BUr4IyOmYLzjDM7WkbyZG4N6dq99FgPdYgaNAFdlSYpTVtZJPeADYY
B64YfhjdEuvhmyLC1Kdd21LZvg8Eyq/ZyO2qmjz2rHxfCtcpw5PtFDCAjchfSeZiuWYbHsZbrj8Z
YPGDQKUsY2tEIWPbSv0k8SpC1Bt92LygFYXvLwQriPJazPpo9vqVa5w7NyA6GwN4EFkEkrjRAbm/
hz6CPW7GQRn5FMkutgu7hQpgtLxazC30d7k66qXegGHPEKS4LECWr4ogjLIpBcSZ6L51xmmvsKsf
EKHVl3FCI8YuuNmGBfZg7GMhPyfmT4mt8zWpyi0Qdrjj8EjuqOkFQGTCb3QSRD0zwUEnffhhhsmS
psbeWrXmYewWvkFCm9NV5E1aw2sZ/CLTu9yYIk7PoRxeYfGFB3d0HtrcyjcpiU3rRUmtjUVxz/m2
JqhQuweXUoQ9Asdu2NsGhRi7KQS6I+o08PqnYqrXWgLVhVyG360h0e5PPQXrOqYG20CWwtXvmO/c
lP2G0cW0lui8c9gwFr9wrBcHTCerTg/Zaal0POESVJtAm8+5UXGSp35ybvrpNKOzfsDdMnlu42AY
H0oGAW71OgLiJzs42Vt5r+369neKm6E9Zi35rMyzGBb6FeOAOOyuWUL/bYYI2MIqXPfo71fhSIuq
mNOsSaFqjmo0r7VtFg9zFMRkqbnOJnbrDXkm/lZhAV1btJ4301dAMtDS951oHh0HjhuB9heYNMTQ
jlBgFADyQ5+U6FY756GLk68hLkAA6Na0nVFW4Q8QdwPyrt044cIN6JgQJ44PvVFmBLJy6g+x3WyD
sKNFqRCOpT/n2W52ZVkuaQ9CbBpSFeDA060FDZkm7PWrlRlU1dYpicEbtdy406Pih9bakmdmiDZO
Ez6kdju+nWRrN6c+0O7Jmbq1eBRPFjSBvKuMQ9JOCwUkoBVKLf9YG8mNUTOS0jr8qVX3rNoJ+jIz
/2BN8toGY3GFQiJWjYSKQ89dEx7vot+dIE2w/K8uycy3VeOxJSob3ZyJZqRt5/tQdbSqZsWCPomv
lo15D0VkA4SnDHdRnWKn4CYPBph1sJrpiXwBjbcS3Qs6lNIrqC2xLUBLKO3o/PuPsqlxIUAQYVYP
eeD3H/R5/gaD6FfjjPXJ0BSsviR7IN1EnnjuAVGWxnMV45ofAwD/JbjDebDuuSxR17MfWhNbgOnf
jep9FaFdcOLhRsBGhVeDTAQs0M6uKMFKUt5e24xL1TfYrfja0N8v44YpaMyDXrXbFCRvPpTWtU86
FPBzofa5avcqq8jJ7Fttq8Y4PWFvqRAkcjHpczRtyUBv7rPqHHJukOsBKBWk4nCuTUyXIfsHwvSQ
ZxHSsRsmkvOiLNqUfQyygRwevKHVTU0Wq+RxbLzMqYpNIUfjJLDZB6HI6XhbeeZUa01DnYIhgaLc
De2+B5TDFIBJVe/Ah2pwFORuckagt6W5+PhtXv79h4F8jA3xo5XzGZhfAbjVpDaqe8gt8abRyqcW
UdvBjipxQPC1g0PZ3KdEvaXxZFxb8dq2uP8hfkNrmCDAt4DaTkFM5geKLXTUbfGq8Q9Q9frfHCLZ
ye8yKOPpLz2qmosYopA3qU5pFJmq5jvuzekXwW+QGXN+ORN5mmcuTE/KsrWiswfQG0QHw86+4KgT
gxRW6bM+YRDGQ4D3bywetbqBxzEL2oJZDSdcrWl3lcp2Oakn94ybtMwb+6r1zkB22twAvTUfQTal
gC8ZQaigrZBFL5fMM6TMC24z960OUyDypA8Z4WMQlReFetazQxu1ctbdJ7pQx6G8q0tN7AHHIXU2
+0vODz1aBY8dMiNczyXRUWhdd9CzX0b+0kXAsGZZcRQmYvTJll+aBW2xXk4XS3Qk12UN/sngXOt0
CL8Xo9MI824mXgnWWdlsumgODgw7mFJeCN8W6zpsrf3MKeewWtn4fnqCnYev2ceCmtZpsA2p7RuO
2GM35ZgQ8aVtx5BVdAHYIAiArNk62/Medt7atFW87ixJvHVNhI6LxS3JFiVSJ3A1svdYSG4vZEbn
67qEGFcM/Zsi0/hs5sZWQy/01hcaU32oDRUuiHKiic6MgdUQQ3NvdJM3s1bymLB0xD4oGQar7Nn1
I9yUIKU29Yw7hrEUN70J6q2sEBnmpjbvp3orRxMbq21dAku/YM/EPYkXI0YmmBF2aCbGxk0sJM92
ua9K4DA9Gi/ZIV6tkuAomiFYp129AcO1UPFhtNd2/oSRj9WC6EkkW7I5hQOVWgIFk2QTbPQoPqrK
Fd6cS4/RpPDI2q3Rsjaf8UjYmckQHtCD/BHGub6p4+GU15a+N00ux35OJ+jwE8ykUQ+2nWFfDUfg
B7DtO6uu2YaGfIRD7b7D0MGZpsiOGWRyp5T+WtC0eIay+Ag1cZslk+QgqSCWjNFT3Q/vQp8uswt2
uovRAHf9B7ggruOJySA5mYGFYbQ3Opogw7yOhfRUr8aLMBhH1+Gm8aE9wFGB7ofobDaSjd2V9aHt
XSKsIMCo0MHdrsrPGOiP3muvhLytnYDUDdX01c41g2emXO7GWRASaFO4vwH+gGRTWhdtjDjQkLVF
zx3rhrVfcL4MBvswvVYvgUUnnjNxjE2WIhUrq8JYs+0qbn7LoenLiz2N5OsVofHghOWIrdI9jqg/
j2SVnzQX6iwAM+SMaGtLKzq7XBxMgOJ3s2zUyg6Vzy/XXewSv6ntV3sMTwN4Go3rsWcylbn2oyON
eevm5szauf5yh6Lb4nPAtIqsmklK9RkgNtm4RnfF5I3LvETA5mpCecgJiHkzkxfNfBmGvD1ZGpeK
cNItPUmONtJdjw4U3YUzzkRr+OEHHWOgHPJXbk25l/8v9s6jN3Kt3c5/5cJzXmyGzTAtFitXKccJ
oW5JmznnX++H57swPtswDM89aRx0H0mlKnLzDWs9Cwy0P/cQocB7gKY1gqk3SHiSeov5qju4nXOm
J253y1D/9JiNCDpAQzjMfE83RMPYWnjBBk7ZlJhFmDLIvmFp1nX96ZnVLcm1OGiXkrDG4nGRCqEE
9aa19MRq6BWj+BaNdeeFP1luk0Lj7CwNlEfEjYg7/pYRyOCH4xpLAraZ/IZfCwEl9BmHPjunPOh6
zDOmSYOuMoDoE6GJG1kTEiuiBNN2P8htUhN9M7RJuwUnetfL/imnQkFjjAGIOPT7KPNFFwFrz8sj
1yaaUIioDFPIABeWjiF2+gHDenZbrzgS2EYc5ErRocglQ8uMxKdLQqlWqvt/hLuxMZyYGbOVni3i
ageCFx292JocwsGS67/Jatu2C4KYocbQ01B3rqaM2iGFW6P1kML4CFnSEBBJiG9hjQwrJgyXqlHI
hggVzI8RRiOfGI+KFIfsiR+oNtM8NLvKIgLLVj1XWIk9XlqPeskZWU12Rb7qArhjgGA3iZ8w07S9
RzWowGwEowN7gtsQ1KEOiUK3dpC2ZsYszt/CVMa21ckYbFlr4ghcWLRrzCwLu3YAmOU7RCg3girp
yPX6qWYZX8h8OrgZlq+KLeUmKu2LQXa9r0MVC3XCi3QTDpGDH6Y/aTDIRZa/pChdN/QHERgt4skM
+2jlLav7oC3WniuG/lzO0VM9UkGs7jJCL3Ze3TJNGwPVmSvpQZwLnE6JC1Qlsn9rS6WHgqARSGQM
2L07m4CSzQYnmvIbo3J3JfAPhP0fUn9Ashft3IlvHbktC4Y4jm+dxqInmrFBGRHyYmL6UETFvb4z
J8vbdxHmFJKBYRyNJrnXw3LNNfVUYwbTsAW/e2l21f6ZOxt+XSDET7ldFivHiwsRhnwHDhIdnwHR
A3tgVBDuFej3ZAL/nqThGTMWWIcIT56omxsq3ufENoYAXWHiRwxL7RnW60JqD0cHX4EawHKZvrRw
xsglNiiNuSmWpwjoC4NHwoxAqdISZ9HzuBSIXJcmMPB81YoNjg2nhlW4sTcjUDImFhdc3+2Wje8E
dRyrZOUO78s44Chv7jpNO7Orsrw5IsOU5B0HptoUi2oHQhkhC59+5yGChhswbiMz/YCm0F5IBRrh
FOtPSCElLA8AipqqtySCgILV2vLCxOPF9QYLE65Caj0C6rFFfggLIGWVOwamPd4jDfd8yP2vA0bu
zkIZlkw9eDPz3PTVNjfJNvFk9JA+4E2/USC3wB20hzJUtwoqlMzLg2AFNLSXUR/p2zsEx2qZYCCH
HTTmbO+t88eWDQ+JH6hD0jD/mK2u2lVteHBj71qumUREg1HPCnpDQVNRLetb2+MPwif5bsJSZ7Q4
BqCZfdsDJcTpsxjcqOaQw+MJWmUDhBuqA8Eyfsy7TK1kbYfUftTNZ65zFNAttmkg+Ge9HAlT7D2C
VWOAS1qI5IBmZlObWBhyGe1Z8SGF6sxvBq+UtWH64TUSChVD9lwam17bmXbGYweeCc3uhhtB20DF
u/WTBJE/tF+ueXHR2aUsOrVCvZP82e1Ngttq3fqabTNocsZjaVqwyY5fPSL1NhxPNlUYFTg72Qvq
QjTaLto4gaAfRShosgdo05093ESaYyjMZ3aoi35nkyoJcBa4qQLNjXTID81y3pRaEoOpmr89xXx6
WmNUnKgONAUyRCP5bJ4VZ0fP48SqGdSVSeb35Ul1RKngGmVqJH6ppQlzjkJ8r2l7R04J57jJ+17s
ZZGiSq0wpYFJ4HNiOZRnLuodAdPDZaUJpQXDJz8mlG5xLKLlWentxN0cxGn31EMtxHvpHnRZgnNI
QSSUIcB3NGTLMhyZne6RcE2btPKGDYp8NoCO+kD4figocWBJcf2k7BkxhmJcnjkyrbk4ew0SVQ2V
F0Eqb3YijIAF9+DXNRHJTc08psi7C7maAPJboNpMjXqO99XnmAMVBUJE6CyPBxqF33llSFfzCwxo
1FgDgl7VkBokyYDER2iZITosfNyE1Qwu/brRsJcBiPJq1uTy8Wh8cEla4+Hb/w5acll1XYk7GAEI
E16Fk+C4UMaubG0OWZrqjZZglWDC/l4KPm5jDSMXaL5Eh0WD9XeMNdFveDJmgC/csCSFoIqdNXsF
jpKDxLQZIVDYdxS5xGlqU9Bu28w4Ig5YDmk0X2pGwQAtBbiKett5U7LOoUmhb9FWaRSStUd9p3H2
WWuyX8EmM17G5dB6sXE2C3nq856Ndekmx2GUPNWJnAQh2zKz6z4Bu9kHdLZ+QRUt8BwwnyDzXJfM
LyMsbtRVYtw7VvZWxTMoEzK3XBi7sqppEWiLk1zZm7omj9UzzAHY/HxwmKQYEa7wfLJtpIc97hnG
R9reMOTFcbLhRA52fzJsUQWNzthQUgZuvRFGdUqGLr1LWRdnWZtih0hgwk/G1LbOPRvzaW88Jo1z
g+h50VR1ISbafY9q3hpy16ObZL9SeXp4ccLkwSXJFTok2yqnKvlj4YFQ92d0Esa+LvuGFOMZQ/WA
B2JxQF1C5ec2k6QfDqcmB2NqdeI5Sblgy9Fmhb1OwrtVrjGs0pvE2fz2iow+Ae1CRtYPKw/ixhod
1rBMv2UXsi0DOl/QKO7Zng9XpQNDkRpOZzJ7Aos5fmmv4puRnAJcilgtUBJDvWhMZ7hZLslUOrPL
uG9tnO/mY0paPSaM+BLZRrWno2AXTDQLxYZFkkhiVQfhqIQ6/rlhYaA7J9suPaSa053WUcxmC9AO
FsBEnZhw2jDXwWlpuWFxQu875DIoTH8rvtVMogY30662YC1QvjqQ7xb6ahLrmIjStGNSKekes0+r
XoVDz23X/JkSCFsIEu7bxX0vbEDInFovbsoLiI3vLMweZYouZolM5oFu9qFPL+S5GedWs144CG9g
2STuK+V3VWc9hU2GqT8+OwCXYR0YBeEQB6fk0xpa41kp+xSz6dwobt80nU8o446tru1y8KNeMb/W
8JOPtf2XOSnhTcuCAtc4MsVl3RBHLQciS/WZbXtsSnuPmeXBKYH1m+C69cw6th4LW5yje2I3IkoA
+HJoHh8cHrMSDT1oBqra+Whnxp8OeLTpxR8lpkaJDqfuAP2kStx7uvNgtRd40+z1ww6UR6hd82F5
M5r0kQUDwkSBjbTnlwiH5B3T52VwALgQDH1dmJXV7VOZjn1QISQPuHGKpgb+0OhrvAJv7TiiJXW1
ryme3mcq88LhJEZ5tQm/s5q8O8epj+ShBG2TfA1zpzahnj4LZ5XIanqAiJrpcQc7YdmOig8hakiX
7ekdpAJ2KZOHZbqY+N/48f3HQmFmNGNyBytCcBnAUyiz8E+n6aAYZNDyy+lwj0F02VcrjN68uePT
pVOuaE8HcKxiYtZOJFymRn+B6U6dDEWJcfC7ubIrUTc1MbtWvFwdAzNSFQCgoEMNud59JEFbaQKU
skUJpq24sAfK2gGreK8BtWvDU66YRmT6c2lxByF7RrNBAFUgJ8z0Wt9Ro0/O0zRxgDhX6efO4Png
D/+aRo78oMa3nM5+p7SfcDjTCIc7azbvs4a6GuMTGRZan1zM3nyzdQ2i9FBDRkNtkvFE2VBhnciR
PFspevOaLec9C9wQkiIEonigcoswT25wsd8zjbrEhnW1lWQhIPk8ZlWae0JriSPxYGB6Iydkh/iB
8OCEzVt/NVqIn2kNwitb2InpMaiIrjwLSSkgSQD3NXaqKJGa+4y8Nz644nOA97bBwR35I99vy0t7
LWmSNmwcHoYRJcJAxBLCl5xW2v2C/FX7rRwupbJNrAxp6keuYi87QmRoLoXOJiZH+Qy7lkKhLEmM
gZO4LCv3O12qbUXWm48LwNxHofs8VROKkQ7Xq3SGXzYN+ZlJQwPr1Tj2iP+VhcYi8xrkxVkHIxrF
2MEasjsC+UaGoVhQio6RmTcnaN048cu4fTGE/oKI7ZqT0I49l63mArO4rdm6yo48pUJRwBgfJswI
YuXLkAxuL5i6PgFscW0jB1+MImWq/OlyxtJjy6AhxkRIF89uVuD1XyvkXDtNFjC2yupO9Zjeq665
JaaOH3rQ/Vr+bdPqDknRO96MXY7gjUeVhc0YLAFQSfe9lrm7D4HSuS6wmOhhzmgDSAf+p9K/I2D6
y4EvtIMiwovu2cA67HmdOSzQo6U/3vsohiddzD9tZl06udyj3NwZkbT2SYdCjSPT3nh/Td34QiK1
d2otsBMev4b9aGfipzXZh0BA13xYRb9FO1IDxPWNMGRWK4Su9L3kCaXGkzUmD6MhEQUWxd+eVxTk
s9zVbJZ1dP4yzl4BsvuLUxtn0s6ZCnHVyDT8xdtD3HlljoCv5g/9UrX82skgvu3IeKpy3NgzzAgS
DD5c9r6+6VgrJX+EbDegB7SijYh5MA9p/jta3B9JMn5gUUEaVI2fFDHEaQkclQ2Z4YSVmoaiZ2YY
o1KdLiCW3zI17yDv3iPZ+NPYmFx6fgXDRXZVTd+sWabLnCA4t8bsNvX8jMHd9wsyMHLrfNTBX20Y
GzuQaOe6XTsQex+KcggaNGFlPvVbrTmrSL1XFowGyj4wLfOV9HRAKcDP5opJiWvkDA7z6TLwK0Js
exoa49vu3ZRauWQRMxZvGtothjNbwtuBDJnhqSw8VvySB59Vy+zJcP4oUcIgYr7syqg/VhPOylZD
I1GG7B+VST8USwCQCGKZuuWoeka26rq0LyKr7oo1ni41vUc5IltPC8QyDZcr4y2khTRzjbGgYdBf
7UrdEDQOe5buMsZENhDW5isdDFj0ZGo044u5wilhHuziit0gZPN9J3BEGy6bk6S0nu3ZyU8hRlnf
HtmjUCnGzH+RpaVM+Hv4PBAF0dHTl2rVNEFtrUC3xlSgTuGwWE7T38ziwozWSiLrrI0cMHBZU5EF
8cDNVGF11sEiinXFUdhr9i96GdX2yxbnFFx7a4NUFDG8O320hOgQz1pUe+/WvHltYR6N2Obh2T4O
+JbjxflbSy/0Q8v5aqMvazG3UE2uuEGLwHIzYKxZ+tMScTovBbn17TO+FRb6dnsy4+7eau3vlDk/
lZNa7RgWciYpe/ixHYiolPBw7UN0QDjN0kBbdG7s7jXDYIEQD35vZ+EJL9zhKhftc3G8gzNzz49z
wbwp04+GrHfGLEDJAjAG16zWffcJPTqyuO5UAsrEvNsYO5k6hzibGN82bETS2QqMhdarnbxdmvU5
E8u8xmuW3IASQP5MQxIEqztoFagvh0airVWPBNAeGAOoU2NkDdDnfgUGnizlvjtjBpNwxWNKeFop
KqdNy3DDZuzMuYUkzvOeB4uTvYXbMnX427ruh8H+Q9m59qlAsfhQV4x8MtadVGXTKXOSU6Vz6VqR
+emmhKaaHPZwItmzzck11cv3rPc87FraE0tOmj6LGTUelJ3mlcthxFDuW5wWMJ9H3IBDfFpapoB0
vd86bvYoASkXkaBKRgQ7v4UVGB848Nd4iuFczZy7OkH36cr7TLInCFZ/Y4bhydoLpikHh2X8ceul
2CEQJ0sELUWg3GOvO1AHNCJ8rY7UCHb7ftvG+3JQ32PoNa+FZlw5SNk624cIbbI28QQd4iR9QSWd
bZN1VhR3CAssxehbzsOh8yCsOqn8msgk2tTT8kIXe11xYch6iOccQA9vSGCgsMjZ9xhTCEXUqZ1t
njevsm8XX+jdOTRH37XGPyVoVcymZL/gxqyomVCEsBdiOCwM7Op1v0Ib0lMUoS7uXOMlTqIvlWl/
liq9lUQCummU+5qA3slIH5WFKI6LdJ/II6zADG6FxpqwLLInSiM2/UTONZkFCgudSYsEQzeL3A9t
HF6wMu7CEvmgrsfjPu3lrcgcKwjnpyGcn2nGzgSMzhtzoMmrSbzYjivyxQnJFjNFdCCNh21SFp9F
BzRJ4x7GmoUpCpkqXm7kwNq7lcXlth6rp8ZsduXY/MkcdItkDY3wjk/whJJt2XEXC+YkBb/71snV
n7h0AK/Z19aGFNeOwLUbcTUQT7N1QJu7QP1YFb5cxMxLM4OBBhE7pL6RMknn+1BHzl8j42oa+ei4
dk5gq+DZSNZAuE03tugCs6Zj7YR6ndPkFOnlaeZ0IaFv5F0Vf1AdbsbInbfKBCKoG9m5mRg76NrM
J7X+FFknHx7ZLbUOBMYpf/o+xAhmEVFIwPMQM3th1ccjizATI642y1pTiTkkXpgRLBe03yVUu1gK
AmOkQ4N9y2Aq1YDKR49ykjyqUoc02HH9FQYby6fxXerNybGHBmmENgRd01wLUfU7tIwvU40gSmhf
sCNfEm/8NLPiSa//OEn92+Cl3TJAOy417r1e5yNyBvNNheJqKc4qt5x2WkpEhelFwELq7JUpGsG9
zd4eazAYojhwckEbWl/L3OqKu5D7BT44lFcbVWXHld2ZNuYRm1QINt/xdnZWe1BFCFktE2+bj8BX
LO3TxL6Gi4+uQdMZOJhG+N4Jyn1bedYm14FsM4m9AqU+6ol2Myx2gHb8PX7UScmYfsDr0DZ8ZuQ+
2G38hkjnXc0jpZ+z5/jAytgFYUOuIqQU110hn/yjB2a5i3fQnpNtWkDlWIT41ni6gSYgUotVI9oO
5LCUrn6U2N/xSNIh+nP4KUjshM2JbGnEKZujvh+asw41Ytuv3TE0oWcvgdppecO9m7d0/o681AtQ
GCGMPfGGfyMcE7sGgDbbw2NB4hgSNJSzZWosR6ew953TNefCoPJXMSsGtua/U7hchGitM+jzW5WB
jrSNiRFLLB4bvZvvRmYqI3bSY6/mG6nu982CBgzd3eq7wFUbpqwwhrL+XRbSN0s6n4Kp2JEYXbUT
o3hpSu0WLgbnajQAq+QGHcu3kO+8j52lBJ5gFvvIYLWEhguc+CeDJ3IGOA/YE08HhGebtTm4GMlw
m0Ua7o1C0Hln/aVCBJ7YyGGJAfMnqRf7VP1YTrNuF/rPIkNKD3IZnqYzHpYpRUMQ6w6CzV9ZY0hP
hy/DSOnXy+aetzG+EUrJgznVY5Y2PWGBPEsWFjqnkJxNluNYi8Hs5EgwuXXshN2mTTdYjih1Rzc+
5kRJQQAZp0gxcgJkxQwWgcrsbTrdRpClQ/OssUaY1Dr4O6SDeX6raZfQ6wCmzPNOUKmdLH2LwA9Y
V2q+QzkIKg7bDzaGX5rNHK0MGUc7lVef0WZRUrHMjfG+zTGWZF7RTHSahmncMLYlACT0cNM/L4st
nLnPLUnoE3q5rS3rmwbDIyjXhyQztgl70MnmzfIEbZQZwRljllxoHFoAk5adSb8Op5ceRmRyz1I/
OUMZDS9zPb9nKJjh9OPRqD2iGunBkCVVU3+oRPRXinY4j7NBaWWMu8iOv1jsnLK0uhZK7by+r3Zu
vbILVuu4sHvmTlw9k853LADBR2adnjSq7bgYHxUCGep7ImQLVbcbzXHp9Ntlp/qiPEPQ+3GQmu0G
U3m04dARhrDo9muXmZHSd2ZoyczdcHZxuxyiBDkF4sRXEvJeYaJ2O0CwYyAyatzetI+hcseju6JD
QoOrNCOD2estj09t7W6TVtwXLCKwloavBm0bgFDufoY4SPgnFaQ1bh3SkbCjI/w18ng//RQ8qfZz
RDuhD9ZhaPm9PJYa2Nv6v6VpthwTsg2cmfabuJzNnCzWCY70OnnDEat4+0unszcEiS3nOQf66NX1
tK0dOA1pHX2A3DKC0kNPKJecck1rdxCNxK5lKaRpKES1srzPY7lf5ojBNbmOB5W278TCMdhwwm8k
BYQtKTukYu7JdVDJd489zLcrpHwZiN29GKHfW8aE4zuGNWlGzNqJP4i2syWOc7wOzVepSeLSxaTg
KTn8AEkO48igHe3pGWvUHuEukq0c7pvda/OxMPqHxhTpZXABQGmK5KJ2tfUXEWDYnvX+HcwlbBnI
4mLTDPFPEI5sQY3v9SnarzSIoKYKpnP5Z7qDAkW5U7ZHMpueWMoMOKD16pZREEW5tmkmHtkynY9m
m7/CMWz2Sd9+ewgJXMgCp7xlVMBjJNpS0UZPNqdToDn3YRZbN5QVNPDY6bj/VHwuLRtZA/EBzYgL
r2U+0gPQp4oYyZor8alq6LU2sQoX3qYB9oSd6nelA2GptYhWI/jis200v2CE/tmUXxoLTED25xEw
4n5yteOyuOx4SgcZrO1dGw8pq0b6lSDq8DmzSPZe4va5Uma8Fvvjl5HAtitXS+Pc/6VH4amOHgnQ
BTx+Lms/gy6ut117cuOCn5LFqHooTPYpE9dWZYK1pQn/JyVNCakUMvNeB5sM1RxDjob2ue02wAyd
k27y7JUDhh63rNSD/Ya8fHU4zuo+HsnASDt42iY3wmjX0aPTE9PmjrFkbz+019aAH9JKW7Jg49GK
mubJEYlOVILDvt0BdReSdX8f3sGzDYNYhM0r8eUvM1yvWKTeg6ZnRpCa4NrX3JnOsON7Y3lbGpJ/
CzYFXIrLckFEhNRcqUveQXOcJaJa6Zr0MOTSWDJfTmpSqB6A/W0SS6qzPjJuZbZMxGTUXWXC68nT
8bVvGNlpQhkEptc0u01DNBXDkbyC8V3OLGgJdyInfdSOJnSjU0LVSHijcWLqrYJkTEjpnnTaK/kj
JhSvy5pR5DUUsM0caucFjsa2534IML59wTaE8UJaD3j85pQYFn5OQ5Tv4Yy5qHCvGjv3lHonweR5
w7Hji0U0TzphpCy193xqiE88/WQS63AYcUP7tRq9IJnMLeDP0p9yM9qa2rhsc6YwV2ybG5bs4ouP
bm1EYa5jlNgBIQP+O/dPuPAoIdMRoW/HShOzMjGj5JmcdUu7ZFGUP1pVUNvZl3Sb8rKEj4TIp3tj
7syAcIb5SDi2P/H1eHi8cVfAgtkQmea8jS0Y+Eog/oNN81zpzqMYkLzhOsz93LbzO1ESwDivTqg5
4S0IcdZiDc6uHpoPxQbvJA1JRsW84P8xostAvEYAXCtG57eiW/d5EpaX5C3u0jPKjulYFsRP6tGS
4mpr4Qv/ZtWAKIfD5KbpeCiFDUzTRXKa9O42q2vu5pXi3dnZLm6YgQmTkXW64hoFgjJRIERJPYOM
RVQXQ/sqo8qEo4r9qe7Y9c6vZBDLrcwcNEbCPE+q2pPRllzQlpgbz+p51DXlYejeIqEhZDXBzqbT
YVlVfXSf35NVlHdSvgmzlge2kNAx+zyYLCJDYf18oVtEo1/HR6vPX72yRUVhO0uAX+e2Wo+WLpP3
Dt9foFgM+iH8cBeF27cgLtpoolM2VNGFxaJHVoY4KyY5+66pSSBqw2PkNoi/NZskYlLjWFsV7snt
p3CvNNwr+ugMx2LVHWNg2MTAw/YWsm2/IfHv7ORsZlqPQUtc2pk/jDw8h0izkF3Mnx6OckITl7uY
Oe1uYnqck0Q5ho5CmWHDDrX7Y+J2PzC984B6D/hpUQOKYxpXFYmzJ3mc6eJBJOaXVlTD7p+3yjD4
eCdUpazqCzLMnPwqVOwc1x29JijUYnNNqk/YYhNo3x+tsXiVaeQ9Ibx80oCJ4VF25pcIpHdsV+h/
AfYd7EF+INAeuFBcb1fk5YQXomwOxSqU5CRHnabIvrFCkyEGj6zrsP7xz38hg1O0ZHkZpOunLvrv
uoDgziWi80i571nbAlnobYqZWZ23eHfbR33Q/y4R9STPDhYThh3tqApzkP7eOa9deR9rxi+AAO/c
i+U5TFxQKCmJsKJu5Z0b9SAncBXoKNsmMz206+eoqpBpYFWe3Sh8n8VV2iT9EUhz30QkJlnTXSSM
8bmtWtfvBm4eEXV0TVp1gyWdHyePxfq0vFdOlq5GG7lnUZIh8BSol8kbId6j3DNtTfwsqYC5ZnRV
YZFbW6OM3Mvo2GD6ed4Ii+lDXPA/6S3tmL4z1Mj/MxgF9VDWn/qyvi9IBaPqCYw2IrlrLP9o3Ju7
cKSPkDmU5zyyoEIz6SspTA8IHxHTOuB40+kN3GB0wg74oFUxW3BVg+AbzsOAZd2ZPI4BVlU+T9Ff
Qp6DlHfkX4QgMVQZGSvzMSZuji8B5Kgvqtn/4z0YFlCUB8PU9OsStul+su6zrkW0o5P8KYcqPxGf
8pZ7CijwyioRXYUM1mSLH/MQ3epOCOzKIF5TEURvZ2W+6yyYcDice1QYg128tJaDicKZn5xmgl/c
ZKjA+pottVH7ZW1SM1iTflwKjm3y/o5azxZzpq7dyZaIVDedz/OjZpbeRkUz1XpFNx/NLRbBBIhF
kbe+NASS+j4+CJunDmI6MnawssWXKnXvIIlSsPMh+o7DgLnBJOVHBpsRTLHO8AD/80xs9ybviBrO
1D36Sn46eN99OA++Xli4itV0MLVk5iOEvDLUdFlhLRgNtfIal4zogsjrGIY0gz8OJEyM0fyIgeyy
xDrU8aV/1hQTnwK/Q5Tod5URfWiq/CGW8BuVIJswQmHmzKCsDcXes0HYSjXWOIgXkA3SunmmfJpD
6ILcSXe5AnGpi+lXuATD0mvc5YuR++Y0fnipp7FAlvet+UByX0m/CY8px2JpZ++hRWgZpAXy/pan
tE7fY0L1LAIT5q6SJNtcFG/wXax/xEtiB/b4U7dovEHf7DQVHatkWCEYdOzCW6lX/1T1BJZsxGKq
Y5S4f9G4HlLlrAqYF9v03hjxEv4cRQwy4EgV6Ug6mJYgHWoLlJc28QngvqkJwpwFZqszcGSgndqy
f2miqNwv0WzvmRncSHUho2Qwm7uGXfZosJKWLpo7jcgKbeS5rDVAfc1Zx1HUMpbw1HMBYGE/UTQe
e5E/1q12sRk2+Fo1E5+blPt/sCf/H1BILGXXzI8/Ki6Lf0cNGgLI0f8ZUPjU/ceZ2Wz7H1/F93/c
foa4/d+++F+cQp6m/wnvxgKvBpTHdP4HpnD9B4JuDDx2kIWw067/9F+cQt35T4tgQsMzLN2zTFOC
F/wvTiH/JCCqrRZ/B+YF//H/winkK/7bv0N5pHQxSFg630j31ibKXUGG/0Y3mgeFYTgkUgaz+/0a
D5KNzNvyz9K5VYxY0SnjLYn9RIehUL9MYtckL6hpob49lkkDxRyCtUy3YhWueDtHktGCJwvgq+t8
tA18NrWGqTEgcRHTaL5i0pWQ+8R5I6iRPYMvI0cQaW3QsbsX7rM13lRO/kD8rPBhxvlv+QXBFS4B
+z4OrzmVQeV86OLPmPL4RQoIMiLgTCHijHIRo49BLWOCVHbEm7yNxlPKw99kAe664JEVBQgNZLZd
9Js+vw3hs9c8ivxPM6RbxB8kKOMqW2irnOcokVs2eIFh1Uc3VXswkoGBP83i98OetOXECGasZ3Zq
byuJ86aVfjaxWglRoddyU/G25b11MtbxELLexm2PCWsqCoIN3i6HdK/yTyM/Q6ZMMRYPfrq66ib7
Zyav1Xsff2Zu7/fd5xDddXb9uIbUWRzjCsYDKYdBOmAMyNKLiYTQSPKtLr+i8YbGiycTnjNoyHDc
/NwFNELtqrkQDil82Vj7zdDc6eRtdS05KyMipnZEWk3wQoveedCLz8JDazSb6jGcsG6kBAYyUWgk
IaKgw/vqbpnix6VrCAskQGctvt1WPQ7gU9f3oBz6Y21kF+rGq7PmaDZ37aT2atYC7MeHdc2MQddH
fHMsPMo13lJmJcHsXJLKujyuL3bJyRed+rOHJVq3rAOn3GPrpJ/ry4Bdt1/f+gKa9zx+JKO1t6kw
OlC7Ie9MQ8ts1N6lWj39yWcxNnf9GjWF31Ow8CHro+e3ZuSCP8kL+tY6Db12Sb34ZJPR4qGRNkmd
NcOArd8dXIKt1SefCa3o1IZBmgBbIRGE6KdzCqcsYs84ufPeiUJMOf2uoUiuFBtHqPFxCR9aWKwo
qVrq/DKCDBTYNFgKgusNg0n7jYdpr1CLkVqGcQiZ65pi3PjVdRwVsAYNnMt3TFC8QKUzhpCTsiMC
QCh84gCm7xmwP1aMkj0ywQ3Jh5aeSab3DfezW1NZsygwVznNiMTis8zYQtcJF56yrkk273rQGEia
jwAdwjE8Iqw/d4v3qJEfFhOL6RoHe6G+sMzrFDtcRKG9IZX7vW+nS24Dt0Ff4iAlKfGldNxPoYZK
oHnJmPELpBiltL+k9WZO+nb9q7RUZ7sAsFwsa2Tktk2fyQPdNNF7L370rkQHowi9ZFjbEXPPkNbq
fxYjPdZrF4iTs1hLKQlwhj1TgxweKS4LhtRvzLeGJc1cUawLlOsIn3T3JxkfOjLS4t9heXFWEXUM
yuasTZ1fs29OEDgpFsqxS5Bv/xmKt6K6ZlNydZ1605vPZXRdom2OoSjsyn3uGn4uXszxMcJHHRcY
XH7IA0K47xNzf+0allURIRs5uU0EPCR8DgPR5FGQZulxXWoNWr0Nu+KEIBZFCobwZoIFE7Hhfxgs
EuqGT2j1dAbdIZxBzDebFuGgK/7YdQPVNT0mDajoYU2Sr3xkAu9qIsEHuGQXk3rTu/sIF5Q+B8Y0
MbKl7BkAgM1TIKL+wJo1aDiwJ5wkI0caPilsn/kendahHPgpVX4dTPOwEKBpcHa3yPc7xaDLwkzl
pmQS1MG68BhjRnL5u+hHfEgcd1iY1y8rrQa10nImzxdM+R/pyf8beM/6n8mI/3o2Scs0YLBRgknn
fwE1GkrjJozBWcgkP8gRaFejYYmPkHEVtE5URWMUTCvknA+3GKJAZ56M1PDslipw8e/GxKeBUzp2
jTzY/H3laWxltAuDl03YqJ3johG2rWssANZrnxXJTqb7OEfqNY6XLQidfTbwMEO9nFlRUIE9ZPW7
H/SIhJieA18x/UM7rZMTX9tA5FG5CF5FwunECTJaCknqGERzvq2X/q6ObV8J9cgcb2cKXoVrX5Ol
3w1avu0jOBUYmkr1lOr9eX1uVKN2qXsvkCQo//MCCU3UnN1/p+08lutm1u58Ky7PcaoBNJLr9xns
HLgDkyhpgiIlCjlnXL2f3jpVVvgs2QNPVBJFUdhAo8P7rvWs2NK3LhPdNCd3ou83MXNhh/K4ZeIr
8PGASdvijzr02cfKDk4EPcJdYfFyH9wSdEGqIfzQYMhg/O7jTeadWIcxQHYcD7Ad94jByIFRE1nT
MGE1TNpEj3M2pG2PdI7JriWvZ+yTD0aglFsc2uyDLbT7WYYPSHnPlK6eowS42EA7tKMbzfm075J7
VlX8JHScR+bzcVO0OQWIdCcM5gcVDEltjZy4BRCmk94X1xglE1qcrZy4kWCFI65Vztg3GhKRqeCa
nFX87WTKpWPTqc+JhE2LK+r0K0qEtS60dRON54D5/P/DRvglSqLy/Wv0+l8/obf//V9fxv/xpSin
OgrC9t+nx83Tr9/w0/c3/779dfBerF7b15/+sM4J8Zzuu3e1d226tL397P985//tX/6399tPeZrK
9//537/8n3bCugmd9w87YcXP/idUN//q+xaYPcu/PPbTtq4LV9Um+Zv/jeq2hSVdKUBvw6dld/qf
LbDp/ssGJWuCztZv4FEmh/9sgU3zX4YQpvCABrFN9mzv/2ULbP4D35NsG8eWjunZhiV+wVLSAiTU
WNMwj0l7XFh1jMHCp+I2ktayCExvFxTNycgN3g4HMXkJZ4J4gqWRgtak1c02LsZTMFrtOaGqj+CJ
VSZSbBXXRbQ+XfhU0aHGz7QdIJFs2jH4RieuO4WILs16fMj80t4VXkT/EHPilh5OXwJLKpFmiP7q
ew5KqkQnl9Wbs1Nonn94WNfvENcfccL6P3x8VxhSOnDKbfjPv0yydRnajtfWwVUYipms1ygxApwF
dudT7TmxUrhrfWayRRuuHzj+o/nAdT6Rq/HJ7NwDsTPH0YBOOTgafC5QRoaGBOgvV/nzMcVxTYO4
VbJ9yD33GC6/8dSrIsTKlKbXpIjipZMB+pAe8oVaH+JDXkXPVlGCN2KTSUQDBTQvizdgbr4xH2vr
cJhfbS+rd8QsGwuErPHhz5cnf0ebMnAMT+ceqt+oEf7jKYrOdVMFRlNccXJNZ1I7irUzDm+6UJEH
GBPvXDITVwmshYKbc7Hbnhw/8i5LTJ0LzqeqUhScrMzGymeQDpPS24yLhriDMnhidUPckr/LhlJN
CIPNTgmLZUgTuBGP2dbr3UMNpeSo+aQ1t2+ybdyTwOx9zIukfKgtujtRpKA2rnBooJE7W3fBuESR
R/4j/UPAdNi+mtmyjgO5cmsPCDzSQffbn++S/isUHys73GrXcBTU2+LQ+/NdynyzmcizTK953etn
xw9fnaYvqHZT5O5N2kIJ2FKc5SmrPdHabKGd4oNnI2OGQQSAhBWOxmSOzDXxz0NUEbvaGVgdbe0h
ULTpP1+uoS7nJ+oxlwvkzrBB6nLY9hQH9oejcSPq2HRQB16LzCz2vDmrQbPv2i6kQj1hrsp8jfud
lshdG5PQx0Xn+U8ZwlY91Ytd5z4PJbkpY5seZ4fZJQ4U0WCgQazusd17L9LU4/WfL/qXPRMviikc
KeAUO9QPTHEbqT9c9Bw7Xmm1ICkcE/lolnOE7mP3vjElArwqeIIluU5nzT0ma6hcorPjp7asn8w6
zc+96X2yqN2jqOSfuHxpbQUFfnlfh8rhVdjo8/pDOGfz64Dq2pycpxQFLYgKeadNA3giKzxm6tma
SNODuShO2HfWPsDQu9ZhxNXzpDZzKBNMOqckamdPTZSvwSfeicqe7iuHau3oGviyOTs3s7l3x3he
9nZS/+U+/Ya7N01dUqEzhWG7hHSrJIgfH64FGC8a2RVdKhDCe6IKAJ70wC28WYCDCZyNrvc84nwo
9lls9OegtF8KMVlHFGLGX5jCvxPJeWqG4Zq6xUaX3/+yBJHTozW0o5tLUEIYCBBNBiUkT+gzAk4W
Al7fP5TqOqfY0Peclj5ENgnsSGtxqGvOlz+PoX+6HHVXWBANVljW5Z/vTYs4tCPxabhMRs5LCM8d
4HXNRJYKJlzOmHY5GvjjGkNBdvJ1DkCLng/+HY/fbVut+9sdMtTj+OldNE1mD/IeLBK82BGoo8IP
w5oEF5fSEdxMY5geyk4U56CaD4jf0j7cahIIidvgKKU6vjTrns4cEcOfYjWMYypO8NVZZ2dYmxOd
YAchyKopEsKDNi18rbR0EGK08bhoNY7WephZf1u+fptKTHYqtkUZkI0Lz1otwj9cfsaIKtuqEBdH
TQDS5Wiv4ZKh97qzGjhhcYquTfcRXJQJ8fEmkj00JCDj+qc/P9vfIdxcCRgsl1WKghfolJ+vRLe6
wC3QgV2S2o7vLNkTBUaQCmW7Pj5TzkE23JBiUBrBfMygp8iQXPiC0t22tKntIBe8JF24amPKdBPJ
VZSauXmjSwYVrbGoDMe9RnGFXhrFb4RFO4JsabUgCP3zB9F/PhyqiY6hadqmbtK0NvTb3/9wS+lM
eOFQGfKCVCbeIm6ERNcmX2cO+uvIG4nxgWE2AWh/NM0nDIT1OfCRU8HIX81Tnj0D0caGGlh4k0sf
YbVLcMifL/GX2urtEtVtNh0dzo7JHvfney3sNLEnPZIXrmJV+5yXIPcrDA8K2CSThxrqkG4Xe8Jw
InoBJcLFMj8FE8aVcv5U13K6B+pB/OSAH7ghdrK3cm9bYZu5CwM2l7QQ17eXDRcClKw0JzI7MdAm
I6P880dRo+KX1++nT/IL8rxzq6xPhlBessz+GITRQffiv+wOzN+2eNS5OR/wVIXOqvvryGQyi2s3
cI0LaoL0WoSBTRSHzqYOItUq0cG59RLexRxWbwOO6cSN329f9bQKCm6OPzkIycLph44lVhuanQhq
UP2Uk5qh9zZ6Vm7jYFwFSjndezTf9MEq9qVTvqoXd9dH4lzJODvKuK43bJp2JFh/BG1w1UXBSdzx
kX9nORVVzXz6893V/+n28i4KliSWbWH/Mj2giZy93o7NizTM9jkW3qMe6Vhb6gjIxxyxnxUtlXco
EWB/6zc6ns65tYcYFdiEZsOhujPntbz8+bLM33a1PBEObAYHMZtt2697Cc0ifgErgrxgALyrFE6r
JRMPNaRhHUv3fipt/L8ZjEcY9sm1SlAbcwwk1Cs3t0ha4U90YCgDHFEPFGZuex969m+pDTXVb+po
RVI7TDEdD4dL4aFUrwHVJgMVu28d+7rCeKo2pbGD4UzWZrZz3Yl9h03sX+EE3ofYZXPSZte/fO5/
eBycVUkH8XT7H/YGM7WswTIa/WKgEdxEk6JViOGurUS0NXusNl2mb+1mHlTCoLtxYG5hMO+9tV5Y
50grvFVno7UOB8tZm8DUPR++vMDkBI+SYo2hG0hsZg8Xkp/vkE5R/0vn7+tpXKFUgNh1p+fll9sd
i2vjmFEUP9tVfI8sFHBLaLt/2Q7907LA2deVHH9tT6Ua/DxVze5MhzvhI2flB8Su09LzBPoqB8Al
mXx4jzQr3/R+AcWpGD9Hnftl1kR3x4F2UeLZOEWgSgia3DteER6DdHhOa+mu+xk1iVAbqZ4IbRhc
JPcQDwyla9OVpXv8y3NT8+kvs5RNAgb7J9IleIJqhvlhSUhLb5ZapRuX26jhaZF6UGnZcYwHKAzB
JBa3/ZwO2mnp+3G9r8WD70OXt8DTJtOVqFh3IWrwMA6xAPucME2oOkWz0U39ocfvtshoHijhSnzH
lPhqE7gL/UtjiqKACy8BdVvPOSQl05yml/2XA8nv5ydTrXWUS0wJK9oUv0wTFroTo0LofCGUlSTg
eTjauF5XWmZ8gejmLl3bWUXllH0fqZbqorXp52nmnRn7vjkULjJOv3+ZWrynY2eFJ0TTzr0GoP8v
j+IfttemzerMeZj2JecotSH64VH0djmHuAS41HKwsPxLsmMSkFajbNIjuAxvVfg5Ny7zHicNZXqC
tgfF266iSPq3a1G35ddhQSVXtzgX2R7w+J+vRUlv01rLDTZfGmL5sdsTXp3iarT2PvVPh6yfTag2
s4FMACIYCNLDyJbwXJDXirnxdrWKSyOOzd8q+Z+TSaIiOpH+7UL/ad5xMYWjDCDXybPVfPzDTfOo
HwXaiHgisD+GZQeAHl/HZkKP2s61e3+7RrXRRHw0vGDn+kDOi3ffNZh5CpBzYfX3jevvSwAVNp0S
oBp2HrbAny/J6erOMekgXEwNlUqcmsm28ktvWyM1oaMawd4J0ZLPhGmuE0LDoP9l+vlWRUDXZC2i
CiRaMEfG1hjMfvPnF979fcvA1dFCtzkpm1JSCPzphjnIqloHQc0lS8GmwzLXyCMRJdE2+GLSLjUJ
iwcPZHlozf2q+NJSTVu2A2fSzM2cQ9r4qPfIN207QDOFmXvrDLfYANMCMTOqSktpq2NfUjpJXpAO
lZ+A9OlneHZRUSto2niBC6EtZW0B8muGYRdYvb0pJsEC1bjlp9vvgPayLTENEIVxVa+DpHbYnH4J
Kb3Ap0bPztly52S6vZFJfdLplC2/H/ZC4wqIS8M3gDs8Dmy8ozUlSpl0J7JATAh5h2n2nxAI+5hu
dmLuxAbMGr5Ma1zdproKku81CuN7rx/0jVNmJXLBFEllTqcLDg9ZFG26rnMxL0l1ohAUEE+glUO8
01DdAzEAbtBb2moq9FedRIZVdQMmafbm9ohdjNMwGwy51gmGjSMAcY1FX+XPj9mwbsPs51cY5QIV
GJvMHdtEBv/zg05z8P1BN/xnZp/LMTxXYgeQLtpa1efGEsmic0qQlMq2XkI5XdUaHh4QrR/dMcPW
nJYPY2Wv/ThwzoFpfZQ+i3qnDqpCsDRB7CfvhXSTlQlSc61nDhrXvKS7O0h7CQCeVv8hkiJ8dD10
SGgsL3PkvRsmjG/2n9AdSORYwmUfl0OnE1dSVq8aydZHYggWhXECsTlcO42MkFpSUPABwk7GSC+/
TdHmV+c2nvt7LQrWzkBEPFINoKgeULE07vWtrwEF17yGQ1oSeKuQ5LRTMlUlgRlEmVaqLpA6mgCn
4murjJwX+sY2ckry5+7Gulwn+LNQSZQTm7bqLaIAtxyasVzVTvo1JCBj4SiPPi4fYzskfY5SGJMq
KcXvt2XUENPwBSpxwPdjMogishZyj34foZAa3eKUqPYx8dZ5ndlnmnCL2qJHzZSkd7ifsupMf2+F
hjrZao0bbPAeXEH9oSpxTdgTt4vPkJW6I6p9a/pG12veuTL60ub9cBot910j8xJLe/6ctuLQ2vzk
JsZ8cSvKpeTN5hBXFh5KmaUxgn0NxuFkOxqvqpF+bf3KusoqeHFE7y5MMkGvt9qF4XUAIQS+KkOq
DOZQPGX9WSGbP9LHV9gI9GR99+7i7NoqIOCgTV+yOQ729iBxS8CuLigmr4lNgqpXKYWH9KdtEGkl
cQdavEa3PW5cMe/LsdmjcavvMqVWLdjXkj6H9qShoMKyGS/tbOZro7aC2cU1zXV5tVCLVWP7PIiE
c6GaWvu51c+utzCCKfviFMGmL/oVQuKeJ0Yx8fauC+wi2wZxnEHe03Yg2W5p2jyYVOewoEa6VpQN
PxjMloYn2OYAda5SwwCJML7abp8f8wCsYsQs17cjBPjUv59q1At9WoMgwq1KlnyDk8wz8GL0m7Qe
HDJsHO5rQPyBTO5QPuCgau47qo4ihR/T6uKUqS3GWKGyb1P4W7gE5DqMMX6MYMwB0RWltoFjki5C
or4MgeaobCngdKSBUWzKPlSI/Zeh9AEDzv2aXKgaBc9Qr2cKUWdHkM5tw2lKLQd8F73GJUUApKgx
gT0todyo/9y1OQOKtdKecLNWH1/Mq+tlIQVdgF5tEr6ZWWw9jG0T7rUihXneoJ7opHW0SnGi7kCR
S7BDKNIEI3ECmo07FKxRaZoII1T50xPUKB2r3dWsI5BCW+sYpWLPKNWX4DfmjUZM11q3kBrEsj6O
rduvb6OwlNOw8XFOGaQ/LJI86Zel58cA7jOBviZ+MMMRqGXjb2db91a+2lYGfk9EldtW+Jra6VwO
6R0dBf3cexf+q/7J0OVXuIkQxu35qfIczEN7aKPNWvMY4+pjhU2rLdoAkehY4QKxzpbvdS8JBZCl
qWqbXhST6tSqsFjS1kb7I2FxJNADakBKALw90E63HaPkv8Pwiu6GGI5jngixC2Z9fxtq2Dv8bdGI
Y+TDNYstKVewGqyFqQMtDFCXdR+9EbmQG6S72ynHEKSGJ224L9TAx+Oj+upqaDu6Oa7ctP/mVkjG
MWveVUV8aOLKXM2qxXHbX/YgVtd4oP1tU+ooin3jA/30yNW6DyHvvSYFJSGv3Y8WgfUp8x6lgs7f
xDLZipZZdyAk7TbZ3Y54GR10uO3ZQWuyc53lp6F2nnE5lSeSu7Few3FbhkEE28C8T0h6S1ODsYIq
WFVFb6/iPJfnzIy0LTFOzn0lpLxvuvzl9neDCwFuwJdyB41DrOwseq+MZD7FXXAcS/GmeCqiLKBB
eNwDVNT1Yw6HHcm9KS9m3IrV7UrzTjNh0nFQm/ts5ffNfLpNpgIVd9+m2eH2XWSpQfdyh5PjWzN9
9s46SqPEehBb90nifcV/Qz0vLt4pxW+oUc4LksTJ0sAc+TAjyro9glQEb+iMStBXWUlggs9pVxUt
b7VMDu2QhQMQoY5/ql0xMXR0dNaYwrLEfgfRm59EYWC3wEwinPo/m8Mw1E9EQSTXvGs3uSsz+KSc
9L2Q6M+2JkOrzvQPt+E6FM21hFuhF2310YKSfooah9riDFk+m6ZnUPzlesxg2lhcBHkz9mNn+fah
xwoMp1K8pKH4kMVTeZx7A7+tBLhNRBBndEOz9lRtwekILKENJFKCSY5upThdVaoTYJ8b00EyI80z
tLG4Hb8URUf9gYDgTRhlb9Q+efvVAUdWoIDKVPqb21Cck1e9csHchPI49e2DE8zToZaEGpLydnCC
pka+gYiJvmq+bTAhYqd0JuQSeb0Z8UIu4fI/QrkJVnAUm5WRDTAGGvced9+RbUW94xaxeKLCOFi9
jrxcD1/sImS8hNzKqxUXJwLxvjWZpR9umyR/6J2VBkZ1a6RFfiH+XeKXuk3NvNww7aymvnf4EUwb
oOra4D5JQzLzCilPvs+eKhvi9GBENfe1nwhRAUNhFzNtb00rdk2SauvSSjr0dF6xUj8aHH64qQct
2ZQ9MLB2Gl9yH0FhUmc4OIjdol66z/LqIQ0CcxdVDEuc4BmrB1Xx+s2va+8kc+cusmAE99bMjj1C
KeOqBVE08d74xphyAhhdPpxq1C6QGsbWR3aSoMIZOA7titLal/pcrEwrL78/FycG6RsUj6YHRbul
1saKtgeZGpxrr/SXcTOvbGQli7KKhmsU18OXdnK2N9silOp7DM/YYex4OqRY0OBU+itNuDvZncDI
RccwQzobJBE5m+iT6gKXJGQycORqcjK6+7ysk7uxII5XndjIp4XsPHtddi+z6PW2zIuqJJ+ejAKX
ZLoS57xPC/T+9l5z+tkHYKBXt5L97dWzaZVdtfkcyGnTjx7KxJRa0/dpiEVP/anjy+i4sIlYBXyG
pmCnLqLhouXhhKNxfL8dNG6v3uyEgASasl5HTRrtDKHMfcNnXNkKNKZ+sWIwBeU6zHVErISv7m6z
ZRj1zt6oxb2nJFBmZZ/1MtknZC6e3AAPL4iDZdAV02Fgy81ajTRCVvqa6oazm91EP0+V/jX1AFFr
gww3OQ8z6uyJoVQzk5u1v7bxTKPPhxlT4o5idXVDYlfZ+z/7hC+6nZdvbgtX1SO4GjOOAqUJQ6cN
4lWVsivkBIi6Ank9HaNb51m07SGCNkL806gj9sDyNkHR6yLVQVKvcxorycZcAzLBCK/1QUu/hipn
KXe3e6UDBVoGfVkdU09Wu1Zmzy2N/4VgCt3awUh8QBlkx6zpzVWfzR1rDs6WnNpRoA/4r4NPlqnR
5Zy8YcX0JBfC6j6xn/wiR1Y7XzXR/MjfgXe2dq128ZvwKXGbXtnVx2tSplcd5OPCL0vtFKSHMqu7
nYEZfrbGEjJShpvMso1VYvNSlGAHCW5rgpXvEWdeeF1+uA2oOWQWSmdklEDSW/Qcu3YY9DOAzyMd
WuiwNvW/NOwfBljBuxmwTFkV7YPn7jA8y7pMXkAW9qDJgKkv5EBvWJYPWW9np1z60SYHe4wpNnmr
tJdZz2DH0Ys+DxovRaS5HEDdHekXREx7QXgIBnkvTJuMg4ZcQRGwgb4tptT/tQ1o+s2s+rPsRfA9
RxqnerXSigCTcqhxmDdd/auVa+YugJuwKAnA2hiEVwkzv+/bx6oXpGxkw7vPGCJVUjl7LVZ3ojm/
FrRTQxQAexzPzfejG11CO6EDRnqHvpYoSla9ZTyyo4IsUHhkO1Rjt73V6QedYdjgl940ZLb3NFDW
Zd75W7YcYodJHoN4Abp4aK3xaHnJNm2HYh3HFIUj0J0Ps9MVy1nOFVVFFKxIOcJtUjfg503Du8Su
B56M04dupojp42w43GoP9oyptanlFWWvCgXiX0/EqDUVWHpmjMc5nT9nbcQGHL/2smjsu+F0O3HM
0UNELNs2CYOYq4MfESTBvo+nd20K39Mp8/bkODBT6R1PAMYvqa9ERBLdODnC+N6jIvcLrx6HUlXE
qFZF1h+C5IhQEP5DLz4FsfEYB/Kl4orOnRzfHek8RfQODy3bGASm3ll6MEljUwjkhvZLNcI3oz6H
KMeUJTe6IOUZL1vpRhNmzTA6R0XSLnz/XUgwJKYoBfDm4oNufayJ5Usse6fVIOUj03iAF9NvEn8u
n7XoOexJDMuil9BsYKH5QGpa2muzZ1UPt11jQ+tsMUjvDqtrC+wS/e5sIMO83XGLpt05SdxVVRXJ
9xN7aMZXq83lWYT3kdcr3vygQ8aFbEwfYCKaDEdom4ZvnuvGWwLrpmU9eHRzA90A/gxtvSrRqqZS
H/a3seP4YKRgS1hLqzbkJkRpTS+9CraVML/4WtpvAjzMyLWT+zkl0CwqeBPa3PjIvhVop2psj67z
1ZpCzGjj/IDP7YzPo7hGjI9a9jNncqUysZLXaBzgAWlJsr8VH5yha1cllF2KOoyELMOIMEFuuzND
F4tpFi1D4Z5hcCHZpKbgauLKhB4gVYOAOU0mB7pGrlGgsGsIk3Sl49L/hDqrWg4V96yNyv4A/fDN
sGrvQird1wQ39vp28h0y8VjEEXRX6OBnjuYqLrCjcFke2hHsfJrrzS7zXWfrx9FjqQWvlmVN545z
FfbcJucGULi+PUAUr5+BpBb3xLdNrr/RNCx1ETWD8+0RKh9CO+XTndNf6fajncdSs9G75FPvgl6g
ItYuBxByx4BY0bXhqEJc6fB88D1wzCx27VzcEdRAN7Aa60uUnCvN/ZrGbvJodDDLBXQwOUF5oDl5
qqZIJ9Lce0XNR7anXnwOrXQ328ErPYfkyR0UpLhaE7zQchYQC8ENPGutffy+fs7xIsbevQK7oT/G
9YhcIfUObd7gx7H0D4Vs3gq8H/d4Sq4Ix/xzn2XTWloDc1HaUPCAYfKaSP8ACH5SQODyvgkIXOiF
/TZInASBwcrht/0zJXmeVz+AH8aQMbWiXoHsjk54vJ19laYUv4Nq2vOxHwOjhQU9+O2jl9Et2Qzh
6F8qcOYWwOEj3oCvRF05OFq/Wg7JcKwXUibpZyE+NnO/LQvT/ops+rX2Pfe+sLW1qyIXgGBHm4yX
CnZy2FP4Sj9S+sRFgDqOGSX9iOIy2THXd/gTGGTw9Qo5YmvIUuyWcdutMi0z14kuSXa0s+FoTvL7
69Q0Wr8Zm+BoScMjkBL1NloiPJ156BGxcQ+CPPyqMnIWob9p9DDZt4hN8K8QTZWJwdxj/OZUw/nm
SYj864y/cmZGvGu9bJtn3FEZdng6IcIsZpfYx2Bu3+Gw8Ln8CfO1375WSiPWus2eTm5150fIoaqh
RdkRes4BQhqtvzE9z4b5zQcLvUtb1ABuCjsoTIOLM8T6Ouq69M6JvHiRThDTmm4av4pSY8vkYGrq
a283DMbWZyOfonago5MZjJJvc1pep9h6jiprJVVsJjZPH+TQ61CZgDZsojUrMja5MawSlDSwXLNb
nt4c0jjxqGFjKnaT6Zprws4Omg/bA2tEvKJCDBRLPrToGy5t3G3CdPjYFaBlaBaDMavaT3kLyNt3
MoHInGKrMW2sItIXdqZD5kxaKpWAqFiEg3XnN8SMxhyeM5wWk14/yCYY133lcfIp0gO5KB/ijDRy
krdggAyXOVBUmzp6rozsuc4k9YcOn5DpX6uWYlRnclpRcagiOvcqHhWdBUGptRNtzNo9EEfWrRGE
opoYAFSY9jLO6dLNZrkkV4XSoUIPgJN8mSxiWTMV0FrT1yYVB/+kCm8lrOkgJXGucWq4mLo+N8An
WMhJq5nJftXIgPVUGKy9EioaVpIR26uw2JKXb5uTH5uP3tUptPe6wb5i6KBaKvLkslonE5YFbKXN
9MJqJNH7TND1Z6R5GHJGqsVAZQx9SeWdsUt8Y0a1NVIRtz1ZtymZt24WQLjUOYNH6ug6NUSCxQLH
qQrL1UnNBZC7GEnRlUMPFsPXVyOE9oWvonZdMnehA2NNM0BGRWzKYlc/qG56yqELHUHNwYbo3pIM
X0SkO1HTN9GYegAalNiPCfwVJP/65JnskaB+q1QoMDE//YocsiVICOc4V/IR/iZFPAc6ROrQkRQQ
8vyCihSivmzbWyNwwewSuHsssKgUnYXXElHcklVMMtm8zgfii0cYlCrO2C2Gp8z1vlElpGTVfLRV
8nGqMpA55u2bkVyDaiAfOSUoGagEAjQdR57v+i88noK4lOnJipLX2RmxSqnE5U7rLwEbe06rm5yh
s/Q0QNqVymkGirVivXxsGvktcerXkEDnoG8IfCDhOQTrGavM59i7GnznolBp0BGx0D2KVlwLubXK
6nDjDdZHu7VAQwrDRA5duzsXduUi1OCOpyp1+iEgI4olJ79WPtaZGBzAkIh02xqav5o+spPoNzAz
0m0DENf2k8dgFqQWhtNHYhdZuXN2ZTDkMNG1+iI8R2xM15YLgz+y5DOhGjllHpgIQ928p1jEgSXC
XW/ab3bf5zus4CfN8wESxMVhtItnkdnzas74UA5B4oPhJhui3O5dgrwdleg9wgVqiA/yEvbzo4E4
3JXJnkCmiDFcTetwjrfEoRIoR4H4UGj2Fz2M+wND4VV21cmqF0R8xhjkZLYl3XNreT3BUgRTArjZ
JFTBlcN0xftvrJCNd1uyzBOxij3SMjnArgPDbletjeNktokl9tyATGo+VVme28SQe1JWmh0d7wU1
to2tgWcuBczWSOWoE9PwaeTVWvnSPmq5BnzE7/Jd7D1q48DRR+WxV7WDUZXseILaNSO69IIDOzdz
2aos9z60LnaA9iQl5t3OuuOkoq/jtyo0vhCQTGMOK3uj4uH18B1ecGqDwB6zwHuq0oLMIiv1lh5U
5gWQivQ+rdzDpPefEtNIzgPZRwjPYv1QFAMtZQKhddnBgbCKQ0yFwuuMehvZrU/MXztcNXouBZW9
Btw5hvxuPM+af4o1Ag/TtGDCKhnF3Ith04PDWfgkYq4BwwfLMkh1Fm/zazj2Pkb6kB1CGYPaRQ7Q
GNqjNbTiqTCYPWHGGSeSxw+2Wbk7TUboyKbUvYOH9jZqRXbWBSgf+0urVcmpIfyCzs/B0fuUnNOy
wpzotruUu3wsOfknDpmwpCXswSGH28aywt0ga1wOxbBwTZoLpG4XCGeGaBVnlnMNXVxw5SgodNef
SGGaY5AJfqocE+AYc9e9v/1SjkWAVUqKjefk3vevwS54B1ZmHW5fquGAraJ+hqpolNbd7ReHM/td
C/8DAbzvbAZoWgfQSp9jsqTuKMcS2EZRZGXjJFvmUpL/abUap7hKxUoMdPsUghQRP3UhSKgbOcJt
dArlAqRUEM0+BW7OyXQ2+rdQdv0T3TZvSB6CtNCON31sok8Dfk/vIWinR9SVe+UVgNxgk2tDO3DQ
sm8BuMFjGDCnedPVmlvjGWjia12jSSuDkq4kB7LJHIaTZjySngyt2aCKfav83wTXjWi9ncmRRaMw
m3TEv1Zm9AKIYoOn1KhMd5dHVrmsEmRJbtO+6VG11uuihA1aEucSO+NJqlgO1AWUTxvIfOE68/L+
A3xKPQBGWAxTfd/FYDbV/0Cp8dErkXi6lobq0LbgPMOPc5pk2hRxsywLF9k34UOxMTQXo27eOqvu
8aQRFABXop4t89zlwz4rKa1Iq3i6ab9K39vBvafLrP6PcdDeHVer16KHR5P4zB6KBX6THaMPM09C
EHJhUKM4egYemdp+zbReo6o/HXxhXCUA5GM75Lgf1VEo78ICADPuASXBNWmltKFVPk6o0Bf8JHD9
qt4XRHSDp2T8nNOxWnmUfg45SHGaekW1CDzoDX7q9ne2x48lEWReNpxQV8lEko2lGfrC1ZrHOCFq
i9+k20o3tQ0HLtryNMi62TlaHc0qin4dTtYWCBHCTXTz0qwOUNXp5BfzHgLW2lSdbZsoV8KLXjyy
KS4x6W+d08GlrNCR2W7LuFEfK2utch90un2Ht/88eCgGo1zxXmXBPt3ukhViHziEPTkmFWMCda4w
V1oh79lVp5tbt6Z0k48N8r8FAWrWo1ZorOHNUSrTr9FKcchzdvA2zKBtN9EnH0I8N9m0GXybgNFh
ONht4B5T2LLgadnJ5N73mmcwuv3KTwnUCzI3OddVB9I3sv3NACra1Lt+j2+Cfow9PGZuz46rgY4t
J1WoVC2LgCO80RxBjfdHxzy5pGebulMd9AKAK8fgcIOSoziFTvUERY/CbRc+6mO+IXFc3kHEuXBH
CSF3vGwJGwpkpJm8y7CtN21QwE9WNy9wjHYxd5m1HUMZ3H+/eyE0FXArVzFzFCuj2HyG7bgbVBUX
v8U53JAFb7DQWNVdlDvlJ3rv4VGr5H6wuvI4JlQzWjkMIBgbufNbBACSWDkH0Pc68nE3Yv29FeDK
Cl2W8J+rdPhAEIBHL4/zsBo7eV1czHJ8n3ox3hkVuvTY/3ybbcgqdo8RRH4x+8H/4u7Mlus2tmz7
K/UDcABIJBJ43X1HbnYiJb0gaEpC3/f4+jsAVVVYlMsMR9TLrYfDCFs+4sYGkJlrrTnHXJOPATi4
IBuuag0MJ15Hp7ZOdy6ufWbzAJMI83Mbv7mXhY8ctgmuMPO2blTS3xg2GbRK0rmmr04+fopibtuM
MzkVI3qspVVgch6/bwy86j8XPH9KTHpnZL+PFgUtrx5N8DDHjNom1rBFg4NKU1f33uy56mwaK7W2
SfTLSDtnt4zCRpWLsxElL8PscmIZkGSrM46sEvzNjp4yj5xFuaGEfdPrHRQl3lUjKuV5ktUu8BCr
lLW5g8DpHIOZ0K2QKg7o9B4DgtDzrI9vUMOSRwnwcjVJGwVBCvw9QcW3rRvl8DJPYr905GklpAc6
XqtlKFWW+gsji3q3aPd6zgarKSfXcXlMaPY4REJ47V5jZWb+NkR7oHpvkZY/26n4bBtETJQNgFBN
FSeTNi/BQ8PPSajKc4YPXonLvQ2NrZ9w8RTZK57WLWeI6VUkRbKOkd24dmnvTTVCxZ2vOkphSS+/
Pskykpl976uG43V5QID2gSib3OJC4QjDyB2KLypB/eFP7r7lyPI4SpSZY/sgqDYPMSj59RBUaott
6c+Gb/FcmBO3bdBrIqXSrnsyqM0WMaAKDcId9OqaZ16wXdZEnlMwS6Gg/o+Y0VjYybQin4+69p3q
qm9LQ8ua0nHtewC1fGD9K7PQvbXu4KuWsxajxPxw1EUqqLbuFH2stedPZBE0PnOB+U0cIzG3UZ+y
upJwzNwwWDkl38JUVri0eVECMaY7mab+jq+SoTaPx2xbq1EOD8M5J0WNqBMTJjiNtY1lMOwFPYaO
QhIFoXVQEbmcs6yNA0PjnklCSrcIVjNLKkxIz3Bp5IJtuPMc9Fiu35tPWlpcPNkdl49OEA88oC4Y
97ig8m2XhugEKoxOpgwhjZSf2L+Iy/WZmAfSP0oapRyhwMV3Wr8tZpGLTzpQ3JnGITKhNmp4/ueH
HznCm10NLKM0VpehTmiYXzXaC5s5329+7ZJjaGgDYOyMY17o3C6/FtbwywRkA6k/tpVRyzqyZnGU
o1TAyB6QXYMwbEdTmzRAxuJH+GZrXDpEThJp4zvkrWJGot9RNp+AYcHniDEk1k4EKiS/awOdfGfL
uoPHHkdO/tIW0w9D1PQ3Urt/67LhrWmBZTAiWi2v8FSlaHbi8m2wY2vvMoa4ixDqXmTBiJbclBDE
KwtXfHRhwi7x9VoBJ5n2AnOOmGSfZT20wC9dHP8GrddKFJWNuDry1qVqR6IzHPsazqim5WHpTEu/
r3k98HSWT1V7h/LOuE2yM22y+oqaDSbyFpgrK7FH/NUlYdv0XKjpU5m2+0oCaWsBWK5wWzgHWyMh
rjVhLEh2xX2LWPiNe0Rl5kzeIfH1Wy0uv9pxXTH1rvc4GA/5IMIZmMJoEU6j6almnQdttw9Ha0e6
ebLPk97ZoZicdsjM65UH8fmhNI03lZr1hr+XgF7mfuswrtWBdM17ZO0/It9N7/SK/qs0bcZY4XjX
F+afvZMAQ64RlmSlp18g3XHSWKQseZo8IFTLkeVEEpFJLyZifnv91ph/kFVvr4IH8NvdrRMHJGKz
Yfg+Ge3trLAfvLL4Mk6MD8xqcp4mKlvDaaMXhhhi2w6IQwxe2S1ypPIxqID9OS5lX83bGwWfTXDM
m9pOqZfnlWooq2Q9emGyURpfUAOqjHjUEToL8vy8lHtRkN2ccMQ9YjLYomyGFC7Gw9DwuwC+/lRl
R/Vb2reEy7VMSchJiI4qOZVoxg7Sh8QzODXxRAKdjJ8TY5/kkHR8NpZN6rnZygksuTfBS2sSjvdQ
KHKvBs6iKAHPjkkISoBzT5iRWOsFIJyR+HdUIRWBz/XzshWZXkcMlZ/YcMHHQzYNzk1cbJULORX5
QGgVjDm8+tgXDTP5+UxrNPImj0CV5x0cniDvSNzLzVeSvwl2GPT81Fbj7TB1Z/KirZ9rHMIwhpwi
/KaFnXNvZ0QUJ4FW39qe80rw+bXzpcMQN3wZAwLWUaGewRuco9y740JjFFHeumhr45bmorVSHPmY
tGMXodjdRpThhWJW3HD96ymGMouW90gCASEaaWPyCnLTa57BW7cs5Lkqa4JYfBoiPv7WNgdgGsoc
Y18WHxn3IZvS1CceVjh5AnN7lxfzSY4jJD41psQpUX16UMYcRsUjQA39aLZik9vRbZqRa2o3NEi6
2Cj3CG7eptJD7p+fylQVzDHK52UGGwiyRgtQdTugiWgOs1o7knlOQCeizZPNcXdN15S6cpFXgAI4
ExiYlkPwaAUSRt60h1PrUsNOJ8dwX4Te6edlA+synbN1Xh3t0fn5q5bDtJtHF0RD5b5ICVCqZpXy
fGeZ2aOs0ZqDMbUMScxj5tnWOdERgyARulVflwJuzilKUuIxdcJRliWPfgK095EMFG3yTp1dUTaz
ylud+QwbnYScsKEYAzkJ6GlMD0AT4b5k+Vyc3Jd5551tX/tquESYCCPrPknTN1Zla3mHsocuEhW6
vW5TXpZQQttZLiDNo4G4eHD583biOba+HxRoQQju7UHLFYhSaSk8cMTI5Vqys9OkIsgwbngjqUgT
WQM/N6DfcffgONu8D7PaK3K08GhjJphVUtrO17uXeq6+lkNyqSb9IOSNwKiCWKsxEXIQadC6VoRl
kY4chy5XqXCbyLJeR2TC56IUQAS6h6o0s2PU9uhZOuaN0Lzz/rkxfMIAnWDcKpa/Pm+aS99SySVl
M62KwEt3fZn4NzxCFilWqMbkxRs8sNpWf5kGpEqdw+LEAl37WURtIt1NTapfornEh7gmflVOlZYx
kNLnIZTu9cyiJrGi+3BmP3l+s+f27kEenGRY+ucgir7FUU0WrNUMVyQqfsxIKLeDN79wkk1O2XwK
4PqpWOinqKxp8hbVjT+YF60b56/B++IZBp2RgfQWu8te7WD4NpkdUG63PyUj+dO+R49e1ree0mH7
wPXcgwz7AtA1vtQ2EVKuSmE58WS3NpFVvGo/7dM+MmvqM/rVJdLBEgTglpksSg+EpHqxTzFX3dLY
RBVh3UExdR6WOs6tcRfZzHAtOUtsguLZByJ8HoYxP9pOz5DNePAwaq8F6Tso3wLih2y8qCYHiENo
Ml9BnXJZFBDeoKXbZbM1EJMd3N6rNn4pRz4VKaSM1AziawwGcoJeTky4s922j+w5SJQxytOYIAok
iY7RnOsxeF8z0Yab0KRcMQviVAR5DmTg9n7OezMNzc42k2hXmcWV2tWl22HEuyoP9gN6NUzQX70y
8DYficqRjL+TlGOVJzjLMeDr/SYpLxtONmPeAOueFYdx5HtX3YiwUZ66BLFp01G4OToNidKgAiay
BvQiqgOjitXeSWg89x7xTRUTsayWZ27oylJ+8WKP5ksLGfeh0UMD71hGI4aJWcQhPRYfGEb+xrWF
m8XRlZCWbQj13jDSDhWdngLwrm5OCnG7ynZ2mBc3fkn1MzUQcOEptAFqWa/o8ps6itptVwU5xQoU
HuERMgrNefhSk8F1PDgjoyeleT9aMro9OByvsIKLFXTw4GXscsB0UfSBtN+YfWW/3gXYKxBhTOUq
A6f5O8ZCWLl913qa89OyBTUp33iVR21KbA+bgutSIaPyxLMwZ06BYPCqxlrFVvGhw3z+Te8/iWPA
XNQF3jZ4s/z5X8w3RAl2UZH62nWpDrXMqp4zBkOjyLpNSawHEg7w8yCzCRmOOQWkxkBHhXL17KiB
qcWA4NSYt1AfqXZVfU1CumOxPczKIKhHs+QL5oCzKokxk7qsH//5eRZ/+/mlpc/GN8MU5juXE7U6
fZ5m0q6FKMiib/yrVxAo55gD4NP5wEFvZxMgH6YLweLpBpq2Xap8sqeZwlXqpEn5zS/07ZDV1ote
cYQxN4GbFS9ZS+pdpl7ciojzsfdIrAw8MLz1FG+8glUqi/IMNaGRbXuUu0c/j3w0pKrbVFFD1ZI5
H0BrfkdzkGdCswUjhO3gZRfv7GVeIjO7V6V1ZQJEzYfK+BYq/WmaC+HlrLfcRA+qDo0D4xiDjdq6
YTHsUAstSruM+fG27aejyIPonLmYLmKUo30WfLflt6Ue0RsnP35wk37nADh8al0ZwqFB61rvfCx0
Ms2kcUxxraAEbMsw3Kgc2zw600fB7GblNaippXD3vkmwVpRG9bbXmJglIdKx0X5ehB8j/yl5Cswp
pUXMiYXR6ggaci7mKonCp561JdIDaO3OnpGlrKwNyOkqNJn+EF/LgQc4zFy/SlVpW2rOD73vf3ul
4Bp0F1cp+dTvrFm5xeg9AMF8rVnk1zJETDUW0zczAmzndJOgMsIWGsH/d0Dh65rV73xjSDa1zMGK
ESqw14eeNguLHrpYVRL/R0t0EbPS5bU2boxoK2FO2TID+eAu/b4ocZckeAQMLTZX8O7pgkVU2JmG
nxrP9kXPQ5qMVZiskxEMSkswJVxruMeEl2Rw+Jp860cKHipgssVE6Ofthgy2cId0Rl6imV2acq71
mLuhTJwjNxPxMKXWl6IofyCtkszqcBVmeLB3mPzFann6Sgu/WI7zpu7d03II/eeL/BszqaNDjIZD
rgsp4Qz8ut7NhA+SLUMT+XdDt2Uq2y9GEvtbHFRw5ibLO1vdxvRPQW06d+CYP8fkEeSM7/Y5AWGQ
TePqVDVSwvUPP/nRGBNliMI5a53hg636bzYJh/swL2q8PELp794aTe8MJiG4v8KEV5iABBCOjNrQ
VhApzqpdnAAFEodWji3rHcNwV2bJhpz4fP3Bl/a7HZJP4khJwC4bFrrCX7+03iS7W+sSfGgG4rlg
CH80bg0ydFfUQicSwHDwoQHOFCFNbEZL55gNuUyPy/Jv145GABfs/n/+VObvS7+jY87kaYXT6Fr2
u+8HRxYOj4xVhZBfIBKzzBihMim50wHpPTmu86tmZMTEUXxz8uxLkB6kdu4lM98xqL7lLRZH/H3x
Jtda0AulIrdYDDcm4YH7XHd+YFnHLsI55IMTjPE3X6iBXZu7OmNJbP3drsUhL5d6X9vXWe+PbPfU
6cjv3QKf2/I2OR2VQYnjmrmz+z1nGmwUofWztZrU7WM+e+WTXP/35xJiSBVo5uVgIt5vMHi5iTcc
YnldXkZTwZjPlfFjmCx3LRp8G9aMNSm0ktH4LNddijIjo/j/4N7+zTrKfg4YY15KBdver0+cVkGV
nkcv12SKxr3Q2HEjcSTne2DkDg6DCm3cFYyvhynmlD8fUXNOc8RjE1Pp6WrrEMHDfl0AnPO1jtRp
SZjGWNwsnQpZ9mwiubqxauV/9NH/7t5CNFLSNsAdGPa7eyvAAXIWse2rbZXmWZX9S0J4skMOZ4UJ
iDMGgCZGUUH6loFvPXsO5py6N+khAF3S0DTcZz3pVD8dNSMYYM0lzhfRpHWI28+pmVuYsrx+W5fG
Y+ZSvGpRq59mb9u/vwd88dLi+TRZK98frQpLpJovFJB93dVA+mndU1vbD8vpKQvSl94JriSxWVdr
BOZLJt8u1pkW5Td5j6FkqaR/cpLy7kDgvUUKCc684bY/K8wt/RB7D//8iZfF+9fDrEN1rKAlwUua
NW+/PjXNkFu00Ft5XcSSnUQbaYGphiBHUB1RsyQH2m84FDyMS+l1eXh137pJJX0xR7Ri7epjdGuF
8ZEZZ7z9508nfkf3gFUzWEUt03IdlP6/frq2LXJ7iqzwbtFq5h4DSdQDYqsl/Hp3pN4aFNIcW+Xl
pgr7xzILDstqQLrCMxPE/qYFu/BY2MaLidaHqIh7jJU9Ik9QznUhB4IQiG4k/1VroO3xq36O+whA
2taxHO81pWGZl/vFABO7zRtHWajTcUw4rRdDvFX70Gido5pFdf988X9DRphJl7Od2aHcoX779eIT
2VvaUDQRTWv2B92B5I/Tko6BaRGBhuYh0NtPTuUHZ2cyveMy/Ehiy73zow/4Liy0/K53j4nj2jYk
KMXn4YDx62dBBdtbU20Gd8u5yqc7fgQKHEZ5TsJCBoeKZnNFcH0QT+paZ8SEs7sEcwTdzVA4GJOw
wnS2AZ9Pn32REX6a5ovHu4h29r5oyxDpx7BpS/05Kex+ayMs3C0/JoFQzmjgWnO8YFzWhA+ZRTNX
dd10gdXtrMdQxSTMzK/R6JACRmT3Pi7Ek5jF2fWc3zvZI1A0LDttCM2Yaf8q0FWDq46Og85QZmDJ
IwcGv6W+MeX0nBItu6wlmR2/JmFGQ6IybpI6N24DP92IstUIPq4FbhWyx+P2rIz8te2o5lomAKul
i6KTPhVE5WfXJnm3C1HRkvM9rAiMsu+HXj3TTkE+GV39Zki/ZVZy1VDiUizV9FizCxZJce9nzm5R
8kcNTtvIKjcS0+d5YoRLi2zyL6lyHvyOQE7JnWOMgSQ5xaRMOsVoYBIuyLYtrR9Sr2A0ehSibvAt
zHp5+ffPKQjJ2TcNkk633u/MODlifHg8p0sH1kjd29SyObwG5jdHH1A3xSNNGoMcqGWevKwhTltX
xw6xwAef5W8WDJczqgnS0LRZgd+dVX2XqS0jdbK6faK5jGy0t4t3v+j1Ez6i7rB8hAXl8p00A31P
wVquq9g4uun0NNDO3VR1s/NiPKc4caYPCobfGaozodpE6W7PILLfuhidrAWgeQkDie4rHaA1odDm
lyrFttgWZfUM+3gbDMjpU4iQBzGhDg/YbwsrhAvEmHJdOOLPoMHCEeSFsW6j4Ki66MNDzULx+fV9
d2e+jwmNDNqUcN4tvGPnuV3e+8ldYGsXZCX5RZt/KGO8q3UbvRuvWylzPqxVaecA+QZWjnJtWh2h
Ae6objD64X8FOK4nRB67LfDG5YC0PNBLoamBCyI4DvSHjqJTjjXYiaQ1X9TUWzcCi969BKYYu/om
Nwt769uEL9tjWK7cLHxO3dQ5q7r65mbiu8G+vteJYN4Wd3b3KJCibAtv8m8S23waBOVvX1BrWFqN
aJsUeNRHPBwjzcxkVYUats7Kco4CRfXaQG595IVPwrY4AqV+XpT3hYVjVSt9xDkd4oEy+mTkDCNj
HNbIn6vippL5Xgm3J32qMoiDSTp6gA2WrKLwzjTgv0N9CPZVNOQ7Zt5MVQK7ugnK/hanPV/C0OQP
uYmw1HQjiJcF/mPCnxBrDuKmJ86A3al27lqmPvtEG4vdxBK9mc2MQ9IcsuKu0u3h5KBz30Rldulz
5MBJhGFxcsto1fbjdGul8blqmpYoUljeFr9iFQ3KeFmayEUXWzeFvOvCTNuFqq6Phhy/JjUqy2Gm
PqRF3ayqNKadTEI85UIgTk7l3o96dhoj2s5jUt4vw46hF190s2UQmvhPI0l8ugfJJyYywOswn3Ik
Hpi9H+lq7RezcY44Z1MyaiRbq9/6chqxmVs6qiW/YOrinZzQt7+ZIXq46SNSsPl78U5D0QAy64At
nNuiv+5pfp9bzK5hgfuBRidcxNZZN0fqROsyMOc4NUEpSYG0mL375jX3yXsuchfjhmX7O8LNGAtX
sbkn8ZKjnfboTh7QdnhLITKFDaiyleqZLn6wwP1+VAY1plNYmtDf4Ce86zjYTVJOiRaVd3R0Gxrt
xaUEZXQegddTB8Fclkjv1mUWokdAvWwVRLvNuxSaVEh21SdTNuLTGAaf/vlzifmc+MuCwYgF6BTZ
NJw/OCm8WzACNKFJylz4HswhMjWnJpPdrXZ2rZ2YZaPpcts7DSz+8j51ccXE08QoOfdBFlqRSoqD
bRUvCevITp9JK5SpBuM3vz4v/xVarvQARS1AIDAjhMgn3bYx4+ckxQzoWzuEFSHzWhOARlg92J0F
I8FGhuQl5a6B1oMoZVyk68Yt4ducFz3akwaApw+KAOJ33n0XFuMzBXuaTgTHpd8OS4o5fyHbsb0u
jbPl8F+M8kA9Txpx322dciRGqsk/tw2akTVtL+fiF8y5FrN8lqK8qFV4T75Dadw3rLpuaD8HQfKz
ETfRQj0Frn9djmK69TknVP6wLK6Bx5zWKFkHvKgmNI1UaiIs5HBqOAVv8OCkN/lrT9jkcpztZMBw
TlVorcmxJ8UuGDDiIgKXiK9OjZfegBDct4zMHjnK4YWMIFCODenC2KcUQecYuLPmgJrVvu16Ah+y
yX/rzXF4HE31vFBXRv0rSP4LWkB3ncqWGXeSfzGF9SYkXj/QhTlJ69PWzP12txi/ItXQCBEDho2O
s1raksiFcGHjKkaZgXCeKh/JokA+uB6dEa2CI/Y1eWFucTI0c009qH9ano/ULbMdpfenOa477lzj
GIZWif6Nh2QZFNiWRi5lLW+Wk944VChw2uqi6NLFxci4MVD3DAmTAxcQ7so2ZFhT3ugK5XhdjWKb
J+F3TT35QpxqhCRwloS6X6bFeU22r2VtswZUq52peCPLONgpHHHM/Guoni6yfhLKVmZQrHu/F9e6
JvYmshHJxV28c2a+y/K3lCZJzNiLy+tyUaPHqZF4NA1HQg7Lhae/a8zyMYRWNpdoBro0zqNTgelh
eMXbVGz9BjWNWaXuChj0Gtl9eFxkFZZDqCu+Ike/zeuSvYbDGxpdxCzDmFwscNYHPQweBxUYR+jW
gG7MO9Norb2qmoe2rQ5LnRpI+8mELP7Uhd9RbOg7J7WtIxZR3DQZ77PfXjQrh5k3ZFcSo3MAJ8kl
w+tG1PhHDaL3JQp9WItsKqh+Nhyy3zrm0u2zMTIq/eq1fXCoFdjTKUbNWMsg5r3DUyyC+rYyYBSy
RfUHYj6tn8e7/93ss6cgJN7ttfr+H1Qr1etb8z7Z4f/L6AfW+/85+WH1Wv35+i2v/5p8Nh+N/zP4
TLp/zLhj2lMEQMDA1dlcfsY+4A/6g7azzeSGU6jJWspa+1/RZ+IPqKNMP/g/0skEg/ffuQ+G+GP+
Z4eJggTLyUL8r3If3uFNaT+Y0uV/zB7pK8O2m6uOv0z8bIabwaRLxBoQOxP/tcudAyyOQ1sJklXE
NlFotfMJsjWq77meQE/YxfrelNGfOT1V8naNt6xQ6TpR5iFtqg2aS2GluBen1Af25OwwWr0hTwTf
hCQBtXQhn/3U/j4jQqOeaVQxaqugCb7HUv9sD3OE9MbXFOaHVn+1Yv8TewpbyrD3Kjr0QDZGnywY
hudpKW6IW9w0CP0N4mXyodu3mGlGyClj225dn1MEDKKU4PVYvriNs020dFfWtEbSaq2RcNsHyabB
8NaFR9xGG80d7siWXSHGh+2WnFNqT1bU7cTBWqNhpfBHNglY9MQgVQiFUOGXR0N/6IYHPB02SZbt
ZUxwYtUxTkb+OzP+otUs5dqZiQ7eZHw8Ubyn3bTJHUh3htoVFqN+SrPSZtRLYJvW4QIFMNiFTHuy
/JF/BqulcH7aW8jjeUg0k9uu80G9xFW3Rz3zJ+ZBbod+rWO1rQ4eeKJCGN9pGHy2Uv0+xn2fxRH+
l/i+7L7mfQfoDWaVG+HoxSHLH0dEP63KtP4CVG9dW/jOQgCQ5Bjjxy5IfsxbjAJ9uWrUj6hGKMPq
KiLnQpX2UOf+CYcq2K517aodBLk73xt3ZmWdAk79ltJXuFwe5yt1rDccf4c01lF8MeXTSKipcJII
7zSXhjhVb5lQEhQ1YkgrUCZKRAZlnHC2Nkg4I2OL2d58zW1mv9TesHPBqJBD/iAsBLBInex2r3cD
KivFKWt4zYrmQkG6qeBad/T4nWY4490BopORloGzM2WtLrvpWjvpPhmj57yFfoq1Ljc91tj0YdKA
4PHsEKNxRSz3rPXJJtV3KWgaHD9YOYfdUKV7W3+W5V2JQjx15ONU1jTuaozOj5IHrdBuLe9T7YMw
DjCEtumt1UhylDFeFPlNMnlfy0E7jM4D/dBjnujXwUg2jtkfhrQ/NH5yrvFutUZ9tR17pbx6Mz+e
8++wdIAIiYsZmJhUAopG2CElKRaB7mzi6jj/bjP4s/CvQ6Vv8K2ttdI8wZjbRJytPd86aVjEqnZA
Lx6v+2zY9dlTgWs54qI9f2boJNdJE8SYYskZ7yW+ETE/TYPDpLTbwIiGPGjvPNI2OQfA465PFUaE
NkzOyvGpO5vwHqMQCeAhyhdJziqq7LH5oSf5Y05vzMcZiVhvN7TmqQoKMI5fRkFrR6McywKUzhlC
fKQGDx0OVF0YW88er3GcPxpTcfC0z4x3b2yyZzXkt/4JRi9GqOGHwlHt8q0ZajgL4aGFjVZpE6xj
F+AM88cUQuSUoHdt1aXTi6+d/03OyiiVHEh0ItxqpJQc8N+ZlGfaCpPDKsiS81gwaVh2if/d/XT/
Pb99Tb/X/ye20bkD/j/vo+fX6TWGuvb6SwApI7H/2kod9YcwbDU3zQnBYUxGefhzJ7XsP0hScZXL
Oqkz2hRUw/+5kUr5hyUMBoMcn0jwAXb13xuppf9B7xDOM5GfOGYp8f7NRmq+K4woXA3ChRVzcsjt
NMHedbQdwJyJcFKWBKQvL1FhexvrNJp6+oW8v6Gx7d2E3RDnMUFxMZTEDsTVNgH/XBf++PMHHlpG
ygR4TgK8McIBdGTlRLgQ4nbWqAMHhnXVeON1DCa8rUqIO08Ux79863c/y9q/RiG9l9BwIZR2NFlc
aStbgBr99UAQkPA96b0GuNHEjhj0BHmy+Iqbru3sY+o091pbNoeJGpeUVGM6sgwehxpvvNK3S9fb
z0y0b5bQDq2X3dBGgB2a9PFRE94AdYfVPbCKdUL6yU3uPyS0FS4d6DeLuOPN4HdsxiKQj1Ehpxsf
+XaspAEbwjIvYtQ/yiyS8235S22/XC1CJ51MS4aLxvtm4FCLNNcG2FHMBa09gQ7+ZjKx8fCDtWUW
AEQ4hpDw5KynbowDbBx8Yubauy4miBHWNii6GC5oPRocJwbdXlXkLRC1HAoS76P8VvMCLOhGZBzg
Sg3beGK2NxEt5Y0GzoXYMJ68dKo3Rjrlexz7Tj+BX5t/qFHHf5NAjKNyVDc0G4nKytp16E71VZ8U
SddG8oxyU9/GctCueWtfy74mCD3W4FqlgzhE0HzXcZ2VB8ONB1KqZtqBg1J7nLJTU6GKm+xbVTsf
tAnUu/aT4FgLEpLC1aUHxZmSV/Wvh8rC0tFJiCTehTae9cSuwGBqWJdrnS8pgWu26kbjSKZ6hB74
m9DTbJMwd9lWZfMs8akdbfAXG7+pzsoa6VhGY7ZLxjqnGzKSIBZ53xuFOanO6gIwgINO2Qsfqk6v
aClgziw7rrw75t1YXA0bQJulp81RRqNcVfh+8McH0w3S64szfApcGpoO+qNDaFmr2snvc4N2hR5I
ixfV3QBJumk8rNJRxunMwJS1LwBWaGOm7/Ck92eZtX86bF07XAkhpK+mA2Xf2H9G3ddIU0CemMXe
g5NM+beBuzdE4B+KpHnxA7t74sE3DpOYTI6cxXNaeCigdQ32sT6IT80gFVbAWtv98yu+rEV/eeiF
NA3aWayVLIysjO9fcV9NDHPURJRDhIOtnCeceU7hzvPabzXbAqyr1pqInYsisn0vjPq7pxJCcFt0
FDLwu31qcyKeJmA+csLs7IOjaFqr3ELK4Y5Yo7EPq77Bwmhlt9/tqHkq9TRaezV82tJEMZT1yBuB
h4PSKhLmRxnKUbTNn62oMV9Hzvi29L3vcUd7R79GzA+xQeLhTbysJKaxptBIu7cJrVhXO94HKyAd
O2tu6f31G3JQcaD440/QBRlqrr/++gDLUbNqpxMWdoqE1gLQ9lPHVGJt1s2XcODae6KKbrx6B1ae
gQayeSCj1D00JIYSPE/edN/h9+44Dqm73F9NzLjRjnOf6TZp66awv1VCFqsayTrAjOHPoISeG+Ee
GIx10xJgz0AnWDMcq++DFH17rA1rWWpAaQ1ABKhpyi0J9j+s4qJH8bbNKUyQRJKHTPQxNEYOxfgC
An8Ut5nWry3c9BAKipcKNqwq5qZZkO48Jhqr0debXYdzlPMPQ0StPIgOgkwr6JVZiCbMmLg/RyUP
VpheJztDjxVC0B1YH490XLZJXLRb3fSdtZnFT11ZolWQiKTQgyr2BZPH/lNswq+yW+ttQJGters9
+fC1gtIc9rngtCWbYlvbDmhTVJlsKNku76Cfafpw0tn3mXImL42BMTTFz7n1gHs7bpYxQuq+GJEX
wGb43pukS5h299ITxlsR47D2Ovh3caU/sdOR42wV9xkrz6Zib4Wdi4VGugH67yK7AlSwN1SHXxxA
ppDYCNjMADv3bx5qQyJS+y/8FQfGPHLtZGB5OOeyFynvgGVY3bTG+GZCsMnMV1Fm3inCxYn+qftK
rpRNUASfz0oTbABkHxNBu67KtsPV1Wt7kqTSVUvH+UWrNkUcPlO0qle97L+mcL43EuFbByFhm8Ih
2sTThIpfNZCvwfZDaTl4iAIgmjQbOtLdIcwa2MMYtimsHITlwXQnS6gzBt7PI6YGIITiS9vVOgMX
mxo7TJuT71rEEXfNvhr6bzFFCx6tnVJIKjmi7Pt+fLbdGMgQuqgqjrxtw8zzKLNu5YYM9WryrrGg
8L33cWEzP0AOz3DjqCu5jcBQHLIutcjcW4PHkDszZNA/OMo/teNXZ+ohKQKM7ruSeElQEhjNgmjD
tNpam074WHWGtrXM5MaP4EsaARpRnKEmhx7QFFlX73kI1F7lwNv90OEvq5vnpLF+CKf39kWMXaTs
Ca3tAlC9Ywm9DfzIPnaKEku/dyMwv61brwsP+h6zaHpLiyPyjHwtNBd0XqSfReVmBxeo9+R+t9tn
x7NAKHYu2d+thuwS/9KaXBi0qQx8CttHILJ19fKLGbj1PnJ5X7DvSd3/ntE1xYMwfG1DUBYsD+ke
ni73KKCtPeVf5rECSc4tgAMNGnQVnFK/DzYZLirYmLzPA56TNgZJSiI5HRS5CcHtRi4d9FZw8+zP
KnPyz2wv5opZxIisqNFR7N9HYVkeXMhIzMsvKpBMs4waD1xzZ02y2DSYN89sVUTpGMkDMzWztetP
ZtU+da7/6PntNz8SxcXMWeoatAdr/GEbX0zZfpRS3kYmALseMhA525ELJyK3wo7rJCgenr+4hDN2
PrezPbCpaF2QnTYa8kqvqV0bpQmMKo+JB405EYRRH6wiKwmYFHrjZUwbtXNl95x74ymcKrH3SYHa
JC1EF78CTaEC90YVTgNgQXM2qXX1FInOrOT1ptCgyQjzCazHJ6Mg4EIFpB8L8f84OpPlxo0tiH4R
IlCFeUuAMylKalFDbxCSuxvzVJgK+Pp3+DaOth2WJYos3MqbeVL9Ha0qRtKA5lDEjhdaa6G4CVYA
uPLyV29YwT2fQnfKyp20IKQo6YMJks1L4HC7NI0h3iceu0IO4TBu5UsfUJqMG22zPl5xHL4eiYEZ
5naPd0UWV706by1cnR2sT5hHFWvQrmxjvNfGkYHsaYKHY8yT9QSN2XlRms9z/EgUYWBTxJZEvknq
qrpkIriNA0vJ0QsC/Gzub9tY3b3lweZfLfndrTf2xnaUANw8FeUvoJV/Y78z7pqECVaUcmvgud3m
8l8wdg7FzEwsE7tiqQ19tW5D9zALxept5IeLKvlSa+uzz5i4zdHYL2OwRIYglNoGm3ISv2Sg2FzD
6rHiGTai9xy3dHGNOIZSMYxvlclvVCbzP91of0fKHOoFJzY4v++6EV5kAzIJa0vv3YnrjEdDzX7R
suX5PVEkQJf33IOgb+PfQ9ISeqodup0HawrFQEF4V1flE1NsD3uj/DvXvhfiyXSORNJfKWsm5uiW
d2V9EIH6bZupdWFg/IOD697AYglH/dfVFiDSlYxp5n0zF/24AzF0t8nPnO4jT2HhnOqUx9oCcwsm
xfyhDLjeQWO86MpO+dDZ5+qUegX1MSXzc8xoec9m9Vu07hRZjTSgKIz+XiTE+Nv+Knv27HHgWsTJ
O+BPfRdvAnsB0fyJFXnZZyu/5Iny8B1DbRikcf2sU54uXvzqe6a+uxNd7y7vBpe3RNSNsIrGIaPk
ShY7aS5nMGt4pYKXeQR+1SXAOkijhbGtaAH0zQjxzA6tMT/QaILox0UDz/JyGivWJEPivYAl+7Fj
ITmhh2M94BUeEjaWE20LJ0uQjOsL1D7WoZAIxgUcY9XO56Re3QgElRXGf+pVzJvZnuYH+59NXkH3
NGQQv4JTO6Ac4qYJC0bok7OeYzjk66KeDRtcF6EIOAkAtL2OJvIx1mNoLnxZH3LTwAuzahwqTdy+
SZX+XkTlc3Lb4lCCZSN1GTQ7wfKJILu8JgWZt8Yel+OuyTQs2GyhtSblyWAIiBUWsqlkGIpyR/8E
a9ocp2JsGf9ZjqbyyxAMLEnOnOVRQQetPg3HZHogp9swb5jkOm9Cay1AVq5gULE37YC8/LV8vDNr
n5abfIUYwxGchfExqd1Ltwzdq18z55QF76gxAYNSBOMVkDIugL6RkRd7ADdKwB/0goZzYAI4I7Aq
DUYk05D5Dc/PDoEU+ofsoDMSfLfXxT2tE93i4vEXyGGwKsrmtxrET5I3f6weai6LzDys3uU0e9dB
VY/q2DXbxf2975sgdBICKF1PQdWaz4fSg95ArcMRri341rl9snnJicTLhEcKo/BWZal58LkKAQ14
t6d+2ZQsrI/x6h6E1VTgfmxv0/JKVTYAeoidG0+mdMy79YbSnhe0/GYPqYqnujkHe6l54qbgAZ4K
ARlHAQDbB/4oziTCS3LjAMfaJrEPpq4PqZETlUlbsN6eDxmBNKHs43jXzJdyZcfZ9Q6/EmTgdKoa
+qQNJJAFEHnNdS8soOxuu+YUx/S1d0N9wz6XnjifP+aas5Hu+s6CQuPazXD01+ysRO1T5yWaTWnl
08GDV7VlYOxgIrxxUqEEOguPFSXvrSzjo1zNSCOY8Obi3V1Ji4f2OhAll2a66aGo6UKfoc+mgL7T
b9TW87jQOW9VQRsVVhfsXYLmk192N42x2y1rd1/kmti5bUORHQkKebp+zxEiDs20G2KFigBkkP1P
efdQWmhHpuBeLM0bI52kWYh5QGuMQzUHwdKx2LAsDWU80D88pLw3MV3VaFpP+dr0IYmfDeXW9HpC
oi5n98TpaqIxUcAgJen+ZqDDG05RVEsMoUPK/w4/OQ82Wyl2LoAu0rp61xhs+kK+Vjk0xirp5gML
2a3tq+qgx1tjeyweVOT5LVUZI18i8GFTia9JzMtFolKVxtg+m7UGPdQ7YGIGi09pZbynffFk2CQV
SElv/09NgJyQX9vO34NioFZ4IpYDvHQ+BI7IyPk0kDU7qoXKT93MrN4NGBjWxun4wCvJddb3lvSo
Av/Tb6Z2myUJSc9+hblR47FMJ6YjLfo37YEx5MNR7FuR0lM8o0kkyfTT+1m8y6TzZ3WnZF9O/Z3d
envgwMaYYPU/OMdgvBBHOeA2JHbkv5QrH3o7N64eN7qbzfPTGvQCUE0w0wCbZ9syvdRx7B1EzmvR
OiG8HbFPS8CjrZRPf0xrsMKhm4Cfos+falP+SHB5W8JK38MsJmid7gRvx65Ppj1cWPc+J7Nyjw6V
0E3s6SMcJnvvOvo1rmW3W1QADGG0Mcgwv4TIoy+eQxeQO2G241ubbp2oJqifSVQaEIjr1ds38tA1
aomQ8Sbuh6kR+iXn1uJgU/r/XzwYdhgl+HJrR0gZZ7FsaZEKip7rR9OsJwXtGX/p1qbXkwxmu41N
Ws0mJKBg1m/CsNFH8ge1Ockf8GT2H4Dh0i3y26buU3MfQ9TjBttmbF8UQ0azfM/mvZQZSSBjsE4V
nlCLSovdVFjsFRTF9EwpjuZONXXsBUfYKQ+Sp4B0DulpUNkbkQ2AcZgngrX5sNr0iMP4ycvj9kyo
PYtsmrj+/4dFmUXEhX/ZTC63O2dyioi1VeUYMNF0QAHnigu3guOOJ7rOttM0uLw+xQfq5APfd9NN
C/KC0EmXGGU0O9qPRgWgJysWeYvz9a0Kyrd1lf5+KLVE6TPak6qZi8FbfDgsL/2h1ludxvYhaeRJ
Q147TUPYx6txXvOYEPXAJq1b2xMlSNw8new84u/emVM68oyQ5d0esbCsdmTmgIw3rDGD90VDlHIg
5+9yY90tHbUqhnhguVdKUGYmkGAAImNxR/IPReOcfCz70AKCIDKNUTynWFhHA9otYtHW93lGJVn7
dxZmcpVAotZ4yk8oQX8o8HUDGsfaobd2Bcc/KNem3hVZO76upDxvyihDNStzb64M1MJOId5ar1W9
7nPghRdflMlzbrYHZksiZdoKML98UMJYhM0D2UsGriSqk59GH/Y6qPgQJES05Dq7VjwwLqO4Nm03
YcmYxcuAkplTC/dkzdb35BXD0eJ539QdoiIcOy+f7cPDFGUvJjeehI6o1lqAKmYmV2sEEe3W9VOb
UFefxcCOIJpuW3MMgAzdVn7WFl8TuOfsn+stH7PwmAvt4Lr2ZolVcP61ZvLJ7EiiVy/w90j2o98d
SOcxv2pIZ8kYALvVI10pDysTRhygDSrfz9ouz2pJq/P//2TNU3nuSmZYI3uOnRr1vcNy1+Tv4zSH
BCZK6ExmzZixIAkLb2vHSIsBN2wXh+llsY2zjl3yDbSNGNNDTaq/FUiSrS2oEOoMffPKL1v5v/CW
/0V8mpyEO3QAPha+AOn0Jadw2UX7xOd+tYGjYRxQWz6soRuIv2VSfgc5n+q4/zEXSkFGf7gp0+Oi
3LgHV0NnZDYNM2JVvUFMJ5unYzb9GYvkBsRyiOAkYzLvy+NIyC90cz40dcqLA4f/qwV1aeA4fXJg
knSTd2VGPKRD/yLygbpikNPYyao3a15dAnYoNV69bMWEHycxnH6TpYE+a+V9TIGkjNswMF869gFm
icFdl/VPenBwSAPlTSkA6Ku9kgs21MaCvgO2XFJq21TdX0gzDkRH0MMWa265Qucxx/feS43I7TX0
wyX+VXrBP3pWcLfOABacSaK+WNvVTrgUr1UbmTYDbruqoyWNJMxttJI4L3dQq/iKhr2pc7gZw8O7
4xh8Q6yabWWjyiveVut6TtbhCRzyuKl85mh7MP+YYj7E2Kc2lD/IFXJEuaDqNQN3SsRVnqOJsx03
QzXRCcKTWK/dr2BR50m/wcteoEPRK2QC9FZgKjZ+Nogwi+Ooaso7vSc7CmRtKgvTA/ewYdONoAYM
GK3+unGH9ewpx4Ol3aIiehpQ1mSfqtZMISmNFsdEhg5sqq9kWYtdUjU/mbOeMm+1Q708quGc5UIB
RLROhris4l9DdUU0T5q3bbUvAu2dTTdrL43ZXmi+w73byt8jQJFhUEboluJ7MlQXBv2kt5AaGMIq
KZ+DpV+4K725NR0T09fIXAqgU2/UxDVlMCfMZzNeaj/OLuuUHoIUes/EO9LO24GTs/FCZ2YeSovk
tUtqKHHWa+F4y8kDsRjGfLois7Im9FJophAgROSSMWOIHoxo6PUceeuEgru0ofuA8OU9PlmKfgqw
mmhm7bdIgXIVSf+7D8CB2N6fTk5UoA3lyI0DIpuqu+wgdPAkR1tcqkaVEejRjgGX4zzzznAT8hfV
VgB4VsqyOXxfEP7wVySBCCfD/+zxYD01K3V/VmWrc2JnwcZwWqZEC9h1bx/ZhK7AnVx5SETy/4LW
nkPtMDzeoGOQQ+qXh1Qx7I29Yz1XUuzMnMV6nA1habZ4IIOaW3Cp7agaCJEgsd5dK/vlpNT4OtK4
qlTRGJNVx1nJ5AgpJbnECZNo75K6N0gz7sQkvljhGKcsP/hdEJwa03ibJfQuCxsrBag0iWpMN4bV
DNHklckmfWAkYb88Cr7oXCH+Axzmh2jHe9tUC9AZ42wTar9QNVjiV1zz8mh180wnW4pVkFeKQbp5
jwW8Uza0u8yuTouu0iezHhjP9Px7IqcaG/2Xm08dGkjw3LKBPLKf+lqSnqLDPrmkTTdvuq6HOJnG
ejsO3yhvEF3AI6WpOL8zU+NuUOhzaeDv7L79L6uKP0Sjk/3sFtvCLxqWfITN5/nDXCqSPNyqastN
gb53b2Y1/1rgDGyw9EDYUAtNdmb2H8FJbnXVyj3fToPQiIEoUxmMxD0es0XTUY+/fGMzqmycai74
dqjEmcbuzLk5HuKg8U6LeYoRAIBYi3+DbdW7WM7kACHVzJUBDHy52q29bhb4H/vBbOi44jtOkPrh
VqqbZ1cTp1FrUv2qAPPb7rqNC/xUg42i6xc+Y1+fALZyGTWgq+/oD9oCQsuoCmKIaDyWRYs771U1
z0+Kd/IG9M2wNzpcoA7j/2awp5yWrsfFvbcOrecZp4r84Gnq7SvbB5bJKD8JBqZcvGvBdYxS2jc1
ufIIVepztu1v4P7/mZ2C1lQ92533ymJLHJsedrGp2P4l5uxthxX7asr9jDefx6lcddM1qO8N29hX
mh42i9brMYXgdsr7maqDJr6byyAvsQc1sssNxBXmcIf3/1ZT7BJqw2y3kHdtbE93ix6ynV+u15jz
Y9tnBUgOY/hKFFtIq8uSQ9c9Vi9OBB5Ih8OagJEcW+5DzEAhiTrvNFQ3ydIcrO1SHxKEUP7hl6R/
DQZ6nNOpWDvDNXaLQ0eLb4gj77UP/DcbWgwFJ6BnZYbr3g9KAM5wiQrk/YI5P+adOyq8uO2owN/E
eViKi1VVI6i3FjgvFB+Obpxm3gLhZgZMyDZlGsqQuda6kHE8OzMuOmCUvHQg58fWOwYgmEJnxdBW
y/EFzyAqXYMIFgOcj5w5vRitec8Knt9jileGvq4h1GIyiL7NYrP4jMgDAKyNwGbMDIVAiSPVrbr2
TMhneLInuUat4yC9eHQS6R5YvnowTZL4j8ITvcH68UqtNSSs1HnHEoSBmzUC8st+qKtN5sRtqGoF
Biy7N4HoaG7Wckc6B7Fp+Te3M3kZ10c+l5QE4LIUO1H45OMEox6YKLYl3XeAgISmZDEJVmQzCmMN
a/ZmxHae18nEat9TN58ABN6pPkmfprjejoQtznm7hHmeN8wNwe/CGw7GyMzkg2kiCGheh4F7KQpc
2Jr9z0rDIcxSWUdWdm+bad3Lov3GeHEexqSLBs94HhTX89z11GYhz7nNSs5apdQlLaGKTUmBz2yw
h53jrHNIdV22bfDpBSP9zGhzwKqdjgSaN6+bPmjf7ZnJI58qM4qbDxiF71lPZ61BX56TwhZLML1v
1ra1SHbwNpjcfIly6e11Z7JYWj4RJOulnJ5Y9u5goranwCdeka1ya8SEH3OI60BDhgz7lHvXC7el
LMdsZdX93X0MP529tSQKX9ol6mgLNKmuN//yntlllVNdR7erbvR0ZGa8UmjFYT8jBcQNT4QA7vwm
XmJY7n55IVpnhZ2aXiB+f42z2W1zy5hvrcc4Ms2VOjmVA4JWXaULp2FQq0HDgvXhL+seRN7Jgs0G
vAr8JWTZ6wgJcpBkdzEHZcSWtiuLw70xcEujAWVDfhG8TYFxLpg/h8J/Ye77D6NEcW7MftwPpChC
ywRqXZnBC72oH/aED6xN+i8hmv62DuKcEwDcWG0d8Fo5yWaWM6mNBwxNYuzICRRGxKHz8+DSvjO6
7qc13PwY6jtFWWCgPmZV0G0RC3UYCtfbZIn9i4aqCXtiByi6oLtZT4hBHp5M8p6gK2X6aCZY2EaB
3EmE8enlHaUzuXiZqXyiTcF8DUovvdjVSlbFYH8ZCMrpSMM9lwHbx8ZzppNQzivtT2wzxzsoZmp9
F3ly++lY9OZ/MRo4ijtVfom09hl7BKz1iwBMEmYP2afsg60ru+86QyEoaAew7K8hpVcDnOW7sI0r
3tHXxG3/6iT/cHu2qVwsVobTODkZmmstjZmnuf0YGpfb69yofQeFacnvXi+tJ9ezn/rYqw90fbwk
/XrXlvfIOhiR1ob9FDeC8CVUGDOmkxVPyQkTgoc+hISmJFV4BgvAqGshKNa0MnMp5IFdpiQYUAqb
PCjvHAGvmVGx4PEsc08v8tNQu8eZ7NCJlBx3KmtMQoRyGI7N9JoS7uXVLZ8geJ4xhvAh9Sb6TNA3
cZJk21Ta9ymN541SbfnFAElpIkIOFVKYLlOAZWmGBEgU8c62uTsrp9wtWFVlDRXTdu0RwgTOh7JO
2TMFEy4YqX9XmgOO2oogTRsyIeJHqOtIB9LbUhCYQDjY6BH/V7ywtcZyPtFVitM2X4FTZFB/6RUQ
qKoG9ojGCtm5yZPQiXN01phnYLUcVFC+NK4FgxLTgKHq7JzMABx8ikF42w1bIs5L9ChlmysWXmuR
Ii6xrGprLzn4A2dzQpkarQCCResSxgNZ42RF54qT5Jm3vfU4Pj4sBXGtUje/Gd6a8UbpTbKz+sy8
1J7/lpmYwMCZ9oesTItjmWICCOK3OJ4bjDeVuV3SB0nPF9HKERUCVk8jPu7fhsTGa+VpEz3U7v2U
Uz0zrPlWcUlneCxRGnA+FcZIhpm+KHb5IPpHdzmsXcJiuzTzaGSyHTFaWewzsCbFwkBwczlRtLae
Mlu+YroXkWk2PHJYa4jGQmxrT4i1/yHmDdznOyifM3O03+CZjqEw2hkid+U8otcCcVD2H3P/GlhY
vFGMr12T/wTUAm3G8aNc/N923aSR82uakF+NxNX8POcgp7hgrazhsaD96uz4b9yv/P99zhOrxP4t
u70Tp8e+n91oEWiz8FrltXoH6/eKzYQHTmEFm5Y2Ao745mOxGQ1oOIIOqOMkombIR9JNX3JNJ8lE
QfBG5um/PgDJEncMOvJzrPQLUmOwNfjUpVx25L7oCoJunnLpmHtchPy+20Mht6NOfCLWmNHSj8f6
cQUDBvyAnVbpwU/8n1yxpge8fWnUTOrQh3TUD+1dkufbFuUU7Fr3NFER95SUiPkTjWSDQhCiCDzi
F93hJMbN7jpXJ1sWYqj5sFtJueHiKvcQXIB6zEbkYzoYVgi+tDQSgmcd//yYGYXV/TfgbIiGtgjC
GcgAeVUDij27cMulU3BO6zeHAb317f450+sf8sVhPCZ042Tef4mkLEcuq9ozm3m7GPphyQc2tjLB
FkZUN6vr660jLSKHyZJGQbUQfzABL3eeu3VT8S0zttmrrJxdUfofNrDOWZVNhDeDTT75+E0xvFrQ
x/Zr0lwGC/Lk2o8x+3oBiyZNx5NTvLaLf2ybOH8yQYCCSUNnNnejDzStcYAus/wIYQSzRTD5R6Cp
Q8rw2iOXYFpGjA5JuvI2brdWR8COUdwvfwiK8jH1/c9lRkDus5McuvzYxWA7TV0e4kq/9XJ6ph+a
hcTq51uPEJZRTO+WK8YXv04AG41ciXhdk5ETQYyGu21F3O1QX9lmJcfFWsbTPMAPS/yeCiTeoNBu
s3CwKhLDJB24VOEP0L0zc+0An21C8u1zrP3W8tdapq0AB0ayRJd7h1A2GYk027NC+2Km/+mCVl5t
EjSs7JGqyowhl4tQcJt7rwZ8VKDJjbI+xQ6ZDjvRxTG3R0JkZJ9jIKemDIanPHNkBEuKnpPO+s/u
UHREkKmzQadbSMXe9O4gMTDMgAUyXJZSOp1+MvoxYBmzfTe3Fh9ggoUwOu30OHfrpan1fewAcY/M
O7uuHeg1ouEsh/kKwMN+gmAPi3uJEUV7fffFoyiu+PJWbtl+sU0x2CsaXPcs++8VZT0MzWRcjPJd
+RPEYtvt9l4ssB3083ZsKWmGJ7BnHRhHc2PA4vyxuTDRSRiztcgyfvjcoHc9SC/jQnSenA0m6epY
go/BXDEQLgEqhICSbr1idjm7KCyEl46rQLPEWMkubUSCCcari3Jf107ylLg8jcxSDmFNLAK/G8o8
hcEP6E65bcgoUlXsciqnFO2ppWRlwvc2OACa3a4AHasxufljEuWYbk6V/TgI/J8gCUxEOMw5bl5d
Z7N5Tp2henbT6R+daErMJZ4u8jvDypI56GjM5RgPLXf4bXB92NWlZGbrZ4DcMB0PmqANSCnr3j6a
/prxAZnom3+jxJakkOf2pqgLIqPNg8CZ0wSaNM1rbjCsM3t/9kCbw+oBmc5zgzIG4PBlZvyyV42n
LZ2xXteK3wurnN2arcO+1fa4WYS9ia34YU2rWMkbwbeUC1zJpN4haxCWVrCQ0XhOxqIddKVvDEHf
RtZMl8RN042eEUkr+PVGC4hOjTZ7B400C21+3Zar8V0GxV9e8/XiEluoBL1jCGklFLmTK4on10AC
dWh2k8rY1zYrgm7odhVixJVk8UFjQmVJA6JSi/Tk5esQAgW+yVjTl2EzRc5O+zvvGnbqffAeDDxZ
kg51WyKmRE1CU682udwSgnxv2QIU8LLdAUGpXl5HIuq7TiKdD5Txghocn9ocbC/WmJroDdVOrcPd
r2lRdvvEYPiSrK+oly9G8zBlTn4xdD1ujM7aOmbmRsaDO+L6FU/o6jlxmduCGrrI0vb1iSm6znsK
Ry2DxmWt5yezb87jap/ZA9F5YY8TYz/XH2yhXAnE9D2NyXpio42tmR8OMxpMf1rXmMOh/fmLCsFd
04LrVwShklns8FxtrapwwkUtLCFzh5tsm13ceYlkY0e6N7hWJUAVJvwSunOzHYHbVzPRNpbI+jgM
6bQzTwKTx4bnpreFDvlLVR4xnuqfVxpNyFyefwW1unP6YxUQLB2TdP7HNhc60uy+ptmjmgafwGXQ
1V8HG+xea/N9yLgokuN27QXVkrvDxpLzjdf4RJ2yOrYqccIqn64VOt/eqxD8HN1/p9K4Lfn649nT
S2lnxrWQ5mUW8mTI5BaAUQw7e4E35cskoqH5YM1hsgrx1QVf2cQ1d1gLGdV5uZ4re0dkTmE3b0lu
rx2RG97qWO5ewdOfyqX8I3oWzab93BjyDQSxf2gFIXS3/DT8IhIdnNRFX2aJ2pL73HFZmmiKgwjO
ARHemZISCuBsLCsQGFrmkI3pN8/C1L9KTZOpKNn7D2YxE72mPMF3A3xRk7wPLTZFLBQO5RX/JVX8
n+/hF1VdEeDocy8M5d1O1jBm5b4q7Zn7AVa6jMSCcKbdjMcRhsy2HGnoUQ/VV30SiO7JJexG53Gn
QciK1GgsLJ/jd8yXiEHOD604b3X1kAc5F1rlO/u1LAWryinB+u0kkcJbviGtgucnTa5Dizeqtw/Z
kkIkQxC6OEH95jcQjUSrwklZaJBuHC7T+LeTfvLsJAiLiXi4MNoU9rbm3/ci2I2qGK4wr5lZZHHK
GHfcrmkPEOJ4tlq/vTi7l+a4RoVRfWIE5qGWF++gyl/88T5XoOuAn+KX8I+YDfi6kxmQh8fWYADk
i+TIabvx/fS3iXa2H6lnDkt3MULwJp9BQlmYQCLj9DRlc3Wz8VZQzreZH8Ajzx/YJ4v4dYWQvrFY
+gMdo5l1bCjd8xg7/YB7MG9VRsuqqfcQWDQp0Mna9T2tXiVnUZavH3HcCmYWupGKLv5mEmKENgvr
CdOhGVaZ+R3EbDIrVXzNysbWjHKVBxMCNP5AXENo+rSJbW2SNkgWUHLziQYKO0MHG7V57ebvKhme
g4GPt6rfVMaAROMcLSp+zWvCmWgJdep08FF4AF2op3iUFYJzaGZcmGmQzcfC1sfskfqqYqJ3avxr
G95F4hDfUjlHBjPpQ5FUazSVVPwslnn04snZ8V/wnOT5SvVICigqTuC35M95m9UXmhpxsWU/Gesb
bg/DJQhcHv7p9+wh+Zhz+QlVE8ZkPhysIkMvr83XKc2aX0rLfUzHSjcg/w5Li7e73dpdFWzNNdWA
l4FkaYi0CQMkm807mz+1dbLnlA0NgVSBdzqvnlhsXMyFFnMDatARnDtPdjWx9eP34Hrdy6yrs9QY
7TAFIkc3yfMg/SlUwr91BvZMReVj70MwKEFAua6+jCNHb1+X1tbMEVi4CpGVad4AKuMJeNTTM37W
HrkZV/0khApug/8P6H0SBnPXRV7FsrIu0ebjCW2WwslQ27oHdIXbwJ6zW5HdqgHLSQIgfSt958XM
VM+zmN8XJnx25sjl22Q9TDxfrRrADppyvW/l0oUdE9gZxvnTOPbrs+XGz0b+21tI+jU+T8YRvs5B
Q2+hcpDreOxbh5S3JQqtozd5GwzX3OppFIgfFevSxnXRUtozCprdUrpOk69CJtMBCCsNgcEXtL/4
xzTh+nBjWkXGzxl77tkPBEtWt8u/BNujsGc7iYN1/epV6twnFp26AupgCGgLdUww2ad5ZALZm/L0
dTx3vNdW2oXCz+P77Pu0kgtjeE8S19jkmXlA7a1vHfjD/ViqPUzfZZPyzY/Qbs6a/GgrUwNSlW08
C6lPtS26s42vT2LTelVrN4TVTJhZLCAVRse9mX2wngrT41NQOflxNCui3R6/HwIJYckvXtoiuWBr
KpCCpz69Vo+dsOGMG2UnPC4ef7dM/WMsYn4ZY3SYxPS3fCxYHGn/JrHpnNsGAKn/2CE6rw51tMe5
mjCNkbG9O3P22SrwZ5PhtfyyBe2RfvGKLSAPp4rbfyCehU8Arqz9bwtl9GDE7HpaFVtHYuiMSH2O
2Bsrg8alHNOLcHlBzCbf9YXd/UIv+xyV14SOYY5ogmo6LslicwhD/U+UjeJ36SghEk4R342hOM80
2p/M0fkeWqwhuTPcCiImxwkdEOOifsbU76Cea+cUzyaWla6fAU4G98Wpu5OBIBL6vW3vEWPt/bIw
ZjEnv88t3tEUx3pr99/NovuDl09fbE5wlNJzCtn5whbZPGZjCUXFHE/d6nFBzUBUj+6or2avMh4g
bblrTLh/jb3ir5LHKtDx3VIu1PgsuQizMh569Sabl/gtxz6AoSYftt1sUuuSKXnpZ/HbFN4/c+qr
GzG9hzYyhwuj/nkk4nGWfdtuLKd+pRMufdEFIlgu8lcyPUzrKNGXUZfV0Z78UxCw33TbzPp02vRv
267Vs1LWX1l2RAa2Y0Jhpx6c/r1LdeSIh808z659a2L8H9NrQVGccum3tzwqeNMhW0LD42OIjH0B
wl8Ih8KREitLWmaPrHRfPf3/TxhSIZ43IJeQP8pwbifjlWdMdkhWzodVma9tp6HvwTs6ojHnB3eN
v+dmIfYQFAj+wnpcRWiPFVxJ48xG0Mh0tY8brjOUHMsIKtU+iFHrRe9c1qFCIqbGJwfNxUCI8dQv
7Y94UIgUafc9VfD7WUs6BFl4hRNP0BrA40MXw+8kxYXiUZXHhggjTZC04cK9vlijoUDVKamD3XvG
NV8p7fTqyg2ZEXU05ZYXjXl/bhZc0ZVeWKKo+J2+JvOwOpN/9YMJ7Io1UhNWxMWRDomvnD0bGfGf
qm6rfe8BMXWSgaqNA0SDnnxFCww4oT8gWC5rbI0HuyhO6zJOeH3K6VRBGQorpCHaO0Lmgd3Ane/3
iIJlPQT5krvli1TgGAhJWRFphw8rwOhFNcV6MlNjR7tDfiDCs57ApL3qUh25MXxg/MaNrNevYVH+
synH//F0ZstxKu0SfSIimAtue55boyX5hpBlmRkKimJ6+n+hs+PcdFjaO2ypG6iq/DJXKkyGaXOt
dXJCqQrX0qZ2OCGdiFjZsDsM6KhrfZJ5CSW+dBIzDIMa3SRWddKpZLLoRJzHdVJeW6l4Usm5Oqha
m6uWIfdbW/iHKbU+ZyfjSZXe0ygsrxM67BUAlnmmnQDFZGKsh2Fol7BTeDBRcbeV8uXadLnRsLEK
3Am4awfVP7sF8Umyu+M1zweODLwtaE04bWJJyqCVfUvXOc4EK5q5NrKHKC7/KY+pKqckIzRPkxEi
CRd/ZWROlJR16UZpQgsadTxIqaHMuFLQqb3ynLHRW9mWOpaaHlPPBlTUpRkZdfEShiXqlz2518YP
3Ctb442euuQyVWfsx5hXzCld5yUJKmckSNuyGO8s3P5Y8GO8LLgOwfKElNsQdNRFvJnoCl2ljt2c
PJyVKzNdSke57tcTG30mIhx7YkjP6zStIQeQyZg8EA1z7T4xZOf3FyDn+nj4YuxHwWVJl/qYfg10
e68rpEr0nXnYVV34nppUAM5y0DfloybS8kdzEcrcKGe9CwaiEMQsX0rxks1CnXXDTonlkd1ZBNQH
SamNI+OwlLDOtOZsCsuLqEXtaQPMBJoUVRXLno/6s2y+lLl6t1GwfnGwX3AQa4rBkqNBMGDvoD/r
gOIgAGdzjFVlJnaqFhNao/76zGny3Zz5GSR1nOi8C6+07ODJGMFc8NNA7Orn8OBnQ06r2LSu5zrA
Qkm6UxThg6YQCegqkwTefga4lBtPyi0f9XRLBHetiy9yzubvaZq3qu9ONnYXYEJucyh7dRxShtaZ
eC1g3Z5qaz6hRC6lCvk+Bqa18sfgeZYhvX8dH23oOPNDUmcvLM/lqg61sZ3Z04YpFdKc/KmsKBwa
8wY2nl7KtrGwrSc7Jw3SVjErT2vtLc1Dm1qvrY3vb8ORndVVRldlmrRYD/nd5ox4GKv6fdDOW5R6
DYQQjkJzzn61ZSfURr11nornjm4/syjJ+YQOkBS5rz2UjsKc6pWI/ebVr4koeM1UAF6g7a4Hn0Xx
1Tk0xvGAEeKv31L8rCgoYMXiXDQkmho9cIKyMomKivyNBMfdJvuCDB58EyYiwIyKUs3QPURFtrBI
f/dDWt+I8cGDsJawgVn/ZiJd7+upf1dj8xKg//ui729uwE7Jsk2WaXqZ25QAEOYoE+lIn1qt531g
wQ9kI3b2Ivs5bzULJbbUg89ib0y0k4t4+jRcM770InuJGwcPVEOEumDUgBu8uGXV/MCe6jtNoi/t
W9kxqaS3yZicUki/hBdF/4yIiqxAERVdN3iioy48Wiqxz8KEBABRdK8Dvel8qq3ca8+BB9cd3vS+
CbB8Uvk9x9zCFtE5Fm65Tjwzoasx/A6B0JxnPT77BjSWrA6jveMRNaAYMtioMXmxaae924Tq6PXK
H8uoOjRjzNa2dKv9UHOcgWZ7KFPjpegWXiydlQfVuatg9vNr0abdfhJOu8YqSGIvZ0DHG78WQYx0
ZXKqsIrsHNscBaVBxW2beZcpEeI2D4O4JX7X7iujaFdQlQWGn+Y3VruJ+d3wOOupOHHI+tJ7j3yU
Al3G3mhXVyEX+uwcOEiXZ/K2x6pA4AeMcmkKP3yYMYAmjRHeMj7bB6m7NcWx1cUhEe8xdiVLwpDI
tC7KQMDyQ+NuVll6wmj6GMwLjrF0aAxqTAriaaLAUWeT7zDWnk0JX67ica964jQ5W60Dvq3PWhd4
xp3xM7HkM7UFNj5n9KEg77/VTHk9qnuy98c82FRWt4DP0q1BF+pJGCDNJiti854j8rLvM7N2PJiT
8K8cMI6JWI7NQyvfw0J7W7Nnj2QVnnxPyvYx7PEBp2nz1tvZQ5v7/b4FA2AgTtnEzMF0irPXLdeE
53xqHqSw2YqHvrKuoVs1TwROvuD2UGWmogkDBzPIeefMeIPcKPE2da3fppB7kUT2hcr1xYqDy5Jn
aprlJDHmYMIxM4d3D4ljVfq8Z0kvnmnsdC8Gxn6gUc4GlmaPs1fnr2j/yZxPeIIFHbfcPo6Z+StI
qs6malVxmVr++ioyi61cvvQ9q7g0WIowjk7AIueoPlmTNRzYpu98YQfbOrb6nTsHb9jVEWHaIt2G
jc1bu4SVIts2NgI0ENYt2ynpkwUytVWq+9BMD1ZTFLApTZa8WF0yame3tMcV8CJchBmw/d560NYx
yUX5AsT5U2pT7ZwkZWeN49OW2t/4YZBhgPXTTdPxGGENzJ5NJ5OXcC4fnQhIcW66By0psPUq45G0
JGlNbDclRu8uNqojRWgfM8crzxnbzXsPsHld+f09h0C6yf08eYqhs1N+kefOSmG63HqeZe0SySAO
I0u3lgOx4IwrE9Zqv2vwdTP+YDuF5Y7p9/iIohFmEN0S4gIq5QqciX5R4ZjslE6plXESBo0azJVI
KdPhR1othW5OSPcnAVe1gQcs0LyGV5/qevbOxH58r6CRO0SUsxPsP4CBmjy9sTQOe8RstEDFUzPt
2QvAth4iYihB9btO/4K/sB/tCDnbDt86iYlXpKFPXINzXWiSZ40/ehfd1fYMyre5P5j9FKizvfsS
ljZu1qgy7kXRbIKg+lO4c7dlLDgFsKziXv8JG8Yhc4U9OhudS69zCJm18T1nyTLkBHOZYW3o/ba7
Z7WiJRkRPjAS+0g061fuUaqiyEX2jTRX4PeBpzvhplM+g6V6aPYBZrBejafCYbczQu5YYQs+TcRs
EXypubVZUOyin85Vkz8lZn9Regj2ZjIfsl7VB1NOLy5PVlTOzQyu7VK6zh63zvzQJ6zOLsHNQ9Hz
mLdxeoVqLB9Kftwr/eo3oFZYPr3hFwSQ+Z5VFXkVqpWOtS8r2llxgRoxn8XA5P/e5umb2csJRn6J
ohynqHrOsA/r1sXblbu7NJjuhUFjo+Hze3rTxEM4okpW164Nj9IqsbBXu7kfLLw6pXxAQPmQeQtd
IBqy7Wyq58IO/hUd2X1MtvbGAFjKETmfkWrV0yS98BhjzGcskjobM5zB4La5OOGf8jGilGgfA73U
oroZI9gBpw7OWW/m50QlN7ddWC+SfboU1hYhx57q/LcxU40o4xiTbo/EOLYOlb8YApgC7kuH/jye
uWsvKZJdW73XQp+lphEBLjHGJso4E6597Pn0qNh16T5KmuTrjBg1fRiI9BsTvWPjaORvrA4mJib+
9SHCZyh6/ep5ngNdlLJFYafdhvfKOVRjZLPM8ZtbtMJu0oTaclrAv4J4R0LYWmdD+uqYWAsKrLTI
Gpkk3kcrdYZGW7F7W1PUrs7oARNKobwH2TlXzX1iAYC3Iv/pgH1xEDEB9cuP2i8pZik5LW/yJuY0
MJZiBRj4WzQIvco3pn1kfntWf2KmEp5rtQToKB136x0B1/TGucgtlpk3jHUjp7tABKfYr6K9NruP
Nh3/al1nqITtHnUFpS3r4kfDIuLfNi+MZD22iqThrHY/GabDTQUgelk6InbphzECsY9LvX4ivj1u
xkwQf+cNweLhXVxbNVduv2tgoYlw2u0IC4lHP0urL5ekfFz1+l17IWQvJea1mAqeQBglTx6VUqdi
hCFCgw/TMVkyOxj8tU3fe+xniIWegCyhuft4qILvdE2xsdP0aDpkw/vZ/0cqd/gcE8asWYGfwm5q
Z8VUjnCpJHXtOL446k06ETXpp/DPaOMYDZ3pDYqRdXdk/GZxU7EXtSF2J1gbJx1xccbzHySZx1RQ
GGImIYbxgjHCqJs70G4seZwN7FCXuzY0cpj0s9xjruAU2uafVpOPj3Df20NPqnMzMqQXv1gPrVXJ
LHRTRb282fmiP3mK39/Un7Mh9MHmJicPaAMjDplTm0G4zUtmD9C0bYF509Ts5EqTvW2XXH3LUDuN
SrufF5eNtbyIoHXoYsZApgsutTTkmBZAD+EEohk757X5oqwvR9O0wibxOLiW8ZCW6p4ucmWGSeQQ
6AX23YcfXhl126TDQQIivFzXoGt5AyALzDz7WMTtUwpgvaO1vmUTo9MrzK2aBZyYJ9USMxgBa5Ok
bFzT3q7vSe3fywBqS2s4N3JRB8sYIrgQ8q+f2uQwuqOePxMv20GrsB9EAiGij4x8XdGASLKKUUCZ
bb2GSy0mH7nuSmjBZc7goShrHkJ5ovdhnH3Mj2Uf1bs85hHdIfibYnqe3FnvLaTytROxHGjazhom
a8A76pXkrOjlrX3G0o0/KQPURjhqZ1GLudUJejQZW39vC02rqEe8GurATgXSP8tBkWHjgVUPHNFx
C3IcowG2yp2nzmvMQ+mFv+G59EAGHGPl1QlG3sjzzu7KbMlElZZPACYqbwS4oAka0wnUeL+TPRd7
46lmZVYl0Yf2zUiS6eiK4BgjyeGw4thpC+IJsyO4NIzFmyg+2obxejwci0isOVDRBTO6xmk0m5Ys
NZ+fDw3IMvdGZgOvCL1qTwvg37lDho5C75/ZLv6YdxMOx281vqSOz8foqiPRigCfpcCWNfXOccL4
uUk9MnqTqxnpz/gaHOsAKSBb574z7zsHyHFfE0xK68Iny2uXG7NKbj5NVqupz7AQ8m/uxqWFm3Gi
fLMEDemKR4Vrl9TtNWNxcm3L3tVk5F6DcaTzGmUli6dLF7g31piaq7jtDp7yTW4OBNX8hRLo9jDj
2LnQ7Fa56XSLU5f4JWVcwD8pns+s5oKhqT/R14tXxv8US2eoZ4hmN3tEbwrRXDvMkZyBWfMZkCLg
T4YN77Ll7E5d5SpcAkf8rf6hMijA5sl0cVT/UGecqpthfCpxfELDStnGEijOmyHGBAkPY2LHzyba
giqVSByKmaJG1Hrigk0fUGiBi5YxfbJdRPLfBRXgLCvmzwt2rO95ciF4+82qh6UDZeOaELTFUISP
fzKcrSvqeCOG7C4yMiWuwyIwVRZsDKUsHja84CwKN2LCJ20paGOdOJbR2N3RzmGHlBhdSCm6R5o0
soXXgg8inz/yAfdsh/PVsmvnYDvB0ezj8ZxhQIwcDD5aUV082LRfOrY6AoDyXrsJz48nWviowveB
tgXpvp2GAqNXe2fqQFdixTwwKmF2MB3JL3C1a+rocF/3rX8lv/7uu8pjxFG3h3pKzpgE7dMsnHxj
RgqbXtyf8InwvkOcPHaTcp5owstYpOzwfSELDDq9FOlEiMdSr0VzalUAXc1lGtSP8nnS9pNVB+Wr
iIn+sqDj01PUHffl/KgGWjxzbD11w3gi6C2PhSYePsaiZs6Bz136GGAUNTdOMRwwoM4ae7U1Go9w
oUNqTbLfo4ZpW5hpfuiZtIzW/FzUMxg71vlSaoADg2aqHQ3v2L71PWJMzpK/SvhsvzObjISUS+lI
wLw0RS9xspmiGq9WNzkbLaPiELZC5DALFfGlyqU4+Hk9bTnJ4dHECLPgVLpzodOnoBP6SQaRgkxC
eoBOp3RdpQOtM134j9OwsbVM7j/ydg+wt1bKHj0kBAzFrpv8NX1hsJUfCcKkiumuW4ePkgLqU5N0
GFXtMPsD3bR044M1QmpyJh7JevTFtunZUPex/2jJ4J+Gl8LtzyEudpro5A/M/mRDummsezxDVNjb
dEQw71X1Pu8LSHkNKq0ktYYJtP/T0p8QpEF7cFpLPxSdbd76uVv1usquUa0Ogw6Mo5El1XpmFLeV
GaGfrsyOwO1XWWvJmww8nquRju7S8vm/SpSegOmerty/tsqmi2l7d12F+pwaDqHRGY6U4tdjqb/0
PU3uU5W/fZFYemgYlR9tGPhN40dURuqPyW/FHgO1e+3SlxbbCkda3ySAieDQht4nwHsT732u8S7B
RCXgPuzagWd5Kv4wFO62jq8+pg5nacxZKiA10JEYvbqada0ZeLwMPqR/H68G2+huW8K9XclxwdM7
DbFeLT6wmjLInyrCdFnxOKWhuUb5954NZR0cy9iPwlOvUsDgsp+xfrHPcUCHuLhaMXCek67xf/nB
sSxR9ItW/Au7vDo688fPBn2qH2VuZWfaE+N13jEmrvNMXqd2yM+ekBs5fOVJ1d2ignfQIzp27GPz
q5+94jZ9uNmkbo5r7eFNDZs2x4tMjde/jKklwcJvJfz5rJe5Ur/kmVF0N5FfvdXZskqb34gYIZmj
BtcyEyQRY7s1BrTLrDWHDfdWxaAhqaDIfHDajXcB7LHE6epnXKI4Nz3zJQwK+fzzLY5dxUzktjdw
PikaecMybTY4QnDHLwlHw3ifOa/uTIERCP/zzo3m8OjSYXsQ9biB6yCuvp0AY1bNpbSGeRNHYCnC
JHMvqf1mRIY+k0rvz2zgV2jJBDsqkFhJnyA+FAVmVgawfZ1AEVLiFlW5uI758xzL5uLPTELrjDc2
VV20VoVdrUOLZ64wbP1zLryaHrEQH+4Mh8OPaNJnR5jla9VRZq2ICdrsLA+lDo1jEAKzZXc4b9Mq
htrR8dYGgbIhO+fon0tyHymm3Yop+jM0Adl6KJo2rbmHunU+xwoaxDQ7lCDhx5mVfJPu9BUS8bzo
sgtvqV1dB2+6RdLjWoohyiUTjZRmx6hhsmBtJPSi+mP33LsQk3OIahccfpe+xcRTRAqHoxuD35W2
8s9lc6QaNGJa+0E2174mInY31kzstu/Md0tNzs4OOW5Inbn4W6fyItlbdM3BrdpLvdCAmQaoUyq5
PAYXxvRUpO2x7fKTUQ1sw7LoCAxMEZACu1lOXDCmlX8qS3TbyQjWQ0JXeTB18Ff67iXovHkpaV2P
PcvbWIDbg2YEsMYsGKwMhG4EVq+eSwfmzmFupdwF7mgRuEm/kijqH+tHeGHpNktHek5CsgIQZona
0e3JUB9FABBnaPwjloLxPu5OTaQPNC26e0gi+mQFPQIsHjZMZfh6fEAE3UK5MxqxLR2ruWuGq3gj
Du4cP8dtJ2khaLDkBSaavYLD4BB0Pf28SJ1zLw0+kX8F3C7i2Nb1PReIjYVIoDi0ktaFHtSHhwa5
rAGYZhNjL5AoCO0drKB6MauCE2WRkUpZCOM+MpM0y++04trjiBsDONiheWcMX/Ph0SHUcPUoOvej
5S2KySwE3odHsBsyHKzMAlkq0+A157T5kyYh0ik+Cs5/am06iWCmZ00ncwxfVeqNlyCkAqbjKDHP
d/7mjjx7x65V//vZIEWRyymIjyWnI5ozlHEzObk6VBAReavCaOPZxadd1OdCIRDFvPWEIXzKhznU
B+7M7Zq996P2Lj8vecf8Fd3/Tcbzrx52H5uo4gAvUWyUTTAn8PLygPbHvMhIXoJJE6Gr4vGCaQc1
s3hgLHfj8ZOclDai1ZiUBvDcdpf3nBpI6n2UGU6zYTd2oD9l3lEpoiu95EZJT9jqKgVlQuAB2K1P
DXi9YbgXTvs7gq+4SUfUBmkadNznvY+HYnkJq8z87091aa7CDkC3TZ55Czjmm5BKtGoYx6Dgu8Z+
aIn5NrY627N3ZPk4alwFvG9jcS89+wwhEwMgp7ed7Vmfnt1VZCpgfuOv1PRlhXLn9giACCHdpvXs
p8wGB6hrWmiJmIPOZtTnACxZJXMygBaA8mhahOtjB6ccfVbXiCo7kny4GWrOUz8/OCZkQs0eKHzZ
h8fIanYQ0n8NNDXvuCDUyYp5FCsnTjcmIhTERdUciP0/D220VxYtWDUt9jKroRRnye/WnvYTFxue
hTen9fLTz1LBSUhiwxTlMbCNXaOr9BBWFrn6BNMJ1j3GG7BfdnFqMZiXKE0EpxyB0q9n62s2qg00
9/EUA8y3uKnP85DKQ6Y1ak1Yk6qjC5qloxTHoipCEGIWhjQMDr8Vohe2kKHYkqyst6FrpNvBfK/g
Td1KSdufAW7igIwkL2VFyzTuWYBz7gWjNcHwkSOO49FmlrBrOXC4s+CDbGv6ms9+aJoPSNv2SjGD
/tN4AAxbjGBp0vxG0tzowmNAaOI/N6nMvJAkbJaIg/4VEe7C3s0daEcnZnGS8EfOuVhKsCQQ8Pau
cudrg08mH5iwmobbfPTe3RycZ9YT/9Vv3WJfMhQ7Do60n4Zg0U8daCe1GqarDIgSl43/qYHUrVoS
Cbrzxj0wImapxktIwxZZc4oQYAVnv6Tdv4XDpK4xzcUg4zmjKppIz9qnBkDNg4lkAZ44nJ/yLIve
ggBUx2CP2wnldm+M0cEu6VGYiklAeI/mc4p5c1uEjg0dlBaFtgRSkJYjSlk6fwHj+jeMhfGsGpKE
pW9ugbO3eCvM4ZleAJhx3uLPp5eq6W3/LXI7EilhIBbbgrhj5yQckaxFkYsvIU8ug+Q/sU6CdVuX
ww1NKThbE4Y0pZr0vc7PYZ4dintqKNBZ8Q2fKoMJiqZLH1OM6JNjNBDm5xSmu+KrdQAF+UVqb+fE
IsbVdVdwAsNRJePrKLBrJwlrVh0RJTXneC88y7y0NPpwmEu+zGpq30Ao1RsQ3sE9bPrikLGYYWXR
jwPY8IvO8kfOUv+IvS7hr/fGowPbHcv+NhrBrgXGjxGu0/sGoOcho/g37vvwy8fqQa8ingw94nvQ
IKxX7RTYbxJNeNWA1oazY9IBpcYbNASgr1lzhQf1QhRYHzs/yw5dpmKkHjEdfVO8NQkyD4Ul6pVS
jJU1D+4/O6kfrbaLPyHbjSs/ZULdSqfAUG9Xj95C2Gosu1h5HJ8vhThxKKA8AmPHKURxoVcyKg59
EMH6ktVfHyjGzjNS56EzOjw1QnnPWHK79WAk+VsqsH64NEr/nsvmF9sWd2fj7zqpXJLhZC9Gb12P
OFHL7zoRHxy04o8IUsdadmTmprZkYwwO0+qDhXwVy4sB2O3iRESbh8r0Xqam5r+WPudv9lJifNNu
AfKIPuwE6wou8F0Do+U3Rs0bM8Tq7NMhtVclbkxbw8Uo0g9q+7Dp4yyGb774G7ibs3RK727mbXu/
rr89buvJfU5TK/kTuA0shxbqtyY77I+i5YQPHo/iQueeczaAQbaNt4qd+LPqOrHxctt6MFXwSFCD
qY3jt69A4ZIVk/x+3WSMZGDBoT834jvqMRZHPK2Msm1ucAnwZ5bxQ5NIkHzYD5lIdSA+aMVUUh8Z
HVOZ0NC0FTCeVhZRoHYafyf3sBTAlCLuQxfPz1dKotYeX+zec77IgNwMpImvtHl1mhhJv3E/bPkq
W0gfonO8K/5ueQd9RMJtAmjFfKEgP5RD4LHa6mygGL5lC+05dIIXjpb2LuPGXLfa/EPhofdGEB7g
EZQbzpx8qcjOrvCkNBc7Ndw3VC3UltB4zV3YXG5hy2W/AgoUv8PbkNACvyTHohlGuv8THwus8VDa
DjBwK5avuSIp4GqiOm6W2oDosFpTuRWdzYodbNzF7evY9W9RSYFLGZ/48RjRUi71DCt3ekziCYcr
AfYu0iRENO/zxPTkiTUDVL0uXv/vJT7EDHBfxEJh6yW+u1bLR083eCYBCdu9a2wpziH0Fg73b8cQ
ySslvmx/sJWe0JCy1xpvxCbvJmPfLF+SBMohGzMVGOD67EeyIzAVvOzgGmZDDdjyz2B0OtlYjmhA
McRDEpUI+4nJ2pHji1YiA8Qxjfcg7+4/X7Wq9Z/INK9/vpIiw8XSGPnJJwbOMUOvZ3bTtNeX8TVU
SHeNP5RvamjGfcL+iJN9VL4JNydx7Vfq9PNfndp5AgxQr2xVtCe3tkpG2aRMMzisrmoKKGMTQ5QY
4yTDRQBRcb4Juu7FT2HTd1304LsiPNttfZUd0y1tMBzresCDZYQTxCaxfSbD5GxHA9BKuzQLuvgu
t8RdULqQOsEKL9gduSnqcTcZmbmvK5dVOScgwrH4Ufqt2hexfxkgEfLM54loZPPemKkFaezkWMy4
kDDvbjVa76pP03+jFZB5GAOHTIF9CtOqv1nLysJPsPL5LXFtZ5TsmMGzyD33WU8UxNPEMFkEHAoz
RiH3wn8u1Iu14aXRtgWvROSDrYeI92bFfAj8xMACPHXLdnzvtIW+tHlTrqPc2sKKC3bsteyTmAvU
quGVA8vM1CqnKqJZHHSzvqUOzV0zI9in6jhljHvHCH4yvAZo+TwnD8rLPkWdpvumBnaYuubB8s2/
tkFTaTkT0Rnm6tWqJxrtRjEgh9Oik8R4DrDV9UhAAF2SaDUMQ76vEt+8irbBWkWSqHTxD8HK6Y8o
XICV0zbdZC6Bl5Yucggy/KC5R7FNXnFCxcowBEV1yFMMl0hta7f1GXR62CJhJWoMX9t8tOo78uAL
vxmFK+68AxDkPf68zHKxkiIzn5TpE6BySCLbYw2N8KtnL0aq1ps3oRd7OKGmdWcMCI2tlewSQ15Y
ezMUFs64Dh8KvuRtKy35MDXZk4F5nQwL06h2STT1plltuf2LM7L0wNPRtzHmOHJTF3BN646JDyYb
7vchhYg4Z+JgqhPzMnlqi94DSdI/t0E07HibTFa40dg2yvmsbPpkymEaz8prT5ajh2M7/QGyMF0i
eMvRcmxWXdgcLNbpB+VkI2zfGCl3oKAP9sDVgc16LH1mjMOFoRFH3rb/BeRGbWscsENT/uv9WB4m
N3nDLgARY7I5s5M9aQjR4XlhtX5gpgOXEtsae+jlm14BFtaaE6bEMn3TRRocde7A8Pj/l2w29laq
3V0i0r9plg4YP1jGzzzKL2C8A9wa9PhgCPfqjUjI3DQ0ROzNlE6OFbaQF3MI+pOswUUAVE8P7eR1
DyIOs8NM4zHZ6Vw/lFUEYSbpEVwF0UH0urNoh+bemZFgvpWKJZWMiapHITSDTxEM+qSFvkjXMR8B
czHk7BQYKf9qR5l//vmqaQcmPWL+mMbilxGkdG9FbbbBdtXcshCgmyebD+ky6UA0JZvCcfui3RZm
AMkYkcUz3/L9TamqN+njpJHkQLIsNW7KjZ7jAuyxrOx+K9PGePBkGT4oTha5QDdv7N0wqPAZZdY/
TyXxlHLIfmuszVfpDu5dhuO9JF+yp8QSjmMwDecZWzQFGMGucr3vtq6/soHE7+DNw7H35oDcccNG
CIPIqjOb6TxIIbEEmvGmTBPnZTCn4WKojCrbSQQHkHvkUqD8sFHHvzYvoTn7XhoBWQWYcquuC24u
+uJrlQHgbXPHZsLgW9ssHqFeqPpFOLW3m/owP7t1/0GbRQg+g+NgUVK3pE1UXWrAyHIH470z6pU1
EmP2nPprmFvxZKf6NyO7dB0nMJxzkt3WuHj75gzvHHDeuGI7pQp9awzCCGkDDMk2ORBlCnBt7DY7
wai8yGceo0V2C6LqpeeQvipkX12BOIbQ4MTfcDJvDr/R0fU4x9VNdvl54TH4359QvyHXYUwmhM73
KiMK2cPFb5Elp0c/MT5swrQrSr+rrbKm8TEe6/bCCfGbD/YXz1m6OQKh7wXWQUV7NPyOs2Tp26AS
DL87rwRXlzx5xSRvXTH05yIv6w1zz+433JlnJbpniYn/YrODRk0q8RWWcBb6YIjvtcCFUDkLpmyI
7GMXxq8mSsvdGZtL7XJ6qfs8X/tclyWzjfWY6gCHEtk6Ug+ym3fVRzi5+cUc/rgWR1xV+i8oJv7J
JDUJgZrMQEegkTTOTQfQwCme8IYLMOT0CtsjuYZt0B3z2Ti4sf/Skk3eBjxqaeQCV2wxE1lPBuhs
v+u9A+ykHOXM/xi7BFeekVbYi/o33c54dig+wQhUDIQt+JjyDDMbJ23gELabX39eat0m2yaei3XG
uOC/76HEtsh8E8ypRUjlaDjRBQK50eB2L7L5FPnD38JJ5S9kCZybdfVXCbXzLP/IoRzrX4oaPXXR
qxBRABy7w+ihRi6xxrmHNM09jG67iRXkgSDGjEupDk/b5UU0xbDPLTlsC+Lt+OZB/uSFwnob4irT
jrMR+NXNOUyvPy8KZj+ylHdrMzU/thVjJA+EJEnryizwus0xsA1hQjZkRXrvW5R+NBL3ZiiRv2rg
Yz/fX/5QeuhImsn3de6ZgGuZb5Dno2NoTf1qBAEAsGV4Zt7uHH8wYzUj4J3RBGrThO+DJ8htEYI9
pHIAVJksQEkHBH2XP2jGRlus7GrVeIDpAqP1rnMZRZemf8wMh9BXw0kPSeTbS7xDWCzbQFysbajC
HdDlYBtZbnZVde2tPLgK6N/tNVjM3WFBqB5Cy0cs036Vplz7beDve79B94RbQDfD7yKmcu3nJbBN
AO+sInlZwDZ2um6fuSl4TWE7z2YirwOFa+c+/+CdtFYgMXnIWPQO5uLggTrn6vAf6iBG0MsMTAIY
fpUzVftS4ccImXixE2ForqmBrCOOuwv9geFt8I9BFaHMZCB13qWvBD1LlnLaqUfc94lTQAj0Sxz1
hO2cEoyzOUfemUIG/9xPLCE1dzU2aGvXGeIryIR7kR2uRVVHEPOi4JCN/2PpvJbrRrIl+kWIgDev
x1t6UqReEGqJgi2gUAVTwNffBc19YUx3T0jkIcyu3Jkrw/BqG8+60AR3rFqMKPgRuxd//SI9cqL+
mx0PrERG7tIS4esomeEf584i3lN2+MZS4m9kPZONXrx0v0YpnTEtqHRM0b8bsGOt0gORn2Fggt25
Froe7sH+im427QlPQ/WYfRCSgQC10udXwBGUVwt05LVQYcSzdQPqDn3FMu81DVlgTAgTjxYdkXSu
1A/0AKFWofFts8x9hXL3gT7IsCpExRO2/mT+L9/AEf/Wnv07DqhpyVbzpFXyrQkrek4hhV91X3Hc
CM2Pcu5RfiIVvObETaqWM6pLju7AA9jDdrcZLLYEZeqderbBFHCeq4xumwmJOHTxZWUBUnkTvTup
8lam+kiNn/CujuhOlZ+lx3iiAKJmpvk3dgEjq/gUZ3HgmfBV4BW45jmO+VHoe1Sw+0+EmfaciZPN
NK7GTJ+NsciDNci45u/gniDfXdHh4/3EL5HRoU0gBqvp4jnboA6pIVmhXXnvtbcwDSrU85qnQdF/
1S5oMB2Rsiv7Vu4DZWOr0uqC15QVbRzgDqRf3hYxy/EnNfFfpLWax4aOlhOKejjOK0pdag9QUep8
jnQGFlHGKyh0gcb0RbxbAOvRwiGfyZbpY2bGANsCugUhDutSrV+aqf7/L7pvNIscP9u7OZG5Fh7t
3oPETBUNoLpAcLgoEv8j9gpx0nIt4yoz9+Sq7E6oZbqXtIpQAX5l4MUD1bvTzZ2dzyqR9s4jL8fm
MdgHbZicgswPqGl+cWTeXfj1zPi80qupbcjgfS9eiplMfRhdo8itr1Uj7m4xx8TD6mmPDK6wcyUt
4GeE6qEEVpc1w08HZ+xlIUV5L8A2tywOyepMcAuHDwjzcpf4aZfvwYVhXGHNAWXEfiextq9FmjyN
rYJAkXL869zgvejMcspc6j8tCC3bPsor3gQlz2PXuxi/0Q9TF4Kp7xEdOj87ZFKRUhX6WmXQPZp6
+o5829yycjSYBZj3o6h5cQJBnCtmLxOFUYCDMTl2MeXeynQfHb9+gtf6KWmWEwmN+OxUdb6LS/ct
qNFRBAWgHtVlHHYIFRegBrb/+5J3j3o9ArDHZLn26Trld+9wssYZEW96F2NM5LxkLpFxk6wgwloS
xsfcyeLlzkYUC59fwIYvBmz9PPs3SCaRG4y3IB7j27//VbFKD9mIG0FlZ0BQ1akoBKys5LkY8dsO
gMJ3HLNixL653ZOYX0lhPAbwKfIaCPGkSD4gN+HM7ccHUc9XBDZzYNOXnqGy/cIp/+IlLJxCO/z2
2Ddux6jHqZLT9JVyOf6wpTk3UBRpKx5elKTWVHOuSXdePllvaZJaL5IPvXKTb9su0BcZIwjyQ3Ra
vPkd55K8/Pvijb4kukd8H17nRaCJp4WNYRPz0JThyNB0kh79oCkIcaCRqDDZCA+qLg+/pyXGGRms
q32w5+6upPwVJAl3XV5UnJen+L2MPos5pPBbQIvQ8HCJCoqLnqkwdUH340/KzzyXjuh+r36BVWqJ
ehe2d/LFDVg94+T/kVjDJepLxtYZvk+PYYJGbJLYJrrrFCQU2U6HVA9OuAUI5zJw6UjWz1BEPRDF
c+desMn+J6eZNEEh5zPgU4pZaopLvAl/M6rSQqR7mZ7d9r2Nx6fI9N1FOvUpzFe9fLDqVy2odiJg
u3cAQ/D4osXOF5qKn7zvb4pEZr8RUcmQxsVE+KmPMIVl5MrR9K6jIrpGyerQIZE1FmjlLMQCkstH
ji4FTjmipz2ZjkhzPFEAjIz3zFGfhzOIgDBYLSf1bLaWzXNPTUm510Y9hV6wMykw72mOb3mP6RGm
zTMy+7HfFKSYbmnHHZx3db/NyL5dTFj/zT35vjg23UEw0rBiu8HeBOMvEBDDPhQxoQffuWrLfwsM
3ATMf80B7VNu1l0bDhL+JH+C2IKVu0n6+jEcVmgqXVd2G4WbHrcT1Blxz9RIlViO57e0LJgiaf4W
OAlEtALIYrAm8qiXMvephZesW7CFCE3y2lG84rIFppxtjB5a61eB+HClrYP0LwPmZmpUe03nKfuI
Jl7Fc4ETy/XZMOQx2JrJZhuYVccwkupaFS3uBUpl0p0Ets0Er8MdZJ5t6DRfJcfsQ9piSAlKmyHX
4PKUKcodL65bpnCCDcjOXFfLE/it70amLSjqDE25wJaMz37jD1FwLVq/3CkZs1QwoFSy4jNW39Jo
3n2TIzYo3BzUFHQZl3mQpU59l16GQ93Dos4rVWPmFzsW33qneHTvNTikwKjyanvR1vfRaVwBj4UR
54ns80zfwPIcLFgnQyVe+GW3hyaH9ibWq69eXCgElXxseDme2NuRs8MeuNFR/bceyDOMkwWnN1c0
PpmIkGGjrhkOwI3v1fqhYVH5yAeQsioXJE4htUgbM/qkwPGoEUdLD30mr8ePKIuwYKQJEb+un4D2
iBkloygoAxnaBwp8zCUoAsR1m3AZZoqDw3av82NwygL0q8+eNgtYD1JSSaZ+nsJbEs5gb3li+/ia
ae2pYvD3EU03VnwdcRjuiHrWu3HFj/WrZKEui+T37LrTywShaeTa2ww+sHJ7qX46NVVMsfWbKJ+6
0H3UXpusAIY8tewzviD4EZmBGwXdmjelb/XWZ2H0H/7kZ2bZ7JVE9newZOOHisYfbWgfCSJg+HUE
otMYBIfRqLdGIsAVCbF6oxRbZ/oqdpESO8diLd1wfuGR7l8mPpxrbppy56KQcchLTtQzHkQnn90l
yh80v7MyOU8jcXOMSxRZN8K64797mlOMCgG7i2EzGcYQ3DHqRBTH3zaLoOujifgz5+pepAbb0YKt
bPJjEHG2Ho6Ktp4TDjZw7FRx9tjuTRMXl6rq/4sngzUrLbNdP427dNcu43ghJfeJ3dA6wiIB7k3Y
E6zGNL9mLAv3DjyCzdSO88EYKS9gmyD3m/ZpGolFtpzH92zLD5i2zdHUxVMygDtKiMoYF54t3Rv+
NbElicuZVm4fevXt3xcqzHZeJd0buDPijO+N7q0XzNkEnJtxBa0OZylQDjlKrqApILtL/877dzyl
AZ7bIP7FgCYvUNvLJ0Egh2AJBkl5t3owFbjHKR8dub6iCiLZbMO9ccP0JhYQtGVfUy4tgV66ysWV
Hqq7y56WPIJFMWagsQf8nVOnoQ6c8G1vdT/LSZoTjD19bxbqVEp4zUc47TEg5bMrSPRBnY9Sf3r1
aSi3MvABlR8HR94XJGwVHnXwMsdI2XS2UvzTViyipeYIE6jijrxqn9vlE95n9+DU3t9RvYb0GPyU
Pr/5NIeMCjqWUbpInetYwr3sE5uRWwC1WazKPfuZuyuKp4lxAQkc+83gWqd6sgyRvIVNjilPqF6C
ErhkId4V7ylsNbC/2aoDACgI2M3DAwB8eslzTFfaOUiz7stYxnmCPZndZOFJT5T0JLzjYXdgpKlD
dCmCntG9skAxDkwaeylS+8me6eewcjhHdoY5Ks+SiApagJp1wo/ZuSNmyXQ8lzleDhIR4daRR54t
7E1DMewqVuP/M9uOoQF5uNRkrEPBMiiGx+paq55BHYJbV8fZxvWSaPsis3yHFXZ8+udOlFhECm+6
MuZDBBwd9smqCa5DYTg7CQ6fy1I6j+Fku9dcgDuoUV3bBeNFbA3iXse+uEsaWncL9YobN7VerYZi
IZgUB0rexDO+dswfeBliQQAe2nkGEJCxwtDus1V+mL8qjqzH1oIL0IYcd/Bix0cmhC5/qA0GMLYW
9NfrUN+dYbr0ZegfIzTHYz/mD50OYPRlvnUD9rvt3P7sznF2gZL7J20y/EpZefcjNu7NyM3Ai4DB
dZpP7Mg86tQGf+dZSEg1svPYUT/D9YoNku1gmOXhFdnrIR79j9BrIzTz+Ugn4avJULTyqtmWvaTX
rcieEoKgCHOkGQNKnxao369+tDwZuwc9NefpTZMjVLFadovMsD2GRFddZ3j1AjomlL0W15DQ3IV2
6u3DM/Wp4T3AKzo0qrk0Sf0wBsrgFX1NRUJ2OWv6k0jGve+1ILln7780pixyyuOfXYtLMNfJMSpK
IOpzeE+CHiuZQ3WFyl7Ksr8tYdY/UtZFnzQ1NmV9GmwsB5KQXDfPeH00WYycaCNLNNyPkx2fUiXw
bS4Bs+SbRXD6kLHD2lBAyl3gBIz8/ojijJpLCwbCexUTaKG8qLgP/FGtQhSmK6/a/Xuk5eRy+Smj
k5zD6FKTnN/UORZcU0KfVdSEb3RtjvBnGIPK/LOCcgJGyb47yssfS75lg613m9UuvgTss9hVs0/X
Gp/XFJtnwYIW74XxEDqld6FnctjlQ2m2vu0B2LNpSXI030kk8HT6WITT+pZ86SFoT2kaxkjz6TlQ
61JROn9wKB2cBVieazHMFyokxsS2rSjDC9HGB5R5+2xbcYzIplkGJQm5N8v9LdNAXyLjsbbgV4sy
6SHHMR514ZF66DPP6ANTzz2mKLPq5uXBjkKXFHfynzTj1WSN/GW1MaKx9ZDEBTaMrHkk3WhvqVKF
860oGmIiAhkdNxfH7oYdR/tyu3ThLmqmvtnETR9d/j323cbxt4VjXp2w+9kyWN6bwONEosZ2/9sa
ZHe1X5Op13vjx9AzIdDdnMK6JTLrn6P1yxTlGMNQ6XAinQuCPlFSs8wh5bZJG8IeMAdIifHM45Qy
c93UvxOvUvciBny4xOKcBpzcJ+dHUxCloKdQ77WVZTc2sZvGMLdoRTtLysokIlsIA2pc1kayDP+R
l6DdEDQ9qnJYwAY6j4Imrwvf42Mk5/lhwtbz0Imq2s8FYojtwQ9CXbm5U/yT9T1Pb2+8z9CzwJbn
586moUbA0d45E0FDHG3tdhoTkDrNfOMVe877CjjeKAc6tT1zDSZSIqVgy9B4KX2wDk3svnPp+wX6
Gd5uIvpXVpN/+invLz45K4JB4mtQlJo2pfszxB2ZQ8ySM2/Q1ueExnBK81tAKhju3oma1xGXWrkv
XPHcZl1+quvgk0BHegzoc3AbgU3CrtEKKIP4bH0AdANHmxaxxcPYllDba5xdzyiK6cLd4N4UDyqh
QGqJ3LvLqJMiQibNRHaYQhUbVjXferAcOyf9cBWeUwS7k9aGihMH41PG0NAMdOthPeRHGbmeroAV
EtTE4MfSuv4tSiWHuD79qtu42EdEm7cVxyjWnZF3oYTD3+fR+KqtnDMJSjD3CwmCKiI1sDQ2EXY9
3YFI+Ou65RIWU3/uoR/dncwuDlGT/P/P+u8HjopW3k3GZTDDZgY3SkBh/Q7+fcmiHnqe8NWb7Iif
5i6lFqTFWWLFvHKCoT3QVGIerXbt0ho6ntRxMz/MESgBM8NX//ePw3rlWEE68NpeTbjrP86G6DJW
+y3tT6CvRqrsW2spD3Mfss+3QrDsbha1excT1aSz4GZ5BAKlqU8WQ+BxaesPXUFSAeKIF0fY96L4
0+eVBdmxY/ofpo8ulWI3OBD32hk7AFf9mzPFp2giE7YUwBcm6qW3DS3uZn0CUjD2LGz2JAG7Xkr3
lttA6rXwS+wLZjHbpm6Wh6iKyi2Ls/FozwR5axuCr25adGEHnLZo5VY20z1Nq+6g2KBRICXru+dl
xEYDsnfJ4t7Y17OVmSdN9gFqR9Oi9Fsl4PfQuYuaiatOYkLkDAqTE6uXCPAe1jqoaCQlDzbnsspK
7btUSAPA764J58arSE/hYOV7qseYqXNafwsF1ZcrYWsk0QnLnjteYJjN2hRZegqXF3457yEwtNNk
0Vzn11w8TjXuGv4dw4B7dHsaocuoP3qO99ZY8nPALo8Hq9kpwbO6hAUA5xoQcxwy5cVWd3WjngYG
Et0B/TSwkaLmELMS2ARx+bsIKOOzRBPf/QBndmTbmMQa9iZ9e6EU7D/8Mk9mEM2uT3F8dwBCBjqJ
n0qmOYYtGk5Epp76JPPY3rXVK9Z/fZrt+s+krWe8xc5BlLw84cALPHbTJcLP/WIk7clFFN2lbB9o
rDmMqu/QkZ35gF3sFHj9d5HF/TsUKV6msyl3Y4S2Bus4OQlfI6XG6sMnvLYVbUw5VkGVeL/2SuT4
qHb4xxk5A8Oh21TjNXPoQOw7nsusL7fZqtyHg0CjjhIgUxMDjO8+5z6HkYxekMvEe5OtCxB1id6V
t1AwfELRx8x7RTUJXgOntY/B1FBnyV8JYMjThzia1z2V65x85f+dWn86Okv6MhsB864KmzeFZYLA
UIfj5qFyRfncFGW+IaGWHP+9iUZOS7QHSirRim8Zzy/mnAOruZGA2o0K87dfiZ7is9d4otwRL+MY
sBlsf9bldKg9HA0sjs4JxVfHgPhHOUbLzWLTGuv4oRx+hUtySVgC7ArRfgYVPCqh3hsfD0QpUmou
hvwG/O8hZuDfFIDpM5B/7nq/iRVLGDf6CCz9GyRVc8jn+koGv9vNRHN2AypjHb7mhtVBIWi1TXfw
Dn7EPIJ2ik6AzRI/tMXkbf3O/Jqj7D8DqJH8Ep7i3u3+Mn0904bO6XkKC1hjy0qv9nF4zzUGB/va
JUN5tiVLFMlE0RP7umT5R0EZwZ2LYuO0ePTLzufutXkpjDr4HIVlKE8xTCxWRMWtoy+QWQ4tleQX
2Tln4pQQeIqs2MtKYj+kyC4oWLbkPtIDCTMQCnlh7UeaPEdkYZ4sdAXOMYTKduGmIOd+dg0t0+Gq
mvTRF7nLDa8DXmmUtFK+V+4YxxnA8b9O6fxU5TSucfT+cAoNXTQvcFOyNdtqasoIUwC/tkZ32Po9
xtaUJ2zW2M/2VD2ktEzEFetQ8gjVIcRdub6o7TXt3cM48NDzS0H+MqhdvJiJBTydw2MDCDMP5EGl
gIK4ExQaw7hKmE9OSc8DM8i8nSm12yTAW5xVCbAWc23a8Y8yeNFFXUKjj5V6Qu56bSa58NKaYCDZ
eK7AQf1UMbe8ZhGKPZmrmUd9PCVv4+DG9wYXA05h9vwtBSqOmzS3hGdiLoGHum3F5KBodjWIvdrD
exR5GGQoJTi5WeztG4/5wnU2lsY8NgeQIzt7uNklHibum7MJ3a9R0kYdCxCi4DnaYzrCmw8ITHrY
qnHYPTjBWqcYAElaSJGSm030keVLcYrVwH7YZyfY1btuCU5d7ZIxBcZyc/Q3RgqmxuBZZaTvlE9L
TkngJpH0ydiO+cMAVlGF1LO4b+ujgf+Bp8XlxsdYV8FLB9SuXug9n8j8upiCjtFAvQKbih1D85/R
JjnBdOhtPIhyxmP0T2HzorD89Gq2HBoLJ7TOuMUNHfKZCgCXE9JfkwGSCBSvsD5xUGOxWMlTTjv3
esHLDUYMom+9D727tohBURt2zHDLzm1xjPyIJpQeHgtNUftJ2sl5MXFy/eFYNt3Gc/LkkU+FObZ8
WJbwzvBOXlrPonIAmGbYIe9NHq7mKfgN6NzZ5yXj/cxGq7OIaXokmTjGYFb0ihjkA2+SNkLdkKSn
7JLQhBWRCS7q7E+8YCyc++lHoegixtWX7YOZzmMy3Ae89/hl/A8G1Xbbrh78JKBibKy/fUOkIbom
hnyVJl98SNX80/FRfGJbAE33E4J21Y+RJweEGTIsoEe2hBQDksec5t2YzG8iX1CTsx011PQILMkb
FiT858S5poUqd1es/lPrKnpytFU54h6JTsNIBT3eBhYUDvsq28DCHNECgxc81WsRLMWh1sxGjTwq
e05mzVC2IfESgbBDzIBhUZwAjv7iu//NArp9wO9Az7Xnwbxbu83R6xacF6TycLFnNF/NxLfWm0ju
w6nHt8S+0xhGLUezcVKYCsH9yzeKOYad41T+3rEEvqNlwhmRrVy5ehGXwH2n0RQ4maXtLwfHQokx
YZPLjijbBVoxOM1+uYdt+GJjPntcwi47J9L/C7eI+9pr1L6eAs7IId3EdI49e/y1YKt4AeX2Cw0+
3YfEW9bo3yxTiWHkLx0FGBs9zOE+dtO3wSHSiKfEWpcBW1w+5gldjnRcCRoOT/O5Wvk/Yv3STPo8
u3V5cjEGsdBMd5gT/rrhOZ/Y+Qcd68Kix7AsiV71ZMmjibAIS5VGIs+kyAQcEtgmWhHYMTcbToNX
/lX2jA+AbL5g977rTyPdNpQ3hzgdaQbQA0fVJhM/pVWdYHYUBAWmN4PHYJtKjlJqHn7DoPmOsBzi
zRyfWDafNUyrbbfEFBsJdRjmRNx0LX7kNeGeRsxkBRu047lxv525Ienp/ukCExHWGw7TSukSUZdf
CtCTLVL9JRl4fIJnK3hf+EywteqOvCWLWwMrtp7g88oovddt/sHcyNsqTNxb0xZ/J4ukicz953UA
dehsOXoFcBfOaBW5f3fj92lwUBUP+M6Mx2y1vZUjmiP/V3wVQ95i8A6ONCu91XN16Mf4Std2f6a7
hY+eyKmXr/cTzLpE6uruhTklTyIgUgMJiexajwEsZDu9aTXuoSiBZDPV2cEEg2aOc8FMWfopHtQ5
UZVzp8KATSm8tGbiLG4Jt+RfwQ3UUv0Ri/l2OwOSxPFQOKSoTiGe5lmF3rZNpNz5M97KaUnfguG7
Ro7aAPyinCI3x7DTy2XSMP4H/nImXdMh4QXtueqDe5Cv5DGiBbu8/e1DZb31+SGDpR0jFj5hQd/H
ue2yguNuGJIqevbYB98TQaA2fIfU6p98m/JCEuILdAV0iFSzcLPo9kb8xKRZERieExT5EmFnt6yH
Oytw37QK1p1/eGIqlDvCxFi7B/GR5iPrzMj6oY3VnPzfdqKzk1ZdtBvJAbF4Ct6T9m9tezfc8DAz
yfRvJ1YBTqMOCJsYmiFdwqxJ2UeF0+s4mi8dcFumyO17EEv1ee71bmo1LcryhdO43FMxwEp1oBW0
ns/9gyvTv1K/6LBip5FzF9iR35/axBwbvHmHKpy+3CB9E9ZypqturWIdiNXSJ7RvqvwjpiOPPJBq
KC6PutuYznuRwF10sdPlHiaPNmfvnuiOyrh2yS+981b03MZjOllnvRrd/Ky/c7KH19Q6GKBc/lyw
IzQFuJ80r174zLZC9VQVE/ELQUXSASYgh+DV4Q6kGNkGhTyA7HS6AqUvKP40jmdTpV4//1tDrYO6
4uewpPXB5VZdXP9XbuOI5mj36k85snMcNi88BLeV3WccRXlNWnhXcCFa+35in1+IRwq0/G2Za2+r
FFB33/V2tV97BxyKOUCweBPqODiVbp6xOIMRPxObx4SKqI7es68UbienIQQs0KYIo5ZUqIECudds
7AKydGbq/sZxkpzqkoAunxibf6qqUeCcPyW58yw1n21tzK4cxj9OjNbIYv/oTtUT7UFvDQvgrQ2H
YhMFhlHUcZ4WCfUAGZ1Q5RpE7MQU7zVNoxt+y4ZMIY5Y2yn+rm+lg0v+eKcDDrJ2QDAGYyQ2EppZ
9wzPLmj84fdA03xW9SF3kgZXMbj+EdTTeQiDq+YkdrSrbhsMLtuOtFZIGVzlklfupqpx+qxnJWil
6+ec8zqCMoGQH1IeMVybfGbEroV36XGO1IqcRTDwYEoC2B0RUD6Is/REodwS5EMX+VGEMJ7U8g+/
IPHQ5uOl1/6BKVmfko6eyiyFxKLj6KYQvs8oPWdXwxztAuQKInziofHkMeqtku/Bc26YtnY16fBV
kyAkZulTIXjUeWB0wAh0l3523irvnNgtUSAnORbGDZ97JruTm0MKYfEdNT5WdgugDtcMH2VQ3Ibi
ayiBGurojol5wh1hm+2KZg30oVNJTiNsBeMYQebWJ+6H14CTTvC5m0I1N2F+2NDAHzU1OWfs9J8+
+se5LpNtcSMSmNJLlM07O+eF5nRM6z6u54XR8MR7BWVjdJ/c1Nm4VFnA7bY32s9J2TKhEWdqTq1j
ZdfO94N9YXFS4bBqn0oLrVIs+bZbIXdt0/90a0yLt3FujyOYQaSsBOnaRf5oI6t5sFvVPISHmfVm
Tmn2I5TAYdPBNQBoS0tHyiMOVxCoQj0wU7WZfQLkYDY99C6gUEG8sV1pXXvTPow5dC/Ivg/wcn/m
LYytlu4D0xceFXqsxW1DI3Rk0RrqUy865gz46Lz6RLbG8KrGKJcaBWkqoqn7H/qvotZVgII692s8
YbV3YzOj/X2kO2kQeI1CwbQfhzI4ivgNEwifjwV0fYFdX7fOZUZ23WdUikxjiKEvr/aiZTskIbbY
cqpuMPQ2LI/8SxYoH8xfTr+5r6/RmrGG/b8Py67HDh7/sJQ5jDteCVTQhmsLL3iCTg+8fFnNYe0d
926puVsccvmyyV6soFM4KIubh8TTM4o8tstLUsRmB06VlluOlk4rgk2iFvVkm2w6UW7A0pDKhmGk
CahtNTcrdiwVYxad1rAy65PmRMlMhHfUSg+uHfWPjhYYlgt62/KZ+tFuyASi3VBvB+8n4AG6RLVg
XdbHr6jJ6PjA9vlu4njPD/JNjMjH1LGectc+gDJg7p5doNzsgbapVvCrTTJwIwfHGKudaWwQevXQ
n9M251BPoCwOBni/PmusqH116zi4oL0HwHsNTUVIaZnvI7jodWrEhoS8q9TRsaim1hnXVDcO6wKj
olutZdwe58V6Tqlj3EQ/09lmXVoGMGRJhlk+vITwLWrxk+oQQYWZ2VqS6g0z9NWOqFn3Evmfo1ko
DoDqH/3d2OC1Zs7/XYbqjIEBJrczmN0wgkpSXnvHFNRuneE7KDlHD9BQNllNYVAVntIVMdmVxAEE
AXBSHHYVvsVVYQ6D84fD5oU0U3wSc7nDzdmfixYufZYewiZvP0svPOsRa3KP7IhGGpONoCCvrDmX
d3b6uqxHwTqbMLtTcH8sbQuRJsHRFCPX4OWtki835UzfzbseZgvl1vnJC+zlhYGcTLYbapYG04ft
vToOvJ3Wsn5QJ6zu4Eq3XcSqYK4JHliEpYrVDShYGHdWxlI4y5svuOv9lpkuTt3ljK8Oxh5nReb7
6osXSnytTR1eQp7VjY+vY5Hkr7Eu7DQPl69+SfdzFbFzzTEAdKVfX8gQX9taZdiDGPoH1oRtL1fh
3sdrGY3RMdP0J9h2eFmgb5nZkZehDOgiWZcZHWtB02kcjSlU19EyPNEWH4e1TVwMmX6viXeDXIJ5
QS8XMig23V2zake8OjaDVG9A5Zb7RDwgXTDb4oF/9SoaMxe2FXM+fUu7/OF7vnfux/lHXrjXSvrp
Q+29JXVEr3xlY9PRpSbSnJw98KuczNr6JlVL1o7LH/XFTfZLVd+TyZmfIEj/jNs4ovnqVwWAnF/f
0r9gS7+5WZLup5hjpErISwbBiPtm1RxrqS4CiBFrCbB2uYQNtMn/NsQ0b4WB9GZ7f0uLd4asOO+4
jH+XaYmgqceC8E8Y9teOhOXe4z8fhrGKjrhYOA92UIUgKHGP2LfSnx5DLx1Jwif2LcBYucPPyYui
G/c1OS9oRj9MIqvDVAWI04kCABBVZBLtBD8FGPdG8ooYWNhvZiWAPGKkhBa+67scvFrderuwZfus
7L7ZFitkRMmW9HNIx3rXsIeJ856zSvYSAeZh5Fv34LxeafKhqyOTet/BFNy3dvNps8s5FS5Z2ygh
jIOdzNpN41Jc07pHUotd503n3UOv5gvC+vTeasrE51Yc7BrXVTUv5oUL52YF3jFPEJGcyBlvZh45
rxyj7kMlsv2vzWhaSKlzWJB9j1kyhnftQWQaPfOYUSN3IfQLOyDf6NgeXkScQzYyvr9pOblnMTop
Bj4S1BHNqkX4EQf5Vq7Nklh3H3FE8/tMI7FvQ1pBJm3ujc1nFoXXJnGS964DhYzvCLg80g9Qlkd0
N5q9guw04EndNU14sPzPZSD7Q9HLFpQEnUoVbhq7tWqq7ftiRcX+sgr/1g+dOhswgedk8M4A7CBK
UGK0ZXXoBmWAW1JlZ2kjW6eBik9DEz2XVBDzIwzdme1g6BfZV+8cLcsTn3bqJBfOt99J6D91sOze
Wr/fh2nnYjS3q4NTiiMmP9ijQUBt5+R2/Pt6AhqZ2FcSaqg0sYpvXd+/tp47bYyki6Juo4+GE9A+
TqZfclqwjuIKMbRFnmX3nzuNSMGTqK+IQ/ux8fQZMcO7TlX8DWQe/2ZiXmQL+KS2fvgODVZhrC5p
F6W7SrOihfZNtj0kR8n6+1TNuNc0+AX62GMeDgYDGcNZTkAvXfZL8eHHffScr35lJqSSkAeRfQES
c1B1DJBeP8A2/mOGwdtYy/TLS9jGTDosWL43pzFr3gty9vS3su7Nx71XYYhL/Eq9pFATXmzNCTPw
HuZ68LiTh/IdFy8vrgDzOlASfI3JA8mq7QIC4K6W+jGyaFlA6Xr598VS+k+lOXpR7oLBiWmaVncW
83L4rCizP5QxAn5fkwtJnaJ5wHgodmRXIV36GpIVnjlsku1lzJsDVEuYjkAOHl0k1QcqlsCD57TU
JQE7G7XY6Gqlg51L9lBjE8qx+r9uz3aqiuiiScgyTlJ/MkrrvcdDAesUlziGvIVJLFFHXYdgAFpM
4air/5mGrRNLi3DrUV8Vt8UDW3a2dEzze1tUKUYNP727ADGXvrYOMCmOibOaaCDm7Od0bSs1PoW3
I3b1uM70SpURl6obqWxO1569zGQH12+/ZZc1gOn7tQtLe5dCzyudiaNUt6eMwr20Kb8hCo6hMbCO
tlG8Mt3jVGiH4YAz0L3EMRm2PK3kM0yvY9K4X5wxe6hZ4XxOnqx8eWXGQBjLBGBfykS48Bl0ZEDZ
EI12siisg+eFX8lwlwXAWWP43uvG4Qz/fxyd13LbSBREvwhVSIPwShIAs3KwXlCW1kbOgzD4+j3w
i9besmWJAoG5fbtPO802v7sj6zFaVWLRHpKKK3nh9T37xkdTZktk99OHBN40k7Likc6NuROo54Yt
L9pMjdRqCiZaSMGIKxwL0+36b2Z4VxzVbN8KeSAMT+kkmBdzWNLoDQfiD84LDx8oEEZ7zDY798A4
hNqLlxJ7lBNU3SYarMa0o5s+D7Abi7BM+v+G2r3bNEk/wiHdAzOVfSqe9bHvHmbcWM0a/5SknSPh
jfauWxYzcqCdcm6bYfOZJonjlmwZqOLcEbfJd8WHtWZ6ZGmZGyiJIOESMI5waoPVNcFhMBTsC4pM
MOm1v/C9Go+pF79ijbaPDLKgG1WtPnjqP7JTOcdEI5k4wYdrFdgOkDuLQxGA9+V061MXu1HaL7Cx
LJfJm/qWhyytqO/pRBKMiUX9bsdeJ7GKp9nhheNrP6eagPWtK9YP2an1Ox2yel88Yd2BkzEPWdTO
PpavFpK9s/1FvIToGMduji/K0C/wkXwMEubF6Sf75GkTkeXBZdM2u0+tVun7BnMaNLJuvWcCNj/n
uSwYRODw39NQDh/lSqBxGigNrNbyZ+NFno220x7IRwNdM0obXKfEckBEbC8cywzhprLVNu6cwpIH
tzaasKIqis0zC+qNrD15BJN7i/uQ79q/vY56OHPzv/bpyvhp+fOjvX2gHwHdwnymtaqkNaP3KKrP
iZgDA3xozRUhoUwTBhbFtgE0UThAvjwuiRfKLZuwmqN+Sm0dB1I+WLvObinSIM9i40bA+ebxRvHp
/wRh0HESYTmrGjRhZ5oh6MbHPtmaJXWT/gyrzY/6hHjc8VzrR+/FcHlwNTLqGOlOruYO51rrMI1l
OEjwl6rLvw8mffA7TiOCDAreshTLyZbR5hVa3P0/Sbjo2ZyamGMD27V82HUMsYmV14e4BPtdfpSc
lmFaWZz/DJYS/ByXg586wy4up2nnArpkTVl80FoPbqb8b/V7EkCMUI8JT1WYUVsnLxMDEbTQTM3h
iTppnHkSWqPkMmSsNF/znhEMSCaYNDqk4grlwTmRBokQW7on2VXjnUfLgRIk/ap5lXFdfZSjsqgj
CCvMjg962vXYkkjuECSN/HyZ+MHG1YtP0JK6a0poDMsgAdc2oeXCu8uGtbk3hkFrWe+XV1KgF4Ww
cXerF/ro5g925Uwp3QQ/MC/uMpnTSFH9RT0JgTOv1SVupKTfWy0ovl5dUoPDTw6hbV5eoP3E/1Gl
e8QSvkF4IJMYoB+JD3He1BduVfWanQrnu0oG+9LnSdhYBtNwZ+GpXRCTyr95qep7zmh4gesT1SRc
r2oo/wOzggvR4ALii6a+tcpxotj+Pu/7lwnQdL7vSVXp4GI56JM6FCt5InogSEjxdN1rHveejg4g
wkASqML2wVO0adhg9RDpClFYD/1Sfmv+V2kVdByvbfmceu19VcOLFy/FqzCATOguN6XFx1umwdDv
cQFGs9U9rU5p3AVED3R3qJprlZ89+v64zGLI4j7ceEcWhyYfHgjN/UGvZauoyPdvaQrDpJje67c4
V1Jcm3xtT5P+LBWe/TW1DqBYcWNNyzcDn3WliZRt2NaaUVjNHCmxYkl0+ws3KuusDfeFsBRN1flb
o7Xrad1+ZxvzL6NquNPl2n81+ZAjaynLwtAE7vJr8GZKgb3qOyk9h/X06B39eXxzcNU9lSxumbF+
4mw4C1g0Bw1JLrIUzWmGfWoyi6NsA6xvjIcu6DBmFKBhoNhDHa3mkYM6HB7F43hvaZpBGgb0hZN5
wUqxFtt507zgcPl02SD0ysDPD/LlMEqjB7uyvBpjMmCVZGs7+OixY8peh2baJKyNsxHTEpDO0NmF
BTbM6VhJZB7iI9015rF2BfIT7SSAfY44VN09FuMLy4tk3/aeEWCJu+TKLx/sipdxRERaS9JkEAkz
tjdkspMqO1V1FYgS8a1KdSca9GTc62QB+HzciHJiY8rbas3BCiLJvi069HpN4kPFuhpkAI0sNu+v
ydIlQF8bANRj9Re4Cu4vqlqwU7R7KjqA/Wupc53Iw5k9LvB/YRq/6DkWlBAOSOOjfCYLGX8y43e3
YbsFBOPs1xssCmvImtvEA2HqsLP4rXXAo1QzOq/442Dmwc42NDOlzTZ0U8lOtSesPS+4xjv/256Y
8AjY3SCoMTd7rDrjT8bgh1wgzDPuntM0BjiwfrSW9tbwd2mAMP6uGf3Ns09vZDFReyOrTYjO1GE0
3acK+fNezGCa60cNQlqEa5SEVLo4PL634iHFbqhFYFvS13xyWnQSCjG8rAELQE6zEUAmC3MwIttf
/+p6nJ1G1rDY/BxclYQ2KvWrc7hTSAv+lJFhutMnwl+E1llSbrRWOf729QwHetqyrkln1i+juLu5
eieP4T3YbpXjTGu2YpA8cnTr3NX9bcypNEnR592OnmUz+YE/xFiORrhnPXjtecfYdD7xSNAg3gyC
A7U/hZncdGqzpxwcW/O2tySWaoaj7s/7dsvm3BSTLPsvU98hn+FzGi4Li9fDHI83fcSh61XDtwlg
csi3b2lkLLXJPfA2OLU2PsyFw+8sYV1LSqUbR3oX2xEfeT/GJ2ZosJHMnLO1JBenYmUguDwiDXFh
bVyq2wwyDK1F3N7oSX/avGfDWTgfOGuta72YxqHAb9AK6xqnTfmIPYssjiNIfc5yt9YGQxC1S7GB
935ImRdBGGj7LHHebGktRxrVhnYmboEZrbHNH9Uhq1oQu2NvNC7UB71OLWeT4jo2U85qWJD7Gyjx
Min3s9HhiASlwdr2Qxg0uUMesyZsCMYyhmGtyxLZYOg41sPBxoLDjpc4xnZMIDLHP7PFjDAXsuie
GjjuNq3k1ICD8jBY3czbagCC7XJbiAe3hQ1LoWwU65e1fBFrpXHC6F7okKVz1meITvofKx6fS+9J
tR3aaMEiHzcJhyT7YJZKRwjwZehR/X1UXdEHOhUa3MwecZvU0dB0L2Oh2XdX6UbEoyJsyWccjK3J
I+84FnOiR1Zlf28O4KyrOd17Ltk+b6LHbdywYqYO5uTejdBuoKjLHV5RbI7KGZ4sgRJsDXcz7fOH
mkoF70Xx7L8oZDDsCVMVFa7hB52OGb+GZhVhZlzgB87iUFewAA0dSFRMHRbL0q3gnAKgFXwC21WV
ba4J2iA3BMvAHmpV8yP7RPw68coXjkSY2Ds5K+ciTGKASFT9OylQ2SB3+xQDBBW9eWBZc1AbHTts
XdfcgzbJ73Hqm8hBG2oTh+CtXIe9INibpetOpzu2k/1v/kUBecT76VdJ8Y/RXvR8+MtKdTmU/cjY
YuNZNjb7Tf1hVU16H9PsBBz0ldcbY0XSBTXf0yl35xDXYaRNk/664cUHhP5AGDwH+kbmx6LMrkqf
31KTYvom5jiYjkzwFFqprzobn9bEHAMXaBCFN6zDbdKjUfntV3SbmzbrDZniDAXUdZ9agxU5IsTw
n1xq/6j5nb0faED3iy8gpx+ja36OWGYXbk8HpVCWRYzxl6YGMpSBMgSG9SE5wEmjOZlaqnagIKHt
wQ3bpX9IJZ0Lo7Mt4LjbHGIPM5Rm/mLKZqZjXWHp5F4924TK2NjiWlusH/JBe6NE6jmzxmyXsNs6
TTHtcKupndFT0XgRpfa8YsA91uVeZFSQ9BjPGlTUjbXQe2xGhA36qaaf+JjoOfa6IbLlMj042IAP
dNjUoQ2Y6oI7KBg13BfQZgIrISw8bUJeQm6vYyWshj5aWlYz6djiXgH6+VIaTb13RYG1Y5rKkMlD
D4Xq8z1QpqO1zHAk8qXDiwHSiYfTaVQmJBSMS2wy/uYxp9JG0kZXiWzjevBYsRoSDFwlD10LXUfF
JNbqCZhXizE/LSz1qvtI6Kw8fQD0Nweh8R2YDJeeTW8cuNhoMqnfTdg3RaXDXR5R8431Fk11ni1P
HdCFZ+yGHWeDhiJRirh2GeCHO9YRnEE90jbKxfySCu0SEww81c7yYBJDJhDMU1laFXti3yH3Uabn
tRcQDNLvlS6AokJxE2A8WQ9Nz2OCaiIQZPCvvC1ThlWgXUkj9ZJvriznu4BG8WTO4jbXNWrpPIEK
mbpLG4//KQ02A0cfZ2fjLkokgrTd+rir53k54ZRtDy6VT8med6t9Kx3xk2HXKwZ0feaw5JTFxZlY
WHcid00kUdgEn9UfO0XcXLhpE3+gvIeirYQeF50uLJ0H/yJbFm+sHUK31X8cjsNPBvl1yPr0fWup
NA6asKtToY8q7JOqDctq8U/Mt2ILqHCo9Dx1bJKMc4aUbyIFLsJ1pzv+9JkSczsTqSdrEg+R7Lzy
iTgO2QTb+82U8MtLsXroRNevWkXQz9KHF1ffoG62Rb6vBOIJT2Jo9eKEw6w/iYStcAsEbIfx7oEd
GGk1j3QQLDKYu1xImpWy0qh05kpXnBzDaJ9pU8e5YiARxQU5eUOtpH0Q2YOu8Z5XW307jvg1rfg8
ejHjE67leZlLARObmvcqswMH12tDbGlnTf3fWFQfM5vm42JUD66esS7oTPT9PvuAY69BFQjy52Gp
50A1UGwFF1gOyQYRwcwOZvo9zNwXOp0HnK6Yi/TGY3028wekBCeWfqhMwz0j5R8MZrtVJjpWC+rs
bbtSoASKR7+QR+FwPPatjL8uSSZw0aWY+PcSJxqzersEsYORHtkB5OMOSk0JvUIeC7//xXr5QIwO
r4dffNadtrd6NewWU+nv5czXx0UTFXGkezhmFzZmv9I6vtl6enXS0T/AieWgY+fODSZmHRVq+Kuv
V1Ea8w3f/T3NWitqp4xHA+H5fnWqH0xIRGEGhyLADpU+lqKASJZ5u3SRKIKCeCw1c2wbgXRfCUHu
nc5znuZJw9TqkG+RQKaj2dEIfPYlMVSfYyUWbMhBWaOzCuE+ULtsQHokQI4tw4be5uHredoLB5Ob
44IjmHWD27vWl6wLEgI7iwPkJy6mvR4TbgFQ9LHEHY+eFrKMtv6s6S/bmkLL0/t7zr+/t3zjkzKA
uMz0Z09LfzQsTit1nTtG9CGEwPHRlm36Kpv6t4BSUFsKTaE3QxJHeJABnIaDbdVPnqwxScz6g+AT
7Sk7Aujhue/yNVvw5TBAY35K+6eyMrM/8czsUQtWJNn4028KIbLKs9Cst9ns73ZXsOETTA5ZVo7M
4ck1beBs/ftAObu/j0c6ITtoP1XahPEaU++19AkQ+FocdfYZ+Nn1Y5PTqM1+EWMbN6q01BBSOzky
j/V3N6vlS9VafLPKJg+ZiLAdXqqqVlG/AGSM2YFGY1OhcAvUhwO6J/dFiXBVU5sBbuIdqiaUGrg4
CIcbPgBsLMb5X94I3nsorI81bYPedJ1AUUQKTGnOu1fYOsjpqf3txSx/29l5qWX9O0tMTARa95qx
1gFrM7IAcjvr6C7vCPG30YuPBIJYqT87XpSYs37s4uE1Y3e7c4fi89YRUngafOeLN0C4ZN4Xxs8P
VVcjImN7jkf3I3G4iWnN1rfkFH/45FXoWNrWbJBaoWIEhO76kfSCqE3PYomjxkFuPrdun1FPsiNP
ec4QV2sv1G1GJqttPbZjGIeSeIUbsH0g1cjK2vpOG0cFpdu+M9I6h3mmPIb9wJ5b0HTHIlTtKMq7
tzaRXNsw9jO8r4OdPi++AQxuNfCFkTxGi4gPCfiQbJkw08g/sQECa8091D8AKEHJnM/6Ho7+OiLZ
I+ePbXxyXC+QlmdGRZq9OAB/PAeOh0vtLKpyurMI0ikYhjy0S9bQKTHbZEiDwa3aALrMRPBRoZun
6d1wOO3Y0yvtN1tQc7CCTHC3kM6PSQNCurBWsG28mZOGrl/LGBaYY59lIrC3TgkxsuRlnWjPc69e
V3uMZQ38+SmLEFf+9HSXhmhd1Dix8qY47zgsQCykwGevw8Slg8jlJAbeXxefApp4M9Otx4iFj2ts
PubJeKPvI9UnNucJ3oIY7GjD/+TJfPYkRFu+TfzPIxSbWXssRJwfXCSwHcpCRswDRKXHKESjX/FZ
xNhr59E9q2Q69+Tz/WrIwmqF8pNUXNu2NcoQE9rfai55NC5YSvLpRmkulxIbmt1s0p7aodEFaa1c
dvNYb3KEU7sXiCY9Yd3RwFrWAiVPWiykZdE/OMOEv4Xa2EPBcBIMat00fyTM0lkI5NCpu5pAIpam
fpkNuzrkTKYHxKjzwHOHP9Q4VA3VX7OiR0DnCTPWCThK8XeCXnaUHlbUhLwB+OuPrmYYyfTR3uNS
IDbk4GU4dIWN0fa5TA328h71PkM6Pc3GPEY2qYV9rhuftGCY14LOs64Xy17i1d3RahNbE/tMdruA
XBjCO/eH9m2GkQ17BBmKYdJUazjoNFQonxISS5RP/uh+uZO27un3fm0zBpVxcaNltaqoKioUa7A3
VL4yM8TK2pxgRmAj3R66LaXurukT6gaTNe2APQGvait9HpkDZkY/eI0Cs2n8mpbVa91buAU6ySzR
Wr+rlaxiJppg9N0HmGoRm6GT8Q2hrIYJYBchCmp6WESEcymhYqLZ+ge6a5noH0xNINa97Wm18HY0
Y6g+FkKDDBIhKK6Xv5t0vTvCuE+J6x7o0AQ45DN/kUPYj/Fnbhi3IlkbMLefNqmzgF3FM2Tbl0GY
kNxtdQAhTn1rC9GPw6g9FvKkgc5Q3nJfJoF8po6+hnDPUWLeuaxlGVKP01JEnq6917W3RICAPoy+
/xBTtkNQCO2KwqrebW+myZGcVzwJdJPXFtEBXrczUzE/uY+9RYeXqwxcxLh//Lz+lNV8rsWrVtRW
0GHC5M92vyDNUhS99ZXeuxrDEr0vh2Wuzk6Z5DsKYdA2wrSwf/ASpUI8lfEGYULaN9ti58NpEpB1
yvraQ6gQDmXp+qh3p3RASeHIfsNXCxtoV8QzDhI87Rl1AkGvc2qTFREIzqGrv5UezZ+WNL5s4PEn
Up+go5ZLkvD2ydTyX1kyiHlDcS9TtS/eNlVpYyUcaNv8pZDTtSUDHBaDdmUB8s6Y/z7GO6G+fX20
IlflDyZL3Z0wFNWus6XhPzmUj3WOWbdqeazNDccF78co9PpSzj47Qi8Nttz9TtjjEho1fkAjGe4x
S+GWO84eqCEbiAI7pUzWh2o+2qPvh33rmkdIenrYxbh/C+r/WPSq7Ozng/kILYr4rD/rhAc8vv7k
q8cOGWEm3Zwslf8wxuJWgUk6lrQAHYmbXzudqosqwd+lsvbqrbzIaoDuiN6woZMpQkWjCFkcVCTo
ugD8E7eJVOPNxrUWTsjnJmWsTJAYEeiWWAFfkbXoO+dW+FOFSZ7kLv+bPVr3NBa4aKsFVE7fwEFc
WGDsnJa0OhGCE8Fbmz5uc7gysbzZdd1cSe2/tT0bii2LjNs5mPVLS2o5og/ib95Wr6aLTsFP8jw5
zZuK03wTZHsUgUDWjg2keoiprFq4mUkVLK568wbuJ3T95iHSehHybiEzBAr9YFjqebLat3+QM4cD
GvezGrPERjoD3dSEWY+QMucAKGfD/O4x/u4rcDB3c/Ji7sZJz0qY435qmVqUFrSXdDiwA8DEFyxm
KoCauBtVJUjUoIzxE9ozsw0/1nZ4hyZClMgwXjoNm0PuY//WwN+B7X4kdvpn8Ew3YlVMJiz5oyUp
/dxiarYdGh0KbfVnNhJg0B14VW52/jFLzRe9plakZuqaung5KqQFyTmbCzAnL+iT0U0wV57mxZPn
edb/6qgdHHcY2+ngei+Vb160UmK88/eLyNYzNXX/dZnJvpLQvQaMaVngRXiJjgh0LlTf76VeczoD
5eQSotB1OxgaYo7IbOqoW/ZNn1V78wGcjGbJY87I3EeP9dhjWmtfbTJOFLXN1cOQ48LO00OG8Qnl
q/9Ze2SIrKvEGazOVgCLt27wrTqUCDp7uSa/uTZPnECmY10W16Rt2FECowxYvBKTXTHRdEvDU8zs
MkbzzcwHPottpQKcbcrp4i79xwxmMPRbB4lLtq8zj6+9m9o7Ra39riNSSZ4+Ty8ZfNVS4LHqm5MB
KSvQ6CAxZ8qiWRd3U5IcrTiBeo0zbBQ2ZLBF+5uasYk05JhHY4XXuzIH7y3afffEGcobS8HyNg+K
B26FQJSB91xNyuhb/Hu5hryJ1X4xtavAxWwZZGxg4uIHSdjHcSY6o6e119JyaT3lQmYNKgOZTw9t
4fzXZ6T+mAJo5V4JMLVJfBMJZbQm8Xm2YRPRlGIL8JSgQTSd+P46L3NoOst/ddhR0Ho1F0o8jGlg
MzsVRHM4vQYYBJsqfaDjboePRz42RarjZUYvy/1GPurNcM3r2g/NHDTRlPectRedjpXqW+VpiUkn
CcqYzw178uZC8McARwHX5HB6rJzie9Rckz7I5YMYin0kC3QGaHPQRrrBHY+1duqJ/FZpDZ1WMxBN
D4oiORY2HR3nIYXDZKJGqJZ2fmXb8XdtMLhmpuxOHXO0WibEG3RV3kA36Al335z/6ybXuNdp/2jE
5qPsHPtOxq4L+s6+1U4tg5xKMDBd2ki3oDlFWls90wain2yHUdA+SHveaF2467koL2lGNBCcO3wr
sqM7TILJobQiBYf/hhnCy+fnZGry0LM5nQFVs3cl43EisUcDriM2OlnEC6z8nk2+/YCD8EgR0nis
3OVmEfs+r5X4bm0ykOPsvsmM6lzTBhPLonjhtkOqDkG3NySdXCCha7q1T6PbHDNWsfvG4mSlNfpj
peMGh2QCyX3kx9MhzKaTFtHkJs/GwGg/94wH/xAJQLhVOA7xL81ijF63msCWHfulr7OQKGGzm/F4
BFtDCrpbDc8AIwTnUO1D0EKij+LDzCmHKKiO4C35osd8v3XJGWmkV7IwymMCWy5amg67L7USqIMJ
Kjlh6X1dNF2U8RXTf1XrWKf945D79X2cX6btTVmlgx5NuVc9rrnztRZ9G5keahFD8RQKKP03XZcX
DJcUu5Yr3Xw677EG8WWFLMtupbe8O2sk7sStvP373dhsd6Z4ZgCd9bsCH76vYvz3G70pARO9y0dd
3TKrNTBS2EaA1jBh10Q6iDN8rnPj0jdXYfZX3S1mVbxPu9Z5Xz0ItcRRU79Jrr69yrdepwFGcYox
Yyg7HShMgp9jG5IP0M79KkJzWrLzvNGJc3cEUWxwM6W++qyU3YaW2bD+aYDj5Pkibs64c3Krvom8
pRVF2nCmVBD/V07OA4tD8QQ/3LkpkUUGT/6bX3DaENQs7xuD91RWZVEuGexqkWzG4+KvICx5MklW
bnROj2ApRkEgBhSTwbLUBNB+MQStEVcXu005eAj7NlkGb6Ve14OEqldTfdTpwkF9QBp1ZXnV0sVC
M22uepFcXJ6JL+zYQT+nH0as8t+9nv2RJBuS1sjuFQfuax9VgG32q1Fi9lMGdc01PhgyATvoA+x3
TfM2JGRcSpn/4QmUHNF3/rNYRQdwfNwdhXHGWW+xgUwzsKs5JaSZNxD/7cZjPqEz+4C559K21L+r
GWM1MUIHt/cUX2Up4uu/X5F0e8tRy/gxORGBBRzv5aqRyaBQinfqsi9z/WUASRaRLGMtODOkOBgd
Xn231sN2NPDwNwNRG3yAB2/5IPvR7et66Y8mxntWlCT3XCTGnfTY5/AierOQYRVX6O2LD8EOr3Pm
y6eMYMolkxC6YgZoyhiN6T6BFsiRc0+Ejt76dny3B9z7yp3fLBP+dFnl1pPNsS/bSrqkuaxnr9ve
/Dw8eLSAfhh7462aa7jPJfJ/yxcCzWOyD7xmtHr5uRt6LakOXDIuUhoJ12GzeKK8USX8XjLS5T3C
hVH1wBa6+ItaO5Y0OqzBfbN+xy2wnc6jsdDPVLHr8W41ekWJHW2OxwXMt9d1+UXk9PhRuHWW+fqb
tHbztGgZPCizCgvpeg950HhKe3DNHFFzpLxX82taP6lO54VYqehKmy/4yC4IKoJ7Dkm8wwIPlnZo
Mo2e6K5u1QRS5tBcCp5alW0XJ0Gd2dmDr3xZs3o5dvp89G3DfVTDGrIM4k2oUjNaTPE0A/Fgaisj
VedPcSpJ4ti1j6rbsWiEJsF+ZtHDkRiAOyxVmGe8CdHE4wsYfe/QjiAM3QZJpRgc9t5YlPdrncyR
28xPcV4rMpqyPMi6X/fshOQhznvi9YHBbe+zhXcQxL3nHL1Kn39NRgR42vrEjmif3EkncKpVNv0d
DLEpjrAOp0NQjxr2SGvyHofE9R79mbZMBNJfK2vxJa2qx38fpu1XVHlgVM4BqReck4AZ07fcuhMh
qZYKnVXfkEdsqQOaD57SMSOf4ZG9jE3C3UZ28NW3ngms5+jt6zzz7BtvcwLg1qTnilduvlECu+GC
yZBLPyTUMBzyFUxCE2OjykA8aGiYTvs1etydQQ/tSg7dAMGyOkp0/5ppi3E07TFileod6sah/EbL
T1VjL/cpW7dK8op+seTbL/SPtKA6dl3AV7E0Yn9QkLx3ih+gCyroczFfmDmuKAXzc6b/owKd+izn
ylrsX6AH1zDTzyNNDwf0s9dlwbKLEZU0JiXHtsYB20s17haUZj7SuoWbvXAOGKDcDRezFX5WOpmR
yT1Z/mbwGbGwsK8mkFJPQabSBmmA2lSleyr0eNtToGdjrqmnq2nYDyZ0zZ1poVUSpVgJL3YRZStb
8LWCj86apl4lhDXrhSf8EuR9/JBX4xSQNxAsmogWTUydaDLKAAzVH6XNBt6KIWGDQKeGTrIISeDd
7JdeqJt08OD0jY6kZfnPQ6ZCgOddWEqnOcVKsdlrS7yHY4Rxp+c9i9k49YwnD2krMi0XcdrDTm8C
oZsH77tVdv6EPsvzM/VZorjbmsv3A6Hr5wpFyOGGt0euVkccikQ65uZBswv1OK11t3cL1KzY9Qum
PRsbeMdQn03Nb88fwFRj+41IsORRbgFitEA8t756cHyO04rDPOdvns7k20ZMqrCKxJjhpe4ojBrn
7Gh3WRW1zhhkjvrXfzEeJ+HRI2xkNmStkfrYSf6AWLBwnniADvoucNsRn36ZPcFhmo4jfYV+BnRr
7cbfxZJjqJiM7PLvV7S6v8buOGCh8eDWTjBCu8YKiI9157xaZ3wT19ZKj4M1Ql8ex1NSxy+dU3+h
ahCUnePX1RqCShTykyrc5YRzhaP6bByspZEcaBjuB3xXT6MZYxpqU/PRQLQN9MkJObTP0Vis6kQ7
lg6sQ7yKBIZtwrvQcSEWeM7yhcPv0Bu69gM9k4BbP5fPi4CSZxruQQpJmak9xvhFLbEnRwwpgACP
dDfVpfCTL1uLPzS6W5/TfloBs29EQBhbNGuLl3mVwx3yx8Uuu+bQZz2gq2KI74Npxvdu+5CMbXL2
WeWKxjiC1a2eNhflwks3YaIswdZHg8Z5vPXNNeLLjJEdy22CJd6xRqWxdSc6wz1zNLojjLYK//22
lpO8Y03MLwk7mLCy9edFn3wc7ffKyMxrNQ2CT5OOoV7QfTtTIohR12CPpeR0bVXGd6tNtOv4bJNy
iIdjLU5mPu5cRiqEtMW+G2nvhdyYQKHMsiPaz4dKN25xqYYTgulfVqu0yeHwMujgfXS1jEYhHazA
TEXZ3S6aV9WabrCY1Xrop4KFejpOL43rkRZ1uAwM9UckGKH64ltMU0rz2eAeKgO5gXI63DaZ8dmj
MHkqdzHHVvQC9Ry20i3sEffmJ7xaVkWt2R3LCUGwJdQzCLg75kAhILWweui4GMvBQFuE4VbzUdQl
ZZN1S551phAV5e1zado3r1mGJ7MdqGrBvokQYUZGTt/HCrpvgvxGxCUtsGOzNYLJRYDZNI+Oo8UP
DQDhV+42CVSM2Y1Yl3R76VHeLDo5P7ELRh1t1uOoWLEhESaPOGn/UDG6l2Zuf2kGCOcU5N0JPJ94
5zoI1Tjpj1sxNyv7kWRlmTYHFjHJe1ooIypllgRQy5L3XMgtCTZgsfcTIgtZ/D4TzHwuS85ZJpqf
SYZGq4lhTR36ceZ2zi8mXdfNKe9S2ZOva5A3kwxvG6KKN+Yfki0b5Sf8y8RL84/FK3io2CWvHlmT
B559H7nrvsZETDALTXnko5S/VSjbuG8s+YzDOAmWwdsV+C8PGlFBZFS/vxO49RfLfYh9fHTZQuIv
mTLv4d8HJmjI0//a89R8s1OfUFkTA6QdjbccstWYkA9pp/LhX3eLbREfNVfhBRBXWPQMhh92I70C
CR1pQdGblDgOwNu68s+KpTOEh5Gg0blRuzo33aJYgSXtL183r5QK/9KW0X6fejqsMC1Bahyq+WKR
8ziIpj6sbtK/8X6JasHqQdraH9zS+9Ygml+O4xNWjEfHzCFeOsRu4274NHOP4bclcrIO1c0B3gM3
c2OMUkPVJKu4pJ2J9VtL5FXOw6V3tD/J5EwBwyGvmBtbd1Iq+P6a+9Lr1l3AqLqDQztKv2OdnK48
5+d9UQBjmurhwhV27NelvhEuvY8u8AJfMUBLTDLsa6vxyNRXhHbNKR6DhxZUJMF2HPFTgn76W7Hx
qKa8xe4JUv/g1Y7xaHgUmbfcBelDJBO9OPrAOt/Pz5kfo80YjLLOYF0HPyc6pnf2V76tajv5geW1
+Cpw83kmsk3Vu/WR7kODpzsxpuXvQPpxnwECxwOgnVADfw0arSNdm6kHnFVkLfmxLI75viz5m+r0
4YjUuJ6wyJ9i8mKRIVb3/j9V57HcOBJl0S/KCHizpfdOXhtESVUFj4R3Xz8HUM90zwZBAKJEkSAy
8717z4XSb5EFEENICdybNN2nXCdtrMKkspZveMWz5zAIwnPY599RGCubnmnhysMFcqfC0+B801/s
jv5QyT/8CGm/jpRE8JyAZ3IcC8Gk0+/yXv2Ie9KuPtG+Dfcua38lcS0IugqLZUlS1WYOxskK9IAi
bHYG2dkYeux42arFLd+4rnUw+Hyy4V1nYKQ4UD2F3PeXVdvUz0q01IBrXojaiIGOVGgVKCEhLGN+
E1tCv+LUx03vUTe1U7Itx54GC2yQ3/2clZxPsckuq8V15MK47GC5el0N3SCg8NeWLBjGPibSzDNI
dQnA3JtOfjCnjTqOG0IiF0aoQBBrhoS2IAp7pAD+Qc8IJVeqpmMAjT57W2uPqVNUBzQxTNKEsoom
RGBNuWrfO9XVi9r0GLgmJIvBZhCxdWp6eFcVPOZbpOJHpaRZXDTI5GxfIbEXL86j9hlYSdP1hwkd
GtIutALzzbZlvnVp3Oy00rv3RTNckrF/xv9PsKXxGRzKTJ0sNoF1j0zu14G7LWJvRFgPXyWS+msO
tp6o0ib01Vsa83o9FrsrTWhHP6T2FtK/9wcnumJpI2m9k81zyxxKSdO3FI7Ra+cyox4YZWwmO+9W
A8aos2g0ut7WozG9L0k+GfWndgTbgj/tHNF1vDqWuORqE2K1YBUzNs/pqL6PaIE3tKAhLtRDeaTv
unFpFZBiq2n4YwZ3aaQBkQKQSuk9SHn0sWhdjAzNagQ6dmOjxEata7DCJsNxyyKV5SAlcqCvUZmt
VblMCJJhrtHpTxYCt7Wl1mjyoRoupN2378BcwmXrapTVSUCwjbj9iD6F1L+dYUivXhNZV9P2Xvzh
1ffL4kMr3HDlqxVVP9YZq5osv63es74RFZl2MlMm0PO3AGGKl9FJiZQc+A6RJWt2Xn/6a+uN8sef
hM5uRX8m7G39rAfyXNuEAUvViYj3iG85DA0zQx0YefRp8RBvhTe0V55rMoMtvX2lZ9fanHB8WTIV
RGLSnXIfMTB60RUTWwQYTGtZdLO2qmONQBxqwPiCDpo56I9UtZ56wBlaGxQvtd4EKKrAN7iRe3Bo
+S58S7QoaGjfsuR5blq9244MPKd+2sQwSTbDGPwVUPOBQWNrqRtrbcXVF2VGVOUp6ch8cWgm+io9
UqFDffgYM6u7pFTjlmmTQ4HG5OVnfLa16vnk5tHSIQ5tUampey5VOL4pdJ519CVtSp1l5u3SQFe3
4In/aNRGSWZIXyvF/iWiyWvT8ZVIEAVn/NCZ+7C5thOnWSRYBJGGQjuutMra0BVXjJxGpJdoyB77
Q6TaF6TKX3bS47tQY5gmCeHNTO+WZcUdJBy/Cp/8YEZ7BCM44rUEgNeoNyDG+D1R34BQnVpT2PiX
VhzDpm+7TSqZk7eKgjI/fEatQjle7/Ol3W31BgsPWo4HuUtISP3xZNtTYmPhvkCS+XbL9zxve6pZ
zG1blBW4jbaWeaWuTIc+IcaDkjwAwfF3UvDRqr5zbDH2LjpVgTWvhodC+VUXOumAZf+p9N9klnuL
kKF5ie76T6swo0zVv6EyDfcWG7tNMDf0337O2BLEcEEGwJxtdR2UIltDZyVuaMzeDW4OXD6iXTPn
7ww7X9U16IOG/GxfMjPUdcDiouCNqROqTb7/Oy87bGCQRoH73yqGFABd02U7lT5C3NC55648r68n
stEdfwvqDC69u+J3GmSMeIUCNrqn2Ov9pR/tMb5S+Z/3AhUasDXW52gafyUl+piOwFG4qXnWUnVH
Sm9/MAKqlfMhb6SYBpI08LZ+UX/PJ7TpbFuRSkK9ladBq8BnVCgKlR924RZ+Eu7ubMgJpagb5c2R
Ynt9/He3ruUUxCEqqIg0EMjlrYEdWCAw058nzT8fZ5cBMfLNwn9/oFf5uwQbcCf4tLr//0PKdMj4
35+a9+YfDWT580SMABoF9QSHIdiWJy/BRkc3sEDHzq6DiuXYmfHfn5PzT3jGr87QyPZkIftUJ/2u
wyhMycwdjo2IWGYNkDUl+a+/PJ/bKlleS22o/Ien1a9MA7sHuYbHyEF2DaIbJRbeFkCHI9lN5pTt
Zsd36ofurSCu4IV89KTcQ3Iz775Bz5amU4zjlWsDEsdXr9mkpUi13JcMc2vTGONzIFk4G8wgNuRx
HdEW+p8tDaplaavfSInVs+JMmY9wTpZBaSUPzU6GpeN0Jel43HL7VrvaQ98/N2F+cySNpLhQdUgA
jnUNcuU1LFmJUT7fqRZYW0y0xR6fJlkUafxaVhlNr0ocXPrFG9e26ZAgUn0UZoMd3/jFWoJbKflZ
1DdoKDVjC6uot59TlWgmaeYXx6wL3sgYg5Ih9kXT9FSdjZ5iSzCQO8au0Sv60sYpRprDFd1Z/pF5
XbpDqzsuHGP8lUi3fhCgwf2eWgGRAsTUG1hymgCap+n9sbrwoieJ/TzxU/f4jNoG3tPC5l1YTQWz
DdLbNEXh19Pacxn6AH0ONnPepC9KnKqCqTLclnkD2PMvI5h6Ln3xESJ+OiLxRsPuJyHLYDxboFEp
nlhBml2VMnWfzIxKTyBPzP3g1JrSPjihS/64Ko4meNqFmqbEGyssKiepSThU6ZOltmsTU3uGTOfQ
4ALUqpB2QyP3Q4ymDRYomTrduK/gYlglfLEg9Jo3kPb2tmPlSOuL39RJPd44VPcvOU2sS+VCsrC0
tN0gekXsGdAVW+oVjUh4cdR5anRZbS55GbBudvWAwjLMrerhyg8rdrddV7EAq3C1WyY82SBI1p0N
QnFR4KgEb4xoLg7QNmNTLM8ywMNgKM4JbBzAbqllkF0SeQbMbiNjp5OZTmUI7d76SXz+OTWdT1xQ
selonF3GyxUaomhhag0AqqB9j3w5PIIKgVJuj0vLBGxo1Ao8UDpxyxZyzabXozchkvFr5JNXiLKy
xHh2U7lHgaptTEPaZ90plm5oGPQfAYBRsOkR4VcdlCet3RWjcqmzqDvNT56Pz4/mY3Cg9F0CAIjk
BC3YENYSHSne1Hx9AfuMqkN1fIDlUfkXsG7qGa34J55dEwGmOzw8I1yWorSe50PNOFIOrIb7vDfq
ZLh39Cn9rkU7LWiiPwsjUNSTiX2ygfDz7sTGa0YIj89MDav1UP/FTfUt6zZ/A5p8bnl/aKgN8srt
JdwbWT3uYn9wgVM66OljZPYicfOP6SNZ+szWIVaXrxamknOggopxx1LQtUIji025J+M7lCCR+mLZ
6SG5GjbSbU2zNVSoEVNPWaxlbOjLGkXEwW8M/c0moI20+WLdZB5ZK/gqz2aYGXSVihzEJ1NyT5Tu
ad6gmgcVIFxxFpoIfiml2j4xwXeWHcPHIqhlDFeTCoFGBffRqa2+ANz2MWDF552Gau46JvN9rd87
lYKfxh5R9zrpn551yYk++hdu8vqptJjK5NE58BpC8KTnLIUI/adeDxX4q631glqiGNUvu6HZGDc4
+bu8lRc/Tl+iHjVRa3jDNTNGgWrHxn7jIlNyIRMNQBWpp1ZHZYpQHEVeHNTqFzdw+jVozFi0VXq8
VRq1P0eys3BIE7zuM9TD/cjUvWH21y7N7GtM5ymj8kivMcFzH4OIdUEqWpTwr6vSb1IusKjMd7xD
4ijwFRwL2dKfaI9eP3yXUVziOOWiIVwLMbqh4gdwz0b5hjk3vaPR6ymaQgKx3bSkB+p3D4oj6PHG
Qu6kmW7RfFwcTfEu1rQhlik86Gbe75jgLAA5VkSj5saRzqb/BFXjSxEdwXo6PjvdN1ZdQeWAkm91
tOWnTS3wQJjtuhoL8dRp+cMZVPtRR0TeOnYqtq3rQHululFFYUM4hLU2PBuPrt7wjYj4At7njQsk
bQF8zI6z8Gr4LPSJtXntRvPLZBr95CTS2gmBsHwZSTr184g/j+pxYy8zSBrXge7A0odkyChI5bLt
dcn9jFUCoPDM5nKmujh/aX1pXEowBdt5b1TpxZMGFExV1eTVkXW1dK2xOOhiSF6TqEelLLSEaATO
ZjlIbIC6C6vHhZvplrhaRiuuJDH426LBuJlPxwpXtU5JJfewuMd9YWFOA18PryOilYTbfzylzdPI
snMftcGziQ7AtcviBKsRH+QAS9HET7CJSoKDLKbPb1wfYAcm51Dmj3RvCq5UI1tqGJiOo4OXo/ZU
7yzLoEY2xJXdoxTDCtaFn6lZPZVqFzx1FHK2tOb2nXDV8wATjnj1Ub7FPuMOtYd6bUnkfQkt6lNu
6KzEqhBMY8IMXNVGuWbKaT6FNHMztwjufuFffVqee0y1kpkF1fg4EztPkGKvmwRXox4zt1mY5cfa
bv5A0lb3SaZ3597sHwBVrV1tlgYTY+brQZDru9p3XjAvWmsTjcSUb+he6dM7sKZS/rswVE9RL8+y
6NO9VOwDk0vnlEblX/Rg2JpLau4giJtLORC6FdupdYKoj0w0wFxnNtqAjBl8UkrYyyWzomUV0sLU
TcvlQ4iIl2mhUhRkXRfTZLIvUlpyAi6FCuwB5NCtmg/XSUJRpXxM3aKdxmXy4quvrWjKU2a7v2nY
GpuhM0rmK1AAJY2WZtEgolkaifWKqCXl5gT6D9T9cX4nXGsy9wTvQ+3X0HBD9ZmlOtFkrtMvy8lm
CzzPeM6mxjSe6eTN8ZKP6OJiZ2WZQU/LtY+Z4iDy8enxOG7ob9xYJYmtACEuDP6FhKANsHPlcJk3
HnkCsIkQrZbKHi1X/xWL9hXSXvXFetCVX0WFpq7ytWyjBGjXqLLcXKPQTiEShk3sh8raCvuJHMt6
DugHEuKgXoItU++92wYnh3S+ZZUG3asKqAPgZOgm56wbAlJ0yzvCc9x3VgwesneUzei6XxZE2muW
pIhWo5F5Am4VrW29BbPFEnbmWJ68lLlXBet2i871Me+h4/9qQEM+kDgsddga1WUsNXkTGXENpuqF
J8yi2Pfw5h/qIsveKUaD8bJfgqzpXtKBKmSQUc8Gx8N8EoSAMxVmKn/A11WE0F8gm6RV/mn1BEKU
deXvcWrJ9xYv7Hw8qyywSmllbZuaPqhKLwBEdsv6+VB0odzWVgbmxBXFh5p/RFbgfkZtCFJKV5wd
ye7pm+p3a6so5K31XKSTHV4WRUFIyy0PoCKczI3L6P6aN+VLKEX927XjK8Gx2pudkCet6556YGKw
aphLrGsv0569TGkPYwLmLp9YSwmpLFdFD85IcrRmmRV3yHXiqLrau0kHkUWvpV99tf5NiTLfz4f0
6fj8SKgnDTkt2iFxsrIweKAgCM4GmJd5L7bt5twzusCrtuwvkdfi2KvasB9YdSQSmxyDh4ldKFq5
Tmt8G06/j3qEExWk2p3EBgUSKDgxxdCOallTA8GhqJhYKKumdHeKg7axGsyLUyv6Z6/AqyJMcu80
WX138SQv6WqNC6QX2GwNRz1S0UXCJUBK+ANlW2m+UlSwLuCLv/UEinOvJt5ZtMTiKTqt0z6gDp71
QAWqniiGZtqQ5KX51H9MpdwOdtU+c4/aFr3h7qXfUGsOUZnQadPNrar399yEy5O31qrAVy4GK75h
MdVezNy+oGlIgP3X2st0bt5Du/yaB1yijqJV287v8mVmVrCkp40v4npb6iX1Cws50DAk/UbEnnMA
u/3lkNy5Lkw0ehSbEM4sFCcZDtq0iSAjKRYT4vlQbBcbASH05KdE3pZhYF19rdd2Ae6VxbwbqX1m
gwdQzxphl+hlSmzYfeniKQQKd60U8REXrb4vue1c7QcS+fpRDugLHY0RLZl252Nx4pPoYXnXmAvs
YTVZdUgK4JBEGYM0o/TCveeuR5p5nqLVztq06egbElNQYKGaTuiTjnh+BBVrS8UPx8to40gelLw/
YUrpT01NaRkCP+P7dCwKHIArRohfvA0z7HNq+Nv2Rb2xk07d90TK8hHj4zIEUnqvJ9q7+eg8t7wH
Ub6VWSTOzbT3f4cGH0gI0GqivOc8pjYI+c8TTOOMtIfWHbP9UDDBGGFJDg1USag+aTfQIyZZ4udI
0SfFRmlpZ4sGbqqlZldRsEi3e1O95mZKwgEBK0Rueuu2CDJ6vT3yUyy5B8NV0meZdM5mzCNrVTsG
vzwm0yIg1vfiTXqwrpzsM06Ij79Fv96mGep3NQzu86b7DpvCvPWiDu4ZF5qHxWjnVtHXfBFWAfpl
6adflgPpFiOSRb54x0yqj2+DHW0MaVbYHLT2AJXy3tOZOGm1RNTW6hm5WYoLqo6l5qjnITmt3n26
Ntd+hApLWJG9tkzWmSR07EeTXpYwx1+6n02eh2rYpo2ztDPprpxUyz8SDR5H7WL3sk0MJl59qYq8
uYytQnNOaOMqUT2ykAFWNIoxPrvUZFlUvMw7XnsTxFA9Ad1euRiPrgFry5+VS1Mo2Up2hrfrzeze
o9xaWcSIxxgzoRV7oY55g3Ag32DcmDdZ7pYnqh3BwlKdcTPTCr0BgOEQ938De52xyLnlpRHvlLLl
4soxTS5dqmtH0cv0Qaiue6tLQwGmnnoXcjXbNcHeEJ76yDjTdnO2SZF/8/PlzlLUZweo/3G+LcnY
Yh5CXmGZOd1ZDh7AQB9YWo8X+Oy5tnWQkFrKNMvWslSGI9rxiYmPmZ6vm/2WDfyfFbMEOyai1ozJ
jUCaRMSuvWwNKNhRYJxE3rjbLFfUPd3+rQpQ8aMsIDdbmNmOsO1gC8WDt1FNdB5w7JElu9VD4VtP
LqziHBckNkzxH2P+UWqFeHNVRCON2139zlO21jTfbuq0ujo96TJI1h5MZYiaca/MmyCgArJYUqNd
jIMd3gMi7m6FCtjFHeyzMy2xyU01ob8iE3tzjCrLV50ZERgD55k0K+GAKLULG2ti2SvTPBolvudb
m3BKXrSm52Oh4BbGYMY0G64TDLLkGSLcsLTHWH0WCOVISm/h5zsD/ktX8W4GwoY11koYf2jZx04r
NtmoU/A0dF5INPCWRi51XlTj1bGaNiDvqiPyaZwE2BRWFCEmCIae3JqG1l5AetuBRTT8UHR0ehgZ
t8CKo7UrC3OlF6N2KILqPSwa48aKh6i8Fqjoo0Q6u4Zb9PCVbGPGgb5rsHUwpfMz7ayTb0myC2n2
YAxXFS1Ycr7Eb48u1c0Hs3oLGowauo2MjHoqH3efXamzYI6JynaDAY7yc0uv0dAS95QrjX6rK8df
4IdVDJrcS0d1+k03UCWALX7Kp42vpwEOgSxFpYbxcCx4v5WpR42VHZhvYbensjKCTWL24pibQ37y
VWmv3bhSzhagBTMuvEur+Wg/SLRdz+vF+di8UYhi3RNo+2lT6j21VAgyQgieYf5NGetx86dQHkld
+uAIBaG6YVQ8EJeo25SU3z2DXncl5fvLH6iRmwMyi7AJh3ebLHTV89TXvsNJxWwad7M3fo6Ams81
89l9SHt2rYdm8RFhwAVA590Kqps3ldYVzmKfRlsYwSTLOuVQD7i4pxY39Guz4KsSBGdBaPW595wj
E5Fdq6r2zmuK7ua3bJouara+oXngRJrnBKfTQdKqYaisMn81BHySjroA1Riu8iw3nmqIBADrsgV4
KabVWEStQ13To18gpTdRMOAjqYemPxY6GNEsMa7zxnGtlyw1m1NA5m9o4znUHa5Df4AARipXB+va
MAzq7dOm7PSKBbz+1xpseXSmDXcruckH7Bum1AsqjtjmYUGFRGqL38BvzRsTUXfDbBNNIRas1OrL
B2SKqV1BRVqO2rkkPffkeCEOjJKuYAnVbxsUhEsw681OdibEy9hROOosrzsnxa9WlOXJIDRxr0lk
Z6ikvkmPUzaeXuT7bgSDwKwnPFVGVy+dEbpCHQ32dd44oVAXBWNlVAHkqcYWKWnFlEGACG9bHU8l
uMBwJNSTwusnkuDuZGZpf7bQ14GOIh+WPjCu2/c+6Yb3PPmy+XLecmOoSF1NPvWyTO6pKyPKZmPb
bLkdQWXyUW8SjwH8wmtHG4yMRdlGgcW+z8yctA6n47VP5UaAhDRfLIAV3JDj3b91yKGHhm60jThn
fr0FngKB16wgPlt28ARliGzmUExkv/DdZlWxSHIY7Vqt2ef5UV/3L0FDWlmGAW41Cis5ElepPxLN
+LJZkvwCMmJQ7YkH5HW2dRYl5DMT7l5BbPUDFJR8CMP4HmjLHudDmsE4jm9riWDEAm8hGqoXTXmH
tf2UZFHyPsjEJe6uNdYWMRnv+YB1Y8yaL801mUjZ6OYMW+kfyAgKeC1B95RqCNwLhBjPeeFiWbWt
5gVW09ZDkbRU7KTCBGiIJ2WKhcyQ5WBjdbGYsjBaR12F/aHFr9cBLaQCMgq0dGGLaIOqYNw2zVlD
2Hgde4mrjkkzfByqimndqJc0yB61zMt9BBLsTLPEv8yPXFZ9yyIA8hIg+aXAofhyn3SNxd3RETu/
NfNl2msvKb3oV/5ivjP01l7xxTNeQ7v+TT+TfLnSVTeZAaFQBZYIFqEFb6CdY1WO50yWLxgd9RMr
v3oZdYn94QcFyUUhcNGGb2griZSuKMisyzLL16Zdyx19bptCHB1vONq3ZLCeajRBB/58t8LeHH0U
A1x7ZwRlkCmXAF46tQUZb5jsqwv4mSbCA+dA/dNnpRwAdRX1a+aZuOPREzahJ7eOhHfgROjvOlwF
CRfqqwMPbz10tGAqlRuYrqEuj9zuk6kclUbcCjJN/J0L0PuVGD2EQdUpiICWmrVTHakzfSLaGTZ1
TKSXH1cofsoUtTyqFqcFS8wq7G+dGQ/MIdUGwGj8SJBbScrJ2xxJOLp/wgojhUVZLLrwwReKukGS
N3tN9ylXQ5lAWNutFAHhLrS5dUYiRU0ARayKLgis8OBTjVmaYoR3WTJ1L4vhVlVEqzYW8Wh5zpQX
IqexZinz1mVRvO9mdF6PpDUfzg21RZxcAzAJI2T0wW1oSrK2mrrFfCi/PV92pzbpvvAKYM+eMipl
8jfwkuwY22pO8YcNypIV5ory0LAQoUE6Cb2nZgRujGJLFusbSPlTrCn6brDKvZTusBdGbZ9Y2/jH
KVOkdqZQDIuyRF4gIxDFF9ZcQYIJriCNQHDMg5Z+sLUp/0BBE9DNiSUBtvsRZoteGee4tabFLGgZ
mwCcdErmhVEr8YnqKh1Ob7BOTWtwkU4i1cCkVWUD1V5TtSV8LHvxjSpeu7rDSPlkylI/jUmsrHtC
3TrSPJaKSlxjElVyC80nvhpNfQk9U2yN2MQ/nuNDL606JEVGZJSFsLLqSo8jP+6B9mkMqnrZ+nsM
EThIpA0dRRkpzWKR3xcBEo5EOiOGXk3fZrYSnSR0ECsmxHuq4tIXhdupTqAwZdwRDGe++FPxdIol
3Rld8UcFgbouyDbHvKsSM+MPPvR40G45pDkokv2+U3VqN3HgHNVQGG8e7L7Bi7xNYbM6aAsRPlPt
fcpV3LB5QQW+9MPoRYdtW0BIpOMXnuOOhMS2DdUjk6ooNe5F2H7TCtTXsfSI/gyVT8vJ/L1s4h6T
f4o/JpLl3bWnGVBEyk3olOk5G4ZzRlXpmEgtWbcVsVi56WXbUccNZKc9pSiFSST2ga2X9/3RaMJ2
M3j92aitW5l6jzL53chRrjjRUPWAEB3V/o10oHwbw9LDN2iMixzgV5FpYHukvnUV85zb5JGWTFlB
pZz6iBhuQ0FArE2ibHoNz2glqOUWghDXoWiJksHLT0cO5smIokhDnzKEMBQbxcMrlESHgjzljWKT
sYlfg8zXVGPZg+NItoo4kTK07vLipoo8+K027ntHqAWU8+RJQ3DkKvrv0iigfOh6R/crO9QpaRqd
9eqJ/FI3Hg8Gamjxyi1BdWGTTZoeHk44GOAyOuqU1ovrZNRM3Vcoj9WuRXW2Angc3qRiJgR+VK+D
ZVZv1eiwXoOwm9XMXJOWonpH91sjNu062hktgL5bteGwVaZ3KjcL77kN+lfPGatdSRUSkz7Bf1VM
tkndw4c0KX4HSXfBAHPXR/1XUyogtLzhi7xigj9KIVfCMx6D4RK80/rfWuVD+7O2hN3Z3IKG+JhC
b+iU7xJ56bFLo3rV4nAboykLUS6kKyWVC7noBTcZVt+kVBSSjmlX/qYAZsiH0yEU6SPQJ1r42w/j
9ISelqoLY200JOBtKrSl5S4NnQqwOV6TGl1dARlhUWmYmWUwIHhsETa7IEbiMRdU7wyysAGXrSJn
F2uReXe4TlhW1mSiUUQYdd3GzqTcwC10u9QkqzCBaqlEATJpBUZJKMLo2AsTzft0LEzqV1WB7W81
qhgI9WmzgyYk+Tv5SPV2AQCrT3cOWaiHOmvJ0SXUIjt09DtGFFLofRfN/Hj+ifnZ8w/Mu/Ojn2fp
07N+ftd8dN7852BXE4b3z6/6+QXzy5kf/udp8zP+c/Dnaf95YT8v6eewF3RBdfw58vP431f1nz/d
zH9aDZzhn//z39eGEuV/D/7nb6Cyn0S//3nF8+/9OTA/+T8//PPn5z/384d+Hv77ns1P6JGyrGro
xth++8uoIvS3vUl+rDIhNe+VUx4NfeCbonl7ZVARBoDvb31sHUxjvfQ1JKp3g+T0kovqV5bZT5jT
wRrl6XFAHRDmjksXqF4KM/gbOCIDz0Wkchuaz/qoLlUPpIU2hDFNuMAiGgpGu2oHe9GQIoNJK7Ai
i0IsRntfdy9xWTqnshyWpR8MOzuo/6oC9WKJMYXAWdMm07V88eoeQwaRo1himICuolDpSI9Mobir
Nd83B2qEP5KghKqANSwNuS62MN+oW80pPmtvoKKnyAC1Ylo2l15ARFIWhpmjnnZxZBBs5FwGA+hi
0V6AOAVXMBfUP8fY3yXlTsdyxjthhGcr8hbQq6yLUkAF7lIIwzGZQBdfmcan6dF8NgKlRrefKJdB
imUZ6x2OKyfftIQELz1QbesM9/EybFHJp6kgf8TJce+Kpu93epL+GX3iOUhCWXUtPFY/pYwzFloK
/Fre1dA0LsoQUa+u+LAcpQm28zG7tFAJ+qSvGYWCGN1oa8yCkX2W1QMotfnz+jAOAyeddkma76kC
kjw+71KnXphKFZ1BsVsXo3boZZJ7AYAeL3zZ4HvPYUOaDRnxfTAJexvamTlpKF0r4LMR0XfRCt0/
yj49uHSuLj1NtJ2FaRtJEXJNtUz2CnXABp/ihW4rRhu0tub0SvDs6RsPpi2jZEOjsSOUoMdR77ck
djV67W3cXsHvPPXRZKm9ZNm1Nx19N8/ggspWqPUxIcth82ycpg5OKZdIl7b5gm5Sx79AJ64dyLuc
36d50xr6SNO0q9bzbgTTfEk+R7Ch1UoH3hxQMgs8HDlfJMZ65rQStxyrW5+FuclAuPFRlDPJOkXT
5UJU4mbswfUVHlft9AY2snzSxOhxqYI6yajvXCnlfBi9f/DrmDxe069xKZGcPAwYfSvZMsOFI7RN
dLW4KrGsoTjKT2ZytIY8110Iaui0ZPiALCtZZRNdXcNcsaCfALy7dffd0lOK4qYM8DylxTQQuiVF
vFAcM4yOqETg2cxTcUpmBT1CpsZQUJBWZtqLYB7omeXLvDN2S+GN8mcnHFdKFyQvSqBoLwS8pCxv
/vkxhCtYD5/nMy01AwJ+n+dfkAIlcCzt50zc3MLOHZ61+ReUT2lrtj9nvPZVamr185zC/BT+b2Lt
7Mf8O2T3m/C25JlxodiwjGM+TcvFKbtmM3ZZjIcrXkAq824N7r8lXJdh601BFmoBDBG88W+Kn2KF
xtg8DoQGnjLqx01RhEgxXxXqmNcSjxdNkbA52/FwSA17kRVBeIgYtxZWNw4vGn72dHo9uZYOL9gf
NjXWnsfPuTDGCQJCcT5XwgByg6C9zedSh+lSoGqIMHiehyLXyzNx+TlX9Z8a2WaX+dyoNH+TDIP+
fE7tgN7CTnFO80m8jsx2ZZr97KYFYWha3g7Hn7MaurYqirzDvGt40OLjxil+dhNraJH/SmM/n00U
QImsMSC9Ty/JHxumlwQ87/55LojbGJD+bn4ZPvPtlaOW4/bnbBTIdQwUYTufbX3sRWaPjXU+i3gu
2iiVl2zms6JP+00uSab/OSskHSMX5Mt8ViezbRvkqbeaz+pVgEXPB7E872a21u36FEXsvIu0IdwP
oWMvYej1L0OEAreIaa/NZy0zyg56LAjtmP6jQUmtQ2Fhxfs56zQN9JEKAP101ozb8CRYa/x8rqbK
uqaFR/JzNiyS+mzFpv9z1qlkdPEL69f81D7OrYueV69dZ1zcuhtf8xIfxyRTfTKGCPNq9J1FOA6C
JBOLqHOqrTDLgUazWBVF7r8Ff6IsgnvRjObW8qLmNG+Cvm5OIEd+RyJDsJXFl8oGhq4iMvMzZFdp
ZL4xYhogdloY3sYbTsbm2XCcvyJnDgupOnzOm9pdNyJQTvg18N1MrOqsK4+sZOM7RTWxHCpiodSM
gpraojzW4v7TcD9yIcy/9O2f7dzS3uOxdZZGY3Y33KXI+Rqw0LjhP+3ukfh5vLOFtmfeqmwGRiLy
KWrrqphuRCz1uPFs9Y+v8NkHE9vG0l88gitxtYzeZ60nV+iiuCYN2V99RNQqg1MsyOzozfKTBLcn
f8zQv1v2vW74KOByOqiJERl0dcVvQ/FzUBsTfkWpGkRwdOTdqN6L4+Td2Z20+H3QFjsq/vraZNnV
OrmDbe7P/zB2HsuRK2mWfpVruR5UQziEt/WtBUIwBIMMarGBBUVCa4d8+vnAW1U91WM2NpswMimS
ZAQcvzjnO06x/D+1NA+AW+2L44JYoQg5jq2hznZXcB9NPe12DgDuItCj6s5srqiwkofMdQESwaq9
NUcrYEOld4+dzEkj5mXHOj2898KfLNbpALVNfxwDfUQsUT9l7Cv8YJ5LLLSEseV0pW5FrgMsjmvs
DjFBsRzaLKmSUzjGBLEu7zY48IAG4Il4DHor3zFne4nbMdoZhZudcrzRMhu9w1iV2JvjSV6zw7QZ
FdSljarc+KwExLQ5wBoRBNjZcxjwMBQ0zVwPhXVNEudFGgk3PCSuawyf8hpSBc8sX91pFZJALzzq
KXvy7gdd8K8H0+qxa4dWtJ7yWvpKJmg5mnRjOB4CAG++n+G87cyQku2/H0I3sYCp21AZl18SU9Cr
IHKeAEJzhonJzGU0TGD7NeSu67YL5r3Khz0o8fZUaCR62oEXMUnGN016oH6tO9EApUlBfvaYT0RT
TAuzfOnPA6GGcPuQ8COcny9V7d56RYB+XdbDKsOqf50y3r3Ol4fOAYfQROOOGVzPARCCgcRmg7PD
GjfCLZi0LkJfReQXqd5/vZnuM5ke0oS1f25kLyoZV249pEfCmbLTuKA1op69tw4uqBeecxVnwW3F
uug4Kv2qmgJvx4WgH1thxwfFYjAvVQTa5aa2I+tIcB0PP2/968Ebh2VLGv7+UYWlSzOltGKEvYO9
LQtmePNsNR2G8cTv/CwS4zHMmdKHG4UF8zhEWnTslodUKUI8FQPkxMFkkYL/2/YBTNCKvG1oADXD
UhV5q3Ro955dNSu2jDkov/Cq6mh1xzR4So1mPLQdQr1UN7dtMl8RrSMOGPLhJy5v2ZaY9l2JzA9R
96wXJ/QPnBp4wYBBsjseESb4k91DfU1Y17kazhLcEYcc1DioE6sODoNb78xxdCnQ1E1PcuuRV86l
juxLqEVLGHayMUzG6DPjrtZOQHjkZnMbMgxAO8roN4qNq6Yrrbt4lB8Q3KYN6awCwSi8CJ7HMpi0
XRJ7jHtIHmfrlWzaBDZCV7LVHk2CRVajCwYwwTsCBpD4Rd2DjJhbarwqRZneZeZgwWMn06xe3mX6
jpWho3i3BYwyPG3b0QW3UbPPXotM4/xaa639WBvpixAs4vsabKbwmMfU4B7bUjulinmrVM7a1eGj
tOTXHsswXYfYgA+YH37+uh1xF0wqYLbBxmKomdSbaUmqAjnyMtvISJYphujE21DjABNEiYNk9oly
CzfYBbWmpCLCob4mX0Lfpw+6rD5d/Md3TlZ2aIsJzEAzLa7J0Kb3dwEiWZCg6+xxgWLEIpRIkPBP
eW0FKV/DNxF6EAO7FWLO4U3YaDgDCEx+yTSNhkgaa6+mPpCzfg41iWeAcBkc48h/umFi6egQ9EVK
qvhwKBYQla6FF83HgLklB524cXQ9xilFZ2ZUBqI6jfBAG+x7X+nVcW4oAZLYDN/h1H4oKy5vJORm
EN/iJNqeUpn8hvcwZt/n5sV8NpuJCGiU4j6bdx+4R30M8JVzW5l74uK+RhRH53RMuy2ElG7dS6x3
YydPY5S+TAQ4PbZkui3T0vyAUCfsvXrvjB5SYVIGsCuSi1eHgvVgP5GQB/jzIYlsWF4zQVjd7Gzb
MVDHrk2vYt1yH0DhZIzPNRhcGvXa3Bo1qD8vpZOtF4cKdKXKmY6jucCe3W55ZWkwr6/nnNDIInVP
eqhbd2x29Lt28/N2RofgoCu7EZbH4sJguCMy884RYXKLG5J1E7k2yxv13F1o4fU7pEb6HS62RcQp
SRfVCKJzqHr7Ja028ctibg+kzaoDphIWOwWcDXMhEmS4UA5ieSskkZrQ9nOmCM3z+xQXTqiC4WCj
sDdSAF3Qc9hOeuWCkkGmYobRNjHH52Vtvhkz43fKnfaASjSDywtMRHkDMSxuRYS2HoB+gwDfHDR2
qgywIbDoQTtQzCm1G0dj4zqFtU2QHGyGzrttkPdtckEcWwRzfsWQHN9jm4k7YnMcP0LovWXZjtc2
1Q/Av7mzNWQVFDD2VFciJ+JyoXBNr2VC49VyLClmUFaRIyUnkc4wEeXAcc+QK8QQiAH12V10x4qC
rt3slkpAEtjGGpbxsM6em5dVgATAtCFX8jo8WQZc+b6LPzH/RVtH+zACz917+nxXOum87a9mphEH
NQDTEVw/SGMJ6Q4sLLDio8GEtafoXXethddo4cCMc3GnYfckIgUN/NBJEsKnyzgO/dYl1ZJIuWCP
HlSyLPjng+zTaacyBqOF/YmrXG0XoqJyjz8PrL3c3ex4oAFz7fjz0M+Bx3XSOuhvZXbOAYSxLw5Q
t+W62NkgTP/ynPQdwfL9MpYvEpZ+9kxBo4HzzhtLv/7rzb5YvCwo9zdcMSFBdoMG+oQPk7+W7qvA
PeDwra9zT8vYeMRnsOEZQK1gIjw6x/GEB8/PQ27LTQNGBgC1u/n5gh/IW8oh5xO72lBMdyXZUzxo
jowJ1y3c6BAtPaB0nVUPHQQwOB9Nmmv8182RQwxnWzRDEBxcoFZeZnOQRaDEEyJUcFGBLepeJ/42
x78emEz+9VaNkZLcjqpaTcu/tTgkDjmxJwZW/ePPA6SN9K+3ft4t3ex3gdp9qy9/X7eS7Gb7JWe0
LEDoLjdzPdCT48+9/echCrx2bZsS0s3ynRi8H3rL3PfOaG1KhjXHgJjQZdBMskwHGtnKvOLQt6rE
dd3CPeD3X3sR0CXYR9aa8PMvt7NrMG1ou1izmCts5uKqDuRdgUSFTBoK3ZD4zZWW9VRw+T8fJs0C
NdXm/+e/BeKQJXFyCMFSW6uEIKgD579JS9m+DOjLN1ii2h3whqt0gNkXmzUWvbXmONaHTG4Uveol
yL4Ty65P4A7PPefqqSurCoAq4JK4zbyjJ8BtVXXxu1a9ZKTS35tpzmUtxuM67yZiaZrSR4tPuoBr
6Wu8jonk2Sgt+2FO8oNZUpsUsvhI6+g37Mt827fFZ2V43UaogVuWYCvqyOSqH6cPokW0I79PBc1O
J5wuTM65GO+TEmtHQ83NUvmeM/tRkyaaUFKG8n4pKNjOJ+kzfdV9S/l1rbNm2lZAFxeJqTWQJY0x
VV+GGir6DdUeqyXCXR/f6lWDjlTawWuX1Gti9a5htn6oamFh69ktNpVFoOL5Q2+8Iru8bnt5FB5C
ca9qWGDW54kozMzO37MSnFSAM9AkjX144c/KgrZAozliO0laTKZrQn6K29pOBOuIzQ3qZoRWkrqr
8/YWzJ9V1CyYa6t9zCMsiwBoZGx/Y7NX3WjcT8i0/WTu/QoCDVizVR3DUNEgce4CkWcbBFUxup5h
vp31WkO2zYI7Hrq17lIT9Y3R+WaMCl0bwn2fN8l1FTkbC2W/bzcjnmRMJGtPJ9mBRHj72RvcdVy3
FzvKfjt6CohotpMV69dzymoMO2yC6QXj9M4V5XXD3ZtsNrpQHUrdSsFhvXFEoa/oYc1dQ5cRNFP2
FUSp4fdZGNypdPB24ESsqzbRPh0EcVdeVmS+BPeLT1R7d8MCNmA5zNvGbe7gHxFO13TQVxw4X0Il
xUOQx8OZaQCr0ftSztbjz0ONHtez9hnzTT4ItZvbXJBbFFszr0nshtbVSOgKXEy2dyKH/MCmrPQT
GTK5JmdpVbHbgWgqeFZIhxhLuQRCcjRxj6Gqr59DN3ykZ/V+5N1+Pcw+cangm9EUbvSaW1sjufVk
4lyBGFtN7oRKQTJAnrvw8OuP//j7f/3H5/if4Xd5LjMwj0X79//i/U/k/028mNH//d2/7zb3m5+v
+Ndn/I9PuPouby75d/v//KTTw/bxf37C8mP865vy3/7jx1pf1OXf3tmQBqSmu+67me6/2y5TPz8A
v8Dymf+/H/zj++e7AND5/vPXJxMcEIT332FcFr/+8aH915+/6Hl//kJ//YGW7/+PDy6/4Z+/zpfm
EnaX6f/6ku9Lq/78BWD1b6YtLSE905TS04X764/h++dDjvk3BzmLK6lHXNeiIvv1B72livgyQ/6N
U123PNLNmE3rOh9rYeMvHzPdvzm651pYyExWsaZr/frnr/9vz99/P59/FF1+LslAaP/8JVxX/voD
lNXyRC+/oCNsy7GW7yVsXvIWNnI+/nm5j4uQzzf+V4M/C5FxC/V4CewzKgWGFgGNaVsZIQ1cm1oH
3bAvyC4cMJvoKNLb5jzoi38+1n07EsdSm3b5oJ8xe9wYcH8YJp8iXT96kURom2UvAMBexpKtheuo
984IUYjGe0Jf3xUuOoJYHHAWCE4HraTyZInJtirYFGZPHh8fRm9GFtlaDOZ96IkPK+4ehAWlLWHF
KoLqO6zNZ4LQKHHF9zQfwrp906LhxRF04Zb1mlWLqKs6h5bxHg/VtymJQZiUeOiInUOusB2L9jZc
RNAkOcClylC3MZyouRLJIMXL25XGu9NzljVttE2LlsQ4jRVCL5yN1Lx3L0rTFSIqFBkLzXNRKjUD
CqYaWGqS52xoISa2iAt9S9Im0QD6BphuGEYkgKQ2HEtCRgnXPAfA5t2QkFJs9cpXaaUwBnH/oKgY
bPNNau4JZ81rR1OsRE63bA3rmGx0FHm4bXTOlAbvMrJ2c4OGRLiQvU27+rK07yGwzwFhfJrrvHUT
4Z56AeeNsJWNhoQtcarXNGwucFEYgdSbIdJfwjw80pQRlNFrJHuU2pcWqFVLoS8S5lyTDF9Rw67G
MjkpFntjZV4AVLwl7OaYoIKBd55CVzIrjXDtadiLC2ackE1y5znVSGlp5FsRt2+1drTGlBvuoLbt
HB2wlJL9HPUPzIAAsZfO04wICsMbQJqyXMty+lIMxlbd0Cyh0P1LjX9vlY7jte6RjZcsMLsYQIw/
N+wO0UKvBYR4nUxmZgxvDiriK63FheNBQAEO0fjcybaVk2MUtTGtsp1iqMBT5qXFNutnWM9TiJw6
uJ5sAglmiFq+3Wt37J79ibFOxssS1zlbnignKKdi7yi17m4U9Y2pD+SUwGQvl0hBUb+VUj/rB9aM
77hqXmYY2k05wGcneA4j9KYMeIaXgSRaz202LkBRGX7bC9a1paqHWs9W4ROQF+QTzzpE3N8gftGj
FNNqFtY9F9HOGKMnpcSzO6OUGPqboWUmgZ0oSKf9nAbPoqie4pjvAARwVWLI8ruJuZ+BMMvJ7a90
4KJy22LPYg3qTbtvRl4lsxO/Bi5tfk3Mgv41Gharsm5NvgTJgxYiprC/J6xCiooLpMp4AcYhUB+E
hHoPVHD8wogPT8PZgqf4HTX281SKHeKCpyqZa0jBOBVDaR9Tb7qHgfQ7mbWTOcDaWAQAXmY9InV5
MeznMZjXRmuREFaMD3MbPdtZ924431U336nGJf68cT/6GP1fPjr3kjiabKT+H1j5omr/0Xz6s2m+
ak7w3AwDA+Yo/YIFtkNh/W0V/MMknCcyTLDA2y/lXN3bZv0Wj+YT/bZveviTrG43JMZrrNFmqEct
dz4t4X63DAl89lTrpg0O9M/RerCG37r2ABf5K0W0dhXaBhBAFT3GhKGKDpMb4CFFpYlOjiKRyCyH
5SyNpV4txoSkpjwK2EA2AJqkp44mMZfl0PITzkAJZTNuLRG86Fgl6ZCcMPlAgobrPVssr5mto08S
mzqPOIamEIkT69PUFmd2qTzfv1OXHfisnorICH0pvrLZeXBK8mXL2f6euZSDFsq5uGtx8aSchzAR
oyfGPGvoSkBNNbRp/A8S0pfE5DhPkh6jJKbEk2d08htl92fhWo+TLU/VSLisxZXSm0+OgyWY1NnW
8M4WmNWUWsgSLGpFUt/2kA189ZpF+aro0C6N1b1y+ifVtgWhi9idF39OCVS4rDb14F0VyO7xUX3H
wXQxyuYyGg7ZoUYDs5dlg9syjsK65czhU/WG44xlDF2/lAJPgE60mDGSrAUUi6DBgU7IrC7GxEul
MNAeK0M9mJnYOXdjrn6ns/pMKjLmMwPlS4kzs9AbHyLDrVPML6HCVBNyJRo1yk9j6G6GoF0xuDxG
6A5WzBSjdUi/hyqGLNRx2tqEcMYtNF6DebDPDopGw7vLBZFBRsW2X68/0kR8um1zvTxjdZez0sY2
GksUNmmUr13SlPxJCzm7O2/biu4lyap3umy8PrHNvTc/x+P4FI4OTPX4y8z2sABfQmNE3zwN70nX
nKN407TosAFZrnXDe0nK4sUz8Y3iKS8ALQloKhurMy+ZxthfabCPqpc+bG9hra26LL0EMPAJ4BFw
XzsQ67FamRhM17BlXjkoWUrmD65LiotXHiBe3KNtObVswxc/+GqOsjX0akIW5rukKk4uYV2WaUFk
AuQ9TtKPncFdGeyNV26QQvEhOs5wBmKuqJ9RNpFfW5Bx0pJcTTKhQUYCXX+WgFKrzzBWyW2DT1h5
tWQvIZ6U8cIhfG56gC9iitEvMVN0I/NTC9Krzp3pGvIaHmtIzFVNp9aEEgNHCSVRMVJJw5wheqee
2Ef6yv0wGBEgvfCThAKlRGW5dcKJjC2klem8mo2+5cShyyoRHPtGR/UDGRGX1S6ryoqKAQu01iZM
JNrhNXeH2qcp8XyeSmR2n14vqbYCQLPS/dI09xZKSkVJjyHPak6TBdGorqf7GhsSnF9aMENvyXQa
YQ/N753ivAlBOuHDi8nJQWvQ9eWnZlQbR0f/q6szgHSOFxMbkpdgaR+I3cHMiswMQA9iiAxhWVrU
ZAWb7IJxfiapvbMMlxude1ZQl5kaN8/tUt4QSFq+hVp516FKTzDj8NWGy0ASdnYbmaQuiQ/myAez
TvbWyDXm2aTlYIi6N4OHJo/e8qrduyXZyrnAHZpfmcPiERm/4yg+qlZjTyYIAZ5IjPRl4KzD6Cuo
ra/WgK9rmegPQ6hVtYZaDS4o6WV82SfMhfvMyZ5Ns/iaQ7JV3WCP1M+P+892MNAK5G99Gz+Vw4WK
1PSRrhPUMmAGG7V3UZq8qmz55EXhc4GgedSGR92qmYRNr15iPSGAOOtu/WDGv8c6v6TyGqrnPaTW
V7e1ce441ckeyVccM2JL4t5aG+W+Dofr0ISRG5A7PyBbYXHA4pJQ+o0rC+7pLO5VhhZRYWjCfh33
38RrvDUpRgx0cfpg7bG4XAXupPw8ZlxNw9flhmRHgRXOjfF6KngmyfQG5igEFG6dzYr2l+le2tzA
sd56lXkiYpBFGvwpiTc9q/MXzyBEjSxmIA5j/jAQhyRdTns9f1cd8RkNdAR++xXh5rShRj+gNzLg
sUUf4dCeSMTQSVW9CGU9NhZVagDwyq7JXEpjimHdvYuK7Hpo3OsuJ+nV9m7g0N9mfX72HPs09kAU
LHUTtM6OpJNdC8p1xZ5AIhpkUS/ST9ZJ+Woo6neTHn+DAmU3uQbuUr1+7twOObLzIBaxJwjqvDUf
MVVQx+lcasP8ZBSUcmUx3gdE0DjAEIk1I5nUAoqoFR80Hp9mGWytXttSO+S4tqPqJLmmPQ+FZ6TE
/ZDYhwhVJWy3uwgqpi90G8dN9mRArosBlPoJ8XXMZK0XZP6bJgq/yP55HG2BMvYd4f2N01bX4BjZ
xabNCwFPe8KCcjadAOVUfx84/ZXMtbXstQeUSmdlmV9ZXN5DRzwwADGx604EITWPuLRNIteI2s1U
AHYwIih06vaK/SRR8lD0TWtrejCWpmAYEWPJ6iwQXgbZMxDjdabLdaWr1zGlcSgV47TGQLzl5rd4
WrjEGRzmPCPMpMO90EhwKTxTrHD6AB4IqMIlZWYzSxTEHQIIXRrc86KTbdIFNiogHjjZI9fUUZnR
zaRDdDbTZtwFodbTUNl3Zi8I6URMsxPCThex/0oa9uLmV8XGrXMNg4vJGW0w60f7tlnShwR/DymY
iVbfMk6ICRcTIxdJ7qcbl7+bhCEJVUxHzCyUAW22ER/JfAZjb6AW1OqbkHD7goENoUNABsAUUWpm
52Ee3yY6NWw9LO4rOIbQq3EIhkJfu3X9HBvitWDv6nctnk8RaU/upH20jjf6Buhqnwi6NpqbXaiq
54Hzdc/66CmdtGydFiW5QAquelWTqAwl99BFQmMU1THVw9qEcLbLmIl5M/FVFY4SNEhud72gB5oo
qa9ITSf2wmzKNeDOfDMI076ynHqPv/spbmAmmZrNaBZCFow1ZJeRHgzsf5CA5wTbmTxbrbsiM6BY
zevWbdoV6SGA2vEqNYOp+bYMmlUZ1qvIHK8yOL4SwC225IDpNHYF3xwHdYiG2tjOXfZQUYxmdXPH
DOPeKMYvjYjiFVqPK8b/r3HIns2YqblT9lNCNOyIkZUnjXGjKptrvhW45vrbljRdH3PVWyLLlUHh
SK1ibFK7SjZRt0uK5QpiaJYIRb/bT/cuQmnfjNCtBzCu8M6yDacrXdkOucIGrtG2vXRG+RVAb13P
LOU3WWvhh+aSaWHvyZFbjYzjeG0D4lkhR+3X0GJdvhEbkQLOixGxWXbQrmYjLfUc9B8VszCaVu5w
USktCFHEj6dITzcsit7MRl8zlDg7wCpp/ydSlR7SyLQJoCLGeUIyFkfkRGDvuMkSXkVurk52lgq/
ao0Hlv0MIV1MqPWbLeP3NIH0a3Pr0Jw9wQRMTWpVEMBkbpNhgBTpUK6IBnxm3f+eWcht5gxgBVlH
wsmVb+YhmV6d+QVraNayL8MYuVvA38uGBhScq5gru819ksfFWuX5R0E43Zqx/73RAmThBTEZGzPU
DqPTPgC5Mbcl9vEkP9UhsUSVibKVOL5sVQTdYk4YGVKAEEnCh4xgNjcwLxXHfy2yc8i9QWc4HHjo
NNRjb1ZfCZwkKigTlZ3irDWe9ToIlwy1xznzJOUjsNKZENTR8W51Q/89RwqFEluoHbmC8AhigK+k
hy7qVHJY9Lo/1giW/BAO/579BPZQ5FONQBqTZZZzXZVABy3+GqBpToWg0xliUWygRekUyJV+NUqt
X3X4uxvEA4yu5g1YqTtEb8UqyruRCyuHTZyJLVWf4WeW5xCkFD11OKFmNc9HLDt4AejMMMKTNgqJ
Y2Xq5ECbpDdjhzcNP7wesIb4LPmv89KGWDXXK6EYqjRcUYFyZtpCbgr9jda23pJahMJW6m9gFD4n
4b4yoW5WAQZnDPLIKfHvouu3JUldtfvCvvY+GYsHWbLFdnJGLIgoRm8uV4VRNASskFbCXgG4iwKW
n89fSSsJO3bXYZLoK6Pi7HbH7N4z01WJyXarOeYIr6xaYRf/Mm33HGUnyUjRNzxzWuPSVz5Uy6mg
FE0K/WL1pcvZTAncBvVbgNZhNTVgyllIXWWl0Ch4O244mIH8TNKULr/XFEbfGmavvhpwTmt9stGG
T4ye4toVA0FtJiEgdsLEH5z8caBv7Wwc2Ai9D3ZuU4pq5a6uI/zUGiVLKloKmN7d2j3RWaFAFjdM
HQwxyLd9Wn/kuez9dBoJOOiTe6UYw+gGjrAKfLhCd7mqsH6tPWW8YR1a6+if/ZD97Y79ZNd42JDI
4vVhpmz0TN5g4bspdWSxOvUxfxyPzpj5Xj73T1K/CgKp40RJXqzBfuCmRs20yBC6CHhs6NITYfLI
oOzlyP400XUvbqc5q6gMj0jYILRM+pfSUnvdpEuV7pCT3EbDGwv6a63z3vK46za97E/xAJGhccgD
mG/qrLyoJOsOejtd7OFTl8WTHZjvqe7djY06WBYq5KvGq18X0q9r1zbWcVzoY02d40TQOKSVfro9
IJQ0NZ9SRaqCk8YrU2YPZbJOhpw4nM78YJmsjqTZa6nxBqBcbCxsqzZ77MhaenaoDIQLby3NRulj
bsES12S6O1+Yfp2++wp0kuTRniNNJ+3ZTTjMGCFzC9QQbJuxvo5sumZUPawrUpJT9fY4WdnNTGoW
Eq304qX1TsB47Mxjr2u4lckZZpB5V0DVYAdzxBP+GaonlqP9xlDkuNntziog5G8sCb7UkIAzDJEY
mwZ6aIXXcUufMhK+lO47r/EtEvUeh4mErlkGq6yNz3P/uxLYaLO6Pc2Z9WYke2fCiuMazImnihOG
MGnQSCxJKo0qY+amE3ZaccVCHdeZTnM6hI8DNMuTjixoVbkp8pIiHq6zbhOlPa/dQMJbnccD8QrN
JgJaQmuzKYkjZvzTrllWZHvc+TUXwWDzisS2GHLGW12610fjCHjtrHSAuL0web1wKqRNzsVb5i9C
IzUn4tnWPM5Zl3SWtci5S3FUP1eJOHhe1x5mz3xQiQYBoJYLUQzs8SPr9tzP+fvWSYsRk8Eh6nXC
YRiosRjK7y1yKHy36xika5RnAjGnxRJSppQhPQ2HVQ/MRUhSEp1OYz86F21K2K9B21N6CMHH4V4R
TZ85r3X0+in5U9lT7DoOVeeITGr8jDMc34H9aRTWUUYwr4UqybjQcYe04Ir3nEOoApXamMy0sVIa
7oGcspCnept4yttMuH6xNKWrKqk/GUg7Pic5YFhDuy1v5p2CEbpGYTP7RkRRkLW3etUEuwL0na9N
n1GJWc4c8Cpbzm9zQZBLDgmCdCZ33zbTM5bFbM2Z/IBXDNmtI7aDPnnrNu1pyCJ3wo7Ka6lS85rE
ZNdqruBtfE0jBFyTcIx15ybdDcnpfmXM3c5pkCq22UtgWQBCNOOGjFTywd+qMWiPOV6rsWC9TN22
shgnEeal0SLxRMyR+zCPcJm6Ur8ePEowY7hBOtruET5iE+KcDU1gXOPj6I4EGTXzraiJeEsDYHhm
e9Ty6NnUfodRFa7tPqGITvBKmGRkrXDCIKxAlUWYUbJ3ZboJNFjDdk/N1gRjfSsG+x7+SfWlJPq5
Mlx7VSpeWGBvPKTvJsr5XahN3Jd19F62AdavJNkM4kXPHrGUL21HfJCtmFwuJzmEp3bW3+PAWkUU
YVszIuhjjpDdmt31nGTj1dQSo25VQBB5fsa8xdCOWVG2/aL6sJ6mcmSmoauDFrx5eoYTASzZ1exo
r1GT6YckysurOr3CCGEzOzozhpOAiVHpjgU75/E4WMmdqpqHQGbkCVT2vCaFtF9pz9Kdxc1QknMc
EV80jCF1Xu/ZKPWQeIxdsOEa2EjECbfgb6fIeYwqoJx5nyF5woMprO6U5zlQHG0JcDVvHdi9N123
l8q8zTz8L6y3ylXn7PSEUK24MptDgQhnnVoF+DKc6hNKAV+jV922yKGvcLG+pUmLNClVqN4GEnbj
hV+QgvHrk2ktYbMUFetCqieZDzjC84zcKJKGBXKnVZsZtzhWsfWZCNlcVjHCau+ntDUWDitSo6a9
tlVx0MOZ2O2BM7uNwT4w0wvWdrGraJc4rau1tJTHZit4dDvjIRJMSm20QihTbXi4FGa9rJ5VHa2M
mdkLNnAmwsMCxCzu9cjYu7V8bxskXAlBvty6jVOEQKQxw50ehYfJw7LK/2yVSASAFUDBFuMmn5Fh
SfFo8xteeXX82/PQNa9Gh7j2AbY/p8Nto8o3UQ00YNouGpGeEf51b0gy6JV8CUwoDpOzykhZYqe2
NTwP32tSfwMboYRWaIygD12x2dzPcfVkxIqj025YShQFGMOWoo7EMfKDZLhb4HtOE7zN7Y/NnFK8
W5yMTf6KTHub5tm0TtQIyQ9FAz8cW70bHStcMXGQuCZxegVx2BNjgnxE0mmNwaXv1Vslb0AkMZyb
EqZYYbZj0VVwPQFW0jGMI+ZrT9z4WXg23V6vMMqGmXfqMh2jOkk6qw7e0A7zYoVqe/wyW+3o5STe
TrJCa3QBtfc6CUtCiZwJ5k2HXZfaz7I+sw321qX8UHbabHvtTBIvtqNmQPUTPcVZBfwhD7atk3Sn
qlVPOpFLujk8Zu09o1jwE3brbBAWP5HP+C0a7c7r6zfSfxYue7Of2/ndQyvuxznnp85O1sEg7kvy
pyeHXabhOfVGkRe60rq02sE5f/Yil+2l9DZLTA41HZscPNwiJH0g7KyL6QrBzLd9F26GywPyBlR8
zpiRVBa3JtveClaw2hAwhwKiCX/elLGBM+jPY83R602SWqN/jnR0eQ6L6Cx9YABw0ufmTgBuWwuQ
wLIXHwxX77qMUnyGygT3Zz7O4BrncEDV6L3LyfPWyr2rQ9UdOJsOJlpGf3btT4n4wm1dUuQZmQ6R
nWyCnh2OnVwn0vH8jgmTAk8tCyhiBNoizNWuYYqZLFGiPQtdawlgvyNWiCEqe9aKVW6tqgcZ9o9Z
7z5LLOUz7pAQjy+s7ZYN0vzWoutbnDugWhkv0LV0DDDQK5psjq0rRGsbR8rj4OruqhlbZMMkYhYV
uTiiLFhOl9REmll+uOPSjaXJ11CsLMf+SqzpBXQA577uPRsqvHEZQyXwgCL2CpNdf7k95SEQFfzj
/aWc9GdUSMyJS+yL7fwJhwRHQGFT0tW42dVFk+oxJS1jmxraKXemByON32mKtmG4sE95tVT9JwGU
r5pm7SgrVG9cHJPbpDLqR31kqekta0XyT3zNaQ9O5gm/bpM1lmwdGqzGZkxeSHuhp81uJwPRIqbj
N6N2iRA2OT4MKiF0eIRotIkDIpVhYZjEG89zXz2HsLEg2XcNqa4q7eu13SW3iRXHK0tkuznXw1XE
gJM1+rs1cPiFGwud4YQ+lyrS/hza5cYfH8BUfI7BQ69XdxzrobyYlXtxjPC2RVG3qVrWHll8tsbh
1BiivxKl/tuNCMvmsEmGaq33+W7UvGitw4bYlIb24Gryzuvm8Qg08H+zdF7LbSNbFP0iVAGN0MAr
CSaREqkcXlCSbTUyGjl8/V2Yui+qsWfsoUSw+4S91/5MXPqtyHmwYbPBYjF2c4CcZ+r7e9XJHXqM
gz/6F7claW1Yvoph/Emn4jAb4jLAzEabE4etzww8rtwizMfx22AphYMox31KH2kQNpKohJfpslap
qi3pSBi3Y/ToRoHueSWO0fiKI1iAClIgFV//R2ZBtrVqlAw2+bFg/GqCD8XFt8T7rIgwdBUCdLO5
kLn1ORTO+4zXNezy+SoWmwEQFsGGk+DQJ921bm161hwLDjoJHu1Bs8JMUzLAbbwgyPzWWnc8jlqc
piZ4ZHl4mXIZtpEzs+Tp75u2e1A8K6R+MmpQiX9m4PLT9MVd3GevWY0Gg9RfxjHN0xToFzj8W79r
X4KqfCYKfTp6vU+sr74jq44ZMbpHafItGUpiac9+xGCffXshuKtC92vtQFiiVSf2B17RS+0yyMZt
/9K3zOTlXLwYPfPBlSeydfubjSGZ0elzWeSwZFTB9cfur8HXSwCSh+SzLFHEU3okH0aLpz0uy39R
X/4ZDHJTY4ZlS2fFoZ94qxc0+owo0byK5S6eiQj3w9LvCyuCtok8wIAt2WdJe/Bi0FsNSNkN3Nl/
7sS6ciC8PMxvte/XuwTD52FwmVujSN460wR/xPHv51GOOP85T5Qc9iPEQ8Yc7B/sIMbf8MUSgrJa
tRGFy/BpudE5ymO2OdkFB9wGiO2zStYjjOkICiBO0yb29r4RfOmA2YBpBNs8X4qdT1hgmqrr4Kk/
VfmvX+a9FP+KZmEMbmEkciPvUcz1dDOY72/2UzCSrlNk/1DPvNIE9Qc9QdXLg1MZzMxh4unBGPwX
wzafO72KViM/wbYX4PqW2K/4uPYYvbb4MzZaEBNniuDEN5rv3Xa6m7tYhYNIiagU8sUs45dazEef
RpApiGL4SOCJZf4gACG826tD3XD7l576jcp2V7tGtTcdj/Krdr5d1afbwur1bnQdoupm0jeKxRz4
M8gX4NbQaxIziWmKarLc2LDdzJH4Rd+Uz21iPkbSa/Z2O+Z3WbsMWy7PV8jftDHyY5kLUnei9BXl
ErNTbT5bJHj5XfMRm+V7PqTZBVwb1rNpuZ9gHO17SDQhLm/0wDXQHp+3zAX3EYmDHbF7swXkVBZI
XJ+FPvpWtasasz6CyrqWdQkqjCWcaIsTbhEuaBNFDs5IiF89itiifeGObnfwhTCJEH6iRvLMdAIh
a2rf4QAyqxt35uJ+0TDy9nlDau6DMQCjbuPM7GZJjbP6sfBA7RBcXTH4avYS/nvC7JGtsgaaxMCs
KSATxaTxbIHmC0Za7Ie8zsNEHFyj2SlgAclbgiJ0awXHkZhHoux0Rbwbp7ethzvNPLxaQKuh06mO
hbZ16M0x8caMuS0PHI9nqDAzs13Oim708+Lkd85NLRCOOz5pKYl9D8sCAbfOKmZaid6VDKws/k0k
0XgwMYkM/7mFefjRalLgWNkGMnhBpCuPcl8ZzCRZWTkEbWBX4THCYsZOw8UaqqFMpcEHTcFBDHqX
8afwW129XAqMb3ZE8G9ihXOaQQvKjZMzJuwRxDsZIs0REstfk2STrNTXqOKayAL3lRTgV7NJPoUG
GURMOZsNc6O6/MH0h2cCgKaT1XcfgUiPLXfMd++dnXnJTnFDsomBxN7l9lh+FceDSb8Fu/mP0zCA
M5IR1Q+Mkrks/walEYcgI4u94H+/KOPCLc94OJk/hI+NKIbS00HWorFHaGb8tYLoh6TV36oAF1j2
b5LPSujisAuxdTzlyaI39ZDtGnMFArfDdDZHgmVVzIWexw3wSCJu6tb9aJEvgCRON0VJ/xy4T0vN
bZyA3lzLGhbU480J0KdRRGFJ7IYXtypuHcgfO0HLmyyUPzgYf+Isz4hxnOCigk9GpbqZyorMOf9M
KgaIdARZOgtupWQRbBvU87M0ejY31R8Cc47+KqRLbINIIYmdzPavhV6nAvNvOkSrYqbekG5ybiWq
ini2g10wkXvkxgEDTZkymsL4FjDX7hpwQDLzHu1Ks5FRWb2dEklzTp8cB02It1SERmbfNHCUbW4z
BxvB/TdETm8Kur8Nkq9j6ejhQiLhDljcMyrN+CxU1IXKH+J914s9Bj4LQJP3RcIu23zHMs+m6VXh
mCnrENEqEFRvbSfX/UOlBbjqS3kDWHgXYhH356GomFcGnQUhnK4riQyOj9rcLZ77A0nFomHxHhXn
xxNJtftYk427VPG3lPdWlcotUVu8L6vKhDypOwIToIIumAhrnIT9NKJD0s0Oudpz5FHaJcoxaG8c
ElpQUHqpRv1pIUvKAWBs8vUMzidUBxBjdMU9qGxgo8N0TOd1blq/jvKBnwx1GC7AxuHT48vh2Y+G
jxb56RYmImuqhMeOo2xkL6cvzVS/QbR3yEkjpNWqfusa9qdm19mtiwwm6VCg74Ie5I+UM9z+jgop
+x6WoDyhr3fWGQhULasK9+Q0WHu3bH8ryk9E/4+BYLNmpcM9BGdT8gurdYDnJKy1Fo2auiHgRrXe
r4UGMsR0WG0Cr39DvrttycO4a5hZccWgoKrQwOJm7I8i4+hIXA7TbP1bje8mf2EajN3XjIyt8ul+
J4IArbjGPU4mNvUhSeMlIpMqBYWcRjyuDYwbzYG2dVJiGkmexafW0qXO9bHkcGTkN7e7AaxXnptH
3BvoCir/jlOXIOQct2LnxKfcw+02wXfnQ867NJHHqvE89Gb2FMVDcLHzODm43h3soHkvjPmhW73n
FOuEL/b2czSU+XNJvnZkNB2s2oFFxPKR9n76kFMXtIGDUIAciAcznpp39PnF3AZvfeswuUnwyhfm
faqi+K2NzPrBViB5bewPV5cW64kcDr7I5WuAybfBKZgdPWnlH7BVHoucGIi6VgGS9lJvzN6Zz4XN
WsCM0+ZEOcyGV0SM5Z0RG65ztU19D1k2/syy6EtFvbP13U7scLI09xiUcg7vxd23c8GghdNhU9Uz
6TQd8bYs5O6YYzJk7eP8FRamAaAyfh4dM3vtMY091Rgq6ymd4OuVM+nfff6KV7P81rJJXxiZLK9D
fUjrLHgxOPtvPCYPWfBm9nb9IuzFfJ0Uy8Vpmp94zvi2xXUkJ8kkLG7XzFkWulYwHfOYnFWzYITP
BKqvzhoO5hm8O1Mv8pZ2lTPr87gaXu3CAU2heHpi0+FFLzobeANamAHrfyM9qc///VOP1uhQzPKG
s7slTs+V5CDLnlNcd2Sh88WwPUtv/vtHlTrVVnF7bZtWojA8JRmyNeaW3fm/3/jvi3Y8QuVmvMV2
SwQSdbvozxjk/v8lL1URVqVK4Z8aeIjXf5sKSfRkh7pnSa2rUUGcrvhbIPlw++ikTrZApsT+v3+L
9Nq6Aqgxr5QDT9IhLWsk8ZNJCT/eFlv11Yo684q23G2g8aj1v/zvd5Tt3cxaLQcWyXcG3rl0N+QS
/oCZMLipneVqGZcFPBXkjGS5wsMnOcJiepON3XIdfXuGEizzS76UR8zhHVeome7ZeKuHgE7fKyfM
enPEUWBkkhMvchCMpLdqKVP7rjZ4QbijvedEB919VOvu3tBYc5W3ruAQA6MTtqrH3H+uOqu9D4yI
6XbcYmD/70vDeo1lcfqDaBGS/TSclr5hXbF+KdY/MKJmOGpv4umZS0BnInRmQgDahcVO3U7xfVSB
4DZgm+5EyoYwDawxNFRqId5LWQ/bmEDxaHLaNGuuboVEecCyN/G0uQPiPr4wBqJhtOJ0J4zaD/OJ
7sroBJp2VebDvY0jHnBMYO2Aw8mNgCuzNwWlPqTJ/l6vX+IotrlbjCwsRP6TGuN06IvvBHHBmgnx
6RGtt6nc7Mqm7OY7w7It1Ni/qN5ksrhEWAXRA2D0JLSzyQVzRWuCXkaablG76kmanXpK0mJfoOd+
+O9XjHXt+8mnAiyOOh28W9943q2WqXfTBNbPl7ZL2ysuwuDQQcXmgV1rPFWzlwcT88SO48DO1A1N
jVOqaQbnmZbPvEgr+s4FEhaidlVowv7dZgFbFZfBdJjmo/pDmjhRyuZP4FlkRy2yuriKqGsc5MR2
YZWXjNWaTvqbwh1/mOQ6R/oZXOnGcOy1dc/Va73NduJtCALsMVB65VkF7b5L+/Wt6t4SSumnxLol
NybMPpcxW4sM8DBTBjqhVajqD8jrWr+sHpX2W/T4XflDIf2KwtR1G+MZ4qizbVsGdAR++uHospfC
bf8hAhB/5I8tvjm9B6RHbJEEo5ehrr+LpXHwJPYKzbLqZ7I/k2Fkmr3S1f/7ktczyIJZHX2bFzvM
xsucFW+e4BdSqo/ekWbI2xrSQ5FoVQ8fjmbV65WDCKeyRt1AxtsfcyZHfYrfl5atT+Q/RahItia6
furzPNhMNuW9WzwMCrdtFU82cb9JjMPxXs0FzgLuoA0QWFaAqXcfwbrfxIJWOm0o/Y+amyKss9xF
NFmSaAdOMiyC3HrEYfhUeEyeHBDVO9jDGUIC/rh/rAbkJ9KRPIFdxAPc7nzsDKfR/8MAr1tVuP1j
BkHLVjRZhhevtAz6rkJ0+tiZxUdUl/nBMKOLW9P9xsaBwl5t+9j91UM9wYbW6oGcPdJ+s/Fx6dTr
FLvGvva7D8ednANEhGdLz1eW4t/MHtU5MJAUEgrPog17HUERp7GkI8jW15G3c3aI7GLZZhRQy5LB
KO1MjxX4hOqUQ51gzVOT1usKvev2c2IC3QwM7KgNUXIsDPbxXIlHCwvf4zjPaJPd75WyjQagAjhc
KokOUYlQyDXaoDLvG40br5S3Qowjy/6u382TIAMLOFaFH7Y62Ppn0KIDcnR14CLca8MFISXtfSaJ
8HCbYDgWHQWhkvXJhnB+75oDzMWcbq/RTD8G55MN0HSIDTCySZdFOzibOC78Ztc3Q3UiOfce2xGS
TTs9psrMNjmbEH9DIcl4w4xzTKl8b6MZHTI7Hi9LVe57mQMgLYca4wZqMuU3F1ix7uZBJ0t+m6mf
tgG4t/3QxPqWdnsSDT2eq1XMNf0jnsvbSr/maUTSQQYMSzSLBb6jhs/cWoqDPWc7ewGUW3scpuQq
M8Lp7YPW8548nF9iaZ9KfkLILSwIJcq9z/LZ2HkQ4U5sklKveUxkASQ+VU8Ojk1X2wfp8dlJP+dU
BWHet3/nCnmooUcjtGjGsPwjmEvyEamaMe/sahgPqWMfZzMiZGA4DsWEkdxQ5bbQO3/h8o2rLNiO
PcnFY8XqPBoUAqBNeop2MoM1TgwSgIEkWQ5IyAhQvpOarpqgVyTE0EpJ5Vl1zD+eeLLc6qefOKXc
QpxnzzmOtX7KzP5bjva5lMuvDWA4jGs6INNvDmxQ9k0BsRFNcoKMRzYYctJz4qtf3toL272MWAXQ
xMgGHGEGRxWBkMRlwLSduQ76CUleJ7BgKOimH9YzWwTiLVi4Rjv3P+EHtiGqcmQC8M85zLNjgfEf
3tESFuvWHMDqR1brr24BYlPwivBFHRcbQ+icgn7OrRCw0kc2Ngcz/egK8K5R1L8a7ipERiXuJiz2
hP3qD86h6MprVtc/OLI+qlXj3nYW3YDyAf3B+moyjzj0LUqUA3kUENeAk2xzPcQnevOHSBaHquqA
XRTGZZBesqut7qdDsMEo1odhO+zsiEOq0uCbIis/OwxPiGiJDtNuUphdIHeHJIU8FB5LYuz/T4ky
76IOrzvI0z9uNd3avHyJ6mQ+IObCDf/dV++F64fFt81xDJmm/xkauUPftSrLre49m0ryggV5wk2O
NtD3003P6FLT91hANXa434EC5ca2sjC/1lOM6Gy6+AqbeNDbvOTEeEk8pC6md8AYhTzP1C1LxHjf
WkG5M1knDIbPzq5AGtGUIBYndlpZx9s4CPrF6ma7WLdIx/BIt9+WxAE9Rs1zjR6XdY26jTP+yDq5
Vd1LATDX7N0Xc0YsP/gPbTpMWLKnNwiM5CZyCXPboch0JUNjeNGsQPqKU3vY+pPyGehgpSUaJ6fw
+RIloEez/GN7DQidhdT0TGdonXF7pL19jvweF1YXzqAQmiL9NckYuleVPYdoBU9ZDe49cLOP1Inj
nbOUX76BUGEw7Y2To75WVlMefZdevBn6nbdQEafjQuVumz+c1Hdc4uN2IsdmY+eYtEEvjenymqZa
hMmQlyhZyGQIxPg6O1+ZjgUjo+rVzedzr8SHtp2KWUf5VhcEKbfmH/VMmgf5pTOi/KIZmDAQYi97
3wZNjN45t0WOfNowdqgg9v2zsHIP2rS7qi1oSlntcYgUqAMaGZNXVoYFJK7zLF6DBpvxEsFBw7Ec
MwJRpDlmTB8Hk+1vQ76jIRFv0MomsYdWqZjqF18ysw3ylVXsrzv6myXsly6rbgWDsjQPaJmXJt8z
gFQpAJoc61ytmiCUY3skRLXZ+oGf3huqOpO7+ca45tHx9CpmgvyOHDHMaD4R2A1fgYWHE2IKdg+P
QJD4MZZscektUUpi8GvVmQTz8V5bCrv/hjsTstlEC4VzC4xwj94J29e8nROXyzQ502xGnfU9zZbm
KUbbHqe08BFMb+J6xdcsp3QfDYTJaTE8jga+NybBydlw9IeVDDdTzJJYbB9ENSA8y8eelM3CohGx
ny3MSoeKF1d173EefUl7fl5c0C/4uXe8S3unVR6yHWYyQpeXqN/byMc76vAX9DLvomKkKfRE3aPu
GkUkDVluH7bkaUUy5m2Bor7CKi0BuZB/YsT0wspSTLlIk1lg664iJh3Wnrg36clCrwOkVGDlWCQZ
Eub8ZZrLCyM+sAUqCcnB4m1VVbPTGWBe48m03I91j8jH/SBSphLuH28AVFLgl6qb+WQo72ijKMLK
goxXI41aiIjdkpKXXWM9ncrOv2uMndFp1nlpfrFHx8b0xtIjHz7MnCjUoUFSPLfmMYiqlyFluRP5
WNd1Q3dXIsBRPqjrvrivhurZkSz4/Kafj20Wf/mmCgWWh81z52eQJRhHhccsU3zWJoaZi/bOkU0m
oKknvoeGuRKx71YeHMs0Ej+TIXaJG8zHCTI4W8hsCGfSmkoIfY3OTw7uWBICRmTooqFeyXn9K6kM
NUyNPdcwpnflZ3wEqvmO6Bf0fY7fHOvgM1g5czrnaEfXDSSqRY1sAoStbOMDRTYV4IqhqB37nucJ
P6PftAdgW3sXou6mwbGCoxK9usjY9GYAPIdy2ceiPhpNual8+76m1tsMRvDizcBG6DAu6L/VdhEI
rPyZVdjiwLAmYkg5qicu1632ExMAV0+HQCXPXqau3pz8KcbiytmzJtGQJT+b/ny0h0eTqPiHkvq/
K56Qylx1QuvYIhIlimknZ1IInCIxjm4i7kU+XKNyecWnEuwWJmJ4MnALRjg8B6u0AFFbexT8gD1S
h6Vgt/TMONppb9HUs5n3ie0to2ueNvg6B1SjtB87PQAImgyKoyg7kriHs1zYGu9SUG99JjW0SdBm
hBruF59KtKkoWrJlPsluQRlXtO5JG9FdV20zlHjszqYodLxmDNk44ea3sJ76hNN37XGeiEc2xvKx
80CmQBfDxjN66PM6xdSDL//9k+lmaDbVmsbrZndDvRRYz2e+28n9nSEr7plSiHNBFyrbRysvq4ue
muY6ushabDc+Er0SgL5AvNG9+VGDPFRkhBdbgXyHkMNek5dx35qJfB8hRLTueyDjaw+O8RSRCsm2
z3Pfe0bpELNBZIIy9947dJxsS2v7ofLqZgfkpkMM8Cnmie1r2S8X5J1rB84vx2HwePRi81DWBj8x
x4FEpc3fgJr+6vpSvgr/BbHxGGfxmxm75jmJpw8vKnCixP27a8T6PHhmvYXEI7fYBQml60Z3R+gq
U7W8ECcbPPObHNq/Yxuhv1lF3XkCTGkd/lvgfur/JLn5HQDzzbQAf1RxY1J6GL92TFFkV/iyGYeG
AR8dlBQzCBrbVqGdJ0AuKS3YMP2YDrs7aCsM2BdGWI3LlATxlRKphzB5SJBZsjrq1oR5UumDacqe
mTZy67UoPl0XIjpNW4qkfE2SAkuFJCtUoiMD145WWC5TvQXYDTqumiO9MMNy7XGquTjXZu5vBwjY
W3MwxY4R7E8FOL4PtH9WxgeZBZ8WqWlnrAGPM41nuG79Ucbp09x5JD+0LL4HlFhBd+VzaW10PFM0
slJc6hkhcnZHl3GB+YyZUbCX9XKuroyIsb6rL65ezUNLugL1rH8OiIBrt5i7jlkiZ1H72mVn7gcv
rNz0aidgTHHRHTzdZ9uxVmflxkSSgQ9hxB3QSa1YeIsEtjSrznGOR2rIA2aLcfqWmuJhmhYfq9Pc
h45FwKQM/vUWCs5lZlGQaMVDs5B51/WGeVWYAsd6pl1HHb1jxvdcFeODaaQH1xpu6ZquwGCdkLZj
kORn7fLYlXlCqyn0Z5m63DElYNhsKs5tS6PiRd5y5DE95cKez2lNyegim+tm/281s42dIKrlLB2c
xX8z5mKfxCnETYQOg7LeXfaBiFf68eBK88q+IVz6cRezo8JhzyhAEYy+VE63T1sf3aglP8osw7xA
juXGKMSucL1l1W/CNiCHYJoTiVwUJmieWnVIjn13NKeLlvHnrDFM4UdMGREcllRf8thPUBbC1BM6
+8xyIoT8sX12uiLeydzv7oJEh4vX/tV6D+jox7Bq59Cbl77PLnSqt3hiAzFLCu3WaVYacnmEmMF4
wetI7cK0V9L40hhghTwiwKGYDur1Vmjti8jFzZWkCSQ8+X618MKM8p32u0XEi0d3ye504cLTEGTO
pON1XAp1mIvyubfIX8EjgrW+Yj5fiC2mKJxSTXzTJUM4tgUk50ROaJcNkb72D2TFp9hz7mCedsdk
AbSVUP1Au6I5wadA1NByhkZyYo4ocPeCBCYrhT14s/5d/IV2ZP9ddLR3CmPZRhJ1j1tj1iawrNZo
/uM8QAkdzP+YPAElSMFpd1UuAJM+ofNd1yT2cyOS8jAiIaaVL929PaXvU8cKBVj2N5OBNMUi4xCH
LamhUEeE3TSQkZZAwSgTXDCFSvcIWy9ehRCxnmYSJNh6ArP+TQwb9tlwmvFcHVe+EFiysc7lrlfL
XwNcYcEn3/Oqc1l4E4wdHkmAD0Pel+FkGvEW6KR7Hrv6yc2tiRUqEuC5lUhsHT7tUnJLgBqyc1IH
I/s1WReabekadzhHyXuo2MOP5jnq403vIwsiwjsgV7E9Rp7/aw/u1gCJu68Z+jOGzcS2JjaGRFmE
1srYJWjal1hke6AMEXcGXrwkRomuK+uuGgAeuNjk8x4VnR99xu2c7MfqhI+QYs3hNkA2hZizfatM
pr9e2b+6FI34H9ikxeZqw+ITnfruL397TAVokYvnwRTxmavg0hIb5hGHqctX/EbCiorDc1y7k8kV
YHrU0SvH4UiNRDnletDcHTbiEWLBmvmDo/IfkaGEydk29l5MGgDogbNLyCqbjW3HFmtXWnzI05Fv
wfILoEWJ0RNC1L41KN2QyvvffW2zTxOCVmaNk/JHwCVj+R3kzl9Kvtc41y99QUDcxFqFAEyUq2Mp
ccUZJ5D+2a5raSXiLtohlMIgwEHoEl50iSurQW1VQyLxokOwoC0Z628r9bGOSVhkwnKRlK6/BAb7
Oc8YySP4oSgHsm1iwrZrNqRCuRfu9X3Vr2SlxIpCbyqfvCuxOLzevUeCToxp5UhhAvpfQQDumoc8
Xv6SGyPYAC/fsaLh3c9aepyhbChQoYTmiBO9nLElWgPb2sZg0uAGVYipzQE3vk9tpiORpFVXEA/m
2ovCQpLl5KVmfQlq6tbWYASK+3qLppSBK3cFQiEM6B7qvggdwTY2cSYGkXmMCe8kqZmPXGXFjK2S
Y8Gsl+BQ4vtY1yMK4mTViJIZTprbVhnPfYFEqBJ4riuDXb8bd0eJs9cbfIOyyxUhFHpcV9iPYJ1K
xkP/Rtf4Uzq+3IzoCA/rYGkiuRqacnwKBm+kmE4HdrPIeaxaIAjj2ekRIOPJyQ7+w3/M61JqRLI+
g6qqo/5xbHT/qfXVxnF7FWV5QGn3HYySuIUFLslSor+DYLFL2hoGvy/ZnM/Fv7g0n2dJuY4H5k2l
ZD7b5AVu7IIAZXaqHMywj+6zbAHr3uMVc4xTcSltkGZ+zQqsxuu1yK7cY+n6DgQ2LtkiLy4GA8aa
vuscDtrG5/Ke08nGbL0kKO5QAhomH43Zm76qKXlrHYw/KKxb2+UNGJjO9avAKFfuLgjsZ9HD9HTT
N92jIYok4F3Lc6aDSn2a/kk+Rey9exqe0uKGTNvlxwpQ1thyItOqXbmThFAFXf6U2u7elxpNcoa7
t47wM0tz2QrYbo2VVhtSnnQoBZHoZVb9y6UzHo3hh1NSPCBh5pO/BdBQbwuTH0j8baF/7bk8WjW2
QItcBCoGO5AhHYztQIBPObKKRyDwxGX4DuSyhBpj/cumoDt56DBG6kca9mZPqvxKxgf0uSZYMTTe
ZSkfjDpr7icLND5tGKMar3+d0nJdRDkKCqH4N1rzBq3WAfNQNTE8BlsYnGuWdcF6/Hcw/KO0/stC
bzdQ+YQWgy641/lhYhbiRCzGU+QKAJXofhWsEeAYvEBOByMy4Dc0wZd5EUed1x9TTNi873QIaIOW
Fkf+eE4zbqsThHFKo+zXJhqDoEPQof5kHhTS0r3TedZ2FXCN9eqCowwRtns3YHLcGmNk0UR4E7bt
ugwXZe8nm0fYLTuStRBQRHxgQ9NVeE7YTg1JhQB5Ypq0qPRZKoGYwODATVn2UI2thXSChEq77nwQ
Y4yvpNuLHsdox2cj8JlaKuBLm8oK/jF5IsDtHzX3ce5ksZ3a4EYi6o19poM7fQiBNSAAN+i42U+3
JzXdLJNKP/ANxDtYionOs7gC878yKS9pvhCBArsMa4HYOc4621O4NLnPTE8SOuShQXKKYFPooTym
jr7LbJfYRptG1o/u3JqLBuTxFKpxnRZ04s2FNLzP6onRGyybMC6YVq/XlzNZ1TbF4n8YevyySReM
dxwRx8KyUe2tH9ZpKMmQwpMp+6HYDUtxZRR6xAj2ak3M0Yy4fWgUaWf+kIaVMJ98ixNAG+3Nj8ZP
+R43Q7tDqEYmg/7DR3EVKVRMI1ZuISNr9O/jB4dv0WYYqaOPjpH8OSka1mtt9CtkcDdN7UPdJdMe
isEDsDSWVBJZGvhVydRlB/MX9JNbvWpIHXf9RKodfNbrOKHhgNz75LZ//DzKT9rhGsotRqaJMKI9
4N1AmgBiJ0K60bPwfrOTfiwyaibfmi4VSdto0xUZeY548shG46cH9CTSIz1dEGylOehQhJ6WH32O
9ziOkLBQJqjhrlI+VyOduQ2YvPWt8jg22fdEx44TpaHgYWSX9yShL5jCtl40/01r89PKenQWvvgl
XcjcFL2Mt+VYvvSiZsS8PruOFrCn4jI5JCNpDPgsOd9Fe2tTYkagOTJkt8Qxd9RnwSF8VlF7k25f
88mIAzryeN6OS86WbFH/Iq/I9qNw/TtDvZYDzpUh1b8oTOwPQYaG6uMEjwWKqBI3qt2ah7xlJ23V
00uSITxkjIKPrVBboDDLvXaYM6YlnwMvetBK8IiNfX8pSw9QpDtQVk+3uiEMuXahmlvnTiT9o22N
6VVi4jRxKN7PXc/1YvDIDU5DTPqUhoEmT2D2iCf0mVriUf6wl49lmOzvOiIlDM9bBIsONxHnPRgh
WN7tU5ALdS18rwzxZNJ9tJJ4KuZ0Y0wuBmUC382uHOz6UyaCT7SbLHt4YrRaLt+mVUBM4ucCKWca
5nvyKmicgmYOMw93lS1ZUSp9REvDe1Oz/IlypKp4HWzjb1MiqSFdY9gHtg2rxTHTbRZrewdtKLtJ
k41KltvHlJXZg9aPrlnm93Y+/cuHedkzZGN9MBzHibeEieBdEtxiRYyGqKeLZU76JJOb4U1/GVoM
zxzA+a6PrHTnzDwExLoVCFSn4KGz38fWlufR0X/p+FXoiPZkVEQu4AOVt8mzUKe0MXVlKXoCLdnw
FyxPdl21FA8cdQTd10g1tOud8Zq0eGOApfvBC5tT87vp9TOfat6O5Dmu8PiBkqtXpjSJxvBq4UgY
4s6wFEbYmIct4KTruoLGTiZ3nmCnpKX46wE/iz0f9rHw72yJFsftlvHe17WzVfYozl11yeLYvtQj
mXuyIhsEtHU7+3tIK+yNk5rq2V/BNX16ImUC6Uizd+buTzSiUE6n+FsgYAP9vbel/QiajsF7478M
1YsL6igCDLXpWnyhs1p2ieqvMDk/Ub3/IaqRP76Kdxx79ceuvfdkv2eKOlzwaDvjR5CYmubL/2NB
q+V/x7ysZOIwN3qEf7GG1R4Kj1lAMCqWAT2XL3fkuSStqe16/KScrBG/Ax03fkV/enTa8V+v7LuW
Wx0fN0mn8xqvNY8GxklmbX7ct1vCP0qShWsLR7BhuU9J3V8oF95/UTu9JQi/NaLC3qlRMjvRfSm6
XTtUlPzOLc6C10LDe08ISR+EeazJKk7/x96Z7EiOpNv5VfQCLJBmNJK2ESCf5wiPOXJD5Mh5nvn0
92NWtVR1ITVwAS200MaR0dlZGelBt+H853zHcWBgIWLnOvwxti7sKPg+Ed1GJj8KgECETvzwS5tX
+//PJv33bFJl/Ts26fXr96/Ff3v+H0//gJMuf+ZPOKllyT+U9nhIbUuantL2v9ikv39HeI5lQi21
tbBAhv6FJhXiD2G53PmwufNnoZD+TzIpv4Vw6wk8Lp52begw/xUwqZb/wJK6AAWkMm0b+gkxcL7J
5ff/hiUtKdP1HSfosZLj4yCU6kHBTeKaqROtDIyS66ACDlWs2cfWfvpDV5+Z5ldh/xAGL4KcPIjo
LnnOZzQy5mM7YAdfCWHBT7mF9YxYcW2k3PMJ2BcEVZKkOevgSVk0XPThxpBIb763Fuz6oQ73Bh99
TUWNgUOg46i41EAVY3oV7aK8iJ/cFa/p7CNBGFu7bC4sw7Q/bAoKLfvhgA1izTmXG8E9Smlg4P7t
lr+AU8bWIeeblj2J/CHZlNzeF0k2YJIIi36BQTjFu3LEz4Q1L6Mfr8/0EQn1nUqWMv0moU3l3mNM
uWZmZt8YNnwmk96lS/wZOzXtmmfgHowR6AdzUC3cAS60SyX2tQFS+reH6y+y7N9JsgIw7t84sr9/
YA4Aqd/QWmk5wvznD8xobTJgXdyfI6xARvCVgRDDum8VQNN1PWFSEBP6MX6SVUm0y3+PYsRtxNOv
g8DjEjg/0DcZdrOrP3YSGsLBkeF76LMiOsMvgzHwv/9+LXf5hv4X+Pavb1iYnpCOxnzuLWDcvz1h
TKxyED5Y/M3h1bAv7vxYhyRorFtDLW2QMLNjNFB9TewvwFBBlwDF4AIUSrSkKIc3MK1HymBze+Rn
dmvNd50da7LrqUBPZWfGlv7c+MXVEg4a8NfCfq2aM5SsaPquluUYR17G48g7lYEjWzK+7UuM9j0Z
77F+9YeLPV58+0vFbBKsWUlcqPNvafA1SJ+VJvFfXZZnIviZJRH11tXKUc7WGziavmLmxzHacWsY
V5rBnpF+5MBDfNo4bljNZH0hNOtyyjP6j6C+KA+XFC3BWh5KiHbYOnfh+NhWHSZ18J8hvRE85a1F
WzTUJ823GMwRE95fxXJdfYWPuAFCuVJs1WbqbHAJMeQzNs4LSrFd3gSKOGaXFw29pSGcUdokRFW1
CVHM4G+B+Lc3JqMvKUvAPQhGP7rpNOhXbpkrKweMjXNtGupHt7KO9KOjzbUblTIR4NyS9u0mNd6H
CNH6OzL5JsAXaxOJjBq16cZ6a4RUETSUy6ie+/xjF2MHGZitmw48w/mp7fbxCE+c8bycLIJtS9zo
TIPmc9vQMBhQQrFMehNkDMbP+xD5h0KdvZEykiLcgmgDBGHaSGtcq3JXk5qfK/QgSLQ1ZquQZJXd
OCtO/VZi/Pn8/t9Fcb+T+C5//oi+/mfU9t9J2//9f8fi/sf/4fa1P+a/iv/8H/l/kdet2MUgmv8f
eN1X7MhFGn3955bIH/nXlqj/0MIWWirLMx3CFv/aEj33D5dginKAdYtlb+PP/LUlKvY9ZXNfgZ7E
H1Q2jO+/YN229QfMKkfyG5iVHFe7/5Ut0ZPin6xu19UCvZm/ynNNS9im5K/6+5JV5x0LGXW41xgc
xroaSsCwUb238rB6laHLkMosf1RdS5ygppXFTawHZk1cJ/Ne4UD9JaJ6osTSkp/diIkgaENOtXxc
2jzqHvBRG+di6M+j19Kv05QsWsZ7nViYkBpwOY49bXAvU9hca3trpQk1wLLpHwAE3ycQaisEyHnt
0peDmdhIbyw/TxhKqq0QrrujSL54nHQDuwFyZdgxgqhlaT/Z6NAYb+2XzEnNNcqWf+gHsS+x5mL8
mVPGoQ3Iu7ZKto0PXxRkGu06CMmOHT1Xbnc0PDdG3kQTXS7lwq6MhzG0VzUwsnvOVs6lG/bG8hIN
YE4bmVlnEpLHcaIbFd+Mf/KWQijDiOYnbAC3WPnGuefWc8QpEGHVsZtHP2mbx9+/MohP0nuWXELX
zk+Iz7AwBTh06KO7IZ+ddZLmZJmnnhXTp9oFUrTax/nEPXX8OmKzeC6BJ9sFRTxtNf50PeebI/v8
nC1F9sGk1J1SoLRMo6ff/0vUmRF1eZRODaCLbIs7qzU9T7kp721LfUBVFZuuqrytgRUccYzyVxVG
+q6h5ax9Zao9JxTvPpVtfoVldSNYdfL7GT8I+9Y6INR9JxQQro3e8PeEePwWit9SVGX0mbxA6X7w
+6LYNf7iOZGDcy/wSB+SIFC8kXwZJ6lzzyoHOdxarv+6B6Naht0+CfmmMsWVR4nJvsIzsq8s0PxM
53wBqRb21bJwKQAvc8gbGi7g0Ccq/pyL35jy+rvTHjArI5+iwGxh6uTKzDe5unW6VejhSNsLckKX
yZUnIWU34UhYLdZ0tdj3f/+KCQr/Rs+Sm99fzm71aM0VyX1nfi7RnPdRU26CAl8P7uWQHe6x8CWR
I82kLQv9b4zGZkNfPbine8b2ILK4mfL2BLum6upbG01qLaQu9lbTS2SLjkGDni/Ebtu733Q44DX6
h5fTSYum/yLKqTlzzSpWlp1HDzChGB/a6mGaILU4pn3zPArkRppUDO8aJ0JsgY+TUkJ5Rrpl5IZR
/RT2k+NtaXZlWh5EJ50M9jk7Z22Un0q/8PZx2e8D4MpnHlRw/mGE4w777CnKmOv5LR8gMzW+yJRk
bRJ1WIqGMiPhRZOfQBJ5aNxiOtS6+kZSNb2ETk2AKtJGeDHIutvHCbvEYUr9hL6SOuEDbP710tQp
IqaMnjwV3gcqX26ZZCUSOIOcWTIxqKeBNC3TkqOz/JLDT20637g4Jhiag+HsLS9BGeBI8+uTT6IJ
d92xy8jLdJqpdpcS+QIFHO2CXBVXnRCIoVG6xq+7ZMEG+m6Y9M8r8vs7m2PY1YKDf9W96cCa58sk
A7EoaGAsMafA6fC+DyQPITeOD3buxy9B7760tk0ubq6SF0tOavH/e7u29RnHWxWEj8qVJysiMKmS
sGEmCbeOEThuA/3oOsMbhiFnX3vDkYm8xF2f9idbhmIDVR03qPI1g2nEtqCc+rNf8NKSaMvoOtt1
jiywwiBPUntRn1tJtlCmwDInSkqzugBRZkJujBlFOXJydmULsYhBHBlIL+KYmMaXCLUa8qigKs1q
8mtZmYt/yuV0CsvkdxdipM0vWoAhFYoDueHIfJvyjF1pAxRXZI7y2lobYMrzLrHDq8d/FXmfZ4Yf
4TOxyfJYh3razlLQ6NiWWwi+8gXXMt8R4T8vt/YBhKpDOfTpO7Rw6muwoOEUby6YLJJ3xOoV2maD
a/IQWhWNW0O1s3qRPHizBBTLmkkPVb9TskGKIxbFXHNK3sSkth2M0f1gjQE2yonZhkazqGWCEJi4
Vnn5/YJX3TvUQh1BomM1nNJ7O1j5htz73RNWkK26UvanlmfszxfwZ92O7/VtmJN7V5aPkUzJPzrZ
2opH/dTWx0iWxkvY6l1phzi5l6/0mH5XcdZfe9tmWKBDk7LkPFljzQtPllbgZ2qFRKq7YzcFJ6wC
JIu6dBnspMlbvfCIWm9UZ9Wab7MXgtFgAg/l/ijmQD2m8fBp0c9KQnntVj6eO7oYyb5SS8D0/zPq
jHqbGWxsAx+VFVYS92z27XeF2f6pMCJGs9JJToU0/SedmYo30aRjFU4LhnW1dtrAZwvmEuEVEoUt
ESsSZ9Vj7lu3Eif1TvsMVGVh0vCRMYTnod02utPBKrd/tVVN8lXPkL4DYE9OQV4+HMR4FRGwTswb
n0K3BiV9BpwPE7pTyodEp3GDjEszW88sKhvtTwyUKTaU+JaYAvhbDvcY+Px+kjXlRpjlmtzKYEVZ
3p7V3z3PxDB6wTHH1+JtKofxUjPq2jc40a9d4B6y3uQ84oUV3cn4T3s1kHr28xvk7OexM3xmYrZ5
n2sY8ok0OfMznzwALyiEUi9Zok5BB+gFc1i80mFJ7DdktCa5FN4jpeYdRnV7XbYaFzcmLWsfwWIb
ZPuta921KET7oNFoEWKJs8DQ4FtaXiij/yZUa2+D2r0N4sXzRLcHs5eTH+jns64h2yAtkq1MMZ63
1SbC2vCJneaJ+XG0cTxagyD3r0Ib64OwGYClzGjOmSmumlIzYEokdMgj2bsijj+HXFW3tPDWbbDN
IlanUVqXPgmdD5hjB9IOI+lvFe1Ni59jjcUwSlvvQsiHpUjec2gsea+LD98BAkoRk2ShvA8DQSjy
PVx8yiq76aRZm7XPaUe5L9oioSQmAUeG8DLH557AjL+DWF1uQuCjNQfStVN39k5p4tslGqo1tOSS
/BTLp2JgyGcA0E6NbWFqxoa0WQyzhIzxKjXT8tYs9B/Kbc19UbnFjWqYbF1rRjLk1z5jN0oPIWR3
X1pno4q8C3iq3dCw3scVvVk4bprF2wuqwcyhcU751mn79JlBC/E5c2/NLeM8AptkqbFfVBhxsCoz
SHdmB+x5UXw0brOpDIq0dInRd1AX6XFUSwDmO7ENMsoPxW2YMBc15RQ/EKHKNk0/NBAhsBnRWBHc
ArxDpGeEvZomuzsDdvkkCxAtHYLXNoQm5HSh2GrXSV9z6XwUNLFsoKEGa6KwwW2AOXAVbmeviBtV
29yl4a1cXopA7jslvlkZWrND3HQVN5iYZwozISiduFsCheKUcqAjY6nzmCi6rEJQ93LqV7FA4HWi
Md56CYNAL/NnikcsRjE6SS+lzxZnAP+oLD9nOcNC7fb6k8TEnk/iQP6nepCT+2QU3OJH2h6ubm89
o0EXx3ZCf8b6W1/ElDI6oXthbCXAT4gB665h/Gvg+LjbfvYDWvK+B5UKuioxdyF9goDE54cuCfqL
T+k5jwnJBAeP9sn30BhMRUprBI1ISIhC4UYUW1wR85Psx69uDwgXiqb1AiwGKpDdyRfqeRlEJuFd
x11yTknrvxvzuPO9cr5Wqn2lej66w78kbU7cOyj66QhuILgOc0MyNp1O/gnI6Zn/3nQ38L+uqCjJ
Dxlh0LM5T59AW/Gli6g6V+WCc26wZSVjH24zD/xPkFFbZnPuuHbKe69LimCoSxh+WDu7E/SlVIKm
8bo4VamRX5rlpY5p/yB1zzS2r8prqqJ3c/bkA2//ahRxc5UewChRRuF6Yuk9D4a4Eu14tVl4P6cq
eO85iD6VC/Kgk/GpNYb+vcpwfpYCXmdTQJ0duYnVUVy/OW20JYJzBJUdcJLlPJ8zwaNgrni0B/8p
mtJzh0Ny23IgOBN/OBZNFoDswbEdQ/NP5pDEY1QXFwq6w5Mw6w2wb336/WLI6I2dhLxJNC61pJFF
mI3anSFCAWNMCqFgjM5JhdsTxnS7/v0lpjQeyn4YN9ow65MnGm9bLCtkhQ2674xTUStv26rF1VJE
G0Ti8WRm4ckxjeBi9UH/WEzJNw6B7dpxG7ASPh4rVvpFLIO4OpfUt3E/OQau9VPSjvTTzj6Qv8EN
TmwafrdENxiu2Jl5b0HsrK3CtneisW9OG55KsxY3q/K7y4Ca10F2pXTHhh+Hv8oi3nNwTFgoE8mW
Q4jZepMAJ35NiajL6Jjl6WvcM/4q8Y9vTbBYRegE29gwn5LYv+uQ4EWmGupw44ByGvyc2x7sVW1k
8kya5rWjjnnfGCEk/8w8Y4O1T53DQMoKR4emRizjPRvkCuqYu6uW0LY/pdgDakmSoTJdloIYQkrD
TdLXz2lBtiqKRu7pdjyeEmt4Nmrj1wztaK9yytCgftje3pjnRwAL2Xmyc7bWarhEVTuf6tkE1xdy
yjRhy0lIEH++RJkzQFCTr5MwsaFP8yakh+DgDqD7V2OmzFNrUuaalUh7AG6mXQeEkK07O/eaCZ3V
vdHW0n5C4qCzaoGFZQ3udggIFqNTEDC0JQ2tuWORRHJT58awwocGZhH623xuN83IPdOA1LueRwHJ
20gm3sLWPvvEbyhQ5ZL/LaaHdlU6/JSLuiBjObEw2JQo03o8bLE8mluZwkgOkociM/HdlSXqCN7Y
Y51NHyxILNZja1/qjmNBZpYhjjb9NmkuklSUlFs2/RyaWO+dBy487ozJsgyaQ8SwmA5VuiQDoqcF
FLqd0VVX00ETJQIhXzLUha1bL44NBX4s7Kzsi5MBb9d6fMbLlh57UcsrMWSfUXW7CYdh/CyrF9cs
pw8VZRhcYrXL+3neVXPZPZVDfOvN4cccqeLJImJ3HiKgIU7EaMFkF9zGkkM20/wGs2jOJvo0hfN7
YZocsbXbILJzJo5wxszl5HGi0GQhNYn6pPaLfT+923LajakCVeHFOYzPOdzIYcoe87HaeUGFPISR
/dEIsIbnoTO8ZD1BSYyx7rm1yQCm5cUUw6/K95hyQ5RPfrNEyfuU0JCucY7kmw9woor6zXDNBR4N
S8jDAn8rkgMJ/hiZJxOnbqkoHjwQF2MafP/9lWAqChgpNshFy/HBq6EcRNq+NgmPGutbs8+suL6S
j/kMy+IJPyDYzSLGZt2M2Q70Du5W8LRLpsZeK9fH0Tyml9E35YOba2cfjNhAa06Lrla3dvLj81T4
HBsjj5zeElfPsaByHYOlXbeQlgGL7LyxGL/gU/yI3gy4wRAvgpleYQdUTF6jEtPKcvRqkLOBTeyx
m89dE/Gt9O6+GOmNlKq6Og115AMPKtedtj+D/3NWAxywzZBzJLRzPrAmKvzl94uLohfTEnWoMlpy
Vmlb3Ux3VgeyVNMVXynIUqe7V3HxHdJMxjnXoHZ8jglyTKl57d0ZGYUccVYmDNP9R9zGGlLHBtib
cSlUX10nvLJEdLkwD9K9qPFW9azAdYWa1owxzgVfU1bbasrpwtHlyp51ECuarRjBc0XauRRZR4Q9
obbV9pNX+mHazVKw4yk5PfZieE8rbtCafPMRlc7ZDC2XG3cY+q1u3U27KHtFLXdhx52kj1t1oObi
BeZayiaqqIByTMibrgwvsWVtRnuMgYDUnFhd0Gyx0EArPN950Xree3bFfls0e+h4+5Kk3VNNGwzY
rKs7ODRPJO1bAQRzVTmpOmqIcZ5Ifjnk+7eAfIbMg6iT58c+wf7uYNboM5NKuHrz25A8qKrZ+S0w
dLCd9jX0mm6Ln2ZVjE1yjcrhA7vSj5AjB6zwBv5zx9melWwxactrHsHozR2I8n1lYC932+g4dukJ
E3xaderQ94zjo1wfOEAaWOEpJYBolO1KM+P5T946SEqtqaLdNExvrLXfW4G3OTJ8jEfcRH3lpRj6
sm8A1TH781Ridg1Am0zO3ucoYUrDpsR7UWIn3yAiV9JWEWOXU7O+mIS5XToMdl2p7vmg6gMoridq
SshKW7VCbHAMytO7GnHijSoR40gNIOMWFkKI2j+dNlE3LGJf+T8kdm0Bswcv3zSqvkqVaKLkjnWc
B/MkRkTdkDkQEDynPcadey8dLoLci4uXWLTPWfVmitSC0mjxxOf4OjMYs8d+dL9PFMTycBVs5bp8
inQ9HEe7pXIVy2E+Qywf7KvTW/mDF0BspZFtHyP8kzBGJ8llmuNtw9NfOifZOgmPHBtePgqwIejI
QRAGYCxCtJVsSwvf9F6BCAdNVvnZM5NIB2EP7oYvHoe0TbecWuJ9V71NI6MgK8ataGDfsMqy3nQe
3sRyshuAQcavug/2Recmz4Haz4Pbn72kTs9FBjUlrk/h8gJr6bMYg6VXRCfnvkq3g+W1hxSk6JGm
chqhdHC1tY/rC6Qi6VJq2ueMH3hODelK4MeHvL80mviBuXERA8+axujJVNYhnJx8m7TMpMbUcC5R
weJSEKUJunY/oV5g5R7EGpc3FmeluVA11H2Oc8tbBLVYZW1zdrN+D6sc+5TVZ0DTbpaVzl+M0d3A
cKboilLNo+u1Zzshf+zHdX2aCfm4DZzGsXSjy0wugmutR2ggS5+iNDP2FHKTgvUx5loSIDE2sN6K
zqlRPIcxLqJGDHCWCsrw/NEJz9XQRKiExKy1LZkCFjA7i2ybV+bR7pl4m61Zcc/pRjRzug9kQNqn
SJr4hE1qQIyxwUHAi/Tw+W8H4dh7ogPfhBvrXe9mX9OYnhuHCMpOd+xcrYVFkxE7eR4RnFOQOcgb
DE0iwsu1s/cSN97N+LNRpyFojXX6LGGR732b8UsdOgbE9/IEezq9ZiG9JjGs07bpHrr5MDkxHdge
nIceZEEWLnrmCNwdWpKfdu8yill/5DxtRh7CHToF+KIGWnsav5Rd17ymevpSOCA8htG8Rj6HDPIF
D72LfUBbnXtxc0ITRtmpI4vHrmIWEXO6OPaxwrngxuPOzepTmnhAGHqF2y0ajvlMl5ouAG+TFv5C
sjTZDuu+o6QB0IHBwfiXNxtvSHFq5wgs064R7GG30U2xXGYwLbiriNvv1qlJgXsOUKK6hxSFzZVS
9cT3SGrVhFsjKvYgWeiTWiWRTs8+ntq9m13Uw5C0lwGw7AMY3kPC4QwDJtyeemJOMdjUvtNKQ56V
kbYzNatedB+9w9i2sEd7Ub0wEoM7t5W6lNATHWkFtxwKBG5nTRFzUAyXxsa5i/3IOwR18Zl1jbkK
peNe8SZw9BTsWXlyzngL7ZwKrr40Fe9aC+NaMgyfppo90502lYc1enZacayH+skBlH7NK3ocAyin
e0WkwQ/cPYM3BKkGDFJKLGhjmO7eCKt6x1XfAdoyciLpuWIMbMtkCw5hUJ86rflz4ElXvpVswFFs
RxMaREc2Q0pvq+IeEGJhAonI3IfGxOXhWMTwFL7EdY7fkjHZldLIa9cs+1Huj+yLbbQz57zi6GND
eLZZL/RMzCMDnlF020A2D7ZTP2guGmQ02GQC9CbDrzZNlb7Nggt0Z1o//cZ2DoPiPNJ4Wb0VUQ8a
Lqksvpu2Z/KxFWCqcJqJN7CKNATG/GM7XDK4h/IdK32/MrCKY5wRXHqQfteGeqzlUB4CenbhRjsv
8hFHZvw4klgDSWA8Jhasu45wKCHGI1CrX5aBnJTqkuJsp+pQDTNi50E+nQjGv9HpUu9a0XyLEmJJ
5igY+eg22Zo65nRocMIOggZ0BQiSTh5MW3dAv2F4NP3eC1KgOGWSbMHE0nuR3+O3KuegFlj9m0NP
0Naw4VJDP2di1aN96fAD1sdpslobmTTtNl2BYNCWsE9idCaH7OSJrpeVUDzaNJC9CKf6Ogo/4Nwy
H7iY9zsHDthWeunWMArJaRKAh+nXZ7ewBJdkplFA5NoJFknuE/wmEpi43jdjrjZd5Hwwmvw1V938
HM43JfBKwOygpibJwJNVaXRS/bQOK/U2ZMardmiCyEWqMUrdWj4mVxXF9yJK3YNT/PIXe8c00zIS
LyeuDHrosJygJTsa97f0Rcd4qdknvi33ItMqDFBG9o8uN41DCsxUagHrFCg566Z59JAcKKEpt6Lg
ZJapcm17jFTjyq1eQ7t4QE5Z556V3YrR/+En5BUiTTRjjtKeMNy0imk0fBi9V0hT88Eq831qoZ3r
pG/PkTtyPGAifkwiskt1ZCwZ2G7fcnReg+z+qGL93a0z725kH0HJcbhKHnvyDuey9/ONnTkXNyN3
JOYCSi/N7JGHxB2DeZBZ/aBMbzxHDtUgkh57ITIaW93u43dZHLveluA1seRBxfuIkzyuEndYxQQx
98QAFJmspR+iiwpWGQH6Lq8eMzgGu2LkzglrgdzZ2vImzreJzTrKZD3vKRCuE+LUjQ9XQsbuqsvS
+tD6yXM/I3lMIzfQ4lZOnBpnH0LNELKwcy6XTQ5yOszJjfNMq8EHkZhyEMnIpgD2D9ZcyujIYn2k
7S/cYh03tzkxXrOp+nMYI0KWwuQGkiMCUaxZdw6jVQsMEPfCTezWG3Ig0CSDxAAp2RAQiTmJWtnY
f7JhGFzH+dsr07o2ZY7WiGRK4dgbJWySz9c2RtrfNYaWTJSZPlnwOjayIAgYtfOnNWbGLoxFxT+o
9tZMXpK9FMmTU7ccrlTy1hrQKx0hToGfZwfL7S7BiGO4MOhhw9jgrrMM2JBpdcWmpTexIfwx6CRm
8lA/+EkB2GD5x1ZefWuK9MMd0dZtxdDBnMHGkjkdM495VUYwWRWEjwayrGuLe+GJFuB4nROE2wD6
F2sch0dnLKNbFFDnFzflLqSkkMwsaKoYPQB3RfzTq/v4VBgdN9L+pcz5uxpjeIp8RQPnj3gcqseB
njzGoXJbYSBZ2Y4r1yVDK4718c9mGZgajBSGlBGXEzpoZ8xAeFNMjAo9W4tdlQ7vp30rKw1yG1GP
STBvq8UBmyEKAhaeeM3FP4Gg2Ixuc2ha/pqgGDn5OSNBMm7SYhz0qnM7sWUUT+lg27+EuKJF5xcX
nH/Lj5nqVt7LgJPZBJ+B8rkbGgeC1sQf19Kt4PPrhWviwmcYqMC2vQKaCjrzxCExrJeJe2PdRho3
XJVW98CcnmHOEiIBT7UqEs5H46hcMKlxesxMmhVD2dzripurRFZZZ96YHuQAt6A13U0VI3FRnFFv
7BFyrpyp/gJwtC6MUK9iYp6bvE77bezGtHLG/nGgL4FPpXnzC3vjBq73kIMT6kiW8rzkRyfXj8wO
iOGYNiTBSZ0yguoPhnoAhUDqh8DbSgg4x4meZpp8p+pYDOGPFgzCHoalWPVIvDeDt9WHmgndla/s
keXYSJ/xdCEJGENzkcAEzEWPzJPG3/JsE9YAZAobQyC9eWZ+nwDSboxcf3YR2p/OA/PZH2A4BfYk
t8ylPjgcdjfGwAJED2oi1wGs+B1ngEY4xT4xzHbtwlj5btdfVJgyp7IFWoUA9QBw5j7Y4CgMYwYM
i6vcDLOtkXfltRgLfWdPeIanAT7MLdgOomAfjoVD/hNdRuiP0SMBCR/wXtr04zWZdfr9EmS9dTL9
73ViWpwIS3Gq4w+SNcax7nEFckb8hfG8gap9qBXUslR5cl/lU3Cu64yhNpkRm71t5Ri/DI4gB1V0
kKcrSGF9mj0A/ZFdDXcEZSoH32L9SpjMoFfZmjYcPwOCVQ9nRfI+99Rz5cGqlVQ2FwYM7hH+HvVB
wAfhzgTQP4AbE7cLQ1h9+BmU8B49eDMbI64l7Xakwtw68JFDNcCPPNq5Vv/Vxppz0bFLt1MPf0sa
N249DwVtVDCCkAGdqvpUhLIhQ0WHGqhTqZWCsvbh9MLd59L46Y0RN6Rw9lZ5y3yJkRO4LkE2WEiL
JkGPw13S9IcY+F/V+lz3hWlf/S4iPp1LuAOYDB4z+RZmcMM6I/FfcJrus5ikqM9s+jK3lyrrud+6
XnedItxQoWlRCl2nNztERaOjYJvJ0Pq0o6ca/Wwtqg6psmHmNcoG1mum7Hc9F1Aq5ktMmBHeNSs5
6/eFHpqv1UQ+lFbn6MDDSc15Hn8fs8UeWbNO+LY4NT7cKrdmsMEgkY72gElIk8KCwxBOnii0SY4H
fB844ZiFxsp5jPAErKYuP45hPoBU5Ag3ZDDOrFxALDLjx6rtqpWvHh3plx96oIbeRrOX9ejuEia5
r0SzVkOT+YTzKLWdTCf5qNz8VWdIwJ0Jqm30LHmex3DaKCLPuwKMxREoG9qGbj6dzA7XmBN4/wwm
5o2c1V2ij58Le3gtFeDU3FXEwkbPvs/MPingHUDBeNZLVeQNI1sYr/jp8AeVenronf6rmpjeQ7MX
N00cbA6s2zRYFpVmAUUUmkKpgCy3EaYHyMzz2qZ4gOqpPj1Twz0eiiw7FAZW4kjhJOiIYG/s5Tc7
B8vCBGKLkwF+sUC1u7aMv3V9Vd2ZDOMtvIse4NKkY4jqKTUkxmK/CAc/Olhxml0T2V1SCvn2yaIR
9NK6B/Fs7+syMC910M4XC9JnWIbVdcRFPnIo3NITzJgQ3sGDJAGLM2peEtrc+xHc3Es+fQPN8nuY
lz/wKK+UwtlUK7m3fFTVNOveta8BD1glBA2sgnU0NHvuGTEI6+jIR+A02FVwWkKYh2KWG1Lx3oeM
eXQ8qGN5W4ZX3lhrX4+MpAZqODdjZCq0d39epfAD96VBfRCerQZFixC3EVkvbit3s4Xzz3B2kR1P
66wpjo2izsh0u2kXaKHOI4QFXbTjOolE8AXB7qSxNNW0m761zfxmusTsYB/MryZU8ryG3pnFdXTt
LW6JrZn26xIWWtE3fEacaD5KB2E16GOT9kaCREyP63tN+lq7jzZHAS7ZYmchYa4Leu/OXWef22EO
mZpyeEs5MQY0wkCloPjGE4jBWaa+GBABRDOnbxAETZ5dDPMRyJWjDlrjGiEu4Asg7AlUBiJFPwSc
Apgh+yL3jqldYmryvbdsHsJ1VOkSPiI1h1tuGKgdbcA93i71jjGwvHay30+dea+6xkOcQtHKpuGx
xqB1dIrmVMm+eipVyvEFBNNgVnCwdnDAp0PnrVVLKS8l3dQFdayXwk3Vg667aVPS+oHfKhwhTaCl
egqF8/eXThQkDl2wYKXn5kT0iDKc3/r78gINszjR0PUiK2SNxGvYIOuRBmty7QOGEFxI8dOIhAyo
jTBHmUQcEYYE8j8N6IcqiI+WAbveo6q5jDPjaPnT8bde9OdL0sWXNuViLvJ4P8H62k5ov7f2Pzg6
r+VIkSiIfhER+ILXdrQ3MjOSXgiNw/sqCvj6Pb0vit2NDc10Nw11b2aetF00x5zCmCDfqYF8g6Kv
kAS/TzmyznFfsas/q5w64wFAOTnRGWLdSGsnpHHvYE0AtznVf5lenrxjm+298XNi6/lvAHpFqHwo
HHwJlAyyn1I7Fw22TFP9XS1fykc9ado2f7ekQYNi4jR8y+D1F/0ojx78+7Myy5dZcjpOKbG+C8Mb
N1aThZuhzmDyAs7yU7zjoR1Qv5NDQaWZLNEdNvZxOGfCmL8DYSGhLSddB1Qne5QrNOQKECwBWGyb
BmNDC3nLtUpvP6QXSlfpDM2HF4yjipsUDICnT8MqFvNnCgIQ4x7pAARSvZ9JnO5M4nx8Ywl7Vn11
nSrl7k1rrHcGiOuoglQfLSGRMzPufmZzF1MyYnGW7rxyWzhN9YVyfGZlOrzmxq1IR/8EEBHMyWyY
GKoYWSlXWVVyaR7DkMYXVIqMQhovvM5OAdstQ5YKa9qJlcWTlIa75pq0fHxTZ5hfywALUspivk0Z
UQfdX8HokZot4uKL9mfIH0lQRni8IYlJ+sncvgj3tp6Ta+YiWlM1fmOhQ4OEh8vFW9Q19twVVtH+
Y+TEvu9iqaDVSevL7P6I1tgXg1G9Dm0QHLNa/fL76iugzPW7AVDqxJTppk0lo6415kM9UWLdj8Fl
zHXxPqY4HWDjVc/PEZ+VcfIdL6cK+oLPxKY941JQlHZh/R6uk3m5ZKL7x7GjvIyTNtEL77ayil3q
p+GXV37lHjOZdNvfcuTeNj/pR7nRWZecHcrkmA0jXjU+cpX7W9Ma/qA/+yyHiQNLReVy3Wdq76rg
hqAeJV7ArcC5gr7zzwP1C5da0hm/yEzt8maZzjP8tDO7VY6aeQFhUNsUC1vzX2F09n2xvvvJUvcW
ROaxLczfVjoGAL3hUlCVuzyoeGz3Yij53J7/GpZOuMc8yBclNM1Lg2OkHNGHZC0PbMtw8/iHwOeZ
6dQt/YyJ5WwnLXMYye6PIUWRLQpgRiHIsMAG7OK/FthKDx6K3p6I8gfG3l1okP21e7QVyaF2a3qB
S1iLc+E02j5l7gKHKTrrbuJrL11k8Dr5XQ9MX9qcDnHNZVy2tMegDx68HPnXUrABhPUGG12/DAKy
n2+mHePEwtKlj4mHhtO8iytWsLqntErZRn+YUOxThSlK9tAJi4x28k45m9CU9pPLxkZBgDLQlpls
RVJ/2dx/Iv5Sw4G1wr4HoHBJ4qW6eJyigNZuxnggw6LL79ZVbdQkKjsrDV9dCe8iZi/GjxTCHOO5
XLNAP4zmekoo8aSxsjolmJfGnGeKdpp02wT1jNW2gt0pR6YYnPyFvgaDd0k5XpxsOfw2c/9s0h+3
tXAO7+QIiCZlmQ89o/2lp4F3w/aMvU/TDh7JO3YOCl7BExxio1jbeSs5TdYZrsbJRIIES55hRe5j
8QUe6T1JU/shSZauB4Obemwx6jfVkP3sMNkvMCB+EUu38JD2nM9zLPTE0rbzzCE7s5lJChb3t772
t9yTTMiuRb0P2+on8FUIn2SdC6k3mhNibxN5MO3gwNIBx6kFHXMe5+wu+fM33uzN2xKDwV3Sx3Fc
PHnPDLu9VA7EXniRFFGD3mAT9jCfR7lBcbjzZRnseO8YYUjSX8Y5ZUwMxhXY7nxTPT8Pc/Eirdtu
z2eM+VHFI5payvMMu8mO72YY+QUP0YrfmIx4ymkdqw+zl+xHES/HtkG1zekmAx9dsvyEQj9XvIHS
kuq05B+CPiIaiYM/xch/1ZRnseqH0sljk8gW+Y2t1cs4wu+5BtUi9ljA90qFP8g+OitvWHDAPq3u
mU0SsKrbded79POhY7jMrs0l8PEFp7l6C7NBRgtzJyF5/S6ruN6GsZtFBkrxRiaj3tHNja1wyb9G
ZMUejbZW3P0NM23ooivpqPQj3zawvGLT+X9G5OaissNzyQD38CJJbyTMN6OxYrfDW9j9DLFsO4Ma
voKsKXeL6dCBMuSfJPo/sNOjcucG/T5UpLh+SY9KbFpH/EX1ruC+s3+u37U33LNp+iNS9RnaaXzI
oKBr9OWjhU6UuIh2Q3XDFu/v2y7/5TGSvIRUUW07KEDYDZrt/6821Hig2gESFX8GyNihie853iOi
7fN9mcDnyxoNbBJeymPX3YZdI95D2BNeWn1l0P8QI8EzW25FgKNLX+Z6pMc1Q89k6yJ2Ztj/zQO6
DNxhbyO4XDOAZtacbGk1ePiGz7sRXuKu617HEA26gFa24k75CbtveGDPyrf06EI8SOqdRWfce5k/
uZnuFjfldGo8MbzBGtcb0f/CLE6C0GJHp4YhgaA1jGeu4o1XVF8Vu4Tv5HmcKyiUMknsH7WFIxRb
0GfDmf1XrsgKht6cvTS4y8DzkRcXz30xxzFOf1C3RY+aW3HQwZViN7vGT1eu4ZOKCVHDwrg9Jp7P
/WnkCCpaqga+U2S8dYY2xL1e2tH/5QfZswthtAIfAm43b1sVM4un5Z3EAZoCraOHuBwxkyxC3THi
caqoqalFZGvZDe09jWhhPf3LOZFKoo3Gg4n80BheDMa4IyA0dfMldss/PefwtZXC9vIRJg74nsBq
jAYpwZg8fem0x8bzfxvPuA73sHFtuVDhSEkFEx0bBay0uZM10yirxc55nficLtjTkzPTur2SMbVn
A+KSluWuj+VPQSg3EiPrUqLvW7SFq2HhamfPRWiAH2neYRvxZxT+HAvEUDwVn6J3QAcWDq0fawzk
wzHOnEcxu5eqlLOx8odGHbPO/i6tT4Cpyc0uUbiUoIfBW7B383B5xiqFZvlBa5WYMuM0E/zo/2VB
Nrx5s2MAa3sycSunx8Nufozm+AoIE/ISY0ADM8ziUZJyuaU2Aqtdz1+d1xT4rKvLAs/kZKi2O00g
IBMMINnsnCy71GgpkIufKO9NF+LBGnsHRLRq2NGmaY8g5336DTGQuV72lBGFq/bpTvEMgeIRNjZI
9Wubx9URrm/tW2c+3/fJ1UHEJvRgy9Q+mk7TX3kC7yxOjOTI6E0QbLi2NdcE0M9kuCVVHdWu/AVL
sOeYahgPuBXGQ2XZsa+IV+XEm1b2gKuYpbc+AWfrWGZdljneeamotoJuZzC49JOm2VxtJ5uQTAy9
lac9tSpasZjiFJUfWidcbv//IDhNSrbX20BSsgjqJaRQJKXWOZrY+0sXhJVf5MG5xC5IeFaehUMW
gVoJvsphOp7NqV/R1pFeOuwpfapuVq/IMHvOGf2UwLi0u904sAYdWmpxy4qLfioybzPBFHmhTPD3
PHcna7aag19ZlCOOIjmG1rwzDDF9lM+/KYNVEc/0cqSbNG/12VavtA9rwjNgP/QoObfjakiCRfF+
VNm6xQjrLa5+BUDl04HtLMxX4xLJiYtYE2cLZoubvIzTdmeBKwXMQBDE5lCNVwnCFS7tdm0aZPDK
Ac0Z8d5/DZQZHlrMByiK8jhliBJPeopHDp6VUYmtiNjKKn4mkTynlwc9U0YoQSlhRgkoK82xQNDt
GGAgW7VDV+wQkFA3fLM+Vk9yTpHvBat3x+W/gk2mE8/quLU+7eISoB5+9euC7SdyDWBnrlsfutz5
pcLM/xH7oIn0BDsljvtzjTqzliLJTnUHRqpTKZctmRXtVe8GjvXn0Q9APqLT1pgLfjHOsuPsYTip
BZc4k3bDGcTcpr0jX59dlTwlwbzMjwYFc+eY8mXGP3c1jDGCQYnzz4QsSjBuPPE8kCtrGpddgkGG
vSG1WiavHZ4bFiUdHgPc6zfa2N6S3pQHdhvDdbJNjLVNfWie8jkCOW3JqyBZ5iMaAfVf4JOeMKYp
WgrxZTEnrAlvEYZoCafroHB55jslCSO9Dkn8re2itQ5zkf1LSApBHjL3sci3g9P4W4LU515k1Dna
AGV10wJHD8gr0RK7ciSVdkttYoC2Mph8b72XOqe+M8H+ux5tI7XOtoMQxrHIiLvEWbAfiwE7CCXo
tNpjN8H9Qq3bs3Xe6+utXNxvJEasQ7QrR8GTVDgv/dVoLftmu5sAXzsU35qYqdesbamNR6t3Jllt
RQVXGFbhXqHJRwH3zZUDYeel99SLGFnl0o3drun3De/wEM+O3X6OPLIgBpcQfid9qyk35tJPhl3O
Aw6lEHfPuc0f3vyLP0zudZFhoJ95u8ZabDHPLWPLiRmCcdkF490ww3JdsH5d0YCDbdKX1kUMFOTZ
obtsioKbsowxG3Ktp2eteOxgHhJbCu7TrefYemNlQbUPqH/fWBM+HfL8Rx8vYFeBx8qgH/VZ+Oxy
nY4utzk9tXJttaj4YS6p5kvcXWLiz0YOP6q+/ktgNgdLbF4B8kgKJm8FIsuuzNnnUJ0MS4e+tJLd
d51RZOOF7SGPu+JWNswwOe1LWMVemkpQuo4rBcIYK58qJcsPuIUY51w3UY3M5RZcq5mu012r2pc6
EHakAWOeGtOBxUuzwwY7LD5aW78Ul5nyuVXJ0vfYGcaBHaKLuVZlTwejfXergKFm3OVSgR0iQlbq
QUW6BRuw2NztGcZ98gRVc3IMKtQDyn9QyK2XxfvR4sfg62JGdKjAxUtqnha4skcSKLd0Buvuleph
zsmdGb44kt+nr3CIH4seD7mthxvrUXkjXTbcBlgEuJDELtL2z0KL+pLaLRINEkCTx80WhBEbMLsI
N7Jr2n09tp+yC/uL5dhJNCpkh3aoiErIMTmUlir3rrC3hcrMyAQRvNJdeAd1tkQtFAVmqp0MZlwO
efeoBPqxDztr7XvEwTyNuDKkbN6R0aKxcJvtVPs8ry0fpkhl/AgdLEj2Qs5XDlPC5DaD86If1SnR
tltPXAgeQuk0vU+HJzH6So8T0isODZonFCXeu5hVtpvkyR7rBn4M9nuhTg9dIIYopjdu5iqpyhvH
znWb8dEXIZUiGiMTUzkLuGw/NsZ9WeTHTJztN+d9ChAVi26KVIKEewkbw61fUXNS+NPBHXxQy7b5
Bj6eKJGdDCuNUbsuiAlU9nxNiMscEgwUIbxeoKfuVxXU16ZxkzXELo+piWo2zdeu4BjG/Cc3uW89
cw4yMido5J3fWNuhBSIOyhiKf+6EkTHL8X0qlpd5SKyVYyt3o3X52Zg9ZRDF4ux62siGMncYslk+
BSwDqMpJE/U2xtYS2bhM+RKm64UmB8CAhI5LgyAfF3SejocETcqovGMj2KVTJguVb1j2BsD7zcBS
cydra91Q1sEayg8jpOGLn2hnHVT5EukOMiAfPM8vAqC4NLp/hiDRC12WoCo85jGv7g7jJ3qcB2fW
WC415hubtCanNgZyTC88M4qTWaqPbhAKuhSLY7/ljON9KcKM6/gwlL1zNhJU1XjKdl381yhsZnGL
3bRRw8su/6D4/UQh8AIDyn2rXwCc0I8w0DOm2edmwALzUf7xhpmCBJk8QxJEsSwG9L40bjNiDP8j
IPZ0wgRdSECgbgWgNQ+th6rT9lDN1WPiHIuAAAS8nQ1Iwd1sRCmV6msIoe9JIajiMfIPr+d/yGzu
8AoFvRHth0s9VcnYRTHE8s91F6LfWtFCg6Fjcpa3tEkPgDgVsu3X7HrU+oZ88Wfjiqnms04WLhjp
bPOkP4Rs8RI9vLstYUX6/U4B7X9VAYds1JS+KOcHxbevZQHnnA2aM6u9QWtCnyWYRCk3tcOfvSrb
tYZSu2kSEOKjzD4SpjhA1yzXjYRbboGN26YhkGDcW0oubNXUOatq23kfFAEK4UtxyC2/vDrPt8s1
cM15wruT5RverXF4FXgHbwi78l253LUrMeESC9RaMFvv0Sr++cxFnElNpCeQ+ZiMHHPHawgwu+rj
OCnvrBrXg7DNj3BGYGrIcGeWR7lJu5yM0PK2NF1TvxuCIBbrceTovthJwgoY01mfmyZBA9IWwK/H
TZeSVVYMi2bBOdbmWyZjmV2ZZLJr8YTCKdv/rRQHnphD77qXWX6dfCn3Xed9ziKZ95nMv2puojj7
daRdozwvumx3U9I0rIfQzrCHESFlscKUKq/zyBrJ8eMXzB4ftoQh52EiZ42G+JIU9a+8k8SKYQUI
uP+7wM2bTTlDeUT9Z7qpjzIsfxh2SSNVA2nSV9Pvue0vozHMewvq26oYlLViKyw2nNvxMcIdzoL+
r7TMa87Uv20t2L4qgyBY+AgLoDLTVcthmLkL7Lbvp58GdXiHoCvHa9gCOoyhhOr06UnVYIIHdZmA
yiBtuIQ0E9wmWIzw/PQlIjgZDLNJTw7Zw0M//Pv/0dxo8ufQ4D/LrvSP//8Icoj6Zpa2m9zzyK3H
DhHeWj9aFGFp+h+ZmPnTaGytiA6eiKhPp///KUvxwzndmMBCqIe7hcdl3ZsZ3o+CDSu3wr+Z08XH
muG3I/NwaO1UM0z5ryAKOHrazGmcU3fc0J5eONs9CbQU+EHY8oX/bo5cXrWdtZTAkB2kAOMzqMJr
Z5ChdIv+F43F2abSAapDC8siwLFge2Tz87GK0gJ6QNzbxDP73NsGKSczKqvTXd521ilZRjgIleWi
e5LZwb773E84UVb61BwXBHFdr2ijEL5hlrTiBSqE/5LjcdiqCUnDSWxaSAF6QIcbaV8hBsnW0qrw
H3RndqMesT9YS45V3SaXib4v8mVrEU/hWqAUBgnlCooUbGCG20aHh5R5AenpQmF7ugfewtO0Yjti
GT1f8YqdmGEcUXFDrIzTq+AD5ZlrB1yKcGrLKQZW+/wBLJxEC67cXVkv+SGzus8WwlAf+FgYSBkX
OsPyuvCMCT3xwyWdubJjXs3EDnoN1fPNAqVydCx5z9Omi0Sb7DqH772VJnf6B599uOVeZx4FrWkJ
D5p1Nnj0kPbMBhoBox92RbzqG/ZkEZhx8neddysV1pmaINfKpdZ3lwHe6yEeXCG5TIm9RMzm1QrI
wWqcUMKwTavrBNgPPi0TN9MFeHsuPZR629TjA4oUEW+XTrKyoXsAk3uY2wAcBnGwevfgdf6uNnRx
HWtHPqSFFYcFMkd838BHO8QRdbYqaaMAxUfWePs4Bo2IqMp4d4kOnnjt7xP4JO0Exapx/OBb1joq
CY2fxaBpsMcsDyN+Hbj4BtlrkZkTvLAKBOw06H2f2FDPUqQrN/yLl8nc0eKoiA2p+Gab+MBjEy9M
+0vljv9SeBV4yGEiCzaESAjPfy1YYB2nkNnHDcttK4bl0sxGAtk7oTK8wK2qzAb+g/W7fzaF+i0o
Rfprny4UekFtuyQ7TLvG5AW72TQ+6ZDZ1jO+HCOsiR425NWqngzhwg0Wbt6PcA7w39ljt7dm52Vw
Y6x9QzLte3RbuyQpTo/magpSPEvmUG6SnKpwjgAXT/92tJUcE3sSxwoTbO4zUSWmGwNqC+dDSuS1
nTV6DU728IgHKzz+/09DU7+YQvg7uBzJiuXMuIuplHDsYIDp4ryEwoCQj3ELrRwBhnptuWtaDHB2
0WxhyxcvVQ1kTrB27YziqzLH9j4mGcn8EBZ3kg6/S079+7mtEjx1HPYZ2+i/E0H7LpX1N7D65tHQ
2niimeg9De2Rtbv5J28GIKlNUTwKwXOu473GzTiRq8F/xvZxP7Ss+hE1vKbPI/ZNYquVD9wn6w5h
mBCwnjI+X0q6HD5YdioTy7qSFkyVByQmfHEkWSNWnWYa8nooHsuMTy6WIzGpwA83Nq0E25Bu6Zdc
scKXA0Hm/lfn0IwyN0b1MEguV3XyZmK52/RVRwQITynp+oCwY1mdgrypXp6DJzA3JjFtH2tw+is7
HfqXzg5OS4bRl/xkvKbuAPTbGHyI0KXsPX2q/ZQNPzPsnQUMG/L08y4fn3uDo9bCBNh7Zv86KLBg
HoV6Kz+AiaxC4mB5HNLxM1jHye/OLBcdQCe9TT7aOgjyVkew0ZvF7HCZBd2/LrGGEyAJ2GvN35Fr
6UbQe1w3HWnIRBwQ3NVh1DUkwSUnBIIG51oy5TbbGMexl/Q60kLiSzj8ZDoqpkArZWFubGKMIq+E
uptVVrU0lqFqlVBpcK6rBKTAR5BSFy1H5e2qPvwzh/0JUK46MosUG2PgbOw3+euSj87ebXMHRg03
lAKlGsdTFbktMfg0zdzbc9sDRPZ3HcRAWrjbk9wEJ821fh1CLz7Hff7JtsS8qJB6zyYI8PAEbLs6
fuiZcmIXc2w+Ulru1O6pN8PXHFvpEWj8jyccVxBn2XkK4rlNMviAKmg9reAhe2bSBD7furxMadyi
6AFWz3vTVcMR4zOueFsek/rm4eW0l/xh6LzFVsyBWlriNfTY6jJxvfo1xhChBIT2kUrQ0Oz2U9hF
jfApCu6cFfMWaS4E4M3E3XTttmLa2nnc0+1IvsRIUvNs9Cemgju+MfU6BslWVTP3apPzSxZc3ZqV
JMd5a62wfqzZAFDfNm1rHkJXUoFtZC7Nv8wOCI3Gctj6zFVdJ38augzP1QJwuCZKvEZLBaGtifoW
8RDZC5FGL3E2VkolTeC4aQQV+71++mvrIOQo5pOAmtoKV0HszOR9lvhuI1QFQe1y0LsgPE2HkaUU
8Ngq0nX7GlekScb6ib/2YgyqIY5jbbzEgX7BBZVSjFfjKLDwy049R/3cqSLJDHijN9A8mGbpErxr
gks65pD1FM8lku2nzoGuTjEudJSmbzfVBLcDiPTvaiL3BI//f32Lmq6V9n0roiLqyIIRRgghzsSy
8WjRIbiqmw5uVLNjTaYRnQM6gwL6G7Kmq0+zNmmjavpICvPaJFiX44BBwhm85YNQT7NCrQCRKTx7
25uqYKPwm9JM8xpMPJik8rpd21UvI3UKe7fmJQPnJ2gUVIeld7Df5f4fMvTjSkjb3Caj+uDUN+4H
1qlnQQtDSn9PnHP5VLX74RfBg2c4x0MACffM5FOX+ofp6OAR9F3kByUG3KT4UxpVtlsEJnVyz31q
ovzO+iKMoqd/yb66urMjJzXtd7jOfBT0FcTjX+ipd09SjhmjtWyWQMwnK5jCVdwFfxOf1bGuKf/w
DKtd5335rYi57xtb3AdOhRtmcmaHpcmOC8eusK+9U2dp7zSHRwozmy15m2zVdVyhUPybNcfVKyuL
qw+UYxs3dOHiWGJp23XVxibvdup90+T35QmlUUV2/l9J9d3l0bYzcc6yfKlgikf1XKcXgyfnjh7S
v3SthpvWZ5VeKeL/rZOfE5/M+tNImYXzC/aRLW/KOmwhOAHK4IJvxGta6WI/SRrHnK7hQORlPwMM
0vvKMIHACmNfa2nsjH5YItaUd+QkH040vNUeX5PbNKfSbgU6MD7xJucRU7SwtEFSHeI4M9+K1H0m
i35Ry+jvOU3O2ykDRSns2j0/dZ9UBQd/gEygBPOMN4KzFJmaT2YzSbz/2AAS7Mux49zztjKOKcf7
rXbFRMbWKx5xSEvR3DSEX9nrlz5DSR8iyCS4rM59NSTnaeSROFOl3uDqP2hJiKYtZuQbwT4/y7+x
LDdseQlyAdSAmPDex/R34lbeLIPv77kHfmHrQBAM5oZGrUeb+u3dJuBELtygRgowp2lDKhvy5ezW
u6HX7W0pVHizE+sFK7I6eOrH0MvwTBxlaK17itP0HtfdK/TNmRzv9Guq4UV1gfPt1qU8ZBTGElJi
M6cEN8C+ABPlW/XDdcfz0kW95MMY/Nrg0SnQGUVy8rGVIqtcuOt9ziMnbcWe1RwIqkpTi7WZl8wk
tXFvB0qlvGIENBZW7D5TEMCtTt96t3+1XPdXQCPVSSoSKO7ClkY5E/0iwvxhjAFFVLlNi55Yqld2
DXubV3ay0/RVx0XkKiOg7AmoUeb/SeOC+G1N+VuQzu/TQMWBIBgV1A9OZN06xzG8btl4AU2x/o1+
TvGqxgNSdBjRgyr5TZKZNPaEkWFKLx4r+tM8l2Xk94CiKpEW5/9/aM0H5LFNX8l+V2I4fAQWhrrC
9Myz09akb1LzdcGqvGXdIM59WogzZlFBh+T43gJipwoYAaLquW2P3rbkV1wsM3gNVeveiyo+wUZY
to5rjnSoaLYqQw2E0cUmII09vsQAtBhTfUBjpOqoGS/Sm/AWzkP4SdZ1DRBn7knWJjLY4+lY8HQU
56nEG8CwE6Whc20wikWVA/FbI0mecIdwqzMYwSEDWAGoD4/g71Rb+6ek2aZhh1TeaQLJeLoqjd1y
6XER9OmHXSEG9yNpgCHNjkwQ4T4IIf5KxV5eOiRFmy4/Tx07vL7Ous0YNLisMDyBYXqqYXZZHal5
wdM5rwqjTVYlv1T7UBOxav2cclbJrNTwV4onOy012SznH8E0UA6gucIM6uGJTRXPeqk1sxIJIzSu
m5m+VANHrcCW7ioHqU6QLnhfPLJjxVRgOqvfML2+tnD1bEZVJC8fZDBfh06iVgi82rB+ZwD3WCmk
wEXYci9WVLEMjfWapsHPyhUQjxPnvQ3XnCPJj+U4Yx2OwiuGwVbmZ+5t85+WehD7Qv6+pg3U84hi
qACRAMtlpptd2kLgZZnpruyxOElsGCsC28+sGkU8VJPNWwj5GAZ658E5jVAtFJDkWWDwd6ixP5Ht
1lOW7IwxZT+Jk5mLbqKNkZqFcUD14nb6d+6m01PPZC57bViCx0bwi4F4N/o0iQ5tRui+a2k8f01h
XGGEBjqUpdUhI8huhSwXiwlnXJGw/TV5pk9uaJ6r0JXrvqtYnBq0BrSjf11Q/R6m6WIQVnWML9W6
F4hTu9oKaX+hUnqcUeqwL2+gYW1gkjSnSVnxzc/oujdZjxNcKc8kodazYFfYCf+npC5ywTP7CNlV
bBPIeDvRmRura04w28b1nLTtsVXFCx0a10FzUpwkFZJjm7xNMoFgSpjrzaGSg6+NTSmiYoBjXkNp
bbA8PO29oXT/xnHjPSiCFGdCFda6lMWVS2HBNdPgzbKIwnpp0W87p6WVT/m4uOy8ptWF4lGm73Dl
mvQqFPOv2e7i8+BXh5AuorM/m9b9eT5ix/6tl2eXqG9Z28WH9zSWRHUt174EGRXxcsiAgy88MDTz
CTBM+1EoomEF3wiSRTA3ElDRuJoJFk1cJwyrf3Juwatysj9tzuokcqAiZOmVlWNxnWXA2iC0jF2V
LHrrFb5J0qR6TTRDiMBh8uIMxjWhmIv+JXKjFckamDRRyFd+K0YXszlb54jb70/bkOJacmCJyJ3y
5Cn5ewbTwRnDmbAYNwWt8a10dXvgrBMAFKsx7c0sADjx5yfHVHJNQV26IqYbeX3SfGVv4GTpQBrM
MtIh+dIR+nbQ5KcRJ08GZvuFWWDVSY8bawBlLMlqeG34CmBdTOtRA7QpaAPPxyy5lIRgu/IYkhG5
dC7O/UI9mtoAu9ZyQcm+fjWzrIvmNKU9y2cyas0XNGE+EA26WvdADOw+v1YzeB+xtKdOmezMPfTw
zmBPqZDl26WrCQCt2HIypXDusBEc0DR4FFs8jbtnoZO/Y3MSIzbpGEVWho+wtliQ5ziJQRsSCGSv
vm78OYxyckqdNtXemZZvkDvGdrRRxdMaHdjkFMq30CZKZU4wCAGJJGJyGGeQdYqWiYGdXMhxPInt
L7H41i4Rpri48OQ26kmesuuvZvQs4rjYGrHXq2c7VmKYxSX0TKqQBu+t9j9cbDunJMWAhcvEvhl+
8egDyh0SXmSCqHuidIIbERi2nzxD2I/SxhH6v4aMJsG48i5ubFk7lmL/B6TlTTEO4DAz6HG1AdM7
Qi0057z4NRzvCkMzHzyZ384fov/tIlnPp0nRK4GIbnrKzVRoeT3UIUGdfGcIZy29kodo00ZJV38O
I3H/sVdMsQtMC9FC6gN3SHUwPZipmuC5/GIS+CedgvgTRiKIFSFe8dGgS/j30ibTLgRHu9VT822M
im1Ul1K4EhQJhiYa0WubUz01BOGq7xYRYYF6lYpddRiXd0nD4b4d8WLjojQQR5Z+Ew5xd+2yp5ER
6B+RqYGNfrLpioTQaYLgYtqYL9IK+vtMY/3CTIb3BTiC2ehdXZX+bpLGV2gBcRQj0i6P4mDlc5SO
aLC7l0tYRjGYIkNjwg2VtlfD3HzGOg8/kF7JNHpXQ5ARG6jN0iEO3jk4FxU0l9769opJ3WpiUljg
QmSWkQqFwrqXFKClZcfBqZAbNecp/BlBPCa4ZSADCOk0xtbsqn1McCKqAplvVZkMX9M/+IA77RTm
50z+ZxPOzmHOcMlYlXp3iN6u2ag842LxJRQICKxEg5NVu2+BgflG6cU72Igx5FApanQXdNJaoRrX
SrD2Ab2Fzf/ZZ++SmLXJfpNdxfHRvSKHh4gNAe+fNBFuHZ4ZquU83uOPgwIjTPQv0il3DATLiTLy
fnGaU6CKr8LTzR6srnMdSDYSA3g3svRnPAL4KXERniY29yxvNYMuxi81uR3szRkZKrAh32MvWy8B
tYn0WJq7xK7xoEGGDFP8ybmx1c6SfGfpd1c6H8Ky9dEa532N/AwS9J/JzHbpWcVlAR1uGY1vrBhp
o00cgAKaiEUIdw77go+zY1/gS8HUVn6PavrH92M6zL6+4ZhEwLfwORFWAiA4eNgDEnUqPfsSz3W5
K+aecjrSXK+J9A6zgfdrzt+sVoKrmQPQYyLbyP9IOq/luJEsiH5RRcCb1/a+aZpOLwhKGsEWfKEA
fP0ecB+WS85oNJruRpm8mSezmnMJ7Jx1gqAItPFAmBq37RKP/gktjaNDhr3DCefG2PmRG1hTXUGD
LZaHe9vP9rFK0jcjcx9hVxZnww2QCIsWbygiIrYogEaxwBpNjvVMRKteU67+Vkpu3op++V3rJO5q
CHR8H1KZ3AEReaswHhkzCGYFATdBBcj82svhI9L9tHMNagGMepYHWpJ2eVRX5F1h1o2TdtYYxRiQ
jm19MgujPtnLF7AaoBEE/+Ig/DsPdnkzayrNUghvlYooSmQRJbr47DD15yWjnqNP89cMbb/ELX2a
KxsCWKH6ZyubDjhVaLUpB+JKBW1SXv675WTDSKdbg003dgUefW8yh+OPdOks+mUo5SZtm/AAy8A5
cdUrd5A0frmSMQP5IOrILSe9piqJd5N5QfavV0HbZVeVMg5gWMIf3u3a50bmw8FrXWBP6kbEtSYo
gpFKWgy8MCrDXbPjgnfbQmZmBjm0mAtciyOMbXe/Cse1t4Mykw30XsoX8/ghx+qjtnSxn3yM/yYP
5qpbONwqoSTWozkVdU/uSuebxrJXpFWMRo0N8rOnplzilmbXNVvwRt9VibxcKBCTBgDOF60Gtc0I
RXduWa4QgIZ74IrX1GABrgAtbnQH6FHn20axSidwy05shr/igZC6vhpJJO9mXLf3LoNTYVkDQ9vU
vfeujcZeeacEJx/XOfM3jqUWW6yK79DGCB6m2bXOyZt3Jql1CLFyj9E15L3Kx7UI9euchOiIy2/T
+v8Gk7N53PiUr/lLcVc37Ia656ZjBi3+Aw4nucyfpIdlgR4npmPKFxdGnu9+jY0Fxv19aNz21GK3
ICFq7kboyWcPzW8d4jeDtEAWT5MBttu4PeCGhxC/mCJ/vpsUW2EJTP/HMiYkEkLJYsXT4u17Kpsj
YYgc7TlPif9Snj5Y9Kbls/db0Nu1C5qu5qzLJxxmOIBgBgNjMbX7IWHCPk31ATfe3u5teqc6QCm6
nhR3HYZTmONtVv11k9E1TSRqESvJYpDthCvml3pbGlj9Ynjtp58vdZiYW9uf/1Ru8Tpx8LoJoJr4
gdDWkyz/C4+WoRKwdTtPSfrR680dZ3rEnonDLWiPKBL1cQyz8tjSPzeWw9l2pXEoNFwUPpJP7kJB
//litNZEOdfyM2BZRNDOYMKdR5+QCbHFGdZhbODuSeZSK00ae5O3NYk4Nzb2lkR6gwAVkjWSycaJ
42fXnu4YR5/pmo/2JEGZDhngs+MA08oi1GVz0JxIacGw6vi0THV5jUrjiXJEHviJMD1mow7Li+RF
i+wEoyk1jTOpRwd4xWh66SuhgfoQhu1vjmPPaZDtZWhdpqHlJmvk5gqz8LsHRyOYZbAJqXU9F061
GVT57fDS8ZHCIeML6uXjm4n1exNYmlKZWe1NopArT+fq3OIjPDvLd7Qzwu+UgjZEXJY/fss2YNlO
JHmNxQW19zomFWOH0tuZVrDJMr03Cafc4jD+MhRwZpdTwayiv7rzn5b/DT6uiMqCDlNFyC+Ck8PY
PLUZrZ1NwzRrsJLLuLjbuA4kpISYScW8dHgAtMKW1heU6NGNmdVsukbon/GA/hmySVB7wnqEkMbB
uzL5e9Oz3Z2VdPQxcREG+yFl4sfoap7nWxWl4HqWLxGq2p7EwpmoAf2d4xxsZILEiqDBwdOPaeXs
vOMUtB7rMo6N2E/MG8dfDPwNTPNaI0Xkaf42Rx5BnM4kjJk345GZO0GjTF0YDQDfSGCaV9hXYmr+
IEOmJ+YImjZaLEMSF4aXXYjBPCwb6ldeTd3GnKIrqL7PgVDgcYYh2MwfbqX3Pd0RO8DOFMXKrryU
MlzWi+mBnCkvJH3658RkkjuM0HOkwJiHjwgfWHaqPbZ7ZNiti18QWxG8mKLD4ZUOJx7d7KhtiCCN
BGDsJ9jiCI0zlV8e/pILTSPPXsyRD+HomDKMR+sIuk1hQPkMesCuecEDRLMgAgVdFeVRtpzF8Vvc
CdageCGiokcxqrMKZsdB8REWMZex2LhiX3hUGc6jWADoUaL1HtrjrEGRcsQnyy/Wbuvd9ahY3Gss
x0F/HecrNXXhzm64nxXvUdbrk5NaTN8X5Gfk/LYNtn1yPN89AtHal9wLsO3C/5zM/J6GFFb1dOOU
o2nTGD/XgBHgTiRD9GlMwYtj439GPSYYmk2/LBAGW+VREamiGhz6VHz22oJt4yL6498cGTHb5LBC
mFVuCRamke6xs5LxCnYWzTVFAUugIa3hYPF04o/YTVRGZKKdDombVyeAayTYjY6hM2HBXV39pYoJ
9leKs0jBS99YkYMKjXpn1OhFrVpKmNBdts2AJOAPNJ/UdnCaLP1fVXE3dMKdY4PIxI2xRSgjsWQS
u0jn1sf01ObrJP8MiVrtrHlZy8LpxuByONFBQQNYZpxGSioDPBkH6AQOROS4PnbSOfnLTwH5o0Pj
jLfAY6sePVonOaQdgZfp55m78apv8Bvi+9pNflrPq72vJUjgJDnI5TFrwrlcN6mdbEuaFe6Ay4AU
2C1pJuZdbF230dSsCWz0855mmfvsK4xlVDOzo1Xk3Ss+YY1f87u3GI6K+RiZFTc62r62gTX4K6vI
bpYI+rWqsew65kC+PixvHlAVDNVcEgGQXuohFRtTJ+mB2pGPdipfeaY+OT+Yzx0HV1XG1zpx/9YW
x9AFE+SJtLtrYWhqpNUD3n216icc6mZDosfwi4PBSKNIY6DKWbIz2qa99kP3zigbOwZZHyafVB2G
Awc9Z9PVvEijzbk29j7VDIcmISzB2ZnDx2S+jqLlNozM8YyvK/e2bsTs2hwNtY2K5K+SpNMGl/3S
1A9/SnKyNLbaI+DEYM2D/hmTwDYzm4E2kDkj7Zv4+1kMr5kXnzIuChzFkkdsBWxsSfPpJdgkLWAb
GcMU6t8MK2kYZ0h/95EMsPCMeDVqHNo8fxO9U5uCE9FN91/SjghXYjZbSxW6vNQuBScw6c04y7hj
UU/Sw6/c00r73zDKYTctfuycCPw2cSknj9EeBkfhRZcs735GjqpPdhq6/7qo+KMbbfUr881qJQUJ
qsZQ6Zo30nwEdI2uqCw4zqoeXo2JXFFUVN1qDhUIYgohEPeBWR5YkKfLHD8zVz/Hyv6c0zTZjVpG
MMK2fZO5AGO4xQ0GZWCV6SHEDPYeG/1/0jWvBjhZ8B62B03b9M6Aj1A3WQ5xf7M9gC6gGnUYiuqa
9bCTJ5diPmn/iRDHbwZ/INeY+2vl2KC/YqzkedK+WcZA6nSQ70jIcw8WyyFQiteKsEBQ+gEMZ+sQ
V2QmIz8MuSwG5zGFxToxDFj3i3GsrH2xKkSgt/ixY9Jk1HsZ9uLegh5rcdfaDD34yn0eDPUJHHwe
xvuJWQrGtv7dIBACwjefNkbKqSxSfDbb+qN3jCf+I8UW4zw8KFtcpey/Pfh7Oycr4nWaRubWECCg
MrfWm3ZqDpAWGwQOVexnjqhYqChjS+NT2dOnOQwLC8TkukyBxKff8cFn7v1vlvG75QwciQUFa3y0
LwrbDv+N87bTyZdT1zZAyGqf9MO3LckOiJRLtazUVzJ3mt5r1zl3pUetavMiYmw4U5fe4hF7e+ij
2hrOd9mVX2anb2Erj4QVrVvch3zKIzJkQ/cfLeXz1kkKEJ0sWkztQF9Tp91Qr9DWbQrSRnOMW7Ji
kSuvUtvJuqqBGkJcWWF8HD1Notv0P8UC7IsxSqyHMCSFGIK5xCB1sNOE5sYqFRQKhwxu/QwYQFpd
UjEXu0IiCxZAsEVF0l8FC7oLLjXYS+9uZ3l27F1gWdLEoWS5JoauhS5jgknc67x7NI1nbPKeQTKq
ITbwIWieqqD+zE08F5kxYkHwXMxBuDhhxP4aYtA2DcyEHbA5EJELQDgtTJKJPFVy6CX0zb5Ye3HI
gjjwHBkl3lYhKaKEQ4gJJyqPINlZvqGXVi3dHtwDNpLo2boAic/mxD3OG3LBgQPibpepKx0F+BIN
nCeGccGeU2Kr9BJSmXrHjA5JQNVL3xzzC2oocNyiv2D34MHJNSqs4e7R1YkEGMMVqJ598jGMLsTT
EHUXIwYj99bO9h3Zn1qUX00h53OXR0gu1Qzqceq2Y9S5y+gUqqvm9mRqnJ5pfOdY5z+6t0ZCrQsp
Osi10k8xZk0O6AaF1bkEcWcojC8hHbI2xkMV+s+2Am7SuyAZm8jUuDZOWDU4UefuN8TTy8BxA3mq
35FU0WTikn+GIf8RWBvx48wvVdE5kFIsMO30XBCxz42bycIqNlmDCT7Prc8oMqx1bY/vuQLiMmXU
QVjB37Lqfs2gAdeJQ0SMm+TaJWuxtqM8ADA7booWcqKIRk6ZW1nSahxzLVhnKbccjz2x9lBtkKUW
WJA3rgt3LHdQtw5IBHJHjpKPe8eNKg7VWg/DLzkKcg8McjepAlpOVUVf51+B5rfMw2tZOr9BJNtP
3aiCs+y4WCR+te49KgpoV3mqVf8W1+4KI8c/2/58qUdMxbHnPyGXxovgSQlzBL4ZltIkaf7pMwp/
+hFPEsnzxeuz8H+KI1QSSh3l/B4S4ye2X2CZ6Rhv+dDmremJq2y+wTQi1ip4xxhl4tXz8NothZPt
iBTjpe5uzj4gLKNHOtPvIKMf7ecL9hnJfa86m22WHSNv3AzLLpJm6b/BMRicp63BdLWFmm69OS67
dJTK5ybUOYobd5a0xAzQhDgC5TAwjOrifjN2oGN9R417tF8cgHR0wkPIfiVOV++V16wrJ9smNv99
ltsmHGVU8kqlQogWuap+3tO0ZEn1x2kdiG5g+FXlR91wbRmxBWtM7DTskHAtgBO3rXoIih7ihI+5
b+SkCyO2FzNrml0Mn3E9kKETIXmymKN5oShCqzL52y37L92QVG6AEF5z9pB59H8NGd0XtsKf5pYR
QdYw3DKeAPVpcE8DoG06215sZVeLLVetdFtX5iE1xmVNhAuSNpj3iWhPMzAqpLZdnqaMY0XA3pnz
xynH6Y/syZA2TnEq7JYW5zbAdAE3E0V12po1A/A5HN8ZpkyYkHh9iIvUrBlELwHJeqG5Hjt8GQVk
YzhUe6BLEjg80GBdtuaBD4reVXZEaYc3W4SZGgQJ/s4FePlvHo6XaYLe4nW/y7Bv4EFJnuJgxjMH
O5mhxBbSjLHCfPKhY15dfG7EBnhVgNvEd1W51S4nW76vA8hubOFvEaa/M9AX7MVmz1OLNSrfJIP/
hry/m6iHJx0IZQgmFVcMDrxF528luDecaYzPBU4m9xeQOR5+9xMglvUByPgKZ/NuGoR+y1n8nVir
0hArDy+2XlnhLOngRLdOGUDTXQaoy2DwbfBbGSSQJCnxyu3uXjAjL0fWvykghFAnzdHuuwY80SBW
TpjeGg/DScg0Z6oY1OUSDyqw1HJVu5sSIazW370gHO0ncUhi3U6ZeEaf80i6uRbWY6AdbM9swfek
eIF3i53Jfy6QjddInQmWT3nBt/03ULjRGLk8003sfhpZ6q5MRbKAG3gBX2om01D9IcRWPBUR0KjC
Njd6bqu1TmOLnrRrmYlFdU2QvPtgpsmWyUDWZPT+5cyIUKf8gRy0a7LJdEUPBZLnlj9h2jIg1RK1
zKzKQ99xy3J5Zlez4MBL+mB0SbCllD7cxtr5Laok28lIUrGoU7wyol6RBsBtFGI4rPEiIb6JN56w
kcOyufHDG0BS80rlxsrLZvOW+81ZJiVtYy2dUzSmXUMMJdsIkzGENRZYJErc/mjucrR5S52Np93f
TQ3+3TSh/JilvJhuUl/rIcg30n4bWnYc5s4g6OBosYpOa8sw2sNsTyTQw+ni6TY/DDZN5HXR+Fja
ISrx/4bjGDt05V1chV9Wm5/ajEumqlSyDRWkhoZXXgsBKaHDrK+bV+elFg7/AqEZeHnGDklWnlI4
B+eaZoo2H7N9bLLki2iiNdY11TadceskrUNnBCKYbBuOHYsXpsXqwWZN/MzDx1qo+NO026OZa2YI
83wIFH5rlyt9nbNC+rHzngI+q9KKagDMI3vVFmwqJM/ZVAO9MaqMbFUcfjYk1lKS1cIqbYwCtDvW
kCgOwkO0C7DbHBwilgx2XKojQ5rPUAgo9eG6WhVkaEvnwNYFtwNc/0R+htv9tW9q/4pKX+/LkCfB
EPWzZfCyWcCXAa94NXys9FefLuDxwPhgWkE1I1E7OnmsYI8G79PcJOD66Qzgpjm/0vW2DXU6v0HE
ufg8cHuO6JQy1bggQP74xlnYlTyVIVRsEv8wFYp8F1MhE00900paH95dHV4Sjd+LwLCflZQqDt4X
nVTWOsoMYiBqybViNLSi4jqmbrj1Ewtz7HDs/YZJFn1lAYvFltIXFZqMI3RxydL0P8+1iFx5xbWl
h3BTk7RfG5YgnllXBpt2dCGeyCFqMutdlawDzcG0hv141J5z6MnNVxmsN7y+3aH2/ZiAQ/zkRElJ
TBZeCUGptcCvflaF+JM1DEgabAcrDuLMJ033OZEtoJgU72bEXTpsLlNlm+ugAU5vVyxs2Vw3+7qd
2L7tcbj6poMPPo4OmQN01mUJsDKYd0mvgdQxapCODd6snNNnpRk7e5Rjkw0DWsgJhvrBof6lF7NR
SCA1VxEBdRped87sUrBQHkyr8TdFIogwath0sNx+GlK1Hw4E6tnYhSlJkNUJfcd20GCsjJu7VzEC
sJuLlXEz0SInA1mqQzn6f+ocwDQg8JVyOOvjTJr3ZgIIMoT6wsmJHMBkRL/NiEAkjbqYqfuxhaYU
nJj1vnHRLg4hyUemlcg4LZqEajUOADczP3AOVjttie+grd0DPmggpXRToi1rqlAQmjCiSfyIiE+9
rf7ldXK0Ry7iPtAgjkRfeM6Mm4tRZdXmHZUjeXkjkXEAC+vxEbGNPaNqIlVxcyM7eqIO6GJKf362
+vI0BZAz04bRpoc+zsd3QrX14uto44o08bsfYr8/yMn7lg5/Pmccdzwa96rm7jNn02c2NnuFa7OW
5AYSOdLWWoPWY8P4Etn8WcQcvayGO848EFBxE6tDJirSbQZ9gNFLuY5bRN58SFDFKtc6i0TRCMoF
pMphBjVJmK9jxIhEOQ97/lPMBr0aRBW0QfinzjTKrTdtrMGEufxonUgBIqN1VCDBnPq+2CPwUMM1
Fnzk+ke6RAFz5RwNUyPhGlWLHfFXn9fMxap2N+Mm6ZQVnmOBh8Ks5tOELQWh+zDLXm9p3AFhGvW7
IeL9cSaeOkOktHrZ46vdGf/GUehHlpsvpoGbOfbNT1fZ0ToGn7aZCGqyHfT2xp6Ew2zII+3ER6Bs
sg8LJSu0E43xaaPOHWeiQ2PW19QJND68MgfV10J9yZ5pQkwuXt2ro71YPVOcS3h3nRM8UWzfkfOn
8rNoS0QHyS/cy84E+DThAAvJEqSbYQmPzsAhb1DmbZwmK950eCwRsqYOBVOJYplY+ObBDd9TWE1H
sjTDDqsIVz2kGRbn4r+sqZepHOgRkOQIsiQtSQwP4eJufhOm/Yo3i9jSqAg9Y6MNvWbcGI3JMdyz
3MOku0/fQzMCa71quzF/kGOqEVP1GOuj52YWs2OIbr2hBIPpmekw1hWayoOz05sPuwJVVYUIUdHU
3p2627ljIB9eH8E2t7h6cqRmXg9QcKiwWfhzgGgum/eYSsVNRGXgLRv7nYZgeoynsVqJynzpUcdf
QDMxjS9gOAAu2UtXM4UribGyNYbPuUGBaUC0Y7YZs8yDal58BrfjyP3R87BaSPrFtn5cPReWAXiO
O9niRyHTgdst092fqYMtNWGtPdCNyCZaBMHFqmoacZL3mS3ljgPmb+wTPyhDK3vVI72DXpQf89F9
iqMk32ur4RxdMgUb7FpdHN4icjHt2SElEyi1U8jWb4VtbAej4opbVk85DOIzIxaFCvjQeBOvRRih
G/RuwsTS2gXK8Q/NEDBMT8Pd1CT/6Dsy8D8LtVYzN31ORh/tACIF7e0p1xyopOJV5oLAZILjH7/S
vfnkDTeV/R2BkN7ZvstDIbAMp1lmvzJ57bdzPlVHQcoRYkzKtqHg4Kfc7XIvEBvbFdB3TLqLQkL7
6cAAT+S48LzK3UaY0nZmRe0LI5x/XsnEM02c0zAzPgqdGCB+/hsJneZaL7yZBYcUJs5XBGRvE3ga
9/yfzqaqsA3z3chpPAj3Dn7vt4S5wbEgyL9K3XeZd85LSPfGqkusaEeWDXaFC0HHc5xP7KjH1rCM
nR9QFkHBME8SnRud0zz1GZYKy+5IFZoPWRQVkbaafxRiM29SBaVJAvyl7oGDigXBOxyH7Szk3c59
yAbzIv9ODhjvzIG4ar2EzyrKIVSq9J1GWNhzCddnroInuG7JFpdV+zKm1Tsa9EcyKtxALduplg/D
C5dLimAMDACCBxqlBmQBpTyU/9gUGGi7e428otz5NrxZfONM9xuYQIplZipSHh6ffkMYUQGHxFmf
POVf5VgsbzJpmKCpcVAJwmW9py5tUyfYIo2j6kFTd8686vP3HjUefGe3S+28PwgRfbd2kK1BA2Cc
dEhp1bgXtoH+mChmXCOqWtskQMeO6oehRfBRTAs1HCYb6z1jlBqfyWaiwqUdDKYQVn4WRLCRVsTV
UZN7ZtZonvNSHMuwpKV7xFoU+c4/m+DbrXPJIPIRyh92755sEkebJL2WFtci3cJtFQ1Nlpr7Ixmr
L0vG2Tsbger1sSlC7xMYKylBN2Ei5fyHBbM5xF0b3Ye2+Mi5y4bYyngHE/IIPF9noNFYMKh8U7Hz
RA0cGoA/64Mp1Hc+QwvTYK45onT9VVKGclWUi6y59BPfmdHbu9J9BBW9CDPlZ32YPM3VwmJR4BeG
jqsnAXiakqA5VWW+t6boPuaF8xH6yUEvvTMhhTVTC0evZcDLjy5KunRKDA0g+ge7S3bucC9cmM9G
SVAIy/vi1cV+G6Q2DOO9XdjQoGpa8SwfxFKtLAgvAX7Mhi5qQ3qMvRsClFmBvTnhQBbGmHJrvLUe
YwUz1fVKzOg7c5sLRNbhqS2tk8yoGDYVWH+KyGJ+MXjlQiO1gr0i7d4ZpCWp09tijzL3YRv/1lSK
ti06I/55EbXqNlfhm4Onn+kXvgDfGZGAMi78dkmVp0Hm2JmumsURzzItbFT+tJTJNGm/sQwCVkHP
osP2OHmhv0pVKzeT1dZnTMIyBT7vWvUBUHD6ngEDzEKCegybxJ1LDqkzSOYBehdD5fCCE5wLoFNh
t25bZHctvhKicqsahWEXpA8aCvDo9fYbJBywrb6GSGEjPpTui73kQv0BtY60d46cGjabhlrZ2u/q
U1+n+4jmol3o+8/0iRZrwVRszegCycFkHzBGbPiCe3ic8HCk6bVJTP/q1c2T0SDIeDPnMoDzlKJj
7UeHBLhDIeUR0wzvYBEn22CiYblicA2EwygQhUjie2R6D5jZcKGMJ2b/VBfk7ryw71Pcag13GIzD
Q2BQNQqTiJc030x7rodQcJcvPuWV3O2Xb6fWLue1QLrPOE8fomooT+M0QTZP8gd0HnmB2fOC6dzD
vPHD6gE2HBd588r9KjrJUGCSbL98aoEg6HvdIbeImYAv2gONyXf+PP0bGf/eDLvRRxKvb6mPBaTy
TMwTzKo1Ee0h7ZF6gCojJblkychZTedsYtPu4uE81Hj77OgPTF69zssEeybnkgOaCuBMaOdEC/bC
6fW5wpbN/SICrFVglskSID/IT8k6jCy5MfKiPjvjkONdZyjNW23d3Q6nhqr7Ez2d9v+/lJZpn7A+
Mhz9+Ys/PycVhYhJDmF1GVgmXpdtR9cAdis5aE7kZA4O6VHc2um5GqL0/POdldFsZ/Vv2ZilZw7k
MDimqgcErLlrs5etIqS2V4mffq1gaJMhn9HUNXxtuwmYNRR7gxtSLukjx74ELtdznyuXJiUILKvS
4wyGctiTjBlKmoHSp8Ys0yevfhXJUG4dSpyhrXtXDfvh0C20JOHnfEjG4GS5FvMMPt9lIF5DJ29f
Zoe+wbnu0X4sF1PukB+sSiyu/ULd2kriqxmhblF9xjKjTboEKA9eMUUpVmY90x9oAb5oRIYyqD3I
jzOZO2Dm7bYUoHNScQ2jxQTCtKtb4J8uZ8qbn/2evaA9GEsasp/8V9EwAvYkieRmEIvFaXwKgGcC
FI8pyiioi594Pvw5BJvT6oqqHu9NS4+7dmJfpsKtHjJkFtbn2TczRZdw+eg9cf/3niZUot1gGNtx
SgIGrYpW2YUJ4Qjm2TXApNq427PEye1mXG3Neslfzuvc9ayHV1oUabnY+wUr1K31WTY4VgCOsvCL
9Pcm6d0PnwkYpL5sU5cw4vnFBRfpeDo2nfhrLz/NkDC1050jZ1HvpvyvYaT9d5S032V+C+qu2Y9U
3e2UWFY9NxxxEL5AC5ZPy2bdGfnXIBIKNW6FEcI1V9NrVTs9ye70iwM5wcJQ4I9vUa87FhsBgevg
5SwrWQqKq7bLa+hZx6osunOJ59GK6a8OQaAhAlSUzhUuzFBIdF2XsbvSpDLqg9Hz2ZwkZ5Q+HT2m
pNV37I7+Y14srJMxmbu5o501dFAQUEb/AFmaH7kFn8SMxzdsttiQMT4zJes3qbAhqkkFsyjzP0ez
4/SS+Xs6jgMwU+/oNOYGrG3NaAPXqY2NdWXA4WBGZO2hvrw0E7m+xkqPnF+ew4GMWlbaf7HVEepW
Kn8m6eEsBitoFaa7z7kF3hqH9xVTFQ25EIKnSNrHKLkXw+zeZIxY5y99VJWZ0DeTs6CkVeise2zB
CTToD1Itl94Mmj2i7qpSY/8yuPIZtnm/77jrnzBsZ3vfEUD3uCnkFvn4fiTtDiEaYiSHPCtM2ReW
m64RT4fW8UDNuIuPbfSKS99BI5qi7hBN0COafMD3bpXxxSv/plxT13ZvNlumOMsYwHyaSn9ajfg3
NxSxIXdGttoOSQah0uFkAkYGHwfx8H6a/wM1t/ZzO9pazIEzAexxuT9aw6UWT1Flx3deIYPivBcL
x87GQ3fYVvFTH2nvJtqk2GSk0NaRIbsDosaeQLvF54oYB7bB7P7zxZw6Cs5bdP6CbAKGs/oYBc9m
iEvTm1NKKLBU8BTD6hxwBZCXME5B15/CfgyuFaItNolzjR95Jtd17rI+OcdBxKYAwpG1UG9GF4OG
Gv+q3movFPjtEXGOdTfCrqWIBR0SCFeQEdEfMu9ocu/bmorYQEupSzt6CTCcgKwI3JeDO1GzNDb+
lxuF4imtswMblvUyl+IMVEW/aG3NHPGcdm/TRLaJbQgvOMaafRTycQDJgHMB/wQjEYSwgbuvdIlX
MIa1rPnF6SbichFrU2tN3q+Wz6Ez9NlDyyt16e0J9shKtKAmIKiUp6CHTCOFfo2saQZVaWUXkFeb
ikMasyoHngRkqirNpufI4ZFNOAsW+di8Y/4SbDrBcEtqx72zRcBOWn7EtIWQk2L5Ygz2d0rgRNmB
ck8/31nlPB674FRbnz4L/lWBLnSr1H7TIRLMWyQstDUnmu72sIgm2bchnYHFAIObDh3SMdA2WJkZ
gxx7VO2nrqop8eh9l5YfrtkINvHZDimeGwf3pR3z8p/Cgp+ltPXAbKK2QY5fTTPJe5iCFx4JX/Uj
saQSS6vnPajrXfmFVlsa8AKg7kAFUnYvtAyCxBVXSqdO5zOHSBJBFRGAwS/+9HX4SaEN1kJBO09L
nUSSrZgj1vQtVuWfJt1ZtMTYVkC+BgbhTvsuN7JGl3sXawxcR+BaRgGJZxyjq7bNdpc5FeJ91mbU
rPAFYse6AQNnzs657DWBRGqksJglb10NuyQ0wdfgszoNXfDLqiDvcfCwV/ZEbr2S7Wu+4FmmURlr
LkX5mi3mPBlzdEoWOE4Wu0AuJnFQoOa5UKtjrJNb3SfkF2y3uXYp4UZNxxH3UoGBKzSmS5YlEROJ
/mkqKh8hkySuYDh0DezoOkM8OfrqWSBsAN27dS3vtZm7TNqH3uOBNUOwKHN5dXkBjmDDn4FIeKS6
u/EEjundckEyGaBnrBlwYE43FDTK7s41ed25XfrwLQUn0GL4V1JxnomCpl0qLURePLEnF09wK9ZD
aXSnkuIT10h6yN7MCuKYvEwjwRq1Bmiy2W3/dFlj7BLGqlQRg+qA5HNxNzFX1zMcLIBYOKK3nch4
NdUzs8vpTDSsvwCksjhFUk0lACFeC4Ez03Q0CKmlv92Gz7lxG3BGlqX9XWvg68B/W15n9Bn0tQhx
2wifFKft/U/BI0n9BtRm9ZKFaXlIfZVfvYSiczo19jAbqnMUroVnqwMVYzs3+oOBxTlRBQwtfmZ3
OvegEU81OoXZW/rSL8XK+LTLHX4DKvRAiZ+Nny/S/zUSo9v5dRidf77MiRYsHbh0GjboTfobO0d8
rLr001RR9uTa49+AiSmeScKF07ho4nFibUcJiq0cZHcVPhc8AKb7PLIfpUFy38fDNHJFgvmC/480
jkk7HbNRiRJug7F2sZi3Gasv5QrF+ecLObHiDDWEkffPtz9/0YnHX4CFYBL8YJQAKp1DgoNnyzom
s0ddyfJDtPzln1+Q9JsqqHz6xao0QEhdwAUwXM8Ts7Hz1GPFqVPvIfuiOv+8pD/fcYzk9vLzcxm1
Er2NA5LCNCJxaUzdUFIn0jFoTQlarYPZOagOikEMIhLo6+LVK7rhC2H0DxR0qlaC4p9J4cIBsM2h
XbJJydTiVPeDTyOy9Jlnh2NxvfyNn5/9lmhTk/Piy6Yez3JBWrWNdfE9MR0YJHIwGlyKtMP88D/S
zms5biRb16/S0dcHs+HNjj1zUYZlyCJFI3uDoEQJ3ns8/fmS3WcPiUIUTvd0dFRQIsUE0q5c6zeh
DAxbGZKPQ+Tcu8LOZsC3jjpfdcrL8kZFB+zgllJ1iijKbDFIS9ek6orbAE8GI8+TbaZk91IJKoZE
TYFiT2k9q1wB9nnUPdkFXzggGBRKoSfeMAOvAqcjxDDn1XX1D+vV3EWjA/XtK3YE4pTIPrIM82v8
iBDa0BmGMb/P66rco7Iw9Ga7NxAn63sj23UlYuZiuJw9SKrwOhY//vpvmh6txfXrl1oUaUfSamiH
peMRZC7qL16r7i1geIkWkKvgkOQu0TwFUYBgkn/dFhzU2LlKSJHw1SDw/DA6KEkL4Pfrh2+qf34l
t9CzWqsQmRH3qFK+Q4Sbqrara8xWTnAQcXwjqYqHIEJLArcT7JJkbTjq9YssVKliMwZAR/Z+hVXe
MSFs2/s9wTqCAXtMkuGh6GmjUF0vwQMAy4SmhZnPyglqdRt0aAcqJAWpOFvktDQzC27HFI2LECTk
m7+zNWx1uLljk5xTJuduh2gN5To/BojgJql9+veHVRKwjIQvWzOOP5ltR64pdk6d1QKJEV+9fgzi
jwD1ykDL//gb6M1gs6D2rbio31eZuWvJs4N3vDKcLjvohRZc0T8Y85jBTktLJG1FS0C3Rph2Fv1o
2dXTKLSEEurtiMGBXl69tlOm+rGRjeiatY1DITCbCgFr0NqVdIrN5CXXWoT9BWiPIMITavHpwWt/
lWX1US3QbeuL+Lvc64fBeQLZLX0bTTJCGG09ms7A7bSzf1Qm+oFaHTSfI7MoQfUF9iMZOHUjm80n
lDTa67iz0es1i+o+LZSHJMHMVA8qH6EZtV21PmzWzoTH2DllccSMcDykRltdW10EWTWO4blmB3xP
+1uhcXs0pQ62EzdLbYhLzMV+tSSs97ZgCqHTBgw/8+XbzgEdV2epRiJSz64cLUUjkV2QHbBO4r1I
EwSWS3qnvlKx80QlzpKo/aMQpdD7t+qDVKJR7MZwtlBzCOi9LomvuYAYOwzvKVi5sbeXnAopk9Jd
S6n8Nf2SdOHPJMVVqLPRgGzI4ayaHJAu5Fl03/Mh2+m9f69oWoZ0XauAowFnMdBu0HU2mmOqvsrk
3EFqE+a/XEQg7GqE4+TOhYszIpduxt1ThMsKvIZHtRi6p6KTXshr2+xPfKsVwEiXgvwWRatDUUbD
k2yPwZ7KAz69ptY/EbFFeLknPzwjdK+KIkKdkKvNvSkLEnoZ71IZ4RSPQiQnKx9llAWg3UNpBxpM
vk/FR4Mu06pv0hjMhT8QL1G2krXyl9Ip5rZQ8O0dgw91ZRUfBqfO718/kLEGBpsOd69/ilKPye7K
D4S+sD4Q0dtVpvHihX7H5pEgxpN0ldA+ejL0zDoVzmCdXr96/SCuhGGtWB/+/fcy+3WPK/yNP3LF
wwiy4f5RgPGx7JMapN8wG4PcIhZM0agjuwp2hjgnxrcq6eYD16PbLIZ2qboU3Iog7q7Vgi/0vDi+
flAUgZTcFCEC9uVIDlKwSRRZoevVZpekL5QXhxvoRKRhbKV1jzqyklSx/BMbTbitVR0mFGjHTd7A
jgukn+oQGre+BsQIwvpB5TZ0I8soSDcmTD+E1P1TNpKIU/QCKFXuUzDWe2MdiW/Y/ZbLzAfb7lVy
1PrjgMDGzpSPBPTpxvaxLk616BF5N6SlVDA3avXssJY2fYN1paxRZzetogI51jWQCBG90u38aLnB
99zBaQo/oO4a7G533QbyS29l5OHH4SGqUrAyUtuZJMKpcuQ1ZiymWZb7SjapQTe2DocKY5Mh8zMI
C6OZ3xj479zovq6Tq+MgdcjdRLpKdMpR5NUlgi4iXfj64dvan1+9/rEmhQYhQdbWaYLEOXEsVDPL
yPY5NOSN4yEUjHbelWvKL7VTSQdyN+EG17+rwUbqAAGiZ8mECO2CpUhGffX7b//1r//5rx/9f3s/
sw+gBDBYrP71P/z5B+E1iqp+Pfnjv/bbh+3rv/jfn3j/8//a/cxunzHRuvhDp8erp+kPiMf4319K
s38+1ua5fn73h21aB/Vw3/wsh4efVRPXrw/AC4if/P/95m8/X3/L05D//OfvP9AJq8Vv85Bl//3P
bx1e/vm7YhqvPfRHB4nf/+c3xRv+8/fTc/wStD+rs3/y87mq//m7pf3DMmUFjI5mINDHr+p+vv69
+g/TUclrc+FTLU3X7N9/wzG29vkn/1BkEwMrW7YsDds7i29hGyG+Jcn/sGTFkB3HUA3dUExTVn//
f6/+buz+PZa/pU3yIUPAqOJd5N9/y/8YYvFqlk77Os3zKKpNEcA0+f6P5wd0FMRP/5/KHxHHFOa5
mo2NQHafVuzb2SO6RuvWbbYytrDw0424uXrTR38+yLuGxS+eNoxDnmLLvKVpvT7Ym4bTyOoLdAHk
TUNJsfe3AIBvDDjD4BtWcsDMxZ0gJ6ld44UECmYlkVJQUGUZeu6qNeZCznHhiea6QpN15Kllgy4W
vf62K0AKqmNJtnfD6KxGFa0Kh+SdrwEiwACwkzYqPEv2tGPy4XLL6mzLuqqj0Wxq1PImg0DGq8r1
kb6AP4EJ5LFJLMSvpK06ZM8EDmQefqFQeFI8/eRZ7TZV9aNpxnuS79e56n2xqAENgH/knOLQRrGd
zeXnc2aGSncsWYPkbWrU7d93jKTByUJ9W97YVr4C0IHlXxKoJ4RwMBROb0i8bkcIc5cbnZ2ZACF0
0zSY5LIhnurNBMFho7NGoXkV2f26TEimtu02Gz7E+pcMSI7vtIge7hy3v/7PGjbFaL1p2HTABCOH
IW9ynDVGFQ8RM67vYuuLaQQUTcB+5/2trNtPPRney22fLQqBODJshQIOm4KpWu+bVsMsbilcjBsM
MrH4A4aYAYpDxKrKpKv/rKnJbCeuUu0QAfNNWRurzAu2KpwWbmtXOFosDCV73PulzluxZgDu2Das
Pmsykm0u43UQkC+mWo/LWbSnYoVBb3xz+Y0U5XI79mTg7LbRnAD+8GbkwsZFZY2CxD7AO2XEwgpN
VrwfuBd4yEiMFO915/Fy+2fLRLymqum6bhkGsoWTHjV0Pe+tMmWZIOUEj8vkpp4NQPlBzqcFNB1a
T7C3u9yqos699ZtmJ70LxTJ2lDBj8zjGSr/CT2+DBgM1nJLaRC1DGQXHoaPonAdUVpcWi3ipd9u4
eGlN1hST/UHTjEmfm+RMOgONKdhWXzygzqaq7euhxwUVJr4ikYw/ulL6bCffQvQK6/2AYp+tVfAK
WmD88V5SmuvaW9rKZ4dCt3THNNBBAX3BU79dwkzHPKiZCVX1vS1BTcX+1pJ0anlVhBvRESaxIrtc
4sBwj2O0d3RuiFoEozXbZUbyobWNE4q2gXIN9HhhvGafjRNc4wA3NWO6rzn+4HlA+uSNGCnta5J9
Trtkg+7LTm0AtcNkNvIdl8e1ZMPdRVZrRP1xyLqVQ5cFEtldCxeylxIo3+UnU+dmkmrrDg9FncyZ
HsmNFPeWrXEMDYimkEHYytawa8dPXo72v91cZ6pzY2j2E5P6IRuGk4cFFepX1Dqd0Nx4CSg2NQWD
ZX9USW61UIfim+SvnkXMN01WFQV+u8F5PxlZskJjl+LGh8WUtLWqGknQ9qoGL1AiEyd6CZXPk6Yv
TSh9ZprrBGOKLtuvAdhkQhnw6IeArvFK51D1HAeJ+5iRjG+o/WFvd6M67darwD1a1QEe623b8RiO
+ylcmttz08e0NFWWDdMxdEc86dup3RmukbXtCHi53PdttQts78F06+vAVn4EwTMYXIl2L0+N88OY
bjcdjZNJ52iyCDrftZrIGnQMeIobRQJJka203MV9sEMypL5zvQ4LRB8x9vbKr+q7habnZiXaVQQB
QLMcxZq8cBu3khIqzrjRR/9L2/TX1fA0hgLZwe5iOYeW2o5ZHYARbcUToKO4sC5md1hLsbBVVLED
UqeBYYHAq2v5WN7ZyF1YJFizZNhJavCA+9yhCVfUDEug/qL1iPu99GWhB+Ymn6WyncmKRaCsTHog
Dvw4T2zaH4dkXx+GT2oZ74HlQJXMtxbauo7d37kpNcC0WeMBBF8S06a0XBoJsbame71lOFw+MKYA
FTh5Dt2H5hSmlFN110N21T8abKlocd3Yiv+A2vRNFcc3jp/c9KW31AfaXNs2NWiFua+p1mTd5xbg
jgaQPuxPe02NDCmFtaa3G1VvriPcLh1A+gZ+K6rlbnvlWgWuFfbSwkyYW3sWID1gkOxz2nQq2klO
iSZjIMLO33YJqQkcSQMv3mjmsFN4EhuGBDTDy+Mvgr5pt3MVVGWN5a7YuvF+7cnknAAhE6kVFG1F
TKoiFVeSwhN3kU4KFgJDRfy+s/ZY6lwLFW4jhjjy3+wwfqjgCSFpBKEe6qmIX+GOh3BJlmLEJ9lP
rX8l2KbIgKIeveZ8u1E950lCBlvLlx5lLqKzDdtCH8Jg05veTlPNJ2ftKOOm1821BawoSD5UOTqJ
lfeQ5NWd3PW3TfQUNenN4IaHy/2uzM05mwmvcuDwKZvvO0KJR6mPM3NEvtqGvkba2dQPpA7HDJqj
2v/w9AhmLfyjZLyRbel5CNvvUrMw+nNbL0vf5qav2dyGbPGUb4YjtMOmpz4Fb7XYhCamjE5z5SC8
EtUpLJwY7pWxBghI4jJZLXSAeMHJTHjX9GTBl2RhqwEs0aaW2q0IaUM8iX2zgdD0QYfTpY7GsUXd
IUB5pey/A79/qp0B/X/tVIbOIxKoSxNiZgXSFaBaLDYCmf34fWdENmgPuYv+vCD1IeYg0b4s9VPK
MLmK/VgB2zId74h2/LrFoXnEDqLS8dTEKNI1GmQsIQsoPFvL3b5bDMZntkgKFSRTLAQMVNOcPF8o
hS2e1TxfVXRk4wyQtPGGiYTnsv8LiIvZAm7qrtxm8ZCYbdmmSU0j3cRZ+b5nvEHzPFTZmKyl/2Ci
MhXVLuXA6joazKPlVJAx6vWvvqx+XJ4kc1GjzonAsOiWbBj65JVVPzADPaZ+KiEcCqBnXfoYRCLW
QIZ93ePiKxnhvcH5bZDQrTxz7bV31QCiUw9hyIpL/K+86G4ltf4+ttKDthubYRVyLbj8nHOnuEEe
jsUMk9/hq/cdhFgYN97GHeiglVaW1JmogEPA+Ib6wNcI+PyqtGhcGZ66Cg1xq1mr/dL8nZm+hgyL
wFYVyik8xftnGKscXzidMKpGDRsQ5B6/0PsWdVwXfysbWQPXFTr+wVL4KsZgspANsWZ4bVlXz05u
JVbNJDcJGgswSSryfPJzpehHuK4kkkBvacNO4FKoZMB9c9eIfy/FDjN7KSk1ET6igMLRMnlzrUIP
FT4ni7TEPQf7vS5BxrcAB9bFkF+uVR22N0IspantU+4ZQx8gUdEsbOnq7GM4RM6apVmOrU+2dDXD
tAcfKQ6UAilKyjgmFlyhUjbU4DB0s8fhI4rCqxb72ij0nisNDRUEvRVcQG0l/NZ43k7Bqx4h2U3u
H0EUvkgptHtVhU4+DLAcioWQY+40FulehVQxyVJ1GvwZJGfTSJOZLpr3CLn+pjKMLdTWBjqy+WIi
Gy+NH0MKSqveh8GrxDsf1YWIWnaoodVrrheW0cyZYCgKWBOHPBWXkMmZEBpR0MFk4iaQwifGYsc2
k7sYSQYAX1i91VLx7DUN8p/aKXHGeIVn5jd/ALEec3uN9RPUCPJA1d+Z4cwunQWu6MRKk4HtQphU
hucRmuHRsFJ19FQDPdqPNo4/EhEL0tQQMwD5ePl9ih4wuMu9h+bEQu/MxE6kGwz2YIdTwJjmgCJ4
OUMBxGPjI6NaaMmNreUfrNR5Mt32Kn4MR2Q/EBC6bZ38OYzsx7Aab5xIowLnfemNpT1vJjljqCT2
uTuY7NDT0yhu8GVy0L1BibT8YIYtfCz7xa9hyngwdthuikz+cbkH5prUuCOLZDbZ4mmTdUUZP1KR
JOh0kuWWTKmQZqE8h8oOXiDsD3Vp6GeCREPTTfrdBqjGKnm/qZa5k2uNh02whLQMUJ2t0ht7r/Z3
Vc493Svv3EK69xQ3XHX0foVNy+VXfl2C091V4ww0DPQzHMoZ7x+gsJFMrkseoEoBo0WR97kv8CYX
t+VIwh8p2utmcJ/pPhQKiZxgg5QTZAVTue+/Xn6UufOFspAtmyLherY44TmoCGNLwyaNkfhwNgXI
A+Az96ONFvi+l+0NSaWry23OpV1hzZgKAuUsvrP7ghqogxRbHKwB8ZczVndKrR+kdbrSCuuXbWAs
QxyEDOAqdvvdQttzuxGyca/XMQcDuMldBS/zoDZHFB9DZAK8X51hP2Z1e12J+q1l7H3J2AMM4ETR
icTgjNXFHSrqyCxQjdfsa9C9Cw80NxlNw7AMSmsad8TJOec5ZpnCpiKVjvmQ3PoPI6xeHQ2APi7v
zLC6SzEHyIfkkKrRXgnG28vtn08ArolUkkTR0LQsexKMIRMp97lHf2RAYDzmwRgfDc99dJGHehZ0
TUSrLrc4E1fRpI0Vu6I7tnP2xrGJ4vwQqgNIkupZpY4Jhg7Je/O6HDQuakcDuzzVxiDX0q7JCt8E
6mLsex7ecCNg9XFIqvCKpvUzmxRQ48YAoXRXQ4ogQVH9c5fUG5EmwzUZ3HOF3yDeDCSodeNT2MVL
l7TzuELcSZAfsCmhcghNTkWIZECLcvIQZON2Iti1uvrwR1432osbmp4n+/GY5i8FjrQJflw+zhKX
R+I8T6DKRDUQKxh4Ar3J2KeyNY6ykyH3kSTA3TyqOtF94OBYkw/bim34cnPnS0+VCQo55UizE06L
qfjmXtpEnQJ/jcuheF27jzdo3OwKoXFNeuI/akqfLCq4u55f4iG0UQEJ6yOHSY4uUrCWjW5pM5sb
SIgXuDgQbHGdmTSVaXpiVIgvbxQAFqpd3tuDddWWkJPTgtODlIi8liu4fh610FAVVD7jW1hCA/Dc
b5ffem4tI8YPakBhbpP5ed/BZBMS4kLgPCkSaKlTHcrRfvJt9eQ/5O03C5dYOVrM8c0sJYInWCOE
6FyxpxtIlVVWP8Z5v6kCZLtaJpLmbYWEWKGDDG/cK2xl4Qx+zpm+cp6u0db9ePm1zyMIthKKIyYl
bfZReTKvMm7pSo2O/QZUfA/FhpjRj7506uea48uG3X65uZksD+2R1LQIsPkUYI+381ivijJIiwAp
Jx/zYcs/Wpn7iApV3v6EHrCXdA3pzfQqcuyn0rSDlZY+qGCBLj/FzFjzFNxHeGFKadPSi1W1ptZl
aKhY8LllzXuI2+4aN4eNkvurqkAKA7oStbXT5WZntgw2TMUWlSiCp2kwnyLB3mshHj4G6RCNOmGR
G+sSmgxCMfgKen/jLcmLcEbQ4yb4x/dd3WaOO1RO320GDOUDLpyW728b09hE8GLT5DqjZqsU0dIJ
dX4mqyICBsdD0YhU4mRNC50YMwiTboPMxrbpn8weYZ0w2hGspUDCkJPx5Ic0IJEPrPpyB89skir3
Xtl2SDtAFJu8sWMlel1lercxA6JtVfjZ1Cscndc6rlGXm5qbQgbbsMAOcD+b1hVxr3AQSHPRrk0x
GNHijcTKgSp3qMb+Kszcrd/hwuX3CxHH7PoxoIszjxzecloVKJ00VDLHQkMS6xwhGVshT1OgquXj
70IxILOeAd1tYsvb+YnziPzfRxJ1T5dffm7TADEh9iwKE2dByFhUgadnCFl6yAzCrV+1hnYK7BpL
9BbhNGlbm0tJldn+1oE0iBUr1uz7yYwWT9GnCe/dEfp61GZzA7eA5j7EjsmwKE5qKFE1C/NpJthG
AIXsom5rts3UmkwoZJy1jkI8RBMn2diA5ZGuhQ6nNpsIhVmRm8cRwfOcGzCdiPmr1eGvd7RJhEnM
xxRTBWrt7W7ZtFZlRjBINoPb7uU1qsAHQJlXaY2wz3XfaQtrd26DIq/oEFmBrTjbF0fMmurShleD
M+C28FEMDNWTJX/0E5IyFFwuv9xMrp3eNehbk6OPor9Yzm9iGtPwbbkxZJZrP+xsGN0F/oXmMznc
ZuhRjyfIce47U1046c9mryPWKxk6bumy+QoFfNssrlSUrTIQR6WioOZsriHLcFeskQcXEKBuS93r
r77pa5O2bqv0Lapdkzc1OtyBtWKAb4Bvx0pNyp2U9ddOFt8m1Bhy28QXQRBBejQDh34JKqOcjSvN
sxtyb7dEQX8aZsjY5vhmR3pAkot1p4Zfi1vHgdVXcBivczP5hfXGd8e2gfnuokT67MrRiw6019Ji
lRSlcY1J2Ge4IgsH1Ov17N1VXjwXoYcDthLE2zR9UeGA1LGPgOFRnRc/lh6lBvh8vYeFAUdNKu11
r9YDAoo55DbI5wpiAWp4l8KeXH324x2O93Eb38AyvIeP9gNr5mSNg/AptLQ9KrbIRXLSQeJAQC3S
j1o47nzXOuLOtuW8XKrfzHWyg76hKB5xMXcmOxQ0Ar2LUS3bVCCWEc5AGnHEhLy76uV4Y+Td0t40
354lsm8inJpew2odJXw0+ZDwQsqyKLurYHzO/EdRLRdF0lSpsArrb9P4KQ4QAbCdbQd0oKxQZ+m9
JwSDPsWmshDhnOdPGVFiZ5noRgCVVLGNv1nSXjBUFjRkYITyU4EkpHOlhskNT38dRKtYRVvba670
DAUDVzvBM+6LZotqWrqUNz27WIjnQOaezBhFmrONW2qNoa7Rrtvgr3ejIE+VV8nJdavvbKZbtxg2
o9leO0bwtWrsj20F0gbVoSJZ2L5VEc1OJzgYBtkmTQCaY7rutbppO8UQWE4tvrYz9Hmz8MYYrnLZ
S1eq4n1sOu8hcMpj7eWIFkv3ELPJKDcH5A63yCffSlxAGsyCTMt5aLn197L50HnDCfc492NpUEZp
7YXIRhW358lDC+wDZyzdd44+MdBgzKWAviOPcA0FHS53YHz09eBzWVWkWiOk0iyNgh9F2rUpyC0h
FHZDrw4+MT2andC6bTw4k28G3yyz5nvc9MEmlqxtOSKy6cbSB6fl8CSrvrDPivN48ujkJchMsCiA
dk4TA56W57YeUxDU0eZICvurpWDgmJ+MGkZEHX3NUvWQI8gAWQeRcFnotH36y49gycB3BXSA9AQX
jPcrYCgix7AyPIACRfqI0c9hSGCYNeUh6brvFX6CTXTTaTd9im0zqqdIJi48gGjgfR8Ql5EmYDtV
yEJPI0SzVSXUyKkQBoP+aIO2G9MbdPhvo+6zLcfbKiNW7Tc6nsuXGz4/VmmXxU+ApojJPjnjat+q
dLnlxX1VP1U1lUhfuonM7+hSc5FMBHtqYaaeBxAcGgKURQpWM89hKkgzFm2KhDVGtuqPWu1vUHe8
1930g493G3aq2djddYa+H0zF/+tTjbZpl+nGpm9Mz1RsJdwBbOC4UT33pebs0mXUtgpUGmMT1BbA
5aZRD1D77rWOU7SuX7gMP1/u8vkOIDZlpVoM9XSyFWHUdHbiDJu8RwPOtbaFG98MtfNgnFwfWYWo
PmT4A0UPl9sVQzmdYhxygGMUC4zWtEo2SIpkQKEfNk3JLkpZsVaRFLaegQJcXW5p9g3BogBA5K5D
e5MIeOjdIpZFHRndj2hlVeA/LCf/nup3uDqCNEVsS9rYmf81bYOvl9s+P2AJSRwib4I2ptcUmeO5
CNgjXsF1w4g3g0YNvSasUH5h4MK92VyIvcXJeNanDqc5qCNOzumylQzVkXSHLV4H3SToCAUp66Rq
rp3evRGlPEK7U7OUjplbtOxX5PSZwuc3OS0Ne9QEWLShi0yNpfxIJfUZRUYgWZ9yV9ngQ49y4Be/
j/dmL2283t3WHXC0viXAuleV6g5SCVw1mKJ/vfMdbteUmjQqoK/z4k0gEUlV2ugRJPqEAkPX1Xfo
YOzj4tYgfm6apbTUXOeDquCwM0keECW/37T9VhuCHo+yjZV1OAmIMP2Uu6jSOtIesJKw/4DfqC9F
S+fHFXcsriAUEICwk9J/32zPbJZliRlm6uFxDOoDQtCbfuhDZAEF+cPGfdnd6wGSR8VYfJDriHx+
sLCY55YYCBbCJYIUsdImL59QoytQs6ekUPqPRuL9RF5UGfz7ZMDwV7uSU38bhQjDoNrw4/IgKzP9
ThYQfT+LTL52lv8cQhI1FQZcGz2IEPn3rrS+R9R7JVcW3lvaHjv371HsfhZYdzeJv2VF/bOX641Z
O4zReONXITIVaIz1HwQ9Z+HpzjJZAgRAcgf4Ak7LXBbfD08G7mhMHeYgALB9icdRG/1sOeFQV6zv
egtXxEBaqTD68U0aQLc4wcK9cWYHAr2hcUmm2AYmcXKkyqVaDSaKE5sKvfbEsl/QIh6k8YpzdhuN
0sJEmNnVOblJdAD7lEHMT2Zj0bo91i9Uszzd/GgYNb6lPX51yjc1VJbSWHMzXwX6IYvtFebApC0f
gHNXKbRVKx9yzcfUaNx5anCEEI3gGuhmHMy02MLr5iOwSztaipLmJh58OExiNMh/gMfeD22YB1mC
QwI9W+h7JBru+lLfjTGzbMC2sOpv6+xKo85weUbNjKdKi8he8x9Fj8lbQ6rllIIUvilI+rojgtkN
ys2hcczbWrgEHy43N/OSKgh6MoUkr8CzThZ2b9uBECLqN31S3SHD0RmPmuRdOV53jXe1ixFhPzp/
IyZ7pdZRROH/szkreRUwxqIR/obeCYfxG8+XnqDynkp0kBUcrx7MGGglCg+rv/G2sAXIdHNcOPbk
/m2mXduWPrUkDbuKsfnS58cxxVzd0zHKQq0I0sTfC0HJdsPGgcdBuD+NT1y90dD0ZyIJ39AIR6/K
f2qxNVP08hAdSvdzM0po7tYLQztzbqvkkQCZsX44syY7Q6eUtZanGScHtni+pmHGiG/EaD8qIzLL
UYQHmbHQv3PnhKoDuLAFl4YEh7jsvjmSFTNJgrJvB6Fzd3Rlb0d7T0GqrTWgh2UNcS/Ur7TgJdL8
+8tDO/u2b1qevG2PrLCUm2zEIRfQcPxsU6HLinWFTVePUQ4WjAvJlbmFyj1GJhQTFd7p9tR7VuKa
HSVuo+3IojRHI0OmdkSQyeRg0hbC+JmNFwKiDYgAUAWQyck6DVCICWRLIFpQUc16EHtgOnuk0Kpm
d7kjX6fjJMokDWjDDLRtBnJaEwp61N1U2ESbWg4QbcSzGq4bLlNhuOvLAN+DcsBMEk8OI+5vDKtf
m5J6LAwDBmjZ7hV0k3ts8Ywcrd5oyNEGG/9ykYwYGMQgaDe2SbbKyR7ZGkqEwDSdEarakfh7B/oc
Z+50BTf4Cq7o37gu4/0qqNEGKGK0od/P6jZEmigWcCIv9K4CI7kZ5fRb2KXflPKmNynM+hgMfxp7
7nCXx2JuUlNt5uzh5qYClH3fsGonhYXpMxEu7sQiDY1BJO4WgBnMYhvgkVHBs7rc5NyBYNC/QDF1
0iPO9F1HW+9cB+aphgiQOgCJyXdWSh12+Nb3OQmTcZ9A1rzc6Nx7Yk5FEUVXSPVO8wIetu8DdtY0
KpSv7Hgf6fkdIuEbHODWNkbyFgN8ucnZrUoAlcgCmfp5Cqss6tItDNYvEpvrPoKOSJ5FakjG9J8V
D6tXPF9bq2Qi2wtNz3Ux4Cxwv+TZuVdNRnVMGySI8A5im4p2Zg1O1RDlMX3lo1Xdhl+EhK5rLFQ0
5jYQaijw5ZAVINk43R+Rp7bCgEbbPDiKxC/RFQpF2uZvlFiZPtxUoJ6+khanIUw/NmETo5WN9jHY
ZhBVKTptHrkWtXIXdv3ZrqQhEgxQJEEcvl8gMRbuYT+wQARUQIY3mjfdtbiJ4hu3pvMZPe/LoC2F
wecQK/GKb9pV37fr5QkarhKXEg1D2+yrhCXqINv44N4N+BeoaFHFyIlB903uBP/w8tSdXS0a2XMZ
eNU5+6wONTm0ZRLURZvcoIe2rWrnJgqzG795UEcKC1RaL7c4v1gAfwim2QwsocUlemwbTtd2gNWZ
Y/ojRR6aFOUdPtMH39IOMPS3lZt+0/K/FS6SvAYvIK4d7ErvOxtfYlWy2pKsIXLCJYowvrnL8TOJ
DokdI5jcrcITRNOFq905jUKMMdUagMPwnM4SxZoUt42fgiDLNXVlt1x+h9Eat66WbrTiJLkSlfVG
PWHh8cOgWuH5zaGPk42oXAxNirfv4GLlEp+63t/YHW6V3JXKdW7p1UpT3Cu9WWLizs0LeEkkVpkW
cF4m/eSjVKnGEI82ljXucrSgjTHZtCPKmmX6wbAw8lgiYs62SNVQ4Kpxr59ekTzQ7I7TqNhmNN6V
MrrbFDZ9TSRgtN90Gk+DJdrCXNRFxtxhYCi2c2C8nwuV1lcuitXsnTAv9RIXwgrnx8F68nHzdRcn
wewLIsgig/oCRTgt7tu6Nnad3pELD4xjg5mJU6Y3bVzcoYucRlvPLBbivNn3Y4XRFqUx+Dvv36+s
R8cKYt6vdE4leo5q0iDlS0+Od/G4BJKc2z0JKNE3Eao3ZxB9ktchVCAmjO/DX1TqQ8k+FprPVaUC
xbmT8ck1lKWDd65RMTlFoZsC0vR0wKkMy9CmZAQNaOmq9+CXAXLmMjq18jZD6D0p1XsJGtLlLWy2
WbKFjCJlDzax9x2L3dVQVT7NJkOwxarzXgLygj8hOvXGPo3ibxBLzMRd2KpnDwqgbGwl1Foo8k2O
3RG1QSNSaDZocMestqH3PR4fFRXGICx1yItUPdrYWrkmInX93wirHAIqXSdXw/1+8s5pkUZhiqfH
Jv/RjcZVp3tsBQ45arCTUbdO+yVW/lwnO4BCKNVT2j2rN+dJrKu1jqOnAN2W2AwiVUwu6VTI2jGR
PvaRtcLV7u+E56SiZG5FzCtzGj0C34AH7QHLVIb6EKpQXEAZJxkUUHSgR7k5hHH8TbF/JmP812vI
RMpvmhbL+c19N0qqWhpaeniEDxQNGDxi6IBuJjttbEWMtok777YmDtK8QyQhIgz17vLEPgcgMbmo
e4D2ospknAlG2UaLwaSv8frySDPa0XCTA9dt61skGBZEtuVHXCc+SIvs69mwgAS8oB8JqappUDno
JUJy0LQ2mXUbZQ3qJv2nspE/FwhFAshAVzdYO5nToqxofF54bbHTT6+pDph6qonaHDIoVwgMRg/o
x+AiLpd+EOwiEfp5svtRyT9Tz73DLcFFWx1vJpbnyxBU8BHKhTkwc0SwUwvs1WsObRqdDBUG9y4u
sCjdU4WoKMxgwJ5iElc4WKtQo8+LJQzWTCxPk4REorYGdVI80ptZJztqUYBdIcAm3ugj98Zp0lV9
G6bVfqGTxXEz6WSSn1BIRMVJPhNaiL3GcRI8JTeyBVXUjbn8jyu9wiQZyRNPyndqX2xMxA1i/HYX
2tZm2wYnIupOJO0mR33gYMmm55hl4rq7LoQuuMGtrD52ufyz7+0nZ3jJAu8Q2/4DaKn7us2vXPv7
5YeY7WmSIAIVJTROJusbFT8FEWomeKX4XxDUceJT1ka3uqT9utzQ7CwSNVp0NXTOxsk5UePFLvUm
e1imo58rkZCVsWpcKUO0qXBgNAmAUYMFQHi52emGLWAQIrzhkzLT2akYI7dvu4PaIhci70R2w8Wg
bozbrY69Rq6EuwHhJpkQ63KzZ8fiH+1aVOUtZJ3ORIoS2UCfMZRRi6iDrSf48oG/9vAB1QuAUJhu
DMWTtKuA9QeQpH28ZRceYLp7iAewSa1wKiMi40yjkFLu4EW2WrvBomNVZbcZzuD4LeLIgphd+GQe
Uty8lQKEVsSOrkQrO77HR3WhH6aj/voUPAHoTSbYWaqtDLC6tANEMwqz20qghGOOiFKuDlXVHZTC
uCrIvCy8+XRJv7YJMQZ1aZDX9nRZdVqIxVtpt5swCo4CszoYayXyrqkjrWN5b4cfGZeVpfzVAOyP
dh3SWCwjGS7H+01rHEqKlCo9jrfGRhvxUa+5MWKeY7nurRDzsxGh4q60u/y+0xX82izMKya5SRLt
tbz4Zq/s3MJLLRCbG7U0jkLOsEmru7r67jfqUllDvMHbzVI0RSICZictnadY1DDINFTNUX3BoMdR
3FXY5DtkF54E5TRTX7JOvk6QnM708k7rqpuoWMzdzg3uK/FfYW6zk0w6WaqjstSGDjOcF2yIESDO
P5QqUZciP6nNo5qbWIDoJ83/dLmTzyDnr69OipJ6FV625MPfDy7TVA/SElSwF3nYGSSr7v9ydl67
cSPtur4iAszhlM0OasmyJcuyrRPCkTlnXv1+Sj/2+tVsLnHNYDCDAQy4mmTVV194Q1oxqEvv5Pb7
HDtHxgU7GQFHg/m5WfdYGqk76oONU70WzagM/+dXLKI13reYiahYbwhS/SuboZoRZhWeHLEXAMkQ
on0COrfx9KtvnfYEqSC59lXwTuB8l9qIML6InglAVKEbVmMPlpot+rXJLTMuN0TGH+eGjU238sga
A1I6e0whrnsjcik1Q2IA2jTk0a1blDGjnSvnGkZFT0YcuiQuG70g8RIXu5wVBY4LCBcgtkXyMVtN
QkYYDh6WeB7Ylw9DR00l7WcLy99oK1ytrobCkKmwJJOlxYbuSP4wAGLqIEQRxwGBMx3Njvyukp9L
Z4u8uvoyQYOiZ0ZghIBzuYu7CDfYICA0dmp3I0qYqg32o4WzJ6IZwjhY8atvdvpP1Rg5PKRzJO42
0VGm4XS5rFLYzPAqiVsAhG6iGDdNofDhuo3TcZWtv66jicYz0BzEkhbDuVhSWmuWzd7Tk+DwSstA
QaeyojOmchQmIMOMdldLEo8sbdw6q28WmSYdzMAKz8if4rkoE+c/wd/vXoRAVIoZG5y1jIdNbHgE
0Zag5srtygSDWx5hD/p3y7mr5ODFC/hv8ATrHV7yucUSxOxu4DUJ7Kzzr7IKIYlGnY9aH9ymRTs6
M20ZD8xk8Fqt3xtYpAk4GOY2n+LxrtWPZagchahnxE1vJR0JFiKUxSmvrI2SePXJ3/yOxakZ7TBK
6AX+hzWR59+08TlUgkPcPo851jebY99lqv66s17HCgZSD1d9wDivSdRNTqkRj7eiD9gDHBBQ7gTX
auNTIYW7NsyOsQ6uFFkqv06/JKa6tb9X7l/g3MydhczBNVCtL4fAgCvSe0i4H1Hr3/s2Fny5ucf9
DTNhXDpirFnJrhEuriAidf8im+YHwD8C2CvblIOXB5mUFt5MTzpnwRIJJATlFYrvZicrX3HGATvX
u7m9FT3WjpaA0oP+EQ21ZfRAX1yv8rnrPU1pd6IgDKkY7OOksXoGePhDMswbOdXViFh8bwSygWQZ
qFOSSV4+6KxWjRz33DqMJz9NBbVYfapw2JKiwfX7p7H+TDt/l6KFl1o3qPC5sjke0YTYh5btBvUH
u0bxPt8C7Fx1Ql5/FgxVsmlQt8DVLn+WnWXAMCOj93LMxVGxr9SPXYzzcO+WJdRVKhr5RTAahSbS
+ynA2oHT/rvykg8tF7GCCwbJrZiaCpJ7FfxBwD5UXwIafFK9Wb+spBx8AEbfOEgzlV5utTBXsDcZ
RuqXSD9pw63QHesGyqdh77Thoz99ResFR8ct+uTafUyvSRdySbhgL/vvOhbpA/4wvRd2ILiR1BIg
j4iUqvbbRyXxD++/19XlTB2FJk60qJMuv6jfxaM6jG1PQ9HYaRg+F8iuOeqDkadu2W31w1dXg/Jr
ACcllV9CpZOgztQOKU8vi8Oj1KJHZqhn9KcAD5N8KM7j+w+3dnLFXgWyK/6z/IbWVBXYYLBp8p7p
M8RbMcuY2u8QBjA2iHaBgbpgudV/Xz0lgP9FmCJIEjcu32ncNbVkDArWtMYh0J58hE/C305oUOZK
e24lFPaOGB6OjbMBLVhNQAzmd5BtoFVfzRtwb69RoON8DjJ9d0U/xT56cHQb5ti/017Gpvb0Vt9h
ebuxjVaOJ2k5/TIwpIhey4vMh/xG1/IGJUC8Cd3EkPYSwrCNXAFwUNy20c+CAfD+x13ZS3xTmuCU
BEJiW1yZb+pOu2ojW62g2RpKteuEX3kd78P2LpFMz9e37r6VrQQImpsXfBkY2WVAzgN9bNrc6Lxc
YggXgkMX6UVs7oROlnZkWLbrlHTjEVcXRdeGggtdFZL0y0fEfyybcDDpvQ+W1e5VLPJmlI0CSvka
a5BYqg6/33+naxuIkdjrLIOBHJ2EyxVrq59HMpseTNFNb/4UkN+Qq0QLC8S4nmL5qbOGI2ivf7Ms
1F7GKPAMroKtH+i9NgacGLknAjEFF6AGf0jvxvirlN4yrHLF6NEy/3FvnxsNvUcGSIoNV+hK39SJ
7VZqbSKSgkeM0M2ufU8d+iPtg5spvrNxmHS+t311bJMtssFanKDuELL33PLyVexFOdqec5nPK5Rr
RDLbJwZlyVdHyvYw7OGmjVSaTzEoQtRJN07s2vGhkUI71FIBey2RmlKrjSpmcoTiOtkreLFww94i
ptxjIdUnWyI9qxuL7qsNrUIwJZfXmp0ETjyGJfUJjOIycDw7ALENI0qZP8bJb4gdSjQd52GT3yx2
7KKaFhN7S9w4huAbX+5oY+qHAI4vbPxC2jsBbhuzcNKIzkAbXGb2Qs9bCAGKIGWh4vYvdjYYXHBQ
gK94/sVdQM8Co98aiyGgwTtx40UDiC8SeCP8CsYEyT28MeNgD1lyo42w1jLS3y4tYvabAKnmJi8c
SKonhEJDvMsc+/vQFa7RIKvcVudRvjFB2dnFoSPD0bpbHc7exuPra28fDUbuJOIKtLTL3zA5XVXp
esYuQ47KRCKgkPJjHx10RLT1KALX44XZWSBMzNg8m5X9pSv8G7vYGtSuRVIhpI3qB614OpWXv0OB
/tWXetF5adw/FFZ/sKkbRxwCnXkn5JujCtMJqdx6/JUkElg9nQDo9XTtlgXyqGlJmjtthxSgepZ3
kdzB+/1bNLmnO5itcOzxxLyZk60wvlKosdVp/htCuIDWx+XjAm1KwKl1nRd3xqnVIE5AIK3Mz0Fg
nqLIbdnzPzKz3Y0Y9GbyVkd47bBfLL/Yefi+491tYqszJcZZLgFHQyNxgODJ9cEZPk4dl1jXuBWo
tX++31hZTJJEfxhn2csHT0rHKoeGhlkE8KDMIXtyUeKJl1d7IYoWJei0StIB0No+Kp+Gz5n0IOHo
+P6vEJtpEXIgb1C1kZ0w9HnlZ785eGnUR3Md+503xj9s+2+YmrssoyGxGV3Ee7xaSBUS6XRhGCIu
3rMdDXLiSGPnSXxmIQ7v+9G5QaBJxZBNHCqDY/b+s60NlmiDMk8Bu8xpWqKypbyWyUji3nPKcG+M
hiukZWCAn/rJfhq+jTsLv8xcd4c4PpG/fd5YfuVEIbmiUYdTszhXxjx2grZvmnKQEwmD7PpjMDmP
RdHAcK4Qp0If2q75H0mbMBfcXHwligBwIVuA4EBZvqwnaoTV0qRn8aoPv4VNjwF7/H2M8gerch4F
erhN8n0/YyAs5Z98p8VVzblTassNZoV2tYGnRXsbOjqu3d0jon1b4eb6TqcHB8kEMoKo6K72QxXo
Q1/7jWfyGbBns9ArTZrw6OOX0IV49OnG577NX3wfbo1pf8bKiD/7VabzfRtIzyL8MmLZOA3Xm5S0
WYgtMSKCSri8AmSo3tmoqY1XF987gsAQDgcUiYLsRbVwQ8ySrRiwuiDYUXAqoim5pEgME3vUUcZG
yB9Eynfrc98YrkA2GvlDr+6ERB3Jh4ezMc0UZsAoYImBcO/G0akLgFJwP27sWv3qoIrS4b8/aXn9
MM6O/GFovLLRIQWbrq521L7ID1SGa+Nvhd3pDaX/Y4DRhPktDlEEAdSAU+dp45dcnx9Aw6IZzh3A
yO4KUJjMSmm2So0YhuHGyFc3ZbeLc35Fg+ZKhKRPUd40frQniB421r5OxcTaGhhXUczw72VwbvPZ
lNpWrb00/2jIn7r+DkUCxT7UkUJugLhaeJdHfyRniyZ+fWxRoKaXQ+IJTf2qgReA/tbTua09x4ld
CznSuqA7VvP8/cdKOAYFlHLDw8bTXm9DVmVcx3XE2OHKWw0MmKk0elZ7dvQfb7U2A+kKLHzQDol2
MvzZtXBvFrvg/5MOBgQdNKfZ2T3hvIKIEIR7rd26nlZCOO0BwZoHuAXqcgmB1GUJvpof1J5E8lll
NJPD4dU2aeyDsyh8TMK6WNcqktPrlMb6vvFyrg8EBQxoKljdhKmrufzUSsakRg4kX2BdUQvP4hwj
U1K8iJ+SIXuBUyqSM4br08kXeZKAdkn5pk6aqKAvb1ADmCv2cwQmknNjkSg5Sd0OTaXVXiwzVm2e
6vQHgtcMWCu3FaLggdsSsj7HyV53vrN73n8N1/Ga1YmIQiqCALFENqlyl/plYmPBbgIso7GJmuhY
31ta7kZAJd5f7BV3cPWsyIBzgQHpAm50efxSOQnKKYoatn79yscodCZRoNfsYDq2uGY5yln6UAe0
NWrUtNOTYqV36KhvBcPr9MiAnChACjTlmHEufodtTHpRTPAPX8Jk/iRB6y1QcKgtgM0odgqnIYEi
cOBHiRTGQsO596V9nzLM6ry/Gy9FNKYWL4VfQf9IIFZxu1lsADs3ssRPgsrT6GgDRXabewWYaJY+
28Efq0zcoqrwjz5n5U3QIaLfuaobb5p+XOfrvJI3v0LEkjcZ49BL3L8T9UfT3U1pAkL3pZ8e2Zmf
ayR184faBuopGZ6kx17WNxvbcCU+CuobAA7sVhDAEIf1zepT7itzr1gljO56J1o+eogzF2O0LDJ2
KprOJHwHX/3y/qtfXVVniGciO0VHTbyTN6tmUxDnRWuUXhgd0xGlHT6+EAETjj41BEcJydra3Jjm
rxTFtFtobLGgmGMtYUl22UvgE4h9tvWtOgU/o8SLwrPTT25UlwiP/Z7KUzI/JpiOdYq18aLXjiBo
MFoR3EcQn5flCfePEUhaye1rgwCjLhlxO34RV4CoB6eG6V2JzUn6MjCIn0zkXoWSOUXb+69+9S2w
1wH9EYWvb4AB0HikxWn9CqQRQ7y23+XcwvBOdkI9WIDExAUpBnnoyHslGplxvdUof+0mLg8f/BoG
STo30pVAVOykuemMUe0Vio6F17kEwAKQOf9Uxh8tyPymf7KGX0UiueA0UaN9TpIGq+T79sWUdoNm
uVX0VKYjwJetL7VyeZNKC38PUL8EqUUdOepZKtlQqD2HwUQzv6jH2VYYc76QttYooG18j5WLQCSI
ghBInsJVdHkWGKFLQ6kUlTf01cfEmRlPyECL09r6qU76r3k2MHP8zx0tcoSMm6jBqbxNxr2UWHdZ
MZFU+XRNBmXrp60kjK/kZt4hpQVVxeVPy+22lLNRxSlcm4/DgJskZ1Q0vqWIhmkRuHoLCad3B3OL
S36lYwYZSQxB0Q4DHitM6C6XVrrKmkd1rujst+78FBcQ+EpuArq0E3JuovAcdSErF+8cOhpis8YN
+nphcJOXjxufaOU9iDatyBMAO1D/Xv6Y0ZlAWlZm6U3BuB/Sz3Mzuqminm19uu8Cenugj6IqvzON
LcLoFU+K9yAmDugzC5GGK9pRXUxYQrXEZ9VKPfjIKEKeU5yQQgwwgBoI01QZY1osRjwB3qHRvbMK
cDXjo2Yme5Mk00KruvspBaaXpf1tXQ0u3aOtoLJyrxNRBC+KlFLool++IdLbRoUoV3oOZBdmXK7W
DG4YgAiwP7WdtJ90nG+kwpOj+96sb6YJwnxEIxSP0JiJ0aRrWx3QlSzz4heJK+jNFWNGI7rgGIR7
IYxeh94PliV2es6dF5PqR9CoRMAT74pjPZkvDcmnUvybfQwJCLwgeC7K7uU+ruU40/yI272tv83l
g9R6Sf8iNPAaIsnYtzuxk8VXE1DcSkqxxiEPCmljKFsl2No3oiuFogr7GAvTxZGSBz9LYjmsvFZP
uHWdLzVJb5zm90X3EQ+aG3mMvopfMvXGroteBI7G9vNXKwPBuQw2++Pi2CyuACiz3MUEWsg7SyOJ
yYiGcC4SzjgCwW20y2xYLKnqMwc5IgyH7Ddyuubf3nQit8SZZqNKW4nztMipzgi9lCHLblZH+q0M
KadaKAj3us5I2HArqB5I3e71RPPCTZ7U2uXLxYI8HW1hHQKkqEne7MpGN01p1rTy1fHYsX5YQbMT
kN0Bo6iyNnd2maKxcDeExcFWqhve5q6uN8jKKwATOOi0AEAKY7p+FVv7bK7RIHUKr5QhvcfHsIu9
yp1mQinwu8Z8qmHYMBTYJSZpmd7tBYBYaDz4MaaT0e8y624Uv926bVZOLD9LME5wNbnW2m2YbUI8
DTixeXvTWl/oNp4R2MfnhNvQobtHl6ItI2/svvS6+kp7Yp7jbgfdta8kcDdsSoEguGLM1wjTjFJS
lx4mqDutbXeSlR2b41Qnp0Jv92X3WAK1yXH1SrCUipi1b3mQr9Xp/ATGk2wWPM60xUZR52Ik2U9L
T1d7t86zk8jUZkxqxwotKjhmZiRRl0qHqO7uhd1yCZHh/WtvJV7Q5oSFSZ4u5gniz9/sVaeg3Vnm
UenJhUCidK++9KPU7NRpC+O2chQvllokGlrRW76VspTTfa2D4IMA3Aj5Y2cI9nlAQJy//tNnw8OB
ySfHAEghPbHLZ0vUzpqgbhaeaIMJGqiqSAdUxDHX2zht129RrCTiP9RhAbS5XCnqdTnrLaN4takA
nCnmf7C9d1K8dYBWV3pVXaeYg3Ky3DJSmSRF2xVeThAJVfU8zeD+6c7rw1bzYmXKw1OJDhLzLTS6
liadqV7qaZNPhTegrUk+1ozB0TbScwkczefSEANdZvluYUnu+19uc+nFtjTHCMmZbii8pqlfGbxz
QfO9Bh8n/zBG3W201C0UZxcQMjaWFtvw8sLiqWG0CF8y3LeMxRuuSiNW+qoscByvmkM70a6yKjcb
gTPfWrGzV+z7oT0mdX9vYIYucE12lJ2yjG4jTpIb19dKiGCeKWDb3GFA1JdODrIEvmnAoNUDrNGO
6Eq32Z0UHTtUyUVFqZeSlxrIqgh4VYVx9eY4SDRrlq+DZrJAqkEn4Dhdbu2kSFvb73wO0fjZoXld
TZxYbpA4edKjFCgswyHoiSXRaui21FvWdjv+V+IqFdtwCcoxQr0oMzSpvTrhBOukxNSpdBNdmQO2
8d3Fd10+KKh1EicBlmecv3jQJHQGFTQmetaUy+x6qTkLPlOD8TddGZFI+ig+1wrRyt4pVERjvAEm
uHpcVQMPSB0mGDCUp4swMnEFQKoCipP0wT7kJYvGASN8hQLg/ae96oqJlRAAwB4Dlry2bNGZqdUV
WmzmXmPIR6xJPukB3j7qFkThqgXEMkItBVSIgs7Qsh0ijwzrxoxlxpFZZZjfRKa9S1Gu6mXnToBi
KrTDtHgL83hdWIp16QMhKoqr+NXdPjRBGVaNlXuZpJ/NfVE2TIi7XWRK+5DUW6LtruLoU6XxDhmm
8xB2t2Tw+1DtcOLempZf3Xvix8CaR/0T/CX6PJcbSwqhkZmSlHt58MmBJZYTrIMcFXE3yx7+DynW
2rd9u97i2uszCpXA8Xn45hHBTdfmeIKY8Cp/OsoJT81RtZrWdbL9a10rBmNhtHeSvVZsbLPrJItn
p/0NOgL+ALtgcedXWlGg70ocN2LdFWYsec7qWhs/KNNc4F+WnqwpPc0p1JCyVz5NfXibyujlF/GW
1una4TKI6TRi2ffsjMvPUMd1TjuKmzOmYm3yaC9sbEPOel/oG4+9sdSy7Q/2ZdIR7S3Y2rh0NPGu
YwAlet3xZj6grK/FCAqBYhopywKnyhF3ipu6oHeAPlyGGQwbq83zH/KEIIKef46S6pHAgpWt9pxa
rb3zvyXT9C0D3T+H0s4yw43+/9UFKr45rqx0CgQ6yV7cGKHiO8acc2XJkrET0KSui79PnfV7LrBW
x+Lp/VC2vseYeohOp9AZWazXhU0ed33MJaFyzLtoX7YIMuPQhqbBvuLiGAq63Ow9x/mcd8G+N9EX
2oKPXl/UPDUCXHRvQPqRbi6ujwgCjumbpA2S9CKYVn59aMbZFVHcRmjIRE3Jz3I3MO6MEXkF5fPG
W7hqXyHjxvAVahISw9cepk0SFQY2lQUY5O6mRIlkbCzfnYsYEJ5/r/sfO4Zgta95QTg/v7/2dZsX
XCUSNmhVsTjjULFH3xQRKmMUqej9zGvqX7jG0LokswctMQXDQZX6Qyy4QnJ3SCEpCYYUzRig93tB
Zcz7DjQY0yAOIt2vU1+9ZIHpFsOf93/jNRbz9TeieQd8WmzMxQwkoUE95hgCeKLFKVRBZQemIXgS
qaETL+k7YeYqeLu6kWB5sxUS1vaHhcissHwHRc35uHxH6VxUdtPyjsboC9ZQrmhyCuu3eO4OCewG
FfE9xM6PgR8eZftBqrPD+29AHIOL/IYXwBCILJJKhSCoXf6ANkympDQsfoBW7ZhJPuhYJ2rYN72/
zOqDvl1n8aLVKQrkVqxDj6GcB5SaINUMjBcGn6ZhsmscPLIj10kJ8qLdoGzdt6ufWrQ+GIGa+FIv
SYgaiIcwLHXmLIz3qn2R7jvt0KLz19qkczSTw+z3YM6umW05Ca8EYyZdUKRBUPGalyjEqjX03sBT
j7pWOchDeEoTw2vJQ/I62eh9rmQVzNeRcxYKmkwVFmcOsevJJCQR1yP5o2jZB3ROqNA47lz3tDOi
fGPF18t6uYNsukkC+oYGkLr4srM/T1ZYYaWjVsUOHWO6rsnO6hGmQVsxBvqq0loVc2ZdwbM48Gmc
RGcBKQf1LEb8kY6uub5Rr62kmLyH//6oRfSf9bCgAGK7+XSRmrHbNdNTyJEe8YV5hZ2ilu9UG4te
16ccprerLt6+lpSZMYtXUci5a9gAjijH569K9i3xJxcOrBvPpWu3G9LG6+uSSaLRQ8foCt2T5ImC
LTCSA5X8kivGyaQEFXQBfcAUlsGErz/3dgjnZQtTshrj4bsguUjzH0TH4j2btd6ZgcTKMzP0gBec
Y5GN/4JPLu0osIoJ4u3Q7qwJtR6ZYqJWdm18Y0Kpei2b4AH3oX4ygD40UY8AK11xBhfvB58rL3Rb
fJc3v3LxXVS9jRNdk4Tp4Q+meoV8UkeVLgF6ahE4CIZIvqF67Y06FW6WyMw8n3fBGCIz5O99SxLg
1VH6W2S3Ys8KnvIcb2RHawkbP1FHrYIeMTNicbDfXJblBO2xM6LcK4WNGy9zBi1rJ+oHExNQUU5H
IFW6NPUEUEh4vQgE0zRysjROHgOiPJI26s7/5bUJaUt6DMyLF68t0zOc7ewk9+wvGGwfdZOxBdDL
gYwSJJX4geJoy1p/wMxL9isvhf83y1zXZniksegKjl5QmbvauK+M5Htr06wcZH+vthsnT/ySyxhk
Yf7E7sfwR7QFFjFILrXKSkwtItW4o73s6Xpx0LXfurNFzbmOryyEyDV0J0UIwy8+UyXl44gLbORZ
qYwsb+fJOO6FMbqYNUODeTf41sbmXdkZQgmf8RGtFp5uSb40YtPumJRg4mNmHyJge5Fqen1YHYNq
ilzf8p/jUr+3o+5zUucPDu2QNh9OchXupKcpV/D92aLzrYR80fjD4oamCCozSxKJmjfhGCYZP8li
mDfJ+6QMj9NcPtu9/pCO0smUk1MaIteE0I6iuo1S//DD4HOgyr8C1fUnWnT2Vq698mloJ6DOwbUH
zmg5qa2Q3CkGbYjg60ZuiF1gJ2c7ZXxsq9Yzsr0ubS24+mUExpUils8D9vzyzHa9NXZxH0cewQXG
3+xmNg6b9P2w/DJj0ESxT4sjPPbgnFrL2OuiPWoa/W8Q5DQ+Au2gBB+sod/Kta5zOpQHDRTgmfQJ
+dZFUO4oJSTVkEJkM8qz3OhfY0X+1Vdf2yDfF3H7FFXVQc6KM86nwTT8AY/73UEZCY+FX0gFvx97
116SMG8UJo4CUbFExYMEalD8pJyUZ3ZmWN9nUnNkQ7duhsFxWO700uZeTJKdqXz9UsXFzazGstvE
TBtCOz9SOG4BQ1cCG9QnxLVpwCB1SS9o8eGYsAzoByMfWvQ3qYzGrFDvq9SvdYKQS5sEnO2sBjTa
qm443en9/E13cL8plHwvxd3NUPsfG/2m0exnk3K6lgFTSxp1NewHep6JCtp5C4C/sr3Bd0PAFl7N
AAMWH7Xv5VHuA5vfXGp3HR73fTV/mRT/PKgA0iPtVzVZZyXT/jp6+JBW6Ul7QLrztq1zhvHT77ap
010xDSFMN+O48Y1XNhy/DYATRD6Kmdcs4c3lFXVtmyWII3i9r9wVkfrhsZLV+yQYv0BS+ao5UJ9Q
g8JrzVNHrB7i6Hum3wxy9Qfp5K3W+FVnmv6ekCRCUJfRGei2y2+bIoMZSQ2ycXPqfIma8BGFzmdh
kNY0H61au5PjFBF9xPxk/1FArTZehfjrFzfR674CUwfE9SoBV43UkfMyxglBzjxEiZBEYsKs4rLB
8DCJ/loo50Qht6YSH6YqoO5J7mq7/dkZ4YZWxUpWyJugi2gZ1B0UIIuOH81VGCRtgGwtqgnoON/1
dnvTmOFjPOefZJ0WgBPe2yGdt3ySnjfeg/jLr96Dw4xIYFxJIBZ1ZQCUSmZCgXof8lAWFvECcdqo
uEMk3YFMLMT7Y6qfIuOYa9rGR1g5KqC+dfCFwkTmarqP5WZsSpnVwwemqgvSu7kYXCfHtyWe9gNE
xGbTIn6luqSCp48Am56err7sI9LlLuUC5XhvpGkgdFGSHC9IDKDVYHIrBx6rdRDdDHblKZM2Hnil
umZ1AEoiybVw81mkJZ2emf9xc3UwdHFtv6xhOVi923eI+XYTvmididQu3hSKXP2QMyEWkTP/nzYi
wXXZJfoYeJrTaxJok0Vg7Zt4lIzMHDzbLz4BdXkYwtaT/Xwf2PVZpfsGzBPAv1Fv3DLXWClOPYML
xgkC4kKJe3nq6eBotSzZwyvQabZJMZNiX2YfErq6ARYdIFr+NmH0We3ISk3nsZ1RMzUY3oTtn7xU
d1KQ7vJGjTgKPf6w8XOV9j8NbbwXolrvH4213elgTyhkJoVc0CKQK1LVzbbk4GtcUxMRHYYoPvcI
SqQYraLracTJRky8br3yct6suMhTgKNoNbALZLR0AL503jpWDcxfNqBwkY7/4+fj7gTIQTsNkvGy
7We2pjRGGUKLMW6HhaqfCx3/zMyF431UTOdOJxa/v+La9n9FljPRpli5chVu42welBbdzqD5qSGG
1CcKV3sEvbM/Zy9KQNqVqh+tsrjt9eKRudnf93+AeIGLYAeMm9Ewqi24LMjiA7y5/2wJPreao6g5
F9GZ3Ow2MADvWOUptYrD+0ut7B6KRJBTML7AFC8n/VmVN3M6oQxuFfFOKC5gUbXvTMlL6uoTzgN1
tIUaXqnxIdBizkbuRpeQXPfy6WR1nMN+5O06MJZSRkJWdZMndr7rAzQdUWVXAuNUFD+DJGlJMaTn
EWm2Hc4tLjvcHen2ziUOHpGp0VrtXD/TjX1dBK0b2H/++ctBsIdERLRUrwZ8YT51Jcoug2dhbcFG
OSm99qGi9RA0ydmi1545m2aUK4eLPBJOg4aigHo1IA56J5Mkk8hT6vORkvmuavVzOSZu4qeHUN9S
gl4ZYvI1gOaIwosll8zyUG6x+M17EgztOY+tQ662N4PaHjSUoYqpv49ujOGLme2KXN6l+ForkuxO
EYU3DPSNqLt26b0Sq+mcC9HPpX9LW9oyetfpiDRzjA51cZ9qz02QPoz2DZYUoFPVfaVbR0dqf2Is
889rfrIbsk3ztdm5JBJgOGUEhUWGUSjxWchyzBJ+vfWN3mwRJa6s8sSE9lWPGlwW2be1GBKWYx8V
jZAitpL8k1ONt7Wp72u7/iKaHZLdH1QnfoyV6KSN4Y1a9B/KNvhocMPqyaFIiyer8e8bCGht/LuU
0w2U0doGfPPj7MWdC7QzzHN/QEp3iPah3R38KAJVK4GYR8E/jzfSSnE9LWOdLQwLkS0mwV7yOsui
oE9VoTWTSfErXtS39B2k843m01pIpd0B5gIRWShDi4wmrtOyakYkA+m6TZbOLKZlXgoEg/Hs+0Fj
a6XFx0W+IczilmxRcEUFC8wxcVE2kLY2Nl7dWux+80zLAXASUBMMJSv1BXx0FMUGBVFerQfMQWcN
Tv6Ecuv7D7cyBsW5QjSqRPkN724RvPWsZDKZoN0m8Cuig1eo8c5QukOsOscKDoH9d5xe9SXzCRAN
d3O1JfOyumPojwgpXtqbS12kISJnc2LkmEQEDoCkj0q333aTWjsHAFr/Z5nFjum6Im/xXoahTt+5
C/90yTN4KHqoh2hzmLSS5wptEailqJMCqF6cuToLwr610MsRMw4BxrcYGqWVdJC0D207Mc/1ER35
53qoxCGSRrRrFPi0V9wpp0NjYOxRrYmy/lbHq1a8zW7qbrUof5Gi1nOCfCf1+lnt7aeNjbTyeoGO
E/8ASvDPMguAAu/XfmTyyEJUAi4BQ0pBce1T3Dm7L+gkPcbl3zpJHxpn+JpZegdNxx2i8Y8kTbd0
pJ5DPfkWqvZG7bPyKUgz6S4JKBxy/eJ4v8m90Lm2qnyk4E4ZsOXO9GBLdymyC1VsPGG7bcW+21T9
xt1zvaUFeJqUWkFugvpavKw3iyZ+RxcmRoRKdfqDbj2rxPop/+dzQ4ZJsNWoC2GsoWNyuYoRy6Mv
6XoH3PGxGx6dFtlB+Wuib0zwrr8sy4CEZT+J+nXZ5p8kDbSvqnQeiAS3kWq3LH4xii3HD1W59Ugr
TQnRBiTmmKJMBdR2+UyFrZSDPVeoZE/xvZzW5Ifd3ej4iBr+7iwaZ4XjttGzCnDj/Q18HeZZmM49
4gC0alEsu1w416xq9HsEgbrSd00JmNXsuHp6SDfbiyvvUxiMOqQmLKMsZ/q9nKtBryJGUig38egD
CPzWFA8Mxuos29iH1zcKZj1IogIPFGO/JRa3LnKw4bNDjZ04sH1+axm+3IPk2t0pyipss7aUVtYW
xHwcgQU6K0BLFqeNBrvazAkLjsmLHXwcze9B6EFUFP428fP7X2xtr6iIE/NYr/QreQGR05xZx/jJ
btEo/vZS+w9O9ztrz0lyqHBPRZKt+/7+gtehhA1J14KIDikEGc7LLRJKKak3YChPr35H42OHVJWM
V4B/8nN44eHfxt9IclZ2iiAaiIOgicJK/KA3YSQ2+jbNzACpprhhMo+w+SiwSv5Rm29go77/dCup
ANoL6PLTpbV0kubF0asmySnLGukvBRvl3EmOuRkhpV6fzIyiLj74Ix13w9jPhn2bRd39+KHXP/2b
3wDhmqxOoFmXsabNZDtTA2RkwuhxaO/60T+GmXy0Iv9oqJk7O8lBLq2DPCW3tcsMR90CSKyEASiX
zAlFlwolgsUG1iX6kHUcd16d526V/mzL57B6nJlpvv+ka59WbCbuCaojZmWXnzbXa02p/Bnlqdre
BU12U2tfFDM5ZHlxKJrP7y+2UqAAXeSjgmyh/3gFM/PHPBqNTEOhprZ2KlTBQHkY/dGdmwez+pTN
Ggrb3wubpkTwHeZxPmf7IR/2qv1L5QsMp8H5rqvRRsRdKQ/5VURdJIMEx3yZJSWDkXcJZm/eaPxW
iuER2sUhC37biXXrOyM6o83tDAtYsp8nOnHvv5KVQHWx9uL9D8HUlMpEEE5zMY5sj1bfMJ/+orTl
YYTpEaRb6I/1FdEcpT3DgHjJ7/Ktuaw6n5EwDqpuzbSI+t2NCnRj+zujwcK9kDde8PqKoGiR9UD7
aplYa7Vu9w7EUE8PhyMfeO6+4Cp77BFIzpDV8Mc/77/TlfjIO/3veosAMsVx3Zg18mJzSqTotR1m
ckD0ZnSY433xO6SzP+Y/3l9z7RKgnYzBJrI+CinKIka2JL0zVFjCvYqfmPYzK7Ub2U92Rv1L0rTD
YKKZOAMeUU8bC4sdclnoIuIqUm0hUClwtJcnWE+B/kuoRHoqKaQMhGgsZahXf9OBqXuJ0FTaM/Al
RKUWLplb3Y21b6u99hNF1XSFGVObtIlpE7N6Gbtm+pwrX0LnKzDWNr2Pta29u9JV4mFpKEIqQbAI
FMXlw+Z1b1u5mndeX3500AIZKO4b5SXU9mlxk41HP+dhzXCn9t9quvhHLbmftJuNN762v/jW6Moj
yEmCuHjjQ6LFMsyOzrPGT7Wq7KImwnkYvttzovpYYemeXD6aJmLXvZv6svhBMHAUZMdK1zzZXe0G
MOSyaWPbr10ZSI8x0uC3MXldvJsUP9LAL0lDIuVJVBZJ3DGrVsCrbkmOr0ZMqO+IB5OKk/kv6kol
lIK8Z4SJw+uv6K+A6SO1HScwM+mmM7ArWi+TH8dho7hbafHy+ckJwOvSx0S/+PLzO5HaRGPArRj2
u67A35LgAYPopA43uXnuvne/DPBrxVGSX2gxFtGBPMV5cpjgy+fQ9LZqOnX1lZOnC5EekrHlDKGO
EsPM9YjKJz7nveIqwScodhgJPQ3+c6PeAXJ0Uw0HlFPffpmHl0A6dNU3v/iAQWcnP5Tdw3NfZO44
HszsKJetq0X3+rTZF1w9pDScwZsgJUtidfnaJEhDEjqjnadmt2PgIS/dFTPuA+FdmsunyPqkQo1q
nJ+mM/8/zs6jSW7tTNN/RXH30MCbjpYWSKSrLO/Iqg2CvCThvcevn+eUbo+YJgqjXuiGKorkAQ6O
+cxrNj0s59Q+NEiz+VgEIkpabuxFtIUY8ezQokapQGElIz7NPVryKx1xIcIb0VsetGtzrK5Hjmtc
3Ro3j7O9LN8GyksNTiY2MjeWsqs0TV1zdhYu4IvhJktY5K1InqCffDw5TaiaKSkLkxOgOBk0nhwM
9OEekzBz86JxsWr2DClZ2VyVnVK72lUZLOzcsyCMKiV6xtzFQvCWrPP4EfBbpzGUTa1n6zq4B8bN
OTH0ZCXTIVjIos/fVwyGmBO1CA4L3E6OB5uCtgkq9Ma8PPQkimjKF6f5WflXzuQq6boBmxa6FtbQ
Oq0weWGyP676o+9+Mrh2PLiKuXyACQlvqlx10cOzlbiC4F17Q/g0WzdzuKJku6qZbWmDAkEk3wz2
ukxdLX2Q7dW8m9QYr9m3Nh5WVuBaKgmWj25tscq/q0m4iuwYhqOyg9yxUcP7cr6r2ufEeejk1O10
tJsr1e2LZ1nLXJw6Vpg4r/IwXWlzuVKmByVbB9Y6td/0TnYrQm0DDcRBcwOs5rATqFwz3ED4Dvof
GFm5RmKh/IQaj9vF9A53bXbXgA76/K45u2qYL85YQTiHiXRWhsBVIJOivG2xtHgRTCihEpxPHlgC
WuVoQ3DOZeb68zHP25SQjQklaNQTQ8E4OFkhqSR1cSwhBygqlALtL0SXQGi4JfhN6mVF8h4jZjIF
b6GxkHhdeF96U7wxvXE0NJ2TofMscSansD/EERUtEEx/3fklabprrehZdMkSXEncVCcL8mjAkwUp
5zWJe+Q0XkEkEcEgN1vs0KAI5/wcSDhasC2w9BYifAvTfHYGimlGI1TUe4gi5JNL1EmDnHuUdy2N
yLWCQ1aYLsK0KwHIFtpysvorZfINM/WUARU+ITw1DutqKZ65OOe/PcdJClLLY+kUGs/hz8B6MfHU
kHorh349yYgLSSO+prNXLhx5H9i104kHBCISEIfL8/TMmxpNrvLIbL2+emubp9rZtcmzn64m/Umy
t3b3syd8JfuK28gzto3v+tVaGTdJtQWmLQhi1lKR6vw254NQVBHAXGpG3JQnh5NTzg5qGxSNxo1S
7yxr50wHs0bm4mu5k2YueTcJXKiQVMyz1tPs21r2isi1vxTatbG1BsSpVtUPY1g5/qOW7j9fLx9p
6NmM/fvxPjKQ36owRY2HQR9R9olDr5rXRrbBZ62+j9NVfVdP6HJsxmod2+zL6+xaBkPT6OzYw1zs
5nx/nTduormoubfyOlRAAKx2AACc4UGxFs6PD1jt2YNyVqEbCKwK/uTxPGZxnPqzwjwqk762mbUQ
sSgYM694Kf6IAzj39pjtHRkLQEvx6E+ux0Hdp05XQLWpvyJ352Jv4nb+rzpOtnP5BV2tddUT6RvS
XWL+MmSICtYupY1q3pRRRQ/fi2R7Zw/FzkhRpUcxj0wAywPV2eR+vgNAtLeMB2KAlaS+t/1ML+Qr
WopN+ZJU+n0kyxvgbgnWplGX7lpJ+YbpqdC2V4VL4WuceNVkHsLuJc6fTXMfh4Rxxo2ebdFudxPp
OpSqdQfu3ZfvA/lXp91HLGTwHQlW2ql4keqqIDEprPklLJJNqtV7LQXIg/AyF9Lny8S8dKwoH0Ey
0AsqGidHqOH4wTgWKleGeMpN8y04VA/GsCnRhuJ2PMTdbgbrC5VO3SkmsDY6M+thXOkBEi8rGBmV
eqU0K6e73+N+IseJGyroW+U/WOBrw9hEBN31nt2nPSg37Xu2mVrOprXD9fzLvPavJekWDk88rmod
HRSPYo9qbMv4ULZ3vr1BGS19VG6rjXMflqCMu1e46n28XZiEs4hXbGUA30S2At94ulf0ShoCrdJb
b+qKdf61y+9ttBK/B3fSW8Mu6SwsVb/5VJZGFtVDZh+Ueq/oaz3dVWBBulur3Rvma1h8TZ1NFbVw
21ZN4+lj6ZY0r6utlK+nQF3VOWWMFgjH3gnvVKjas+IRz8z6BsY0BgmvobGxGs1FMDd4Alti3Fnx
j2E45N1t4Kyyl6x8U51hlSjVpgpuDR+7qoQjkFYQiJU7zd+OqP6pQeAV3Q8AjNdRsNRuuDRRoDMA
oiJFTPngpM44yWrh2+pANAgZi4ocWzJYCxMCN2/ewRAvXHqXhqMNRqxNP4qk6SQTSTJNiSUrp3Qd
jmsu96Izd8LiILF+aTF9sWQJ/G5cuN9BO0Fro/1FU/Ikunf6JJQGOW29EjLfVL4LuRahdPv5elsa
5eTEG/HvqOg8UgUJOX1053oe3yelXgpWztJNVjWRETxVCi3nhYcMjb6gTAVUsXspYf87cH9mjtGR
0rSSjIdsfnaCu14Q0LnGlQnS0jjcAvJY6zWJXLvUMb8UKVLPJUJE5AJWy6mitwNFNjZyxLPJwjlc
BtW+klBBze3vafw17FWPpDLwFa9ylJXfPnw+6eclN7QfuGZoTAjWCWfd8T3jEzSbYaxRcxgqV8Ru
AqUoiPmq/8sHJJGGyKoBJyjqp89HvhAxUf8BSo7xJgI9p4uqG5ysj2MKtXZEGIzIoIq+TKLlKxNy
avHD8YxuqZN78WVpMrFz+MoUGk+WWDJ1GXFU3EAdws41fBGsMOEXImJVoXUoyl1sAezX2oXFfekr
UzmgaM+BKhu0eo/nObKLWcYhgNdNvpTGj1Ryp+ZFzLMVP8vtnR3C6pLAUOKsJiVLxeMLufEHSBdg
CAoBZw445mSYIwV6RIgd3036u1RUmVAINPp3w6qWXvVCOgDtlgoTDpkf4s/Hr1qi/GwnMQSAGOi9
VWc7tdoYyowt9J0g2DUNKooW7FT0Vz9fUpe+rzD5IfTEtYBu6UkUniaWM3SOVXsoTa3M/l2owlsC
Ax6+cph8KOUo70IoZ2FcEQ6cBGtH456EC3gRqx2MSTJwpOaH+kerXyvD1jHesV51/RnPXOY9ylaC
xxdgFfH58BcOTiFtRf+J84x++0kO1A5KPRRUROlBm/t20nfl8OaP0dJLihV6+pJoIZFM64JndEoE
y5Mo5xRpOSn016l7NKiIJmSwYZx7vd5t8P7ZmMgnq+2d0BbPg2DTjrZryo+fv+2F2gtADPYQvVuy
Tiqnx8srlSCmKBN6fiZlhRh5Hh11SaP+UhCt282DKLr1hls7ujva5GGG5A1L0rHnZxePgEuE4HwQ
GZ224g2/KKzU1ktPMKk0RBMFCaDKIENGxH1oXnRldDWnC9Tf8118POpJmIFjcJ1EQp40LbMdBgbI
FaCrru/AKV9XZX6/MM/n21iwvAGjUAbncvioX/+WKil2kmVhAtPTx1YeU2K3rpVV38DwS218FFZ1
g4sU7sgh4dXC0NrZUiPaFDgVaM60Kk5VkIxubDitaBfOzpWJqlYM8ArdhE7NrvMStWRhfg2uTGcJ
xiAyhY64OS+5Jp+HWUcPcbqtkjIqw9gIa0+WA6woUcKNjJ0MnUfFd92fwX8teRmed2bgUSBNg30C
oinUMcVO/23Kq75qc02ZKq9SinUSABo0ZS/W2r1VSWshflUKYV4JmwtDdwtV8rohv2/TdBdiIKkt
8ZQv5PKC+YnKKytdtDlPjjXiniGpw7HyeiOkH1G4bR9731PQvTlaZ0EDyJD0OEBG2+g3wvlJ3KNC
L9jEyg7nHy/L7gZgRR26wfaI9oOpAbS8Kzps3koXJKtHnejzpfMh5n58SvGoYKWR2kfVkXrf8RRm
g21PytSifjrGazh6KGxAWKfwIAToHRtyph64NZI0qt2tg7lzU/le+EVE+7z7ps+3HVeG3T6PPRaK
3VUcoAQCtUFUb+owvDITXAHVai/Z9dLxKo6tswenGSfQEuQRp6rlFY6Sam+hkpon7z7RvInG3YAQ
NBKtQrjCbLYzyp0Dz5V2SzHxha1O7dyWyfaEVNbpvYkafmdKWsW64xwTQaCQb0lmY1WWWzVD2UHD
ljDvNmazcKRdOsyPRj5ZYngRdrRz68qLJix00BQQgihCOEaMbulXdsbbE4XyU4QZjwqF3/rx+ZI5
b8SJ7okAzALsv6BW1JlaLbV1X3raAHVMpAOAPHNn2BRdspMpJurU0ttk2iaoVxjPC6Ofzz2j4x8G
TEZArU9JHn1S5IUVq5zqkrlp5p1xL83CTzNexclN5++w1ds2Zb/5fNjzw+14VHHZ/3bSpA3ETHNS
SnoIfOXupvnJFlGMZp8WiddZC7D1C9Hv8XAnBxuw4FErNV5yVkMXuIw7hYij4AmPHm6PJC/rTOh/
Bgmf2X8RuKXPX/fyN/4IW+CxmyCjjt+3ivMZE20ZqVdy1yZ+VoONnGRemtor+NyhkX7Y0/aKfy1T
NV4YXEzm8dbm7X8b/CTHaqMphp04s8DotiigKdBXyLQbx6e3nUlUSTjNxWfGN+AqbfRdmKE5jiVn
Xi0djxciZB4FOBgcByBE2ml51gpwPO7bSchlJyvQ4d38Usw90nj5boiE1fpzmDUchUsQqfOsGziH
is47nCl6vKfmsfRaADXOKILNQbWt559z6LgVoEx4Qgsl3gsrm9ROpNNoGop49fhLh1aBOGrcogWG
3ZAa1aup0rEpp+tVbilsXiXz94XPe35yc0EiM0RfmGAFGbLjEc3SCiosCgpIBePGIA6BoLkd+9sR
P1xzql1jpA5GIz3cFL398vngF95WYGupOREOn0vWZ7WvZIAWcg+zn12Zdjeh76KwFOJbPRTRr7H+
+fl4F5YyLSU+JO16mFCnvaVMV9NAy+zck4l+5Qlpo6BeuMI/vtDJdgEuCM0FGV3Qg2fQEK6E2M7R
s5P0cTNpqEHHxk2YGzeQ+jZT+gUVlB2S3tBb7Rchzmpm9lM0NtQmi++O3v+okmCm9WTqnp+YXuDg
DmbfBnbylhgIEXTzZgqdZ3/ov3cYw6yaKt4ZRl+7NpKMHjicTRRLAcIb6kMf/vn57J0LJGh0BEXt
iUAPIchT8qCGUTUUMiTaJEBFc5vtQj94qqvoyhz6Q53eTUPv2gqqwWN2LRgw4lCEprJtzPZQkl9Y
arMw2+d+JeKRgLezL9F2paR4vHpjtLgB5qFaNwUsV0rX6UikPeWuNnALo44G6Qs9B7pYcQ7Ev3CF
YGI2qdtAXrR1u3AXHj3LSWrn66EaKrCO0PAgzh0J2IrwrUHVwAzTa9NvDwGnYoQzvB0swnEurWzB
WGEH81+AfcfzQNiK1EAaFV6LPNiUBRs9HzYDRjyltBMdY+GkpL8VgUGUq30c0flYbmY5WPogIuQ5
Xf409IBSKtSaTOPkrixGOLzzNOUgoyAxGgdanJTOE5StjA8VtdLs3dmUqSdgIYJo0TjuFlbppSfg
LNNRMxRYilPwcDCnyjw2BUJ58p1FLq+g+STE8ye0aJH3WPnYLBhjsE6tYKvuDPwePn+AC5cFJwtM
P0EvBzkpPtVvwYmS6ZGhJQa7MaR5rMGpx/syJldo43JhqIvLn0QT1UahDHomChhKcd5ZQ5ZjEWQi
49WvVee6LGmsEWfTyRAZTaO3q1aO6ISl7mjcg711B/Xbf/rKlHCAr+joPH/QLI9feailskVVKfd8
Vd5bdrh1EGPXmoBbbGF9ndcuEMSlciI0K6CVntZA51KOrTaGP+PrsptO9i2UshvH+pH6hwZ1SlmL
74c++88BM4zK9W8o2PigPXhyR3Jd025rFbTqbLjF+ridw+pAEymTrrosunLyepU7/TbOs7XfRjea
ZOyjblh49QvHL6sJCL6QgoHOdZpfF0lg5f0MVVIaFa/Lf8SNsScdwvtc2uRGTSeR3T492kq61+Zk
jdyTpMjbzp4RApt3RZR9+fyrXwjH4C+zw+Dq0UACP3D82XM0v6VcRj3EaborggwPTRw4ifpHRbqp
cUxCLM0yUAib5O3nY59vMoYWFo1COISb6OSsjaa6sMpZBSbB8h4UohTn3qpCpNqi+89HurTi2Fzw
O1HfwQNNHDe/beem1AKcLmmNRWGzRw/hS25Nv7BM9rqml9zWsqP1MBdLPdzLc/vbsNrxsHTqQjkR
GpDgYSqqFOVVpia3g10nwA9qr3eaa18ODoOts9zGzefvfC6bxcFFO4UIVGD0z9L52FBj1ajRayvb
fdWW+2wqvgPc30h+/mfYTzuDRR7fJGr4puDIRmHvUBf19Wwq7uSm5XtXZI+fP9F5pCio8rYIPRDK
4b4/no44bWplijjJw7G+UqaD0yEPlOKGQmm6lwuuGGPhbL343X8bUfz+t+9eDI1hViVAHLW6RR32
WbLSV6n+c/CBWKfxTVAT+Vj/qx3170FPq3bdBNqrmHnNxvQi6PBRNm2nhObvFGwlq1z1UbRp4/DG
doKF1738yVno3Jk0S7m+jt+3TxLD8vsQ/E86bs0C2kXTXlcZKJPIxufHvEqyfJOq9aopC0xJbdey
Jk8rX8Fs/MC9/pas5UkrjIWj90OT8zieEMrIbHOaixzBpxvdNsbEl3w4dqMhXQdRH7oJ6FTfvA9K
p1yVeZNv5wioSIG6PeFfVDn7yr+u4Xo5auDNdfAlCkzszf2iJX0tXpq5M3FzSveoff2YY2k1qc0d
FKLPl+uFi/lD0JlWnSAD4MJwPJt2legYydOrd4BIj/ZL2bmtvQ3A3VoZzZ3hezm2t5aCZuMhwdwy
pkGbhs73hac4z+2On+Lk3gqTtoCKSn4Fc2vN93K/Ng++AVY5gVaFtqwVzetYT2/lIF46QS4d0KJS
AQ+XjgZ6zscTkFijnVYFVgCV2xT1Ng2MX5080aAMirugS/eD5mwG2V7LQUPRYvziy84mVHZS86Jo
UNjyhfPj4nkqrk6Mp4Wk92k1eFTyBpA+SrZ1CtyOwdIEmLOahdsq4PRyyue0du6Hzg5puoT/KXtO
lMZQIUAKxcbK9TQnnPTIMcOOkDCQp21ty5Krl83VbLQbJ2luNbsIF2KFS8clWgQKZWRhm3kqG6fK
g6XVtkZva9TuMOraFGb35BvGDZ6BO2maHpsg33++2ESGcbpRfx/y5EYGL6JZE1V+9FXZe3G46ZRs
FeTWGiWTDapHC1N6oSgnyo3wqYVBr0PKc7zAaHyPZeMoVOEDY4+otzsj4Cv3yiEksAc9VntJU7i4
w/yqsThOphQQWjgspfv6edKHZDsdBuizrPSzvmKrTUOm4lziGWheplq3taT4pi8AUQ9mtEs1ksAu
Iy5LX7s22sVl+DZp3RfKqfhH0v0LJeXPSqZYHtEO82u98pIqBf5uz69WWm0srbXxFYi+xsbXUQVJ
VHabfhq+5toIHzmzwYLq03VpAUSzmvA5TWMNlFJOx2esr+NY36bZsNLKdGeUxj2qxqP7+Uc/V7OC
gSMK/tzM3BpnInI+boDDMKYiAQnfb6LZerXjbGs2DhLost25lg+8zZ7e4r49KMGwSzp13avBvgnT
Gdy33qzix7LNEIEhqvKVarXLhmAnj8NCvHh+IANfkAUlhg/FVzq93vxoLlUpUWJv0qZtIzeoSiWP
c6jdpXkN/VhuvubfJaVah1nyK5iq76YWfJuwWpqjJXOPs70pngRlBK4FYmaC2OOFG6Vdq9slT2IN
jlfV3b7V1Dt0kV25q1bVnFw1vr9wi57tTTEk7E6udbIY7qTjIVXfD/s+t2LPh/tBPuAX9Sbr201i
xzvTWZrrSy8IQkWQSZE1BGx/PFqs2nMe9XLsJcp7RgN0rFq6jq9Oe9d/G9qFkp64R46OHV4NdRcu
GoYS2JjjwXqkqquoQuVYU1/1OcAmrnWloll/vs7Prw8xDC0OFLt4Kyxhj4dpjEExsP5KvMlqrpK2
BckJ5Amejpb2jznearEKJWlObhpFeVoY++wqZWw6grwgJzkp6EnsW4etXGUTENRQw/k4ng6xmlyN
qfU1ypU7w8hubKgrZEOHqbBXksCKa8lNNfZ3ZKm70PLpcIbd0n66+FD0+yijYpJBdHY8IWqfBbXU
hImXxulV1NxOgCnkHjXSzl7HPnysudvnfnU96Y7rSIObOlRCp/E+lWfIJVMJcs1aEK05b5OIiQLh
xxInWeO+PX4mq8nS0JQkHKjlZh2b9bWkjltboysQmvczzFPLl1fk8ej2zwcUqJYqgOdrkboyimfQ
MClocxkej5+XikGqWMbeSIO5mMu15N8bg7ywFs9nHs6AYOETzMC31E5GGSfHKNWRXrZcvnblY2mT
hc43GOJsFtbd2dVGWQMcA6cwoBmgOSfrTq4lPUSVMMLqsHBrusyZ9FoPvmtjRQLlvV1b960fLox6
fngwqBBHNrjThZPV8RwWSh8bhWxFXm4CEm8aoYLpylK2QxnskOmWK/sLsZKYr+MThBFh1oAMhWR/
VkObci2SiyDiPK7mvWjeSmr5oPrzJjOjm6z3F67MC0cJYCfiDhIa9vMZA75By7AwUj8G9i5SEpTm
TfmAR9p9NVjriS3UOtXa0esAjITxuvBNxRY4fVm0VIUIvmhnnZqEzahPdkltxugP+l4GaF335Ts5
oXtdzdehrQJhbja6Nh8iNXHnqgNJ2SUL+/Qss2ZdCbUB+D2srTO6shz1eZDLPEM4VW7NhTfZ3ZOd
mrdWZK9x+/meOONDUi8EjJdGhTxHJiLwswx+vLDSml/INXcg1CP4NrNbjeoXzOCe2tD2ylC+z7L5
tfd/fT7hF0c1CJBws7XPTTqLTtVCzozYa/Jfhl+vo3x8VdTxIc5s/H7HR+yQb8NF+sWFjwwmlqOB
++qcMhaCQTVsnwnuanujpI439vOrTSKaSXxYvXux4u+fv+Y5EoILSqjYAroy4fKcXgehkxB2V4B4
qN1eJZ1zg65zLO4dlB30vdb2z5PcbAcoPkHyq5eJQZRweMjr/8UdgJ66wsubtGl5opO0ACnLLGxj
OIIZmk66PD7Us/nDLJIbSRsewl7Gyli/ZbG/jEr8bXSWTLou3EGMbwokPWVaaqMnp7NqN8RFA9Hd
nJQrw5hXRrFD+mbTu5Xvb8sSx0nkhU3cwUC6Lh0t4uVOdjexkPALpSF23g7IHCeuoc8SeRGlDMn4
UCbXDiaQkZneKIF2p0T2JlNDr+2sNfvyRvYbFx2OjRQuKmqIc/rsUUi1Wfakvmd2QYZklFZYTMTb
8rRDczAvwx1lp1sVseFaa/ZJJwPLs9dhXl0HhfM6AyYuyRY/X5fndHHWpQXYkl2Azjb32PGub0LU
44NQ6H3P9VpLp3ts8rwSTUTh1ZtE067J5qfEN9+0ygZV3Feb2jyU9kqrAk8vsNmQ/zRS+V1Xc5T6
DW2V8E9087xwNn002U9ni+AcDrKwauD2O37MqYoytNv80DMr566KjIcoG+4b1bztg/E2BLWYDGoA
mj30jFyRMeo0sLWnEeIWTv2n3cigUooDwSM+n2Vz10vl7RCVj3GW3+ROs8FVZz2NfO07p/UfJaX4
qXe+5U5TdlBMJFhskK9ZqD+b3LlrqUtuc7WiUEULzY6cJUu9Cxc8fVr07GkZAOc+fVWFumpptlgR
CBxoMQArDqq1gadVXUPlj9wW0PHni+DCBc81C+cENTgH5slJHBPgGJDnNhl5V/yciuTB5GSq6viR
bOJ+mK2FOsh5m0YsOWjVeBtBnkXF6/hbpvqQJFBmMd4ItIc+bb5Zzui1c7crtB6hfhhocadvWyga
ARZ2xZQ/j60Ke6FSYCgjjZqwMmu8Mj6fhAsXEVVznkawYIg8TiYhKvwiti3sQBJFYv28J1l5JWX1
uqtQ/+rrtQ95sF4iYV3cfrAkkACkQiKy7+O5UKUwrUdscrwmGq6k0v+F8DWwy+xrn5k1X31677TZ
VUfzqrazTeuPqzY01xleC0Hb7cT/tESH81yppoAU0tukY1zgfCV5n0+PJp7kdAdSLKWEw8Oe6zgM
eduEFA4jr59uZWu4t+lNO7Ffr/xJkQ9a+k4F88Wu2uamrXxYlLXzMlkIYtYG7JvOgaYaSOjIJqVn
Oc/j3IXrsJN8gC0Rf0aGeVRY8MQjDZ6VhM58bguhSzwYEl/Lrpw5hh7Zzj+sbNpMuborqi+fv9+l
XedAKxBywwDtT5nGVZTUCtrI7AHeLeRq8Ixk/qJn2WvSFQeY3lyWg7n5fNBLoS69wX+PelIJwL69
0ppijDyo7Zhr3SM8fwVSzx/L1eCgy4Gzo1UunKWX7sDfxzxZcrE0x6hPIRoxyelNlEhUcIKFAFbs
4LO1YlBGEWEsEc/JpYKefFPZAa+loLESqMp70WYr288f/bZeusAuHF6ix4oGANp5CMyejJU3dZdI
EznlPNXXUzg+TL50qIc8gcWb2uu5nO9ttbI3VS1/0wPnTkP1RTPcJE02XTHuHK181DAnwU9K1dYY
bzyEVhWtqsLp13KhbuumeK2verQUYg+3KE0PF17geOEJFouG3DiyYhRNRMv+5Nwp8mmaqpYkMuKi
eYqkJ5yh4LgrK0KHlR1bC/vYOI47zscT5+Bvbbs+941ytH3Kr1kDBXV+AUF9PQQl5VJQZapUAeKc
D/Ic5a7jA/bOi/7RLCGW+5DKI9yqAjl47OXwQSOTR+p2GwcvQzd5I3ozQq0/xjOtC4FthSGgmsnD
rc2a+7Wv9Qe7xD8iBjc+q0Cd7Kdg/DJZ9RdzDN/i27aVvU4atlGQvg16e5uZreIVDeoXptw/94Pu
Y0dOztfk9bcOqH5XYz+ZmVcZaW/f8LR9t6RaqJ99G6SwiYowGgSAx3V8clPNyIDA3XYiz8mdTVmF
GysaPAD5CBitcuuOiVqPcw/zuT6UoXIdavrtcwuuoRvKu0HGVDy3uhdDnnDizR7GAFN1kvMqJpkM
Naiv5lMZTHcxZqFR7eobHJtXnULFjL7ANP6auPUz6RBK+U3Y1gfFz280TMSmyTngveMplew1pbWt
in2PND0sv90wKZtJ3Y3atFABON7PrBnh8Cz4g+TjIDlO6zb6GOudI7FmghmwZYAE3fSQyT/s7sfn
5+FJtfxfA9Ff/egKCp2mk/NQw3SqT1RKDXMDCeNKV6xViM+NlTebUo4enel6Uu27Fs+P2naeTCl5
dyAfv4/2rdR7aZZiwKBdVb6tuYWGeMmgALFbsmA4qZT/z0MSLHFMIs9wWiyuklY35zEhPQe3Lcft
F7OpnrKUst2IXrDuQ0YwU1fvbicEIIH55snGl8tbX6oWgP0n0cNfTyL8WBHGAVl0es7WhZoBqs9F
8uwTGg03WV4/zVL9pYqHm6GYr9XOuhoD50qyy/t+qB4NRb3T1GI1aU+gFFx1UDdYeuwzu7yJdfVa
HcMrRYEL9PlnPbnm/npO58NGgoIGKJHjM8c0Usmi30vaNd1E+pVif6/rq8rad8bPDlASYX3YP38+
5ocz1r/voPMxTzIGrQyksRNjyjnRbFTe5oWxdf5Mi2IjS/0N+GQctUo1P6Qc6VFagQUqb8P5cVZu
RsAEaorHja9skgLecHRTo17T6L+MREXncLyHrvH5437UlU4el+oawRWazJQHTutOYMGCvPD5lFU1
3kt6tWno9Rrl06CXPzPZOJSOfqvnwd6CPTBNmisoHJC7ttpg77NOu+na93R+LYYarQHrVpuUL1jF
dJO6UvruqtdbFLXUA7E/WUQL+b5DGyihE/kuF8abqnX3chKszCBbaaMDOSPY2sG0U2vzVo9SdyYs
rySvsN/qYdVIkFoVaW10eCMk5ZUxpZ74GVT7WsleJVvCdVpZqwP1wmCj1SVyXp2nIHcGUGirNcmD
XNePVVc9CHbZPFhv6tzfB0P4FkzpUxEjmqAN706/lHWc3XuQn0WDGdctYc142mK29cSvJ5P1UA0z
dujXjrSagb0O3VqrriOo0MV8H2cIVDzLBSI6+b+O0P/z5/hfwc/i/l+fsvnnf/Pzn0U51VEQtic/
/nP7s7j9lv1s/lv8rf/3p47/zj9vnjbPn/6B3fpxffoHjv5Bhv3rsbxv7bejH9Z5G7XTQ/eznh5/
Nl3afgzOC4g/+f/7y7/9/PhXnqfy5z/++LPo8lb8a0FU5H/89av9j3/8QTDz2xYQ//5fvxRT8I8/
br6l36Ym+nb2V35+a1r+tuL8nbSISiQJIuVncbQNP8VvHOfvFPbpJRM0oYwGBuuPv+VF3Yb/+MP6
O6EUu0jUMiCd0xD6429N0YlfyX+nCUMBDkcXgRkTmLw//ufdjz7evz/m3/Iuuy9Qjmr+8YfB8L9H
uFj+UMLCDotzBi9067SFZ/m5FeVyDWsrDElG1Omdja2s8EVXr+WWBY49wHsILfqhNKQ3NZRVDMz8
vdra6UPS65j1zEh+yD1kZTmUflLFKG7bJlVci1Z5iMpE8FhaEfo0aT+9tzoimUEVNCvdHppDU+oW
Hp35uCnoYwU+O1V6UfzEupKT+n5Se+Vbor3K+vQ+I5nGxdAYb3VVg+JRwlVe+/61XWEzaSrS/SBF
5r5GZs+slfqhpLN3lZOq3be9LgkDJUneDFkN/9aSyjcdjMBWS6mfoLFrLnRgT3ECHzMKJ4BuKNUB
2Ihixn+LSzO54tKKiwb4h2luJexfrpO0+x6gVe/qVWk9JOlgeXMuTEhSS14rE8RrJUVFgPoV3AAw
YEMIEDCRq82sDc42mhVUJvW82pRPuPq8t3lZokTgmmYDF6evk+cgtQi1lY76p4qvbV3b3/S6Vldp
0013jRSi2zK3t0OsjV4URd21keEqNc1a6faTVb71OYwnqYYTHGTRwvX1oRf97/uA84lCDMsK50dK
lbQDRNrz23SUgerTTVWqrR0loEXq732X65tAZ0hzkuW1WZiSS6WzuNaqpLmPrSCI3bwuI8x5Npmu
T1/tsVY9TUqqJwtaqWFK+kbv4+k+r5RxnfeVvKktvVo5ThbuKw2NJo795s66UUCk39W5ObgD19SN
UyG5nxYI27SofeK4lYw3TVtn62SubG9otOomSDIdDcTZJd4f72153mMPPBvmcOPP8URFO2zcMcnz
+zIJu7tEv1OcQHsxpUg7gOr4/tsx8tdW/X1rfuBNf5s5BwgyYnDwV8gIOSVOF5KWxrI6FOq8TytL
3c9Dug5KefjeRNG46qoRbRpVbx+DMuNxBwRgxf/jCTESB03zEGrlKGyEtWe7WPmyPbqmH/dbGDeU
DVvzEA/qY8k1extSu3cHI/tJAhxt8eaor6lQUqI18OAIo7UUFtFdOKDDXw/rMvf9L0loWIcw99tV
2WQqYNDAXg1G02DorXWHqDb656jFljJK2//L13n1SMp02foXIeHNLaTPLG+6qm9QW7wJIiCAXz8P
1Uc6M59Gc9PKrrffrEwIIvZee5n5oNDI/zuC/scJ9N+vDAPQ/2iWN+8EXF6gVWzBU0w//qMQy1Th
RY2Vd8dKldklcDS6MOH/8cE/8aYfP8O5sGJhZmfVpMbRzGDaBOH2JE79YfHKT1KVo12ILf6xXwNy
qnR/0MZ0cYjlQpYfMKyiqhyMASJXlX9f5/KuTyfauNl/7l33rpD4GcEW/jsJMqf8WqxxNtpwU80m
lt5lzPp2Fw3h96LGtsuR2HU081Y8pOHeqzoPvbhYSENyT4NWGF4GPnw0otZUhKpXpgDS6CoSQRwt
7CZ/N2uKX8CXhDmfvIohuzpT9jjO03iNKGuSvK0ezax4jawCQhGJu7vcSN1kte3HJcuPzCdPFkOh
GKv1h9RqKadScmv4iF//VuTBljWXLwkS6nu1AF5VjfEnKpskt3LMlJkT2iHKg8Ei8NcyWG4Wn3X0
yn5vqr9VRO/KdHhHQVrvjLpDf2rMd6NW0UmX9m/N48LD+3fwQplI1SPFGvjKFXm7oZx1AmLbX6rM
7i7BmnaXum+j8xrN/SfnUhjXbpRh+yX7S2vZp6ijZsvpXc9ORZJvN4tlVyvvmHVtcOvsVl/IjHju
fGIihrwNINSaYzwNx6yJ+s+1Gvpz2myxu7LAfIlBLFnbKyrizM/kE9vwm+O1ddLMiKi1k3svnTvl
p0DXfzqhn5xybl49bcxcwuE6d35xk/X6w92OkXJ7qFqxPgxO8eihoryGThpixiNzdvZp/SG9+XVy
s/mwlsIh/lx8k6ntXSvPxURqMbRzdiJiEnCXDT7zFjhCqDm7q71Rvtib8LstxV0wQrrOIy2urfaG
eDOmeZ2DeXlB/4OYy5cJAQ9wGkm52ljkxdX1yK2YpTsdunRwyKLyMNMVow9vphqQnmU5HmA5rseY
vyvzvtxekVGMF6sO40ZKfYjGNT0b3Kv7AY7aTlRH0wim+6FRFgsFBPvry3VB9Jx1nFHBFG7kvLA7
zGUJGWxumvspmNQtc2rwju0Dh+1y8Esuq5KFOmJHJR6Nce7JiVrHd9p+0kT0nTMv+oEGY3hf6I9F
n33rsI2Fh84pH4fREK9ZmCViqOcfLLVT02Tu316uuPa7/g/MJ+Btu4bxPEZYWep2vbeLNv+sinS3
cma/TQzObtkMNvH1c1l0x7KbsSrrWx/LBsqHrz9s3cu9byyAOXljoe0yMOGMp7nwr2nredf561XR
I9DAqy9RUT6iZdSBJGc+q/cDlH0jx9zDqzJ1MErTe/GaJb3Z2vnMK/5GQSYu1uTgNzbiwtr2dX2J
imB4amQ7HV3DTQ8zUMG+NkfnrRp1HQ9WJU867YHN5TolaRRW9wEf7d5wm9fVCb5nfT69dV0P5W17
RSybTLrReYHbPTzYjPePvu6waFt7aIN5b+7HYQ7u9EAfISLJU252zV2/HX1FC8J3UqoIL6PVl5e0
F69MNedzYeThkSCd7C6LmBpxmg7gZpW/L3wD0eIS/dhUHNOREYQfm6VT71O/EZ/pGD2V/oR9dlcZ
PxTsv97CK1BKW997qpjurZQsgKa/d9wlei6ycTy0S+EexRyIe+asSH9bS4R3UVXnVuxW6vfoZuhh
DPOncCaSY4GbOKgcVNr91N1PsrqZhjc/mE5R45dYvKVjc/73xNOwWfto+fP14NqFIAXt6/0jVt1l
cTv7EIWAgwWJYnf/ihEZrB9qrownk9TyORTWazY61mvZuIexdounWr1UpLm+c+tnSpiPPJjtKyko
OAwb3fDhiRkShj2oS2bZw8c85okua+PNrn33bqgt0ItwyR4nf/yUKlAnxTw1yZ1ieq35kvdR7r6N
zTS95nYwvcKlHsbGf1laKAW19mOjyt+DcM0fuyw13p2fZd857wuGNzj44TFa2SqPM1YpVniy30V6
iS4yGMz3hW7XDvvT3PjO7+4PfPWxopskJWp7kdPQ2uW/F/9+8r/9k9KdwxtIwJqMtZdeMXm+9/xB
f9ipsTMLM/9pae8FOsY33Mn8J38e6kNTd/KumXV1ZqyGggwqBUEEzrPVMnZFheHe10Hq3NdNYB9K
mqa4rMm8Lpx8fauXRu2zaazv6pZv4Q1LeiAedX32NE+8E6XTT7Kgdm3vzz9nXBGqCfvQtPF/22P7
M5WGmaypb50WD1v+wkA/Oy9l+ND55bc8n55XO5K/Zv7FdhWm57xXHUhx2oOby/5qkCWdtJPjvXe5
NR5zvdkJprK9NpS8cZaFXNUh+h0ID7PBdC7VgXTJBga69dsto+7BNNd0G0TD0vOnDZk3743OeW5X
uiilZ+ulS+URy7d7uwrVve+M+YssGQaPkAzOljQ2R7VwSg/WUu3MrjRfm8reqZTSt9WYUbROepu7
VB9c6f9akKvLueni2rTIwzKzb2L6aClMzBT+a4HsDNkqnONKvSp//TAbSydGTSWEkvKeqo1ogQ69
L18EIB93/aqZTqaCbwi2O6xmEJcLJ/nmOrPLzeW17yePHIlrLSd1sYvonu0YAHGdrmuO5hrHXTyd
GeRlloulFrxFyitKsy2QtwgxamSP2Zeb9t1fLWZyWXDKwpFEpFp+c2XvJb7Z/Kzrs+LUQHKMEWoU
yT3l/1lXHom46efsV29thzatKORtTLvvwmUeMPYYtfLxnVn+Qp9mufM3Twx35oBzdFtNNvGb2Xzq
ZpxnRbHshg4DD0PDzh4sIhKtx9yqmRKwABGRWolhOJ92D54I+Kf3sF4oqrGNJjjmILj/PmbmZYQZ
ihcSqxwuh2nlfC2q8WpJKpBBD9+9WiTeUkVxjw0oiskgkX24PQkIiKGb7u0stSmPHLSkpKXdvMrZ
Zzq6OOX4wx9dwTuDwndipCvxToEaX5vevUKtiIulfe8XhopEc51zv8pjw9bQiyvpc8IPidUP9mlx
5HvnmX9xELEhzY4ZuakpTmdB+1bL7jTkokscZ4liiBzUDKmI3dX/1U8u1klttCZpL78pXDgMyxLx
YuNLm7q/+7k4VHXwMy3TN3+dDm1p3rltgEAn6A9lUXexMVi7YvjRlbpjVlWgm8ytKNbYXSEvZ434
TFnk9BM75jc99Tc/Jx904PPGEXyxKsc6XGUm/dyMMG5o3bjM3CvKjj6WmCMTH5MdG2qwxPSnLgmz
joHMJbBJLOqifu9OEc0ljuGY3NdYvDXXaSnSsyNkhwc5XXIfPWSPFq6nxfrou4tzXOuwZ2CVzntP
psOB8jqxukdh1O7D4EWntemz21x9K3w8eT2kUCEd9mjPl1xHD34jfxebvX9aZI9hXXsH6BbcS351
NuYDFbUoD8ZC0mtj4y3v6HXeo0/xbrZoDOI6Rm9vGJjGKMu4pvj3x9oNHqaJ08Btvk8uElCPIFu1
GZIS/hfDVX9YbOY3RfFYTuKbH/GrHXOEfQvzHaOU5plDsrwLVYDr/uTv1mIKDnKzEllNF0wfXTmE
Zs5oqqs/tVYmhirFS54HkEXWGWsyTU1Cdm57ZGLJIJ9QVxAud1+4UFFgrH7IWr9jYN3ELr0nt7LZ
K9eROBXpKXENuT3h1XTq8scgZ9HLsDrbkAI8e36fRj/AzZAVt5rTSyDrWIGGXVgvDdSI+YKGY1Lp
DmeZekc0spnABWXoWZW3dMpehUtYzugXf3IYV76t02e/WXDcnRfQd/NctrKJo4GPE8r1vh/EkxBY
L3SO/lwCAombtmGzWt9Th1ziusCa1sOhoavm90ogN+zrx86wf1R+xpB/+DWcsPnxNruXfZmbiJ4J
JNnjoIJ7VIouDtD9MOASBWjDVyKF5qyC7+GEN2zY1d+zETcqHIuaeAnst7V2Hoe2aA6eUX8qza1j
m/N2RjP/rMfySWgsjBUbDEJuTpBCTSdXZN+0gb1uiyjlUBpHpCW/ZNtf59x4WB2uVrDddatcPjZN
uLYEW7yWGlBb2fv8zlsEPCe+q+yXd1sV1tnw9oEIvL3sOdm76RfQY+x3xYwn91NdBhzAPnzfcQPM
ouozEoWF7A+2FrsaAJ4euB+N9Vk79guNfpe401ZD9yAL2/VL2/WyOKImixEq3hLhG5GPL0gZ4QOo
+SklPZVBvck8lambpQkO8bKD0SK1rhpp3j0jrXbxTxqOjqXQEdv2Ja3ku1COc6zG9WJbMCuG9KHU
FbSCNbzmlo2Ff9nfA7cRbRH1u0YG6uYOz7nNg+nW6rfuyqPZ9uFZus4p1SY0xeJiQaBKZu24Cc5b
tLFifv96elKjVHHeI8ikmboE03L4+iC6d9v94Mw1/A0iOzHlvWWhSSLatufYZFvsG0u+jaXOOdgc
dRwxqowlfh5fbzo21vswcWMWenhEeK04kz/1AIOgibdnIS+4IBD+T20dqWMdete053wJnO9NCIY6
p+q316UPRSY+8G18GKsmOPteHsYdB1aswuiBZQlKMLgJXqxvmLv8dvy+SwYH2x5TPC82mNCmA/S4
/tdy0YlniuDezNcjbQKOUQBsFIrroeQhX1VxLplX3lu2aHl+IupfuMMVznV1Duk/CiWJCetfC5E3
0KLCd8EO3sCPl+TrIVum4pO9K7uASVwX1jhiKPy4dK329Dpi1xthGIeN8dcxMvIYultO+uZ5Lpyd
leOirMfpZLdYnywtFm7sUsSpfP3azL/QNl5G334kFpefVrUNm+oFjzvSdaC5vJcYdkdWtS8LMcSB
EeGSXi/vpsXQsq474r0xZQlzRtnNlvktvcfSxcwVUOw7fsgvAIPPFZw8JGQVKFpXfFKwkAqurGOw
YLPlTbI5okc5+ZJzrA3auDOKH7Iw/kb8ZSfMq7RD57CGQsBDmNBDlZl1xx2NxVSdjNkTFBJGywQ3
P5v4J8EPhXfYCJrdSDvvTrR8tgKP89ayjhupK5ZOlB1N4eFdOcp9K4wtrG2NObJ/RmmKuWHYQB9P
39YmpJ6YB3PvpOulVn1w6qf8Yjddyw7fgHbXg3GE9/A7ymrAV5FPp35ZbkDfxYn6207sYWWWOAn/
VPvLFDtNF51mr6pv4aTZm1Z1NmvruUjzvZMrbPEXqA+TpFz08Gc1hsfA73E1JCSvYqS39yd80fvC
Czg+MEVxdHbtV3Luy3Ao9xw+drzWUE8me35gWzFP+Jelx2pabp4ouoT+JinzFs+cTNxBHk7wmtic
fo37sWdTc+HW4eFJgHvL79NOial5Oz00Gp/uoGy2sd189acIiksKWSP3bk47ugcYZ1xmf7hz0aLG
SxVCPK8HsuHniiabLMqah+ZYemCqk2UOx6nuxJl5zZCYo7ccoqdVANwtBGzHPpXxueGaxmswQwGC
dPlchVrswlKow9dfv/7AOuA+tcurNiPxQl5Skxj6NTOH4rBMpb8nfpaflG72DlWRV10rHkgUg3gh
p+voLA2cNwVaYFV3CyrSczU45m3SoTyGc3B2l/Y7cyNkvGyE9l0x0kT7EBkKzz1vlhHnaN7Y572f
PeZTNjg7iS+J/JqCqHKqbrMHu0iPTXSp7PKAqQ6u8NEa3RRjmWQYe/CodM0fqnK/FE7Sdj7u7yoe
HT3dm4PdsuMe1kZ479m8EB5qF38AYZNFeTWNoKHv/KuBMvTBqJD2WqEhj1n43PgomUbDd87bFzBa
+ahJfvqG8QA7q/bfddOHjIAZzIyuHZGpZljntYV7jZEd7KdSDSunuPOnG/vlO5CZTMJ8wTARrVJc
heNbGqbLd8+1jKRXuriNbSC2WwsYOffLxTUG3P4F8UaDKY59UTpvopPYKPkFJguLui8cEe1A1BJj
HcJj3Y6K0bltPbSADkW2vjO9kEd4M+YNa6JxP9Vte/waHhRr+CECY32IxDQk2lnkXRpZf9YSojMl
/UA0VFHA//Oja1D1z1/Xx0r98Di7AdOsr2bI02vF4TD1f1zvOSiL8dUaa/5jyc8u0wZCFppdA5Ru
9+8morlVO1qXKnaXTp2GeZQPS+AeclPSbVSiu9dNYJztsLwXYcd4XRXjVWlP31WD1ydtsYx81FBf
GKoeyhVe5ipcTUMVLOfVgKr3bw0MoVwSq7KuxWo73zAoMM4qXb8vqb4XbajvFt2hLK+YHR+lrOEs
5WnDU59Jvq8nrv/eRFZ4mWV9YB3NUr6DHNJVwM/GxPOtdqvolIqwSSKZH+1+MEF+M40lAZwfpkXW
zZUjzgMVUFqTF0eMAOt3aXfFHgfy9pIxWH2zA/xvrEOh1HsYTMMtn9zh5EjDHvG1pTxz0lriq88f
NJPfwz3m3tmd7SnnzRTth+c/fn19ned/09JfniIjG+6aAByiEv6PVpXl5Wu8M5brALDjdLu6sLwD
15jMylUyGVBbREAwlT+Z3xx8R7t/waAPXUuNk4bLrbKr9rG26MPMIhR0HibwOEB055XhcR2Mat9T
JYkmIJzCPQVEdP2cbbOPddY8GdponoqBmY+uzOaJ0zSPRZmZONlyoxayB963G+iG6O6woP3IU6+M
jWbs3/p5YtSWcSO3pT7WgXH0woKBbQPcbWqYIZlWpLs7xhnV/qmqlXM3pN6DHHp3P05iuRspYJUl
18fOr845co8HoZlgWEFOjRN1OFw50xstzm+mJs6bLgomPWR8xX3O4W3YV88wvVf6Xfei+ux5rDmk
rK1tKPt52eTK3ouEFj2NgwudqNZoFoS57xoyKUrJVHhTeyeGXPyXdsHAKqtEwok/P07WKs79nx6/
sYfRkwt0z7HFnbWMHppoJipJe/MRjubBQOTwGZXuj2a9OdJy3ruiXu5Rs9BprBF9Vp5+GsZ8ZXOT
L1lf/aozSa9vi+yateAG/RjdcnNCwVLxCzq9DE9asL269YqxEuy6Y6SnLPn6D4BVwcH5urZpWpzC
zS6SkiMhUqfdd8r29m0+n/3JBX8XRW7emQXhkLVlHJTbpe/+moIrsyZYKud/Dzj1HDtfihXlfRMV
zD64izigeHWzMz34vAkNrE3N2OZnBnM3BL7c77pCBF4B9blLCBTAifzY+GI414UxcALApgtoAuZw
vLpYPu/p99XR98ix+PfRg9pOFBgOVcLy0evVoXtO/31z5greIRMgUMwvmrvWB6Xe3t4ym/AmiMTw
++oyFLL9hrxwTYqFzRRfKLT57c+ve2Nl/XgayDKgGsLBpeyLe9EtFhZtwj6ZjiGfIx8zWclUjU1z
N9V6+XAH2Jn48RzWWoc7aTLQGKL2IRjVa6d5VNswQ7kAEG50ofHw/18ZJUvXyOa30a3zY07X+mYP
UOc4fwLKj0/TqH90JrSyuk1JvGrEXuWjc6qK0NgrNrSd/bX51ojhvtZp13LELEManPt1/GuLaXxy
FBgRPIY/7rR++t7d16S4qa3mTUQkMTKJWA39FkmsETyo5rsxrCcg/lZRv7npeKmnzxz/82+Oqy0q
tRD+Zfk4l73zzRgwGA2dyqQNrdALjplzHwZP4xLkH3QV+iJyelsk0I9fLIyR9PTj13jwa5eKZH3M
pNeda7wxcfGc8iTPTjxBpCVqayCWZ5XPCinrMRstwuDK+tqaTv9ne2FMVZN4lbSPaAHbR22b1iHK
twNsqU7FiLImqSp8YlZvNvdT3vR3kzKu7TZmA3u1oWtWv5ecrcpa8P3YXpHiTKqI5pWhF/XSreqJ
ehjrqNH8f38YDgL1/3tg/p+GjAyFMQpDK+tjGIU79X8qsvrGC3AY8Blyp5zdI53I4lbFZYHVwuZv
kdE6DOTkyLBMWlMW+7SmppyrVSdFMw2HIJdcZNd/r712eaS4LK+L47wUzM4fDeMz88ab1WHKZZnd
eBzdQJwcc472/x5bUuOI940OTVevr8s2v2zDnmoI36VjS0t916bG6f/+vpyLG430v1EEKDiw8PFw
wMORjWit/1QIN4Drui4CBFeNeoc1dCq8tk1WoLemdsXFnbOatm1iAy5ceVo1uT1hwfGUDctu8tpk
aDg2XCGv1brFAGHFFlveku5cySDU8EPMGkg5tRZ8VuHOnYTKV4wLioegQ3rWLfVzR9fDfW+JEwzs
HRgmqz6nz1aze6j9Eztgk4D3/WmFr49fPXfxhmb6XVjDwV6rlqyhosI9kBNx0frErMQ9K3u8+Zoc
VQq2xNGen7RzBffjYHXVizvCn57SxY7FaB0xbHKWK6GO13bS6jzSQeWWIy8dUnjfqD+6XDo75RTc
4RIppirTvc8Y9tjx/47sylD08jefLhk78OkQdH1LHe/csWrcve33Q+Lvy2mbrOZmfpiIyrsZYfPY
Si+I8VnIEuTEp5TOIl6i8FMawGFtp382TtEnqYgKpI/heZkYdJp1k6T+ssCQjlKiz8bXYGChdtdR
py0B1BZuHl14UYPhnaaam1OBYQhpvIVoAVB40SmCmofdaOz9EEPzghnBEdvn1tH2zpDDm2gcGiJf
g43+LJleHAd3+bEWuEsZBdF2WAeSBrbkv5yhHs8TeWwJTlt2TBsUHAc/F2dTUs34BP9hveTvAzM1
EuGnv8QwuY99BpQV+VHF6sj32meuoOToH5YSQiVmmM8GKdO7GVIULbuZlL3s49ITAdxu9Zev5obZ
t8VM78Z8xSiRdpDzK98t/aa82QAex38MhFEcXJfuH4pGUmLDfocp2mGRTHoz30ZhKeXPTjrM59Nl
bwlM/TUOwdAH3EdTQwFNOV6T0cm+5017XV0MMtNx/ZFF/Q0R6q0iuTUeRG4cLUNOR7iS9fyHJhS3
ShAz7myUoBkkG8Egf1KmEbV7LiB2dL8CiPtVmsqT8gGlR+MWlG558Ab4S4uChAyyc6lyh2I5u3Ax
T6Wz/haeuK29fxJR+BcbqgGbgPK7Emc7ZalMeHFiaJjf0kFWOx/RZFXIayP9H0bpgSUayAqA4Di4
6HpVn9QkeO51b3PTPflpw6m55Fmzb+BCTVgdYLu34SvhfLRGz3heg+FU6RKv5j++l9lHGCsl8Ox8
70jnsUY8dyIWoUzCEEdrl5zaPk+TxXDg6xX+Zy6Zk0sVT5ZBXxmwZhdnW8UTAbeQJ4zJe9dRMnur
2EUTsxsmPfWhHrZgouAII6M/+TWD9LXzd8B92KHb38ySokPn1XGqaHbNhU4dfwGsJNYrjccI0Deo
AyEkE1ksoOptBVcpENcqUA+1uxDrJkbOKNh7q21c5tDaufWMaQ4MnUH+LSCvJkXfnlZOBkbwwLbG
tHyUq+pPXh79qQyGOKKZ8x2QHdNajwGn2TmQJ9rmLFyjioueNDqi5x89q/g71XyxJfUOTi6OxGiT
F1ZU0T5XfFXgizen39JajOrOimSLu+jOFFOblAakYUuGyQBzqp687GFxikO5Jcytm/1vWL6rorP3
qP2SIVBPfRB8trr4ng/oIEdKrzi13KehLkzecm33aAoh5IO4rrKZsbRf9b4T7OoDwUOM+y7hNER4
61dsOssaxrl5ry0bdMevintz9Dnfu0/lD8tBpPVH0Din2fCKa5iWv4H90pOndXpsZsWqLtGChb7x
NkrjR1vW3/O8c/cYzCY8fX2iOh4DDHt6omDGn74eH5DXBkhqV3Fra++og1W9MWHzpmg9LmtTx2Hx
ZNQhZXyquBtkD1eVCXzFZqmyTF/G3pkuVNhvdWhEcW1lHcGsKJeLeTr0lT4XZf1qNHyvqMqYYezg
b647aI/tnvawj2cTtLaYOevG6s3qGzxHBSZ2E79DTm+rUNiDr+mv0IFtqklxyBDohNWfkAYmLnRa
xM4AsTVojKd68HElCRkCaSZVAWXZjVDkJpkE/CiA5CVdqviQZngH4dh09kVx8MJqC0jGd7UsSc8U
OC/jnQDRgtPd94anSM8/5nkrAnIHhZhffwxmdVwwswEWpp6XYnR2vktq+2zOL/lm1Lt0kEp6YzxV
eKcpDfRoLgoFBIVNEhXRnm3mu9sbA9QQ/AAVNiskOZu/Mgvihl4jCPOEutglA5I0bUFCIqBaXz56
wfhS2tEPuyGGvnXCB8sbrvZkPLUtyLuTa0p91IHCxfYhMqyHosrMvdfOj41hf3Sld24z+CAMM1F/
lOX9Yjm7Yu5fXMftmHNEioANp7+leJ6EfaivjW/dlrmCOFgGLHirg/pkrWD3BLaX/o1FErGhThGa
MwNfrmj6RXuzGeqbN8fDoA9mT7DD/pWBEVPUeDby5dQL+7hkBH5P1bOaQwUyk/0OxUEVAF3ICSeY
e73HMpG/Jgvoyp9fmZwyhVIoknwdlZQt4uKoiLgV0/8RjhnvCwux4Fzflx7Gb/B9NjWA8ReDDnJb
uMilY2XJasADEmN5rANHAqJbP8fGfo46cBS3C95Si/tnZew5Hpj/1BpHCcsw96xXgHoOH640LFT9
0Bt5rKeVDXmAamX6Ng9U9qMeCBJogd/3bZpfoHuph6GXN/IkTNU7J45SRSJgtU/t6tc6zm8L9Iod
PETGnqXHzCtanpds5RTrZjItmb8R2l25O9DBDkByZfdcGTTaeTCcwceyJEDWfdG2hp/YmH8MW5L6
PZORWTRrYq/sfQ3oV6zLXicbKF0E03e6Z2ev0vGgIDkEPG8YlCTlNJuxUzXs1bWJLZJHWemJQ+bY
r9LUFwwQaAQo+aRwDnpYXgrbUjA2FPB/5uMObTjkKRJWEODviOF7GQGtv6e6he3k/aEB3AZJZO76
qkaaqFjkMxO17d1zpyZaZO6fIju9pgLzxMLPrD1MALicmUnb7d2yao4L12mO4WB9T+seE4o8fyhT
gct9BAji5s28tykSki6P5MXMmTuLxWD3CeXVWtq/A5rll7KurnZlPeUGK3JCvnEN1vF+jKaVUY71
oQLG9Y7Sb01jvKaS2jLItqrACZ+mhgxWxntj6N+UWeK04hECVATON4VlOuPQ8tj5wCJ+7j9BFdkX
vfrFzJhnI7UYzVp/V6txknLutzSPPpGucSXC5+fgrOCseXBQi8ORhRogEYH61WvOENhR9P9daD8a
Nnkkbs+IOiczta2fo15/w1InPOflDQv3v9aUd4euCpdL2mYHnJy8o4csMTFtDGhA/fMdv/RmRkN9
4W4/csWKHSS1XyIa/lIAxUFeBnsHNDrWJnjDJhWJVxjVCZGvUHlgvdYpOKEGkjlY2fwDLwDQAffv
2OXjJRjt6AzaPG6EEUByH4tqyxSxHWxPkT9aXIP6MJOHPIN1DRtjVWraK09ZcWTxEGJ/B1UFcnyq
jTiVEiTDnq52bphgiIUdN0X+faxzjqsF5kXVK/gh/TenFn48zFQJobanZLmnkNpjynjO2GrA1lqV
OKnxGcxlgkpMPelK8wmb8JcR0Av1Vjefaa1fuoZ4AhWyzzuuvQ9zIKqhoE3GzFz21RFfTfmusYcg
dFLB28RkwWnUeFH+BCttCvfBzIBuzd8XS853sBFFogRqQJa2CNGMMeJ/tvtlfkGgzjSf1PNlmBn1
ZqaCSfK7zqHZjjA/25r3Yqeu1uCztlMy09T0uJTrq05HMoEWWZ8zaIG02kOse4YrkWrm2xQi/Q9l
najRd1/cqUgZIv+WfTR/aIqAeG3WR+3CLlgKsmNlz+CqUeIj9bZ8NDYPTiLvCTyS3bbyxmQxIThi
ZlLt+h4EMtLp3qrTkOT68VSnho+UVeb/RdR57UauLFn0iwjQJ/laLO9UJS+9EGpHb5Imab5+FusM
Zi5whVar+7RURTIjdqy9Y8sj0N90NY/rdoS5j2O9oYbExh97DF9T0KOsvUa9dhoJSenDZTzF9qyV
P8fZloguoHuXzFeCay6tLmvOOvs81EW9zep2XDtJKhkzhM9NnX43M4RRkSgN1DJ/K5jK7VKyVjHa
fzqV9lXI6B2Ykwdy7C15wSR3t/WG1YJeIH375iKFIUOmX6noi63lSXEsi8o6OMDuK1tfuACLXfBu
gZWq6OPPgZUHw6AT6O8YPUMgRYRhlfubMU0EwkH8qnPVSUVJWkfdHMwMqcfG3co2TE99yABmkr+L
enJO7DAzWDRcZwHpVGBHhEK5VPs5ivRzXHXuoTSXn6uU04Y/dUi1jqxlqd9sebWLDIZES4aNl86U
U1Z89MYs/2Z6V9x5N8vFVTMHKsf6qFrzDIYBmBT7+0mUe32e/9gxhFWuE9UXkt5t9otdpxb+rrco
dwYRBj4xB+OWspIcage7hWPeeNyjb3MPoQWbjMBe9TLxLqnZYQPlCbFixcivPjnUQ19tyf7zh3cp
FMaKjmyPuQ5PgyxRepsWh15+rJumOkYZ0RMexOPs3HtHfxEzoh+tZdy7IxktnKuyPGjTH/g+b6UE
WfbKc37prIRc6zoYR8Nqpbiu5YVByZJZpd8b4W1co7poQ/zHa3zt2ti06wzbTxGtLONnZxybtd9n
M6UarYxKo7XSW2PntPOyZp3txHZ2jd0RkVOr5WpZAs/TpbxOCcNyGN0F/TOwSpMwGhZ/NU0TJyNv
/+hVIte6Vv1BnzlN7cSoguHpslD+lDMaddprJhhDmjnwFDxURU/sfjhNurTS1IWzXgdWRTRtVJg7
K+x3Nkmxysy31Sw/Ky16m1tCc0aeaywYCXjol+oyuBVhe60MeRn8NzZhT8oqPowqvaneJ020EEnQ
FXa9ZVpVoH9xlgwrFtq8eoQmay7YP/Upo7zeMgPkrnVXMWPNe2yYIIE1AKV1ie3DmI3V06SRQZPE
jNE7lghMNhkxrcmbUJQJQTRO8u55f8eWJ29dMYRowmFtR+2HSgSkzwKMZDhJmPq6yC4dyKyGHBIZ
zmVqK8TpovNXju8zXSC/j5QWuLhfdQ11N7Titdbdl6plNyKhzcgRtYzOmZ/8jTq9Ps9tchSl/z1O
ZOLEAqxgku15DOf3rAVBHQuJZMXDy4hIWO0KhnOengdIs3AnVvdkDDCRDduX7U62h9YB9QHmmfTh
MDDDYeiuTqMV3hurJsG5oh1wyXpIl+O8sEDSRhu+xR5DqMV42+Fx4dDgKqV0++fF3dIzx6zDLjIM
cTbzk7XILP3VRoBfJUn4u/Wdz95LfbKfqdas2NpkSBMrLVziXFubnchEqOKOW2JJ21ebSYsEGuwr
GrvYUayjY2dMyhvJ0mFuZOaWMTEL9dYr9XDtsXElYLs6iH3HK5cuJtaerXFxV+fbjkSsYE4tHxAj
pd1rZ3LbZXV03dheR00GxaS1+XVsqSK7MvL208hQvNQnimyzf6/H3lunY3ujdBYXvLCkGITDJ2XV
odTpCChU1L7R8pj/cnqEjMmpF7H5D5tB8hLaln63U05uhf5hnSuXksnGMrMypwCE6EvrjYvTzPDn
yzket1IGA9tliwHFVkZUplZkGBvLAvLzNZfSiIgYRpPGMcH8jYnsKy/n24guHYyztoRJs/meODBo
wDZ5Kcrsn1abYTAmA7pB0t17I/f2LWPTgWdNqlWLOJqHG693SR1nALfNRgKTm9sQ+siWVt2uzIqD
VJ/EVWThnUCu1zLD00FjJECjtK+uymMswRW1New77EOOKYSymU5glaTmtNfdhjepvj5uzKoxjyoZ
BQMEVwQEzg9M70wvQsKB8ASfzOn0zVNZfle1cC9iJvDRDZnO9lxc3IYQQjorYnVxmhy5If4IIUup
H3zfkGn6xJJ655al4e/vcByKY1M670rntDEn+5b4xnObar/7KTZ5ftTmunLa6KQvong95Rf8I/pa
t+4OY5mdX6NQqcy95YPaOJZ8Zg9hRMthAVjqikGfFKx11PnGJjN6Xgwyms8ebEMnHzQne7wwHHMb
svA0aWlFm+QoZwfaz2EHTRJCZvbDl9cS9oinTJ1zwpFXSmnb1B8QeKJ048R4IVUe4rbhEcRrGTG3
S1dGTSNvpTSpg/bqVj53QJe8SE6fteN0cMvjD+8WC5JN7zMzJhDlDFK27e+57l3aqWB+63agENDM
eXtn1/3d97p/RTOtKFfAHp1BIArA3VrGjdc/30cxl6IzILuin3BUJU+TokZbTnCimbWtHRqsPWTo
wepLB8goZCY7pMBS9oX9voDv9J2au5SIMmUqMvAQpaLnDA5SYj9mTo5dlFpDECHGrRt9Mre9qSCf
Cg081x1dpt8za+RtHZS4wbwiHP3isWxzTtwlZkqROAfwtKu7+MueLY8pqfslbPpgT6RfOqk/G3Mo
DtFUmfc68o27jRroDvE9MfaJtasNP90JVfy00TySlZc6qJRef9Q6tPbupZWo34pJ30bqItBkdLFy
s3qH2fdngSH6RuZVskYj+asPw8BrTeHQGEjahvPXQ1wa5kR/a98T24XAdYqrI5YV2l37ieD/JMTY
bOzEX80jokDlh8B2XXlSJsRPH41ApRlDc6JrAh3JJUDK2zQ9bZiRnduSs9sZ5K4jsyI1Rjw6MfAE
DB2QlXzSzPJTkdS0HQv7svzf1WhCim0I53+tjPRPp0VmMDOAU0bzniU5elnhokbRq+luBgZVvkWa
C33K4NTpPZxqScqShJxabrLekmJqYFd1wZs/oo5lseDiS97DZZA7586XK/I76MdT5Oy0loOWfV/6
eu7SD9VPHDZMSJWOcSwru02V5tE6Y1MUieA0QR6OKyDc8Fv0UGYE/ricnas4m6cAW9QTfMU7Fcox
1Ct96zqEdgy66G4pW09tz/7BTX7g5OIIkAVuqk7/U5fmn8ZiUwxSu702HHlvk4ENVSAAvuaEV2No
bqac68Bokn/tQLVkuOcMeC5gr1K8MZRadVNprF2MK61t15Tx7knV7H+BOmU9qWdpq6aW+I4tpgqC
eeMgkM2USO6Rkww7s+n/Dol9xr38ubTBZQyZ3Y8T+L3v/raNO2jXFLRQ3lgMOMmc/LOwphJLbvKs
OygyZqOeyMeJ9vZojpgyEA/0/lsQ5L9OKgAedD6SNS0WzjY+S5AKeEMSEb6kkB96j483c/AQY/x7
yQzkFuB9pEg1noy52Rsy/40ag/lwgWZNAi1XuofEljjnykq/tBrBN64Yjwwey8NEY4lAZIMVDKH7
5s+Qgn2qn31oEStZDmPmGaprCFvEmKhEtxobkVwX+pU6PwyGuTZWmjQ7nrtJGDTxLq+cLFA9B3Yj
O+tUXxLHNA55TWwWa4ybriS6aETLHk3jvagNJhPJizaU2hb0jZGN5dK1ENISQqSv85mch97YyrF1
iJVviEMRvwaTd3xIy0Dn3sDgeoTfol6c1Ecj0cG0mba2UtOBAjO6jiGYHuU+F8PAwhNuZsF0Y+Nj
YGta0lOjxL9FTv0RpenveBK3xokwbE4mZ64zUyIWotlW6USz9Piehh+iuObAkKhPNZAnjlB+cCQT
MjgiM/kuvebYj7QlfjiuLAwwK6ck11hJbBpcLLhKmnj4PXbdyyh0rrrIeLXJCt4aaXkZCv+uZR5C
gN8Mh9xpq7Vt5POmK3oceNg2BcjVak6JLqaofkH3+hhce6+Lb1Zha0CwrFwfLBqohMxU3jM9WVe2
OBvlGDSel26jEiz1O/0umcqxfKelvSkJQQqnVz8kPsSQJkWKEpDajAxWs2/dZclEqq6JurTp+cA8
xgNy7VFOlrmN/f7cNYa3awv9xVvMJVLmQWWyEy2EFGDSkyE40KRhpVyXjHi3hPb+SZqOJ7+NTNjm
zIdGqd09J/4cS1bLMpG1952K17XHwKodzXWcmC+iyIABacNnpLszgimgJOAp3n8SavzMpP6BW0oY
1M9xe3fTJiNcyRfrsXvyae8xU6S8E7xeRuc1m1QvYTFtXwSO528TMv8WLlauAGrWiNj+NuNfQZaL
V6o2jlXCv2tpPoavAaxwJHhr6G+hIl5SGWxqsaL+0FR6iR1Angjdg7QTsHLt/CzN1uWRUeN6qaY7
vhAe7dULTMpGF9neU3P1HPvPInJQX3riiKzsF4o2rF0N6172io0wmr/3LErlqklQJly5ik2HPqi4
ufpsB8bMKKFlNVboB7BnT5Vi+qPcKNmOOEj6xsKPjdMmtMvyCZV0CToiJWzSXKpHN8PD0xTjR5lB
WGvT5+xyveda95kO0rhRdZ7NZpp+ayEgHmujQ3Zajn8JOnCQK3iUmgQbHx8fYiI7nRHnqDeOGM0X
n/PjQ1fUFupZka8HL3aOiL4GOx+KYYf/ZOWm1c1cogU6p/efmhzcJu7Qv8OeUNmyIudTTfWBTq3F
HssXxmJ+exju6hJHUAybz37uBBWwhqYXWAF8/Z5XY3oaj07kqmdIEnc3mM3ZLutqZ3dRsuEuR08C
pN11bkZQKKbfsy4q3qt4Gp6N3H5HXMcC6SAGigLiL1Gpdzdw5+1ADmrAPWgiOeDzBedPdlNuG+bK
Okh/Epd2+VDX4EOiv2BNnRmcjfkWcrl7njTnVGYO4xALd05pDuqIyAmO1XucFI9Ply9MMHHDqGkb
XbXhWZvsnECjuHtmhNwFDTh5lnZJTOqbMI8P5C8xh/ZpMDA5tYja+8Q1mydmfSy0LZhjJng1y4zI
iT5HGGKViNLzDlDVG4OEGGGog+676MfumRw9kIDJA/plj+TEqZC3+NmSajswfHqtKAoHLzTGQNbZ
3wn307Gok3lLkz/dfPqSW+tbW5+j7Nz+F1zSIODzv102lfGFVujk5KqARiXmHeAq9GE9DXWcbWIB
qENm/CkiW5tUh0wIiQ01unbX60PxY3bs3Ia//aBI/kg6TW21yLNe0pmJIynfgT7ExS0zRtQJRT5y
MvYnGIbyJsCTDl3jDfsy0YKRQr53ZucU2V55qVRn3cbMZcuTHW/xV9YbgaHs3CtOhqyxXx7veQ/U
Z7O89+J04tkF7yc5U8y3rJq1tRSW4Pj/iEYP/x3J1WSawNlYVfOCBJpt7akpt6JlfZvMenHqdUB3
T9NeGh9dFWBHvUWsaI8Gjt5x9MyP1K048NAOrlrtJxylxVbDZ/QRTmQZE71Sf0X1dHz8a6kZuasx
VxxUA9VjVFs7IlSQkUyvxQ8v5m1m2wR3eYMggry7dzOYbVYm5ZMCx13qBwepuPj29W7J/Zu8j3QI
Qq8wziFyzZmtBgctUbSvxjA861GVnyK3itdl3iGQPq52WJ9/DygQLUM1TLu7qkGLBdtZvpNwNUwO
LrIpk4eU7g8q5azsblqK/r9moeYtPuOfdoaLaUrrzYfRQ/gOxbYSUb1L+5hn6ELeFhPUTDFnA6kn
E7d+yxeUKI0gqmS3JnIqcOEMT3ZbbJrJS85aktlXM46jTWfhgGo1+6eTs3m2pn6kuJtL/tt4GsVy
TfuTpl7dmZW5Rl8J7IZUR//dGcu9MIIhL8FA+Q73kX5MkvkPztT4qXTq9mQP/uHx2ePDxLYbrnNf
28nYNrdVFcKSl4oiURt8k0e3CeVDLA173uuPRNhlMFHt7rrRj1c8ZW2C3FRy5fLl4hkF3VPtG1cN
Y8BKocSe5yqa72ht24dTP2JLx6aoQ5f5XVddHh/Aw6qLHr1GLK64Pf6UM/dYZkkekmP5pC9+HZ1t
0u9JpB9q2TGEmOvmYqHFMg7nhnl8in2wP05wL4d4lhrnv9cxQFHxTQ9JMosYruhQuIjktEdaPFP1
MExmHWN3riiZIa71cBfG1czzJBz2dQ9F2Vl98coCkEC3dOMEK/+3iFsk6hA4Mo0t50Kl9vfx7MfY
K9faHOtrvGb3LBPFa64X/ZWck3euu6xR37ad9zvDZusWMRn+qupD4wCYz17lVBTvc0tCQzRChc61
yE7CKQzWPePw8Jwiem4cHvUd5X4/eeyKXUBMy6j/6NqMJOUA3HROkvwCeTqFdMwp93PskyjTDI5+
6ssqP+aW/9FpjA4eLxriXHhyvC1x//ZKed38M/jGF1WPfDHcJtoOqvuxMpR8MdTyy4/p5SEOR/aI
dhwUDJrys2WI7gS/F3AwOC9pw+UZ5hPjAgkzPebEn0yehQCOuqf+e+YuT5tsLCgxouYjLOUmBwwK
WKAOFZL1eL0j7uE8VaSf2mH0EbrlwddwGeVj9D4MHY9dwljOA+HoT3Bd/9rSy4haeCYhgsUBYWef
aSq6IAq9/jTOkpJZGfdmGP+6qSUPlQs1KmLKsrlT9aEU3rk2k3ZDtTfzTFk8203s/3BA08312boR
Rn9sDaxrEn1vNeQKbCBNy3Pv1wwRzTHHWjfzsgv75IlObmrSQRAz0/i1Ix5oI+PkJTFaEyu47+zo
/h9+CCIj9nmC5O9NpLu2733e+y+MwELGu943AR7+uyQBlo0YCdJ7zlEDmlcywK78J0mI61P8Ho9l
soXzi9axrccvemLrh14fCfBg5rzyQoT5ldU5KMYTS0AmHgPPtSEYyIc0BotkWep1eEOk34d5yYMb
N/cXJSf3UMW9qugGGVemb/MwyBvOkz0LRoHxKxVtjdoaMZFtm9Jvnsqo/ye6mFMxZ4cdAAImp04m
J6aW1aYr0+5HN1nFWqljqWx+jsievjSHEKeUKhZ6oH8201IdBTfAyhGTOHo+q3jxe//NRBL/LN+f
mAzv+LBy1En1EesA7heYuvaYDkJc4uVDmkoytVz7BtWT7Z2OQWe2dL5lNYfBjM+6Ern4U7yxw5xl
fiZFk704DBzZXTszUifcgByyVoLqbx2qIu1eVWmTFRS/yIXkJtRuDDKpyb1RqWfQfeecuVC1dZhK
hjXOl9Nl0StDw/TQ950FF4Nk9N9bEJUjT6+yGC/NmD5pzUx2AQQuUgpCzdAnu573cVdFUg9iDp5L
3ngnDZjzUMqP0Kj3Ua3ZLx6aNkWSHxTL38XGtfddM7lUszsdCTj5rrOqOWVV6Jwqzbjkw8wIvc2t
I/uHzbUOQHgsxvBabi0x8p0vf45EnrQz8h0FpwhqWXXP+ehfkWm4alK3y96F9ab3sln/91O0+Vjv
Hy+FbN4yzQcucYrftrb/78uNlW21IhrexF0kWrv3/bghtVz4e40cqW2UaTfBCYReOeCTLT16IarC
hsCT2rsXfuyucpDIS1o7n1FMuFq4JKokKvMOWTc89UW8N2FfPxHgRwRFrIFkEFgbMx/APWZSXVRi
Vhff2DVzx3pJv6v2VaO/ZYwGt3DT84bdWhnggpZieVDRSh/r8mqPOCs8TBGfbfc5a/PLYIwOzacy
j0AdFMlh4d1zwqWQXJ9wMvCyAJ23BB+tySfX1j0OkD1B1zp6nW5tLf/X3Dr2vdAgJ7uaKSp26pzf
7oaXEq0HmKpBOHm8wHVv6RcnJWUiY7tiwWsVhY71jGHuzhmprtTu3UGRLB10c9heXTPCPCXM8Zjb
NF46IX/7djKIkXSTb1JGxT20145HS6uFXfti++Qdkx5I5Csi5H7o7YnWa/7nudKks7KSJ60VEEQT
SDGWEyYiuh+fCmtonyOLGGZGYoHLQHcpf3hBIqYoZQk/GBnxq98gxmotToE6B4r0Bi/iuq70NRk/
ZtAo3znBuK4f4WtmN6j1wyDWDWlKqa05W7IXoC6Imw50RciM9K2PPo5PczPloA9AJSrWFgBxtD5U
DfBRJTMRu5bcprEkOWU50zpmRZpjF5/OUfUKvHiU89rAaPfclf5tSPX+krnyQgjFGNQRcJv3VHfz
+NExRrgKhxXzj0/NJoe2tZjtZCKaPrQyQfnutLWN5PMKHPiUR+lT1wrnapHVxxHlC2SDgqLGBl7J
HZXsnVmQ7TEkZGOhEe5KoRk7I4ybvW5SmhKimq/zXhuvqVFxNquZfVt6DmcQNj9mre3lVKr3eTSt
vUdOh6H8/KhrcGyDE8nzaCxaoSr2hZF53/ri5s8jMpyPmfKxzY3HzJIO3pPG31hj2vCY4E7Knbw+
FiRZMQaw3h/VjlfZ8Y1xD830gOv18WPoIz68/7xwUf/5+JugxHlA0L3rEugAxLwxZS+uxWtppMMu
I83lO7sNiTj5cTU+h556NprCOEUD9NU0WtlOMj8w58T60Adloby3I5zZQI8oZ7HRZiu6eK39/QDs
YyfZ+jbRGmQg0XB6uCT737L3xQ8FGA+i+GkOAerkEidCN8HoucNI3nvNz3/PCImXWFOWTkjj0IRn
CPA8YLENSYJ9ViPPkh9Rm0zNHqXaplLo5lRO7abzFbejqx3ttvmtpMWjXcYnhwIWvshV2Piz4ncV
ooEbEJSS3JoXFdo35oqvXF3VdRIum3MqrDwTmQNMq8yP1s+//ExUb7gSP9i0+C9rsdMDBYpV1sPi
8hgpbokR/ZJZnXIg2TxbHw1vD2t2rIZ82MeT81PNPS6hxksInHIm7L9La1lQyGGKbuItL4S453m5
J+TjC6iNRs8Y9lVFP1hET+RzbzBhVa8yip5mgsr+9+/PghSrR+TTYy0esqi303UivhUrs7bSS5/H
XCtugufynrYMAUD17n52JSZS0WxyLSUIDuUCegfqoarm+QJ4aq98PVQfS+Iiw0/3qMjCeaom/piT
wO4tRkbNd59zK5FQhWl7N7RlyB6RDQCZLe666z3b7bjPiCX50nmCzCwkja1QvvqT9SEnXNlOQ5O7
RFVNViN2j4vYTxGHiIV5QQF+fzSrHINmUBH1uMe7B2RaqHyflsMUREUZn0Eodn2Ur3sraV6KBkFJ
VRVcFJXfOEIl9TIbt3ZU7uyh3tVh/U0q/CG08a8XepLuo2LeL+mJMNjpaq7qC4uB5oXcoyuh8hq8
35CusMWSQo8SUTuUdkjW1sZqB3KMSapx8jhccYFcPY6pc8bCUfi+n9mxFE79+knvk2e0zwAm5Wor
vOK5mX/2zcbHAxs4IbhKjPcidOtdaNmbwigw2Bsv2CFuLPSrl5MTfHxIflnAup4ffxidnwWtw/yj
IiFPSeZsRtxuEWLTI/Fd58nSE7COnHW6Gre2W31GvfxTNu0EaVp/iJzhcpjrw37Kk4Mu6VLa6VRM
EVqveKHLAvOjlhswMXDYsKmGtRmRiEvGbum6RMJAtSIA3mAYCoAg9/nUo/URKbVxpwbJjsB4w5va
MwnyVbAo/+THvmBeMG9sZ/lCTNnkzHyvKk48As0481K2HgEDxJe2IhHadU3GKOZV6Mzga+l+OlCT
K2eZ1+KF4B0TDCX8maxU7xlgH4Kix+nJnh5n0wlWCqrstzF24U7ajWTpANGbTr3PARk1Vf9hK3qy
1RvrSH4PLiO1pHWzmUK5r51f8qj3Wb6Sn5zauqnRJcKsTn7lCxg4NBRQYcEAsmY2t/W6i6HXxsWr
JdcRpGqXdZwZ/VWm5VdNFmWQzokHMKj9zcu/MY0HMJf7LUi1WquS8nPE5WjKpj8XnGMkNryQk0sM
iMpXocZyJAZCeWBo4rlw/M8U9SyYWp5UoZVfU9ZEDVmsrU0r+vBd8BiM3iSRte5tjNKrEODKKHXu
Hnj9VkT4EdDSugBePiDcmMc3fB3DuGRvUW6f0/I14oKSaf4W1eNB1FLtXEVpnrTtfYgsnbUQbkPt
c7O6roN7IbMAV9HzFPsHD08A2xl6bseqeY0NIu6YkIHo/yYQeVgbbLbDmlFuSxO5oPDtvyxcJiTM
ZWrd/CsBFNG0+KGm2L3YFTBAmhd/mtz8JSMo8C5LvUPjyN/V6LBT177nRAZIRRWjVgT6kxgIwo79
I/vVurApXp+8tKqlQRvJqW1s53WUsffHaq/MBxgS8I8GyTFbgshN8PE8GQmbCh0mGtHC0nk9NBs1
26wP38sNsB3fnKxhdJLto0ZeK8/9o8iNSi2NOQ02C0syORmCpsq+qt4PT0VyLms5Bp5m+TBaYsXA
XWc0p0fCZEJm+XjBmfpZy4iM95agDzuu373OZ4pCL+YprMpZRyYKaN/OrxIDaFhjzMeKDqJZ3vKU
yRmB+du5IrzHmPdsz523ED4R3xI2Fwt2fFD6FOgtWRswj5/hhLOSx/eG9d5wpHSKefVlZfR+szzG
bsU8jCVUa33KX4olXoFyivjZuo6fIPx6c8jXs+L1HViEAJif0oF/pYQKnjMDfkYV1tWL3cVOzky6
1Op2W8n626m8fsuV9EdO5AzUuHDD6lCE0fBMSBEd2hKiIOqV15Xf5FxjzjGKPzMZknvuor2btd+R
5oUrxlY/RsujqkvEGfV0VxOvB/YEKYCl5zARWESqCL6iCBdI2EXW1jaTZiPnpr7NGWgi7Pxx4G4O
NL+Rp0gyXhw0yil+luQwucNH1/IG1bjXqjp39s50hYbcQ3B/GbY+8givMWd6azF592ZpPaQrnpqx
pEMiMeA6y/l3PyQoOcy0k1ZJ2g/Yzv5K0op91ygJyQnkJCcsFBMBsdqsh+HJYRnNW1Kr++wSjdGA
pmuQ0uu59sjaA2A0e8WzECGaWUc9rN3EeWsNrVq7KkzOeLijE8TCzSfjk0Mk3cwm9YnPHHbDAc9W
QSEPRbKh5vFtjDsdianrWib7KWTdNQo0M1+jw/yTETTfdH81mmU9zE89Oz8PVohLmyvdHX0a9xiO
IPrXS/HBjIl9Fsx9NiDUFDLka9Y1YoaRL/bMdJ+zMkqi/Tt2R4Gk2FWp/XJJFCclFxAkqWoi0rjB
x27bF/XRrAfGJWP+yU3y2doFGCE7sRhdWUSgCA27Bhul1suEv5tA/s3cAZHlcjzjpoFCrjAnAO3c
fAvmPSfiEe6DvSBDCblnPNWmOJBkcvD60D01NlVkrPm7YcifHG+x1rQHYlJWo2xeUtZKB04HnVT7
M+0bRr+mDZ8Qcp/zNG03uLAw5lXzpyCHWEVEbWp0/7l178HxA7IQ2jWbpU5VWziMja5kWLqMJ+OD
oN/ktps89ohU3i6SJkQFmTLz5AWjqUby8qb15HnJKpQT5nT4tUoDYxZMm9mM2IW+uIaNhzskQr7y
e8YLnfsGvWXfivxkdmKjRzPDx+WmtnFCVMyIzz7SjwjblyKbf4w01S+amcpnUVzstNzXiXbJJrBW
2yuwV1hlcWo98h5LNFuZ/qt7TmG3mND5Cnm3eALgFNSY6RK3t41SrdianNsGw5O1aRIzqzMGCxh0
nrvMIisOpgwx25ArGVGwiBQC1DKBzuPZu/qDu8JgTPYR4GyE5yXDhUeWR9qfoT+eNCdiuLnEtz5+
S4qL8TBz1+Zl7ihtZagjP4dpTjqEqZ9ccqEC1rTgKBkzREwX9efYGQVYb+Fuzar1uC517eKyppZx
qDV9N44DC6CzWJJMguiAV9RepwCHz49f5f/3q6xrvb1d+9+9Y6bPAolqRapRS5WQZM+FqNntEupl
YJANR5nulXfyv+R65FR9I7bTWzEJkl+Gnv7CWBr9ltGuVaAxjjl/YZJnV4tsM1hG7rBU9QQepKp9
9jrH5SCU4rdhfhF0NP71DWBXWsXkrSImm3mva52YqnjnlqufN13fDbPfPScxj7OsDOsj4uR8jDPW
0guvDmy3d35rJgWkhQT6LAX3Nq3X48PcylenNTZMu+YTwcLauycneltZ33Nha9c6t/ech/+M1quf
Q9rA0zx0Diuzi/lHEirt5dpheCSg+LoWHmpHfRYtIVtDZbTHuAQQiZu0fSZhjeUltekfh1aLLr1G
J4hZs3lCz908ZAGPfMKD826CUwJsRvl7H1setma7vSbMBgOfSNXAHhjYDVE1ffsp8V2heXv0jjSz
3KLK618Vtv61GA21M8NKvXqg3itt5Bwiaeal1ApnY2rVsh4pBe4v/FsLd7mn5ezWpnLNN9vxqv8+
pXQ3pWAT2RBal6TSwmmF3V2gK83Duqo9e+0JNg/pSU6Gpta3ERtwVb9mMkW6CdNJFZbqZTaWZX1m
+jSlhONZIQkHKak6pnuKmg6QLtR99B7Nvzx+9fiQoDqDSDYqeHyq6250SE0iP522udvj4jSDmWaz
jt3c///3IEMIW6C/3ZVa72CIJNlF6dV4HUsdyFpoNvUTttH//0K3fDU0/oe5M1uOG9my7A8VbrsD
juk15pnBmdILjFJKmOcZX98Loey6EvO2ZPVWlmZhEcEUGQMAP37O3mvTszBF420+/OD2b+P+0Wrk
cL49KAemT3ArkGhEwenfNzSZtSOQwP9+tixSZHER2vckrr1LOgbexYfEfdZRCvv6MJ1VQ5NxNPxd
65APBJImvzDbPjbQ89aSuei5RIvAjDgadsQkhXtTiABOlOyWQWsHX7TR32tWXXMy4z0lYELhFK8A
SyDD/oTx7ntoRm9qSiPgsL374L3RjWCJkZH5Qnu/3jeoFVe3h0UfoTdi0dm0KN3mVtE0c9km4uLr
LmckWTqudTBJpkM9CI+qyPVdlff6Kaq8nNlVJTFRmoISo/4yzqQLwgZeKl73p0SQkkMvitHr3e3o
tsd3pWvlVr/BRZi6gB+smn4FvKu+64LY2LSFYard1BbHBBXQUTfR3FtMo4+VbmJ/L6xZiV4b8UVU
kCh54abfuofb1IA/aSxvJ8KQxoAg+ZX+zDAfUoIiCYzE3xt4eDtZ27gqp8tBRfJkjr3LmN7zHt0O
VQOXuGxZu3TAuyGr7lMv3d9IFGZJ5vsPxFEZ0gjPpBN8wbKpOqv5bG1iK6rvSDx5a01j3AduGG0S
J07XzAKKfdjsh5bh2O2j/e9WHMNO9M30v/CKGC9Ne3LpiazthvYDBrX0yZfDJrCEcc1bStUxLwHh
Npm61JPB0uE7bH9LHDaaMKyVsNCo3KAqWQ0bbygaKuTIsbe13bX3UYxQVY+ws5VTg3LILBJvp43h
8vaqbzdq7uIOEdY80/VPJpJ5dkj64YZe8nFoLBidRIe6Y9fqTbSOY7QcXLyqXev6eFQ6RuG3m9nK
RQZ5fF9Wtb2Vddiuqgp1oT2ZHkNew3qopL8Z/DinRh36za2TIVLFr54jTVDtjSfQphvHfra6Pbpc
+yHrm/ZMPx2u31Dbn6YU8X6apt0lZ+N1+tHqyscST3g57gHd4tSRkEo7PAPVPFo2hungNAXGHCdp
V8LOzEcXMS7OZRYoYjw3jCStRyukfef7YBsAhZan3INaOVRCHoaSwTFUF2BeBsOP3nA+I2ofjTx4
ZDrpLgsWi3U4BiCqQkodPv3bHKCtOZWzO4CgtLZhID/bBKNDhTRMLpsUum/krz5WpDOdDJ0vq23C
5kFm6r335HTMPf1zVnSIX81w5lXJa48z1GQWm23MwZPbepru6K5F1OEOLFIQwRGYKyic5nvicdbc
bhzk6BpuykM/uN9EZI1yFWfxrk300gAQom0ciykqBwPvxG7kEkSHXNLYk2DM7QRTk50uHCfH3iez
cZ2CIHlE3RZck3TaVGSxorfFJumpWlxGKGkLc56BWuSvLVAOrACQjJ9FGK+nApcgUrqjFabOwUCk
BXSHykw2BgXp3BIzq2I3TnMWjqDng6aOcgck5bArJhyWfYMsZ40zucPPaVUGxa1hQL/TFSqQE3jW
8tGL2445QfG5A/OzN/TE2MEqXk25hxaIvg8jFFwUrZ6ggyGLglkh0TPS+QYR5WUsiJwk5f2ek+QA
9Av8VOR+swtwFBbV9MUIre3ER7k1MhdoqJhy7FFkWJQlg1bLhifrrXIx3IUlcktYpQFm1rwcryXO
DKIGmge3UZj5+GYRYZ2z0vliTV/82mFcbvpLyK17o6qxkeXWg+uVCDxTaP/xxuqptmtBKsyQNk9U
LvXGrVCXs47RY4TWiPa13RKUTDiDfw7xUMWu/Vc9mjlir8rcxilFfJu5EVgMRPMYsgtNrImYpgMj
i8eiaYptKTWfPXzF8dba4CRbeBQUvVPRPMpeQDiNMRilyHB147u083fL0N4VXs9NBszCHhq053pa
XsWoZZu+dz8ZHdsYGN67viZLzCFQqdDLaFc3jMWz2XzQts6z10lnoUkdLHmcrbjiNgX7ywFgBisB
/+MwqbekL8DFxtZ7JOx3k3YuXgHnUEyIUqAfnjXJB9GE09GO6nk4IkhzEMzQJ1w/MQMMJ6JxU3ns
ZIM8+Cvp9WkT9LhHoibAxz1RQTbTXWbUGznxRrBJCeoIdKgJ0I62wQOjDP3opAXOXCx7ZO8gPQhK
gknpsAWpD+Es6zKsNWppgxolpNVkvo26vUIM2lqIqhJLbD2Gktuogr0XdTsvDtgzZs6xKRQC9nxS
C0F6dacZAFgyTMgIwVLLhBlqXaXTjKugnQ0U+YgaHl4xaMByC0v+a+2En1EpUQAY7EdYwjo3fsaQ
fHYIZFoiJ7SzLVaIMfWBqBE219XGOwOqtwh8axupZ81jTY8koREFBiJ94O3VHcobZns1H5Z8DVQF
+4X9TTw5wbNyNn37bTCgdDmhDjcAQuGK7hvNkHwRimYA/j3rU4V4JEssarVx1fiFtyhyLFlZKT6X
7hyhUjxbbQiIB38tV32WvYGua+iSKNrAymNnOn6n1n/NxsFZ9K3Q16Lx70At1tZar1sFfeZhbC9B
0UJt9PwNUkR0AGb2ebJ1jIile+ESysxzRvzKkAzBEvTdOGKd4HDiy6F3L6G6svXeNy4CIFhAaAK7
r1FazUmq9rPAjoNBPpy4hDnOyXM/lUL/LDpvX3NGoqTO000szn6DcIgetNogYdhJy3vKfGtr2mm6
0hgcr2Ok4I7wzF1fFIBodX6doW1oYn0FlPeuKtZCq7lMyvmaClwduEtxK7K/tw9eMrBTd00CFkZv
7eEkzUuahubcGiAzbzH6SBNFjf1myk44G5AeVILBkVUdTD3LzrJ0s20e6/aiNSL8a0Hn7fLXQY7f
/sBmmgOIfiIzuVLoysDGJi1l2KZQHxJXqYgAhTKVpCbKvSuKY0WpXUsR731rEqgqlLj/oRycupp+
nqzVRUtCxYw23dCcH3fpRFy04848Tk+tRUEWqMpGYAljgv2g6axTlJjWKR2t9ojBemHP17EYyBqH
rT09hrOnsgtxqzadj60jyOONDJkduow3ln5WoQNqjRRvZGfjlS8OohvlhR5XdG3ife3I10QibF0Q
ZW7+AdRlfcBWzR+OqTvCRsqim7b1MSMSi1RsunRK9zmgCw48raEHNhwbPydICz3sSuRttFFISkkA
yYrXGiSKmRhvbqUT9eblJkqjyltG5tdhHrXHrtGQdtPtKGbdo0Y3RAIVOeQGTNdZjNJLkBrC6qdj
6KSHgRr/TjKvZqCgR6f4EFptfmjt0X2M5DvgPWBSKTNrDSMjQp973DnTtrI747XS22+3oVHx4rex
TukVGE99nh8Cx9jSQA2+eOxBaJs3Ln+loHqD1KIikV+mNByRoSEIuE3t3ErWF9G126hU8uIjECqH
4DHzIav9/jA0xT8OQ8W8RJgm+1ACs9wPh6FA/OgzOTX2t0gl11PMC+YAM7KV+s2oAdtUcTcdLVt7
YiX5gvcI20vJOUaVrjbW0DkrjeCAiwNLgTy1cul3yXBwnIzEmgpgQYOwQ3dCNJg6bSfSDfvtqIgD
I2pi6wdpAGioDE+mKb8HisyapBTXxsFcakBfgdyePzo08xw7+Zq1bfvsi95ftbUHRpAqsQiIF4yj
NlvhLko2nXDyBSQEb+mBYYNVTrN0sLwjLSg4dJ2IgGsBG//9B2iQtPjreWwIneOVGDslDaGMDx9g
C4mjsKi/9iL3ym/CdL/Q6YleKRNC+PFqOISeDHdZ1attJGSHZrFPga+x0LU2hj3ZOkyNscZj5AU2
B0FHLUnY9Y5kAGE56vFzNFreLVO33fa5r20HlyhSPisQlClTxngyd5aHsKGrvPpg+YjcBXunrjOb
O2W0KPidxL7c3vP/KOFz9x+yOX/J+vxjuuf/LyP0f2HCpy64QP2f/5ei+Y+EzyuduLAowuxb/XPI
5+1f/R3yqVv/soTjKiF1ZUppsxr8CPmU0vqXa1qICBTh29I1Ob7+DvnUxb8cQwjlEuVq28IUhHbX
P0I+1b+UIQiBt2wWD1spqf4nGZ+3HOef1iIHKKJp8R+IQNOS9u0Y//r+EGY+iaDyv5Khq3HMlcPJ
w5N49In9Q6Sy8MmSDz0I85Y016oAnTJEDE/cik7RQnP8r5kydRBmZvSQ42VHR6+nFzz3+cWvavII
B2MNnfMAAFl8SpuOEl41ydqV1bELmmBtl4nYqALDyE+f/fXHy/45/M+Y8zN/fTd8woqCRXBr/OOS
Fhtkj7MH7U86ShjQG4P37Nce2eOgKP8Kb5Bhgjocmqd4vwEJwyVCfzsV50xjzQuN1NzSkm8e27T/
Xo29AibQJ7tmGAJ2qJN/jufIOd/R7xk/6+C1eustE59zZFCvbHPt4zSyfjqNZ72VARR/x03vmsBo
rnaT9qfYiA9c5z/9/j3LOcv+H+/ZVrYE6sm6qeYF9adv0I8Utqmi7sB0F9GR9KidZ/fek6+miu1m
/SnH0rXykbWeqZgLPEDBgQmLtS11asjQdd4xAfxVe2ZyDpDEFymtqYl3fTZkq//hiql/jGZ0lc4h
ZnFUc3ATXjtn0f/0Wk0U7j0xm8lJo4Uxq7TcrF5ObtcB9Mq0Zd9rOW4iQDuN+GpoMrrW8eQ+mSqm
wsZ+fGJphWzHLmKhISi4QyGrqIXYotwe3m6cOnX3msZx+gOt2eYGTAXSrXsk1NvM//77j98wP378
vCWL6RqfP58+q8Gvb2l0Q3yKdZOfoK/Hr4JjiKmqG62krSW73MoilqjIaE8FyQNhJwhyCMzz7UZG
+t/3bg91/dWvi2WvlmwHs2smCbZpFJSkpKcQX1g1dZjyGHz5aGrW9twsKu0ivlogV0af7WCfaSHU
sL6qd2gtA4hFSbdHNcF22rYSf1n/gTGqfyjVuKbp1A0mZ5qpc2PNZ+NP36YwAPjU5AeeVPlXHFIK
xklcknRtrRJQp5doBsZCiyt2leuevShGYlGY8q61rJiuegoEmebt0jdFtfEDMEH5qKXn3G7GnRYU
9PbTcDogOEr+8LqND/U3r9vQ7fmKrOhIECr/4XVzdmHZsroEIt9Y0BDSSWmks7YiVQboIz23u8mv
CCqQAToCdjyXBB8VkGHtfgDB06OegiQSPDqqVUtPB5t7kw1FkYXS2yT9AOWj/0RORn4aoVwDo88l
WaMJXNK+8fKj8tLpkHkg9EvNfu7yBq80w8NlqVsRcoyodv5wWVQfCpX5DZuWUpYLBVe67IB//aKA
3vhMybTs5JnWfprAh+ppFLzDGAKIzfjZwD0MjdelJ0LtjUNtV6aJhw69IucRe/y3JBcPGXMkZ5xw
uqYQwBjfBU9GETWALdmQjvJNTji2jCzb3BR00jFdBo9+ccaJ+mzDz30unGrcioZG/KB5gBw0PT9B
poFBNgaveR4ffbIjT6aPxd3v8v46MRBbdEq3qKiggmoaFvaONu3vT+B/Xj85AkxgBi4HxXxp+ljF
1cpjwCeDIy2mvRm1ZL6UqjzVgTOBFOAhtVa076Me609MTN0gs3aNaKnZlvwr8FHJg9eRWWMziD4z
lErOne3o/eJ212u89R9e7z/Kdl3XuXoKS5g6R/DHst3q4yofnSA4FMOwom0drkd2gWtAlNapG5N0
36YeQyS8Ii+4U4KFpdLt71/Cx6LBlbwEmlx8h4IiRor5Jf504pO5atBeDuKDBNUFAiQKj/++AWTo
k+zVKHdrgWTc1oWwTrebEiJoltIpsJz+IW7HAbl/4xMkEfUbrD9z7tDkMmAMqgua2vJihbZ3CHRO
SjFufMT7pBrXeGdHU/zhkiA/XBLmd8QpYrhYVhX3PuKhyc1NZGy78aHwtfEMrImBol91e11Rng95
kl3iRL1X8GwXUCpxPtF8urvdOP1Y/+ErNudD7qclfX41JjWj4drsg2lNfDgkHcbaWJeH+DCaLOJt
N2avGvRyBFgBrcMKWXgu8ddqTAbpCOJCGVR+T/xWDD4wKu79+V6oOdFZTAYpyxhI76KaNcmxR/Ep
d5JjV+YjYA7tHKS9+yaHtF6FQdnuxVhaCKZT9+5201W+v4lqIn2yAkFtbQ2YtkA9XCa7lNAPxn4j
7Sq/lO53UQTBtWSkPGX9tfXEdC+03rwrAbYBQxb3NBrEvVVHa48TaeuPPegG13We4LzahLulcxfH
Mxb6MNKn7IfaZbF001OcxvYGxP90+v0h/J++cEsoh0LdZr5ND/rXQ5gtpSnQi0QHOkrFyi9apCJ0
ZV/n7llMQJ/rE/3ih3m18oZZZi8YM/qzb7SovOc/vJb/cEZbUhrKMTmtdOv2Wn86nSDi2GVoE6XK
dAiKfDQ91KxMn33bwg/SRM5DhRkEaKpGMmZUdEdC3pvD71+D/mGJmAPFXdZELirCYC9wS67/6TWY
jqXHgRzVvjAy66klc2yBDDkgeNL77LU9Q3z6iLY3h3vjw0DmEIYYIWj4u8lgrvRIEgjeIloJywzm
f0WLYwl01jrWnRZdJhTeP240bDB66BSHvKH8/v17+MdZw1vgHUhdcDIbfJy/fqX2hORVSORajtF5
ILRmdFIRyDulteOJa1a9+P3fMz7UP3xmunAdCVueXDebo+jXP2j2dVp1MtX32hC93eoGRyZH4gL3
rcoB6FBw/riJC1odJB6WxhGOkTEnP94Ztm4eQgE/vm8AlUSIQNOis8l9DotjOWM1LeOxsKCWSo0p
OL7KdDNmyXio6XmfmX+mqAe5p3UaaJ3O3N4eZTaB7b9/m/Kf5wrlnaQTZ+AEo9Cbd7A/X+59hHEV
YzJ7X9ZjdiWUc9Hnrn3nV6F5P4qiPOkeO7whX42zGJuvoL7vUKJenLbgyEixUxI4+OMhGHXSPgU6
aXy4fZQ733U3WZXMXbV+Ml9Te9T3VVgitdFH7VMrzLuhBV4z93AVhtxvdTCyO40gs8tQbBEIE+JG
ZFIPSO9u9EKA6CMkIsa345f4LjYzMrq7oDoUnXrw6cp/xR72wEoJoxG7WmMzda3N0rv3u1juB30u
+qLS3gcjkgG/KMyjFQDC003fO5vFWG9KbPX7Up+gTKTlIyIWb69kH1DX2sHd7R67UqxOBNCvK5VF
50qX77wzezm0iXf1Ve9dnUmYeyTEj8VYWC8SoeZWRviXYl3pn7Qg3Vbknz4DEUNBwyK6TOfn2VIQ
51dJQu4co7oyZIoIxCvrFzea5QUjuc/4qDZEa1UM002X9hxansRMMVKFgnFlxiX+9tMROOLe74h0
r7KYC+4MOx3QZM+2kGoJUlN/DkM3+PEwF5DAY1Wfs1Z2TxzvBdWsbRxvcphk9Ns/bBD/46HGKYUm
m9LCpsb49VCzW6sJI4qrfQMMbaOJ6OlmG8MdTXRaE1gnrxjkxUHBL5S2nNI2PTZzUHWTR3e/P+xv
u4BfFmFWXoosg96omHerH476MsE4WjoAU7GctxunM4OLN9+4eRdcKispYUGG+JTSyNyYVJevAS0R
dr/yC2/QX7rosO6aJopPwpH6il7F8O6Dlp7NTPFUIy7XiSDr5uxX3GLyU1DxbeB8Ki925qUP5ZS+
wB1JV0lEgkGpjSaEvQYtlh/bL2ELi9yton0Ejx82ReQcrPmmGi37x73Os1LUJY1xhSSU7AfaqCs1
F7Nm2/xpV/9hUz9fBvn4bZYvyqd5Bfn1OwMMEZPoqvzD399Zne1cWpvrqhXuuu/a9dSk4/vvv53/
8DcZnkDFVUo4FlriX/8mF11nwggZ4s5K2yv1MDYx6CUk3bYPpZ/pFPOB//L7v0kVxm/95ZCwsd9Q
dDtsoqjPxIeN49TnjRztsTnq9Rx4iUB1p2Qagr1G91HPcVvdnGQVS9Uf8vLS5REzAK2vd/6QDSs9
L82XEAFMXI5I12u5dMskeaoLxE2QJV56+zUJivx8u4m9MT+r0B4YEk3HD88LveoXhS0zIKI67ALT
huTd7lQQw5zGpE2ejs1k+iYL6JrRWfujPxD9UdlXMrOaIjfOqnS3YEjbszsGG1vP2qvRDc3VIJA+
UZ3zyFD7HULRBEg4ix8MB6/LlAsm3l3ymJCX3aEegHWat5ub8M+ukvFkNSXEwJZ2IPqftZhGg0DU
xD/Q3rimXPWOtxvCuBdNb5hwqZqairV23zLPyrca+epnTWXUWb2lPdiN7SzqoZvu9DTR5tAPiFh1
FX4ZTLGymVo4gfviA1Dmeml690kz1adcF3s/0eUDWjHxUH4n+I1hojXub9rPtlfWyS6tk4Hub2+Q
bgrispJXV0qEEDHY/WZgpk7+Uh6ICjstHxdjb/vKYTbVDUbxsZ8xWKkFZCCkURD0cJO0k6LkvaBM
8uQiOxhCKwkqMqNPcRifKt7Pt8ZQd4Nph8ffH47WP0o2EtBdxQ6QZVlSvX3Y1ddMUhHnat3RiKxP
ulm5dxNTmEOvEdjDZsohnMkyNfk40f56vIUtls2QH2/PwR4Kd22VqqWa/xemYLu+t/RT37k+uMO0
/7EL6PLh760A9TCsokacdJWjwhSEsVo9f0XK1vor9vF5RAGjG2QAdy1HE8EkqKV9LtJPtETTk+sy
uOnScGkNrbh6s8+CCFdrYzl++0wkySePJYGeGblf5I1/Jjag/Wb0/cqZ8nGj1eW0Me26Otmok9D4
wldG0K/v69gy8awy65bIaVY4lYtTmM2hhOV8F3EJVwRbWAj1edhrcfGH9cqYa8oPVwRXOKbBL6EH
yHLx63UI5bVl527SHm9nfx+lKwNR8Pl2QXB64R8i9q2YFl1sohJNrIOH+1QUhs2y5e0cux3PXuW0
7MzM5JAZ6kLnNXrz9KxbEd0zD+DAR8ZSPEg/kA8kwu4HVTifwq4PFj5u820LNn/dlP6mHqbkW5CJ
x6HKine677BEI2OkVAjDtdL9TejbcANVNQkM4r75px00G9MPnwUZQowx2FPxQbB439puP20hVJhG
CoYkYCngwFvld0CDvKL+5Enpr+w852rlCPfFhsBwez7DH4UrsAs2uWZXn2JyBqaKjkqJbX3jJlmF
sRM4p9ZM5Tsn8FpY3fiapXGyI9co2E6RpX8aNAyd/FzvNLoDWaEB8DFgq8aIvTDJvuO2GpZak+H/
RD6opbiFOMguVhdlm05HUZ0T5nW5/SAcDDarBkvLahxDf3X7CdONv/qWJHC+vDvo0Pq5LQfvwewc
8uYMlPh6UWgPt+e6Un+bbKc+gaPxHsLWbQ6aOyMBpWWByCZcCdbGSgyJeRycUoINa6EeRrBobg97
T0N43eXt6vYw8zv/VDZIlAzLrffRUHYbpxAK0rQqEWX0yf3thqaTtnYDbdah8BzsneR+MpiwZpkA
VgVfYOP7NAFGpUUPRqq7i651Hhz03hfQsFyJ20F+0WNxNXNdQjHN1lw6o3vHnWAOoLhb3B7+eI4o
swOw7netoC9jlmR7S0Urs7SjANZ3kN+FlgMR1mcDiZGE2Jim0EA5xpjx5tEQxBZQbYBOF7eHQ6pf
cr2wn32WRqUV35iyMEhG4Lqo9EFoy5AG8MFT5lupp/pLVmJezKvqswcb8GjMVfdUDrifQvDrHjvX
RWuVrCJunB9vN+2gwjXw0M96pUimyh11B9/P2fdQnZEO2PolU+2RSE+LqJcoHeFEexWaee5l7cyq
AinyKtFK9YomrtOpxzjqJByOkmDKNiO4ByoFvEmSTXMLYIJVFSFbhWJOSuq8izaDFG/3LG3ULz4q
QNG2m6nPPg9sKwE6Ne7LNN8bcv/ve7fnfDQIwIokih5Yam7WPBs1hkNBGsydk5DXlEehSwZbH99X
ASY9G5Ut9V28EXZBYHMSOZ/YqfizLaFNcCPrkKrCmkGUm9Yw18b0aw9lrm0ZrndNkh5umzaLlIGj
5emfqlkK7rbJV+lEcge10VwbeT+eXRPQsxGG+TMG6HmE38/f11tvMZ43ctJQhYfbx0+jN6eLFY1i
TJUBc4flv70XAYxhGNnkUvs+R2WFsqsP9WsSBelniv5wGcVF/hjUeCoJLWnOYRmLPd0nA7Gl8nZp
O5KqM1N8oDvm53HS/QGNJK6BzIsL7IkhGZqokR7G2z0FobfS/fCQIHe6UJbDjW3RV1oTUiEp/PHk
zPdiODgeJ8ipkEjutJJm1CyTvgmmpU4ITq4gJVdsCI8BDjuy1GAtCc06tPVgH4o+tw92QyKOh2th
m0u17KAJPHPJCC9hgniHiVb1pmM2B95sN7va7Lr9FCb2stXsfhk4Tbi7CTxop5uXJE0PFGbB4+0p
Ou/IQcFNA7QmSN1OZbk1mjI5TehPnhqzf/IyzGEesF5yJppgW8UlXaouMKOjJb1LP5BGOw8FDvQO
3IOMHHybYY7YsvbdYJM0ZAmiGFIx01INBlPU822lS8bY5TVpffXjxism+nGmcx4c4pbNLF/5acLH
ndN4bi0nfg3T4cXOg5E6BwZGYXXviiTnpZ31wzV0OJZRoRh7r1fj1XPHEvJRsGUTOl6l89VyfZTn
+rDzp6J7hWP61cP9ezc1iBoLVJ4LpLv6vdmPpL8q8tSj+WGbGfLeHtCDsuP34V1Z8tSYcXDMwvzY
Y6lfxxi0InwdD6Rd1QtcFbT5Ymd4CGemCgfKxqZ1XuV1fT+psV9Hma42aWGjRDT9nhaCU9/DGokJ
jzwNSb2yCMa+FOSMX273GsPhnp/FkFvovQZZ+WQ0cQkjAl03VJ3yCRSCfxrgFvF/8NM6QSlv9Sx0
hAGvYPCTjJp0zsP86DYFJZ47ZPI6EKwyIP1mzFt+IcBjP4ehv+L2qLa0YF7QWe6lV4IustnNGYHQ
nwO9fAgHQZxzYaEMMcxDOxGJrmkdllk9wJcHWIy4agGGPQKLjZ5Sx/xidPVaDaV+9gBjLiMoOrOK
UT/bujZwng3PRmfWNESLsDp7fqVWnSBD4ceTWgmLk3jSiJTabY739BTM96JU//ve7Tm4Wy2FGrPH
rAnLl8yIsWs0ZXe8PewM53vOBOySivYIEGdYJRlBzdAmzWRLhxIZLfLjZ6gIZ0XAy93tUWna3+mi
ZGcMkBZwV9NdBTR6Bqg7OnmdWXgsuqJEXziVhGOnXrsqdQ5rPQyAOdrFugvDezgu0T1NEfsgdDYx
Ma4brsH6c5Nm+pdeU88xoqvbHZXUT048PCCm8/D1lEws9Zn12aLQTOPgGmIdv97uDdV0DelXx51u
7ujypnc5FB21KCLwEAF9lw348wz7xIxniny1MnzdKVbWmJAzzFsfxWASpdul6H64afm+15jWkBDR
Kc3cg5vY/pFK3z+O2P6PVnpSjbJxFg/EQGc6W45oSJ/q3k2f2IcfrUYFaxA2kAhiF69mkhZ7xg3+
m4cwqgrM5HPVZ94msQu5FcWUXXC7vPkD0U9WZRP/Nx+dTOpIgnIiCtTEfMxmvFVgzNlpGt5Nd073
iPPvZgQsXeWJ/9y42MjgMXokKnjuye+TN3cWfeORxq0jEFtYPXbd28NIl/YW3mW8adrrQBP01cWr
dgSDw1dl1N1LX4hVGeqf+joQ35MS2DA6f7YZ9gOKzhK3rcemkcQ1Z4GDvzkT99qeb/dKAwD3oHEi
AiZtzvlIckXg4OBHMyHuWntXxeNLHlXj1WmG8qnD1FzYKPcyzEvHSpSMK43rOJbe0SVEdAs2++qn
75bntq9I6c293mYjQM5hfMPKQo1Ckh20XoTLVOYnD2cdJG7hbuh6oILR/Ve20d6BOfF3qGDBrjRN
AecyFD+qg1thwPCOtMnMPQ+i12Dzu9ajP0iNiXg6LeK2t3dBV5fbDhfEwUE5cvFr7Dos4/qVRD7o
S565Agsm7qhhmwcnstTBdLCxyxnYxhLCShXyjXVJ2l2N6VxYGNYS5HxEl2dfxyrJ3skJcxfCGRH/
NkLsy9TH/5dxCZxvID50p1Slm1zi+DCc9EmGeFxtXRKl7ef9Y4qQetHU0/jVCaID1nQ/asZLON8E
dTZuerJ8l2OPMDtoC/ei3PHdE/5f0uvLdcp3DZxRNZeCJRCEFIk67E+ghqrlVALfvjNy/572Ojmr
sr7ebkzLR0rj9Eyo67rc//s5pyetWk7Aim7Piaic3IWV2CvyIJPNpExydOwhe0jqStx5Jsm7k5s9
1PMN039vS2hhsdTm4Ktl5I8YGRSihdu/qHBjPxhwAizbdGBRFHNDrmKlt+t3fcqHk2XZwylBdH2S
OsElKD63zWzWwzFsLAB/uvt2Tl2Dn5UeJD4wYrOOgdbhtXKUe3AiHR1gFZ4HM/AOmLK8nRE3CKU6
fZw5G5teI1vcYzPxovX5Tibd9I5fyV/pbm2cSpdxdAdjaAGG2KD0c0HqBCC0hoySOx+jdaGyYTF1
hjyWiNjLhSjVM6mZ1V541NrAYJAn0qq70319JHORPaPdaYeJMLp3LRuyVRkjooQ9lD9UUfSXMlN3
IXtgZ3oWNkdAewhx27Z5hlPzDdBc8g2hzoqDND2R/dRuUY2RIfXZLNmnkhIKA3l+yFtetMWQvvlE
UO0LVMCzgbL4HBQadM+O8B58vtXUX8mTNh8db9rawMReHUWEgK9Hu6yLsehGIH3oCZeWLFGHF4V3
Yu/lnbxhgl80FmSDc1bGs8YrHNVL2EyclCI79lbpPRDsnGz5LfG69z31YI6WvsX3IpY99ck1ApWJ
wF9/ABiyMayoeMkhxN956fhoG0X+MiQELQr3ezBPA2+At6JIAPTWnFjR/FzZY4VA3KZABGXBIQpj
+J5pXz1hILGvgd1vGoSCi7AcuhPg2OmUaRDiPc3A4cA1YEP/DnAw6Vh3mkYyYNJ0pFp6pbMHlz0f
4XimbjeN0b2JQutOTm6OK6A63f8l7LyW28a2LfpFqELaCK/MmaJEJb+gLFtGzthIX38HIPfxua5b
t1/QCJTtFklg7bXmHHNPbMUEmHOe6Ueb204RfC1aSU6bBeYqKgd5gn0p0Tbgt8MAxCp3qEh6iZQA
H9g0excRWY25C9phKKA+t6B8yBeibzG1rXWsM1vbHAlgjJX0GAYslTOvyb5Ln5tEASFdjdUprMxM
1kaa2kuffHeGQwahwqY4DBEZHF+7BRGjhzEVxZYu+HffUuNzhp99AXM3fkntsTyqGp+1+VB6yGeE
URnL+TAo8yVlLk22vixPmlZ0J4Js5Lo3neElEeqbhpjlU7HsNVSg5DsSxU9IqidYsOXdnqh/iZ2U
91wbYJR0JGnWpX6HndLfa3/ZdKl7nzdm0ixcgFZXU47eQwF7/0HDbSdNRgGVgW14rOwI53VH0q4e
N7wizFaN40yuUPBdhdNXP7mzL5HlVEczHwBXYtO8fG08ezcYZBqoYtIgYXcXNXlOXa43x7zP5XE+
/NoQWsKSNPzhSWK2atjoO+Rm7ZMXWOUxcaBdYG7ibfOke4Zn3Fzmqylw1E1MSuKq6vLqyszqrZAA
rOzKbz/y1tj5Sja8igD7WKgH5g7tY3tlfRksZNrYlyFndjfv2b4qdjLvD6lFW4YYWZe40EMMvo+3
C3iS24GsZmzOw0vEq9gW3UkJjG9QWo2DmXbaY2n1P/XGaY++NNXH1Ejis+32NyNr72PWX7Okf468
wqUML3mKwflfELYZv/cA5FZGRcE/kKKyKLnxLGLR6DsnRGUQxLr/4CTjXoTxZ96r+kuD0BTzqzXs
gKoYL65Vq4vMKUGtTleRw2xdfTcMlbVweQhuh0qE2MwaX4Dcs9cmPL9ThFgUpyUxmGSa9xCWwDXE
oXtpU6V/mE8Zul4ubd7KDfp+1u++Jo9mkEe7OCNzY2bOjZ0f7exe6Vfj0A5XYF+HeSE5e3C/NoEH
MLHD9o9nDKfaJ5OEl1AvxidT73tqDL1fE5/br+OoK46wLA9O2ujfVULIFqQZ5Xeb+AM6ZF2AF7rJ
9rpj+2jLiFZvLDXfO4pMWaghazBsQOnTkZG7FmwlN+QJpxWwX8ZuigGZxEqNRf6JeskE7l6lxlBt
Cmi/uOLXnrTcd/KNgjXrpuTUelF9KQv9yWD01Vtjd5kN3/PevDHLPTGX0Lwnq3iaE6am+eU1c1UY
iXCcl+0wKjfWGiSNou4hEQqg8J9zuex+Zu6oHOZTchLamfa+UZJtPyjlaV7uR20SrRRjlGvkruqB
3xjasImvJtSE0MKsN1YQ0ustI7Nxr5FwvtdL45apyLS0ohx2rZThHVjFh1uo3kfjs0r1ar6H2QQG
ylLY82FLCqsTElDkZ7cStseLCSe0kjljv/GmA5G7iG4cNq5KJEQf2PalcvyMSiclUCHPCjg8NG3y
grZYohj1my1qsiq1pHlTy2ICb4fmtiZkDgh6Fl4aktAuZVMq2PMj9+vcnwsBPKZLpgfEJFSATS0W
PJmTvSgmiUt+X4jbvAfVe5X0nbdUSPZ77jvIgDSM1VXgcUge6bCnSJXLMMi8I+xduLWtPiVMmWLf
Ae+NlsMIwrjsHvU+76eMdb7702b+n/NrQodLmgVt/LPIe9xZbdCLRTsBcTEb+hQYnER16B9aE13r
ID9Rf5IFZMPCuKnadyZE9pU3J7nFUsa3wnPo4wSvtZOPqyBQ16WU/UnXguEkksm8N8BkDGNcMUpk
WPYGPpJxovdOSxZkI1CEQAVVYWg4QfVgiYpGfo9zc5fAjdN6XE95Hf4MuiE+R9Nm3jPVPD43wt6j
vlFuVQXsu1f09sKivL+7br0xTrPfAr+ad0Tvs0wHxr2uFssHQVnzoJEMzCilWSdj0zxlevWBPTg5
44XbY58eN2WseMew6WBR+IG1M2P5UzEcImEqNdgjY/WfdJW4G62X3bMq+hCHytRDLt5kUScHJ9Fo
bhOr8+7H3S8Nf/qD9N30oSIYI8BFee58tXkYpk0iio8U65M0WLQ4DSOEvPSTk1RIUMRLZN+DgLaU
rfjK58roAu8TbHu24GMg7gpV0bpy0VzZrSSCzY6T5QwRz82kO4Cl/e9DSTQ6f8wkOTFqh7uAax7c
UTUPiukfA0H2TElI5hsAnY0kz++epG5+RZVzspJu5Q32D1fz5C7NqwGQWl+uJfG6tHFtzFXTJiuG
8RgZlG9FWnlriJ7EHjHl6Hps/0KFeWxYGbe+woDX0VsgZApTeYiqJNrbfQeHZToMDN3cZTpzILTY
0WMny2xlxoT/5YCxHkEOO2ej7PajkgfPDYpa0plsbWGpWvCsG11xSUX8Ol/0UDffIFOtmyqGo91V
PFDSpl4gy6h/WmDy6zo0nqsq/hmV2UmfIhdqr9AeTCU/YTGDthYkRBtb8INaoXXvph2QraCXPEuS
RLv5JSb4SsvuYqSHSunm0HmKxYHJcr0cLOE+hSrkP4Wom2PVTFSFvnF3ius+dxV5RM0Yx5dq2syH
Y2JZhMoNlxrdyxEJgrL1isG/cN/hTmrx2bHTXExhU8kKmVlCy2KT1nHzCddsymb2rbtptta6GIgB
UeNMPWqtVm8mFwOZH4sZV9J24m0gB/BSBRp4gzFhwdNl2d3JnY8gtLc9BXS1SryhBaaOYwRJVUN1
2HTv+gDYO8zU8IJeHFa57Opb7j2FURGGC3BSK0RU4U3R7LemMdUTEynt5HYIPBqzXcfhan7vnQnH
a40aQElHRussx7tLrIsqAfENx8xU+G93HObjf/77X9dzq36yZI2bUg/91/RFCejwC966rZxaIw0g
3KqGtoGMXb30jvJmS0RF0pLFs5YDIOrKaAJaeavSzRmQVN5FHx3nTQ0ifzsYlbepFdNcNgEznACM
+rAgVi0+xtawCfJiR1xw+Kjp3KOr8bWSo3NnRjLedWb781nduKEfC4i7kbW1N/2qwkNNOjkD6uIN
e7+DrflNxAZhR8NE8W658+fptCSkidCH+HSpjFRg0fPZJgIoE0WhtzZMqeGhhhtvjGNPKA+cyoAR
9T2kWaiHuBwz3rpoqQEkiusYj38VPem95bDUSjo0rviR7axSuMXpzWnepDB3v/ailKEqQxl6wi7Z
lqFz02M9/Sg9+ai5bfBMziVj40p3N3ppZW8hKmRC0rIPOk10k4RlnBtKjbH3iSalPXgHBm9vY5kS
+EuL5h6KIDj1Br+U+WoVjMmta8bNfLFGrg08uuTBmUIHXplu6uyCrt11maacyhokFYOXyNd2o3DP
YALEcd7AmqRzVTIt9Jp8wzT1w/by8thHJNSGmnEkkqHH46M6O+KVqkem1nJRZK74Ia16Mw5e/06v
myRwzYVX1kUM8vTwHHGnemYpvg4NBYJCSpeRxU6bO97NHDuPT62S7nqjCOj+c64ymp+VizjKSzOb
l9ZyXPToRreY5WvazgvG3/krIwKTfn4Ec2A6pMtjLEP84Qev6bObFkR7LKLOqRxH51TYxe890Jde
msqDbqo/ZuGDDypyh3g3I7CDNLgsJOc1QLWGjMQ6h5MLWO9tE54NQntjcgbP5+Y9V+oKVgZAjQwV
zQNQI/Mw72Ve+3tPuiGRYt5IGqNfGSs4NqTJAtobo6ZYlYh+9mlntKsKNtxV00Iowz4gfWQh46Uv
0OormRW/WCkwv57nJ/2Bu6h891fRx3eLj+KiMXPv4tiRsapCxeb9bLxDrWhUWVZEFgLKR7hsY7PL
owALvOgxRreg9eCvP6CkHW8ZrukHHyaLl6XqjfR5Gnd+V5J9ZIHbo168jF0AR5JZMOxZoMZ/LqRh
CZ86vKpx8OqNxJ8kAzLNhY1vY4EyApoW5G+smX7zrKXBsGmEw6BxOmTAOW4934LaNB32uJV3fUTj
LmrH+nkko/UQOx6uc/Jdhlgy8Moil7+Hvd7BKES/9DifmjehA1ChcKuHPy+dz6c6KQcagozVfMF1
wmZJVHi4FTBxt45mN+saPN6rnksgE65eHATRDCSTkLLSqdU6ayo6GnWY3IJ4MEiZJE6osCnQhG/E
t/wxmZ6mpa0CEcvgaW1CPZYbQZGwrstiWDo5FPl5E7X+BHrQxDKuAYB4EIsJn0lzU/nmvNFynygr
+AW1rol3zDPzt0ZWy0ZaKDWilg+90YZrVRbQvUYn3U7NqCpvCYToNca7tIlm4k6gldZxqJwBpJ1a
b23oqFsr4XMTYpnk1hIDCwJEeXeUGFdxEoMaqGt91UWOdiQTIN3bYSIfE/CzJCXjUfQCe/eHXdRI
otKcvtNYz0AO9YhCrXOzhgBjm08+cVOUwbU8py4UGrtsKVpyQR+6Roi0+f9VO9rfyrVJJeE6QggL
4Zyj/a1Sppxq7BT6EPx3C1qR009A9cQ+Vw5gIQKCnpx4OA69YVw1ozwMPczgogqeqIxAInquu46a
9pudQuaTfg1COU6Uf7F3/O2Iced/IsBzlepa06y/xXU5WCCZ8TA6gP0Dazn9in0P8pLFrW9Fdexe
AaDzxcQijlYrO4oK8F0OYPE1Mia0XFObN0K5lS3frmTKPPCndCGXwMgHQOTx4l9+o9pfQigiIdTJ
haLbfLpw0f7tYTUYNuVqhLqmg0W1CuteX0fR4N0imD6rJraHZ5FQVoikGd7bDhmmRQ1FYE+90qcS
0nEC+GiVMWyLqYScz+lMYn09Uc7EWRncGd1oAwfahKRnEMyWG6w8pO5p14aCldRLgq8qr/8QhIS8
mgU3xACS2Aa0X0FDNa+eksykc6pG9X4+xN9bH5kCRYsogb2tk2+/EF6qPXpJTEq7Fd3AoKP50ZKI
NA6YtbS6spUvDe0OTrc+hejCmfkjIqnw99BTZgJ9dmnELxi7JS81vA8QZUSmL4sop6EIko/+01Dd
NDsUB2Tb764scpp6Q36c96hCdaAtwVk32m7rdWhE3UHT9pEMh7famAJ6NOu5lJE8911FYF8D6obw
1XqbGoKRbufbiyAcVe5IakWIQaF5a99uzKU6oddZOqsnlhX5Er6lygplUJlhs5DuCZBmzYGH2JbA
Td3ogJGxusgAqInqDcq6cYGA+HUmyPnsq60xDXHnjRKzpHAMxrScaaVhgpkyURMx+MI3xnC59fzD
ZDe9DygT9jV9JIodp/0Xy8HfilA+eijv8BrP8n/V/dsCKXvaqTr8VfxPjPhhiSs3dEc/ZmxTYcT9
0rVt85iHbrpX7dG8w3o7zcTBQbTQO2yJFsHPIqrhxFgXFlUWI7ykLrOjhWngOJ+ZNwN+5X+RbM2m
pv8Sr/GPNxzuQbbOk0uDt/GXYYJfPyVwycyRLA6SLpJopNIryKEUvagf6hFZjzSK79w88z1dHIKn
Bm1jEZu0zm3ZrZquIFHPyl+JFGcJGABN8tpbxkeasGmTm5hdt9R8RDBghR0RAoVL7hbaO+2UN7eV
9k0fde2CAvp7yM0F4qcVATfmw6aVfrhFAGbsKxYm2y5qDObYeXsqSag7aioBb0PkVXd6mtWiYB3z
GfVLG+7RJizd4tjnUbO09SahdsqHF55wRGUM3huaomBPMk26lrGvvI2SKKeikM41RtL4GJTGk8Yz
7V8oG+7f93tM/Db5HMjiAW2Yhv6XOrqlrVcBKxHHuCdr1aJTT47z8E3JU2ut2XW676Mke21hvILg
NbUQYo6C5NGVypaSLfyWk52bq917OcJ9cZUs2hRqFWBMi1gQ02k9MSGSLMDZi5OhWupm0NAo45xa
tUbz9Zp0av1HnQr2NYoMIoS8e2IrzQMgP/RXLWtXv3i1SMql3zmkkOF10o3dyj8SWKQgZwV3FwaN
88r7essK3mXh1O5jk1iH+bSHdm6vFUm1skfScL1u0NaFpEioVKtnVhJ6lyCUCveUxP+OfXlNhGn3
7CXaB49u46jnJv8mrSWl+8+xgrJ6KzTjve6kvLRxLC+mKRpQ5AiuY4SE2z8XnMJGEywzMtut4rHs
3eRXXEHwafKArHmAh1pXVb/6TLvpnbsyiPSca8HIT94QL+mP0xALTS+08vk8ivm35D/npR9Zy2oy
ZE2vbwV82395gPFo/Us6iZVTdxn3ImnXhIsL9X/LSEugCAk4LGAr6SvrOO3qmal2JS/jNR4DZd96
tkrswj/npfYNQFd/LNSAXnTNCNozDOr90PzaiJDkyZ4I9m1WpgqYpunK/MImJEMB4fAjaQj2PjR9
i1CYaT2fOikDeedccAv7CL2pcylRwaip3R8aNRDrFKzhe1XhE8Qp9EE2MumPJhFsDovhRSWMBpt6
bSLeGMR9aI1k6zbwiLraYbHWOp/cMLS7PSxLRU3v5XQAWuWuRsreo+X250dZTRH1VmY2MhlFTN1u
41AmLRPB6RAfVHwtgSbOf43h6u2KoFX/AYkHeKve+5SK8c0ccvMlFgVhoYnyCnOZ4b8G/Bl+u3OI
qjLaOm6UfPEfkspQT/MAX8+YSsIT2BsMiwjtrRN7SqpmwDLvcMbRy3WoEyex7xJG6+DGX2PbMy6i
LMwLBCdowUxFEVd1drrDJBkYhFdwPY5Evu/+ebU9vVr4prfxAuCyaVtDkGtVY580tf9Ag4jg4VZX
QHLzXXaaOL3kVn90nVF/jH0+qkFQj4Cy6nIzH84XyvCHVXXlbT7DKEXZDtBjl/Mh9kHtsXXb72VK
CdL3Gj5zEAzXSZT6ezPCrea5dPzrPO2OVzqIw/7PeRwMKEdy8eokbbaKwkI5OoHPN84Pf3pkIHz3
sM8uzE43Lrikk2uhkR4b+p+hzIIHI4rNKRzxMhcVaIGMbcoScDOzTkEs/derUiyZNhLnR2PUW+7K
Pjq6ouwPmFvhVmHvuIyFvlG6aggWw/gtG02Qwm712A4uuVHgplnMMxbsEIUmqpVNCWHdCVoHrVnD
DxPSZOOVwTJ+EfDI+1HL+uwifXqhy2tsRg2RdYgC63F+hUXQuJ/bxGg6/uMIO/jRrievviLBldYk
xS97pXgeWK6f6G7ApPd7fze21iZPffuXT+gry8ivnf+cmXfm13ha9RmNO9rpQb3uD7Kl69xME6dk
HGtSSF3mElauY6sImP/6VX60seB8o5tqcWOnuqnaDmSzCPfKGBbbGZEZypRqVAkr8vKQNs2HuSOY
F5boG4CayfWQ0U9S1aQ9EvMGshWvxaapWd8jrvaefJrYCCbbc8bw4ihonh+9SHdXlk3igGaLfs/a
D22JEX6zQ03cY4PKNagUvmGBdffyuNlhmR+XoHXfUqEGyCMAOBbpkFxUqzkYnWgfIsU9qzgwFhwU
j0kQF48mbXDQmna6mQ/nC3XbnwNU8met90lmJOrZ4Jdyl4KuV8r0B8ATh14/NMw2MosIQ7JjVenA
5S7a1LxwzzxIoEyPIfaLphDpYTai4+ezTk2COq1qAcLWWXjO6uzUTtGEaHiWagN+l/zdchvH7eHr
zyMCgJsiz/KlZdThI/7odAv0QscoZxZnzyFvd/Sy7jkiBYy2Ym1+1nI1yKj+xRv1MxZJeul1LwZ6
ld3GIazfHFSVW4OIjfWYZRVDIlwobe4ycmThf59YdvN5A6zk3s35ItVaTBpPOaCeRJCc9Wg2VlIZ
9YlvaqwkBjKSYqBWnnu7PlJVBpPxRpznU/PeREvrcAiEHRprPW6NN6gIIWILSSySmjwSQJd+ilDb
VI6nkyFe8tCQ+c4NVXovQ0hEcK9Gx3nP7KvoOG+wJW8IZ8rggSKLCJ3sLOqivtUGAbdMy4lWOKHH
wAA0OWlIoHAeUMN+owBoD7En+bHBgJWOSGBJdE/xQ5UkgNKOK3z6ZyKGHth/Baj6IYFTQxEe9dJP
X9K6XWe+ab53hWJvCgO2mOUW5jvi/MWgetUr+SUFoqmgWrrupAb1XHEt0+AjVOJt1FG56plbY/nO
8Q5OEcRlnewZEqTnbgqQ6YxMvpVt8ym6yP5hteXWVguLWVi+a4iiJAMkV06O14cfrWnApiGO6EXt
KrFMZZA+kjpjrUnoCC/DaDU7KhuSsRO5nyWbca4dqs71b/NEgcX+11Gr4SQKaT2cZq8SEU08HBgt
rufDMKo+iyb1VijYwcBW7T22Nett0K1+E1EKb6sgt97sOj4bjpECEe7D60h0OnhIHxVS2P/Mq9ch
1pJfeWvxKNDFC8WMCw2Qgncw0vyglCpSBoeqvEI0R0OwEccvIF2aB0RoKQzzfIDAEUO+pyHvcL+G
PuxjqYT7+RwKWOcoAvszJB6qoAzV3t0qG07za0koa3dKEzP5mH50/oEgxjAc+foDbQWfpXfsbcj3
jOoG8MgQDawsGSghof4pcVahuZu+O6qrPBmF6qzUNLJhH6jx1u3L9FTr/G7w0B2crArOo8k400tA
OzU9TAMA4Ix4kbUr8PBvkW/cZDM80kJ0Ir46AoazGV8yKyy3BaaJ9cxBZ71LQDgNhP18OAPSPbK6
uev9LAtyiMLwXYw/xkQa35j7VBtbNuPOjWruB6OSIWUUZ5Pp32djl6c4LrJ3whPLVY54bRlaoIoD
gN2U32xsj4RZ3YmrPfMk+YDl6mnQgAx2AfMFEbgxy0cCGeY9PUeMO+ZCooAkDwWmq73s6Ht/iOYN
5A2iBAb+aEYOX71M3n2xa0O5z5FGYh+NP3ThHeKoBtGn5TusSZOzoTBvORqWb05Bz7RjuXKvbY35
7vjDRSuwrd22fGxKOiP4E3W7fJxPEN3JIqSBy5xN5+YLijfiIIY0s50P4zarHvUO9Ccz1Afb3aAh
ct4s52T0jf7WM2Ld21iy1kVbme80j+l3xAEp1VKeC0nnAyZn+WDyPEXdjli3R/5yMCdGQz+ED5g4
ipubo9fx0CMlJb/41OQ3QLy7dapacUoR3E4BsPVNceJur7Wv89hp3qAU3KDXzONE3BKeR7eozpN1
7zYgif5zziv4fDi4CEIZm8cUbT5iSBR2FejOZ+QnP3LDlp9wYZY8ayUrGaLVwW2Et0AS3Nhg9Fn/
abB4zDqKRcd304389EhwBTWj6myJXlT5tsVOtSEuXa7AqlCcJ155kJ01cYHUcE/CkndpmBatuoB8
39Qxf+I8b38Zbyn6019+Kr4HZAO8etwy0YMG5dWMNLFzEmhSeu36iz4iLwBaOI5PiQBKzmEC0zlz
WBaE3j+N04E6qRNTq3zLo5G0l4kE2U+bMpDqtVc285litFW4/+TtdsxRCGQwmGO74wkWOAhRZJtP
mISVBbPI6LtBNgUteKw0g0N/sB78nxBgfhUef60xaOTA4Y14jgUq1rLT++18mJdSrHOCdzZzfA2O
RWfTK065bruwfi74XezCJkWhZ2jVs9PrztboWm4ASlbto9RN9hWh0kRk2ea6TFL/iQlMvuThm757
fvIqwhDLT0KEb05Bye08L3mSOx0lfUrp52rKC1DQ8+ySacyaFXZLUIUcFUYORCYhe3RPBqRdfFOt
6ZzaaZOEg7Liew3ffJJmOUg3p+8c5Rvj37MSi2e31OOzgyh3AZlNvKh67O3KQG9W8Btw0roh6S5Y
UBb4d/tri5jy6o6GChYWC8+fC6nf5FcLoh7ptlxIehiuf/3EnwtOK7trpBu/f6L2rGSnlkhoiEvy
r3HfaGuWB8Q9tsK/9q1Jy9zCc3NEwLjvi9i/CkP3MI3R2K1M2zjpQYeQNPR4btCS3rWWpa6SkGoH
DfKOZIPq5Nkktcx78ybq3mqnvSYYNrdOBth34eUkm1QjoAYjoyiSSf+AsNNeqfpAjJDu56d5Q+To
P3uxxTIgHse1Jg3xUuOqrPxX4fKgsE2iiDypX2NQ9wdX4zszkcWciTFmCd27eBYBn3YYnrWpJmWI
T9aMZdL+mQrWLhLBJh5bez0f0sYs9+1IEOr8Ys3T1IUA57G1ayAn0gKTTQlfisPs8FLsLFnADDS7
lXCYmHSai0nOyozrvMmV7oSasEXJ5/4+lRKtcE5RzTe9lhBXE6MccfFnENlCgIgROcdWdzuWnEHF
dj6Rm6O5N1FEWV5jPWi2DJFQDdXPql0IXFo7syEcFeM9hlsx/FLg7phaUr6508KmNAfrmptlv2ME
me/hiWjbopMnNDbeqW7i3xuGhVsVwdoh+c95h64uQrah2Hvvg5Z7n+FAYlzr0gi2sI2u5tUybgNr
zZyrXcwExcKFwC1GTdm2laOc/eDTL1T00WYjzn/tQa6gNlVRXCi23mJXQQodNlB5503K7OAYhwaw
nQQ/zDJQ0ForOUzpSK3cY6TW1Uqjs/M6NuYPsovyX0G2tsijwxwwNi9RNDZvpWpP+RCR+uCUmb5F
UtsQi3JFKdGd+9ELLgrpOqROts2yJxWMnAqWIJf5SmgqyR67zZPt1vY+rbXnuT4rB02sanekszE1
QP8czlftoBMrYNjm9s/h/OI/PztfnQu/v35WcRD91pp9TKduSUzYx90A+L3zdddZzocqcuMzAUIf
81EZi/qpQVfgMIAwWYtdrRHBv+NVxUqi7n7vVDVbiFJVrwkD8BtF7bf5fCR1qEt92vLFdut3h9ah
wh06NcJdCY0F599wxlgfXBtTI4lcq8mYRGt9wSFD+OVATGlSOu3DwDOSEUoEGhpo6AOA9m7Jv2nA
fuLmy6pNEP5JAzSUYlfLHH32dy8o8FJZknl4eohhUp6cHnlKFFTJN5JG8HQk53qE1ugxzz2XQrYn
E6L4UhuJjk5ERaocI1qyfqfNOJ2EcbvLkoYQGbsgHl7kDG3BZG0Tl09IKXEUSMxZi1LEwJ/jYZn7
froN0xJvod+k6aIedGXPnce4pbGv3XpEw3H7arrhcETxzQR9OpRyBLVF5UgF5gCNj9PgZMUGIAQ9
eFJk7JyHqGC4LLLu3XYQV3eIM09e0LYbs+qblVW66AO0cW81wttrAFaJk05SHaWWTQA9dxtSnSS8
uMT19s1IEIFFYC8qZ+uk+DXfgb531nkju2eWIr+S4jPwO25NZHHu62lB72lkPzRJSQB0Y79omNWW
aiiU/azhYX3aLOkdvUY2w6sibaOjH7n3wbKMB7LKnY2pe2S8FhGlfxP9DBCBLWDRVGfZE7bqowXE
9dY/NmE4YGG2Otp9XrkphMiA7LgKzQ40ShGmWM+rkSNSzf5feyTMNl9XldakQ53kL/O/APPNhwQ2
cRBTyljSaz3LUJlt54CU1FZQU1olIY4lUBsn6+0F0TT0u0s3URexOSCJpLDYKj6LmnA6NPtuETle
dqbXcq1wgRwCodmXeVPYJSrmSsMSMebMA7C4FTUHHiZv+I+kRru4a86SeE+cMQURO+PO6hsyChOP
CnyqZ1Q86KfGxh7k9oazAYaePBpBz9MAXaGAvDaCgLUUhmYZ9E+MiZ2+TltSXx3fHJ5qxAjTavJR
pCFz86xz3lmToy+Gkk0NZnXH3gDw75UqA4np0OV/h1FMRmN/Pi5GnaBsMg93rPpITQYfsvDRf92h
a1mPvfLisYStl8mACycLPPoszI6UEGcro/zsgfYopV+usa7QBAnB07kcKcjeZVXeaAzy8ncW4O6H
psjPorS6J4pdZadFeOuLLLFfhlKcRGc6H6yNSZA0jZJiuegPIlUxBUfqhZGLsY4+DJcM0nmj8pz5
2ksrteFGg2UiUATIMLj/SNFvOX5dyNbsjUX1e28+l/v2eyeCajNPNYuKThWaErGPs3q8E4nK6vIQ
VvZ7OUUSNqpsH+Y9ol9PuebEpz/n8cARPSEbVhs8gtSo8/ddjbaPeX9wLsY6p3G69/vXoiy8rVuE
2n3UrSnwsRhX86HsMwNQPMCuuWndyIFxrOCZHWI64AEld5G0tfO8SZXEWbu6hGXVJfrXubb2NHoZ
Rv170Gkl2tcENMLItsrTKSA0vnWkk4/ZoBziqQUd5b4qF8RcaafZuJJ69Yj5m9fIJNQXhqebt0LT
IKyk2sXK/e7JN/n0KV1W3I0UH3Rn+BUYT8d5wh520Cbl2mDU43awI+If/CPRfOWJrKQzHXX3YUw8
U1lkU7tIjND6MNUQP7ZhSWXtiMOFj+Bl5TqL/fjopOTL/NHnCcIYlfzmTVq9jA7ASlRoYDvQN2iD
oMWMeCs3dqEA4rIb6KK56928WrkRY0KLOAhfRgeiYdx7ww461/Dgt826dyzzPOtk/fG7794qhpHf
aj90WBk63h7dW/6IlH1hmy74FsW8fW00vdmHQmtQ7Pxzrk1YR1VGnuCPKsXX6yJXUZYGZcpmPhca
ZKpRqTE4jLFXYitA9FSqeePATkT15Jp2uDIrT8LjAt4QFU2DRyxI9lplJlult8dn34ZG7+ndDyVM
vilGat8Taxy3oVNpOy0hWhEhXLIkgrFbddKG7uX2/jPfT3WD16FZz5ZJr0izfd0Ed4B+9jlG3np1
pChyHsIXRHkWTtFcOdq1Ku9UxSck28o7+TvDOtL9dO/jBtwr0/veqlJfmzXIJT+Jhzf8coeiMcjV
SZAtMzZ6SQYzPEA7+02rjGryIjOLrykt7mA1jMBmme+wBuVGsy5zt78WPWZCPzHUbW2S9JZaEcvK
btn2Kk0zMfDSoql+dHGNbtWO/Cu4/m3Ud+TTUdGwAjbVr0NGjsRQAMX4H8rOZDdyJOvSr9LoPQEa
aZwWvfF5krtrHjaEQhnFeZ759P2Rkf1nSlEIoVEAy0lXpFx00mh27znfiYsUiwrFuheCoZ4B5sm1
10MENjOlUlejEYE6SEWxcTsOVqi0t3lfUN/uU2MbpM20Osx1LMlmu0qlumPF7a0VRelu06YgKK8r
+1s0aHtX78tTCSb5gZy0ZytvQyhd7LlNADMBfdbG9EX9HEfQYaBHMGZGaOM90/4pc3Fvqyn3Iu3K
TUTfsZSs1FUzTO/LOt5mVhY/WwHK2UoJJcMCu2NWZdvIJD+kJVibtTcFb9NbVJVt6dhgh/I5iB9U
Lwp+VLT9VkVOIBXcxuRWDKjKMN/6P8Y2fLdtMbX3cGgU0nRXqYNxoZCB+RIlPHWZYfiq6uzqduxp
osvhIQv028qVEJbK6G4erqRNFb1u2v5Uuk67TI28xo26NcNCf887fDup7zTHLpTjNW6BctSiHX7A
d7+xKCI8pQSPbhvLJ/3bBBiHiarHv2juZo2CMRTR2o+KCNEyvUmoe9fSYYma8YcGKSQDUji73SDV
7qTZh2hiVwkzKba1kf9n3ps3+BCym392x37hDoW3C2Vb0suxa0JMjdYiHTktlwmstU2oEX47H5s3
LpYY6emoMKfjKA3y8E7pzPLWopQkqAw9hZFBlzGp68W8G0galZZykIpB52Ts8oz6ctOsvI4yGjcN
2R09iT+0rkZvZ1Xmg90K48mIevAHuGX2eZ4ZT5GDgI8UrhvZCXff2GZ1zHIBLhqtnLZI1KTeYvHp
b7FvLdxJoDVvlIJMrKzDg4yLhcUnZZGVGOLLMGTiQQmF4GokWmMI7otocMCzaHjdPUbUNZASyTzI
UPedT41j7GJxHW1VWxJ+aLyGen/TD/y3yJclEsbegeTgaTpt0oHeJvzNFfNa+0xH1YA1p6DOCGQa
rV3LONthLyG7NP79qPRbU02KXUvBb5G7Q0jHRyflTY3rO3z/kEIoLTqV31DwifhDuvhgOSnBwQiL
J/2EXJV6n+3n3dxSmDON6g5karSUAXHSOdIGKm2m9hhD/1risRP/2q0cX9vP3oP5h+d3512syEAJ
jjVyDX/V91BDHaKTse34BxegNtgwKAV1S6K8VP17tQGeEVeY7qc9BPA2zvK6WKVoODNGenupKN7f
7+plYG9YYBWr+YdbYqB2XuGEy0Ybqms9ptXVUF2Emyzk1raq9w6Cz6Y4qYp9mN8NsXE4mIdBORgx
pe5IppSYHA+VtTtWd9IqEzQkbnOYdx3dDYEC9MthcmAPUVbdgX4iYlD15DIIzdsSgNkZxYh/4bH6
gnssRqfuKqcsJsM+DQS+BzkCMmgIa57fJdm32FclmBekjVRaQN6tiqzrb6hBVYfcTnbFlM43b2yD
UOc0iJobD+9kMHK+ccHBXZhfBRyjfMWx6d2hBiAV1Xn02HXRB/Dj+tlviWAqCeq91oVwt35oJ4cu
lzEC5kHS53fNe3gudFSjIcRa2iFAtBXHXyl8xiNjrHV0C42hnYccHKNc3yC/6t/0dt1OTnNa3uEm
HboYrmYgVh3QwL0ageMZ0rBdqqQhP2rTbjftzleFwwjLHEW7nRE7pex+onYdtjNrZz5kyX7cDAOQ
lEb3rHPnddZaD8giGzpRMM+eDhKhZp0nDyVYoDP4I/NcgmGPmM/vRqEHdwoGyMXc96OOUzHJjY3r
ZHQ69XR+IPyk1aNVNSwCzPdGVQzyG0R566GBulUz+d50ob4rhbWyPKfd9iPztWGeWjWiKkjqGx9S
GuvXmkqDjcH4UFAt41oLgrfWYNyI9MC5On5pnJOihac8veERwAFYMvpLkPI9M+ep8UZLiE7+Tp+0
5mUa9LuYq3TV9qI4BzVnM8t97dnWmsd+qtrYI7cufqMfPnPJpacn0R1RAM1W4T97AAn2bnSefeyk
UfFl1fXKGWnVzZsGO+CJZt2BNXayIWg93w+hreBUtPO/cAqMdVu86ST3pF1dHH0nA3bUMTU/0okx
WQfDAUFv4BHvlvu3JHq1jEcwsjK3j9+wXGoL0RTynBH9eR1skOl15CVvTZ0NS3dU/uqIGIHFUhd3
GkXhm4QOo0OFNoZXQiJ8g2UR4AfvVo1f3FGkhqcFy/uAi9+5bfwQhEn5/o+4XZ+07iRFOBvV6ald
2k5wsS1rN6N15g10LRV6HJmNdBKVBel3XCqZ0pK8/P9epSbFMJieuFGFGHA2Ts4m0xvOomh/5nGT
bSmRj9DNXR4yvTH1O5V6wnVGuMFgUtbtoE+wIXnf1nW2w9ksluO024CevVPKl1zHDd+N+Ws9qvlR
ox19GoI43uTB8JeVRP3Vp0ndsRx87fOO8IhINTakzFmvrZesuderpygRxiFMnXqlT8e7ynyPhtTb
O7nXPOtuXF0CDVO6N2/Uon/A7Cb6ZRIm4qY0MywmcjL6T3ONRETJAiq4fdFkBCqyz396IzJzZ56Z
Ts7KJWWR6sKiGoovnYWd6Bz9kPeqt4G9FUMcYSVlxjKYoA54mOhsneddl/CBVaqF+YpWQ75sRZmc
LaP21m0vjc1MkzU15dJa8AnTuhoM1A3FBxgGItEc3KmzdDsiPWqjmuODEwj5WBphuC3bHg8smpq7
0tOrheeI7gOH2t4vRPkiM9Y+vafbUFIc/9pafrRsCUL5MJlxSsKA3/kmBI3g4hsqoDFxQP8lrHSQ
c+mqAQnPNE20ocYXYWVXRkFAWFh/zOK4Wcdp358bUss0ynOYOVSHgEUz6YmVsLt/bUovkRs7zJYw
MOgpW20bLfHZI7me1BRJQAhIAYFhYh9kF6qZiOy7IvnIpEFucYXwyfF8FqPkogsMSwuARlinbdE/
5S4Ifdxq9bWXKpjEyu1uDH0s9h76nk0Pp/i569KTPib+B8WWCZTVDLSx6vRAnTvgYtT6l85ItvNP
YMS2UYe55RX/V3ycKjxrqrr+Wxxry0HVvY9I6aiKAWK6UMxPviGVz6rUf59cFOkWJ1UYgIYJ3foq
qNSzXCZASrwjDjLU6JpzSMhtXLe1r74VMltoViZ+QGV1l4lUh5tcGK+ZO9z7JcVVIzaLX+SksXfX
vrR+DiQKXHLFQNodGeaTgYnnMB9rWZkSvnBliaMRJElUdOS/R+ge36A5eRuLaLV9pqFWSUuVUlHE
w6ocrW4/t4oNHHenZmCMB5zL1K1wjQMh8M6m0Evv3kyEvlCkSXqnJLO0lu7PxCsRTw2C9koTQFDA
H/ZnkeF8Wj6fNuDoGv9RgBq2Ca3ys8RwHGWit3mDFhrAxsrOe3c54AY5jDimNiWh3sdMRx5ql8pr
SynEoiN2TxZJuhyQX69c2zvO4dtzDHdIUH3jYuuL6b2ntun80kfmVfUUotiGk1JDQ2iM6IR4afxG
Ljl90E9/iKZSxAPOC7qMGCzjC5cZzGVo5hlAnqZQlFXVtKyGQnPFDCRf/MeVFkp8x/zGEvFVxAtT
Hn00aHxN16SFsfTzyQtq4kdLfDZ7J82rbVRiN0mzjZ+IVVzE1dYvx2T/5+/rv/2VeHgEjyRIm/ZX
tnxja+TJtJG5ryr4qFWCvklkkINrog1BlzyYVgUAp/7GS/H7b51/oWnzJ1qc3i/n1slKG+uwlxx8
FeduNlrBsjD19tj47n9S4O9ruzCbrauF8fr/988FNI5MmtOs6Y5hfvnFoB8q1TMKvORRKjY8+i1S
TbDGeA39IAvrPLOU1mUC60bf/Gbjt/wsrk8DiL9BoAmcb/sL1DkGIzi4XgDHL2lWWVPWK3TG+dHB
uf7QSuvi+Mn4xjBcr2orYFZnYGKbjmtBh7K0zR5bgF5HdfI1ab1WrFD7ZKsRDsa2UhHC+D2GLKVj
k6gBYwilU1/VcOv3MHYp1G1YW6Qbli7WujY0j+DZzEZq1w0Pok3UY6I05WLehWSi7GNvpNI/9Vsr
6oih2jzRsS2Z2gXDxu5084V61UOkSvM26LPyio3or5bLJgXjOxeA8aakV0whS2mSaTIfmqvDYYPv
C9WGuZyPzZuaZOU/f8u/3UYsEDjNmhAWeFh9zj35FyHWJ48NS1GLDBd645EytrfDBdYegRG5N72r
UBGW/TekcPFbugZNPwBnlm7orLdhlX++dxEUV7ofQWz0nKLDnxinWz3UtoZSG/djJtDjlIRcqyUG
samqWaRS++YS+/2RxUewdAZecM2WDrngy0foTZEYZa+SZlXiG47ze/iqpPw6obbhI2f3eU8GlVE3
u6KR5p7VOCmZsU46JO1qGGtGcCW53ly20cjojKzCIQ7yp+qNB+TN1T34H4/MtjyhwssXOJCPCeSW
9Q6OjqXODGgrMgBjDi7GvZ/r6lOV+fQYPKpnI5V18hSqAC6IURGBMKhPiQ4bagzj8CY/KyiDN4hE
7QshJfZexSxJinOvw3Sw9RuRq7/aaUxr9Fszxt735wvmt/GIcQi/HN+dimuOmNLPJ85H3U2CEpQK
WDDGhnVXeNPiWtuZgka3Q8AH0bg/296Mbv/8e3/PIRCqo2nCNAxdFcwxvoxHlaJSni6j+jB63jaY
azGd91BDYsXb0jgbF7YJTQcydQ+WlWkrQeHuuU3K79yC08X56WEnyEKwbakJotb4OJNx4F93jEWO
vK/phXPQmGEsMOU5e0O2eHUc03l2DCgyFLTUzTh93Z3uPhm+3e6IL0c9ksGLHVV6y8KRrHFTo/+V
BUqUp/czu/76FP8rbZJrFjDn/j//+2uOGn1/JmEqqA1DUntn1P784ZQecm0To6ovA2etF8qzsEVy
TuGvEgMkqerigDrOuxF42VXJAnCoL0VOUVvWxRYD+vCiSu8sO7O7xYscrPpWzy+JKnoE86a5dSli
3soyDZcFTdIftg1wvaKAaNf2vekHFe0pVW5CxWRlObXnicpQDkPgP/75avg974pLQMoJ+i8dlf//
chnquJy0mmgG8N0p9VLm/wbFcQF6H6zUsxc4+zaLrB9DhvJaBWp0rYcwZRVYw7nz6/Etp8s6DJ6z
g7Vrb2y9cnduRje1la32OO/qMb0UvLrdqvDbfscZ2bQkS/zFXA1kFsG21z//SeK37BpSj5g96zpp
OfMs4/N3pznAjRyiIw9io3td+U4z9JR0rnNtIIovfCoPFz+iDZsATVg6+ISoJHzzNPj9JuMzSEuz
gRQZJiPkl+unN4irNYYoPsjeNk48KN2tOoXHIOREPa57r8yvxXbsQ3mHEEkcmdV+xE3rHI2h0tJv
pj7i66JN8Gn4FGTkCWYEXE+fz4hpBFlJTRNUrKxYk2eYW1ovG96MrFolUFnrXV8bym3Bc/jOx0/J
cowGsrtp8jY7s5z/ZsIuf3tYapAoaDdJlQemRrrG58/TtfTuohBAc4gQ+eqUnbUoatnd+EE0PkCI
38my8l8N4nwmfmG5gQiwN309289dD1zwOYL8IPjVEgEoai9z3JW7+V0uXiC4cAqoeGU3babHr6gO
jj54jvuuqe0bRc0lcOU4ee2Yny7hPnVHujjOMlX1bP0PjXR+FQC1wvuoR+tw4hY1GejnFk7p3KOH
ZREsNVKSt23TA6Lox/auEpQHy7EF42EX2Tdf5HTVfBoyOW8svA2dL1JXGTs/nzeItKBpSyM9zDFQ
Kc6txajo5dYtMo+nIVfan2+lrx5QhwvHECZ3ksUvk85X+7GFj96RQVEeYg+2g+tqxe3AuYVbpIqP
0O5Xejikb+XJUENdXY5J4l+qeJz0uOm5Kwo8Uy18TWAax6RO2mMfAbSyvR6Vi2oN9z23X5TG991A
XfrPn/y/XfK0N21cdKynuNS+3IC5bCuqvGV2iPPuY76cVHKFIBmkz6HSIjS0pM7JMw4x/ZvHLFHt
tcjA/RBAmnBF1qvK1exvHvlf3dzz6eSpy1OfYAWVF5+/P8cn8IIFXX6ANEkEeV6ulLgo1hjl5TYF
TbBnwWlvKHi4tzkoAxK2sjvkieNzbGggLoz+u0WR+G0WAsLIksJQp9hahogvw78REejNwCT3tZ3r
x1Z31TO82JXbonic9+oK5TqSJnnwIlIMM/wdi1+vtHzdaV6jL3C3lKdoGFNUspCmZjTB2KTffaW/
Z5JxMZqMYESTCU1nffz57GkuWeKjX+SHMWKR7raPs4lUBZayLXvT++UptUJ7EUVZuO5j9MBZWBm7
aLTf4joZtYWjBfJItOlRtnX7EPjjPf/QeKdn5y4y2nsXoA67doiTvdZcO6aqmwop6mMQGM+IPlyu
eFofGlFD+HOqjRaN8psb/LeBka9DELaL6d8RWGq//ImJhUU1Eq3cE53uPflW2R+Bg9oAdHN455U6
3nCe+92f7xXL+u0q4CHFHSs1LN+myQn+fGYRz0nfsZvqiLvYHAceiA2oyTXiOFSq/9MWMEqTOF50
Mr/44vMb/xybOwcplstrSX4U3JNbM4jk8yC7ZJ/7/UvU2sN+Xk+aRSkPZvLkpyl95g4//wRNCvMK
8ICA1B20CERG2yuWQzm023CqkurtuDE1cnBknIMmnTbdhGujsPTruJ7rrHBriUbWN+/qfNcTu3pn
6bV5F9oWTCDO7SrQUBcFampsOM/6pqZcyDqk7HddBjIOHLxy1ku6JuAqCZ005HgT6JDBWkrWb3Yz
/v2GaHHNNiFct7xVtTvqsefZ6OcoPbBVPYo2oeMML7IIfo6FG1xrmi4rxxvRxU0uXxhcw1r4ZbEk
Prw+6xQvz/Mb825f2LwRqf1aIaX6mBXpxqWEd2rzTp7mV25vIgOCS/pAQynY2Q3y5Rb+w8oV7bml
j6EsmN9b17x+dkpMN1mbHedI27Rv8DPZtVjRDvQe4JOo56SrLyK1NYChzrM6TbWbyNI2SaD0i3yK
w/SnJdf8xvzKsX19o5Mo63dBuOo8MorGsc0fSwWEEDalGgqQnT/a5giAs7axQ0/v6rHskBahH5l3
s6GFHumDTVEFWQr0L8dVJGx302GrOXmCrnybKywRtVwhEcF/1WKV/pTsQ04UmzFLovNYetu0C+Lj
fIi8k/CsThtrBCweufY1mlSAVgYOxWqTdyNwAZOLYg2Y+xriVFrmIhHOgvKle4EgFTgZNWRzuI96
bN7zRuvygAHayV/7CAmTMHK8gxDW7zxC7tIC6aNTjEdtKnmw9BcLT/fZNWr9MWsH8evdee4+vysb
7HB17uBkaQNxdlRke0ETZE+ehlm/Qsf7MzcuQ+3Z/wGZ9phVZveilOghNVLtrpo07G1VipCi5tCj
xhrq9SAVCxgWog8wy/aHj295/udVnJ2Rkqf3aCKwV05AmplK01Jh2g49qoTBjhVsH6OLUMCJNxFX
/ipvug+PlvO7LetfL1KOOF4nLpHJJxzTcLhtW0mTpR9eHCX3tpABJM2raXdcJX15g5JZeS2LClhc
q3d3ZdvkSzU33pARd/tGbf0HalDPYpKO5MADFklJRhVtE/8EJoFEpEk6Ig2ywXWLu7Y1l5ibgXFM
fMrBt0A4ThtSVtmVBBsG7s2gFt6SM2us574pOoF7UoS13bw3b9KxReupFO5913tybZjpUcpSQRhQ
fpAt0pyCJLBqxIi8bKcNEWbNqRziQ+lC1G+SSq4ztdSQnaABGeN6ZUEcfRnMfj9WVCiqXEPr5Y/P
ph8jHkFqiqwOaCm95Nt09Iq3rsjcxahK914ZsARVSkTLhOnQukZct25K674ZPG83L7vnTQCjZI8h
IFkXrgwvLLiiSzttco/EdJZyp/m46RbkcfdjCrXxnMEo9hd55R3xSDvvY2+T0pxY5SNplWIVKJ5+
sfpBI48nbpekzKfrVrXpnHC3vNcChVFTJ08EH2HJUd14Mx8vq6UkhO2tyBQVAZ3e7cqhiZ4zvf31
voJIe6GVRnku7Mi66RRIKSXps69RIasl2WzdiQKgzTDV70wCZV4TT2DGrcnX4j6v7ol62M4XZl/1
8cLpMnftjvLvi3V+w7Rj9/jnY/O/pXLrriVCzxIcAtEygsBdPoCfraEx5nesosOVJJ75IQmxx5No
PzwDKISHKMv2Tfr9ayHC4QM/1zEAcUPzgPmFxr+6hbbq7PgVAhkKuwTkWLdR6KItyR/7PMkvjavc
z4p4b2KSdeg1CeQqSas0GuMBnQo5MwbVrXk30L0UBE7Jkyxh6kKCa+DAEp5eAkdyDoFWpzstEBSk
ah2eTDK+0IAW+yL2BMkK5fBCx1JyivOdNNN4KSQRM4lSa9eqMuxd6DbFYt6d3+BxHl2tfPPPkflV
nWA6w3SRrB0c+MsSLNAJlKRxcAsuD4s0vWtnymqFMaF4alG0LSA9GR8t/Qi/R6FH8Bmu3qwrP5q8
R2LfZOrSqZRsk2HsefDIPdPbMGKg8ORDUQETcIsyPM1vailRTjmYzd28a4toykWwdm6c6jdeoauE
8I7dPWYobmllqN8cQ9Ie5Vm14AHBgBOSXMTQqJhR9homLTl2zTTK6KDiEXfZpzIZg4PSu8Uu1NLg
QqPhYk4V0lMnyx9179noq5t4iTkZyelkhusDFnYJCcTr+ViXjsaShre37myjXdYgjx7nV8R+x7dl
VjN+iwz3NOnpcRI/RSXfOeZ9QABukL9oOoGQzKDLnamm2Qs6s/Pgje2d3nTKtcnNp/lf47WtcafE
2aZQ4vzBi9Xukibwim0MyJBz9KfRQzYTU8RdzLs5dbr9EJjlat7tet1YV3iUtzaUvSfV7+tlNujq
YX7XDOMfeayk21RxjUVv5s+ZN5p3YyrJeylMa0kUeP8WJdVzFFnGHQCn4lT0YgqHHY0jnEgUJKMH
M5lpWVVbxk1dlNVlPvQ/x2OnwLsVrHmAD1csf906a/rh6k+vwulY5lXdmjDP/terf36Otnt6E3sp
KSZ2/SPJQuVZqUS/7dJWWWfTbqGDn6zLoL/pkoio3JH28ODqFvI5xzz6KH0eYhX/UNAgmI4rn8h6
j6lFYluv+o/KkP2rTMCjea2U68Ds7J2CFmQh+0zvNthg7wtPDFtkHu3KGlQAU20CgUpLo2cqeEQ4
+a16ziaaOWoncZ53u6E/pwxOh/mQZgd3dpuSkInvxkkb7TTDp+ZNUg7QGi0gU44PxEpF48yw0ScP
/Gy9sfwYWsPE6zT1UD9Vov1rfhPDNAhPgxiF3se+Xo/LlBniJk6dlqAtKB14/DUiz9idj0lzaM9/
5zL+MCozvyGEA/Hj/BMQ5JbSS5095MPqOG/KUimSDRE4f+8jy1y2AUrbMuCmXpBIewz6VJxi+qTX
edPVbrFwkuihqeHcAVYfAc3UnMq+euj7xhiZR4td7+sfUucnFZKx/mpMsa46I3wbZK2talP3b6RM
vJtggH84JlZ7LqPsZ1/44bJPAv8Mzci4ukMdL8KxG954gSGVuthZ6TPzGvZFTDPBHd7mf0EZ2EdG
k8Dwz4ntmTd2Wv39yqmMeDuqyb3ZYrRPTb7PoL5BKxZfXFNGl7oNY2yB9kvhD9W+nfa4epNzCA0o
bYtsbTaevFEdOnQpLvkNVoWlkxrIt2K4kgTK+I8Get3T2GDTx64ZPCZQA66+352cYArdcLSttGvz
0FO7ObTTZt79b8cU0fxlkRd1rF0HlafTJDgPG23Pcx6i2T/7xEJvuBSCB82AaugVintqQNUwzyRW
afLDD+ANdiM8mPW8Sw8oWtTUEQAaea/h5IdABVgeKUFf6bMk1/nQvEkwAVHbT93tvOuaidz24G6c
O1Ogr4WoOzGcVO8GtXi0E1ZOegwTxHwXKmSh1RE5nOtAyj2pH92pIEAH9UmBt1qJ7swyQpjg2rde
2IQP0JqpiZl5v5+dHVlRKVsZ9mTATO8mQb/BQRmvQ4D/ZKMa3aZTW+cSGm62trH83eUl+hBHKcYH
xrNsiQM1eS4zrV1Uxui8du3mz6tgVtiscj9V1yzK/Zj3VZuAdZPC5OdVcGMHfUOXMzyKQCB5knF/
X6vagBSLxINSfyqo4v6UhfsXFvboyRJUbrqiztdupryzhCYVLcm0aSlWbrijwnMQjDjw5jemV8Ta
hWsVj+Eyb8JlW2lY+mPGHJRzh9LMCSzLag1fASqeymuK4+igPmv+55XX8S91rdI3OdrKR8g+yzHv
2meLoNgT46G2MDWnfe43ou3UxawrV9u0P/Y1bPAE8YgvmK2ijeoOuoEeOs1U+wXV3VLrpe8vlD3r
fLzzJmVY+Ej5xSkigMFJ/gSsrn2Ocfvspaa0KxEP7TPe7nzVJUq1pWj6KBqxn4lo80ZREp5PPlTt
vNcvQzgh5YNA3uPppJSKYnphRtJa1sqrh+/zYd4IMT65WmPclJ5SPvAHpCuHuQ75Me1HViXKhfbD
m+cN+jvLt18vRl74Vai/jwl2XO2sD2VCgSZHouOFDyX59VAZ+E/g3aC6TDlp4QF5MMgAa5RDEPKn
RujVd/jSGtZ/9mIWt8xEBFMl4lfm6l2iATKrlC4BQCj8gxmOMR1LYnuLoW2xu6TtU0nbY5Gq4bgu
kyreEQGIDFnpCB+ZMkZsQGGgRMjCtrAedm3rYlwgQSeutPKCZ3jv6ZIkUeqRJ7egNF0yvCzyeuyf
65peLiIhFErTbsusZkG/LCXkJArOiojPdRsph7APT3mss+iIRONjEjbKjZtb6SX3m2VLP/8qg3i4
Bha1O9FRvWJdWN2daqc6dL6SvBeBC9QoCwLatEG6saVXn1Kew9hs3GxbGL4KM7xuDnhyzU2CQmhP
ccf6hiOn/37jUdXTkD1Z9N1om3ypeoV5VHfpYMXHzomPEW5g4NmxPLOyGDbZQDCMaQJhA8nknoss
tchBxpHR9cMxi9JXPNXyqJs8ayi6JGsFTtNzVZlPaUqhA92mtzcHeobUyYuDHRnyHjd0zQzNHpYa
1NwFDx1vb3f9igJ1+zBvnE4cyNalycAT/qF3/XVXU/Tzhd8dsBgIjMRIieDuPTr9aH3Xepz6nv8a
hqYujWpMITbICMg/tr80azSjtzKDxvhBM7Now9w8fzIqQvS0ceT+sLv8ieLyJSwcSpRlltzBwyqX
faWL1ZzYM2+yTMRrHnXltm4b9xiNIlgXekOO7JTPlMCXNZYumvC9wmC/K4NQfwSXXywGDW512ahQ
MBnF5tkA61DvFvIBTRUl9mmaseu4zjej75cK5NyaEgQN06TSKPOqX/5oWfm6iMgE5ytqy10C4nsl
tQ57Zo3U1M9Fdy5kmh/ciOihP4/708X15XTTI6D0KZn5ICH80ouKMCuYeknGYD6kFg8ot7wb2nqT
FpIkhtHa//m38Tf9l99n0WmFVmNRIPnaUsEe6rmYtJyD2xYmhMSUUOEmwq41v8wmo9a8iTywbX5V
4UCKCkoBeORo34noHi7NG/MF9d1TbG3RCGXcx/CyTlQfGF99G4aq1L1Tzii/puGqPFgVtv4gq4yf
BB+o8Lh+Cg+Pe5Jn8j4sw3FDDyLbkzHGmtZ7sRMtfxVOxIKyBOBtkJK2NTA+rGEluWShlvGV0aA8
xg7Bg2VqlG/wZZYNutwPc0waZnFErlma35z0TldXhIMHwGP38w9kJSTpfJDmDnnovaxd66apQAsZ
eSd+pIa1GKMhfnP8cIdmRX8dEEipsFGeIO+/51nV73Krea7L3rqRpCLAzSRfLTDMR+pF7drvx3JR
I4w9WlZJ1sPoXflk/VM6MG2ZilRq5oY8acmZmw1lMCChCNWGw5jKakcnIGJVUG28LwKiqYJILTfG
5CxxWZ9eDNoJt6aWELWFVw1CV+DcFqozkFaHK5e1+a09cd8zkQwPtFljgq+Xo/CusTKEl/ktzLM4
F8gU+e6KmqYlXy5gSXaWAW+ZrgjiI97/l46iQeRsjtTPDpJoteWQOLdD2XtnsrKPQZa+upmrbyYz
4TXISaI2G4BXrq2fqzJ5/fO1/VVLMN3EiAh0/jc1aOgoff4kruaEunBt51DaycpyXWuJ+iV8KQ33
NYiVZq2mgu5WkUANx6kQE7e4rRWmkmFhu8sMfuQqRySFqaN/bwxTvQQxT6eQj/wjTDUcbM1OKNaq
gXTyA+E6jSYneA2iUt0UYa5+06szfx+RbFOl16o6qG5Uy/pyWnPdr4O5JxKh27MWOBftnTGlqcwb
glKeYeKZu2ycEv/UBMd2IMv9fEzAFjrXVujiy1brx4QxZSHsPUSYUU/cm8IL+yd9dPd6x1x5wJj4
RJSxEpDIMd6FNWq5GSOodyl1YeyXl9rFrad5yjFUs5CHf/NhFqAWeSgWp4A4qUZ3FSaeWhvjVBvM
BWsw+FdBrL5DJyaVbLqhS5LVp0VwR9fl11TACwkddkSqcP+z9IRtbJAKcjfvBL0NT9z3gHBP780b
l6fCqIGMUA3vpnEjuXbRJK/ne2TeCPwWuNeWGsX4fd/5/jfyaDENxZ+v9ElNgTLH4kHBQ+7LVxIq
7gBB1syPaSuTEkxlkq9tsXCiurpiwP17QxQM6aS0QRRCaSpBR6ZVrtG0oeDkryvx+OfL/qsKj8ue
5rjq2FIXprSsr6xh+K0EK7pZeWRFre1q5OPLugiT22ZEgBaklU0OtE7qR+XWe38yLRMHmLbfPMa+
NrznT0HPGjmPqZmI8b5oA5DD+CVFheIYEKAkl36p/aTn6cuNapZI7hSFSBQ3ffBdz72QA9M/Ufta
ZujnH2IS4x+Y/y3doDIW35ycL7MZWt7IXlF7INHQdZN76fOYkA6h6WSEghxQyMY3cdpiA8+ntssw
XHPPUXc1RjrKhuVt39kH1XMGiGdSXpqE/l//fwk7r+a2kW6L/iJUITfwykyKpEgqWNILynJAzkAj
/Pq7APsbz8i37JcuAqBnxNToPmfvtZGP/OV9cqcvyb++RFMPXkWuCNua+zra90k99K/p0tQ0rMCx
gaQhmIqpKalwRmzaZ7wrzbKu4ByQXvHz3HxBr2znYLnd3fzcobZK9A/Tv0hUEOV1rG1LWinYgbxm
48QjfsGpO4nNTTu0sfEclMl4Y/+3JvB+JH8VJIISmP3RaGFkYaJ4/FdY1CC2QUdoOOZRl8gDy7gW
BE9c+0D7nHs25rnpKGiUz9QBfDqXU6OUjcqrw8/7Qhjt1YGn8pn064a4qbQ8BonhrXrncZblFtKS
j330ONNeZE5oXhu0UJFdgpGwUrikT2UanjvoMqgCkakpFbkG3agBU2cQ9QLGI406LBqfSB+iIiM/
DWGDV78RjnlKg22rVFgQjfRRQBfZ6pU7tST8eNxZtiXPIjPkrqmDL2wEzEOjNrxO1VfwAHlOQXCO
PVy92CBgUPMBc1dokGK6ZxfL87WT1E3up1VW/kWJNOsb/vVtcFwkuwaiKLT2zCzo2v77bVDMBA+4
yocbw15ca6l/T62wfMpagEpp4zYby9XjN5wRjR8bnwNNDSlzFe6h60L1Rkbpt1plU6rbZNMYZKjP
IB1DL7ZJGRMUOfUCy+nQCal0zJ+CbLplVDnNomhL98XMO5+fXRKcfJds6jQMgUtzPqrbYef1hOXp
E+/AbbpvVKOLC++afuVH8VRYrfOiBaLcNGC8kFcXebHKZRscdOyXMLPLnEaWYB+KiYsWIueqxCTi
wlAASVYW5m/wV7EGQi5XTIAekb9qLFhASI2thyCJ+4OvLJtoNJZW22pP8DO8hRYk0UvnlMQB14b6
BqXz1c+j8osrq1MRpPF3JwRB5AURAc86jdHc2yUEq+0SK/ja+r3yYBZRsxOi1Ld+L5KnqqmfuZ5+
+dMT4Kvrqz9PSrr4sOOcPnYLsICwHF1FGqd/nARihVYKAJa7MZHOyZSlf3S64C3gfnEzRAOWJKm/
Gvzyj78GT7MQpjnEKMZ9pVzMltLPh0dxav37XJGpWKIdM99FU25RRpOvcqtTWNKCDQyqNMUYTRkh
Yrjv4Q/bVJrUJ2J7ooOO//l/5+rHpt5nkaK+CQlPLoemfgxlE5/LMVaWFr29L7azrDx7+JIikEHQ
JvGSqeOX2qwjc0OdO11EwiEyLDZWvTrU3y1luLfYWL9WWPqXRWUpK4KRmo3eFNEx8/2fg6ZjZV0R
m7ro414czH+uzs/rmQkXrZGV+9gO6lWXu84eujVe6sBdSxI7H03boASrUyBJz2qqHcLJVjwHOI/y
uYuGyaqn60sHIKMHErpdASyvF0HpDlv4as5OL4P0x1KoC6rJSug0Z2mo2lRzwqc+oItJNXgr5Yhc
VaCVOvZRLqnARoD0RgeKlG87K53E8seMRKuFFttEI3b1seFXQCspOPQGK33ZlFgw8bnXi87pAFLQ
GMSBph2SLvOP8zCfd20nvXMj/Hsa/dBOTf2bqsOi1hu1eq2L9GGogynOe1xJQvJe/Sb5Ap50uB+N
uiDNty33nTm6dz8PpythOJXXy3urhM9QDuJgmI2BPckLVnlu9ucAzsiPgTwZsssQVuhWANBtkKmO
FounxJqSHLWE2MHpucCLe1rBDPNh5/vuOvD1eCk6DbOo0hBXruPz6IXG6x8+eVoMoDNximVtiOK7
KJOLEWgDeaspLVsVsWNHp/GlcuGWqk5mvUtK10kVm7S38xtGEGafnlylWP1UO3j4h86n+yNMc1GX
CnNCGbi3lne00xLo/RMpL1DAnkjQbuz+JvK+jfXWnOwK83MT465QceZGkDE3jQdKcqpm6QeHyPco
OdeeNJ6a0tAesf7PwCgEH/pjLX9cwWQzX5lDd/53Za5t/OffSBu1V+zW8WZAr31n9MPPYfQHEtVC
+2E+9evioJtDuZhPYs7bDjO015IhUCIhrgA3tR20jHCHhsq8cUeX9EgT+XW0rAVEGIW4abwyQngJ
sBJNhSda6cdIbR+lrWRHWIHAf6kVLIvRqU+WS2hUJ3jnC1Qu7wS53mWlrz/HklJmnpGqnpIa/xyB
9ZqfoFH4X7YVrntvMjwG5F9qUY6sVy+sYV22G3TBzG0y7y61TrVrdvu5ffPMjyZ9BKT2aDXQO9F5
rzSYCZ+HdgjWuhaOB6YYqvTleJvP140+ghvW/6Y90/+fmdie3G6TIWGKuPlQ+6uazm7LuoG9XBkv
AGPepeLZX6s23BIOnb8lrk9IeMO3B08oTFn9EAWqcwaUDtnAF8lnhywjL62Mr14MeCxXy/qx64i0
i+LpDgqf+syhu6ozBFI2X757SyD7XRAReFchPr+bz81DHQzjX1a/H1sK033GdXRqhSa3GYMN5X+X
FwOMQ7XzciQnpYBzQKPpMg8F6KhV7aQhi83q57kO0uk+yYdgMT9lvgACWl7gWM9nSMiy1141mMtZ
BxPnlIo8mIyzPsaYRDIZzDVjAXn9TS2SYP9DKTNpZuanoF7QNv0gmMEGuzt10BoXwQSamCO307Bd
OWldXRLD8R8ypCvbkpTWVUDcAOlYgRUcJUGzd/6Q3/u+3fkLN9pHps1PE8gOghuAKkpqtVvRSO8c
+1681xPtVQliuFlw7Pys3Q+S38SPzSRhPEffNm9zLaJ3e/Ps26C40qoV93bUXhs2AW9ebGsLp9fS
p2nvukqjv0WYGL9tKaeKs2Xh/jL5Fv5mhmGJpOVOHNPzIZ0gE+WVlSZFqalIDzYTtnWmSiCJyqNK
gf6YOmNzDdKQ8NmgeKzo7ILCvPfiKDh3OMq0ALk89IPmwal7OCnS8Tel6sC1mw57sp03BvPOCtSS
2PhqFd1HxKUlDVnw89BXHuj0h8JuItRjvvFkDDHEm3L8W6Fm+tp9WPU607qHl46Gnq30h68l5aJW
HYbyrgOpJlZWmgM2eOjisf0m7BCweRKoD2aoOpvYhuSemZaxmOFdP6LnJ6zXnD9v2+0mMzXy5IYk
eC3k65wxohT1lz8v2LTfiqb8jqamnE0dBvDlx8oSxHQVtIye3hVwI0Ft0ERUg+KTKhGkCGoeX5MR
CkluXr1cXqfi26PtOKveq/JtMZka5iGt+2M3UU3+/MdZv7+b2lStdzV2EOz+P5YlBHk1NVXd6g4R
jm6pyq6rfZt+fmPsfUkAsioy62E+p2frHu3hw2h5tJInFzldIlI9LfPdLEJr2dCSPxEEPZ7kAHBq
vmCn70UeuFSW/GQ91GUJsSrx2Sbpg791+epBSLN8c1s6zJKmGDQCIUk101G67wmmQfA2nsbmnpw8
/7Wa8JjsDhOAQ5KQS99ExAxjodRIJYnTqFmhsRGnvE/EHSakYT32Bs2+Mr70oSq/+m734GZl9fzn
N/Djp8tanM0Xv0C876r++6dLBGheu4iFyGLA3N/0uDKqf6DmSjiSm2m2hG4NU+ty2lL18EzI8qRi
wcfd2oFzcKpWWcyeIx0K/p//Pv6E//5eps0CXjDuUjilaRI4003sXzUDOwWrEI6tZE9jHBXb8O7m
IRD/e/TrXK+Dg86/lc6Q7ecG+9x+N/vS3Y8OfPrJpPqrGe+ndIDdAnOhIJ+lHELtvRGY/m31cxRk
Ac19r7+j3Fpf9MmAVbW99g6zhjyT3Hv2WnIaHIPlh1sQGRUk+kuUht0qiNJ4S/fcJ3vem0jxCbbj
Sd2Rzb2bXLfWDTKLlVTGaiMzw9j4OuHbtSjsc6gS+MiM2+xtT3q01PRq7eLbetTIwCWbyC3eK8vd
SrOr/AWslZXWiI5iE5FJVf1QKarztcXNsYC9bD+SpwPBzdDbPVjqz+rQ10uSCfNHIt3ii2cpO39E
ATUmVv7YBfJgeqTWz6eqkP+o6ftiN18kXsPbhkYTruar6JhZ+JIkN1+MpeXuEVyPwN+95N4dx+g+
XcXNmN7PJwIz//moRxcTCE/eFa2qLwpHkxB30LqXCBW2s+9DT8vs0oFSOwYhLe1YTS/zqfliYHmf
1dEyTmIqvo5BRZ58EbzOQMy4gyiuWdF5PkK0UG4qAQPkx6FLUk4/pZAlJFKmwViBYZDuMuzFlyYN
1D368OhSB050qcpEO6iyfvx1ygzS6BKozCN6TexRmXT+Bs3QsI7bYFy0ZmS+2sJ9z8cs/kLj8Cix
xn3XwapG2ML5chlLoN7od1VyynBHj9+oTF01UYbvTFuElESu8TJgx4Fsk2tPXoRGTNda60ad8QEx
RLSM2o4VuN+Y16gjV0bym3v3jOaZFs26Kx2d1aUVECTP4OYyOOekY6dJ0t+ptZqfkNWsFDTCOHFR
fSQhuAqjXTVGECEW1MLHziK1UtKPuvtxTjj1xgXp5yQonGU/JV3ksj970+SUJLF4wct2VkTXfzMM
70ANW3+NFSdc6V2f3jdWD2MOXNeWtVJ5Q3iK2EASSgtq58UO+mLVd7Wynw9FEm9cJPfsJfrm3vdg
os3nk9DWNqxWnY0ltOTFS5Sj5VPRdTL1pVPApRtNrDySWpKvwq4br15DRRcB5UD4j6PRb8V//Of5
50MnYp59BMgVcyqhUkj9UNmtC3h0QoOiavFdfrB7rd8gC2LZlQr6sbJH4NrJYM3R32gvv9kYmfgM
FgpkWJsWi4WP991eWnYaudFAwI7nnmvN/IbUzmB5kw47rfse+V6/71v8YVbodvdlXK3V0Iyuaiu7
/Z/fhN+dSqo2ZYoKFdUCOoGP/ZiwqPnNKC03wqSTS3fMHEj7dg3IKoBCMg2ySGu8GrVc2ZGnkpQQ
v7LxqR40HPAP0re/NnfVwqKdcxTTkIvmb3/jb/YdfDuzRYm7hKNxR/vvfcIyrciAYeXuBUWcbdA7
J4qFxhMoKm3NtNhta1DNO1BwlyEilqCzQrzBrDfdXscKZlr6FikInC2/RZDDo26Q0e3P7+PvLir+
RlyEgh4KZXDnY/1btr6IC2y6+2ZQyn0iPG0NVrx6MFK8yI2urbAJg0GnHbqspkJh6wD6M2I2wPXo
AIl1xcmpeGVKmjmnsWaXmTGj7Xof5DXaJyRLJeDeIkgQkJk330w+Y9xWnk2jgvhby+akhc2nLK28
PdFJqNYIHFZWU8Lxn1+nmL1S/1rkuhovVNNUHY+pi7HtY9SrdFOUS+iWQI2Z3bYPbHfTolEmjAKO
tgspaq3oYYW1XxkwwYbjQ0j5bYmtXHny8GQvTMW5aIbUHokX25Fxn33XPPcw0nB8syuIgI7XOZfS
y1raTM641TyS/gyRqQcz/m7MB9MAUMBdSaP2T4qHRE/X++cen+jFi4NrlvrjNS+1W97pw9bHPAdK
uAsXVgG6tk87QuSVMt6mem980u34c23so5qYstQ1U3BPKoaVafAcq9wGUmMBVKWuS01JL7deW/hs
mlN5ERPTPNdDIlqU9jOes2TX1pTtdGLZ7hu1jyHKGv0mS1EZEHPhItccoV7mEkk/XgCKOi1JZmyj
dkqt3HuJqlxNbshXol8u7mSFsJBw7kZMd8zXTrLvRzJCai+C+u9b8j5NauVSFME3oCLaa1CBOvUq
bzgQEZt8CpFjk+KuvWaBo27btP2aNE1GCK2sSLtvY+XslGfFtUpBjSQkcN3U0bapbnwq8xG+W6to
N8wf3U6v+uQ0X1DLbuwWqOijHfAxLJ/RsHaqAq528s8jP+h/npseibqpLlmh2qts37Oy+tbqsser
ZecPKQb9bRjpxaGxHPVM1iqc5Bq1F3sBb6VUhbL3p+qnKd3qpWoJGQV1mx51JYtfisfMltVL5NCM
VdSM6Mmq0tcyiz0wu80XyoztN7tA7itk/e4j81kqgQiuTjZ+CnIt4J4Crdro0/CTgozPAOP4ng0W
hU/o1xczd3Vyx9vgzhOBfGhwlYMcrIiiJb3WdiiNljSMd1INcDJYlXtfOqW7HEXRrTtKKldLbY0H
r2s3ZLvIT2xyw72G5QQvmFfdqzDQ+jbxLr7ZeZdUC4+kOHi7ufEt/mmBR3qt70cPZeFEPpMP86bZ
bFEUVrLQtnMyi9P09tHSq11Yi6VDi5YsVYYRQf6/hl/nssImayVX8kVM85v2cnw1ir5na40rr/Bt
/f7HoVv0h0Dpg1O91slR2sdTGI47MU7EYKcLvbC/qSGYaiu36vu6B+xmTI8yTVxNd8Ky+fJzZ/Q2
1s/lEKXle2+XghB2T6W37KpnD2GyTF3+65WGdkV65WtFoqr0NdZ7SGOwThADaht4b9wqD8jYUyFz
6672WFRkKMFqAMBfgM0XZtDuFU0j7MNQ3mQF2wOxYnsGZUbgXRP6G1kjcKlT8VS5TXQKMl8sTbNV
H9zhqyHsFjpxZy8kLaKHmMrY1pXkx2R9PGyDBJ8JhMyDAuoO90cDen2SsFVdnS4MLGGLtmuibR3p
tFsnzImTkyKL+IysgLy5M+ruSRtjZ9NN0nCne4+5ad0bVTNchillmKqg2hnFJRVDsHQK3ihKcCyt
s3Db1b1/hKAR3YMOjO6TgcmrmhyTI9gyqw/bXdj397/YQeoEEPp1WBaNvhgDVzs0mdedJYq1s04J
Ws1Z5zk9LLn5fJ6V370Kq2Y6anQdLbmLCkt9bgWJ0o2grGzX3jlrx36VJXlLfjzC9BhQ3MnI0cGk
g4ORpwaQXcKYu5ByrFBLttjDqFR6pnZAnXj6QzWXZ/53hCjXeJKoBSlrydPAZrpcW6WlLMSk/CnM
yN45Us03SLEjaGz8xO6yQvHvmg6Xh/pmGNGrU9bV4zx41SmT1IIsRykfB7I27Aqd1VLqrDt6FRme
C3rqMD9i0+UeVCnVNapWAHSmetO4XRyMMK0XEZq1A5TgaE1DMjqVqWoC2qzlZ0CLRxnp5tMwdStr
pyk3AR6ifd0o7gJYj0WAFiW7NZSMejf4sGV97sT3XduJ3aCr444bWHlRfZjakUwIFSpKf2sVrb7M
EtPd9nVYPKAkH06JiG/zUdvbV94Ecos9bXiwvRHygGt8Cvk0NnWJhBdu5nLoNe0Vgwp87b53D00s
7FU6qtadkg3kmJfdUtj1o2+O1VHhC77udVQZEbeqU6wEQLP7hP2RbfzALM+E5YA+90pq/GFNx4SN
jbvNF6aFELNT41uaDu27mhvvbqHXb0roof0i74diMvZsK6Fazu69XBqRZjxmGqWjkTbNAylK+iqm
HOlmarfxZTecvZZhNGLSHsewXtQ6929+1GiDi6HadqQlgh7ixpBnOA/07CEZy3EXjZjeHP80+z4t
X72S8oykd1LNmGUZnYDiPcamlV/VLlOegjBZxg9dltZ06S1lnWp9v29oWqH3rY+qYdK0sr/JkFSd
gr4V0d9hm94nSn2uyNw5eIX33AkZHWadcm8Lc2PkKUj0qVpimPKAY/saFoW/a0pK9enY9jfVfU1G
173ZrHh2osJzZ0St98yWAepdG24Cr7Y2GevnFR7WZsO2XL8R4KLfTHlN/UK7OtMZy0yI2mlsdVmq
wa6MzCeSbbaVXni4UtrmVlW4DaiMflVak5x39iTzn9jUbXPQB+dGtWqr1Ib9WuET3eRpEu/0FCwm
8OsbEGOg1AR9TF2Z6CjNODoUVpcdzEhZDw3BVfz6lD1hdwucmqCZUj4AsE6gOQxoHqytcXH4u1kT
5SGW9rUsO9ht29CjZQgLird1Qbcm0DYjIvw7dLx0fqchGWW8tXL0Wb4G5TCx+u5Gj6vayygge9EL
rZWBMGSpasQ8VioZ1+UA+ZEDgK7Kym3Y69p+pi3BDNkbeMeUExxKL0sxrPOi0m5IOynIt0T9pfXO
LKv2m6uS2Yc3PXnUNNKwUfaZy0xWzkYmNQxuctCCDexFDEbQglm/CmrDar9K8HpcldInoAgezzns
k2JbgMg6Qjgpl4KlFlyXUVIm7ORphPe4DkURPKRGSSvJH9VXIc0HzB5PTeL0L71+ZUapT0hCdApE
5GIqZExvIAZbz4S3wEKxxFpje/Vuu229aIuI/7LribXeohqvi3un7vy3Bv44UVTa985Im5sXQs9N
hep95ubDTBTmJwyKYtUMPIuPkc5kwvRqsE5Viooots64r7NKXh3Em3UQ5DeDzTPBZd4XW8TeeR7q
kn6I4SbNJhiKFBuUHA/Y94B8Bl26xl7vP3sevkC1Dtv7uk747pl9cFSmAW7lzwGE1aWKiuIaVzZq
clLa7i05DmdLFMqCnBD3bYooXrC70K8RaoGjTAycgBHxNkQ0GFsJ7+GBuDPYYXpT8zOsggcjqMS+
dk+DHomTXRhiHYy2g4KaQ51IyZMWhN2W/HWLWUp9An5c0CRorccsqMjHsIDPxlFl7LviyvzRngtZ
1Wyj9YkJzHcmJ6XlTSGrhFaVKM9GM+ZXt1e/IeCO39zJyZf2APmcoqHNo3YvZ93HIBoyX9zpUaUu
IWP7p94qe1wiGu1nM9eA8dPWKJvufcxZ4U2xUjcNJcdixHvwNboNphp/08DhLwIrtW/C6kjpQ3q+
qEfZrxRL1x8BfIx3pakRL1pFxqMKUOKSo/qZL86DTdibj7f95kxPwD1/KfsS/0UUc6MHCUUN+b1S
JvXCdOedjgo1kkgqrAm8P93aJj8YttqXIaOT+udN4Vwq+bAnZFcOE9FGQyjsjwAdoRSmWxil2PN2
wOlv8qPrMVeFwvNJEUz2mACHT2Xauoce7CCUyFKF3OB6GQgnpoFCUxXWwuIkjD6Olm4l8j1vGnTg
NMNUlwcHhc46vdf6k6R8PplaU6woMJYj11Q28yFhKskhachVmQ+tuvFviU/Wsun2ywh/28axvAx9
iILy27TQGrsKgO95+HWlKFP/KMIIRghxCvQ57N2f36rfSj9snwUVQnbQLtsFZIX/rWWEEkKnYSnO
3u2rhQLK46zV6qtRhwSlQsP+3KsLPV/UyskeYv1rKNmd+Vb1F7XeR20lm3jLdGEbUgWhBGV8NEOk
UPj1JM+tfairF1Yl/uS33Xi6uJM043Y+8BcUcPKSxfJzSlDiX5RCwII+lP7pj5nAUTAmTMxj47ey
E45FL8iwaNUFjqG0rjejqjbb2Y5dQZKWIsxvg6V2F31g5pt+hJnJEn1+Vm6awwvE70s3tvktsTDN
mjmiUD1OgFUP66Jp46ck0CIchmhzNDu5QSiMnwLTf+iUQDljOke6z1Z559dKfZqH3rDfZRsZ2y42
AMZFeBD5yU2XWX57SytXc0gKY/Pj2b/+HWXr5oT4AEYkOlg6v2sVZxj5B2V/m5Ox8tASW3h9LX0o
MrLmc0Ca6VSxduIVl4c5LCeZ9lp4OM4jkWLHGSwpcnZYXYXyZQK7kQlz6Xsj+VTI0Vu3RrPqor5g
ZYX1a0b2jOQbLpMU31rngOKNEvVmQ+16o/9or3zQYLgIg+iOACrskUmDiowkK7zEdnXJSTDa+fMG
1W2rC5Yu91wIVQ1PaRrH286epnFvTI4ZGUsPaedPaaiWu2K/5T64jhRnQNyn+eI8VIRYBTINz/OR
Uqc1FmamT43e9aKspnxBQ4XR4WPit8123Dd2Wzzr+NkWhMIjHzCD4jnVom+V2+MNcIcvcELtk95E
eyQ31eeCSKzVaGf5sQWncY0DGCCqtS307hnBkg823fRP82AaqbsLFKNfFZMBeR78ED+yF+vPNpX7
/XwqQTdz0sC0TVI1JjlrnQL1X6vITUmgZ3DZAcSOhyB1OoKVlh4ch7YaHpOeWFgzvknZvHRJLR55
T5ytFfTpLiui9E7oiV3vPGGfrCabWPZKcQraYjFM3fluGupOTY59BaRFaYvuiFbHXVIsCj5TZ713
sUI8gkEtDooj03U8nTcwWoPbpI/eVWJdY4s/uk4YLRVbhi+RObgrNiPeLhAc+vDDKUIPt2DUyysb
QSRCRrRMeTcwsov+SZfmokj77Kjl+GazCVhPXpq9rRKXn9QEsXf1RN/kwdCutAx9q4/ldB/rjvIY
FjS4qjCBNzQdjo2DvqRNlSVtt01gB0B58IsgcL0HwJV9z3Es1J1ZvNg0LJe84921r0trM/bkUqZm
ZfGGVfGRdoB+h5SClZfhHXXViW49DJx7+CbrVmaviDziQ0+55dCXDgotVR5BfvKbYd10aGvrzRiM
27ypVbIsPMYYctCJpdqzFEq3K0VvoIcYtqMCj3Qe7DAzsc4Pxqkn9nNjbEPyyZSFVhEP71X1KUgt
cVGE4WMzLGHgo4+fe4p1MhDP55TWOex071g1XrbCYFNtCYNKltSAjbOmJvkpF7DV9TwwWNVxbh7K
Go3eQBDgujLKR+F4wXPVhBffzdPPhYSCUyq5/WSosB3cMoyuiZ10m9bnf8OfXO+jnCzk1m3dI6WU
g115Db6qJJcn0cINl2F8ay09uuFO4m6nAevxc9ItK0N5xoXD0pkA6mNTJN+7NKpX2gT+0Yn1gKvJ
4MXSX9sDPc466LkfzSfn5/C9q7bUmNOFcM1ig9ZSRZhPBnSmZt1jENsb1KmtcWoFGY1FPa5toxHJ
Cid7efQSBpbNbJLH5DDwUx2OVrNR3Ng+1FaRsEb3Ym9dE7q2QNxus0OnS0LAef9zCKbD+VwUGBl0
TCdeQTi4CLtQ3pBVgcgH9XjvmeN4LjM+v/mCOjbfkfKKK9YSclbHxF0WVl89hwmNDkchOEFJMn8T
FR4aycnSrUvF2LZ6p3ODwO/dArvfRoMxLvoBec4q9+hCCHFEtgpSgWl92sWQ/Jh6GrEHgTmwa2JV
2wjzPTY0/T5pe2dRibC/RQF9ZVfD9tnnMRnqifuXZdjvawvN1In/AUmN3dOm/f/ftQXVUMK29Eg/
0PNzNnM1UOTOzUBRuKolHxMmqwLpkL5NumIT1qgV6dJVRyNH+Pfndc7cwvrPkpC/xdJ0R6WAi+tT
/dCzaScz/5g6+sGCGXjHvZTFMqbDU5Dgsh58b52gS3mJ27LfxcKjWixJrKWdz84m1SMU1UQ/vJnZ
Lfcy6gs+6xG0egM2VgajxCwfNwT2VhNGY2ZpOIICQDHrm4BFFd6dcEZcqMQJ7JoOoWDqxeqeqdR6
1EqLLyaSURJv9yM1IpIjFONThUdtoxRqtc1cIzwgedPCv3xAmDN+W/YgDgJNjHINb8vvCiE2QbQ+
Wv9O09uURFC7WmuCEFKpa84Lyblum44v8F8dpjYcZR5t5BfRm4J6idacIqcMnuKoJfeM83SFoAck
hF+PVDFeIL6ja2Qz34Lk2iBbNAl6ytVTxwLDkwXQgLzQg0OKAX8h6xDQk8JT6rYOt0MdatgOpuck
iEpXpacb6yYqIhQMGdFJE9sB4V9yj5z4wEuo7+ZT84AADDVyw2JWxtwvEr6CmzAp2tPo4jPtkA1c
k5EYRIxE+ZOwK4RqTSpesb++TKSlr5CS1gif0ewa6qX2CaZ3zHHa0e2DPA6O7pTPPA80R+xTogVU
nNiqo/qv3B1V8mDheKQ6e9PgsxFft2b6Zvdjma70uOoPeTuiRGhTZ09Bxto7PmUNyox36lSnUILs
56P53K/D+SqIyH8/b4AhuGkNAmx+VXPzWPN2dtyxE5+Ku15nDheCFMSiLXmyT2hrB4GJOtY8KIi+
D20ebe14REs6n+sG9Rowbx3NOusOZaDiMWnz4mEeRBpda5Qkp/lomqjgLVnuIWg14ASTjn4eSJWJ
FwMG0NdM3M3GPpeGxSrr0dYRFHBvD0qzt9AbHW0xxkTcuD8fUf2Q22CxMOwxpv/DzhGlDsW1fw6j
SjnXBPUC7XDUY5rqHXNcpJFmPdAJZhpbe3j0lpaveNeAftmhFkiw/Hr0rvMQGrqyhsuGDdzIfp7r
pE44elqXu/mfzRes2D+OqdeePHJfVl6vNutx4vqSn5V3DV+MqRLXGiLeK92op4+ml8VLtxnU19gs
X3Gjm1c9wdsuRQVbZeonjJEnl5Uj26Pb190j3BqydZ2tZmQP82tRpxc0PyqKCL9PoTUu3b6QhOXw
ZtC0Adsd3nIHfM70AHPNhzN/eM4/l2KtkZBYxmhbRi3FVbY80Z3wA9QOKWlpc60sDrItcI6vSif7
rWq36lVUtnp1TXjFCmaLfRaLIQSd4l5ara2P7nTViY3pdVLx3SGFrrdp1+EijDWCDPspMY5MtYAm
Q9DGC6uU1onZIzpqerqx4tI7I1dz/yLmAgL9+9SGkEKHvkqn53fwOiv+rMI6zJdTDFF7QaBCudHN
MflIUN0hSfQg2uoFvrTulaItMryMWqmZi4TESXc1xwkpBXfSyIR2NT/NE9lO2sx5SCFKlnddt0yL
ZqcFhJuxsTCOaqNMd9Oc/g3y+YsVAbjQgOZ+YvH93WqNqUkG9SotatR3ptQWUm3yTaSaFYL0QfKl
jPotpfjgPs+mTBpfH29OiDlH66PxGX0BKkImBbR9Fd4/7mb5Wgt1ou1jFcmkTkJCEwFECmJurVlu
HCra0of50a/hw7n50MhLshsMcG6+J+Q+aJg0FVPanwbd3yPvEu9ZQGD0YITVxTXd+k6xiC4PnNh5
62SC/F35phSpeTCI7aFZ9H/Encly3Fi2ZX/lWcwRD31j9jIHALx3Z99JExgpKtD3Pb6+1nUqM0Uq
SqyqScWAJiepENxxcZtz9l6bL1Ixam6ldc3mnCJ//h52eO0yiTiLSFF3PH9LL9BFZVLH6bkuLxBP
v1J0yrbnV8i3youpHyiNGIn98w/0+J5mln3MK5EogJIHyRtNirYGeqJgmUOSsBirqdWkW1kwkzg6
zS8ZcSftIMekyBuLh1w5u2zwRrpYokrsvbWiu+cFBNat7ZVlU67GVq/XtVkF/qJGuOx0eui6FDTP
1tLtSqdpH8ocLKFEw/ckd32/r8c58zFVzU9VGiSeoSkT3Ss9fMyLl/O3pUTr98nQZX4ckaQdc2Rd
a5HJFBvq8i6O5eSmbtFAGh2Ii6jJ5puegN1NPSKpC+WSBOvWYlHrkGPtbWfI/WTGSRKJHsv5S145
P/4EKtlBMqt4bbObo2pZdbTaMewZNKVqsgrPL8uBzmbXlq9vrwibvyZFaRUYdjd4WkzneSQwRS8G
FHQ1ziXXLtP5YKhl9eOPdrdj1Zb2mdgFnX/405f0GbFIcGo6lAg2MLUdCe0D/ktN96c+1B7aIXzV
YNv8ZTTuWOXK9zTrducpiNvdUUP4d/l+KTp9fVZFtVEdumatWteUvTn0xbicz7Q+yvTmNc1GaRW2
sIfOcOLzl3P4lpP3lt9qWeP/53ux4M2aVkVhnIVs12qDjv1N2oIRkcSZ1VfC5utZJH8Wz0OZG13Z
7uJ9yv/sypBVP4yGwMeuH500uZp9Os7mOiZnlI2lFG8UZ5QvwtZCTkAKykW+mKSjO6GnT061fzuD
k8z4EMvI7pSitZ4uerHpIrJOJrJByXyCK5wnsqlI+rJNz2DSXSnVEtBps+HXnf9IaCJQobD+HlG9
dG0zSq7Zar/OvSF/wXNDNdexjVVDrcKd1IwComBtYSD1zHZJniYn1rbn75+LsSrf7+sYdXFaKUe8
KeUaQ7O1q7Bc3GgEv4KMK40XRzbvWEGSezUBHJU20M/0ipgXW499OtTDjS2+4JKX1ykRQ/6U1ONN
1c+ExanQVEh4ZqTwG5zV9ZPUgGUQr9QhVNdUulIvjgbj0AzG176vpMyrU5VMRwRX6yUBPefFremh
Y0+ulEQZQLTOQNBGfJbnlw05KFIUF5txVrO7vipJKUnbZx3zvqeGYMeGsXv+/cHi19KlgWQYtZoF
gJw/fDzkwKwBq5ZM0b4yoKeSkFItJnqgppAP4dQXtBIoR0SjbbGDaPWLOPosm+XvrsDSFB1aPOoo
B6TV+2PWqKQjalBD2hlD4b3p5Nj+hsRjhZPHbbQpXOrBLqDhPTnW3Sfv/6NoGpYWMAr83xjjdJOv
7/91GCFym1ShtNOZpo5p51zbNV5pMI+hVmUbCMO1f+6W4D9LV30EG5Vdqm8I5oY5cej45Hp+WffF
9eiEQJ3tHpz33l+PyUw161om7Vq1AcJr5AAz+vkyb2o2OCPWrUFN/SgOtL1mO8YhDrCxfnIJv+gD
DRX1HLE3SPl0g/Pv+0twpFkvp1Qzd0qV9j4iqvSoRBAIyy4yj2HUU8c1rFvcb8k3tg5XYekOZCQd
VbrCeUDgX1071xHwgE0zg30Y67Rff3KFv5S7uUIOxMTCCAUjFpH3VxhKhe6Q2GnuTHmOdpkd4oXE
ULmmqHOtSrm2ApJD3xNH+obMX2LaB3k6kPfWf/JR/ZrpZgAN0G2N0yeOD8UQo+snyf1EQpY6zGaM
RoRbVtKIK2vjAZZufBmWR7WvdH/IqTRlrV3fSrVAXhnVzqzNu9qkRNPRtt3wecVelij9Jq45LFqZ
fnN2DYpXVd8mftJW04aVtCzpu0rRoR0/dYdoH9W7QHNNRYYLoYFGgbX/wWuTMufPNdAAEhBAclUg
wAKICVdzm6lXS2xB8eslSkqZaQSunuT5VdGu0qbTA/f8e0YWRog5gLY2YWMdjXlGrQHm+TnP5vXo
4NgxMxPK7zejHQyywKGI2a1BNmUMunVJe7Z+ReJcwsiw95zX0efEdrK2bC0CXkUaMzsqGO/iZRKX
6h6Jr+WeX0afpRtqopLyrtJisfhRabFp5hCJYoin46dbmgN8LatFmQ9DmI6+WUv6laV/o/ed3uit
lW5Jmou28ei0foIpcp3onXVNudu6nnowk8zjyk6bMTMKC2ncpsNttEgtQFNp2qqSI+8kDWZami/V
KifF79SoEFAlAfydkZ6iaxNq93//SdLrH9/7z5/4HTGg1c+4JX/zxomjcXQB9jJs/EDv33jSgL6H
LDocklw3PQ4Azq43uN1jHRV3hR1eQsExwFzB29xQi9K3VSIZb8dcdr7lwUEg4epzL7911/77XcxR
+8//4fW3Eo0KTMDuw8t/nm7Xd/8j/sa/f+P97/9zu7pZ/fYXNt/Li+f8e/vxl979T/lnf1yW/9w9
v3uxKrq4m6/77818873ts+58AeQ0id/8P/3hf30//1/u5ur7P/74VvZFJ/5vIYCjP378aPf6jz+Y
R36aD8X//8cPxRv4xx+3cRHCkWq+//J3vj+33T/+4DH+U6awZxOiQ3GEDc0f/zV+f/uJ9ie9UkMm
b4/0BstmXqUB0UX8pT9pXfLLjsmECmNMFBjbsn/7kWKamgCR8NXEdqT88a/3fvX24Lzdrb/PrNLP
8vKfHjDbFnMM/zgcJoAWv8As8jQ22KaxPFDNughQMBDs6Dr4WjeV4OtaKdoCsM5rs2GfTuYIy75d
3drlcmht9t5wQBbN2NaSAU6uAMhEDLaTHZGWdAgQJb/LyHANxgKxn7k1y+yvQqLoPtWGFw01psYA
tdRkwgZHyjqYGQJ7nSTqbFWRJuiClveS2rJdOzNEypSn9RxaDP4p7F+0uN0WLrYypjcEDK9GuGt5
c5sSZptW+Vd7GshOCBD1xQDt6apsHcpkbfNi2ebFjPvDqzD05OHgAyFLTFKdUwPrusWTH2O9z9Nw
zfZk3ek3ja1ea4EKLNegImkhtEFYxqWKi6lrcw1warUY3WnQC6+1Da828pXNB2mEvrF0kDrs9Uyr
P57gShb6tWHQIsrKW7AL8GrD3oeS7sIyvBL/L6k30OVkX4fK3Nbys22RaqxIq9RRrsNgoG3+0qG4
lqRshaHJL2KY/YSaW/dzvAu1m07qhB3XlbubDvLzbHqTau3oiHplZGwn/Qa8Gwibba2ICILgTk6J
IaobJWMG0zOOdrZrTBOWbbtA/KFvxd21+6suTDZloG/zwPaTnHDAhsZYOdPOLNTuKaYoFdeIHZIB
vNJYfWn7l1J+SfmkQE4e5XTwIw1FWe5hiSN++0ZcuVwpnsJsKgFy0yV9izTyauiKq3m+Ed8St0b8
xXnQN6EM0rPNVuJiiLdw7dbcdXX4in0GpmBL3gFjVgpPtS490Xn2jLo7ER/JLC4K49zTBfg4ln+3
o7XkpgrNlSBbcZGmqm/ncfARfniAWbL+pihvZMaeuBEzebhiQMgl48CSvIKUZWOD02YDCMFL0ugg
nhMIM/4In97qzbXOcBjbemPpm9gydmLEoDR3o4kxnHtdP7rMBGvoDh5q1ZUJax8Pmtm8in++KYyN
RFqPMmQrs1XdKOUZZLyHTeHBA/HHhhEG8b3JVqqle5wz3YXzSl+Q+mFsyym/6hTzgqj4U90XX/Ul
P7aBue0nCwtedJhrMjwtMBT9eUykdbguR8aERSYN7HkxPuYc6wW5yYx4oP6rvotXTRNscHUfwow7
H/FXLMrRHGf3spRt0Nci9zLXZkfIol0AN+qmExPXOtYB59HxyGzea2FddKmxMdC2iXfpBHT2EQ+L
uybuaNwFq1pFkyAV7sjkQed1NavDSTwxVd/74j44DuLJTPaHidYTN9q2qPCY61LJj04koZeO1nOo
b8H17OjiU5he9aoYP1TEbcIsUHkh1fIbuT+ZlM8VXfqWO4x3iiXYCqUVz35d8mibpifGDi9L9Pji
iEo/GM/NIYjNdRRezOmwIwzm2DQ2/vV6HSuy5tlLL3uxaZU8DOboCSokWIWcrnlNxzexvuKn6DdT
bhwTdHym/gqLIlozIR9NJz+GeTlvckxmfg+7I3Nyc1/wdyAMkhBvRSZLO5JsNYv93MRSb6CPU6Jg
cauW7mvZR2uFpBViLSaPtGLVc+ay8Iew4kvgSQoh3vCXL1U76IgHNOCijC/Dou0qJTPd8+8GyLhc
JYzv4iK9ivQ02shOg4xwnE9QH24KEcps0/71jREYSBirp5Kesc9s6LGhJP8tCJnq4bmMU4LY3NKv
CKPPUUGr2wGrlwf2yPAry1rlVdb71pSHbh1H9OB5k+fr7PAQU2Dnfarc4npxldyEnT0Uf5kF55tM
UumIjPGW8uAplIMvmp0XPhlKs9saJv1Tg+WGOpltVtXaWUzfxgWyAYnn+HETfakHOptSGa/rMfhr
HBC9RJTrN3GBwQG+v5ub40vWyhpt52LyWIjY2KMkdCh3eFK/fFOWzlwBNHicB9a0kMTh0SjUVWwX
NYwm/rXJWVe17leRvi27gh1avEag+S1vlB15Pt5SBE9VFq7KfDrKseVbOeEL8iGok52kfsaM+Ngc
fVvFVdtQ6IzCwzhnsv20TZZiolYxXpSbQLJAlDDlMoMIIojFbLIU6nU2F4hPXkIdJ40VrCRH+eTw
9eGYer4CU6F2IQABbCQ+2J2HKWqz3JhLZN6z7BY4TfB1Vjwe2crS8V3ELz/tsn7sZH5O2/yFXSc2
LpbMjITLEbrf2WH/01tGvIktbbHLjVlaF33cHqLU4BSib0cp/Yqf9VpfUI2mgDt5CMVUUqTSZmZy
YM9x/ftr+SUz+e1akMQgACdU3P5wAnbaUC/s2Cw3E0WT8+TNuk5wy9VIntiM0L2OmWBs5lxzL8W3
WSSRR4Z0u3vQVdr+KqG24JiM7Lol7aNEPle+zgU7CNCLFZOVQtUu+tYY2sYcSdiq0k0w7qvMuqhN
oImKfhFIDfF+j52ib5vJ3NWdkbj0xk7gMTw4AZJqrU2WqJYnjXoGWS75SiOFieOku4xeYzpA7cnV
JERe11+0qb6FVia2IiGiwoG3IPYuv//IwLO9P9mdBwzuUEFxoZVM6eD9AUfLzcHK+rSktqlvaN3v
qwCPZl/Za2S9ADzYvrHdyYLntHoV266ptaja4RyaG/UE8w2eHfHwuXotVSXx8dH0MGbX1RhS4DdG
Gqlt79ZO+R17JBBBF5HQZQsUTKznzPJWUl9ZCD3MFKYtOOa41zfiH0Gh7ckgOmRQ32wuM1fsRMQa
Gi7SfmDfsMwwkgUpludKX6QVVbiNXBW3JJXd8UnTRPDkR+TSu4jFeWKaBCGyKyxSlsKdNRRfRxYx
s2U+HPj7rIuVaq6XztoVSnjAKnRIxmDVTHApYmwjWe6J11YaHmT7WQyDhCUzmW4abpx5ZnIWbjxb
uyF7GaEfN/0LcPCNQjgMaqcrk8ixUbkZxR6d3YMF/+k8lLjz8GnR0SluNZYo3NK/0Lh6552lIu0b
ujyTeeG04wXQhDUWcCPtjyEn5qkxJ1QJDtkW7FlyadWmiGwwoDjatpv1Lfi9sJw2bDx3SETnU5cH
LodWspX1xRfcIEKKrjM7+SsOi24VqzoDzNkgacGgQHE2Qy7HxzplbN7ImglhEYu30rCZ7LNVwHIv
PimD4wIzymC3vmUWL22eH7u2+FKie2DwlotxIYls5Nz+ZIL7SBw/D1hEpfiIMXGLae79gC0UVeVA
XpYgCxU3C7hXUbUdw8lFYeoOFWl/L2P2smjhWnyywaYPn2SkbPrELjLg421euHOWQ0AJkXjihkwJ
HlHm5Z7YPJvN2ajq68n2hiTftE+1Pvn93KymCMEAmbNQboVz0U0l60LVcpRZ+mbuBv/3j6X2d9O4
w8EGmS6AEu1j5Qmfn5zixys3DGZx4phmfWOSx1l24rDDeB2LdVahIOVo1hf0lZwcRcqLTbM8jV5c
24FUAdN1DG6APhNIw2Zq4t4xHZ4nnepGTDLiBJWl7com5W/GzjRYa5k2rk7gtm3sxE+jiWWs+mzS
+VggfLuFpBbSxXU0xVI+VJO0SqIva0zM00TekDhmzPqO0M1V3PS1G0bmrkS0y37WtThoMaAZUL3x
XUuVSz3nXJDwjM6oAirkFzgcBi071kypysjzNomp1Dqgsf6kvPoLKkYsLtwQGIo60kEQtu/HnZbV
mtmELRfNgyyOeBOJCrZpeCNVH7HQzsXgpzmiScUPJLIArJR+aLEiUvRCs3gqsotRj3cS+QlT8tTH
LBm9ebIvm+klvg+CWjAl1gsnLeKPXaW96cnQEeuVOMuPaXQKmuihZBqcF1rMDutnsTI7liGTA+ii
CR0mED6OdJHhpTFZXQzSUOF7pbGey/ZJrB+/H6Rn0uLHmoVDXV62dDY89kcSY2YuQD9zOiHiUxDH
AbEtV7kLaLZcsd51dH5obnMgG8HCNCoguMITJ1LxFuXyy5jci/XVpvtNY9rrObN9cokfGhlvI02Y
BTTNZlv2S0ZqVVFsUrjEajLPxxH2MXjjX8SxUJxBKz5FcQaap+yYxMXbPo0zp2YcpulrzS08lwMM
Fm6mYGn2xCEJ/iXOoeytoveuoPduJ/XrM6/LlIAwN1Ayl4l1fT/AFj65AQ9UudGiw9Jp6Cr7Vc4d
tRoOWszeAPq2qjx6sbXBFrnSMFtrqFnEpiDtUFWmvlb/38ZP8wFyUdxdEElcm6qr7y8Kg6ngOxqM
ehZR3rgnPrncklY15YMwzFfivM1oFRPncanKK7MOD5CkP5P6iTf/fqy9v44Psz52zSmvFbZ26dIQ
Vgx50DY2YU4Rxr7hfo6G4pbJN7ElKIhdF+uXGIi2ZG7b63RoV1qTugQQeGK89eDSmuUr6Wl5S/iS
eUlkFWN5b7Uv0zhietpX5ot4luyUAkzVbuouwo9KfCG5fuIRFG92YEgPbHF7o384D9ofNdR31cF/
F24/lnb/nyu376rBf1cgFpfx8z/747L+v5Z2VR6F//5X+fSX0u5d9Bxnz8Xru8qu+Cv/quwafzI8
NUuzLEelYUmX5q2y61h/ol0CqW1rwoty/smPyq4q/8mYVs4lV9y0mujw/qjs8n9jqMuO0IdznhFG
o39d2rt797+p7H6cgSDTcXU6bioIMJb60bYkVz1Ov0nq8AcgCy5iEEDLMMtQvXEGcQ686Jz6ZlKK
5NLosn5v4eZxh7xJaMwH5gOY2FOYVvsyrYD2dvZqgZhBJMAQ7UZJClwZ7vsWZMs9tg/lSIaufLSJ
EHCbJcE8ZomTEOiSWiL2Delqag13apfjd7cbHUWCOtnbZqSdLxAskBLKfToley1S28slm49kJyW3
9LOMNRaicBsr4yfdlV8IkmC5NNmCUaMDhWFZFVPiT4dH+EERgWxRty3HJD72Zo+/o3KnTpZOgKt6
4gSUYa8PCTE4lMbhWLLrw+15k3ZwQLES9mvivvMNbWCdBpwz38KIStbGSPrz2/tMEvZrthBHYnLN
Nu2gI20oxopzwEQGLgjG2yIk23Y+/6kl7fOnkfp3x+OPk7rom7E+GopF9DUdUXH8+ukdkmHbozoW
u/GFL5Y5VEBqo21VBdJmkeNH6D3VF2BYh1IKSs80loEibEQ6B+hAX2IXezKIQoctgyW+GE31EDvh
X7+/xl/uAl11DRE1xXBGvkqj4/01poTvqEUdsaw4ZNAtFqSoM3ehJKyHiCJJ4yTbXWL7yE81b8YL
VCW6mfPuudEKZ90Yai8qwiQ1iV915ujKNmvnfkhHhEr2sG7njKiwlPKvk1EUS41ivuomuUZu5Uyc
jhR3khZ7Zc9Ov07MTP+kKqB9EA8I0YBuUZ1gGkBHwe14//aqlFhyPPOUdpNSVnw5abVNB33Yb3CV
3LY9Uq3EgpzsKlJzUxSTdiEXxPUYuSx7hRIZQEaSZcfKG8O3G17nRMkPzQyfq1Xz6kLtGLFW56Q3
UtauScBL4VGqGqdMBRKGcL0BAjJRAU8kAk1d6RzOkv8w5izyyX38ONVYohXFIo1H0qGbZH0of6i1
EyOSLoZN33bF0YjleYOXncP8YubflsM0e9lbQqRcxRnO0aHbkKw6newlum2gXR86R2s4+8n5dUfr
ers4oblB3L6vGrthwW+MW6uK60/IS9rHpV1cNh02YD/6mbn6Yd8zGuQd9JHcbwoaTReSxpocStht
iJzycwj7e8num/vIHPcqILTrUjUfmgnPTWAULwExyRg0ydiL+gUk8zxXX0sq9TLeO9QzI4rMMTrg
sccpFLbXEXaNtZGz8XNG80EVsWPZQF2FXFNF6pV7pV5KojGUT+7MRwAWPT3yoDRbhYPl4M38uLUL
a0QlsEqHjS1RYAlhvwn/BiE98W1fQp0O55EaU0ClZ+q3pLk+2W0Qv/aLddmrdf64kIm7AiENS0UK
tAOqY2kfxVXyyWX+EgLDZRoqzUeL2iVHnY+TleIAKdaruscwqIyrSpnZK4fTsMqkFCSqmJ3NSE3c
Lsp0ZgEp6b5GXbgFJxi4iTRMV+Fkv4S4x/dvk28xF86mrlYcACn71nN2IRnchJ6eJKrO5VZRsc2q
cRivzzM0Ub2fyqjEkP9524iJzoSTxVJuO2cx1ftnf46RFCxz32y087JXe9ictHsnP1Ffx3Sn2u0K
yj5Nv7ktdud6eedgr55D+5pVut4gxhtPRabc4+f6/dP6SyKKuDRH1QyDSAu2KR8FRUVpLfqoYQVh
sdd3I1iFXTjiUI/UXvO6ItUOhVntNAkEPXDr3je16mnCtexOUwaPmFiClSz8fdWX31/YOcXqw2fG
Tko4CPjPcawPW/7QdBSl75JuM41quZGFRL6dCvQYLp646UR8YHmcl5GiUqkq8xZZbYevApGPZV2X
0igfsjRe/Fl3lmdLSUm1VB1/LgKOD8bcHOXabo6V2iDXzcsCr11uHuRUJR9cm64SR0W1iSTah5k/
0VHNrFcCReY5cQN1mU6Rmcnr379dm8HwcZA4loOkRdMhUNF9/7gLiUb6Hxqowk3TSX4/+sBj9jHm
EaqOibMvArwsxnQbVX3pjcKIFljzQ55GQAfrfGdGKcQWqnxOM2x1eRQ1YrxwlQqBqJMLonFl4rzJ
lHHlYX4ATvgU6YIRHLKwjLW9bhuYNmkuFxtZND7qWB2QS4K5zssYE2wn75oq/K7TyHPHGdMHRWRm
cZXaB0c2az1YsK/azkbErCYnyo03dN4TT5VFoxOfnxsP9WMUX81anflTBLWDp8U1qmSFaraDEV+8
GmX1NbH6bYnWvB+WEVlAdIStHAGslg3KLLXkFtT+j0Dg6SiqUB0C8gxd2EvJWuqixo1ho/iiXmRl
mbF24vAKmjLp03n76nRwx4qFUuaoepn+amplhAbtUSJn/Tjk0hZcqH4JM00pB08J0nYdtSlcug5h
FYVTbWNHytUk7UPUqvBvms5TRUZ9P8cIiYAK0yLNfANZpAb7aRWXTrUy1cDN9mRrLrh3hxJXFqQu
+CabpplGN7JE3kejHopZc9vSZK8TyrGbRAsVnRBGJm0aPrRY9gb2aoWU3MftQFmXYmHv5KDMDN6u
4riJFg+bIhlLL2qeg4agdiyqboGEea2ROZUn8onNHKUX6V42nJdOSdY9bFlRggtVpBDTXPuq0j8m
ZiR74MAXFLfOtwyRp8ID4zZMjlQzGXKgMLaJVdzbJGwDze1hFDQSvVJD/mvS2ge5alSSMBuvSluT
pwRVbGimOJYwKuxKHpxoLh6SXnazSj8M8ngnR9aWOf7KtK3atXq6/3rSP0ejszdTjYLokXjyttV9
GpN4FMKyWqkhQ9iOg5MFuLELRnWtz2LQZzjowv6r2sq9a2rDASznwolkTUnKoRNgQkIws9ZrFDdO
8Oq2juzKinSHGH5E9RznLuL0L1gpQbDQCVSiuoNydD2T6e1RINFdTS+/ksJNNsocu4B/pm2ZDupK
adLIM+uGSuX02LLxn9pvmPXpNRjNY81kFPTN11jvjg0SEL+Li/taCb9iZCHxc9lxFFtRWs7XVVkM
LgiOuqxewpQuSz71j0R6U78nMBnMeuwXdS8wRM6qBuHg1qM0+nIqir95Z6NRYahrzeIGTk9AFDvn
DtZbHhON0wfBRcQV7KfpAHwYjYwp3wkyJE1hkorg7BCXpzRI7/Fgo8vfzgTee04ESiLgsdxOHSzO
6iIprWLTqswPvbk82Vna3Zn5A+5UDeB/w83LaDs4T4UUPxq6kXo2JzgXa4NrtOY3dqTTeulxhZXF
VScF9SqBPHsDF3VbV6XxoMcTPaul3cRliCslU6zn/CRjqHzp86Jc9e1iEbXaakdql2SVmpInjaF6
2XXUMBXkwdsikOQrHMaz1xaycQcec81OV/b6sGtof7FZhNhyp4iJiHmDAJmYoET6bNarANuR3RO/
1NN10MSJb45IrVOtMp8M+abQ1fmxjFWyi/SS4IJRM5+GeKq9CPw2lthBf+iN0Z1ZwtZKF1cbiPb9
tsroAoVxhSmLg7DUJ9Ed+BnrqHUlWVShJX+R65oHvlHri2SRskMb2Ns5ox1lW1gVAqe5nit7ONhS
+0jgAIKZZnmq6lRB3qHLN/BZdQ8ALToCXJ9xqF5E6theSoY8r5csuueYQN6h+PRmZX52aK5c6rQO
rpxiMji8xw+LWKgB9rUui/z4xZKSlUHj7dtoWRJaAhzkIIuZEOZ0b4x0S/suVK9bm2o3986Nym5e
mUTX7NJAeanQPxdxZNyNBuAtccQwe0NbDyEGu5YysBk01f6sPp5HYH2olLRkFIHm+s05LqBtB22V
Q62o0tI3SmQFBMrnd7XWJtcNHFh0ZpgQF8VcjTqOe4lkoUhW70vb3vVmOe1mCQGC1srOYzfGN6zz
3XdJsbYjOUOHWKc1eEauhZxsaXiZ+N+1iBglZSq3ag8gTCXkANFsxrDWA/NqmepyOyRYqBhyLHJR
mt+ltvJgV0r0YsQKBuiZOHpbpxgblg7VbolSZJNbAIoDdT+fk1tkhDRjNVmPHJuPmcVsGudWdd0V
Rbl3Zh1ccKHLAH4X/O3O7PVqXjzPrZqtbPb90NzIyygk6eb8fRtmDlqhXvXrKOxdQJrt5TkXbIwz
FFhxpLuR8JkAFcqANjqbPtK6K1VF58QeHZ1K0HSQqPlezX5gD8zw0V600cuq0lkldWhfZOLL+U9I
JlJN/+kbzUIEM/MDWqglRuoeVeq6I/zyspaBY5+/LE4OvlqdFe/8A0WFehbiyVvVuJGPjPf5qOpN
3bulg5QoJobk/L2Ox//tp/95aeS17+DTPknOOmxbBeAoy20za8pVhW/NZevc7ZJUJz10GBv2Aj00
v9T2z7voXKiziwrUecnu4CI16lurLjpkK+2xjGIL/kMWV5R2yMmqw7D0pHIqL8eIKHabnPdrpxzZ
7+SEj6WlApRIaa4riTXpvKednOStbmPVOajITjpNQY2vPJVP6VLoYFgYiDLxDSsgFPKGD17DT5Mh
Fa/71ZBay1erb+jpkV9/p+ojJKa530oTzqCcNJx7XWwhwLkr+n1Ttu21bhjLBeBfYCMW7dNJ8ktb
Tk5vr1D3FNucnUCHSwiZsYDIxxBndhIxxTEGycYFURnuI3oYWkQ0A08Nnn/Lxn0fV03j20FZH85f
zj9WxO/YTd3uw2piyWNxGyB10riK6H6l8TegZlrvUUu4SnrjcaTncBiTxGJP03zPo9G+JEqZfbdp
3AYEpCL3INx3rPjoziFmqt24xBqGt+mM+U9Z3maiUp8nvMPhvC4Et4RdcrHiJNz56mCq9zLdm0Ki
EWI6EZFDmla5Ulhr35Zp8CtOSDdFYtM8L9jiOrXfpY0bqSnjLKVPJRgQ2DdkoWDnDONASg3qSfXP
sBllsu5HMGtw/XqCZwttPDX9/XI+PrQS0UKm8IxopdDJSAWCT6kK39LWgjL+zv6XWlmvmBuyym5L
4YTDJ0X0njjL05rYBwZLRJIBWIzykbpmOtOYmxdOK2NZDzu57e71pluuyk7+riv1X0OvpZfzEAtZ
ph5c2KNTIZglgqdHZbgaAMbsS6fMbvFZfA2TpNzqaJe35qDddoRiPkkVUSZ6o9wgtlV9KKFkhuSW
//Zv11A59mNZltj6zILd8tg/FullOQ3hXsv0gU05lJER5JdbZZwczi+HML9/++taUSirMwy1tRbQ
iqGjoSQwB/aXwG+zqCpPcRu/Uu0aNudXtCiXFWn1+q6U5NEvupx9epc5eGAmad01RIblgu+XBPmN
rPTmsau7Q6vYCyw+W8l3me6Z8xQ/FearIWO1RAOH2MFI4qvIHiZP68hP76OrwYAylsbxqcHculLL
frhTuAZ31mPNDavAvqBE8KOCRj4sIm3NfNWR41tmxqavxzbgN6wWF9dTbE43MLN2pkByJpqJZ+d8
1+R8jI+jSZCSanbmpTLLkbeUO26M+rhgefMGTO0bQ5Btus7WL6KCepZYUAFFF4GAcd0Nkx3vCgOJ
bFWP1YOeTVdtjqxMH4rkGKY7JnUd03i60wtY/24qbwVTJ9Ct8X6QkvbU8FC6RIS03hhmwTZOEe+2
BbHqQ+QcR3b5ZM5Fp/MXQ0+u3soJljKsU66SjToPH4nrl3GThxu9z/LdXBvPCS1+3pedbgZqOZ7S
K4AWZUqEpxQ60B4IaLhra+dV6hrs9k/NqMVfUIxmWyNKQG3WzWtWz8blMiXBygjtcFeA4GdPTxin
Di6PXc3xfP9TVf5LHU+V1akPjQPOXpOB4AYYV8/lZXZxmiv3HeyStP5ikUeGvbnSVwkJBpRoQQIY
+gRYd4o0RMVqsA6Z5P0zkpd9B+KbdjR255fn4Xn+nrJI+g6asY5eJJh2gSaRY7akLfuOaXhExM5n
IoAR+Xoai26PFg7hggCqlzzTby+bshNKqwx/6mh5bTBm/4utM1mOFNna7RNh5vQwBaIP9b0mmJSp
pAcHp3/6f6E6ZndyJ8eUVXWUUgThvvfXPv//vgK6eLErQgd+72Bz8OjMSFt1mXnZjSx9SPTmxk4k
sXkFThu79dMneWduw1cx2SipOnL4FqbTy1qx7CUIKm+qdnnJTc28n/24PYBiOAGRJjJsNNd6mbVa
YpTFOTo1imjbKvvfV7//9ua/s5mOSB+fP44gMzer83/4cSELSh/rtdmnTV3ATuay2EvLZgTZGIhl
bL2gJctpR7L5gga6qsRuOmQVQwbB5ryXpD5da1G9TWi4j2ZPWN2vq5zCwPXUmOWNm5pjH4glbxBQ
Dn8s7gqwUlbhGwMd/Wat1lv4JcPKNC5IzNe//8wYOu9c4PRXS3uc84UsA8gnPk59AjPUVHvYFBH9
wnvUXhdhbeKeKzK5KUHp1LC9gpVhZAuRrM2hosf2CtqnHm2v+WQlns5lp+AwfDdAZZzcljHqGed/
kay/uazEugIPbDg584R1I+zl5xcnr9eO8g60cT4T9xOJ2H1UqSI/iCw/E0G1fBLsXUf/PeHsjA91
P/URSI0XMQrQG2MDQTjNW1Nm2m3Raj+i6lSgFZ64WeysO46NXe+WFPZkFm61T8goCpo2LXk4FIzK
bA9RNZlUoWB6OP6m5LmGGsKpcfqdsYl5gwSsYZ+LNItKulKf/dJ8aIsHX6m/RbU4l1+7YzGS3drU
C+bMTXm0WdPzRYozfon0pnaIqkenYh6lQCxbqpThZHKba2nhtf+Pjygak9N6Xf27Mra7A24j/EMg
3bcrZIlHmjHS2YYQlkFz363xZyTFGeNRerfqrXGoiq7YI3imCL5XXJM6VyGC7w201ND09r981+Tl
8aZYqbfmJd5QwyIaWd92+YTgs7HE55v79V2p9/VZAO4Gv7NC4jbufjIpNrFLj3twSiJ9Gqd9jRfz
k5SQQFV0VveN/ZJ3c0b6cR0J+omuZTqqG/kjtCb5Bj5AHjP218lywQvteMzvBztl3+rTby7BNfKU
T1oZ3aO/YXT4zstIlGiuJM9jj7huZHRr+ECO249azOPTfxSekUZ17dC/6hX5/Wo1HccQ5BMBWMaB
FXXZTUC7gZIEg2zJlbydP1pi20/1VB4YQ/Wz1QnWejMbUJnn8Sn1FNfd76slyKAndoTEQNtYnn6n
TrF6VUoYGnLyAumo3jHR9m6RP8IhEwBilOs+H6nS+n0gyKj4/H0Bp7WxrnWPxHfS8/oM3KlosN6u
3zUrMQr686N00Z1VmDZ36y8KbeTlKcPCGV+KtIkK3W0Knn+SuAzHvwFdf62JIIQHnb+FqalHvVys
66ARu+YlmPs7grP6bZO1da05V6v3b9z+tAJDBkWqjMgHgjiTiOmFFF2fCC3VbmdR/o11cLg11efz
/Ps2/VJ+/z06MaF9XPKdRXcM34o8DJbRwYuPiWUun9ht/Gj2+ya0jFl89I62X6j7IjogHe5osDmT
MlG8Ub1A/VtRP8WNSUJv2h0EUvt9sRrm20J7YLp4zB6a/1zF69mgQzmch2m6WOakvcZWvflny4cR
U+vORwoTKNUUF6uWE3hH3r0V/4qlTrkQWYObIv9u0zg/p4mydklTeaQ9gbz+7hZAUAua82FHcCGn
aI0j9iCNt8ZhWZx0Kmd81eXHskqea06UvQYdc15cGOek49dStXOelnU9/X5Ve+56wiuBV2D7SkNx
jhSVxMRSgH+1xdI9zhXuxZi39jCKAa16KQmy3+4fdrkKdmpasvIlM7e/HPZnt0gJ/asyoDTiX89T
7yxXf5gSPrOEXL/6SayTXzgOoJtfWSzWRzvOulM5U/VBfqYVNHUpsLGwQzlVn4VmieEjbeeXX47V
tLP7/5cQNBX8TX0laQBB19gU5jVZnfmQKRDaqSbcdAIrv217NKgODfPG7+7v2vf05pRsMawrHkqC
fYdR9JopzzyVqwziWtl3CEE7EJ36k1eRuBBCFsnUtUuWmtz50CwPg1Pup9cVQ8BuKidSazjkTZ6I
vYu+yUWG8N/ORz4IRRdz+eNlGAkAczVAg9zbt76PEYdom13CIvE600BSQEXXlTQjrXHz/32V6Ejg
kDHvpGvMZ5oHaU8iH/zTZ/NsIES/yXv6sLPMO2ae+Q+XgdhLUtmvQrJGgUXdVmXePwDCbz2Vc0h6
M+vEZJ+zLK7wslqMVUv1Jq2UjA/PG0Nv2NB910+jzNLPTdk5uIDnKvD3LnGrEXinG/qIoVEaG/nV
mp6TqaNLdnjlkPtyc60IuYaAbkjnxgT46MU85bELylqPSHMdvQ/tY2p1AJyT8INyXVj5ZnxFTpbg
pmuJozFZRNMk+YB0XoLeT8OxMuku7eZdusSnYgM0zAm00EzKP6tVn3WriDyjzBGLDmtQ0lAQkBtO
H4OHblFLyVJDd9KkR0HnOy5E4i8YMVFKuyNQdXpwfWoKav4UIGC+m2n3C10gUW7vpESGmXOGy4SS
cbvLMcvoAG700bUy/pH8tLtWoAufBdmkWnksqD8PuzLNLrVYaGNJqaqs5qfJlHddqeVnHYktbWbs
Wp4R2f1u0QQcyCTtqIWb8ryBodbne2YJ7BQwBWlECUsk4O3i0xraEzzDY/tlCwYbQ0v0qP+rC8ov
Bjvb90q5F7JCuxhGgSGwCzOv3enxcBhiHUyqcOmZFQcMbNXOoXqde1FNQPwgKzmVoNQGjowbmH/B
8E/z33IR+n6EHZkzygLdjqCdFN6KJz7otPZg50cQltcMZH0V7VbNDYxbrI9bqU9YG94Le0IWjSsW
F68kFLKp6v2A0DnwRvXiopIQ/qzdThnlKmns0VSPo79e23NWuOFitRBw2TdL72essu4wml+Vxo0k
cudqeb5Cze30MCFeyNo17uLttoJVexszg5dTYdmmcrDzq/K1hVgIROe/d4A0h36Jv216hi07A+TG
hxNknT4fVyu5Stv+Q5E0TF/WU2bo2REXv34sDZkFFVA/Wdm3piRvVy7G3jAMLIOjjrIO7VPqu9Rc
J/JVKblPkv5WEdV/Wk/kZb1WmY11oCqHQOSWdtB05qaEGc63yyNb998lrY/LTLIZ9OzVltUbQWKX
xVg+AOKoXrmvfeLwdSsrD8lSvMbV8K1n4xJprvrKrfTF3IBzjIHx3tMMXEHkNrhVVe4zoZ8J4/vI
53g5mMsKU8dLX6mY3CttvCFT/htO62lJf7bPysCF6MUavhazeOfIjKOsyT3sm9lBAteuev8vKV2o
IdWe0nH5mjL50ydTEWrUwQe2h3J7oF6F/BKNJLLav2m8iTAUL4PBm3PMhRxoTrUc8gn1+ZhZzyNa
J+JeSBHq5IfAbtKvOHrYOt/yrpPUY3ePFnGY3pjkT0tNKoDtf7QxccWNEA+V1WR4Gv85zd6VLs12
OqKK2bYpfc2bHH9d+SEWRiKPQJa4oGku9m4I4n9y6CFhGErCrKzXKGZx0Zv4ydYGaIqEi2qZis14
t2ExafXSdoT+eY3+qeXeIaG/jZaO7OLkaXw0jfXkW/WXl7TEutHxEVJf2W/7hBs5aXwyPNkeyLJ5
ZH+vdz019AA5rOczSM6elwfC07UTfAUWYZxDf9D76g8fb2qBip4NnQQtgGTc+S6ouzuXJ1wwH6fe
SL5mhAvswUjctJaQ60ZgTcaIt2pip7cbtAJBFbrxF9LfKdKUBOmg0n40FMlCjXjvJycLuoVwk1Lj
7oJIS7U6CdO6OFqzezVAcSKV5R9G4RTntK6/lDilZkmZS14o0LK/g9GRDj5JvHLKhSijKqXPsK9Q
PnDuDIO5SY3qOArw8MHcE9Pch6BFFgtqhputeBFn0uz1g5FUp6Eu2p2CMQoIY/PDHtUFRFI9Mdjn
d6nEJJdQXtFkxYhOeWPnwCXxZk9PMbRSVCLqWOcqQjn7ONvcotIyDoUosF9yJ2PcyQ0L4HZ5Xlpn
CRAh43/4M2Z5zNNpUdjZtndJl6lQgSNFUhRhJza3aDV1V5WTblmldnYYEWnuTHPgMZgWh4LcO72z
/gm86thIbV6ZIeOjo1EzUrfPlTJPDV61Ldu2R7Eubzd/t7AUUZ3NX9vLP2uR1R9zSpIKS3NQLsVy
rpNl2al81PBksW/kqf2ComQA96yjirdj55NRNxpgx63v7mJHe+EiWaJOp1pZo4Ak6tSRMH/tYeog
YLxCCIi2bEaT7n1ks6FFbTLvGg1m2G3byG3zzymlNsoqiOwbBc1IfWp9lnodGrFg5OFTMTsOtx1A
rINgqlkXLbCnMT8kPpwk1OXUdYfUoECK5MuFCkx1KzXsG+vERGHgqPcTTO56Xv0hezhULabidrUW
KiiG4zxkrx12h9SjvpvMqY8uN1TQmfHBZ4tcgcShsLHWiakAfTN/MLnvvDlJAllTxGSulGNqHlDs
IO8T1J6h5d9m5SSuaUlcIjAAggbfPhBS0R95YE7rqJGy3KmLsFtv1/fkBPbtUS7Cv5RadePI0rxb
5v6wcgUCG6t7cLYTP/0Qpmts7NXY7HItbfarnH8GXe3G0buadGueWBrTiP4j0j+t/IpI6iEf/IhR
Vz+MybiG/ObmWS2feQKFvCbejc+PLsYiOXYlLRrm5AX6DGRXLVhXJ1te+74hGdyej25d+FGZItdu
+8+KAzK22TdNt4QZIeaGa8M4Z0kpI68dadpNHiwPT0XnOhcMq+m+l92V+tBiN6N2C3jdw2bGarYO
mFC1YvqbGxHJMiA6WRfktTNcJzsPIbE/YUT7Q7fVUZiDvycoqQ1Mv1xOlYBnSkS+X9v8fjaobBeW
PNt55xwTfwTWEN9NaY5A9aBzK9l1O8rKhqNZ0aKp/Fe18kJkXf5dK/AJHYFhodUUnzfGnhSakn17
Cle/fag2ocy6JBc/xsydajmuk6Ti/aW4ZJj0vxMGqb0/CnJNaagtVfYjYv2+0IR2MBv46jRn8LP6
mBVnczS24m32GQcsinJSzdqpVVioFxn5Oqhbb0ZosbZocDIN2RoPsCKCOcqHjkNXLlywIgs1GumP
EzcghnRulc7RPwgBPHGrx8c2WwmEZPSXrML4LOQzaulrs/p66DENBiJhtMHFAz0SpB6Jk2OvJWEB
Uxdpxt9EFl+eYZYMtYwUHkWiFZUkeLOI247XIt67Y7VXbP1BWolXOQkCHvzsmgz4wv3R7aJ5VCQN
iKI+OOQ+kqnwskp9fqyfQehel3m90fd90jP3x/ZDn+LsdNimrcXgBsVCj1zjy8PazUmpLvkCsOcO
4uB1oP74iSt6GLCTGi+dLwkgtwi/NwyOXrSoZVAmPEUN+mQbC2f1TgDTM+2/YUED6clO/6AfemOm
RzC1oyP0am2iQ/LVygedzAR0p278Zox1d5AlIXTuRJEHiephX2UfizM6ge04/rnR5ofEZvVwyCvA
zZ9GoFCNx5UjcHPsetYu+vpG2oJpDK6L+WvRdcLsTGrlspXoa6uFRxz4Yx0XYY84OOyxS0YDm0Y+
TX7AFXlkKGV8FeqxLGlOTqqPUt6Jvv/QwOEwxq096wFmudI2AFhYRs1trGk4bw9Kb/p96WbnpPdH
IhTwiVQuJUUFCV51T+yiPylkS04DKs9zkCcq28HntUdDfXurMe4a1ZQXygIX1IXU9lCSim4T0nYj
ycyzYa1kTOTJwXFjlhaJyVm5+ck01TOAihN6ufJOmmN/GDC2YQEbREnDQgGVeBdU3uz6cb6TpO0G
czXbvHol6wV1Pr4/eruUdtggMzHWy/TZ4JLdrhsQU/ux5lE6thMPJLDou0Mm/96MJ+eY281jl1oT
GJKzhA7xDKP9OBv2GK5DSka/pbaY46gRy11eF3vNnpqb2Rmvsx6LO7thrmM5CRfdAMFZSaCIBzfd
gC8YYOmOx5QUHtIEeuq9eqtn6RhvzAqcfuze9CXmQUPFJNOLj446aBdSOr2FrAwdL27tciHAGK29
RhlPmuw61b/1lhPZyvvODP+jSpCTuLl/ihHCh2npd9C509HuMhn6GT5tvS6xJZvfA2nWxdrHIKe0
d+FmOCfVO+iaeWOqkWcwgYLC7scoQOEEpylNBO2N7d9pHbUCvWH9s9vngqn12GE34gbEw1rH4ECD
s+xbw1anqV2zsK3OmSciN/HQMRmGBn4/7bV8dgOzVmKva8nWxvDXwnoTZF9FgxePI2iKbKm/Gl62
x+a58HhVQR63PZQimR+6NnMd1oobF9tUSSERZZH2Qo5VTDMdn3GG0nagHRiBO8Irf0XllZJzGaN5
NaYuaOWAdRtWc0Xcl7XkOWWWt4a9sP9pOrpQe5yXYJipYd/+EYLZoy9+pEmhU2IkfaQ7M0kSeXnk
fpuvtpl8w6dQZNQY5Hv+UQ4BZsn2/eiEH3jPiHuwYpNKvJWyM2pdCeLjkPSrTUlk3lfegCIBQQnc
y/gRJ116mXpb7vo5hSESPAIIOED38nBUrfNBE87JVBWChfZjyRZ/Z1+7np4F2rdoHrOTsIm1fyQZ
NyG1RJyhIu/O41S8ixk+q2PsDNd+vSsK628mZ30vBsDmNk2PRW9WAVkZP3PO/OLJhZM1nkISTl/Q
M5CSqpxvzXY/qQ19teOKzHEh7e1zvqsF3VtePQNITwc9FTjq+Pu5ipJjukHPqcE5T5xmFYmBoTcr
mUYNrKFuklUHc6Jla50MPq7145Jjy/VrLWJD5NRv1VX1Lf91Nv/RbSZN6uaSyEdWztz3gZC0DXPQ
jLDnxRelxuw/Q89zAjaM63Lq94IeBFq0SI9VsiEg930YSdIxqJM7tGZdINnmQl61z0aNbeC3Myff
9j9dTHchl36/Qz/GW1bOgZ3h9CEigEdPyuM4VRVyF91GegiHIIG1bWf8QakvAkdfyQIk/rwXLpoW
2R3tfpqOJpqWbaIKksy5MpNxWAFtuENtQn84kQNN2PoLwBONaaDx4DrGSQku80Yxkk71sjeUM+0B
9QqS2SNXr2ibnHJgIb0PLJ18IWQl8A8A7Ib5NCwSVu5YZd4rCkJ6/QSY8m2/MfoVskkGnP68+lth
ZW51+5huCkqR6u3wrnMTHUXsCD4WYolSP+Y2oF3TLqs+UptcktxoTLmYnBFRfzbD1O6sLc+zyde9
cvnc0XpzFZX8qvWGFnP4nkCPEdiaCLyEBhx7mlL9rvGoNGzzbFezYoaST5uYxEHYa3HUSvdRGHJF
c7weTKlvIxsXqCXorRrSv6bedrs+bV+G+nEFJ96DwmXEqMtzbpe0VDS3JmW+EVrLF1vY0Vgt/iO6
BhaeKT8tFlpOesVjEA4MrV1DYHjnMFNQyOA9OOZymHZdabIVm+m4r6vmX97OJsDM7CLx/JTk05Qx
L1DbaSbPJ+0OQ8UMhknLDUtE3mhO8TTVz3l/bLcmqbWMX30BoxqnqAEJt7WLGDTPGfNQN4dml9Wu
G2wbYGTp5Q3N2C9woePB6HpUW4l1mMvRiPIeonnEdwuPyACI6T2rG4YKB2mXs+5mKK6wGpLD1MxL
1GqDcyB99AtCuliMY67T3Jpq/r1f8oW2Ljn6/+KKvhNuJ5eRsw5Mxt2RIp8R3QjZGrb21ElFap9l
3FOp+0ZqDufoTBonmeafVZy+oLojq2ctjzKO/6j8lmaCPphTj98Mr0qAuCwbeezKcriURpWSl6G/
1L73z5/80J89L6jKESKr0aOau8MyjetSVf115I7ykhz3dSb9QPrup9b3ZH4kT1o6kUifgrsOmfGQ
jIDBlr7caN5i7bUO6VQ8DieeUIUd3iXFeFrcHQHJZdK6B8m5uLNT45s2q49hUiilRYp3vp6vqSiG
g4GPbuyovHSHGFUjF4xsHzq1Pq5GH6hWqaNBmmtULlQWq9R+JNcBE1TMgD+ZVI7MzQgjQUMyU+Ns
7myv5O4ELfbb+Cjnwr0IJJ4r7YBNN7wvIGZDMuW71rmq1jZ2iJ9nUjdiSbkJjbKU9x1S0TaB7Sr1
9ONuTekQKy++7GJSjbw1cjX9aLg9LGJ2OyDsurS6/aI6dJOK8TuqvKuv+hyoPCNTn8XRrvwsQoZ7
yTu7OA3wRpv9Q+5iy3B2+jTEB1ahCLECiVuTC+pEStfB5CJWCWRxs+Yu5Ka3KzKDJp8C5NxU5r91
sL3QSxDESAb9vKB1ppDJ/ZLVM3Hk/Mn1e49Nx9iXlqN2wnaLw+w+TImVggtrxTnjwuV00PYFZiAS
oz+IX0V1Vz8ZPtqfODHLoxq8h6Y2IovETZ6Fod33+fQmSslC1Nd/dZL1QhpPMe7a6ZHpkL0LA8vg
asean4UgX42ZFZHPyfLgL8aCPkQysPK+477ve+c6EQM3e1zwee9W8Is6UqSio0BZQ1gOVLe6SJEk
IramBKRfSu8WNmIvCHoNTQ+xK8nQxbWsqn1e+CbqNHIkGoXzg9X+SyUM94gj+npsTrU30DQZYzJe
6mhq7CFEkgJemcvl0Ppg4YOWSDDpKUqnwb9vJHEQeCk4yu2jtQCROaVXAzMs5gV96JMmjF2OR/+B
seECgTzsx85+ayp3RRbmvZQGqlqNlpJzA8Q7D8N4Tgb9fayqF5qAGIUIA+scLwnzZk52QvHjNDbw
kJWNP2k7JPiwpztMHfalxFQQtbJdIs8m/8uDv9uLDmPTmubDSfLIB1Zvf9GXoC42d2LrUtw+SP0e
GRVwabGsx2pwfoj+f/R93qFighHCMJJp6kIiLFGp6V3pTn8cZPhIOc1LOw5oYXlraL0xDyt+pKAv
tWnnmN5hWYv72LIfe5dEqVLMzY7fCgFam04MkSzJqt4CqCRsbNqxssIKxUmGZzxdX8qOAKwx8cGL
0zXqRNVjRDXY/51N6+Q7SCmX+0H28WVe47vCN/ZUqzigArVxSRvSyocpRJswHdgTsr1PEllrkHlg
jmS/m+hc0W68MUGN976LbEByuBY6QvjMl+tzH2Nn52R5nUaTOBbc/6jVRNQkk72TFMCKCS29r/X3
Sf6nKFnJnPGYy/SUFmP+ggj9Rtrg+G3e7LBEGoehW5qTGgjbYdEg/b7jQW2F6z2t1J0WBIcE+Vif
gaqNe6YTD4ZyfLQAc7F3rtNb5hjX1feYbutYUth308xmcs2t6iBF7J6yOEXCTyIM0q0oZ3znZjRf
eZRSfM7J60TEiszoQ6NioDhNnRh3Od9j+klKOL6kSP2jKxlSC39KoR0GiuEfCkmlEoV41J3z4aTj
M7uU/oMS7RNGaLaljnNEFbcerC44ULJcas1/Wjpl3CKNObmgplkv/jFC3Cz0bHDm6VZksNmSvpro
OD26/kycI0aQiWAnAw7Nd/Vw8Ar9OFM/HZh66jx7HgXvNcbstZ/fCxDmPQ89DH0vqIFvjkszPcQ9
hcSSm3joKKgesBI3yUlkk7rgaXuobTATtxDrqU4Rxqrc/WgYMc1Re5iX9GwxEOyrRo8PSc5n21Ir
wpOUT04qIySbLSno9T/GAj9Stv/coZhnPfJfPaNO+F5DZGrte2zUgIK9uS/Ibw+XtT0NJPBGMxJY
kN85dIiyKDWC5+yaUbsvPG2vIYnvEmxYFn2HMnWQMkgqd2ItYknPLth8QityhpyY4ZopcanIzGyo
UAabW4GKB3cG9kMkjFAuTJvx23NGjTkBONSU7RuP86caP2AErK91uDc7q0I5YxsXaXzRVkDUcS/g
nlz7CpjYRYwKf1zHbAPYmr8jOge0KCwIdSKePF0eEcKwQLlOEQhuyJHkI3+w38muCvquak9z0fyV
hfVUg+BdNNvb9275YKlG3avhxkLOFcFZP1SEywd/pqVbruVMSFxA91wXUpdchhlBLjB06T0JXaSk
jDS8EWM0jX5QZajWHMvmW2WPM8QpPA4k9ZyP/TYZwSOQVujM6stRjXmvTexla2Hwfy3Zmew9fWRM
+FLfOWn5vbTFIc+IGwXuJU0ozcKqY6NXsUljT0eBmO3y2DE8r/DbyaLeEBPcO5VKA9tGZtKyPp6t
BLlVvXpIwUfMgNlEj7LM3prllhD8+L4iAj10pPsVGyUC6+yziZ0HTDscQDPeITbuJTRlnoduvT5D
pSbnzK8Oi5aRJmMbaEa/M8cuDlRA8xjDMux9m6hXxBHPbfG1maM2Fb0pDxvrlPTlH5zup7LfJqJq
IE4Dc5CTETtYpTxykzSvZete1dibJ8IYgliNEuhDpXtMa7e5Q6+N7tX08S1eyMNsH8q+v0e3RNtl
s+en1PemR8YgM/t+0eefBLkHGYOZuAS8QOBFuUNCkCqOedwPCNJ9/HnYsfGOX1yiX3aOlOAq1od0
+jb0JU1F5lAdGA2S0LQ0PVoMlzKWsdlbskWLUTTj09wWgVYm+1KBDaO3/G4yaBG/l8sRF5mCokkf
LZOGCz377fLgLly44MLRzO6IlYisDPp7pIykEPmz0r40pMdBUW8tTC7pkrNrRsZasgs1UxyKYSAD
rOEvqBbB/VgOt8W6QGxA54a1EOnJNgauoZkarTzEiRBl+TgTC1E9ddnT6kG4GBX0xdrDMvr+pU7o
P5QTeZO60B6BstK9KYYXs2C6xy11Y6lSu3P+Apqm+3rkci+mI4QJXE9NABH0XQo30SqfT4LpN+9a
Tn8bJXPtbefd5NkAVHYyiRf2ASkO1MERWwGvYc4Y5wgSDBgOfkg1CGm3/LBd0v7TMuMyrfRzqpx3
Ioxgmatx5y7WyKbOlIwdLCm8G1uDqRO5l0R2vpnR6wlEzP3SxNKck1hchs598ouliSzZf8WlfkZ5
tu48ret3Y/5Mk6qNVsjkl/DdkEqm+Llbsps1r267FQ+LmireXmQydV9r52pABc8D/o/4JHXR2/Kl
8lL7QCbGp4FAI9L0FTd1te7jUfCKtl+uATnX5DSgJ8KjtUfAdadT/c5sV7DHEyGTS+26Ed+Gif4E
FO9OuhAUrrOebQX0bS6Qelb+CjHGCrSO0xWM/XbQnFcQmnIPgc7crr+4049EUeqUdHumHbmobPWH
QSS3SXK0lx6fni6iEnonwBmGuKHUEIhZC1m0Jb8QQrGVnYgFg1/BpFjb8NDypMMJ0y4bib92O9vt
X6EVs30h2fWXLnII5ElLmgfbvj9wijwRjeY59Mxb8ws71dZlMGEctDixbP1fX7hXWLRbs1tebKMU
B72BNMEiyBNPgCh1usOO4jcAH3TZFqYLK12boOvZ/23LFEcFcDy2CWiHJQmqmsUTqRVfzrjclo17
XXBEBw6EnfQ4dTL72cztszskXzpyorNbchpqsidEuiT2Xh76nMlFjGDECISenZy6k6QFNxFNS/Yi
d4Lm5HLn7yz9MliNPLTGcDUt8y0r9Ru/4GherrKV9+swLqeuI0hszXfxmhLNvOT35KEmOxqdb9OB
XLuSSCqiB682eccgdhD0moYud0E0qhvpp0Lf3BKtgqSeHR8m6CZbx/thK24k4wOdLulWq21yJs2z
2jEB8ruvCHuzGbzYbx4JtoA8rR9Q6j/0uf6Zv+aC/1ok64ObuS+FMy+HWbZHUgKqs6BsL/DRVUeu
oOCKvNRR+ocCXxcWWdy4RuJ9rT094Cx1BWAe2WeG92S468Pi5/9GEgiIBBxvslTsfAINHAStqebd
G7m7RrkHXRs7KebqArhcE2VUd6+bb7klCicAc+AT0FrPhVWaQaYsnPvF8jbQetTj6xlMur4T10Bq
wQU+ZuBtDfHi3kppmoc5aNH4eM75qSGrECam37kai6VVqaNK838IRKyIMVsLEauOYSteWxzJqdld
tBqLJ2I4hqc8eSVDCkRZDYgSxz9qeSBy9mBDZw/wwIWgP72snV2eFgA3RCYUhEQOTUpEVxVtYyse
2JfUoAq9ezWN+c439Lu6N4yAKsolkC1WWX8T84yomoCdXv44M7+GWCkhSpYOR1JLYD8HvZH+zTyc
QynWYPA5ngXJJiqU/5FaXnJYdRRwDTlU6fAwWTGalIEon+VsgDr2CL5ij/Iq2b/nJfBsNhTvdtX9
E8m9603sA32RhIbc64UdlRbaJQpKH5QaX4pZf7OJuqftoGR9yy4tYgkti989N/mpbXps+eid8Xhe
BhdBYue/NHFWHlNQFyLFNqI+9sHbUM0ad8KY/tQZ3mFgzKrV3pqZ61DEwN8IHfHnZ6je9a2XaMVF
y0tjenm6a30CxjIqurmU0evq265N81hhdm/L+ifNiB63toHBkz1MKYoPrmFy8x38EQRWfq1ssWxi
8bXt/o+jM9tqHNmC6BdpLc3Dqy2P2JixoHjRAgqUmjOVmr++t/rx9q2BAjl18kTEjuBfS5NE7FIy
Mnp+tm9F/l2H5g+Lq488Kk+oxWJXj7gb5HRN9lnj/lIBBMPD4EuJkifevRJXr1SsGbEA0X3tNt61
Im/aefaZA3lT+L7ecj9HICb4ZaRIJJHNPTnY5XO+q1Hb3PXyvBSkbDtW+26bHvT4l4IpPJpLeggx
3G/Tudu36MPx+iNwFL329vDa5xQMVek3PqT9kLfUlohoNSMf/YidgXR+ky5lD5g6p3BKntenNFf+
wzD/AmjAJtZF14VZeAYuqibugWro3iaD5DoQMjDKNm89Dsly4rPiFSzmVbkj4fvoQxKPgQIVGz9S
f4JcPJAdwEZD7LjG6vPqtj2IZrbPgZ9PrGVJvdeMWNhk5m1EagURKXtRIeZK1IqeAyTcaNtmm+Cz
PVhKe1cPFQFhdsObsRjq2MBBwxIcM54lXjML3Cuj+xNt8NTV0DR5ssUPy5Q/lFz90zW/1madRkiX
Fk/BeRmBS5gvfZD/YKz9qG1WORNM0Lov/i282bamiG5NFoidr8ilZoNPcKrbpIMQN/7wWzj6UKKT
cjuWXMcci39BmsVZuTPWAOfA0kTV88Zz9Y/KxXnpsxpzBg1h3AGgY34kif/qPrqRuRIuv6iG8w9L
BrDHdaMTFSQ69jOIpJUgzK+o39q4vm2vV5wNsx9rECv5XRCR99LwoWS61QU4aiTfBgybsc6xJiQw
BdBwMRNqyLF65qwcjGs7AzdeFoCttX0PhwCia+a99R2CemSsr0R8Gz3xKx665q5AhTiWD75H8DyR
IyIXeFR486O0aP6eGL6ciSV65nAYV6AlY+pCArcfDsHcHEtnpuOO0mxRnAbgs7VM+TfVE6CQqIeV
G6XxiD96Mot/SnEhtlVjcPx6+8B+wkjg3Vmivw9G88r/QVvKoFssKKmBDGzeEkoAKA2fGaTXhnMg
+h1NyHDk+QlX73BaWI3pLytsaa1lEt8DlIhV399Rra24PFDFRffEfYg6eKTdLq463s/VXHobBm8X
hLr/IxPz2TLKz4bDGn3Meh6JSdEACgk7aZpPJd33qD7KFsxZ1o9U3nnTB6QT0DId3pA5wXMDIOo6
V+vur6A9wlqq9s5bAngS6EiZ+R4E41FH875MMcVw8zxaqcwf3Xz4zGvixU4ifpIlf25yx0V1dU5t
ZXbswyk2pGpGbszqYI9J82B434FVfoedcx0cIzYr5iSrwPhr2QsN2zo4j0/ct6+jLGjXqGcRV0YC
9zmtqGLgFmAFvCkU1MC9RJMLhv5c2aY8khXLdnjfX60RuoN2/JMz9Osu+jyzlKkddel75d5H+HsL
0t67wLb2Es1sSes7iwQVx3RyVtGFnWbUyOxIX9qtdfjiK61DLsL6kweQPEVJ06D97XntzK6My2tn
F6dGsmtXIHEL1rA01/1TDW+jggsYCh3Bv+EczNaV5Tj665whgrYN8aFo2XQuaeB0KV9KO99jL3qt
Bu4dxTCQlzZ4NVRdtBWEnhF1gvTk2NnbTL/hqq63wvQ2a+ZmI7MU+cYozU2uuL2GGkergT0SuFy6
sazp6nL840abPjORUqDFnOKEW0Nj8qHBsAMOnyVb3y6D2J6aO0WVsDumB9mTcpkduf6kazOGfn43
a8DOlj1TAlET6vV6n2bKydySjbr3Qoy5bA3kuRiv1dy8mb5hnrHY3gPdAf/myWdf581pNHGpsosi
bDT/EQHCKQbUcddnbhsnZlJhWoDymU8FvjF81XhU76LUi46Z11AcnFEhiXwVN332NzNxMTupIVBx
vce5Q5ZJGnkulXpY5LpU58/ddB5Y8JCRP5AY+LLCuPOKEqeV+tOrT7/2bj3Jvn2vYUBnoT67YBrw
h2UXd+lgeNGKupuD6saGyWBGMfGqse6IJb7wYw9AgEsY8sCid2J0p+0C2QTN9BuHwCEMW3ngYozb
sCLJVPvD3tUtH2QymuQvxCayl5yT13glEseJloqRZqaMuuzoq+ygSGCivHMUmUwvocS8qK1DlZbb
qkruuT3m+ySoJg7ZZlPaa0ClSQ7Qre7Qpinwi6a/dt6QyqLAqqczjueS4J3a+g4ly1XWfZbW8GPW
tdhz6HG9nOeXvKULw6koXaF63TR5zbvq0Urc89KaFE8yf0ZNcSDl3jGnO3xRRHPMhaXW6qWdJILG
4EOasJzx6pCd4CjW65zh57FMJanVAoSu4f8tWCCwlDKxuud31C7AETajmwRihINCPRreJA5O8RxM
A7cfVqk7/BEPtqSfs/PVR7t0TyPwQvS7CefhQiP7bPLvda5+yAXf6XOJgYT9gNVdnSlsOBrhBbXm
caiy5rUHab7LhmW58iZ9G8N+2A/+mBGlKe+8kbDGzAd7EeLQFCF0FpsphdcLFifXPSxj029Dgz9c
FMWtbDDYJXSpSUyCkyStEnrufJ4tJ92m8nU2qgKrV3TJAlySU7inYci6zKH4a7Q4Wl2Tfw6RuIbl
DFM3H62wqv5wrD4HunU2Mz/KydsU+SLptmon1DfGRX5bAdVviXIWm9luSnCEBpNz7+h01wUZtoXA
6eJ8qfANMgAlVYgPP+ERYcnaqgBed/QXoBz316hzmF34G8q5/2OG6GpQLqljTdF69EMRQAcLBJom
y7u9bpM1icGnB+bgecpo56WuFozKrIJzmJIpa8LLtMIxBw/tchT+U1h3IB5LxVScNC/e2EuM51DB
W2b5KXLCzWCNp8j/Jl9EnB06Uxxk0R+W4mtedMSR1pIeUa44TkPIwqHUj3ZG0COMli9rtSgr1UY8
T5qSiQyOHKo/RBZXXJrUelB/OMpLpi5Kzw39yLa3uU2BxXTHHsniBZWwW+BE9s1DNvPBy7NXCzCU
Gu/CGde23bVEUBkla9c/J/2XNqLxMlsh5Xj+L6MPwr1Tw46S/imUfGNmSVCot4s/rbAvZWiw8l0T
cmZ7nsULtMD0Hv80nxtyvJMglIC5Hc+Tqi2gFPzPTsN3Twc+oKka7OvQhBD46BVqSL5wc8w3ZlvY
JxBO+7QmSwrW4Z4jNjrJMMjYpJTkZJiZNn7BInfImh7/TMG1JQxedCWCTUsFDNaRq+0v6ABGuoOW
nUM00MA7OMJ00v9qGU67JPdfQwNPRYltlr985tnzoOEAUzIOvl6eEwh5kWsxSZb3GYa3mCmgwsjB
BdhrzO8Qi1M3GZ+DiasyHFsVE3VkuLU+YUepjd/YV78mFC3rNUyBPi5Kgwk4kSd0BV14zOT5qiGV
f/xyoVjV4YMhZ/ZAE+sMjHC8j5ZLqvx8K70mYG9yN9Qam22z4KRP1ZdRQckJx+kbHuk/dtKYohx3
G3aJuV0AZJ5n+B/RYj5IYvCZ2bxbluJIX/bKDf7RhMcThVMdFh517kwaW7upNMPVua96zspE2Rtc
McuQ/SunBGzxkHyFTsR/ILXt9t2wYQF95WyqbgjAcSddwE1FfY+vgfsEcmQakqxb+KbplvnGwEy8
p9B+KxfbJydKV/Y4wcEyrfTZn4V9dNY8ThtqgzgpKx3aSrDqgAndKJBLVmHSN1vECL8JN3I4brpw
79mtLrtFYaDPds7o+8dAd5StF94uM5mJqVN88g3FSDFzBo/uA+AhesXETxjmbzLae9MIt2ITBGCg
in+t2TznoitZFZQ/+ainjZGY976Xk9f3zjyeh6ixH/pGf3asOOb6o0CJmqZi1zXd/TAMLysynzzB
hdnhoU7H9wJvaN+b7AL9WzjYJ9pkmVhVcE3p3BhV9ryGcZqSy7JRkpBrBh+Dp9yGdf/uOwR2KqP6
O00W24wg/LYNFeOk281Zek5x3xiq3ItCxZW54GchNWe1xkXY3bSlhODZGr7UyEcsEwfU2PdCG48F
DkGbLbTbvELkP2GKZI6kf2JunDNSdDxmaUOBjhdsyqo+dxYmoLWtk8bhfQ2VT9jQRMuqiFMWsVyO
aRsxKoNQYHRzQ/PsmdE/azLx6y9vxip9zK27nLwuuGcdfkh6lgSWYgYISpYRWJ4OdJzz10UQsUxV
lUeie4wFfaWOg7P8WGo/9agSSHLc3ZC/7Kk+VUGqDnMqS27QhBStnLnNs8ztelkY9aLj2irbIw25
YPVpERKWFU+F+xU5+jGYNRhW9EE+WEo+pfCvXHgnDZs7HnEmJafBX4ipi42WG/PY7JdJ9Ecmsjnu
9DZs+9VFdAqKpjwBzk/JK+ghNqmb3FYLeZzFPodBuPNX4HLownLJh4uReFentyfoms9O0UeXxo2e
Vc+8Re/GM5VHF3tg/C3oucQlVYPAbO2/U4PxOE26fTqlmmV9qrCbTLQwyfmxNNlaBRF8QzpSYrcq
KE+xopjeeprNcTrLZrkPSnkOauM1cdW1CwdsL8R5WDtu6r6hBMfVnOeKFUvr86Oi6v2xEAXXJT/d
Wamx3nt/+nS4pGY73vXmBAEqYqv2HbGqiiHApjSg7D3Xv8Ci13spMdiaE5qQNYv32rNJGCw2uaZZ
7WWy/PSghxG/Orqbuhpjhy5fKpR0XnVVv7c9ur5aYe0DJ1M8cfYcJ5K9SERccV1nT9FIxNOllA7N
ufPUDyuFz5Z1/jUIsh3C4TdWot9CQdOsmujg6Z+66f9ofy52s26fYPUQDJaSWiQCsOoKbeqBs4mr
jsddvB+PvWrvso6hWabDlnDYS61x+FD+kIvxrlxA68yoNKQb0EFQSUFrJhj2rYsYyASUnvejFx+X
SZXPOP58ZDXMNj7YKeZb84USCwEGLl32La1Bh9DAbY5YyoJWfzNOmvG4CtBBC1CiKP+y2ASWyH8Q
o2AjywSTeiu6r9eXJLGLzfCRCM5JUtryGtJ1uikDUoVmY4p9BWvH9vnyOuu9FwypRII3EZ3uvInP
9kD0MeWQ9wnFnDCM3MNcA/qYltToMQtEYy3ujUxdjEUZ+1BiHAvzMbYxH5CDCbdSum9+AmqIv9wx
X0n/DQe/3rOoQeGDC4B0/pUNpBndMMs2loeBesQbVBf6UvZ2sx9Llz5eeuUoHYJgZKIlbRyjNalo
QfOgsPdUWZzz9dIvlzHV5x5x8EqD4yZlMt2aGeBcswO24s1kg0nANE167ZkPuNu86WkY40LngMKJ
iYMAzJAfl/ykZvuQC/bUDff6bWpQwK5jZ0gZJ430w8OUM1bofEQ44oIvcdAYxYmLIBMuZXlwJU8I
9V3Ek9gB8mE5jJ19KFtBAqsqZpYVvPSyhMznYB0rltx76GJECXHEG3Ac1KifZDufQt+AxlLog5hh
4ZDviawRS9vkXw0RvUXc12DtUuzmd+5Lgyq/0HC+9Q0yW1k7kl/Am7PaHAMN/SZfWPmIWb5xwd77
XfY6RGS12afQwDBxrir7ZKPdkn/it+cZx1xfeQItHRMZ7oA+agmIlQmnLJ+CYZkItnnBcMjsZzHV
8ujm1msZ2myCfHBQU+1fM1qVYMH5Dg18ZVz4uCm7weFjzQcg68EbWhoHdJuftMWCczCRzdlVYhzl
O4QtixxdgQFiGVoK4POVmjV8Jt58pKPtLVfE11kOM60lyaXpI7JnLtG53D4kbcWkEbCtiQpcAxP4
HzxM1UteO2yjrI5B2T5GutSHgdA77N93pxyHq/a+q5FxmVx2jgE3KO1HuqAVrtnguVaOOvLN2JWZ
uy8bPguYNad9a6VwwPj5cxN7Mi08RdVSH+Zk+szLOeD28ddKeWi9ZfzAeHGdhQStuuiHwLVf3RSV
gGjQv95O2BcQCmtaNgZdBHSsDiEHDRI1NKejcw7jEDPFHr3iVbvzR0C7Dr6p7kmXFgqxLbxNmJqY
9KrykJhi3oqBrUY9uukmyfK3nK+H7iQAFuAjngY2mRhU+SYIGiF8Be8WhZXGjuCi7EuN62InltFF
G1sF3XrB4Myop8VDPza3KjKunq1Wqz9bxAa3QpkGO/6pK9rTuvhT2+6k4/503M7xjAKzF0HIaQM+
PY4EK5tEjTc/6aNt0lXI5bROoggBl7fyzWTlITcBnIkS9HAc4LDUcjkW2Wcz6YQzkWMs5BebuCqw
JaXPULQQcV0EUDMIfvIiDY4Ma5sy58zxwwijWxSeuTZtrFQdRxxHB368wNInxDfsTatRqNzY+ZIf
CcQGLKTbp3xCDxD0VG6yAnNKQEmH6040WmcJHiZCTFUy7VVaPnNeLodcTyQr+rVkU9irAensj5h0
24pbQVLUeSws8NHKHJgCMCOh4Dj89RL2rJcgHoilv6k6lcj3/bIz7bxY09ZAtjtcb4Q6qjZyNxGM
BVyZZUMO0+ZfG+4AFL2rInmd8jDAryywjjn1cbRm7HOtU8WDpc9FY9z6yefOVJXqCCR9Y7E2iiUo
+408Ziv01vYxnVkWvBfJ2qYOuPZ0g0Dmrwm+tT5IkSyNTUic0m9Z/gTyjEpzKFLfP2DyRbvzoqtO
nWNm+M9dpGzW8bx7vQE3bULV/SYUxVPk20+svAn05OADnKzh4MEXidm0yZMHwQBIJl3px0Ry5MrG
HjYiLdVlCudnYw1/9dNgM1f3LK0N8zD3cGMNnDMEsk6Gj1Wtrax96OsktlJ+NZc/uZJB6Pri7n1d
qjDW5nLoI+pVmeIeqbaGIFMTcHJyRH/FSi65zWbWvHCRDiuu5KqY4KnhCXLnpDmzFWRjB+k79ueK
1qz6wzdpTSn9GYhRe/acyOfyIMu9mjLI3Et/bw7eX0StJwLe+baJlCDbxffELj/ysOlOLQGYrEj/
US5P4GmtwLI4uioRnoaZguRcY9NuQOxtk5zq4+W3qNnOemz+N8o4oeGjZdbJl6mARfU5CBfTf3Jo
OtjKYbiKBB+xgN1IqWhsBnhcG/o3d1Hl41UpMGWpl6TlahZIwXvARNLwPagA+UtidycU15sFsBlj
aYMETNgLLSS/1WMA21nMkC7mhGsZ0k3nWQlzW/6FQzS94E0SCvx5qX0EOeL6EJcOfZ4RFPc/LAK9
O+nmy7qyPjJqRhvttzV0LuNPms7UN6PantiBxnJNlZvYDDZjABLaHH+AhopdiNdlzJz7yc+uTk4C
EuDoxuVqwliah0Qa7AifqLOTqcetd8qjbevN10qDGOak/AdP/Y/rL3QMD2T8rHa51BJIsvDot58C
993AMrILRPEbBliEgLspKnvPbAc0VFILJoSTnlJftuh2PEAOa8rUZ7HqSrZmtNKNWfLgQI5rC/Ld
CP7UXXjVpfE8wM+hc44KIIPmqlsMNDZw/AY5u3DOCl0O8rMr3dgk3kRCfCeL6jm1yZeUI/bfIPux
O72faQNgq33WdY5zo6XYo6iLv5WLANE595yS4w478cvSjd92Zu39EBuz6wArWLzkXjaDc9QVz40I
u/fWBJ8mqcVYiQQFhzVGGQUJJCSgjLBI9lB6BkwyHBvGnGzpoH1OphHMr8WeIWw14Mv+Zg2sQ9sa
Yp9XdF+OgoHkyueO/MdmqSzsxVzjgDJgmjIeIhy427aFiZyX9dkFUlFxojOyN9iUed866S/nPW73
tq8fAJ7GvVO9EJ7ZVrYxnYOhgb0nVnxVYW3AYBOa40saFAjSIexYkQhwipEHwZesZp3iIJd58CRD
og91/+iOrDSiglWKNVJvWBYFl+0cDciCzkeZq9saxyq03iRWcBp2oRiSwwNHFQk+HFVbofmR5Ixm
/76s8A0oH/ztrfcJqkdlnryxpAKrCr5vhlJRYuYqBmIpONg2ectGgrXBq0sZiJMOYHh7QqgGDX34
3Vglt/BB+E0+rMmdMoxv/Lj3nli+R8UlFM+qHRe4gqkE9DFhy7s6Cn7xZvE6cut+F7p/NMGXWNTe
V1MkWKc9c5+0hE00B5k9mNeqSJ6LSX15gSSqpjcIiK+tdw8iGd+45ONDePo2FLBHOyuL9r08uw15
VASprZjhSWSVug9m3BPmkNyG2sBTU+Z3Vg7erwwfskXiegnFY84/lj3ofKhXMxT3TKiUTsZLyPFX
Q8dRiTCPhyZ9SeeG9l73jRV6Q89o3yxsD0Jej42zbDNJWA+SwGs1j91hjGgKaAe2Yy5b49hLio+J
XNDWzdlbDYQdg2BFpoqMrDOIiK2LZ+Le7Qj70JzsoVPfyCgVLNIYDkiP9rX6N3VSM5AjbfjXqeF9
PCbZRzd1yJvDyeCq2Wv3bzj8dmwNEf+oU+SwDrJZbt016iUc2D+DtG6FZXzB5d6IiJgfePePkeTk
skIvugXitucd036844XmDqOKtT3DPRSS5OWMi7Br6Ljg0oelMlvuFq6X3aK3AdsjuvfOttP+kCt4
8fAu9HPxLQN7/c2cTiJMClAX0bXo7ZmFsLMdVPKhHQK6XER++5S6ICN0HpRHTqOxMB0FemWkKKiq
EizEUj0Hld+dPBhjm/Q98fgVVCrizg6blyQjgkcF+B5x8+ahKjhgM3wJESew8z/gI7gL3jQYt9hN
3Fjg02APCOvFaSACpceA/2dDUM7DAMB2oXd/WA2CBEsJbPybC/VAmTMrytS6VYUkyDUWVMWLa+VU
d6NJola3CjORuq8rBj0wSHs5dED98d2oLDJZjswX3Ygvg91aRUQWJ/BdYb9ItwJQh9FokAQfUCY3
aZr8rWbK3LBzX1IpbglfaIKhw2gnzN6U1+S8/wWx0hgf5Rak3BBXFMLgpM4f/ZUA4WGOLYC8lC6H
Sk+RJOOGdYPX8AbqHKEp7b5q3gLdIimdNK96bH8WLvC5P649sCrih+L/RHP+L8pJRBGXh58UsUb2
kq/G0fdzZO6xXp4HsK5RNbwv+ZRBIeY9Z+1tP6TiuiOo3M0BreeUUYMaaCGkTA+tKa+NrPnWty37
3uoJbwBwGMWoKpJDwXO4m/LxgTjPgxKckG1rGRQweCTo6U0gQhqYmJnZZ6Hm8Fyy8KY6nfruTnQu
FwAkQP9guGsIbcjemYZudcnWktfaS9KHr7mczJ0052RHnoKypvA8ZObJXf5Yc38qo1BwUWEmMW02
sMtmttiriBKGkI9DEcT+AyPMo5dNbHQDLiXzeNIA9ibVAtUP7mzLvmUEALJ5Re877Us1d1dp1F9s
jx/t7q6KytdEteekjNDhWfVAcsNL/DZSYZ4ZzrFT075TSBedvV9amh/4MjBoXtvK/6WVkAmT/H+W
jZ+LHK5Rj92lc3els7zU8C/cGfOYaUF48LxdbRfsgcR3ZExvCZB50zL4yzwuani+7fpp4mybi0eC
Hye2l2PVxLJZNRrqebXIrkbfccVIcMWgahnzPtfLuS+9V77jrzk738mgb1nCV9s6Vf7Hx9QBpYXz
I5B/Jwo0Y16/0KoWF15uN711bD0ghHJ/zRdMleQhVain2CCyOEYnX+sY525cpeDfaj6m5oR7eyGm
4gFdRWJfvzizJbTaR1eVBNt0YeXvpqw4QzJveRi++1PwkUQpU2s2/tRl/WX14RTnaXYz1d8J9gHl
IdtKh8dCV87Ws7FED957MFDorKDIudQTWbV7B/olRm14i4Y2bu0M4eM4+st+TsbXpGoesnw6DgRt
/M5r8H/Jd1KOuF+dd/BS18ZMv0lwrueud0CGZKJFHcCW1MYIoU4zfciFz6OprybKD88Zv2IUaCpB
+rlep5DsPBhgRCMXnAAzh5VlfEQKCOxoQ3nom4a8nGp5t/m7rGx3Jm4qzsSTDsFcYAASwniqctju
+MrPebUwoBTWm2GMf///hg8I1fixsLgW0DfcHJ3AXo+LFgePzRqKrCCi/mtLkVZNIC4wj1n/u0Bj
SfPm2VUlzL1NPpLanASsXTdg7TZyBPRkqDmJY2NcLq3o2M2QJXZEfsoHVL/1Jz1W2UcxideBC9ZG
dgSQ+nvRfdtQk4jfUOaYN38sdziaIRkEF4uIiUga96MNwEzJs13VT32TU4IcHNNh3DqTw7tbPbtc
47mRh/a+Ms2vBFMVLlyHhtOp23uomFflTBccS3iElTeygK4emwYWN2lSTAyusQNCgpROhkfi0lJq
fkj6irhrmV5FN+7nCAiMjIxXI0cwDVwXqQqfa05V5TyfllbeXMCTTHH93ndxTvy/4Ri76q/pJjsh
nHsvwUrGXu+K1vPVR3wAxuZdozZVfR9AAYpyuPUWcINyfkHSykP9J/UGUPpB+idchaDWgYNJ8R6G
wYcg8w8EEqfN4Mw7kfRkDf6ny7lYQqeTSv3HXMwFJYBbx4t+Us0HplFttg1D99toYRywI3gtuLps
NVprAazR6a/CDqnUaHF/O05+7+t925KVmYLkWYKTYYfMBUok/6hWwwR+x62YnhV726rpiPx0VRWU
u0w8jmVbxkY9vdUv2qfBm6uC7iFaSG3ecWTDVG4q2H+USSDLFJ9GWT/Wvq+OQf4UNPXjaFKssBy8
3L26U/g1huDsJpeAv/tBOTGrwJkn2nPwC/LA1lP9UlrUmlotsJaCSgBTqFh21qvyKmRYCXmCrpyz
Z6B8ihqML75h/DvWi1TWeOf7iPqQFOfYqRja+HhjTGgy5+xQ4sqWdfg79PIU4vSFCEu9DEpPdLLh
Eyz2AtoELPLGGhisKtP9tTu+PRA7rQuG0E0dzXftjDsGSpK/yT3nCK/oYjvjJ/Yr5k3R/sj5JZpy
tvksszBXdL9+kYLJbgYk6OeOrc5WmELfYRMxlf3PM6YTHm00wUkrLGzyR2GQXN2wdFxzeyi5kwd8
HRjkLYSSau33Yycf/r9qFlfs+eqYLdaLrad0P5DKtNsbxzLOesG02H4J1PRY8zrbdWy/tyTzPvRC
5Io0Z+Sm0XEIGU7JsCbDNGzLPrn4DoyEPuS44F4OPUIcyhL2MkVXOcchvqwy+RUujwSWw808sdNM
R/SxpGBF7bfnom09IEzAY2bbeJ679n7wlHHgZf6Yz9lOBN7NUO2wswzjYxnKO2i+7x6DNulKFXBd
D65wZNfSLSh68uCG43V0PNJIlb5Lxv4ShTgmdavJQBAl3ZTI6cto7ukqYKYo7a9ZpLw4MD5h3Sg3
GZPFtq776RTUzrVR9P2grB75CRQmV0XXys8dsjquGTx3FvjFsMvseMmOgT8cODHLjQpagozAmTIz
+Q1k1W1sxLSDZXB3amfr6JkB4BZtENh2WWG5KvDvzeUu6rG8izmLHQdiBE8VfweeJiYkkygnvjHm
3791bv1Ixy7vKmekZ0bkW4dt/qbxiV6jlZ1n01gOTH2Ur5iSyDW2HjdoMT/nLts/kEjYshEcrOUy
8c6gcKkncbttKYq/YoPEUITiBQyBlQbvGQpbtjrs/Ctj+lmFtChEfscT7o2fwrRfuo5clNOWqyl+
ZVPeHLLo58Bm4De9EUkmHBcye92DOU4Ta5lAxxDwf/U87ZuUu6HTuCeErtsQ2M88+BYwYYuEdFU9
wwX5aizzABmCxVIVTLueF+lG52F2JBqKPtDdQ+NhGDVh3JHiuoXGzTQT+KCzdemX9MvR5b2WY45t
jKJOhO3tXCBtgC79dnFMuMax1xQckXFhtZw/dD2P19IKvc286C4zufTLca3z8t1fx5xe/Qx9nusJ
lun2ZBDQ3fhlYx5kKO6GuTwRi9hq29D3UzLsW7bADKJ0HPecDmmJWadmOm20YltbJy5bAYLJ7tS8
QRkdDprKKfQspMXUwGDQyjB26vZGWuBFhwYzyYicmrtC7xrxQJwSbcDE5284Az91CbSXRxo/2IYO
LxxIrvfem959sNwGEnb0eKg87sWTHazgKLbfzC7DzkUgpJPGglsA39rr1S0pq4UX2nQiLNLgFDSM
7XJXGKwKkmLc5h3wg670ZjRe4xtTOcV1/ocAYbNzV4ug7+JQr5ANMq8rTyHUP9onkERnWJBbo5RP
PWQvOCA0seW65tfzDidixqAz+MFb7oD9qCft7odE3NidPHsqcLbzwVTha4ZJbjuAqaR8VGFrJrbA
bIDDZ1RBbEYl/BuA94lysDjggWgjDb6cQIKcRuJcfin2QABp0VghrYbB0QisOKqsfGdaZIDL5r7U
I+7bIPhgo26TBS2Ye9yuZvmMROQ1IVgiiDqjd3F0L445vrWNwEYrZiJxdGAVRNXVk28DqKNF0coJ
Wsk6uEhpkd6J2BlEKBljUT3aIam2xhs+G1yzaxbpbh6X17CzH/tFwchI9p0O9YHOwN95SG/jPHBg
9+/I6I/W2IFu87ptMjv1IbQp9IVuDAGfz26U5ucB/9NImDYR7VMzRm84aWEyDsLdyi2aXcBiGCoN
7ApMOc3wjywBizHUez+iIw+TlMtzYGwZ6gr+uCjao9PSBUbcePbhdpJZcEO4ngGifvTkKiz5gpMW
o7iHyLoYv3aoPp2AgTpLWsyXztGy9evAOyoe3O42iIQlGsv/UY8EeluLZFr6Q2Icp1H22TnwWng3
wvtJuxfG/H8oWgdP5edJjw+Kti4oZcU3Ch3fDfcnKKtb1QUKJWj5xFuY7g1u6YDN8iyLI4iij16C
ctemxzKc/nlWOh5cU7xZGd9dYfwxpYLP7UXbZYA/1v7H2Jktx62c2fpVduj6wA0gM5FAR29f1FzF
YnEebxAUSWGeZzz9+aDt0912R3ScC9uSRZGlKiCRuf61vgXxbCUqo985Xs5BkcTvanFwVir6bMz2
LjcEZcxE31sHqQfHlcYrqgmWFB5xeMd+7w3/qm64ugJmnljwxGtHVC9I4WuKBNdMxdxwFSEX4awd
H/AFQdTde5y0Gf81Mx8ND7yGMXs5eTx1MOYzbzn94sz3bCwR6sp4m5PxniWHSjSfUc0kyGuOaDg2
PzzFFuMEPjsTt/p2HOODRydkU/uzntWway3JXWGHe+ymrzkCQmZhycqNDlYGa1yl4JOq7km2M/wQ
xpx+8Gb5zWMvObJpVgaC0Vi7o/S7qVKQ9bxRdQIYjBP/Uw0Jxnej96cCuvnK0zjtsCa81ZHTwWeI
tm22iD4jEKjAyY6lvK1Kbq56dPc5oFQEohZtNGY5IBPIOObRjKor5bV603lsG6os2DkiC9ba9T9k
ySVDZ9Qvh8E9H0t2Yl8sPLit9sCJjsALxxme7VwSt5ATarR6iX8WzFSXc5IwknGdifkYuDhY+2zw
dimor2k5BVXocFqV744eqLzTPiuE7+/7mdgxhkf2vDxcoD+ja8wzFvswvOSxzjZoLLAVLVoMR5m8
UsjEJzMxDi678aY1mcMrl+cjldlPls+4aeI5siL/+suSVLuoiJA4+YB1uK/19OAE4z7sMBdMs8tk
6i7kELqj5w0DhYw/bJOB0VxGb/PC1EP54yKFQZBFyVnpDmWdWyXHyZi5/ZFB1UM9UKQn++I21hXu
z+LiCUy0DL9ITJtfPmvYYIG6mZ0E865LWRd9t+ekKbluo0MHtOeUfRIheRMdMdhYLyMCZoIgGGd/
xxLoRBfKQY61jYiLGI+YWvSvC9edQf+KJeFRg6Nm84BAF7CFSHzGHH3pLK4Jb4ev7oaD377KnNs0
BWjgc5UNsw8qXRLW6/H2/T7wutSYM+xFcjJQCe3uZzaGx6psoXSW3qF2hnELP3EBKSLkMEHho+7z
NVVZn11qQ81CIQAdZr8lvZA4Pt6jxJp3bkOKqmrfiqj+9JYnUChmATh2vqrS95QZFR1dPBs1yvAW
J9QNQdtRdBucu0A+KtplbPkVCAtvhpte/OCKyhlKquaZibzd7GPY+RbfhbGIOlqonDuA6t8iOtYp
/gw7QQo3bQWXpB1OVns/cXGiufFi45Xmnua4rjOUppmTSdjcYle/cmYY3J1tkXhgbxkRoUDhtn8W
HLy4aboW/SYLzk1OJW/aKBIeWQYsz8A+rLPxrhSwRVIpAbi0bLcCkr8VmyLYv0Bbl4Es9smQtWQN
sCUmJMaHhv9WxHx2hh6weUXn0Qud3TB+moLAuxEv8qdgY+g5BnN1xVo0yfSpFMNbPY84pN1p7YYD
NqqRGvYUrwkeQLaOBANh30W0ZIwKy1LTnvMkCraTnb8QGd84WGvW3Que95ccAgj8vzHcdEF9NTkM
ayB/gT+sOnDcDJ251pm1V5qsALRMUjIp5gXQHvtZw7Xpl5MTx0LTh4TtemjuXQz9N9HyUNTTFv9q
up5GO9uwWvGja4y5BTGiVpaHGtGGrSkXFcyyoY622VDeKyg4VhLchmHxEVcJ+7a6/ISQNUtPbZUZ
PxOhns+EzTapzQmE7mo4KtQ1TDGWlk61Ym0aqO2yoOKzDF5r+jZvRvzltmPcN3X/RU583jHrazet
vFAJnW2GKfhAE3lW3tfcw1odfMxxgSl7Kk/IHoy+catNhnMWGykh2ifTrO8HFXLeW7Jktt+/LYuG
zKAETqF+SOP4xgmyTyM0v2bAiyuRMNBinNRqZup+Z3docS9Wj1CWggn2o+HJJoi/GavpUKXVVwrK
bJuL4l7X6XvnRgrRNIFZSNfWhu7312YUDsCy5qdC1MVBF/B8ZKelUA/c/MXSYbNxHTJMPVbvaXqi
QGxkC5Ucw/HDYh2O8v6O3N8r1sCTv2jytV18+Bm3RC2d516NPJ4Ml4JMTiSx0qegebEXR/hUjBoc
JTrTMmZj9NmugZPE5wRLtznnL7kHvZEtyc/Mrk5xzlDX9hlauXxGpunaa25Fume5TGnqzcz4ktDa
gvKJ2NKTW1IFKHtO2cMc5VjFQbpIEd0LDxmusdKPMZwuY5PFKzrnOLvOegluJVu/JaUqEmxMlcOa
WATNTsbOF0VF+T4kEjdl7WFyobxODUkRdH6yH4+RgL7YF58ygwtWWCQyKnxgujM3VEBAusj7BwVr
hDmke+8P7WuDcg8GR2MMXKsy0hw6uBIx/EfrqjWzLTZ1f2y9FZLpr5ISzyTvS+pIuLPZWLernok2
nHLBuxV95uwKscoXfPe6PjQaeCrDRDPOP+yG5omefo/I+GpSqDooJFvLYRRXlD0RwgKKkCZu2QzD
p4Ki9/s3Q6jwidZA4cZcoZvSCxDI8lbiXgHGjA80Ks+F4MifTDzN/Ll/oYxx6/QWGdeqwuXLS0sA
re/ZjzOsT/dljrffEO5PLF2buEFiEprjCILTCC+AiBKTQo4dzKDE/JPOyjU+LagcXv1cg0m2m+Z7
bpnuLy9UliTRgqR8V2wRNrNknTVyf+sV4rpumN7j0jdcE0mbFLOl4TwmaHspvn0IcbjTlxdsSvdQ
gOMn/mDxt5PyNmFEn9qn0G+fp+UnB1aVbW1l6I3uN1AIVr09PxREeqDXMRflojhloLUmIuLbKrLu
Q84QBJKPSsA3IzHrkf8Re6Fo8QnKb4eT48oZeA2xJoGlyqt0Iluoh4018lRmF46rxEvXZimfB+zx
SITDjVszN6kv7Ri8k/GEECfFZ08/ypyDb/Izhatl7F4AwWxhivHARcQz/EbsbWom/XqhKjKaNgPO
lUZV4h2VxFd9279C2SKZOoCJzI2AcQbDY55dA5IudtdmbS4RB9/NbyigQeulzyFNaJfsl+KdiCTo
Dmv/Ss8cbdkXGTx81LkSa9uUJQN8nNx+UDCojFFpGSSKnRHYvzwxHdCbIAh0odwxsySXDT/HY5Co
gN4iJ1iQfMkjNDJ6RheKzlW/H3LrcRY9/qZ2fFCFs+n8VOy92st4+sJtGwHrBTlJUaeEnKKSk5mP
6VqxoZWs6JsIMXPvzTeOoegN58gOkhzQKPGB1UijD4gUPmUvYjMsZf6CGjFdQAWNq3p+r4uh3BGd
rNFsFwV5+aSy9MUbMPf77TKhJKtD1m6Ua0JSv2DvcjKOxbYeme0UxZtwi6NvUiLM82QTtLy6gMIJ
NDN8AwFkFbiryPGgjXBCcvrEyrn3rBMNd/A4KCCCDR+L9WzWGxOi3aqNSLjaLANQad6E9Pt1j+6s
Ot57S7cvhZuaQLzZutQ2QoA9/6SE9maK52pjdgJCNONOo5pYpMdfeJV+hnmF7D2G1EEgULUVr9Sj
fIyiI6qQ1pKg3DgGx6qS90lMPy1aJmVcJLlwaShS3yHdVXU+f4CjUTtroBxFDt+lOZSHABdRYc5w
Z2R1RGTKudYJieaYivAU1T8b5lgra/byHWt6b+CrE0F7jWcIIhGTNmbO0UT/aDq0V/ziGpUKFxrk
a549l7Lc1gnp/1B2EpgFD21ApNh8soAN21XlIojJgoSBX2UG47XFbJRafNqo9xGG3ZW3DCSoJ3oU
+a+2yxXTatqJQqr88AJCBh+3xCznna49pq7gqaAkOetunMlUcCetqbkatpHgqOLxFOMJpfeV/zSg
jIoOREj0JDq3YRArH2zMXqIPt12OoQdV9iWt8gfOJbhheRfolhonvbAudr9zazFVJ1MJ44BYAz7Z
zjpHIf5oNbKWl4r9sIPqzl5rN84BV6anbzPL2tLKi9xG7H5t2Ei4pvU0Z+YudrLykAkBzapXq7ak
c5057bQK2iuqdvH6RS9dxMli9r9zu2H/0K4Feb8z4suLs6D8LXI5q7ktPlFIfxb94iC1wV1TEZiR
Bdhh4O5SPODRknfrRwb2HMdJODWrKWXCxXzCHbg/A44DWO1p4QZTQO6H+aC1RK3mxECqiqObNIap
bJNQXmtODxzXhhwGe2PdV4P9lUnuQDeb6MCZo+pWOKk+mDOBMKckQW41qr1yPVHdEpG7N2KSs07B
vCqPfSa0FDh0FcTzbGLRmVhxnImhMtHuJ6T0YdMnvbvvAg8wnR99UH/1XPdu9xjMjCta176x/aJ/
bLsk4fbCwYuD8chJsH9hsnfVtUaL0uVEDzEWXTudet7LAe7b7DJJqAFGVra9J508vlNhW27TBomE
Et43P9L13aA7eVRAA7hoocESc7xKnLi5UVOD2NgvAYsZkMLJdOJ3a+7irzo2Lx7dUS/5NH95IxOl
rVKcxjT+hqfA6RfRq7333BFcYhrBRC37st4Ko1Wb3AfkSm2XOBFLKO9nxglaM+m13PCnn/RstsA2
3PMP+1g6bD3b9I/MpRhJxZTYMjqNzwXu33M4TW9FP9N8ULXuccpjzzkZ4spdyhJ//5clg9fmdykb
cVysrk4bXEc2tLJhYkMezgEzE08qIHXaQMk0u5kx26s1uA1JGKAHfoasgyMdwcail9MvmW3GUbEN
VZbt3X747lETDsYsgmvLACtSS2LEaQWOePm/Etsw9iAuHyrKiK/qMUuucoVAjUU05U6889364Fsz
OY5O7qVFbZQqipNfUVE1OXC3DAmr0TapMNSVIe9YANWdrW1vHUSRvaMHLgEQn9Vb6Uz9Jc29/hID
3wTk5rO3H5YiwVAsO47fHw07jHLPpaR3He79o7SovK0aJxBoj7CB/bTwr0q4LYTwOOv/rlDOAwh4
OX9vR1tjefEnUM4zeZN1otvlS1Kc2Q5zdKKh0YZ+pOhn7jAql3BS/3rTZ1tOV789MkLr5OJRBKKm
cDqUrXH43QRa57RuJ3ZPzlrHHDO98HpQDuj35VdSzsDTkjYnVTeBn7agItGj8ZyEYbuphBlcWYOz
PJBSwLvapg5AR+SqaUY9WOmCWFgKi8XS48lHI84hH8BeweRBs1eaJ3TyyoMpPo6OMd+ZcCEPkTRw
CiFuBpbLAbXGkDtBQ2S+E+ePk/KCx+y+Wh5ojU1dFlGp7mVWhNY0tfRO92IFYyU4Q+4sissxgLAW
/u5MC+wwuWoazJFLwWYAz2yT1bE8moBU4WhgFG/ZeJ1Em2FUMZqgupXJ9NzK3D+1f1272ZJNWS7q
hETfofTkQ+Ak47WMaKBzlisX20p8nlRsXNKxfsYaPd3GWRNdazdhOiGm6OfAhGUVlfh2MAEWhz5q
6qscih1JA77v1IOMzYiVDGxTAUULsBpIf2w84nD3170PHQWkvYUPCWU4ZlkzGZsG/fVfLxGqk7/9
XRtp2UG5ijEL7IICIxBI/68staeXCXaEWY7kbz38MA15kevfF2KtasxB0soO3M09Ls8xPjKHQkxy
ZrAusiMaWeRfRtyyypuhfPyvX+VBgmllede4IWgqCxbwiV20h6GpvnQonG1GPdPa4l/pESE486zN
aSOtq/VMAPIQ1oF7UtYnQ4zxehJldpWBxxKFam5C2374/RkBuVlS1ygPtFYU59k01WPiYGALS+ut
10W7SU2OkREWQNlecUUUhDO1f4yf4r6WWxok+LxkTOE5JsKVbebqcWyp+ZOQZjGt+0hRLbipMLPX
DqnoG8oWEEUgr7qiOtXQTm+yjt2H61V3hFTu2ag7t4Wj26eKI2iYlZvZqpk3KyZ0cFTrs3LN9Ew5
FPiiaYc1GfDnOFUPDm2mlVH+jDxveq1Mx2TUMtB2obtt1AQI/emYXClRIcDIJr7TXnWxe8/bWqZf
3KF/kg2glnYTNMu74c3kIs0AnDen3TXmqOGaHKlB5oGeYjLK4X09uHd1T1dX2Qz3kAGdI0d2zFnJ
UL5k4y8/nLcSVslI9uIh8D314EiXA4uK34FfmevY4AgctNXFtYjfSwnzSbZnSK/GTc6auZROMdOP
baA30srPfuljqIWocYEVat4GBKfZ+M9iBTar93dUD12QOziRWJUuAbR/DrkIj2NNWKl0yCr2Ad1N
DnluzqNw8EwdTO8kStjahvW+cGHB9bXe2lOdfQ4pVFuQV9a1sHIaZcbqhagfAMgYxmCgsOfHSLIP
ID6oADCy+IvZwX4aw1Pdls5Thbt23ULbuh2S7m5xp26TfiihPBHX10VBo2YGv+b3bTHYSXT2p9k8
D4Y5Mq6hJhBYPxdNL737aGOQPQLJ7iYXtCrqJWsVnVWY0tvoQhysJxoJUyE5fQz6qpDsocnfZ6cW
seUkJsw04aOJTAYS2anXczVUR610vc9LiLcqlwULJe4ykNJ7ZoXqMCeuu1UBxUwEyK47i8NNHFos
84QHYzeGFN1DVMzskSJYBIEB0F+Y9zcjzkYQqlhlojhHnJcevaws6pgXjYsg2KNEsoabfZ1QyH1I
qQHBWFQA0TDPPevFvm0HE57nfCPMYuA2xLcZMSzd4mHmZhogAQzjDELF0+uqpoi3oZF4O9rktxzS
ZrFR3+oEpLyLBRcEMaSGtjuE+NrBKt7X4CXgrQybAYjGGQ+Xd0h4jtIxR2kJXnXaLyPyHjxRI2ii
w9mFUgowPE02GSMsmdaU4dgZmgjEVSSckCbbUh9sGkiLsWZTm7kchXr/qXOzrev7y9PJ/2nU2byg
tBDLumY7V+q+Fl6wtx1PrbzS3uu80Yc2Nd9yWz6zj8jYupbuenYxCHo2pF7BrUEyBYBsnxwyLsY8
DqzraKTRZcKtzzDNxdBpXrG2FZzLsBflRvSR8YRSDb4o12Jb3zfZ3uGi3MZda+2LtMAfE70xB4tW
LOpklAhcQp5+6DLjPVrWv6kRtz2LOMJqdTMlznU4MdA3Q3PeiN58FqhVa9zpi/dLJ5AWzziPx2de
DlNB3DoFzRcT7E7aleStzidoC86JUw0TGMk3HSF+LOEYlCIMg6R65I7MwSYIZXJMWXJzkjc6M34V
BtxCS1VAQIa03RZgAMYWJ6iIUnpL+uA09tFbyUYdczREA8IMT2NZwJ2fKQxM5l+jlWnqKvmxPJ12
8Cz8Dabda9MmSrYgPqgPC4+ROZApnHeFHji2M3Zam3JkhFfpRZFZSz+urzx6n0ebYKNrVveVENds
eAvumvqrRq7XqUJVw4lUOgZRar5MqdCl2TrTx9lysbdWr7Lwb1pr+PIHQqRN47x7HNwSV13xibZ7
XyYHaxTYv/X0DAiLytBkuDHyvjpGLeWV/TKtbDMLvRZHcI0Q3CraNuKe9AHY8pDTfvNktYW7hdtc
UP/KtsuxyrPruuG+VyZ1qoxH4MbghRUMKBqRoHKW2YYDPdUSyzdtq/F5FAaH5NSSvAV1Qe0cJeR0
btZSHOa8JDFTxHuRtl8tiKx1ENxnztiex0iWG8Y4Z1nkNEAMDIwM56pPoHX3802WYfGvrelUMnbd
e0nzPNn26fcLSWY4M9QzrO7YuJjXfm5lG6koeaQNlGViFaWE+5Fk6QFv+jud8C4bbg2JEk9AVvV3
hPHTDfHsEzVFzxYwiJXowZ2TIqVEcTIfYjG9NVzEm3bJregYI6OLIIbFMHmrOvZGS42KSiRu//Bu
KszhzYkxvOSfsUIF7BOIW3omqOyYx8Ton2kQe3YmnpfRtQsAGxB4CZdroqeNlXh5+r4yCUAXXjzb
cwTo28yv2ir+bDSUscnayYG4hjS8546OskPJooZ5nlFIhWEj7MK7eO5+yhpRiza/dENK+C1XmpBY
Zt06k/nkGNhQOUih+BTpO2ZHZ0s9oKq7Y87uYFUVCEKFjXblg3BzlcIA7SKqw3ME2hYj3sbLdPhg
+PVnQ5IkmNQHjfMQU5rf75+rLJzZUbXzBMmzhn9rUlYIUhr8F3OX3zdZUVd3zFDgeMwZzRK8Hi80
j3mOr1ll0wkt1r8P0I5aJ/ouJWcIrw8eS1g5VJdzBpGFidmPotcff/zb3//j3z7Hfw++i9uCbEyR
N3//D37/WZRTDWCv/Zff/v36Yff4+2/851f889f//bC93/6vX7D/Li4f2Xfzr1+0vIz//Kb82H+8
rM1H+/FPv9nmLX1Kd913Pd1/N13a/n4B/AOWr/z//cM/vn9/FzwH33/++Cy6vF2+WxAV+Y9//NHx
688ftu3+fof+eoOW7/+PP1z+AX/+eKR5Moma9uN//qXvj6b984dWf7MEhyPpOCY2aCWsH38M38uf
OPpvwtUWs2JBU4t0XH5QDuQ8/POHtP5mStuWpiVt17Ztx/nxR1N0yx8J52+OlpY0PWFa7Blc68f/
+8f/06f3X5/mH3mX3RZR3jZ//lD6xx/lXx/y8o/TvAAP0ADVuSY8e5M4GX/++XEPwJKvtv5Prdn4
aLa/SNQ0L4QNgG3D8jHsJ09VNHbnok9KdhhfgubKgp4rRkwU+gaBtx7DWALz4jzecg9I7eMztBXK
VQLHkraerJ42U+Dnp7rfoYWxOWR8NpbGeE0fCPyEPDSwOnLO7X3xEymRdpoGcB6NXQE3uS+iNYWN
ZKomR58A1XRrkVfjunCGq7yxltWOri8rgBFA8dAdwMGPsa0VPbs4xoOWJN6EqG2wtT5CYj+EUNSf
Akv9JEhaMu6qAhRN+jnJcRLcH8VM7VHy+t8uhH+81//9vZXK+9d317MEpFK2tlJr09au98/vrpWk
Y1+EtrVXmcsil1kvDN/7NfDaV7uQX7KvxTrtCT/4gcJi1m3MTIfXgNuIn2OAq2mvqK2GcLxLeJIU
3iZ0evvEbqkB1fGO5+26K51wW5RmAJ+aIO4cwowDOM8phdB6mJT3iZ3L9Syyb+Y9mLntaV96NG21
uh7W6WMxkFPwZ3HRmFrANxbNEQI+83fxzNgRArQmhEyFzsYdycV7PNvzjOSC11FVZ5rfHubUUNfG
pbHmj6ENokNJhy5pd4x4KdtPRxBkFG1xymee+3h7slOQJGxR+2pvzOygQonvt5LxRQ10rVop4Pyx
bYJ9RfefnhuDvGngrJ3Qw1sJBGV2J7Enp8G14ofZngg9szpzepxNJ38ubQQMEj7jZoxNjocl0Vc8
tahB1ktG7e5Nhs2C5MYOjB1sVw8YNVsf4AAYKGNqB2RYnbIEvhoVnRzrNuz0xNZi+rty3GWejIGA
h0C6aSbSlxw+Du1IlLSQwWOSd/MxkrNzMAzmjUAXcGor7xGiRb0NamqYcIDwIQBfiQNMl4NgzJOm
RHnNAGWEyUfccHnazcVkBoNFueGy8BlGYuNDAE71te2+0jnEs6VSHWPi5kW45pvvKvc5sYotnAKf
XFgltnbs1qcIf9CaQ938rCBvOiH5mwZhB282gbG8Ca4dsF6dzb50zouz63HrsrMu0sxn6m4tkSX7
ZNggvX0fe6ztHIuZYG5mk8gkn0o3G/UiRw+QyaGJ4SrQxf6gfca4ABW9oAC7PA23eq7vaXTLScfk
Hdqde2mn/onhdr/Lmjg5OvgFeXRBNmkjj+1hFT9h7DwYFbTUxO3qy6iy585u96gsI7sfOe/xNGFO
zp7TZScczqqnysRkwGOW8X625HuuB3/DlhEmmU+WsE/UJVTeM0mZldAUlNuST8mGAQMlj855rJAT
xU7NNDDmCivYDV68rjAkAT9cIH3Omf8BTG/CYqkqCh2tqdyIuLm0CcIwh/r7upB3DuCJFp7l2piK
6NAbLtpiTtNo2VmA2bmcSBC2+0mI+joU912l6hOjSzSz+eTUWAkMjCN0cIzx3jCbezklb349dgcI
h7iTHEDaigmjDm1nYxrBSyTHcF+pUFzZCn2CgzQvUM9n24/Filh7tgmYUBdR3J2qCnNHYFn1Nkwl
FKsGl0hrAkb3HBesssa33ootagRlyYN50k1owfyGGBUbythxnL54JEF3puO1q5LhhTsPZBObwMdK
TqyEDNLeKJNtAOFvHxUK7pPlbVttPCeU2LBfJ+7fFO+jim7iGktvKux9jq2llcibrksDuayKR1o1
KvZwOlu7CZYST70p5VJXkkfRqVi6ezNj1VDafqdh4Rmhi8Rt+A46B3w1SfGclfkRUnPKNDqeE1aT
9OSp3l+xrGEKqPPiSrr5KnSWfWRgvJtxF9NnUDOYsInuKsA7jjvifAEPvxWM49derRlze/N9ZkSE
Mgrx7fgRYB3ffjaT8mkwItRYOw43bkscOSB+dM5WgF6YplIgH2cE0KqZBBVupy1uCrhq7AwdegRy
lRqbrEmvvRQita++RzvCvV81IIEmZl6JxKrdfltqPjYA9Txs34jahzQONLTP5AjR98JA19iic33G
JuM6+DaEwMNvzk7MusKsvcNiTFkzJvWdg4F3PVLKAmYBqJ8u9CcgqWSTiLDdmx2nAG3zXgE3+BVW
ibFx6vjY2kG3NWAE4skWp2pIrw0aoNZlbbmcYZdcgkcluy5W4IRC+FPN69ia0SWmZgjIAiPD3B7o
L2ZVK2POPmm3n4MS1YkTq5exzCea8solTeFnBnXr4X1oh79SM3yeJZAjdir3NWLK2exVsbGjY5YT
h7IkbBav/EhDs2HtK5mDcz7HOUOZlWZ/EWKI7C2RnlCX91iKh+uisBCVbWCpo+yYegXwW+fawDoM
gEpgprQ5slE+xgodu8cRXxwHL/lK5RTO1kYe/QyeOsSsnESsWfEoZA1/otwTWrVhyHPOZhTnc9nt
0Cd8xOSihZey8k2VHvKAruTSovIFdA2IJSlv7LmjgcwV/QuHq7Kq2gNESkQjSSMczqD2jiak5ZmJ
sTi8ToZFNqwhUxEjeO9M+ybIGD+mhr4FMjhe4pjxHezs0yAVl/CS0WXU3ZzS1DlikZNH+oV5cT2p
/DoLz9hNsVRnJBe9cXovpfe0/MeA4bVOSwySxWg/lpP9BeaJtpBs+BwG96Xr2udi9DBHe5ux4cEd
BXZxchQZqASszxbJn+xm3r7NFRkKKn1WsWeVO/bH09B1Zw0paNVgZydDzzvdDdQYoRj5DaHr2SbG
E4kZt1kNfZ2GGlYZ4gcJ5BR2fTAxCvDxzP7t2fj0mIys+kkdrHCp4hp6Uoi281XUxiMFPTjseg6g
bUdLc6c85GbFxdVyRqJsRqOvtJjSo/leu137qJCyvBgIZ1tVjGFd9Je+u24WT1rSQm5pA8gcScxA
tRyrE7vy6M6xpu8R6JWiyx6bhXguaJXYU/p8IuC3mMKJ0jWKPnuaYKwttcu3BDcIA1hL7iCjtCip
E1rOB+6zwLXeOkQSSL2kRR2AduDFXxSYAT6W+bYJneFUDxjMmhbpLo8o5Jrb9Con88vw+dUPykcm
2v1pDoejLMKLhaVnY2OfJfHOYpY1uKrsBJrkSGt71Ht32Sh/Jh62CAdHVtTbyVbDI2nsMb0tuqVK
wJhuhW32DzNlGMKun1xZX0+tma4NwAW5n1eEULcoswTJB//UJIQPaIEFuqxlRVXhB8ttTbDeEFsE
T6a+PCGwrZtso4vXceaYWpoZ5oFKjdtMpdb1EFu3Y9O8mANqd0mAjB1YZc4DgAsoay7NqGWKXbcv
8Q+xk2QfHbFu8qGFyA5nOOF+TPeGbh6FM1b7UPYvwmpmiu6SrQWrb51OoYT4jU+rdDG9SL6ZUbP8
sz8BwoI8NPj2S+iMWANYj7bpOIIYzznZu0Dploefscbi9qvQ5Msbbqq9M7e7CcQooMXmkqWfddgl
z1NBkg/60aZy5RJX6MPrQDhsbIKG0HBOh0dOmscx8m0BxJvAyrL4ML8gqeXhUPDMfZVY7dGzkq9m
EuMuhF4Lrg++8pi919jYlELTZUsMs98NHwc9km6cmHBROY4hd25+w+j2gSNZaf3q1WWnxCSQD7qp
SPPTLVVtSEg95uEHKCaea9NwyX0jOlGCUBWnusqzU2j1N5Enr5COkpPiYyugmexVyo64MQ9Suies
LBGI1+6ep5U4mO70FmXjxo9EvoaljkzGpV2KZm8SfxzqL9sRFMfL7xzT8cERAdgx3tK+NMlh6Ta7
bT1CQ7AjcSDrbD90cgARGT7ipu3XcSe/QNw2125J+p+oerLEe1EiW/biyMBrEYcRi2iMLapykju8
3lcsXngu1ZicXapskrZSG5vd0MZ5rIVmbuBG3S4JeqqHbH3kwPAgIE2dXFUc/CxPtvYCyitp2FbZ
8J3w8d+4Vvcrip8rd2Q4kzN1MV61EBDXTCK3FO5kaxy40YaGRrKVtnVZhl/7IMTGOQS/dMGISWEY
30Rjc0/LDUcG2G3riV39Yjd8DmQAxo9t6TnOYMpM01yTdeC4Ji1r5VlUfjMgwl8uSDI342koYMdl
DMqB0RUXuwseQk5cl8QDmzlT+LItK461Lo+mTZR35VVsw1saOApO2utPFq41BWnRqgG7KhvwSzyt
4zHl9dQzdQFi2hX8JPwN+O20LMu7TOZgS3ogmP457ueHUuEXadKZ+mYKyQdksToGWnUu3A4mdGCc
6ecLLgC2uMXZUR0CZ7rto24+VXreG1qEJ3Yt8xo3I2xCKNyEjAoSTEn+NngVhbIB5tbBfSo6w8Tt
2LLsTbjqZrbXSDMzRnRahNIZjT0v+0eKyKmUcbF2mKnjnSpjQDyYDXHCJ8FiAQosNTpaIL2bDnpv
nRqA7hN6iXyqMPoY8RzrYGhUV1RLbBm4b6nsMLaRNreRVbendGy7DcPEh9AfwLlK7zZX/k2d0gxN
yTNXr8n606UWQMeSqKHn4VanxHiNEE08dai5CqsMWjxZiVrYlz59lJWSYOQRSkLAaok/LJsDOC15
QslPOw7xpvYU1rQPH371tjRLDd0GVIpjy4MIeuQKJ3H23AHVhjjIfZQO0FqFGjf02psrQZXZuv5U
rWteldJ+Nb3S3LmMV7fw81hj/Op5tPSe4ROlCZhVzchEwmGK4bvWe9t5mKj95shcO9qBpzL39CLE
K55AbQ+33Pm/HJ3ZcttIlES/CBGowv5KEgQ3LdRiyX5B2LJV2FHYl6/vg37p6JnpkD0iUbiVN/Mk
Mu7assvdXKO6Swv6wyGhbj+4wSl24A79KF2PvQk9ZYTK/A8+z+LY5zkAc4MwRx4fLc7RKKMR9FzO
b5BVWV1SdOVVdrH1TT6kagiiwc5feNgxZC4so+21+il79StXH5L4ykmumigHCQTsYc5hUv8aXqvJ
vKaveZdSSWLAQikT+dQv609Lxc+xoEwGqFZHd2TawZ9gyCNqnYVKuM9NnWj0lGDD84R44WLeR9Ik
3Vp1rIHNg/axFQLM9xzaUO2y/opHWYedBdLTj5erNE8m3kLe1wTPW4aOSzdgj/TqO62iG0BjeJC6
9XmfVTkmzyw7WiUFh2ls7F2R0IbZivZOcTww86IZT8wjVwc5ChRe/8Aot5/7EW5CN5+WJgFGEr9j
l+YgHcofPX2aQIrqk9aCXIez3BdnEABc+fPxuhsTtyceMjPckEwwvvTNQChT5ICucAveV2/hqlfA
wo1z47scGM3q2s2PqwOZg5rhCxcd41pM/Gz0N4SasYzR1QxMqfy/CjoUg91mFLSJoOF94kcT0AhX
K47vq++9WSAWgITPxtktR2xjnU9eqP7rAY87j4HCx9jgbje6ADh6n//pqZBnZaDXI7thrC/82Jmj
ONj0Pc+nOQPDFHM5CYZqjOq1rQ+9YcJpCiYuqNTKc7JncMn3xdVLbY6witKAYXDy2zBrpMq0vs3r
n3wgzBD3HVqViXxYl1pEGmdyVcmE6lPu7oZWl0A0n6ngr+EhL4Vl/U4bSnaDOXMgvt2EWvoguhs8
l+ZkMHgFs7crAwdYcMewhd2A/MG/tYzv8EstjBzdIWgb+gidZTq5BJuEW/xyYdYCQIUzvtkGksr/
YQgH+5XBI8EKsqi8H45wjjN9NDv8FwD/LU7yipZN7K4QPxyujXYS7AZ3vvbD2tJOUqavcuHY0Fn3
WRDehzsmrrP20bsoIKKoE75ad7NdfEIkK6aw76gEUDDsywaPotv0n5PBtbOVwuJG4+ehLpcXeDV5
6M+490zPDhn4fQpB9B/PLe6o00+s9pyTHpin11jcmY0oycIxDS+ta4svxeFSemyx1sZ6n1rgJ63C
Cl2ORyslT2damFUzuChS3qyMAqnccq/xMoCcH0wBTqP5MzGhY8piTk67B57Vi16e5GhynrT8YjII
McWyUlM3YpYN/pk1scucuh5ele10qqyVBZpaSZL4KTkVllchOerxNfVjOKdtkBySdHgxU188G8h8
u7YguVBDlVoMyJU5mcDGS8djX+DDKqw6soYSUa3+GtuGHDuQLDliAB+8+U8c9CVZCn3vu/jN22ji
gpvKzpjIuQYBm1Krj/uo8AL0OhdbOKDuMsEAPaFX4ABL+33OxJ+vEmqzD649iKFsBNb4XVZAJmkD
pk+Sq8T4bTl6DjtzZhpuGjBYRJMGl7gHuiYKV77+w4Ko94FFmZuqSEP14guv/njLDJD3Uy2JvSRn
01qxgZconN628rSm/HfNO50U1PJOyR81A8yjbadrcou6PE1W9knQlqKmrsHqlREmkofOxxa/0Pd0
oEB6DwpSHIJsCC6ozUDPkiQKbKLYtl2zgLTLL79Q1KhY7j9mCaxOVfUUU+yNDjZTbLAMPFltwuW6
cZ7YOFthXxOapDENpj7eznpp5z9D8m9FeQ/6JOC6zyibEOC99E3wOPrNTw744czSBOzkiIZQju+N
tTlanVpGbS//uI1gaMVCtz246WVMxE16kjrpckSw5HJGewOCledxwe+4FILqG3wmg2po2MRiqafn
JNuzB+SIqHBG6DHF2nehbGakPQPbvDXx6zL67rG1tlJNF3BL2zDF0jRRaGzxmv9JjvpX6fhkiGKz
O2JvOeVtCrsdinqYEWGiZ84yHzRnyrgQN+MXhGW/Tu4lu/JLssq/Qy4H1qKuOq78froF9kDigZci
LfIndwiHt2X53fZB/4p/119cvsNg1KoW0P/Yi1sxQclZTCjYtXSclw7prjB8Qh99/0V4++SQXzjJ
xD1xR9z5XYkFa6z+VVP/1zO5SQT/n48C/6OysqjYguAsizhJh2aPVTGlKtghLzEGxFjNBUpwXLDI
WQyuAXECn5iXMpUoDWQgko+9hqjXUUYkk5NrZkcmqZq9Ad53oNFftUFlbVc06mI0UFDdEnfLApy7
7Jr6objaTM3XSmSk4pJgk2FJkHF7hLDMSLbJDDOXptQs5jNom0ssm32SKmITmEUBPqJWjAFWh0Yq
c4tgN2flSAY4sPyQcjmyRlSZIZvlcdIc8pLv19H0x3zH0zaE5jmTcj70qEbHYXHfhAjYa3N4e2uv
DjPDkLdud0xlBnuD8nBQC1AE57lpjpPBl4LS2Yp1+rH0u28r0xSRDDnl4Kv8MNs8P7ZFjn+QMFfl
OtfYQ36RpXvu7QkeU2mcipbOPKyTOPHTJ4Gs7Afm01agBAqhDnk5SZz/e4VdKZSDE/PhiHRPUY2Z
N8HZnBSIRszhWSCvBuWs1xhg4n7LEJxl0n/0gvPSbJLfiCZRwn/0IbTII2tlKh3NCkxP6v6dPFfQ
5O65ocBuEaSX3nau1lImZ78dvmXqFBcu/REtJGiqDfKWTXwYdJkfTrp9gJJA5Fj6v60FGVKg9g0k
51KAgPBgnr05LR71ivc/57kLt/LXJOmilRkQtlYtIH7EPCo0bzOCcCqyFg2TLB53GWGiw0w7AHBO
DEKpMYTgb6+DcOZvd+SyW6Ahr2bJ3gxbHMEM1JDVSf+uvd6aj7l5dwVfLxSpky0HSlsEvFJ6Xp6o
zTg2EyIzGSxw69y91rXhRrA1iMz3phQzY0PMeVO9L5PxRPobv0vGX0i7buj37bPtAzzsS3oFNrz/
SMMQdxEaNpCTf8ek9E+lCUKgFV9F8dQ79DexO3NQYGrSkwGCpbnGy0PFIq72WLlq0Ftnbz508P8W
v4O6qfLT1KLmmFRU7VudnSTt0OdUFN+lR6WSN9H5jTd4Z9d4i5t1HiKmJMja+Hit3v/o2rqLkjHj
9yvpJ6FHtOW7PtDHtAjoSfYNo0v5KAPcCJQKMadQHu42tIv0taDuEFkbjFJICyGyd1L3FxP5aHT0
b6eNg4OFq++kXfOTpqveMXkvzM4zYjd9LgvJtg3zvDjdizKmH3hZNpjuPzug2GZAIb6PYn1bhDWe
lvhkGejufdyNYYqWsqfk+XXrMgQradFLwhrsMGV8fFYLKUUtSEb1Mu8UpbmcjPZ6gvC+zyH6HmmX
+Vh1DoVZUqIlu+5PZlnqWjimfQrAplh+7DHC98+UTuuQoMpCtR++W+09WqvQl9Gajkatvxqzzq48
D32fmxEEHkgOQN9gqBNcKPzid0ucHE3AyVmQzZolYVVBiqvbgdZWqAFoCsKAL74iHFK5tCETDazH
yykwCJw07DasWh1VP52xhGYP6xL/ZSqqwPYvwZGmgJ8L7AFzGqrHNl5B8HvVj2BNX5whp2K7NJ/o
HDJumVmmV0MEzBEDG7zEecjs/pSOFLYXqQp2LEI1HN8dxyEvrpZ7Q7uVJRSqYnGFswhK6Hdb69DC
Yn8UXU+9nc++n6XPFv+yvlK3/r2Su6PGlX3nkD+yes/vzYO5chWDLMlnUq7Achjd4w58Er6uxS6t
E68L67S9cg9Lrm4DbDy2jezkzrHrgcu0ybAPqIkpBVqt4BfWzRNHAv4rWVXpZbArB1dnjAtJBMeu
K/vn0dDG3uxNQB1Sb7Xfn1o4/nOvx413SFCxnDYYZgVhOqN9+sHkVbyTfvxEdWr8oN1XeLe0sy0+
meiVUFUw04Nni3u32QiGWHZ8EfDimydhdMWPxCjQmjHIHeIO76RNvGnxJslYV5GgLdXFR8W/oxIw
1RLoxn5thvganwobE8/aYGkWjbwHrGYfm77+N/mH2QnGsJmAxOgyvTvFG15NcXOyl7kvVtwHWTi6
bM7dvMtvBgPDAZYYeP5sIilqAl/vpg+yvht/Xv1k2elhRHS5aLjt5xAsKyxOuJItlyyqlqEAqCeg
4fhI2U/u+JjXN60xcEgHiSajFGim12PpjH9J3ZnR1K7TNc+pnxBJ/2hHVtC+eWmrzgQ3zsO6gjXs
SKaZjaXuSrBFsd1Pc/Z+LC3/26TMYoZZpKx0LG948fqzpTnLyemnXt89J05z1QWTFU5JdhOCGoBY
AZOV2rlRvRh4DXhCi+9N9ta2/pdSmzFwyXWIvI9cbrPBsyviDiRmLJTb3j8Szyn2956ObECuEmoO
JKt0hCe3FL9hWnYM8sNZbEXj5B/qp+GPmGlDDDCT7ZyJRCzNortSreJoxsmvYcUItrT6Ml3Aw7QP
Bvnieo5BudZUNQYMg7zqCcECltvZA4uyIRsQ13i5jkY9nmJC2zs6GzECUqnH6r5swDfhjnNmgFmT
W7zLOT5PKICXebJ+z3Qc7dJeO2EG7fPWYfG4VQpmBtih7o+qvRe6pUhA1R4QJzG1oQRuEPH9DR2R
nPp1iAmdV38y29WREOpAXoetN8VCeyEzzs/R4G7plUfCuaxAof4b3GzumB4cTKZ9tK1jea0wdTg5
9y0yLVlHTF+Z3i8W2T6PjPiOW/0SLGyw4hGIlJ/X9OE2FZHIePA2ftsGpPV5zpJlqwP+bJfp79jS
c8hXJP0glZYGuFL6bICZhiHAWrmC4RnxQkQt8KiNsx8UibchYZ2EbWW+GkUNBhgPJFy2aRtP7n4j
GXfa8VR6xUON/oKWCLCVHDZ3hVEFVxJh+GamCvOJr54Wd3xlPUC7XSnR53DKnlydvHml8ndDTNas
aLia1rifT9rI+doH1VfMei6z5sPUDUdzxf2ZcIwDefFf/v8HTuufy5b0Ij/scLeqzniW7EswH6lX
ea/rKZp4TcDJWjV2XsVSdbeyoLQZ0C61pV9G8cH+Aap/2eeHGhVT+R+kg5k1bMpu6mH9VLXTRtOc
s/AXK0ZOSf9IPeGiqno3Oy65zTE9qm+Slw5odKN4JMOJ1K4N7oGmhwUUZPvd8OneK5LODe3GurR8
k1PycxcnablZpgNKlpiDozaMN8qz95OMu5vHamnXry4YXGPkjPLHX05fXhOWRYs/R4PT6oMA7ndU
tvNgFoTsQe5UR97h2A0N77Wxqz9TXovdJnBd9DYxNpFIJisqvfSJuKmHlq6yQ92gjvadf27XTO4s
ioqjwvgZ83+mrdg/QR7I9iim32tA6D+XM26wsSLkpj9lbk3kDsf1jqXAZf0mp4NlPTlrudwaA6tC
bPMMNTm5eXdtj23X/01NwDWj0d0cx7lOBDmLlF2ombOTcdpXofKn0uUU6reGzjhI/gjv7TypeQ4Z
t9cj6+gB/SWMzWTc+4EkcTWEtQO83E2KjxbtxSua82pR4ELmSe7Rd2aaDilh9yfnSpsGKm2rI2/p
E5oAn+KG2u5MwPElT8RRZsX0yGwErBU6SZOu5Cm5OdsBiT9q6zk8aqPDYYqSXeXk9qv4vU0X7HPQ
NvcJLdF7a6zOCEZJpCH/AfwHlSaXa5kYAsW/4Eru2iwZMa5Q7RcfHKLFGN2Gz/EmpnF6sGPBJX7b
mxZVlHk5OuPsqcvgwZ4izHdwkQp3ePba1Xxr3f6hSYrl6GAv2uf08mJpilus/rR4Ge0PkHDwzrDg
p3zJCRLi8SdAtndc2NRdFXyN7KF2nUc7k8v7rhLmegw88wfR3Rg/h8HtzFdfZiWYexV+l9L4hxvj
j99wOsvFRnIxPdTY2KfGQbB22v4tMf0jZi/j6qvgM+jZvKnPMbXHfdUOV2FMyMOEtehdTYtj3uhH
ljmnNLaiajShQzn2Atpz7fj2WK+GexPgiUJTEdEjMS1zfbXWGgydKjmu7TNcpz5qBy7pCrbfKase
+Ea8+njNn+y0AJ9TkRzhqfY7a3wOMvHYN8s9S0t8MqXxZ12n4NpUFGrYztzce7dzuUm3+yoQ7etY
5AnZebbLVQYpVFGF1cMBKrnGkO2IvQfy82dKGJbzMKooMEcyGTiwXnxLW/shQMbBhu/zNkwEiBp8
SORnI2rVn8hV3wI8+jfN/Up0lFEaW21yMP9GFZ54b3fkgyWbdaYqMGAp+1e7/qnTrNmx0gBO4fAF
X2kn8BInjmoNZHyyv4W5gNLtGOfZWfjnBlePNF99TcGZPdXOobmxJqEUCM6VErE8DgPuocQToOkz
yfbB+KXY94Szqr8Gi43BSNgsUfMzT86WZSnS69QuN7PJnhd/PSnmgcuNMIp+Lytm+S5GD6kXXxzc
OegOiXL/jhYtnYTsyBXbywVGEt+lgVefp59NAron+HsniDjJ3os6d5rvFC68qL4D+hpkAWzURV1a
E2FaeWV7wCOkws55KZbc+JmrCBS6cZAiO1V1/mMel+vMUHJrWZyeRGy8NXFsR7JognAVkdEk1ZPr
Bo+1i65L+PgtHu9GSsdQ7Q4E+FF78RoWoNq7t4nrLPaRT3JJ6qeHK7AbP5xSf+BN+xUYLeSIxTWO
eMJ4zbrvVswsSVfes0POgv0LjBZDmwDr3HZ5mHubePyCwcmBcQIwV8+PjTtEruqCcFTONciy9uhx
Omxh+YMTmL/XFsp9S56RVkIAEkbgv41xzpxiC3ffpXBU+Fq9sHWkn2GwXlSVOvuxLZH5YqwIafPe
mZ/KyUlHdOCwWnujCG0tqmZOVUXOfqtfmM+Mx3Wr0Csp+s2LjA2D+JDQ6o6ZiBWWGGd6zM1herSb
+U052d0Mcsbc1TluMJKrnVBu18iZ6RlfvSHtK4XFn3FMVdhIC9iTxmuDxEuDFbRWNOf0dSG5dcC3
Ghqmf5lj6ZxSZYqwC7g1UVsyRCSev9BFPTb2AHDbg8VnHJU1NMRA0rjQCPT7iXdB1ULtaGvi0X21
nIB6kkrb5kLPlJeqkAp2pPjuLDO/kcDGG9hwUfMz2DYlbwEWC49zANkN2qudQbQMqADITPHiYCNA
yliMq+0YI89NzAq3zq8rgo6WsJTRxg7CMA+mN23CLTUualpPWIC4RYGK4dfTHZCJcdmRJygVbzGL
Ku59P2d/ZzeG1U3jMH98WPrkNjCDH2oDMYpU0mPgdvhIy3i4iXb8dLqUtiN00NDaeiwmDH9LMVs0
LSA+j+JJFM5nZW/9agmQeA2Iaj8MWOAGH6ufX/0M2sw5BCkpxAZzBnZ12gdRI8vGT8D04NNGiby2
lE7v8zy2w0oHf0szvgPcEWdTlx8rBUqHdIGaYBTxvfB7va+8QEe+BAFTBAOjVOJH0mJnNFvNNW8m
KhndE5Lskx4MJ+w4aUhfikvg3ks/Vmc/k3QT4V+twSfUbHLUSnCLWvfHnCqMqG0RmkcogUY5/AS4
yjhha6KcXD6OTp6/VyOrTCMnJk+Kx7qSFLGuA5d2xsP0FgTrv0nzkOfORMMBlehMnlB6Rls6x0BC
Nsm6jiXRQquAriBkzurH1As801w7H237qwZq++T69j7Q2t5Zcki4/rTNE59N+/T/v02Jdy+S4c3S
nhEuQwKq3/nDjsKjAmq8sl49IqjZj///o7S/Ss1CqcBaFMZbVTaBfvRMKhswknnXnh7ZN2h85Qmx
2SDEi9TgBXA7WlpmwrngLr0MbffAR8ChiAPGdecnOzFYWuBDUG7s3+qiWh+bIE8vuOfYgm5Zq0Hc
F8s5Qj+kssGtqkcI42x0EjRbPHmYNXB1DHR3HXTO7wxjfASkpjmtNqn8HV0UL1OLdOZu3cGEtV8g
ER2s1R8f6cg4jZmrH7RZu/vUhqTYeBmXV5zBsOYl5twh0g6Op3XBqVGjsDAYoT16cEj2g5SfdBKJ
KGFwPY19hgQx4Z22moEBS7D1SEzOtLii3ImGo4IhFEgri/XOxB07V2V2BQB7GGf6odRk/CCrbDTG
J8FI2PPEa/ij4IpYrk+LBOLk5C7UTGuQgpOgLZgqSKuJz/GADDhsmPFFXOOcVb4VaDiJcpwPuFy4
d4vm3fKYglbseIfWis1b77K9gyAtj61XOscVOZJgJmURNTqy8Ovp7s2KL3DD9atyzKMXW3u7N9tN
yYOR/9nF5pvcrmv+xKfGchZMOjUikU1zrmJUP5im1IfOxo2QuLkIvYkJo8uhmE2V9zNIIKzwzpSf
ZQF1wEj4hsTps6oFFcZo3fyRGyjRpOgGagoQ8oyruBM3FH9KKiLIjj4k3jNPcvA2F/TidTrFYG6w
DwEEGBA+DmtVnEuFn8K0mUfm7ToE+zNSJNeYBLhrWTDwt58/Nw9B3d/6bCWVpLlG0F98K/Lmq3XV
dMa4mh4ki499W2P1swnFAC5honU7bA49rcUEAO0oWxUoChUwl8OgKUdmv8li4zEV3y179UM5vDY8
widZxh/tWv1NV5pznVo/9oX+Q9nsG0hFL0KhP/vDyOEQoP9NXwa5LMo0gemzxCNyYZ1z9m8Eodff
RK7hm8NaLtoUDc6wu+syOwadHj4/x9CfSTPaF0wCsHgaSBgsac0wzhm+jUZRjrkyjzu1KM/ASDcd
bnkma2r05U0ZpQ47xSXfkMVDlvegE9fEOy5N90EzSEHpwGGCERlOBrSWnHW2lENUUTH40HxO0K1u
rinXm0V19LVb3f1qG9mLtZCBKfr6RCzpi4LAS1NyE88LK7+0vgpzbBA0jGAAmDJxWXU8nkkc32In
pcqqZLM/JDLdg3ZMT0hK94Tu5NMaF98y9uFETZ4IIVpFM23TB1KdrAYD9OLe8UMf8WjEbnvlL8vV
JZNupAdyP5NpUfYJe2pkzuQaUl0SbmdBWjQ45fhr5Eb5FS8+K5bJf1uWDdWXENpBhPtbGGl2VfpX
FQvnbCz5TvSmuK8orNd8zr7nDA4tStJhBhJ0pLLnrVPblTXlTy2S+lD6o/0S8Fmn72ZrZa8mfDbu
rjSkU8IZpmX2ltc+UPh6vjiip09CUlsoemRGKMmXUSKj1gJ7tm5tc58mXBY86+rMGaxEbg1VoY5e
za0J1xYCTc6JURdWAHmsD86W5QN0poIo1J38oZJpvgi3iVAQoPMMVRu6HWbyXYoJjN2iaYcLQR4p
t6r1BrfYinkilUxqKEdvy9BfF/M5AEFLXIYH1mjcz7Vgk5tjY9hjHUhQqEZMTGhEGInAhWenXgWv
87zisCyngGYl2Mj8hy5cGwniNLiVnl5fuzHlNUz7O6p+Pn62uvryE/y5hkzViWZ38daVLuyX4szr
tHw0ABrzi6c2mlgNqBD/lz9Uz1CWf6l5cvdkmXwgJt1fTBM5sAwyRFmDFFg3fKGq3oyf0m5LpVLY
LmG0koV6qBbR3YSzcFHPQOowsa5AxNZsQ1/wXshR592OjmzjSkGQ+1pJn/8iSxGqF6OECIq2x+yG
dcTScxTMDrlLEqUhxLJxa0JcUg6wTBtIEDVvZGbjl3rllwNW4LcPlQtWog0jrNu4A+7Cvv9XMrTx
+wI5h+7Du6i55FmJrFCTC+NC1d3eLxDOK0LBK3jlupricB0XqrHkqw2B7qAgvu6LVnJ8V/+biEzK
26g5g0vQHhy4QFcE4z5wcyjAwRKJuv9oXMfYp8r7l8r6biv3V08ZCLpMNyWPgcC3tFb4ay2sn6P1
tzTUm6+87fKXfVpyXfaWpyVdBMN6nQUmj9XOOlTaGvwqrbQbNfPq++ymKaeD0IY2mnvQmfplOea9
10eSVBHGenOJrP9be3mTcnKv3EW7Bx6zGtpJ9tOuuW2utN6HrlqfPDs9W16+noJm+d2MLI9VojUu
x9U9ZAVDnt3mv32X1/VYK+amYYJ3zPy/di6Mi6T+kbwvqOgHAnbOp+PfVjwFe548vM2e/OLNRZdH
3xwznNm/GvhwaIYULqzrpZxc4yDUh2906Y37M6A2y2XB2eXluynw1sKcZ99IwYx8dvFVon1b6XUg
Jj1bbxy/OIW1dQS8wFCPy4aFLjc5aijszcbDacPNIjlgKKZ3DpbA1bCLp6DS5W8iSHja8jp/NBrr
Tdped5jK6a33CTkbQU7ygQWO7uh3wFR6brnaNWKsTp4H49kI6jRK+7TdC9cI5VKRi1maaGWhQFil
rk6LTPgk5r9JUFB/uhLptkjgG0FLINJ79xo5RjqOf7eYCMMk/5qX5QGGa/3VK/XL7v2wYrX8Y05A
7BkditUUaOexL1G8Mao0E2okzWebkZ930eC6nH75dkGvnYtF2If4CM+XZLCe2p85XgDXzT0utiUm
02k1IxcMGRdGqiSZZ+98L1DxE/ev8T9MpVbOsa1x0haleIn1+mJQGEq+j+5FkuEcId21rbFeoKH0
O6Uxv2NdRhhYHHHs8FdY5SRe7JEbxyJB5o55/cy+eNhPAA3vKVwOcPzFnsc4e4Xegt/bd3YNe6wW
ohAF9FkktW+eambejMMqVdADhInFTgx/EIC++2J6zQsvPiC9gBkri/bIVVG/mMsmfwWYyCr2hgJy
87V77iUsLJniOsG5W5+83v01LYISBtuon2M1XAmdT6D5MRhTu168pabxJIIUb7i3qmNbMgvNde/y
CYFFGrnShOMvgEzJlS7RnU6kPjsJ7Uu+gOqA4H/TLfMPPExG+rbLHjyL9UeFXoGPYLLH4mpVpPoW
JKjXlvRfm/D8Tj2NpKuoaUyhESxe0vozsRgnQMROl7GiOcYbwNpq6umdVWQRNDMduiX1RIX2EV2U
Cffke8ox8FT2EtAxOn0GM+A1w3KeXG2rfxW7UEQ7vLEi+GEki3Wbbf9KLcpdmnXzi6Xa1j5BoXZn
NxTfILHuCgV1PqMi492bf08eN2Dsle6l4Qr+sk6reqRI5jbg3DFn5NzWvFD0XAbZeK0S/8Mx4uCY
ZKbN+DZeaiefT3VZuVcGiwUXztUfB7Ac9fBr9q36wbYkS88myCIsHsVLHf9xFH6glH0qQz3wQC66
WcJ2yiNnu5smXOoiA6UqyQMe0oKflLNkbkGcCAPEkw+x3HaaC1M42A+/yU6dVfzGlu6fbEpPyFYu
7JGZXIyAYaYjnXwJtn/LKbDnx+GLWeQjwbcUrxmUumB8YjQxHnU3v4NyKc4YvwEX87GQmRg+FSfR
Wfeopw7VKfyd0v4QF+ZHl6sni1p6lBLeD1X2nQvaCmUHikaPRKfzN7cIgojawUdWP/AtU8AJ2UqR
seK3j9+mJYnFqW96aUB72eqERjPSCzQGBxmQRYHO/u5JyNaSWEnEtxLjnhF7xXNjqDugk+BoWRln
LVcnnExrZC+doufgcKUySwgr8krvY4m1vU/90T9vwVSVF2CM+lYRQmngcuNIpqjsg25w5/b/P3qH
Q6ep5Pc8G+lmp/g5JsOIZGjPoXuPl9wENFKz8vDDrE++Vl2qp+Y69QUf8fCXnhQn0lqDt5zZK23Q
MOyKTsc1YGW5YD2AHAN5WiMnjeZ7S/znsI6Q0GmPxH3Ym+q4TJnBCoZ7jIfVrnbVGxzOYt8imYYx
l+4JneVUxOCUqE6Atd7qV2iWv8fFRk6s8VR0yzrv5ZKRV0wFWHkILO7EIrCHvnWtJw/hG3IHlUtf
ooH5a/nt0Wlhw8guAzrpRDke82memj2l2yyLwb3X4mmqx4eU05ABsGSI4xVkJ62ka9GmsplrsaY4
fOhktpM26gw+TETbaT4SqE3Comfk63OidxpTq+Oyv8ryxD10Pl7ADi8mW3tKKxxNRIAUFvdP8o4Q
8LbOTYcbGiBOzEoxc4tr2P+KOl1Cayr1sUzqexx0S5TORMJzQyC4kYyd6Hvj0fFP7Dtb3GFAo2U5
EAnU/kPM8EiEbIggE/0DZeCDXNGaapCfFluPEx1lnNEQs8iYAiWyNI2yPZhMz2yOhuF/l6XoMYoG
2Dxd1uja7QQKVAPUkE+DYsOwFoxjhVGCVPHNh3rRUF6W6cdW8waNZF9vEUi/3tYkLGXTCYdD5y1P
lTXeloyZAZ5AfKzL5a5Ivta0g4APJizQzf8bI3flqqxwHrFRytoqbuXgnc2eXnJvat9Mh5WKo6kI
MIEm50QnH7xifpFQ/kGo5OcqsfvIcKno4uKxm9KfxbaLBhlg7QyMQVz/k0gaOZSzoruYfmn+v/rY
W3YV0cpTUaXQz/utS0EGw1dpkzSP+4U5FZPCqrIxQnXfaUXdRreaf7OW+CRuabKsk3VoGp6EuU/9
Y0q+lns1RT6gP9vJ/VBNAv2olRHCFJ7mAgjX6E0gdjfUY9Dr7MqSDJVvmqsDNMKLrVO6APP5ujCh
R+a4vBUljMh1SpZdVnW8E/vqI6jnJRwbMWPO+DQbzbUQD4ZNEOVg5egrE05UKh8IA5cWnjmc2awH
5uoOQ1CR2wVbNynvHEzUQbOLwNukb5akuAR/MIkalhcGRg45lr8ymilYOYAO5xeknDrYtXLgfM7Y
NYIEI5eiAFMXS/qYL+IxKbnJZrtRqo00ziBAxOPsOFv8N6Y0r0uGF49Qn++MPMLdqcufpZNeJH+x
bAaD5RE7M0X/ltWfuLRfJUiz0Fc1FguaOcM0/6E3+AxoX+2XbphbV1GW91Imn6tZsiGqB9gr9YzX
b2D1B5noqCSGPfbIOrQnnH2WCpMeKFA3lNN+snlDTZzVTCHQmkBBsgdk8dcL0M4leErHwuCbU8aN
Qkhy9Sg9ssTCPcUZBZpeW93LDp5BTeO77EaAPxYagIBl3aF2AyHiUOApC4U1/8fceSxHrqRZ+olQ
BjgAh2MbOhjBYFCLDYwqoZVD4+n7Q1a3VXXbzKJnNYu6Vsa8mZcZBNx/cc53PjurQk9dISQosONU
CV7sfPYeOBULwqqmBTUcHTg7pfZYTYej3lRkeLixDG8Ey614tBhoC5OtWe2Ru0tC9VYmtG9gyqid
uuhSmsi/0Fzy2m9kzSE+37YV4IGm/OFkH27pQ9+S5fFvjXmA9sG6J43h4WWEx7bJnpZt2KN6Nbaa
Le00stcw7cjbj9L+CBHCXvB87IIIIUyGyGrjTfZHUUU76mKS7hEObLqbvMzUZs5QFOp+GUvj2t1r
MHeumjaSgDM2uUwZjAwXaYFeeeTmtDp8Tn74gpSs3/aN+vEUe2jMEHeEcNG2v6txOkZ1x9SRH+ia
g/7c9s5d40V6zeN9dori0XezHbPWjyoRx7axXvygpT6szW/DsINFNOpB03J/sA6ASHDZWm/mfCTw
BL/umXEOplsiICGgb4eh/EZVFGbIrivsJ5VX3BLFgofGujQIzAV1Z1vCf8MXYmOeYTTVrRIG18za
63jTo3+F4G5fbeUccrovlxIKQwBJ3RJJbh/GR3P5BPqGoICe2qXgLZI5T0MuHEAsbX5P0QpkK/3J
NcJAO02ecpcjvxvCj0EXABgRAcZ5fBmUehRdTPhFRDHajgd3QfY5BnniPjqGJHu0YJaB/hhurbje
m3pRM/AXFEsWFnquGE7IwCYMG/4Kuv2B3DS0TJbDwW4HLAsnhD5LChtybt4cA4t5vsvKyDqMU/FG
Z7EZehhLdUVmKmbRyfRY6GbORQ1fgz2bN1HuvNiowXsYc5smgXLE4IvM5Ay1zzDPhzTC7UfENXY0
BgG2xz59HufoGun62QFSxbIRR0rHkDl7wZIubwZ7JNzKrg81vnlG2UW87kHYJeQSNo16aQH6nj2z
pP8xAg510j5MRQxb52xnO7kWvXEgueM3Zv2xrmVG6ISfm5RP6O2DoTzWZnNEhXaa/Zlfn8QyR2Lm
nZLikJT5fZBy4EBCMSefhS+O70TCL0fZBzGFfh84Hf9oNpwrLAOfoq4kqcC9Fo29TJIdvB0pebYV
8L5CJG96yF+cdOzYvDsOaSqQ4+PsYMjyzSrRqcO+o0GcJxKMav85T45WLx89ugA3A2zthfjUB0wR
qbcY1YlXr1ps4MhiHjp/uCaLTbiLvGebWo0aCX0azlAk4AIRDxFroPwanA/GfBBsQpm4kEXfzxtK
+Qf0W+BpxvZPOHwl7b2nrSe3LSggTec+qHLJG45LpYjx8+bO3y4lY63hZaCDMtiD3PnXqmzWSthn
LueAZRz5p51tPvk5qHFPHpVLynoIq45v2crZZlcjXXSwM3KuyphRbEqvgqOSlZaVcW2NhJGAH9zV
Qqq90aJvHEGRh0gSGoPUATIPt06UiWPik7L09+usJnmGEeZOY/UKbZ0wu7FmCYLwoi3fh65G/RJp
Nq1h/orJYJ3E3bnhilxbuFdYCLZ6k/oE7Tn61bON2yEOQpZZ+YdbcpVmNi1gqYI1g7Fkl/VevJME
uGh327Fd22lGiZsuHT5ok2+bTEF31dhCTdXyr1E/j/Kde42aIxk/GxIxIPvuCA04GF6Voupy/SNI
vsayPuvY2NRGgrzb4KSMeAyNlAOSJOrCMsjRKBYwLo1DHFQoyHJWtxL3ubYgEcYjtIPAI8M07d+T
kLFOBgCUBYizFg/1iHO3JQNmVyhxUGF9RhhMJ5Klz+UQHIycE7MvMNzyAYvZGlF/L1gdKjgel4+c
eAKyF8kb1XX3OFskRrLN+0WrcExztWNTjrG4BKlfVckz/+VVRfQW+w5258YCYiFMBpYF5aHVHG2m
8F7AuQI1hYLf3qDaHbe1Qd3hJfxkh8zmO23Mq1XKo7DrmTpV8VAgV1mx2eWTmyhmTSYfMVqReCge
/37TbaGYzbEZ6tPhq+FeJfuJB3Y2XmQ3fgQE1LCk/vuL9WQfvRrOCrpNitpvDfDEJ6Z0zYvF2Kqz
mdLoHViPG5OheQkKeoUn7gEz0SWLe56ADkgG4lHaJRzO/PJWyRa9tFV81VP3KYrsyaOpMJZ7nWKQ
oy00bpzeIv9UxjfaZfHsqPacTWj7i1J9TZ0BFakAYMULUJTVomaaqA0i2MhADbe9kpjJI2eTB+M1
ZLrLJrJFLUZ/zcWDQup34bbA9QvfgSFy/yAnh8XwWgpQBZYd7fKMNDI0qGqtvfktXeS2jAYXY8t6
5iLo9bUwyNfwE/UyZtkb4tE8bfollnSloUBZhc+WZf5Qs/czSfJ+YvolgEbzUiZ9JjmKxSz/bKbp
rXV4xxl6En0neInQ+5dOeRcPzBJ8A50KShYiWNYOIzzgLMSz4OJbxQ2cwWoOCCiPo5vWd+hZGnLJ
tQfJNheLbsY/6KGvVp1ib20AuiFXyF3JNgclmiFAkxu/Hv4YbXTPDfvjyhFJczqj/ePaMtq7cQou
sw8Elwfr222Db6msV2LSf+MRDGG7oFQj/jPcFUF06ZL0Fq4Pi1MnftdEHdh18xxLNPF+RQAWOSFr
rgHNfVZ/e6G6HaKkWYuxeyqhBw+O4HVDY+qI9F3GWN6FG639rvxkisUmusb+zqNJ+mi8LdH5Lrrz
L0Id7TVkl9deOePGQB20o1xiOm7rVcNaYgEDkGvK7cL8wx2VwYgb52ZHBcx8p30QVUpxONmce2r+
VVl7ToPll/x25zhAH4IMgNRYhxyr/W6QjPOlSTwm4reFvFFwDiGwBUf1NYEQR6o4VceUOO+kxOop
k/zeajUBaz57/DFnYeEjTshyXC6iLtkzO+HDzOzGFVwT6OZW4B/4JVU8JI6LClbfM+OFLZJhjU9j
51RLMOzhAA/D9O8Rie05lZcMBY3DkeOwLgsEeewEGvxyR9jku2TOkKMX8MykaMkKR6iJOHibGbwr
knkMlnSQAdMS5FfQU4AeuW87+ScbslPSd+UeoNtpcn5cv9kiov+xWCCsw5HfM2HThFllhQf7ueyZ
zNQxTv/eakAXEH9Y9+4x9727pCICW3UdKwwr3kWV88oIy9p7qrrLivbHLiaNNd34UHjUCtgRO1zO
j1EPOdn9w1qFuTdP4/LABUJd4g7dZTOd+YinqUf0MIHuwslEbti87yRDbjgONua2I5QMzM3528h+
BSrfn06bOaDK/Meb0pc+nJlMTQSGsNoEEjSFRy/JPlMHrHScJQzl4O7s3aT/nT33vq3Nr1pOHx2d
rtOIXY/hG0/h/JovT3WJDjq0ZmcdbsrcfS05RNhO5FtJyblrw75YLca6oB4WZO4i0NPzBSsroI4E
bRZsrDTJ8hNytmPmFO2JORcDSQdDVl7R1PQRt9x4T+YAxIS4czBOZthv53hHYMBBMdHpSgvy//gr
FMOoomQG4VGmZ8unXnek4diWfiPmZ9+6WLjZohDJO3PWTsU7Dyka0Zz8ywgOevDdt0vOR4vNuRjd
m1Fkl9Bl/4Xh/MP1PELsSvLiCZ2JHj2GKz2Kh20fFZjbb80wevn7744OAxHX5qhoaYFwCMzHGmEg
woAHwGJ61/nmt9TxwokDfCdjOBiB0xwTeLKt0yz2aDb2ddT8yUu0iUUtD2hDNTGEbAxnPGhL8pWA
42KcsWk8+AY+zWLxw/Xt0AE5H7tdkpH6lDlXDZ8JG0d3z1YTik7TuTvAwQThsD5wyD7mqhv3qmF+
FY037UAZaoU3SZIN6y6FwmKMAzKeCc2NLg8xtpl1XkyQmEKQ2IFNyjw5vbCyeOgd8vsqc9HBUzsA
Ba/l8Fb3xJw1jKE4PjnpJy43PQKgAHzN9Wq4MerZlscSDdv/nkf6/4wb/Xfa6P+Ravr/I4/UgQUK
sfX/wiN91l3YfU7/jWC6/I5/wkgN1/4HuFFfKNiFpgk8VPwXjdRw1T8IuDNxrwnG5r6wgFVi+F6Y
o4Zt/gNBlyAKw/Ncy5EOqNL/5JGyQfiHtC3X9fiy6/vS9P83QFI2avxZ/4YklY7HH+/armVbwuE1
s/8nkrQaRMcyhz4MFPLOiWuMKtGjk1XN3b/+UXVme/Gsh79fmQPBoPTvl8L6n1/6+3WyyJo7QiHa
SxXc/+v3/v0y8bfdpSr++eWybSZ39d++9Pdf+vt75Dh3l8C7/uuP/Pv/fN/vLvbwP7/cCrJCbHnX
+PQO7DuGkP7U9/PFUPniAGwIRTq8BVwahwJoyraD6jl6zvBkOihTNPbrU2kGGOFsPAhEySz8Fss+
dKZ6LPqy2umB0IbYjJ5Cv3wm3TWGYtjctrxZF9OVfwmENwnKq6hhpTuq1tzFFto0aTDbY6l1sQzS
IFhb34QGeuE0kWz/yQJlRDVuDSvK900prINniS+RIdqMo+QA0Lg7DGjB1k3bH4c2PMsIrWA9Mo8e
AnNJVsRi4yX6xoCxuzUzJOG+m/xxQuVvs1L3KGzDfEf4MY0LW+RTEnhH2dT6WDGlZ8jQBOjtO70p
neqZ3txctf3Ekj2fCsAkPeakxI+2LaIGCMmWgGbhnWyDCpdB9ouy6o0fFuGd5xlYEBj3jdlSNzGp
DOB7bQwdIs2n91mleDdKV5x8a4l+mZGyMVNiA4PJRL61EXLcuMfCmk9y29njEbM5G8oCzGRttfIS
/+nRqp0SZVEdKDkcZ8lieVkd6Smst3DhqAD8vj84WpJNlZwoQ2D+i+dE5GcKfcG3kxyNgC1yFXx0
gPdvpjLgR49E1tFmuZ59eAEajc+1c+3nLEOMxB+sEH8sxWlDWF+eGfyIqjurKTauNseHXrtPTkHi
TF+ZeJsqypMQFfQBAueTtTjBqJ1uOkin26hmLGvy023VYOx81x7XiMdTuEhkkS1SpspCYsGHtm2n
sHgZGpYj818RrIufOZeO/9iYRnwKrejWE4znUFhesw4trc3+djsVmjTD0N+3YCRwPHjuSVepvlCT
mdydu17ggJ+45G/6uZ6eTERpWz+MQ74T84mrSl4QRQRY2DrKWeLVDkUBL9atlbxv5mPm5sl9V0Hm
DMayZAlEL2MMtLaSEOQHC23+WoYmvFuH5U7Yi3rPPB0iTJ9eQaGyn1lCxfzsI5l0dBN0I/G3oa13
tldjDSUaCAwKsqA4tavDCN5qzU+1u7g2y4HuJW+6x9bOn7j3mTppfh4shJGqxMSp+CG5RksEHZHr
X+k89Lc0GYeQbIc4eKrJJSazzbePMz+BFYTgvd+0w7NXUQ0H4bJdQurFZCS339uW9ZKf2GLrtQat
N6DmJ59vxE0gvQ4tfRzjP0Y5JgJ7Qbr0y0hvc4oruvE6Mhieh/U1Gvr6pjCZ2QPuz+46LR+QJvgX
mBi0xIO1B9UgWS8W7aaSrn0E/HueG6fZ2+jFMbIZz7VB8Bcia3Bdvvqjc2t5t+i6ejYx0y2iTOSe
ZgYvRkJJKC00mtMpqbvbKa+axzFFRd6mF3J+ogXH9zNA7nuGOgMEz9mbdh2dVGCcLK+pvmcxfE0D
WZxVvEwfc+vec934Es+62brfVTRnv0kxk7FiTNWj0aUxa6lKs3jOiqOdBX/SpBPIpPL+tul4fP22
u5nHcafczCToa5l/NN61TfM/XcYWIgL93qpKH2THPgf1KamFg0EKTE0sT4CQi9Cx21IJ9zoF4T1C
X1iMcV8eE/AblP1i7RD/dHBSBqDE0SC/wgkD7uN5EVW/k/gMWqJjFmyIsT3iZpR7NVnmjrHZkzZt
oGs5K3wzDM1jpdJ9T7t/HElk2oFs9a4xlemaME8PhQ9xWPPeqiihZqfdQNi3FpQRxGbznmCr+ehl
DbFWQ/OEJ8/dsOVX5HjvfMXy2yFuM05M0Ky190hRyx+Rx1jFqpF2q1cWQvXR2pCtE66Rk53rxECV
W05HAfLNJAljHwXqGXAVUGbBVVDHUJhGanhbgvPC2bZGzQ5bxyJAfOvYcFdZ8nSnIWm709//N+nu
O8SUQQeT77goINEI9cYrKm+a6JikeXEZptQ6zXAa7HJyefCSap8kORYG707xiNx45lmBqL2pA8SW
nZI104p94DXxXgKkZbAAYRSLAvSjPi42iW2+eN0oHk3D3rPp/8NHjUOmJvkVJHh6cIjdwKV5K1rn
O0uddB9hyVz3YyMPXjk2W8B0wDZ6Iz3XE3t1IlLdLbho6vQbQ2L9kUI/pfHIOcdrm47C3niGFb8j
GHlOhQlyOK+PPMD3bCLMtbSXaAXbxJm++OBtWWyxumWHAXHxqieMelOZBYAOpsdOczvkZnVgJfyI
05ygzYGQitT8bVLZoW8M3OW0pFXGVmam97odQNyaaCB4a0NUYZumt7fSJt+iaXahJkCutUi1rPgH
n9lDC1Yvlsx1hjlZynfASB1wIxd1vZ0DhFiosBI581yVBCJSYKzoydRuoPDo5x4Aqkvfjs8eHaZx
bIYjgmsoJb5D4zL0CMe1eq0NKgdnrr6XnpPDKDV3ph89ihYXAwZvYMjOoQ6Lelf4ybemvonNzt95
eZ8xqpNg4FxzH8q5v+ut9oa95gln7slPgQNVg3qVd8pxng1lPDsFl1kaGosTct70STAeijqLDzlK
7K1pjvmui0ngtZtNaopXGNaMfzOyhhXRkyuSL5GkoQlhTo7DRPjGo8eRZg05O/qcrWUlSasuoL2m
L8mSmcQ0v12XSl8SN8gOVrpYaWAOdDbDxylAXFnxmgOHfOPdYPJBz4ykeyvbii1FGB2zSnbrPpvN
VSGrUxKm517AYp6t+TGsek56NNdFvuRA8CqskwUO65k4zX88Hb1qOwWojonkgGBwWwgNfkAV2yzy
TMBe5Ivk/Va34xlusELHtulc/vtaErQc+PWWnc9DSRrFGu7YPgrBJiE7qCElFJs0VVfJPArfNhM4
MVOV6PwzmVFyO20ab4IIsLQltiq2j4VpFLjHrJ2K0/e571+02z87fMcNkiX8Y/1pyJCQ3qGOtlBN
TwRMpKu4740VpN+dmJH0cv8n7FDSJ/DZH2bkfgmw7fSpVohgpzmXnsgOnnS/3Xih6iZ6M5DNuYpr
9cW0j1mO0z7P/hLPOYibRrKtqZL7uq/30N/8ujsPuroHAlcc0g7NG8F3D0QQOXwawalAEAg/kzFX
NKHwtkaSatBDehgoqmE6yYyUnrhhZjQPIM/j8sOY/RcIM8xudiWVXg8jYl3aGNtKgw26Sn/zIhdn
r5efPSOAQSZyRag0/wjrr75tEPelP52Hk90wmNWOXB4raBBQOMH3rOusuTptCz2DiHXRvQ958x55
ib8uKESb0n5UffhkduVvl0C5nEg3Q/5RresuvY8a65JomHwaqVzn4es03CsGwJdgjLDf285BRf3B
tmwGm/hrKTeDq+aJM1pChAZDm1BCutukqL5DB8UZKQ0oeSrx0DUlEgBVPCJCx5pkIcqKzYWlTWQU
GhLdkb05oALo+pupRsZHOHcHay2rcK/HyF92UVuha0Avlc4PAVmeoJHHY9Ol3RalQ8koMDyryH8z
zR6NRQ++rYpJkiqqRw5vVMMK+U1UTM/eNJNRpZ/wDHE6LsE3kYUaxEw342LrLT9lAmnUk0VLCQHP
bxGM+C3bgAScYlY2TJ7bIWTE2d0Obv5dp8AEo8aQPIkE1ZMYCqE+cMDzm75ADx8zuohHdFlFM7+T
3o4zt8CDTCSOvvG6+MGYDP8Rr860XVznTC5s1vgzV4sqMbEnzVVGycSfDX8SABOsxZRHJurQJtu9
yJ6YKN2hrn7QMcM/2xAU9r5pnmuTDUuA1KMQzzn5gV2sOJHqeT+7LJVrPHPrGV3qBPmbGeSvk8Xv
AfDuMQjMFb62HP9mdtGi7Z4isQodxElDAOqwjbp73N4X3aAujcscCRQWwRFSghgGhBT9JVqgJeDY
1oNKl92FT6k2nhtvePdSNiW2rVGSR0R56ZS+Gr0taQEdAVzl0EE+mdrtzDEyG+O4b0IPbZTn7+os
fWjzoePxj8xNFrIFNRFMS2f6TXC8bJDwYiVGfM3BFvExuz0/zbrfWQzjLWFt+8mHpmfxMjiZhBxO
9pP0TJ4uBot2Jj6KOUZZXoUUpjw5pGUMGzHC14rr9NAFfzAK2uiaKjY4uYF2acr3JaDEwKuHtZ/P
kL/m/LPKF+y9IpzuTyxs8gAIilirCf6aFb5HaQcEbppZ0LtX4pk2OuSHpUhkwW+UgXxrrRvSp+c4
ndfgobIrDLjHtueUyuVn7hg8VRW6nxwl0mYo2h3xSwtSgb0m3jrWGtr5FGhh59i5yaX/5k4Z7AhZ
kam2QLHsr2I6F/gGlkjzP24RXNkB0BVkT0Iyf6vTSzU1JTcZg/eojJ5D7dxzxhSbgLpmOwbvYcIT
XmTzPoVgcI1i8yKhfnsZtAWXjSAq6hoeFPLWUiIJYrhgFjRVSUBGnM3actBCbLVPzOZsVi9d6CHZ
6rxDEQGm7typOOjXKgKMHNTNi+kgJ1n0C4B2D3aTImhNTqqdPCxWuF0T399ZOfugoKG1UqyRp4JL
OKNxFeapHpFfIunFN8iio6R3IZaDO6FNYFWVIwV5KNbTABOnrOUzIRWbsp1uEvJomEXw/iqLM6Vo
Hkk2adeZzE91Huz8LgAcNFhXZBqpmb2RqP475IxbOYGi1dD720mHV8tuZrRXpNKKtrpjOv8rXOuF
bEmPpbtAOBE359jCvJr2qLHYZMN9y69TFdRrRw/32M8G2HDjWQOR2IVo5zZdgpwvBug4lp/RwiRC
gw4Era7u0ExxSaRmk297WX0REs9jjP0P+6vx7fp4NiLU4nE9XzKyzHih/6iCzVoNmQ1R5Z2x/IVU
slRKMLk44M96DhkBhBIqGydgoP1z29rhkiClKc2CYrMzEm/jilLurZpHYJig2ZLsifBjfKmNBzPs
orfwlimXA8nnoECGoSwG4DrPKB2kRZ4boVqe57/LFmwO3i6M1Nn4JjX4E8b2hEKPxM4gHOBlUtN1
Io6IcyU8OjVHNm33T6O+/GUfoeYGoWmGiLgXf+ocYn886M8huO9HEC9lyzaE/wHz8J/tkkgwqAfO
up53busCH+oiHkF7gpoynrSHM1zoYyAsgjAkxOusvcxZfJ0FePys/oX09jIzqhhtBx1SskFfuxjz
euAKHQnlFd5KLT8qvxcoObGOBdPwVeqUtIjBv7N1Uq0t5gCRDwm4rTTRRDNOCv1iLWjgqElfigBY
g2sj8Day6aEv2evH84WIdQfsbHebLV4f0Uk+ySUoZwmQBKaUXcCugvSeMwbwkoKiKr9thKRrBxcH
pdbgAcRtHzG7f1dkVu8HYeOVbsAbpeqEhUKth3565TM72pOY14Yrkq2C8ZKYExZn62v01UtuU9kI
u2Von+07bKooONiv9WV+9WxiOAP13RhMQvV2nNh68A2/6Hycd0rs4iBhSccDSe2/DVpB+gPyPBoV
LwUSuVXsmTbRUB7GMd6XISJWo6+vUzY15z6ZPjlC7oA1IArorqnJzrAroluWhSQ9MesntXHLwJhd
Z95/yBIOacjbybN846Xpj017G9cT0uzGP7a5hgXicmLWtMs6ZMcWWE624z2tSOndYjD/5Ix+SBvv
M2oesqDyjmGmT/xVqEum5tsV88lF0rOCfP0T6JYQhsy/tEK8D170YyW52MEywuwE+T9N/R87y2Bq
Tz7FcDJ9md3CUqxv+QKDUmPYp6ZjbMeRCsIZoTr2kKep28Tabfq15YloLTsYk4M77ITbPEfVzOa3
S1BuUhELXsSyhCVnM//QgUectcqPoYO0Qi8rMPhKVNxp84dbb+3OECeGL+V3R0fJW6TGZwOtUogl
5lCM8yoo1S0idpxkvb+OZjYnag6fior065kjx23rl4DAZOxAE39l04HuVYHKLDE4VmG0YzhqrUwu
rTGF/URa8sG0ftpRXX3NJI2c9BGlkfnUG5qk0Lr/EVX1Ys/iscHzTR0qnwSq2xwPBC+p8e1I/+w4
6NGCxL8dzQmWz0cvmHGo/rU0JmQEwRPpIt2WMBmx6qt+68b6SfHzWZOnTh8d2He+SC6ZEjfGBDY2
qb+Aq5mNJIg9q5/glTvG+K6FsXE0e/yZPsLMWGSb46sa2Qpb+Fi3xDfvdeick4Jkai99LDNXroI+
fSi5S1TTXJnNvLFt+E1ZQy8b32iJEpveCIE+UESsUuZ8/bJwRju6pkNwd63x3g3irOX8mVDw9hxD
LfY430/o0BiwBRz3PklG02i8R1P2IqLxvZ/IjWZy5CLpdbL9gmszAhLBKKi5EDiJ+58JxhwyJvOR
ILg/MAweneVZmQaTo5bzdIrVPTvFAwJXZUG6cKytqBlLsWrD5wj2Eo4KhmC89OTTjC/VhHENybQk
shEuZfPdee0LlsXdPEfkaSKHzdudn1fBJjRZ3xX5j1Fktyk3E5Kd6sudg4PVK6gIzoPX2/OR3R1y
6PshShHDTAXyVZLmOPubE/jIEW5rd40nfewsBFsD2EzBqCOOqh8TKglO0qg4krfseJusQ90RuD9T
0xD96kfvRcTRHFcVZBjVP5efbT9+2qJ4E9xqOcPXSvvO2ghZrU7l7ST0lfZ6gtXv3CWy7HAIupeg
8h+6yfk1c4VKcCbxAYh4SDfVJ+KqICMPYH/syH736MyYTdYItFoj2CKMpnEZwnNsFNcyxbzVJd6r
CJfhW/rlj4A7e0XO+Dw1v5VJaUGZx3VVs4N8yNp8w+6f14+g2yFDhge/ZG8MSNIN7VzcVIVwqUIg
Cb21SgxE0DhmVlYnefm4gAFEq3hLi74143KFJ5S6sK8/Bz4oZgt+xE8UvHFp1ZyCmdjKckF0hduB
6j/lY64anBgmgtbc5NtzafI9ZX6Qg2GfhxxiMbJAa0uwwVXbMGSMWF16yjAl58MYd98jh+omS6d3
5IwyLPAgntvAQXc7taf5yzOAZEYmiVmSJDAiEj7CKEZxJfyzZ6TXVIl7gO7om8x8ofGUX9yzpjF8
RYV11yN9rX3joRnM54xAOBg7lyrFrup66ZdMxGMpWYBZmC1Bc320snzwmGPTJ4D5JtZ4mPKadlGe
PWZlsSCAtKa/A6GgZctgp6ogJSZzu4ZIEjzWpXpLXYU6GAIcABOycRvbf8ciDqbUVPywybeL6Hst
ZyBPu8YEaRHKZTAGKwQTY2yNOMwmUXOwt8UeI9FBFdGd801ccIowD63YGLU18PcK73g+L+L3aK3M
AJA8bjeDep7wBGwebfFlY0PVrL5MH9cFTesji5JV3RbX0BpeAxdOXu6bt1JH385PmOr5xn6Vbe1s
RjLn11BS8eLwX9fZ2fIW8aFgP2HXIaHk5F9hOUPvoINDs4TA6xiJVyO8U50G7yKTr14kbmK7wHE+
PMYO43ulpN4GozhizeE1pfMZupjE4RTJB1OlADQ50cNXwKIfdUTcw8Bd3w/xQ9Louyhi+xHrNxEn
a0wETGGDF+EM+bFiFEcj8xyP/oAMnE8O2APg1CUbuBlaIJSGs3OU/QYDrNqGqfVAo/EaFkCQCCV+
kmZtrnqTqQBo0s+0cqxz88AuDJyi3/5mQNW2MbkyDGh4BV+qOTGOLZmOiCYaHOQ1LWBuwbSjpD4p
e6kBJUP5GUuLF/XU6O3BiaHpteX0nQ2usQUZK3GzF5U7HlMj8/aOk5/KEm0PWOmQnKoJi6Btb4if
QVyGR2Ib1b/lyOXCqq/duoSa3VUD/Yy7DIVNBcin4FwNDJL/zKqat40C2YC5E1eXgX3IJOMGEz2d
gufgwJ9IG/LI0tII2l20unsyzZ5Hdnwrk2kLW7RSI9YE989Ahe1Lhq4sqfXITw5k7tS6D1oi8KT5
Rr8GIopnvsnuUJPeBDXif+BNuyTqQAJMVJ2DfBg7fq9fiAW2b7HVS65+l/XnJk/rUxB3SGuKbA+R
Nd4smDy74aSd1fy5uIR9+c4OAhf/DMAzh8chWOWufXw6qxlxFrJt+5aXoNqBZ4dYZsXEE6GxXCsv
/bFCm25HmPwVs2EPQOhMlAIx5j4a56jOSSSUn1Y42+c5pAkRQb1j/JoSSoVOzQiDLdcM4Er5FMFr
ZffZMRdGmgrp0iMOAAULUI/2T+Alxq5tI0pZG6/CtG1NcvaYOcPrqtUWK360SJZE84Vr4YSm2d96
FcZn8Lx0SHyYlP7kn0QW72nG1K0Yi/eMUvvgMETFckFJ/mKwEUGZ6427ZrDAXnrVbaedl27208dO
wfMAotf4Rr63e/we0cKqUB0NbxWbyJmn8lwYzGWJt9owaaR8Bdy3ymY66iZXIwk5iNFKvzZ5CKe3
YR4tEFu22gQdblC3vgqqdlxjA1yDGWUwni0TNTg/Ct9lvUlhY924hrgNNRyRVhf2jr6CvWhp7vwA
GJYG2tqxse4H2jW30gPncr8hjuvNixVRC1ABWLCCI9OaeSQJ0o4AQIiuqb/qogHT99oW0n5RAbHv
drOA5g+iri2MESi7HZstVpAO77VgvGrGAyrHYn5IGa+y5T4Im6BTduaHdEw3A8qetVDwgEULU1xW
F5XVuEpnK9jHCZPExLbeSz34+7C+mWIgnZ37HBX9Y+Y39j4tkvthSNTDlBfhhkkohHr3xRiKgZRx
VLm+f7SL/CPLQdvi6sCaSBQhx5O9gXXn22NQrjGZ9htA+M7OZXuwQf5BmFQEP5bWuWNITp5d77Vb
5k9SdYe6Q6NJ8hRkASypbCyILiABm406AviwTWF+MjDcjQSYqMQj86+xd12BHRbyWLY2y/ydl1pu
6F3HtTmfUhS8s43ttJxOuge+UoTx/dgrIG6oqCw1xHA1ZHNjRCP+8NzHdIZiSyXMqOsk6eAkMBTz
G9kdQPb9xYVxA/nGxnZR4tu8FmMPO3meYfxJ6z/YO5PlupFsy/7KsxwXwhyAO+Awq6wBb9+xbyRN
YAw16PseX18LV5n5JEVURJnVtCY0SaTIe0HA/fg5e6/NjL0PphDjANpYv2UybHfID7Nx+SXZMruz
HX8mVo/dXXgFJtGg3gwwTVKTF5VPSKraWNx3wGEeq5mcK/S61Yy1jGA6YDzksZEB4tMx6ZFYB+G7
CQwHiDy5JoRe4JmX81ono4lC3/pUC+drG9jygFYCLB1XDWI1OYY9DOgpwXbI2lYMBV4cgSiwkgKK
AujCQVDqAWyGYJAY5yp1Txa/yiSL0FCkhVzDQok57frskMUUXSw6rOMUoV7lkE3rNWKG6u6Bhftb
cBPZreg06oaSbgZ++IuhRPlZIJaj2X8gG+jiSOIL8+RT4LxwXubieSk0e40o0/dpS7Ffpxt6qrtK
xbdmbL/EiXHM3PmV483GRdx5oPyAmMAuB6nnvTEhgo82U6FiPPkeysYKWQy1/AXDAAVplL0bMbdN
i2Il78a7wtLFxZyeMQf83gYL+4lG3HYsx8cpli+eFf0OY/PAkL/iqBnhuWBIskH48KzsSdz4VoEw
IHhM8otfV6+uJ+8iO3rm7MqXl4AmORzgUBmI9OvKM3KO9ZTJl6z3kLXLgXtNmtuijlpm28MWi3q0
0nZ02xX24iJeLQk5wGKeh2m4q0tem+QArwsJSU7RFqkIgUvoalhld2nTXm5zlO6Gm/fbUMPSF6hw
HAAoQPimLdnPaI9FsI6TyMCwY9fP5QhSKcATuBhWQJZY7e9GtxT6GeHyGWDYMGORrBwIqhUTuLKb
8BILIlL6kNCYsRDduibXYUQBdCMmv9/E/LaR6njMMwyPAKx8uE8TTl7lIhnJiqMduS9ji/p/efbx
lS2mG2/vjG6+4xgEjU4cnBmxf2lVd33/2EmkF0m5ck2gqrpDIxSmGbRBo2QjnIOTtObXVpuv1VBD
yvfWXQ5lfSywDQqJMIkkVbAm7L1xbN2xKMEdTPROFwkJAjaJwU6UP+TK9j4TFjMQZhljXQpHGwIZ
Wni3V0xG0nKkgqAM5qKukzw9E+O2RNxwAwDiu+27ETMIdyPE4KVBEjd3NJ+wNNucMwP/TjEQPAwz
wgobpSWmTFffJDDvbwDb4swQxZ3b1h/mYslxSzihLHVyUXjQ47qTH+f+nR2g4nZslwiaInsLTZl/
xn/yAI5kDVfaO+WGbxyibPpEK/6miSr/OFnIWBGOMSj2c5TvdGziTdiT2IR+2z6HMpTnqLX2WIEp
NhAJUItzhaMIR6XTR9Q3TvnkefR7oWR/Yujsb/1MwZ9O+gtUuYwNhlmaLlCI4tqwbkFW78MSsGbc
ddUlMX2Q6EWBFXg6kgXuPC0jKdKfuTCVwQyEPv1I2V/MmX0ZZuM9dWL9XoKYuDHTQZyKOLu0rRu/
sAAHoRB3WZy9GXbMzQw+buM2eKr6IP8YwwPykjF8GyxTEC04QsW16+itBjrvAU+7afJo+oT13Ywd
a1dxJD0ps77NROI8IUKMsTNNb0Yy2odJBe+tzWPnQBN7AgkUM7XPsrtsrNQuAuJyMiD8aeyJwBm7
/ISWPz8xssxP179mFWFucTW7G5XX4YVETTbvDCG1RPc13GAdGrZ9P2JT6GW3R5bG2k6iwr2uZoRi
JNOyc4S63l//cRjHkBafFV4cRUnXeIn+/tWe4c5ran29/u+v65YvtmuyL6xuulz//foB9AE8Ih1u
zZkcj16409P1Q9YyVpqLJ0lC4VOFF4JRCKGjzvJXFeYWs0B+MdfPzgiKd+ScEpeKIrlUVG9undy7
QS++OhhnJdgaVPNyb+ocTI/LoE+10YQZk1yOdA7yL2PfvMatDN/nNiRI2y2jD5JJAADEoniJYkZS
WAfEI4cfItnA89xnqW62huV6lwk6xy6TbDlNDTi1jLRPP1G0JyvnLOYYya3R5fHJ6ob4dP3T9cNQ
Rv6+r1JSJ/jkf//7n32tA8II2UOUkulEkh6lunuKnES/4gi6Q1kdPeiwbl/NAXQe/2qafXnfdOrp
+jVDz700ceRi/7ThBPRg8VKT/sX1s7FZQzFp8oH2Lp/FI0n7GEr67fWzFaYgWTBszPK2eULr8f0/
DWYnL6MMaaqHk36tYpkc5AQ56/qfEoYvbKlNt7v+1ZQ2ZKZZAqJZXlzuGvc5urx7OHDyFVnN8mNR
D8335OU9XL9fn8juhI4HrvDySQ5k9Q7RJ1O55ae5uNfXmVLF91dcoHbEvqz1pbUxu/5/kXb59Z//
+FyQTFhPj1+DqMh/klzb7l+JtJ/fo+H9j//hu0bbtKzfBEZW7UpTKoVI+98SbdPUv1kQOJV0EI56
lscPYaFYFNqW8xssE+1peK9CA9cy/yPQtszfkL8g+pamkELYfOrf6vH7Av5tkTe//P2/8i67LyLu
xX/+Y1GB/6DOJpbNpn/o8SNcm2xC4Szq7c/vjxjQl6/+H2OW079pzeSCrwu5GMHIYWDIXZOJry0t
3O0wgtMOG1neZA6l1wjUaAXwlKMnreeV0ohfKj96SHoQp7LgIIUlbm0hBjQ97Bo/XNV/vfifXuzP
UvLri3UtE637crVohKF2//HFCtq+pV9EycVOh+DFJbwRbk39Ad5Tu5oahqOx7T3B9vhmF2zDQ++r
FWLGatGm7mVVv8EUDgjLIRGqK4eTHsbg0enH89+8Sn5tv17SRTYPusY1qTEs8fOrLFn+R5C6xcUL
TdL/gqG7nyxgBCEWIhn407EZ0FE7Anm4HxSAQpJwF5Ue/V7CIy1OdfTDmVgiGT+OwvBOf/Pylov0
/cY4fPnnP5aLCCJAMSyUwjOltHET/HgRldDCQVEVXyLVP/WQFY+lgXxOsfveiCRek1cwnTPy4VeD
QOEVpMzAJ9rrgyH+7krJP3spDmpjS5iWp+QvV2qACMFWk8Rk77bspWHMUUIkLwNRKm/4RScR50zt
kqPidMJUWyER1gR257TRLr3lfemRJu/++vK4y9v/6fJIC6+EaWkL7wQX6pd7DKyH2YxDyyWoY3mo
48dQJdNdPcLlbqn80ZrCTQ9ICI4cH5I9WJKph4ExaJoB0fOkGKyNVa43SX5oDfQYna4+mbPZ7qt3
Q1rTgeMYEu2hRoowZ+ZB7dOmLreOwxzFyYS+FEn0FKuDibobPxaT9zmq1L62fk/GXSA0HWZ7uosK
D74ijzXxjZm1wmEBb2lOgBeHEQHr08frj277mCzvBtW8U4PILFqJ4LubeKZTKnKvewxJDttFtgQw
Z8GgJM+g3yzefHloYh3fRQKpiFkXp5zEVM74vJsksYis8olwj+tvTT/dXl+ib+Yx0lUg36E+06RZ
xGqRuOiwIzWgtVLSlIP9X/+ePEv98ovyLPy7pqMd3CW2dqxlZfth5Ypg9xR+Zk3nGRL1qvYytEpu
SzGAe4R8tPLYBKQzVaYmX8Kdv9iO66NZnrgYWDQ4/VswjCjvK4/DPQmUSPpi11pjEii4iHvOcgAg
as5hjBIW3RHyQoOyZ5dRc94FqD6aUl18ie4jIOKMntoN66O1GuEv7btaMaLRY7mNucdwfIhiW5Yh
+YBlBgZ+uQPka8rc51LKl5jJ+YNV0AyBT5W9BCiNji0zztOg0vvrz3WpVc6Tk2MWjgxIra5lb1rZ
duAKx5oa0IseshCBDLKYOsUq6iyexizC7Z5GXvrIxdt0Ixib/Pq3sZfnrGof6i49spZyW3ZUiWF4
p3MCdr0A6VRtOcYBz92EXb9E+Jiif8/rcVviv70Ur4UqcE9OqUtyp8MUOO3bTWG3X4xxdh+MuMl3
o+Wsil4TPJ4x1Wxm/4M5lOW2TSd1osW1pCKqtUJOCXxnJXs6wCCWCImZRr22HMLWB+xL2yDAohyQ
/9VaWNbMSl/GSYMkyYZviay9HenCem2Do0LeKIZDInqwnyZnYR/P0YqJq4+Oi1I2Jx9xj2NyP6Qk
pXpc4AUSNp3hpm7TBEbVGPnq1QmHp6CI0fZbhThYmtFL55FkWinr0ZlVcHJiBA5N/aGaM/odwfQB
ThuLpBfADRtndVIVMgqjRrNsGMUlcnms6+XhCwZuOj/j1ikbFvbAv7n+c8rhAEYbYYO6WwwWy5e2
uUvPgxnCTU1T5s4DpoxpUJ4hhdx4Ezl46HtAgFX2w/V6ucUAfhzk/+p3NWjgeI19oT8bHMWSAU3L
8FKXmQEvMThGehhWcPbNTcrttB5ceGrd4gOtbO6rJs/qXQhvCNor8tgiXEZbvjqNhOCu4lzTh5H1
Ni5LxjRdb++DfsITK50a5iRfFpIPgl2zT0OH+J4Yv06Ey1PURLNJk6aoBKm8u65z/bwdIqPARMrp
fZrsftNMKKljN4BX5syklc8enJew7F+MNDLuJH2FLs44NsY1W7jLAE7paBu16t5F5n0grYQEBFOg
IcCjI3RJLvGsT+bcF+Cb68fAsgzOekTZ9Nl0O0K7h94UvXJ/eKjb0RLG1vgtFBZymZw0qpKc9EOu
Ms46OSLOocnkvguDfJXP3uLcXjwrNc1NtFJE5jnZESlat0Ui+KXhmLZhbvf79bEfkZKAwQILgn5h
ug2JcADKjsjKLo+I6cb7LvUoiBpk5BHYxqLkbvaH/hThEz0wXIQGXDwRBKTqZ6exrX1QG+6uUOY3
BKPkm/ri9xoimdH7zp2yIPmJgvVr9NLiCU002bPZqopTb1O7C7W+b+7CRLh3fXOoZLFrLBPiz/I4
VkItKReR2l7XRQIRn43U+nD9RUGLOKkexP040TcqAjjwI+L6fe8En7vKCo+S0+XKFEqczEZ259r2
joHKLx7Hu32lrUNneDQZyIinUS8fYt+sT7YbnFVREvab0ZjkRQfPvXwPp9p6ckhuGTzPBDIl4Tq4
AARCFL+XMGqJ+Wk99P8uITGjppbLXyQq+lXUJ+EeEpncoeHJ6GZ+yyDh5ITw2JzhT/iOPJgDzmlk
PglZkzFQ7vi8X6N98k12Q3BcdM7eZl0YmzKOGVPPVEFk3r4Y+R2sK7UJhILJCS/5RPcUchrK4fV1
O0XLoU6NiUbIBwNHMPS46UXm7aTFPURBzwhL3dc8EzAMc6bdCNJuUotQlcZlwjt3YXqKFMjYLiii
W2NqiGdMPTSIrYMIwR2i7QA3wud0C0pVbw1sPesuHfbRwJ2YLeWCybYLcSQLNw0qD2Y96UMBQSfS
WbNZfG1oh3APWzaCaJdl5fqirwtMiYZplUbyOYSbQPeOmwB20AEpED3JSo73Qw5xuiOzGMRIv2tG
gjiULLaP1zskNT9HIqJkKXBBjFiDUbRjzanpaftjIA8oyBklJo8RnLzttTKwx4hNsMA/DP7bXEs3
2pUGmumhJvpNJ+VWhgXZuB0u8WmaiGY1cJUQJThX7DvwDwjtWd5vXSNbR+NXbGKo9Ou5rtliSjJm
8ERMBrcyJ5R9XEIbsTzi4pbv7jMspGvt7KcAiUBvReTaEPeMti9mtmM1X4RiuU5bShwORnf50rbt
hTo2icBbWCXejtnKLjTabdMPelt7cXQwPPIw4K/7oyu25KfI0/Wata3WO4harL2DdyANZAvZp37A
xvocndNW5Afd+/omswPrTJuWN4IJjzyRbIe7rilSZqzkdB3NJiPMcbLvASesisx40Hki7gB1Yivr
mm5T0lDq25EWlU1olBZq38nqBAanOBYNwW3ZMyZVf0Uypr/rxXA71BSuXcxArC3YW7XT4cbcFwg0
11M8gmPNkg+pglJKyuA2pDEqrdQD4ukwAAaYCl+MvqOe3OLsA6Ere/fWgaTTVd6nCIwoUYvR73rC
XU6DjFvMM/XO7cPnsGQKlGTwJFPJgPa27IXNdABg0BRl6e76xZTg7T4m9LZHf7aWMnFueZpwI9A7
bahEOD8eKpRdh5gZc9ukx9y132pfNxgSDCRjtf+MkY+NVln2AeIWUv4Q1ikz2mTQBLd6PtEhHRMD
GOs4ddM9SRNv6Zg1Dx07qk5D465bMHppj5lM43M/T5h3V3YR7jJdimOJgGuNhRG+IWMYWt5I53qz
n1ZG50zMcIbqmCy+JWTgGBQRThK4XBkm/tw63ccd72sq5peSvh3CfVB2dl5gkiShu6jvS8uNt1Wg
LUQlbrjxjejb1EK2V30tL6oYHxaQ79YKmCWntfmQuz4q7RCT7lSCC8nM9LUf9sIX6pQs0qsBc+Bo
9qcKWfIuGtzuOKpyWteUouSjdMekS7FmifQxBuRCo9IOXwhWNKg6kGQQw7wccjTV4YqUiFu7Zf8k
i7R4SmJozjTqQOOXY78JY55JhutFV06fKpvFmwDNfE2yFrIJg3wqRQosbcTyCIhjOo9d+tbY7pqs
kHQN8LIlXih1KQaBsjKWQvKcxE915+jTmASMW30cWaFRN+s4GyqqQFKF58Y/lyRr3OTcHbuy9zhf
NUa181XIqupFPOQ6hfqfYCbTZMVCpMnRDZvj7UgSvJmmnE5waY1ZeuqWY5gO6BZoh2qIMzeWqjku
tqFg0U1sRVZjMj+4YBJvvcbbOYiryH6Dfz/RuO1bOe9qQ3ydogRL6zjcmyR4EUnW+aeib0/pcgUR
jT+1VGwPAkqp7KhKl3L2urJf1/i6R3YROoxLgSoSXewbHxJ66FKqJRy0IcpsZFVdytkxnCC/zBkL
ZscYfq7fvczCtkqAsmyA508Oap9cmDd9XXm78eIxcLjNWYAxYXAQXHahBjkv5fmSltATrV42xm3N
VOQElG9bmr66M7vzjLTzkjXTbWc4PGYAuU1RdQe3NyDRLL8T2HdsM0Z5FNmnXKrksfL040ACMwuP
+zsoC7ErWpHu1eA9JDKm59t5b5rFTSfIYqa2ucu0kT8ZgXMwii0iePsVMmD+pAJyNmIRkyfqU+Z2
Dr4Qe1LqbEcy3Ezz57m7ywdUIDd58C1OCB4c5SP6Fs5O9KPWkb/sX8slH1qaPmmHtWqcBAPcGgJg
PKOPlQEFRGJXRwMWEaFSbFW5njmAWQ4bqqk1kCWMXn5m1xs7LuRN687NWhDPdLJtRg5+5H6w7dbd
oQtmpCwnDvLT4mhSSMvhEhnff74pg0MiXWZZHJNB4XAGJceCmGKSsnbwNGj8F/zAHpv1re8gYqpf
bHOoP0PX3hU+3LxcWPol/6oMxnl44/eBdOUOg0h9s+xahLO3hIF8YRpi7xEKTNsA3O5WWfnrtdlA
Sb3ltHQk+uE+GxnAirK9eMsmnKCqEoM9rNM8Rb2Ei9tpOYc34fCeEDRwcACbZl7XPbSN+0aNxaQb
hd8lG7GsIYu8z/1YrAz4wU9Ti2t8Bnzgk2707o3u8bp6A56diC6jNRAXX5HdOYcRknI/ht6eOBCU
DxrbVMhI48YfYzDOMxSRyR3vLW2iCJuQb2Qj3XVUSjdyEJwRwxLhSjDBfLS6emuQGHltX/gNUy0/
/ggOiBhP4NM7yJeuX3DwW26ArqA6oE4ut+PAA47H/TN0v3sVPoANaLGjsemJoqJxZcc8D6F1PxRM
HvIu2V+/iUx7bhSjRxMb9fdcsCPMWY9wJjfbJHFNmlXygDqNpwA046pwB5Nvh3dxlO0NOtIMexKx
xoZeuNhcdp0a4W2LEwAOi4PLX6M4Qv1/1on/NsTOA66+fvXXPZBrq+7nXpX0BP1b8BrKcexf+2c1
804/skJx7op7TOA7RhHMpRsWoSZJvzelKqe9z3NGAC4RCqSM9C/0ZaPbaw/CUK7eQJfBi7MsJqoe
5l1aDneQAz1QSNuqhYd0LRLL3io2gpW6HSM6VPanLkmDtUrKmFkxHqk5/HYtw641X1Qae/TI04tP
JljWfifEfOefcOZZOtg/NYGXpuAf3rSnbc82HWnS+Pm570Pia62k789npknAblwrW5lT9RFR5rfe
nd5iUgE2eWZPG5F8Embw7a+v+R+au1J6Stja5j4AnKh/6Ze7cdu2c9LOZwRTeyvtw52eKmSHNbBW
Ufk7uTQB/vpHmn9oky4/06SbTDKQRN+2fP6HTtdQMgY3jJx3PDlvovB86ku872NKIIOiAVmAa6gK
Igi9IBm2AcZ8SNgNBQCtyRVgOJit6vg3r+mPbVIFxV0qosocz1O/XoeMWaubhtF0Ju0QlSlBU6xS
6bcojr8kKdl+y0l89F3q4nRpeFHMwx8/ZVa6mRRT+pLpPtKcyb3Ec/npb17bHzrcUmFS41UJkwnJ
deLy4/Wa69TSMrLMc78sEalPsmpZdUfdyCNmENw2tfxgMbQIa9j7ove2A9yMGy3+rkdp/clFcrEn
eUxxlhnOtYX5wy8ut6rMqFRontsxYE31SeOK55BDtGER/lLJ5wDt6C4jDWIzTcJed1X3AeFwsvbi
ylylxugxHQ+IIoxfjCZBV4TUxXKeURzZqysrQRvObTYCN2zidm/PHWmfTvBYRV6//etr+gvFh6mB
VFpq7UFLc4TpiKUb+8NbEbSAxeg04gwdoYfb23nEJ7lvyYyhCqz5kUEVIhiewZq2yM2oq4+F119o
EoBabrR9CMydLnXOoQKb0LUii9lVYEnJT+xcDhKYTt20IN1nt4DIb7nbhqq2LsXECGfYpR7AY9mC
HfdCNBGDFSCwyWLMWDI/zeQcjShgg6Hxn1IguWtaOEc6oYdiIvT9WsrYy+HWdpBHxDLGsb/sG6kA
3xgQmcx5j5qtBdKwtvVw79chaOKlarwual7JMfm620wmAi1bhis7DL5kdsrLBiu445iwvCtZ5Leg
kOhAl/rglKBCyJ2D5jYG9cmvfao0313XbYacvCDb0C+gXHdTftRVugg/F3y2d06t+m8GPr/2yfnN
cfvZwlIWBCbT/WX1iBwaONgk5vNys8iEXsq0NMyv7+9vbpI/rMyI/aRCOsTabEGj+vkeydBNyynx
8ku/FJU2tferqIPPjvbvRQCj1Mms+7/+idYfNgMWICwOrm0Ki1tM/LocI/11I9dX9IaSLxlNklWk
4t9RgO6VSW12bcY12lSn63u+dhyuNYweUCeUbrtdSoYyaL9Az8FFjInXoLsKIBZp8yDq9V+/3AXH
9dPexcwCWhczTK6Sa5rylyvEWhfovi6msxNBfwjambSVZQmwQCcfxn0QFBZq6n6GI1nvr2cILIoc
n5d78a9fiv3rbcGvSLF72qDDHA8W8rLR/fhAS5wI8P8wMkTGyCQBiBKjtUKM84r8Jc5FyyPhdPE3
gfmRUxCyQ6V289JsyZ33uO2JrzPZZMbCtg/10gExFuuhkSA8QGBb7jHUc9AhmAUH8MfRQtw8tnjS
ZppouScyzmg4CSY7MYhmqhaHJzm+UI9RrpMqHET5BwC+/yoeFq5b8LX4V/Xwff79mQ2vjoKw/eWv
/2v3tbh9z742//MnGtx1Zv6f//On9Lif8HJ/Bqn76RvyY//1stbv7ftPf9nkbdROD93XRWsASar9
98B++cr/20/+19frd3me/ka5wBPxf8bLPXd1kn3No6b9Vb/Af/uuX3Cc39hMmc46io+OdrmRhq9N
+89/KOs3iabB8kxbM5Rnsvkf/YK0fnM9GoPud/SbWoq0fwHm4Mtx3wuPp5UEVAfJwf+LfgHxBDcx
akzqX/70h2l2NTDXEMpfzMMOMRsTPgn6vRl0Epo8aO8A6I4XjCTGfuI8epOORCSQszqAs8WcM0zG
tkFbvnVrlmXROzO2OiKKOed+qRgd7H+4uH9Su1rLcvRD7Xp9taxXTEYYU1A6LevDDw8dVlKOHzQJ
N47yeWByqddeY+2c2mxIs7JMFoLgY68gjXcWKOuRtMuzKfKTg353VTdZvbW0M66YdiX7eopeqgnT
EugkOh4djdZpyJ9jr3RekB4xdYEWNFJ3Tdm+L7z72EugY/ZZcPnrN7XAAn9+UyxBpglMkEWfas9c
qqAf3lSixaTRUwC/7djDzaGFQ18M2JlGfK/xZNfneCoh2Nm2uSotrPW9GP2MLJ7obTStGBFnj1SZ
6L3hMJZ0lga/OUk/eUelPwJ1y6zbMF1MfHlCPmjS4a+ycKQIPXn3TmS8OVHdHWOLEyC6i5NqsTCQ
prH1wkXbVvRkNJuDtPZCMXAaiyWzleABJKYZNpfR24vMOXoxs5vIVM81cajr3q9G4urc8kTD0XSn
7hYpykc3lcXfbAfKtX7ZEBg6I5DmQVEUh9RVv8IRy0z0Zu1ZzXZmJn9jNyE0kgyaeuASSkJg8x45
DclMHG43tluGT1jaytXkZvqDldsf06GA3IDPMuhT5neG6s7aOTW1cs9mBjA3dbhiZgGuIcCWLDSH
AxP9mGsZT4yZkWVveplQY9p5tJu7Bij4Dfy0V5jC6Pp7ejSVF7QMUfxTayUQWydgQknHeNHUzdEe
+pekGzd25k2IFxUODjHisevLj5Fefva+oBHPpoJYlkzFbBMs9mBwPfVKdSXLYDsc4+YIzuVmXBTG
hktJhnknJdQyEEdPcfbUbbDJk47YkWp4hbWwidBAbyo/zCG9NJu4gz7Yp8x3dOW4zEi+uUacoL1l
IsSwyLpx+qDZG91yH7UYgWP11QmT+iavmDaq0OXINl3oYEF1jk5+9ShKBoxmROsvsYuvpc03Djqo
XJGHR8uxeibrCFO7cKAHWvYLbRlmBY3OY5xhbTaiYttqZOIGFd22F/mqYLKTh903GTYPJGhxECrg
ImgovyIir45nWM/OIcjdxxnc7I1kCcY/KYo1hkSY0oksN1LN1b6YJTaO3BLbHMB7pvzhPIQo/01O
NYSSHbnXt3NvAWYo/HslEBMwzOREUxEm5BUQOmRU7Hy/e1JTVSFjSHvw4M+IoWiBt2AEYIMFLXPI
yTL37KmreMHTIwm/aZIcqUFUQa4IUTUm/sZ2oMwMAjC3pHcGoccEsFu744MbGepQKu+oxwADlRs9
WGiTYaJPw163Rn+bhDOLNPaGbIT35hkiYmimnuD8kGqbGq+I29GymoxdlTu/NVM+7FmVcbvKE7yY
cQ/HFAxV1D+SVHcCms90lAA7JiaHpiUgjFbwoozth13oDs6NEmS+Auo/2mpnjXV9jjRMGYKbHxuC
QzZa63yLheKATyhaB569ozfd48wgWJJRr0NcbJisLHfiLWa9eSxHg9Fj133yleDeDBpxHFxYmmlb
HaCdu5dcBB+zuRz3VRvFt3OR+ac6jde9Wwc7fxybGxKTK/pDQUkoAOOXdVWD6Rr9GYFQAHKpIvoH
KxOqFhfE/wwotS92bhR3bAk63ZLKFiC75uQxk9BRw05eE4V7oFArTnE2JhxsyUeOGMRW5UAADGlQ
bRwgf6nTYh/kJWhDI0rkbTG6hOdV7rNr+29lbevbgYks9BPSPZKZ85nMfI53qGo3oOgw0hpVdLCC
4jPH1vG2KZ3+0A36CXdbt/db+80j7ANF7yvHt2KdtjapNBUcbLwYxAYNpeJUbZtruzeC/WSTHAiy
4p44oWW+1WwlaUv7nqkc/YNgJyyHpJXmvi5oL7XOixFhF6nDMN1HNDduYgVTIOvhEJS2/pB2Asp5
5V9gvkVNHu+6nti4YErcdWNOJ9f3FyAWqdgtVKBVZoitUTK4swvOrZnnbXQLTyWiBMVniHyC2A9m
NR1JjpzYYmYUcb0jNhPCl3HKO92vlWt+nCx8iE4R7cvAlFshx5cCuD/2UxKqF+wnxvjPHKCJPgCp
xM+EUuC600d8me8k5aCh0OG0R4E+w6UCsybj9r5jhngUOJ1uWN2Hk5tOZ+qtemuWabCyjeabJbx2
F5bNHnoIGE2/xr3k8t3NwoluJU79RYKP9crJxS3jmpLGHXYrNyvfR3LlqpAvABNgvhq4owuy6ddN
bU4XQILfEmK8sfGQJmxmCl8hB2JihbByJCDAEJAQjm2QPLYja42hq//i9D5qaGb+MMvx83Ko3WTh
PK8bY2GgYXs+h8uHhhOFgL2JmGwYziMS1qMD5azVnAMBDl7sJlg5PVR90mc4FiOf2MeLSiFyrZdk
rOeHIh3Ne3KWfndnJ1i3WTIdSc5yt0YU2FuAT9GHSFUb4nUuwrbV/WjbxR2a0cU6yMxS021+6OuB
ObpKwD+waN8GbcXhPEgmcDrQS6Cq+55xjxL7hvkhRCUGxJfOkx+ItCVFZ+BbFpCg/vNhghQaQ/Le
kiqWrX1zkRB18tvkGfLZnJEJyJo8kLCe5fOMvP4A4paFOBmcQztyDwBg7W+HWD04qi6fU2CvoJSg
nFXBeGMPbBJqKM3dlJ+iDCPybIhsk5qef0nQ8m3UEtOEgYMMZ9wIdPyq9FbrCk+GUx8CysNL3ehz
XpqfAxsyTTAFr0wI8ktlyj06nIDxg7NEOLxzn+WnmOwhnqSEsRzwUedzU8C+GqrmU1ftIgYlFz2p
z5AdnC1Tw+oY2BZzzuVP1w8MPMMty+ALaLby6Ga1IzYWeqJeCMJ/JaQ0iW5ujLW3L1vFCq9DhDp2
lWxsL7Lf8HU9DMYUvWWm9eIVxbGevRDMezlswzR69aT/UQ1Zv9cUKEq3zvH6IQtT51iEvcJAOrmo
7Kp57QmCMmMMCW991XzVRhvc5XHfvJje0a1SMk9AgOHTyOyTEWzGkqKo9ylJKULBJalwXQywz4PQ
zDdzRXRJCIGY5HqRV/GllcTHNjAOtpUiwKMey/BMKFVcdOqlysTFhfV5GnwCzKuMc6wBzcsv4/Ts
OUu0MOPM5UPmjfmqrIiXIr4quzTNdKCI8E/9zAgyXJ7Lhn9u57y5tw3jjap1opc9n+OmeBewGGFC
lx6PIbRph+FEZjISmheoyRhEH0EELLk14YS8KYb8R710047TDBqS3ypw1GmNtOt+bBk+m2aiNqpP
ocN4Z4uglxVndb2PTIAuRu9SGaGPliSrlujr1o4A2dwk8y6Gsrs1dRTdZISKb/DyQBVruHouCXEr
K8KwuggsiiWNzMChbtkChmNfPkuzO8Azz/aIj7NTRmAFdKKPqmHaVjbD70kT4D0sgGHrnPzzKPS/
zMlE3BDh0Y3NQGXqpy9jJMoNg3jyuhInYN4fHMHdddBWcK75VDWrHunbpnOLE7mqDczwcdpNEUkZ
RZrqkzuErKxkEOZmhFbsfxN1Lt1uGt0W/UWMARQU0JWE0Fs6b/t0GLbj8H5TFPDr71Ru4+toJE7i
yDoCdq291lwBjUna5IkqJ/Z8izFGtLXsK/AHDxmzlyxdMh1PM1eEtaa+zLQOHFnxjSduYUZkYW6v
18aEjZUnh2QEAELPR9jb9YOPELBLByNos5pvnHTYHllqi3roHkmLnaoyLu5D/rfPjWQ7ErTZLpx7
Ztcmtu5n1xxyRzILOtpz/dGk9N3a1twTTJ/bW5DH28n3flHd7bysWf/TGfYltYUf39CKkgMJvk9E
Z+dGtKAlvOq0Z7xqf6rUN0LAwfQUecAsOKzHO7i3kKbZXy4lbiDa/ng0+c3wz+i/rIBkUit3r603
cwKLP9nGb9p+HR5plxyAlf5WVVHssQlyrXY9JTfPWzeMg7h3r4FnkkWWNpy5WXIDAF+8gStPQ0+z
jHvN1jQYMv/qt86/BZosco+6jwMrz9TlaVZjrHVr+cImtnwZnFtFpIrYrS4jW+oP7oyT54iQ06rL
RWaQSrI5XmCAjKAPWHtzgDWgxdgfzKR5SRY4pl7NCT8N3E3ej1do0iR0Bw2ogVwj4r99l34/hl0O
3DIO7H9wk3kht1VGkwL2KDZPP0xjRetoyzQSkxzbLM5SXVSxkhJc+FCD/qZnz4ZQw4NsXSiNS8AN
+WDy+llfm5b2sJyS8LQNUxeamtXiZINo1ta+PumU402eOu9t0JdRneByT0BXyAFhGJ6AsZkc+5xj
QtpbPWg7bBbirpMxWnP3Cy5iSf22eJDzYypVXJ4SEpVpcGSAjzowY3Gbg/4R5JzIguqIhYKlnKq+
k6X9AYNOu93vBVKR23SYwXTOXWl4kjLKrc3HS0qj8i+u5MjT05K610RFrsvzZaWhhUMTMVyIrtxB
A28323gzvQopwqyaLzrIkoMuIN54pe4e/71gZMFe0lr355BERPpZKUqd2ti+JI3RQZFQ54pAIwnf
ukSDWNzlLwfV12Gdx3sKcPSj6fIP/AvZvfTBfaYNtjt4T/cRZOJjrlTzuWZiJ7I73HH/XenMOge9
4IiHOy2pDJBbHHacZVp/jpqIYdmaX43kEvf9xr8JDpI7HdTBd9er0Gst7598rP71aI37sIyFczGR
qq1TPg+xU2c9zMKiXgjTxB8no8QGCjydPtHIc4KSMm7efZ+fPR86POVr+bYm2rMZptWJ8gRLHjlt
TlxzZ164cs6dVy0nkDu/Yls+TSYwONOxAEJQrZ9+N2VHt25x5jpTfJ+c8le86zNpAMbs1SVXj65K
wZVBAzn6WIPPVg5E0pArvgLXTqKRDdq7MMmUxdiMSqYZkBM1LdJGP0OsnOpwFIDL5sWR78Xq5tgl
y78kbX8kSEZflZnPITWla+QuCsuRrZODUavIzV3/S0/PvRgmqf2SLVHaxOObY8FFAeWKZxfX7Ikn
Nyu8IV7uuIR3s/K6oxqx3nuiCehJ4ShAvw4xdLnEP4SO7/xUqLnp4PmWs8fnRS/dYaAKe1kfadOM
78EM3rzDRupXCuihO3/QA8OQY2cHv50iORM6WjJSbobWb3pa53NFoWoHsutTTvBO8QWg75f7ptbe
AZ9WE67ut8wt+VVOZNR9a+X4+IR3WUIH1yoO/ppDfx17a33Vjmc8Wkt9LvmNn43x1bDK2IMdSw9e
lVlc8T6J5oSDNq7/t6XD3RhnhL757C5GwT1SsFznggf27AQAxZbGMb9S2fVhUUEmn0CBSO/SIWfs
47Wzo4KuGdgqhPWSiSqCTtgPx0iQBkygLWkq6Jpp7/TvVLu8LNQ+YzAwTKYAXCTJMGSf9EucACZR
UIrH8Ntl37sSePhT+cA8A7gpaAsAlEZ3gTBWteM+R/Z7dyYPXaPsCqDhIIp1uxSgSCzMFnlXQ9c0
oIXGvQ1Bef1Yh9HDOph/xtorbnRP/OaBYuwShzJt37CSD7jzw3bgyX5MYVmFi0FRvJEpsa1Hyqer
Qq4f5nwC9vGsZZD6Rnd781pBTVdwhAY/+JCOb7wZPKMrNfF32nBfyWOHzgLBokrrj5Gw/9VjjQ3f
cc2/FGahQwxpI0SSKr6ykltx5y3d8b9/SjcKCxzfuP33DxePQgsj/6RZjcJSMV4cw72YBojFqXPH
q17MmuPWqj9jrudT61krKh9/O3eSnsySno3xiyPe8kUT40LhvU3pJo8JBlfqqejbeBP0DL5alr7+
92+JuM1O2FX5Oqhs/SKUumC41eXxv/9oEM17aXgut5RKvxN3+P9/K1Cdfy4mN99OEot5vIpP7c+/
6249pBO0N0cPn1riWDO9YKvzyQ5rzNdtrYHn4ioJa+AjNka/UwkklVhJ9zF7YxwFDhVly8RU2you
ZgeRJLPvTJmIfikOxwJT70bB296ZMqaeoKZ9TcSMCp6NboZEFh8XPz2kDSpt7t1NF6trZj9WE0bQ
CPJ949p4cowSal2cSGc/EWwGALF14s7Y+yWm5zqH9cKpiyYRez+6gGr9oIi3am1Wcg4OTlW2aoNH
52ImcaUoSVMsxioccHyn7cKXT1p/ZEKjIAfvWeeRoqu1L0Cr+t218uRnDlkomiZab+O2N0JFGeyY
0wTuBTa2IW9B+cnEA0+5tWGlzZwPj2cUmNJlx0Bj98UV2w5jBSG4B8DE7xVvEyXIDYwUxsOCHymV
5bReM7Oxh17Feh0S/EdxczFzyM9O0u3twfxWHl9tEjOCoij4hvMct5uRK49MA3lJw532FINtp14Z
+2RQxxJO96Y4WdoYtl5vx2eZ/jVG+Y/ZdeCh1RrjFBW/1j5+KRR0YPxqxzwG3hOo/kDPlnkWaVFB
NXHCZpL5oV0r+rJJuqQ1Y3qghviFYohl9wxhZXtEnxcboDMxf3hBssN5e03pONklih7XRBXJ2cC3
ni9ZD1Ml4FEBvzM1rF9V62GxVeV5ZKDZ2eSU6KwAWe6nbPZyYpkEyctt27rMe+v6nquUwps++UQH
eQHz2Bwghfz1BlL8M4qcz/XAs5P4Ob3stBliad4rM6uguBe3wrFQJNYeL7LFfWlxb02RfI9t+nNg
idvyUzeYMBFL5Z0aVcz3NqRdyvKGy1pUt8avsR9q6/XJpazdOL/QITyGi8zG98w2Hv74kzZecS5o
xx6nBuphmkON+W/3WDXYk8sK7778YeMip8MwRwGSE45vu3fC1p0JePjdoTXcXwidem8kJCBau40a
atg3c0+2tB8L8Fsy+5uUrbF7Dp4p8g8uDuKl87LF91DvGvBlomBkmAU6MXec8SpSmFLj0p/LwY5x
ZtL42C8VxBd7GI+QSvUWFGW9J1/eY2pea2ldDD/P963J6Z4t2Klcl2pn1/hdgRXtk9F+m8BVwzUU
176ABcAaHCgTZUc0lT5TLLhG+sRf2RHBpCgrqHiFRUV21lrvjc+CHJ37PqYakpvhcWuRwPnNRZyd
cf6LWnUzsLDsyRmyKl+/Mtm/NsIEJrUM8jy1/nlhqtuYXvmbMOxHYlltlATrN6vip6JFxDTeW9ZH
blvpYSZpuMUaYOyYGnmQ0FjEMOj4fI9ie9OA1qSQjOwAGm0Tk/nRtdfvOXlQXEulbrxDPOWBlmOg
KbL2ohuILKV4shjBzJROCciGN9pl/bXM+P18O81OVNTYuThSzXzKaeDwDa76BSkWP0jyI5gWN5wF
4GfHmxlcrBn7jL+HajQf5DryrTZKWG4GTVNAXHU/n3x2uoCadj131TPQ4FlffJr2ACCsE86c6TA6
fXVoF8k2gBIsnmRNtqkHb7yoeug2geazQ4+wMdWfdK+BauviRVvFeGJHe6eJq6DwZkzghazLCYWy
E7ApiAPVR5c7ZjnUJB3U9GF0BSQwaXyWCImXlV6CTbbkJKga/1PUNAqZAIsMcXdRHI4NhhBuRkv2
3iPtukN8D2JV3QJdvWJDIULVjluHd/vdcnsItTc3x6l/m811+WgT9TAqSTaJuql95dJwQjlEmD5/
yc0V+hqPIh7mQeLFr//NQBYh4jGO9Zvig+LbMb3kBZHiiu3CqWHM0Flbvs6jXLY4Hs4m1WMc3TgG
ua31C68GNVbWWEX8qE4WzQmbRADRhlsBn4LtoCnFbwupdtunFk4q2cTHbgX20a8cmG0cRzW8xKMo
+sdMwbecWNoQ6WyPssMRGYtnE84IJLZkPAZE5//FAXzUEyjdPmAi1HjidbOd89W+qoUToIzRgbol
z8LW8b6pEPduxsSfnHaVbNPOnwxPdHDBGtz5HtMELnQDqkr6NSnn4uhg2gmrzPn92k2XABdWYGAP
vVP9nQ3rlojmJ30NFHnV6MrgJylJocq578UvH1Q4xbH3mM7yZR4hLevuT9p3kXZAynUtarPPbXjb
PfPPA2yhoO6vq1wfWEMryCdVEFZ4Xa267j48RSg1Vn9cF+6n50FOMgfWEGpU4rS44uqaxNcgXET0
cDC7lmUceh3iiTG/YruHrT+uUVKAGCFFDu2ipSar4pk6S/CHVuqfkal1CLD14CqCP5Rm4ejljus4
T+CZr6++yyaHs9pKrSFrIHZSVtp5FzuYaZooq7fZgco/VT8mrOR3jVW5rK1dN8c1yQ2H4o9kiYYW
1ptlDUTtZhCGCf6sKK8AaqyxgS1X8LAnkQvuX5G9M4ppelsdVLvM0eRBxkvr4aTTlONsV/+Gw4aY
JmY9lEueJCuORCvXHcdliMtxY74Fvjz1dNoeVAL/PlbezpvX+1BNjGlmwRwyS9ISbK6axj2hQSHQ
DWHNyh3zeWXX/nEAoQJtajoUloTO96w3tlQCvqesd6Y2HyCP9KYdbW6zHBLdDPu679L9UfQkQtXq
/K26+p9J+u/GhOhrW82fcYLqaWsmCFlt8UqSIdSjt50oOS/EuEQA7d97QXMlKd39MKNzQVLfZhXw
pryUkKfAAC6ASojvKR1J54bZvtv5Eh9AAHtxI9+7figvTEAEAyb0GUODJBXIcGcbMM8oCG1m1fIz
6AZSm/6uXIR6S+z+hnUNlqFX/3W8NT9JiyMPE4OF5j8cDQOxliu4p/7Lf3d1v4TBCZqFJKjM23lm
qjyXyq51pjq5GL4z4Ii8sSma2ZVBPZsxG63GK+//0/SzT6PIf6bIRWQ3phcOhG3kKlOdqhg5smRd
GbjFwUjT10k+TbCzB5nNxfwnZxdXRWcctPijHGqMsRYdyEai5eXkiSenOfbLeFiWtjuwWKopHWke
eYcZnpKqF7YVkTPkW6+la230WalA9Rr27jr9Khrh7fVUQ2TKbGhknOcPDtzwMluB7pKx7YTjR3ic
112cw3Juin0/lTWd2wTM3VKHPPh7Rnd4m4aRv+UeIUFZtsVB+Tb/MU7PZZqD986DCiibNuo1HFIN
RWSr2A1GQVxgzi64BeSMcv3oEjATH1ZjUSNL4QZekeSFGRb+YZC8piKRkLnava/r4GrMiFmuv7dc
es1QcxzARKFdWSfD6LAekM/jxj5cXSFTju/QNlPff4yT8bzH1d3OCMy9a0MlVskqyegg6hbqZXEp
d1c2GEFTVWhSbEY26QqdNl3RlXNA66Ax5QfsLQp1+AjsUnnIv+CSBhGTAVHopik+MZcFYELNeIPy
8ik4aHCDPJI2Aq1TFhQbzAoCIRQI2rW8JCycMUdfhkQ+UXD54er5e3bm+aoIE4bN3y6rwuC5IJZ0
dN3QoimrM0QZmYNlbOU6DBFw5uWYU6X6sBzG/3pWQ+hxijymnn3POtgGXkdpCSacA2Nmc+Z7iru5
QnNnhwnN0NlZM2iDxnoH1tVEKqnffS97xWhF/h2WPmP7TuHQhT6p0Pb/yJm+61m0AEuD6reB7aen
DH7PuoGOD9v5HFh8boiypuR/LEY385KnZPWoiqCXXBMJbxAWmVR+dSx7j4v2fzSFlYZ+PpkkX0Yq
LNQ9ndv2WCXNo+eJfZiCR5KU80VPQMIW7mQOTMAD3s0LnWNq508chkYhrkHsySPyMjxgBIeDaz9D
8JjLjT6odxrExbWsD1Ph5Vckejc0ZW9vyj6h9Tfwju40pnvfcenlDaR6BHEX4XVZ73nCExDVuFKZ
fqG+eQjFxHJrqeN/MwsB3iZ9xL7hk6mNgbCn2NigmTlTOojI2KZwUexnH1dFXyPPj6SUodcYFAJO
6cSMv26YWepX78jGo7s6w3rGYCxPlN70lXNW0sMF5Dy4aVz9EiBfUBhNOFj0LlfM6mewVPtZ4YYt
K5OIUIz8buzKLklPzPUBHQIeCC3KhLas3fkB6OXbdiN/nO1zs0K4XTlwCCMNu6VJD8JuHy0AgjCv
PC+ECw4Rbk2vWkmHa9bQ+wqcCe0uxGvWAYNUn02nduEW7rczc0gVe1c18FCvCMMzL45bipfbw1QS
i/qDTvtbJMLl157fKPDJAX71W57x/BfKrPj89ole3UvnPUdySK6MBbB6DFrmKQnCx0HJWJV6r00W
QJyXoB3JTr1pX34qmcDJw6GG1OIoQrL9wXclN3sxu5ss734QI+VnqGVoZ7nLaphpn2bRbVWwt1aU
RZnWYh2Kpyo91C0jojcUdDSu/c0UDXQ22fxrz+kUpZIPqxP5tBsZrDIidbRexeartOyDU+g/PAz5
buXxLz+m8W4xUUrSEsRuy05fbgerYzv//D/RGE7OjVbxOZmjoTSMo6oDvk6UWWj3qTMOtoJzwqFU
B4/BYKkQKNCtA51gFQpYn/tbqCewzb96L/lO9PzXmUpFHhe42kzKPrcbiFscTM65sbyv1KltRl1e
536hQoqqIMJDq9hmubwoIdT2+aTdEmr/mJ/AV5pVII9l97EbjmviTgceY3IHiA9NdyZjncfjUSn7
xVU7zNF2BLdj2siJGgdycqNmEx7I4pFKf4hSy35d3SyNWp9sFNC6fyoM8PD50x/GWhrnuKq2SZ8x
QFtP+Sc3N50hOx4aHp9wObwVcI6wVPFpQQgGVC0uQ5aeF3TVXdnGMHx51u7LeoHPMGd/42Wxn4J1
HvZ1cJgH1FnCYAxJGJGczNmW3Mzx55ZsUwzzmV2V67HNK5YdXbPrCqgANUXse6q8863dUtoZ2O17
FmMtbzvOkgl0g+NE0B6+iRM9Uw/FQCOqz8UQTWOt3lMHQC9rwDGfTxqN78RxY98hAJ49ifcuJ4DU
ThYXdR54oWd33ykfzaZI3Vc5oD85ZX7zvExGkxnryIyzB5PcvQYhGsU2W/gqSR5uN50bj3y15yb9
fSBmgfVGRrrDQcGpYvqEjMo9V8UdlcTN3mmxGSLc/7TZvGwU+gmx5+cv5ZciADjV1BmXri3frFoY
0bNaIXHk1m9aAVNvOSYccDZyXIZQW//49UgWclDGZmB45en+bPnIj3q0j55GV4mFRRhgZWFTTNZX
4rbFGwPxi4w5O81WcxzsHJdFOqSPyFsMHsvlM6c3CQ6kfkS0NT6R3/0o/Ebv3e4PxUw4tgcAKeje
W6fKiPw0w/tiBx2/P6hpjjDNTeJwYt1TbDBxzeFc5/dCs5m0bLw7TpYJXBX5P0k70RmZ01OjhggC
5HTpsGjhR90249UpKbgE/FVu1xV3E2dx1I1StCEKt6WCf2S6DKfRlqDFqYLQdD4GKNleAjiZ/cMl
R4WF8e5D9zUCCnsMvit0s0UESz6ER5RTreYr3AgzqlhdJTwYCyAuiDE1Z3o4+CEuNfc6cuQiPW5C
LISNFHJu/4P8itRX3Iu0Lj8dRtENIEQStsV7PnZvZH3CRDfisKxXM0usY7ZOP4y4d84uuxlrRoLs
s/w4ivF9YZkYDSgn9QyDwTfz/eLMw16I6ZDAr7q7vu2dWNb/9qx4X7Y+lhi4LVsQqPCd23PQAHd5
vttsLThFrNnJTsosyqom5wYFldPlTLQuJT1r1bRdQDmx9ys/iizwruU8DJuOkder0YysGvuqVxVg
pZMBXpEWKV0wy3zu5g5EkYgBZ7oWzoPnSxuATx9NKw+NgCa++Em6NosiPQell5ypXLnM1F9GTb0k
Z63b8TAnKho7CeTVj4Nt1tmXbqjYLcZsuxzVfvNW/eelb0/KP8QdseVCO2fD4/lKROFr5Mm1z6Uw
qRE0/vVoTd5LC0kDn9m/Lc6ZM1i29qyeL35TwSRm9GizxjtObfS/K3y1cdkglxhIF3WcxfsctPTZ
bnmqWKo4EoHA3bhW/yydyRayz66L9U9uNmzH5+AxYQA5/+9lmfMX31dJxKcsj8FYbTpGVH6KzWdB
Wo/5j856lgzZeYJ2ultkvGAYgFZfZfm/LQDgcIqhAC9CeGEJfdzQFC35TDelpOXYTHB1Tnnp7RrP
IWptUcVQ0v6S5gUt1z33FY/l4wjDKqSmbaIPGAM35qKjNSSnju9WOHWpwXrUoyEhSx/girsDARoG
/n52duRTKvSOGr1yiX+ObvPPs22X/XyW72OTrHdvUWNCb1+mxjczVwgODpJzlY8cmP1ym+PI2Qoq
RNfWK86+WeP/ZGhsJGU2U/KnUwKMgme/WhxydrXZnroUSK/Z4oVR3Tfvv9pCQ0H7ydcPd+mf5tAE
JTK3XntHwhyyaWursqHdGUuaXb3Rbm+apSB6xLM/Y+KJmNfNfV6RlPe1mNrfXWPucsv45VWe+zf3
MbInmbmLh9I7Nhiaj75NRDaf3Le+V/Nr4fAEF2+WxVS2DHQd1enQQ9OS1R/Foqo2AMHN81+7bG5T
9jNopjtaK/KyEBq8vAnlI4iBvlTVF2uB/tr11qthQGWt40Z+OVl67coFU/BkGhe6158fnJrABBv9
zvKGLupLEC1VmZ/Wbn01zKS/CVHf4Ylbj25LpzQR+AWRvu3IpPeQa9BDixJP00j7sFm6O+R/SjoS
KP7BYmVXzWGIPw/owawRUV9zhCjZkNhxuhtcS16t8bk5qxOxXTBMnbOAKUdRl1IM+MsbK/jljvIB
BUMesQxcbB/IDSvsKLEE7OSKznNTcB4Fsz5vpDXofZ36ZUiJDnJ0QnVX7vfVNYnzl1471Z5a9OZk
DOwEVEx7TK7pDEwaHezg8ZWQ55YKA4KRsVTgQIUw/Gu2tU2PSfdoAxG/OXRosVP8RNoWt2400iPR
bszzU2g5CH0rcvuhWsG9lUt284kQvbpLsEDMw9OAlf4OReVHF9BCktt0yZUtAXpTz9DeWRqGVnbP
aTSg5r749tNGfqSaBPVUm38ErCXSY+IzLht7xwdP98dYwK5XwSWWUAOkRVddJdclRLXHKusSFEKi
DCLesLfTDv+UxIrJg4OlZZvDgVA2awgFRC7qE9fYTYvjHsaAghnfcprtNOQmNmw/vfSOhnaoyypa
1ny3ymffUYPRxCt++PINHysQvuajN5c7qTJ9oITj1OshO/ueZ5xAyFNvvxNtn1JJlVy6eLXZeCC8
WwktcCYygUgGbEkzBrLAralyquKTo0uYJAFczYR75wkVnwSWRAJqDMRhzvEsujpxbVt7JZfWGTt3
LL5EbHURl4i89GnhXZzprXcQ5alTzTFkD5PiAJb0PiYMoBFQEuatlMV8gRSwHex1OBFYbC/582VZ
PDq1AR31q7A2nkBd5RtyCez5Y+XiOTZC0+cJKHoXTyXtImlHJbbL+64M5zIUZGtTPpWrsj6nGuZh
5fRfQJHsPeGFcTtVxvzoem7HCs/4qWYMxWyjeRwj7XLCcojjezWteEzhzdIDGxo72n1qcnG48jN7
Sm8p/KKiLbPXtYVpY2PDyAjZoUnoARKfFRoWlenQ4ddTWtivxdzRcC7m+38vNCrNd+0dZxnQ1cr9
mWuSQRV/YLAfGvzAyexNkTd6xM8yfXcXp78u0/h0Ym/trk+/2wI3dDp1JFo1c/HMvXJjGyr5puLm
iMs0xuLnx/tskuLSkemd/JqLv13Fb9oOdyKeqhCfw4nd/vMWA3JpbqC/mHECMFz3n3N+nDIJwCTP
fwoc61jzNARGi1OL6oWEem8/yIRkh9rRjKGZ35wGVmRhFnyUvpm+A6a/Ns3EF6SVPz0NhwV/NRq6
TsGNstI+O2m8pS0RnGSJgmTbnMAGo5WogtC8J3ytSi1fNe9zQwOquMVVvzzaMnhu8UlMIuhzKKLO
hJ7FB2NOAM5KPv2TwRoSFPuIQWXfNPIvJovpDT0n29l982ypdqIGfOCHmeIISPVQPDFo8Y0oT4Td
u71iJNmPbP3U+gXKQd0y368+0Ej7J6g6uxCTrD8SR1GVgh190zvu0S6HGXk2/rCNAWmAJBHLf262
aU9pZTA0u6SVznlYlAZ0QeW3K3rYc10Cg2K01/eRX8npfZ1ZFe88Dls7x8RoGdvUHGDf/aQ44lMR
Jn/rverPqvFsdaou76kV/Kg4s3ksg1+HHos9Ord7Qy9PpBx/cmPtdmIdKdXRFKA7Kv0k74MUS8kB
IXMlXi1gMFtrcY0w0P5LUdNtVcX2sh8mI78l/WmkqT3qErZo68xayedRFPEoKvAZxvoqy5gdCtuw
1OLZ2hNlLhrk2JG6K0ctZ8WWfCdM8hGDScdC6yZUwyLwDqtXn6G+2bCnWiqKMBiF1tBBCsT0eXHG
uN1lWWIfgHkOzmtDO+Vrgt9xD3qKKcSmIq9azWuGx47mRac/cm/DDDP56ZHkBj6FJIkazyLFQzlG
SMKeT0O4KwdL1iVOg0XQxFbcZ667nwa/AjN7USy/ocpkv9hQrFxZ2rqbFL+fKkG1FewZtwWXhIWF
rdOq/tQJZqlynd/dJvOiFr9ooFMBkUe27zxPz4oP7UDVjN/SY9ohF3MZthl/Ug4n4+O/F8vpqkO6
YiIwZiB7Rq5kSK2DOCeC9tlifnaU5kzg5uhkPxpVWFuNHYSsz9Fv9YfKy+E65PTRWbQiJhaT+AAQ
i69cm9wh0HxX2WicwCYH16CzT0zv5Wv1fMGBtTNtu/huGUJXnpVcbdNvpLH4BC0B4xGnp8FfJFFw
6xMYNfOztUBNY5m/0OUUZgWqfWN3XB1za9+bdq130J4GIGq3BoF5SxWrc4SQSARk8Zlc5vRDgxQO
p2z+LIu5Og6zXx0y/JkvRtESIeqJlpQUDAROYn92xT0JBvOwTvherCy+rVKX95jY3ouuFs0Jxhox
KOMYHDszixzqY2sKJb5cPbzxm2GVyt5S0/wCP9DsfJx0D4Ng5qYBGfpT1PXRQhjgmGbcUopJXpRa
p5e2+QEmCAlHkC3DEbGcRpn8yxyahSUNYlEJkZGpijpeUnD5lnpn/1IBfjznbNouaZVdqeHh5Gv4
yctkzclL4gtcTOuo7zqg0c1afYw33epN11G8uI1gkMa9DPeFgx3utRPizxAWhvdO64bLVQFQRoqT
EvB5qM8jpMIC7vHfy7MdDeFbAxle9Gkp3ea9VnnxYjQqXNqRDXLX0aLbAaEDSOO/xCWXVBy3F8dF
04KOkG5iRu+bOZmUGsU6zCkbOnkekAJrNCvss1MEqn95YDBDZyQEeX5S97O0N0M2uPIASrraDM9d
oBfXL60tUhZ4jCOItva5g3e1s1z+MD12wP2YzDw34MidW2QyNqqWu6sdz77Wzb6gVlo+J++Cu8nI
KeIXzVHndqFarQHshjmBFSPWzm1Fsgu0FBahxv+Qz7mIKbUmG2nPNG9V9rF8Fkez5vxpFolzn8Qo
sbiyjTUKWEHsKYAakcqITJnMZ69bPwWtg9d8oY7YV8cMo8Nt1WK5Lbb/a1gscbIRyunVw0SmVy7c
qiGimtHmcmcbPd3r1fHRFQwrAitWXdPY/BakF8n+FZK7i9DXvN97XQstsVj8B6mAqIHzSaNZz7cJ
awbOf5PePk6y58liUzdk2XqQQ6Yi5Vk3bqv1d2d6V0CM6j7ozjvmhDI3auncfSedaldRo3dPJGlB
qrhgT3CUnqSaUS7nf+JmjMPZNmpCMmRTkQC/sl1hI7skWER3fr0YZ5LA+3mNOeMKuktUQ5h1VTDl
nDL5IrzKn9CwroK66R2VfutjSGmpjh1hfmdLfEBfm35VpeviwOrCFo8hF7rkaogBhhVUcwMfJKqE
aQGjd74M/KJyv2STHwBY7OZBv09TsNxsaxwei/I/IEugiXfVHNZt7Z5k4Wjsw0F3dHraYOJ+lldc
d/yfpMZQMLjOntVseshK0yTQxcHAXczhlRaWnYkU/AcTwptgDIRanTYcNRo/bFDCHKGY3PQ4XOyi
745Zxq00XtTeaWz2XnX1aNtbrop/dWJ4p7mUV8emZjyj/EeXUxb26teQIC/bdXcj4wrcOs4bkmvx
EDlPb69F2gp0vcdCkbq70ZFJiJJnbUybOckPiMyWHC++6RNEeefMfBeGMu/QX6hT9/UXJRLB74RA
7aajdvxN+ENxpK7m6eOoPwXr4U1DrO3u22bozi6G0XLFEmOP8v60ntQUr7+NuvhXTXZ6aUcFteq/
vxx9I73MGa2YNnMJ9oJyX3vjeKKgPrsmz5dBqP9j7jyWY2fObPsqNzSHImESZqAelHesKpYhWZwg
aOG9x9PfhSN1S624PenRHaj+wyMGeVgEkJn723vtZymxfTQGVDuYD0+ZPYqjP+jDdhwmuwIdsyIe
L5AOwycM0aQrFQNjTWk/lzoKr9FE7byXfKaZDs7By2qqVCJlMXRElyLnUFD1RBntIxS1ebTakgqq
JHZ2bg6FUC/ENSlVbV6ZkfP858VrScxRep0E2ZuE5bTqEsOluFBVnqnuAu2XhcpnHWsz1Rw4cDOM
7nJty3HEfgamKAjiGk9mamoPNWkNbrjG2Eytsm3q5wffdy+FPd4izXCvGo1d857SeZw5ulxaVVM/
tz2uapt1Ft7uGebWyiOFsCVpgxcDQw9ANygB/IwdjVamG0Z3dGx1acqwnBUub18+CuOp5kA5q2v3
HKWkTJDKgEw6sl/jkltBnKtOoiyNZ6O+935YZrNEcd9hoHIXe0F4bwIWNi1UkwWgG8qKdBEdMCKq
i1CCu3UairKV8AINMrp4SvyeRtJYI8md9ATgqPnKTLIiUWOmayio2Y17Uyx4F9VVAaaRA3Sr3YEi
M00upLyZHEemxyjl4yUzhkJL71n13AZA4lzffcokbUumjgg5gHh/Y0O3xUrcXH2s8ysrjquj3siP
0nKVpyRt+5PZMymC32LuqK5AArNAbzeidN8V50T442qm+UYK0rlSq9rjGBbKC45SHH9o0chBOTvJ
NF9I2r7J6Gd7QNdE3v0xeAk5AwHCRIqMk2KrVTnlJj3qX5LTfy70g+eibWepluxFlR1GkvNnw9ER
fMKLba8qQjAPBytWoas/zmjZB36IA6pH/JSrCrNcXma65oojRQnyaBYSf6hR4EDnEKaaYXbNUWjq
ohMbjdb0HaGI/PAHG4Mdol7hEHDOf15Em2i4oLdElg0yiYdKoEk0wvfJkWCMG1DZnrCGjgsVBwpH
2+SYV86mHfTkSZLvXQFBNTciGF4GvDnrSsbesuBUykaV53keUDpGpuxMxnzT5JbxRKuFfBoNhmWB
xnlMTQxnrVZoO9DmaYlv6mA3WOOBvQe8NO7FXaxQKs7TcAXh+N5wptoqrZbccttaWzn1TlHHoJiO
S2tXGjpWUH0SNtPq6ETjTAZNu3bIBqxLbRjnhVtZoAh+x1aVW13FgQL5i1SFqWnqwnKoz6s6s4C0
zrFRFBZzJ3bLa9dLJSgmuAVDb/afBTi6gmmVXo3azrZ0c5MYHe4Vz9zhvKnnapkQgMqYJkr75JUd
rFW/2jIFyi6GFa15hlLmGuj5aXC0YZYivlCNhr1x6vu+tV6yb/Br0mCr+StS9tpBj416nnFtcZIl
0CiN+jpksmG4CSCQead9LCO1uGSmeZVp459DMbzUvTBPKY3UaOUMUtJJunQFE/JSZsmlCpMv0KQ2
a4gRbsqmRYXGc4JXpDwqRfFG7k3f5HoeHVENTrYPWMhCjVsJs6tvNWVFSz8Q/sLXoNknMiv3ZYgC
wCBnrUSxsrODRtmZ00vh5Ozkpog4lvDDaMbqwUWcrAPN3AkXn09rAQgeIuUo69Y98v+BcoW+GfRg
8lybVk4rKjYOXtNK6+v9nxeVc+F+jHCoiJybO8qCFTmlmAUHm1HOZOIJRKP51LUyIJmC8lnYtcl2
e8w2MsOBEadNfanDioB0BzEecr6IGV6CKzGj8SgZSBIxrW9aFXDFK3o+ZabqW4InGv8Rvda56iy9
1nAZUsshXjAaLFbZaOuI41Lf9tpwjnuEk95nxVAzixJF0JQbWVjXMVPiQ6h2L56rluvY59JKVXmn
hzw7WEH5jxdt+rBUqMAqGmWTJRaLx5/QI4WAFKum6ali/A8uYQ5c1H53bGoJ83Nr60QZ+Fkgneev
QqobN8eTWzL0Q/WhYU6pmWwqDfhfz/uOJRzghrmqlbQ6nE60IRQTRGSHrLV1S5HbIyPgZx0MdV4N
uEhUyC5B2UoeEbmHeBG81pq24VxDwbr7O/KV53WVRgsO58s/n4JKhTmzSH6il4JyAqi4ECi7vGEB
uUS63TwpBRNAgjbd3PclmP4p0Nrnt7BLXgaGm5ym7DmJCKq6KajtSZrP7BSb7KCZG9ezV4Xifk1+
NCOKDmniPuzMO5lTTEfpk2VgkL/MTOc1UMcl4UnySwM18Uk/PpqmOAxYwrcBihFybbyMfW63nqH/
rOWiOQZIBSmLFd6UeVX7b4QAT7oGbM2o2eh47CSLZV3LjRaY723h3JvSfELY21VdvgjRb9kLrocS
FQva4K9v11eCVY+UKQuKxoR7UG6ulV96oW3cluIFVXebdaxiyu5UuWyZJmEnvdNR4PNsJTCvvxiu
+kR5+g29FgnR+rYLt996UqNQPOk46+dUqgvsh0sjpbdQtClOfeO9aZ+tzvzQW7SQsvDamcbkH3cb
IbZgMBe9cVCjBjlHXgAeb2sw2BKgAF7Ng+L5nzTBs7ilJAwpXtt0iAAzWWi4VN6qsvqMo7hddpL4
tepuuUO9mWsGXxqIIKPPX4fc6dfSMNhY+dZd9dl59bZHQZ9y6jrKzzU3x+igfYRW9/DRrjkS8RRg
FdlRPfEatAze8WLwDSa1rUQzWmXu8JX2tr61GOEsTAowGTtV7PWpfoWwNa54dJ/MGEZxGuVi10aD
AU4gfKtDUuoiDNgfll22ANSNF5aZK2k/9RJF+Y9jhkwFUuesmpbPQJtdTcRRJaTJ/DoKH0DMEvSk
98yBkQEVc9cHjVH9Qqd2nL4C8cJM1NswwY0oVaDmOG7iSZnjkgpo/+YrNTAR7EPcE1dvy4rqHWAr
Qaq+5/XOMthBe17Om4P6zdxHRYanBkK2PhPwoHlVvGYhWB3gBHO8HUGWNJZxplN25ajxN1oPoWJz
+NX96oPQIMsBf8v5mjFWOtEW2lPos/mb/oIWHqydBtYoOojn8Z9jdIvbBR7BTxIkbxImAqmTPVfh
PBIORlmNrVqJAyob7vQsXQekgYJhTFOYPrjasxZ4r9qAOFTGRIb1GbGObVRQmNfyPw1kPebUTmB4
whX5yqLO/AJBYvgVjX6AH3E3jH6LVWstsZf++RJ+zlk7SEFoY58f+G+hMIEhdP3ry3I3gJ2yde+G
0/tGn8VvrFlrpqWcwDMmNA3xzCSqGA3VNOf6xP0rYS2jwOVcB3pYkyyC47dbFRdmLPFcmpU/S9/U
YngPRozDmm49NFXZx4ayoqxn2xfuIy80QCcUFIdOctbIFs+ge/wAQ3jV6hB+uUpwf/g02WeyNdW2
RptAsmfAlKgwwccaFK6if4ax9qE03XceGBd2w5xYi5vNYR4xreUJqtgbXTbvsd3v9TI6VtKt5rFU
Hl1lbR3ds+ealORrvOBGIoljVg5JJ41Xlad+8PUa54fz3g9wm4uO3I5ev3SK6RFNW8Os9p07ZIAz
q/LS7sSx8Cwem/YqtrlTwTEg3F+hP0H+MBaWG+1jRd5NVfl28/S90bIjyChkPxXaUbTrsWaZufxM
s/Sm++8ECvYYSO9ubny7fvtq+MoqTmoyn9XRQ2JHBN1yYN2Wesw5VhOwQqz+Ebnmrw+sgANvuRm7
cIO8LRa+T4PHqNZ72TsvRj0lnDloZiUwjJhz3Qh4eu6zJQti58Rt/R14jGTpE1xTFnCyjyO1hLT1
TChB7uC5PXLSRx6b2X2ELYSby7Dis+zLTTPmB5sd4+zPl/VDbSv0Aq+2WWN5SLPvMX9uk8wCDFP8
Zv3wlQVbJ1ZLqmkIPLtW9dQAeIEpRsesZ3F8TneGfa1LOfNFXUy21V+ixie2Ohc3HBR82OJR03oS
ZSuq346ghN6gbuBJaJahPSD4+Mz1y3VDt0UfWBw3qZMf2X+n2zCv90mmkLWv12Hl7UcJ91fqZ0Xu
0iI9cOCC04Eg5r+V5UNxxwVO3qXgTBaa5qkkvObCay8j+2DE7QJaaZJrzPqHu1bzBHH07K2ihro5
moI5S2iS5bHiPQMuf26XLTIdY5I807aZzaqUyaqeSTt+1EBcx4TpQDF+k6hDMJChv4T682WP2h2V
8rPMqPzop7N1XKuTqRGdoCINAEgEc5Nz9vGqz6LE7/EX+7eU7hQ9ByER1muF2aw9QJBHvC0s2Cs5
AU27IjdvUsrVNclONZKPMOGxXsfLURM3CcAfYSBTXRo0C5AS+PAvE0eZdykVygYA0Qt5o2EWOvbH
2G7UMqzn1Db6s5Kh+AwD3Ue4ZPGKZn6nX78j0e2sHsxJODw8oR9hzdQzm/lz3zElNATZr57EHBVW
NSbFXOVR/gfiMM8kIftYbGJZv1NpfQ/K8NMcsCzoOLUqLbhSm8xmqqL03fkQI8770lqIuL4zNzg7
SX4qw+zVCo6Q2xbUAPDf+E3Hk/yC8etUWsR/M+tYi/qakxypS5fHYPju5y20B38fB6Dc1OgScck0
DacXo66uNpmZhczv0u/OJm5OMoW3XrfIkrcnzSDY6tX6hW3PpwZcJakLbuzhmsMI131Mb/07AUqP
6PC6iNP3MUnKeYAHb26l5TYEGVDErc0d5lzZM93RyVhfdIflx+LM64prbQzkydRbhdHGVcYv6Ufn
KBnXsGnenVC9aypEMBQgs+JIRbsMuz3RPg8jxyTZP0pNcm3E7lv3HDrGrXDkt46Zaxa0Os/XaN0X
+pcpT3R7b3Uv/RIe9syuKksOZ8MO8z4hmQyNfJiqxYVjQGGqvXmD0qFo2o8te+Bn6GszJ+0/hD/P
RftAJsEgaBvfWfFCu+Ezz6mbTNSnWnIjWumt6a2X0W1fkGre1UHsKnXY5KjcM8NEswR63lbBr9QT
NlV+/NzaCRuW6Q4q9YdXzYIAlZEdyUwf+w9fkxunBSyTad6z74E2EfwLI4WGgPp9UMBHCKV4d5VD
q+NGczXwflaQnxLGB2atvJGfppWF0D89Y9FstMyUswBXMj2Ge1VAwU+CLwIC7AmVL0bhz/Vas6t3
OPGkk5xLztWisMCMwiMSUeI5xp3TWPGriiDZKaw40sJc6rXeyemrs0lVR9nnW0vYDy2x0Kyc9ubr
5kKjAs6EAcXYSnupTN76ErZAbjp4NxG0KvwVHeActB5uSU+MS/RhhhYE+kGMhMRINIbd1R0B5EOR
9UdZEN7XxeeIiYwWmt9GYavdjbjEGX2sMVTytCpphENhmQV98po6FN6n8ltVzCfBw6QfumPJcZqL
RjkXoZxTbEBEM8qfCEDOyzbfkw3ZGU1x74r+05PFqgnJ19kjtoY64xdUs+GXzGYTA7UFp8AlTtsn
BONLEBNeNj36D0dIHkg7xlh7fBpOUy/5LQubiKCOqZLDRcVK7iXpGzRndqOSzKWImkPcxuuyVtn6
dj2PZqWfI6MCD1TnRYrun5Q2G1I9/5QypeRE6DMOIPzGo3LbOdDhCszYjDLyqRTuK4LZ1AFWmg3o
vmBIONLUVvulWuum0tmkKc5vjL1m5mbcGMKCL9T8OHnCfRkqp7BTF35qcwuDWJiJ5tsXmEToyPhg
2gfJxSk2FcGutCHipGre1D1qkfwioa6o/ObN5ludfOjoOAookegypPwYBLkHcvDiNtjtr6/xeTRM
czHG9rrv6n6Whn5OXyjvTBebez/+9Ao8NOP0mJi+c+80xGqVa+cTF3VH+V27v3bLs2nE4EFenJhX
2UhmgEQUPaPbYZC49RFpy6Qnc50n+rdSxaiQ/VLBhzbTy+zNyUBLZ3+Mm6OYhUZl8IX9Z7cpLhjq
e95wvlWHNwm1ParFMP22P109P46u/eFYL8wUHjXwdOarWPVU3DO6EvtYNQVZ9BDOZXCU4+RCF6eY
TNFC8+g3aDaiZVhl2LgGpdKg4/MBzg83ied+xjjatjH84BmyNXUf1OJTTb2LO5Q45jgpFH5CVTNP
hNSn5AWe1HPGI8E3u4uSVy80OHBJ9haWjlddcTAbLc3Qu7pFj3c4cQ4KKxPJn52WDS8g6lYdu/o0
BPMAkNKQzb0Y+dbq0L7UOD+EpFEhUmF/hyJ59JjU6xbMQ5u+5UoWzjnL6LOB3kwS3NypWr7Hv/Hp
S1KcSePCQ2M31dbxe+xbT6b1k4f9oXGS36LXL8TE35qmvUVRcfYkuXPXAVy8odskQvbCnNoa5zJI
bkOHFyfNifYNXBSDfKFdXbr1S5j7R40dvmeuCaUWnnk28dVOtVmIJonxk464WKP2hq3kR5gQA+3A
PtqNy51G/pA4S+4waGSySaJV0XD5ppSEKeE+HINnzcIbmL/pPpdmJkPSmzWYJMefaRi3ZiTLA7Yr
vTqHwIjtleNRNb5EbvxCXnnwbgr/+lpzLmCxQvzrTEc9e5HjFcVXvWgGHgeDXTNbbxjWfQfAW6yw
XQmq5GfJgHU4y06p9CE8NDtj2MICxAkOPI+MJnto66Wy7UevRVcyR7gHZbO1NPNshwx98JEBfeqc
z4DHTitrPPfwBMD2pR+WUb+3bccFEx9qq38aO+fYWMNGpZGROO8zb+Y+gj2Dkla/RX5xM+P67EXb
Sr8ppn5ii/ClOZk/I5HLOuIahyj+NUdOI371Lm0KVXKuDKcAFc2gNoYYA/bhJJvsI4sxRmJbnLl6
uVYNbhOZ0u/lq2TNY10+VVLnkWSiwWvVFqBhhHrUu5gFSeK2OkBBzwo2ZXYncPJaZmE6JZj2hsZv
oaphDyWhshokcBxZl/mCsqs1hpqLlppPTk4AoYBJX1bzISIJg0WmEc0rBMoXV5WnkOYTEmR7BhWH
vi9I3LnRD9ZRQVe3k9lIGdbWBHMa4C0a/PxMJPYd+yDVeMOyasODaMS1sIe1McWRwo3o9cMIL81V
szXJoFk0cVP4lgE1cwFFFJQ8ENPTzhRm2lF274lrskPZWH267UmNQ7Q9oO4/ooIFr2p4VtmXIOeP
bbK32c1YemrgjKNA3auUOcOeYqbrowI70NyZfUBUCMOtSxS/S+S1L/tPzC17qRFCqGkKBTM1zOw8
ODo8oQaz1FG3dCwi/iKOsKDW0yXs1TDsOrKYArv7fJyeVDCDeepZt9gKaG7WeRb2Ji1mnf0rMGHx
zGZpEiEu7kHAjKmknBdKmQGKWJk60KRSR+xHzWVo1vogHh5MzpX5n7/NOlZZ0917JbkawApv+kCz
clMzTcxJnSpTtBaTIIlXM3rTRLV18OQMZvxROiykVZH8joP6gjwEBuCzi+xj1KU7aZXPsBHWXXzz
42GjFdMgGWqI6u70OrzzFvrcYMatsXiIx76+DWzlWA9vnYhf9cS+YOw7GKr3AvZpFXrZMUzrj8Rj
sKO0zbvqkj50C3dum6gHWz+nU8OF2tfo4Y9fKs9G3L0Hwl1l7TQQK/Vi4QY4hFusJgFySKCzI/AD
+6vJNmZa45eoLiq5MdNZTdblUWlwpdevFBoVs05R36Jm3GSauyyT4CEy42YnyqfUjJ8wFWczK57r
fKJWMT+t1LVnDvaSOR3tTtaKLe56tPt6VnPS9X012dhBRdS82gV/pKF87kfGl85vle7oT0O1qRdW
z64pj5TEnsvoO6u8E+inER2PW3Q0jDeshJ2HfQETUwfVoJsVreeteiBu8zxeD4mzQKpa5XbPclAg
hBNPYZhe3mLX5FkBWwpcMckfEZ6arrmXZI442FXntG1o6HwQ8Dx1IfHYvtglXryE1kYRJKIrOSFA
AXn9auKcJjkOJKXHOAZbUkeGOKh9BPAuUdZMpyiUVJRzLapvDCHzgbNAlcY7J7VXpuVdQ2O4UZwV
36ImOwSeWFHx9wEvdNba9ta1H2VTvURUo6DQgC9QLPclhNOUx+I3nzgYOuW41HwVV0fdE155pCbr
fZJ+GpRKMH7wdx3wCSxK8J9NnDQeB+3+nJ2hrzz5o/oMcuS1rMTRqY1zEz1cqu68qt73WYZuyLQ5
UPvnkBXJNFkya4bdw4iPnBPx3UHAj9P+K2KMMnP5qthOdNSY5JKEIyFcEf32Xb4xrWITuWxthfvq
1OFTW7n7hPG6EiKNIKBpuvHl+Mp5ILKkxfETty7baP0ekEYIpXIYw/DX6jr01E+GFj+ihvSbTG8H
CjaPSHlO6XpC6S9eAm05TD3joLOIqJf9b7ZhXX+FO/MaQEgdGnXdVi1S8bBsJVqEecEws4u1H9oC
tzIpKScIn3UmrD1UR8Ptz2lPLoxTk0RXnRs5IKSMitRZlfW/00RFt5OvAl4JyCs2VbFfrmRZ1aBC
yOfCkzzo4VejWPcwzD4aQ3/yu3b6HXwUhEIzYFcdDgfVVFyebzxJcK+igcbZvmqpWQpBAnqi/JWW
8joSXonzftWDHQJ0cUVouIBNfgCqFkVyqCP1NfBQLRVFf3Mon1PM1640T1rd3AE1ZTNK4uFEujtL
a8x1Y04cNpsr3+nL+JwG33lFbhg41HAI1DAkT+yv0iimnxs9hIGa/pvKglDY0K+d0irv2OF+Ghfv
ukKg65C3NaWFWfYeTvVn+Q/rAVO+wsBgTgMMAnLb7RWmQys26xWsgpxmKSWK2LfL8Da2BMDjDg6a
6l+YHuQrJfn0G0/ZhG3LVNuyOAeBEMqi5NbbbrHpdW+eT31oolTLo4pSPvdAY3Lsb0u/XJcBmKM4
abSlq29Cg8vGUbEFcMHu/rwkSaz9/U9q7cTLzMU4VdKmtmM1KHadx56z5p8yF045zruEu50dY28R
VcJK3hcLQ/GVvTa94G2gJ5m1cK4PkTnHktbsyz5q93/+hL4Jpk6jCLbvKbhSstraGe8GsJp9lU8K
n6eFw4pgyoeq8RgSjrJy+qEgc2EVe6/Ni70bxwTp//lxAZ1oYfvQgSpqf81Bnv0AEHjcHuwmOnWq
+ypA7WDnnrWM2zAeV5Cds9Ga6dTEVWQfxrBTZtrIg8rEliVCDFZqhD/Ysr47xaMpuH/oRtIA/qX7
bmgG/NtjfZJQzMnJ4BJy8GohWdX+yYX0I/Uo2iMwEm42MS3GvT7P4shdCac4RL149Tz/g6wsSmwp
XhrNebFqYFGOvOLBirEOEdXVRPqagHRk6ExQUnMmr7evPoXVpwtgYuGUQcS5zvzJjR1eSbHBiRsh
CYBMhWdGO+CnVKx+nmFLnIXFL3kasewS/ZmOvquAkhqocJ4aOCipOjdq6uzUsKKv1FiCWO/mliJX
w1gXxD24aY1R+cZS98mFU7F1yVZ4RppN7efAO1oVyaidtu057DaL2WOqm8eRpYSd3Sce+CuU+bdO
h7oI3erdpHExHpobuWsM2p2AOpWyEFKinJuYb42eo1qoYp9n9Ih8FGwZAX5VRXO2a0ZIetc382Vt
2nuBFcEHuwop5Jm2ZeYvxHlDIr+QzR95xX07sWsC+tm4Q5F9NKSkVFywNSckibaa7n1C4I4XpoIE
OuL/IV/u7l2aoExC2qs/v1dVNGRu7fig5uk1i0ZkhR3MDBtCCIyS2v/2HTpsh1rZFPj0R71cuQon
URiiOF5pB8SQNTOG4UDdUcVspuyLV1R0qm2fFFdaJOTVQ8HiSa6IvQ1xT/yV04CQsjjpejfK/tqZ
ark7IfsXwIvFLKwQCQPnJa3MW951DzV27wBb4qWmZGu/5u0bG/aAFCGtBWouQhXjaR9FRHGb99L7
sUeohqoTvhZVai3MHqttx85wFtBDvKhAHzFy2pJbRZnztUesG+xgoFVHRjp3YT8slLJ8iwU/XE5o
uHnE0QAGNNz7WY5WUNW/mdKFC7UVq1or2EQmY06UznuihNeENGnBs1vSPd2xUVUWaJv1wsp/QjiA
nLQJnOQJ7yWqfeCqSwPhnMMay2JRBJsGaWQuSFcQRPQIH9Xso4Xy5Prj2UzvoQ9+buxXbovhjE40
guy8CwsW+GQh4OPg32tXdd3hKY1hDOVu+ZV70bIrvD0wJHMXFUsOrq9h13L8BeuLCSjaYuO7qRiZ
5pRE9yGz1YjINuyfTRgT9DLIeWQmwxThJitDC8OFNerUifoWkiqu4G3m+wfbCPeknq9VAiMdkgJ8
aMH5zYqZzAUWw1c8QzZAy9TJHtg3p+y+u2CD9pU79ZedNwiMRQrxqd8zElRgNiH92JaxCbVs25HL
AtPJHB5dvGaiPU0BeHCThcHKQIZK/yJqT1u0BfSKrnksLr0zrtparBBMqHGQDgmMKi3RAp6UIYUB
g6nygf1ibupqcNebB5HuajNOO3hsUOuQcqGlH0PbQgNaAheOdpozfllZKFZhn45zmjWDhYEro51V
g+6t7OoMOIfpdBhT6shWY6HglmHTnICCwTbhUJ0yx+hUrXqMvLMoLehZrxPviLaHJcvyqE1wMszd
HmRDvRnXWjCGW0vx79WYGU9xKMh+Cn2PQY3nZ2KuE3Imy76g+MGYGCA9IttyaP6IFzZQRhEtVG/4
VPyofQzZpqxSyGyMZfXMZA2gf2GjREM/5VZeaJhP5mFqDHvo9+o+S9P3gRHv3mzkVxgWOGIVznSt
heva21CjVs0bTSNJarve2tGbAv4Biyqrnr7IBb3sImjoKkvVdOrHSSmv1hIU0QQj6PSh2YXqwqzN
579M/UL/qDo6/73s5t8ql/7tw//4f3Un/bdypf91RdP/jw1MU8nX/9zAdI/KjyD9oW3pT53T9vtv
f6Gk7T/LlwzxV42CT03oJjq0rU4Ngn8vX9K0vwI4Uk0bzrBmoev+s3yJXibdkiiSVL5RCmqZFPKA
yK79v/3FMP6q21LTLL6ibjpTAdl/dk/9t1/dP8u0/k/aJOcsAOf5t7/8W72hkHwVnJkaqC7uCF39
twqxoi1dB5tPCuOIehFF+yqy8hzSvFnq2te/vCn/+Nb/+q3Uqd6THqF/KU/SpLBVcC4Sj7pJA6Hg
J/7XniGAgUUcy6BdmBNnhZDAUqs1+9nyA+fZ9j1wKU7IhEwMeBOqeGQMLxWii+z3UosNO6tfTQTX
KHHYfkPioS/DcigTmjL2xI78c6zTqmEyH6bHl7nGWJdPeqyctKATpzSnV5xmNm3TpGryAtIMpPy0
UXAm86xmHIb/esEQBm/c6jZETbSXPK1wHIhwC5WW+U2m2js3GVgWoxAOvHQ/6lB5lJAyzmpZ/1rj
FC/GbbI2TdXbDF4AOLATd8NKMLqwsMzVRuRPTTR5UmTk78ImBB1ixnvJhudG6fQUGssdelm6cVNY
9D+1ChpqP8gYblSBsWQCcFj1mgWI4IXRVlti49VzxPHNsyaiXJvh6qejasPuJXoWhnEmraXtGbUL
uPV046Zjp50rk9pVRw46FGmn3412TN5ievGhge/qBU67/FlXtrobVycDb8BW65jIBGPfrelBaHac
RkGkH6xREK+ij8jUUuOAYuZsSpne+wYwchRCgKF1aUsqLV6rnXZL+2iyNhtyoXBm1pR7lZXqtVki
+WXEV+8tDz1G7DhRTdcF8CMrawMvsekGc0V6RF7TEZeT5Y2Md4W4qaVbbMWyaBw6wXpLYC4VIBRp
spxbkdcARwpozmI1z7XSnUtD65jhqtUtzA41TSiISe4+byTT5I4ZiFmI5qWq0kfo6EDDGrthCKZA
gHPMTdd23aXqovzSha0JmHWHLSDfNQXl7oYl5FZYAn90RKIyEDi0GmkdCTrsUJly6D0mVMRwbG85
otxELFpr6b5ziuRUebiU63CwTnkUNYy/wd93ZSz23hTOh0agbCg73Vax0Z3/vDRVsWuCdDj886+Y
ZKrYmVEBu4gjuIr5/56HHsdnKw/e+A4Lq9CzDfUBX30WHHRtqI42hCG7rreJjNQFATJnBhLuWgXZ
lxHZ/sKJo3aJeZ9BX61SktM23HpRWC8a8vXHRmI9Arv+zhH5Seb58OYWyg9mzphdDNwpCkAV3BZJ
dmijVC64xYJ5yRD1QGyJuljX2dhVb+7r5uaNUXDoaj04GI0uVmof3n3bvSqx170EIWMco2D4MYDT
xDOFwUyDzrri/qABKpPqtgOyNtOJ3j4H1TA8U2eyzKaa56KvtSeifUXqse9l0yZ2adaCmMNIOPPt
tt8RND+bzO92bso5q4BVaY89BQZ6uJV9fE39jpK22HzAqw4g5RpruBHMDsYAP6FU5v0QtRthRL9l
3WyMGK0/aSJUcUdEKz8Rl6RiCOn1C7+H4FbVkiw7XPmJGFeFwDA57uxLv/oslITodtRdBbPgmaPR
G9ba4yqLhjv1MP0DDzZ3fVsQXC3keObYd0ssHX6tBlZoJJp7HSGkBWYVvkU2Q09HWYxgVHeBOol6
//Xy5+/CUhYLz6+9daQgTKeipmAZFvyld/pnBRodxK4mPqQWLFY8kT/8vM/xBM5rsbouiOmtzCIa
4cYQgm0dB6RpN5TP1Nzsy1QPtn2kXvEn+rfaT9Y8eaq1HlUtIVZdP5eGOGiY76uciJXPw3Gewgs/
WLjyD53mVgdjzKx9znAWm/U+TRRy0NOLzoisGitwSG4aLrXW1O5UlGLoMNir093UO/IN53a4j/js
5f/l6byW20baLfpEqEI3QgO3JMAoksqSdYOSPRZyTg08/b/oU3UuRuXxxCKI7i/svbY5kblQefd4
sQLNiDfTthheA/5gbp89W0ObGQWK+AHDQdIVy7NDM7RpkAIm0eSfYzW3L8LObj1V5HVFsBAWINzn
hcFG1utvG53KvprovurWN0PV0ngts909IFB6H8G4hCSu+xvHaqfzoHAUtS7+aUbf7LXBnr7h0D+i
pvN/5XHDxbfaDPsV7WVffXiOGA+zbZUnuHQdDQsBTgOkiXrS68Uw86dIuAlMjGq9xKnzuuCAORH9
LR9R5qOpWyWcl/uZnrj83rrM+T4jOKlM5XZanT+F6UzvzjhTWWqWU/9I2eWgmZ0tph0UmFBCeAji
mMAuRxBevKaM3g8opsy9FZvjm8RHV0xL+scDjbUpiWV/qUkaD9fKP41RpPFND34Y2Vn5iqdx3oAe
sv/oAQc9rNafVKP6gH+V5ab+08F5415zXguYlwyCV3EoRZW+mHFTstD3Nn5UeO9eZsfbuimMl2WB
C6km37hmq81tWin71PS9OFe4COgM5K9SpfnHVGvIjbxzVxZvNKGaVtlhDEq2yniOvKQ6GkOR7YZi
qb9nbCdjKb6mwaIji9qHRPKXaqce30pdGbt0hkjz70/xc3l7gt/RNjBEH40if/r3Y7ZqmjxTuVs6
eNaIkl1Mju6XoQc/VhtPmDuLLmCuL/bNUD4t8oIGBSWtFV+03QGJIAPw4nK8kTiSfwFygH6dxe7W
Fcsf5WTqItwDCxr74vulc/n3q3TSxUWmRya7u5x+7iyX0Qa230ToLGVznF0X91zZixNqayfAeIZL
S/TGI3iZwFSV8wJeA/CVuO93zORlnUcmPllFL6WuuvXTZ7cw8yPd24cqk/y/JlrZV+Xuewl2OO+N
z1kbzPb6or7YLD8IsMnNA/lFWDNHj7F6jzadTjSM8indFbpydnTAsNJUj9iPkxOhxXSq6xSNsLCK
vXIQHMLLaW41rMe73CeIewcZG5+21HqX1EOQQk9g7dkfnVQiUwBteIfBJgdbJ+uefxNbgKkXL+a0
9LumFxC2u3Z4kEQBhJ2xdnvkaoys7nOTpc+dv/XRatYtccblbUxM/fjvB8Pe98mSvKfiPnxcY/8y
jRL7rO76S65x23A9dqLpTq47tR8FZvbKLq1fRTl/1ar6TCuLZpNLlB1GUp8NxppA9PiRjlUX2vZc
cWVhfhyzseXNa4sna6gBLrjun39/Vtr505rp6EGviN9MW6gvmWqMhQmRNbPzPlZIuOqlbK+Zn/sn
pxV1MPUdqUv++GKPGvDKVMnfhVmFUdmIn9GeHyKUiQxtRmdft8rbIC1pXw00AmHtJ9WNhAV/33rK
O/n3ONVxAK9bz3Hx1Ep84HxE1u++ma9ZlnmUbSj3V8Nm6hZX31Y3rXuTTfEWs4N9YTJoXUBz1XAX
xdWcEUj0MI7eBz9dTq7DaKdb8vlZeMw87rSz2lHWDdseLg6zBIuRu+aDZXr1ziCE4Oom5efYuxes
p9NzVfIP4pCswlobkLQbawvmzX9170mNaxNxmrhJ/dJ3v9MqLm5FK+u9LviWWXzCt/sHe9MtUWoe
HhOKwxHRORKEh7VbvniLmz1uJ+xrq3ooYibnKaSocL7fU3NmXpS9eEddJfry78fCzIuqwF3DpM0P
5TycjMSfb2iF1qeOYc8AxICvhJO/2wtf0qmcT3EtRqLk7jsbEXOkLU53abivwqi664CIeoTqJOsQ
juIXfmB/Kwl9uiHnvnp+uQRL7ds3B+sdJIrmxMNMjyUeDFi3h9br3HDBlna0xfAbTwbJHXH1SNqT
/yKH56qiLO96W+0hnJ9HwgV++FvIUe3S32Liq4tMVWGSS8wd3v3ljBQDdaso+8CEvcrr0U8nPxXL
KYrL+liM/kIekY8R0AEukhRt+dHIHgtUGXW7rMDZbSXDjw3h7UZDtIkE15OHbvzWuG11q+4/0N/d
pPbQ0f3/byV+0XHm6iBGbXmCGmWf1q4rjzhrt5bsXMpTfqByjUOQZ0aQAnRhZ8WRQzxU/Fm5BA8U
QM6SsXxOSoGbkEA5614PDQlPB4CUkUjr0mWQBhO2Hd1QxztmMmTrgkDmkqE+GLrEeWbHsFuAe+G6
tsUL+Ds0QEs7//1M+/V3h43sqSKmFMIB41MvT7tPxBdsSGFi4W83emTL5bLtbZPfM3tshzyyXdpg
MCcLl6mVbvt3SOOIB63iV72sEI0tQJ5Vhw41XW7eHWzCXYMoo/RRLNftSlEZr/v5/gIkuicls3ml
oPXumlcOxF6Z1xwDIHrTZkaiBec9lq/YoBBHmbN7IcsFUzC+whVnQJsxGAW42laUAqbOUVQx4wYW
BK1PNuJY2e64nZbIPzf5+HtSy+t0b50jDjL0didXSPNvWSSIMgoWwXVh4htg/Jnz7dihP0mRFAwG
2+Hi7iqQ6xMqsyY0CK+8xXlk32F5ZrqbIpneFM78TU2oz4a8zvUgGO9fs0UQTYgYI+x6AbQywuHs
LU+8U/YNztrGzhr1AIxkPaC8+2zmHBrbwpvsTCI992Cp9gXBc1iDs/OIBKpTy0vRz2RO3NV07txY
rNvu94VpP5pzXz8zFrCxjiHGy1AtyTVO9sbdva5IQC/6obqm45g/1XjXjpbCuZSWjnocU+c0Dp53
zlyZUJsSbpdF5TcD/YDD7T8uK/6d3ngCk6ePcqx2Ml7FezlUBYyPFEaylyDcE60VmnF6FKlFqdNg
ZI9Z/V272J9OKnbbN9tzD3S32dM8dkz1mmIBbIXMG/r08taCUN2KolqPQpVFaA8oFpEEzIday8Bd
vwFQrtvKdN5x5LwATtRkRHHsJMWIUgkgpzl1HrkXpJ5FdcHGKTY+kf4AizUR7i2epPEDSjcYyO7q
H211H17rRjiu6CRrMJlA4olhq+P/jHF8ooWx87jjMKivpLGUfe+dMPXmAwuOHuf+zDx5O5WsxuYZ
y6HMRjay4pI27I6w7YiwkfaHsJ2TxQgIzBONTediJVec1DCP/Df4lgqbxE26BAy5xTsmbur3Bhc0
FCYUe/zCHdSbm1ooAZu+24NMeYq8+UGsKFhKEiGYfc772hU3wA6Uk+J1FS7HBroc4YOkyxjD58ny
a7xa0fxatwXDYPjOnn/z8+WvrODX+QVSRfRHQWwO3nEZ4znA3IRy0f5GOpZvWxM8t8bFjtjfPFlW
EoWgKpFHNMUxrlEhL+BSca6iJgSFA7dE1WyUk44FRMmjymYdB9kM/xbRCRc9a8PUWA9L97t3TD5B
loaJWECJuDA928L8bNbiJV1J7+vjZNtamtmIamTQ99ehKPyzHCX24loH6zo+WPGCUo2kUQYArAzs
ColwMRP7UlDdbVmkexsgQwiC78/CR8LWNwzpcwndAqAQkLH7DxtHMCqezj86XahW1BLo01GPNRIO
kmoedO+/LSTswOFX33PjPnu+/AVOiUyRKdnhtX3AqaQxAXWnsgEuMzjRY6rlu5z8o8iN/IglOswj
Ey4g/S1bhnbaNUbLdhr524KydFuHoz38h/bn21xs8Auie8sgO3lavfr5+IKLzcQU0b5ow0Q9FND2
fLtwoFzCtbbU9xz4q3PUmrwcO8v6LRmGR9JXsoM1sE6cNQTJhbg0p0fvmHufinEK2cU/Q+tV1NYO
E4gXAtFA2syY5+fnuW2/1tQjnjJ7Spbmxae4e+gGyJhxxvFgnHMY/7E3EBTGoL6JjBcHR7Du1bfT
zP/JVb6DjtiwIf+rh/hvxTcG+zUQLLF00FYTcoPYXNGgsDcBJJ1ZRbuBo7ghksIOu65+dWtOrMQj
Ox4ndnY2617vTAQaCUH3J39WHeIVHqBbeOlW2v19wiFp6cZmY+oMVo68FU0K55pTwbwrRI2SvaLn
jtN2HuqXfPlNgBBy62LsN9xFvMBL0u61zUdbWuvL7MzIQ5sI2XbEpq7v1qCo0Gnb7e/MM6Nt3ylW
cwkMneKkPJjnDkWgaYwZ3pUMzXXTsbpqMztY4dkv1jceMqD9RfJnJQjjNFbxz6xdCGJlMmwp9VmU
4wBvW4EOiQlNV/wqEthuXGwfnlk8oYQUrIyw3EZ6INLLf5oS/zuP/Ds6GPK8Zdj7Zcl/zDWHr7li
q8hS73Nd3Zc1HSGm1xg9FvuLpL52Sgguakj8Arb23VRpfZ0r+9UwbfmA6EBuC2xOBjLFIOkdzPRo
wacFKXRhAeu17O4xZ3TPVxPgKsqCFwWelHAM9N8ybT3IaPABO39IQ1nYv3BwfdpVWQVwp3lQgJhw
rkQbcBbOpiMWuGjkeOFEqFe/YIXmppsc6Xg7puh7mkM9mve4IWyJcTc+R6K/tBVMpMmo71YzuOkr
YmsXUIzV/O2sxwKwRK61f7Dis7PI/xqlSkYJBvvNxTmMS/lglbho5NiOT2aPZtZZyIC11cKhwVo3
14pTf8IziztlJ9J03Bqe2JtMAzckkwz70oJXaGh1rEqz5UAol4Nb4l/UWEcIba3uPqOAKXJ9az0i
X3QUHaXZynNJzmsoWx/vHozO+yB0nBIJgAmJel1lxj7P9lS6dEDyVPvTpe7V+pJWo8QZ42+00TZf
vr0GrohQexljwpXOB6VMmOs14HImu7N3dGcKUlXtDQOZdjNEkIFdCtdad1+jdWEiRRPnWHzSrQni
yh72HmyHwJ8cUhfmifAvBm1BrbGplpGJMhNVGJN3m+eRYF1eJLvW8n2K8edHQD6MBEHHNBI0uyYk
CywCv44BBdSJpz9wQeSDB0wCkfKHxR4H71V0SP3Z2vSWv579FHVlX0eBRmPNvqOLTrU9/4osMkDY
58tt7KA5qssMVC9tATwJa6uTfrqx5x0IDgSaVzAx2xtsXkXsVGGhKmIO4vxqLgSHeWRAgRa7TcS+
ZMUpBVjo2pCRSOjED9z9DBJl9WBcY8XNQpX/Nynmv14+DFsuFxcbWvoyJuWp6Uh6NlWHGqpnCEAx
vBPFUB4EQbbK5a3udJnv7R6K8iq/u2iIHtr5efHNv+jZfvC/PDU4LGWKB9VwlbNpCXLrVCMeHKNi
XrQuUZBpMNee7tzAX+TZ7aB1FP341BvpsXUAfM8o7q4lgy9Avlpwm9jfGsnyTlGszpK4Ar1W6z5B
7EwuoHvWriF2bHuQU2KN8Lqm2fdu5gVgY/BPVLPcsh3djzATmbMTzcbiYwvYUYXxGgWuv1gb+Dp7
G6sIxiALY6nE9DOWSJ9rmTW7pkCaltnfUWZ2QVIn3xH1MM6Z/mD3o38a/LLbNAyHE2K1eHAMc8k7
QpQwzU+T6u3t3AGPY/p1cAdG2SPtHg7xXHKa68wDA+qihBbqla+iK3j0dVzi6loNjpzcIUirKw98
qaODSIZbFeUDL/VYZ4/W3NCC2KzL/+834zKWV2xLnOqkpJBkk0iMnXMle7hyJW6d0er3koimW2sT
DVEBGaaVZ58TyTiMVf8wYJaN0LKfBNzubTRbXAJy/pjiWTy21vTL9PK92Tr2R1NmGel6jC1jMXYf
Bo0M1NXokGCU5+WfxQl/y3LxF/Oox7i+UMPGZ5mwOc/6jpBQiYpD9r/Z1BBuWsF/cNwcxUSCtzV6
cjVScJzS7wPJ2ktMXKI2u19zaf2pixIP6/2hM/7arL30Ec29JP6SHBfoaUyMmuQJDE2YmuLdyYis
samKQmf+EeZHLmEWMZgNoGWFHraBYNLuNxnl+3VgKg6fBnFaAuEFkfKAIfGaMkvajOn0nDqNH6wC
UqHuHVJaJyacTKHMPUF8Wdgvvh/gHcytaDjV3YBBCIOGk5LXrkxGYIUk0TTn8nVVeYypWs5lV56T
FvlkVEcqrHHGbiqUZvStcjNK3AvePfiPoNVEyvQv6i00qMtyGESRHyxmvJvISc1zoSYuG0sXOJzm
/hWXP+616lGVw3xJ8RefnYpI9Lut1agwdA20Xlt3VHNISXwZIszg5ExVCD0Zqhh2R0lm6/csoWn7
xyazy96jv/UIw4sXogVKFkVzjkcV4OWGaNPLKlrNms1vw7G+34lWFbow5fn7xqByJgVlNVc3u6S5
zDWPpO+io4az0qwTM/CZczRy5+2UWKx1hHrpWX98K8GYOluIOTIXmmhZJLuo9L8loNv9rGAFJEMr
9p2l/iM6YthNNo/SqRzzJnBuS6fsX5S/9C/WwqpwSbU4/vtTElYI8s0gLFI1NYOC+4tQJx80Wcqx
vYPR/p2yzHzqTfszZxikI0a2kLwv+MXyxpVXz2U1FIm9NZGzXozuCYOECYuNVB/aP9za5NwbnHNe
j42zR0K9NaRJiGQ5oAcU4ZpLtF5gYi6QBA0kQzyxjKyFKA+Gup2PbueTf5M0OQomHG1/1kSN1zYl
E9Fj8mo6EHLtWCfv1WTv5eQZD1AALrHXEJXDc9wo3xMXh0FtUqzkGt+DuwarqZ6sCo2ky4Km7lC2
TE5S0vUNa2Ajzcl9sCGJpZtAWiI7ebbJ4TewmcQwp3KaiLKKim2aplfbxtljTq3NAYjvhZnrXSiH
tD/LGqZ0LNf3jj9/jo47Pq+dSc0wszCM83RvaNc5N2hsboR1NVePKpyl3hMYi+KcjTPdo58ae8/E
MNRVCOrLGWUx13nyqLVOHkXcE/VG0JRsiE1nHRYKS0+/VLI8pjTGHMOdOglDos2e+p2pHjHZk6s4
vw8jAi3DIAymLL4mxaHjtISAOW1uHEsTBc/M9ZEN18FgIW3yHrh/sjp2w3HultcEDMVdClYRVJat
AGhztt/me19DiXVEQiB4M/XIFBlr6pOj+wIASrqZ+5vPs7+oNaIttxpjZ3bVGVYfUYijQbOXcFk1
jfPix4kOSrdFdVbDjcsLFjXel2Qp7itx6tmhlPyntqbJrKuJsVNPolt3oBVf/7HXRyFx5iyCUxWu
TGun8jTV0Q1g5xR2Aj2Dxp0zOAO53R7ZQVH9lsMAANPFrkaz7302fedYtThcQRxcUhPDSKorNE7D
BF4SCW+yOsuudfPsiqq82NkAGO441aO/1tfVX3a5UL+n2LDYsWkbUfFOr6ytvXn8iduqRMoxRYfa
wgExaL8kuhlscmfZ6b6gYguWjg1xwZxhXpcBF98aLGbHcpEOfqvrhDGtQruW9P0X/Hc0gmmntmZW
L1dAM5uB0sdhbgngqrG37n0Fl0J4bI0uvsKSZx5EtJHjHXwd0VROv5dIIV6bvozK2ZSm4V1t5de3
0TZDy0VSzgCLVFRj3iUeQKWBePHKuzWN5+2VRbtc5t9+w1e0RfURjr28opxmiurQDHX3Zyy9BV53
5p/LCu+YwOhMTVwNYbKZWXeCh619iHQ23y13sk7pAAJrUV6/y1P3g5svw+jLpeR1yz7SdIZTbvyH
/b3b5pPvBG6an9XivqmGFDk1yRsI4b3r+fE+WSA2tQQ1tzM6hX+I5MlPNAEm48gmagt4Al2idOjY
4BSYdf6xFjdEwk0wuywW8sw49WZlki3jHyeum5/Yl7tyZrc42dtMmMsOXFPga9t6tBFLl3lorvw7
N05TIiVBLWGWNLrQDqnDDHc7t5RYnSOgoEdzvhPo+6AUuE1AHij8FL47kW6K16UQ/ROs3SBFynuy
WCUhNFwAXQLf3GZNVwaJyRjZQCryX82gaS04quAKFfjJYP56zuJdstEiK2GOAHlVmQizhHX+2sh9
yTjyyKH4JyI5K5EmPQOXVpBLcPmNANdSdyzp3Nb5Ft4Qilna2zTXlLEOWR9op5KgFIpibKpOvt/y
0OkPC5n+5802yp0oOSKOeGOqtB5zVsaLduxHW7nUfRJS/5ygsf/3oy6luBvFQS+naL6XIiMDYJxI
XmRthksLPlyb/HV5dRj8JNVB+UOoTWS/Xq5/FeNylh4BiTXz0dDwxfKY3bNBaAeiWY9kElWhxOOI
+Jevntffp2QpidhONP5WUz7sDMxe27HvXMpOxEYxUVrbtk8gX5vZPkX7+eTMxbxh5xEdBh6iz8G7
cZFXERNpfLWxNZysBvmDC5Wg/5Noqc4xxV1IYqRFxnDqHWq/eqiWCCIxFDSKgUmc/v2oYtLn62X8
apXPuooGd8NifDxl97EDs4xjyz+42uTKO/QcIX4u9cgV8q/czY9wdwlZaSP8UPbIzqcD1McM05gB
tQvjFinabI+woy17USQryG1Gh5u4sR9rq/qZVPNql6Xzif9vmZ3uCcUjPXEdmcwERQvxsxgR3ceE
Ajdu/kBjRQ3mrqiG+Qysep7YpehfzdCEVl9XO/CTj1ns3VkPsHRcMIErith5JmcGe3354Dja3f3Z
M835Qa5/bnvEnE5kgZ0dklf/Hgu/VHZ77vhWvogvMl4XlM7m2xKNy7tViT23Eh7EdfgyO0X2Rwu3
YlTuLq8TzLirdHbJ3Q3Wrs1XhodqdV3rESKZ9cjSBl6zmPJgwcBAZUFSJEwO95r3zMIgk++NcSLf
cN3D9CkZSJtfHQOkoCoHEqqzggP23g5UqJ+RZpEjXbDate9PEQPeCTCa+VSY1gBzfn2LeQIbfY+u
dWsCmnMFcZECLN5mrSECqgQP9uJC5IS4A1i8qUTYJl6ciTXqxJuOIljNZxaj+vzvVyP7013pG79t
1bincTyQIwX5PQKc400crFFBmE8/6N06UikT2rWVC442RO9LMiT3KRtCZHVHH0Xpu7eQG0hkQLHx
sBpRoDjOM2EhD3nZJSfDW/9aypW7WUX7vJTxg9myNbaN9G3EaLrDkIg31As9lylpJB3rj+0S/WL0
zxafNEJC/5bwTu2z4cPXowzSbKFFieknM8GEFYsaetqE1JwR/HlrztnN4AJIywWvICbOzXSeCKn5
XBzE7oJFwJI11p7FsvtaxTHJd6hMXFqOXRWjXoAEAaFUG1DOuwq5BXQENTF4Yw7PwZ8/iHraxcWA
JN1BDjELkywfgjjaQnevcQS5d2z9g3l32pmDWQTIsR5wGemzbUIKIg6Ba8tbMNLKgK3luCtGXW7N
3qh33lgfXVz7TlmT+kiy6VFMCdJltzx0eWNeYHe+T5TRu0ZlL4YxQ6JR9+8kSqktcND8akvc61K+
dKRYllG7bdLku7ZyftGW/UHP6m9RNvihsPRPhrfL1Wwcqnp+X9yhOE0p/+kZfuGxKwtrO6j+mGF+
X+cnZzI7niPGoCStjgCPVYFjbLAbtYmaqAxYahpHfEb5ZnbrP6DVO77T1GJ8mE7gmOCZJm2ZRzXZ
l+mPT2PNMuqEZKkKrYbBzADCDVTwMgY+gzAkYhV7GwssyZr7sKJcwpP6rDm57PycBpZBfaq8OD+s
LmxySYpkgzlkI05OPuo9LIV8aKsrg1kSiTtiMEa8/82SHSSI2XSpnioyBremrWoi/hIFyEMzarBw
BY7ZZG/WuoKZ3+aP8VLEO2WmPFefRycxTTrNelc4RvF9gLFjN/3NdXUqK5bgiQ/NwCWgEUtwttdl
8uM03E0OBX/Sm8Se2OqvgnRxM99cjvnN0nLJVgnjk4H9+sYRyCGh8wLcIw4HMJ/HtEi7/fwAgztc
Uz0c8IRGaQrip2svlW1u1ByfPIsXGR9SnHfdubf7QK/oE1dTGw+c0HQjVT78guRnvvIR7auVIy0G
bPkw6fLBrpB9uaL8rt3BOzP+nkMWvWdpckZ35hyzVJt/dB9NQBtJn8vgfa1Tpy9mAs4sn2yGAtFI
drdDhV+wVw+r2M6ZQFrGoQCBgeLN3xHTlU1FQR4eyTOkjSLSdaYAVCWAxTh5btYaOvTqPlYDMWAt
ez9Zc+B0wr7DIyeeisi3vvCSsI0I2o0w7+xc9vbFNFkPY/I2skydYpaOmWY/4ya6CJpCPWNsp+/z
5veCWIGG5Uz/3JDsHsJt4WzyQdsNxS+MBHYoPS9slir/gD3qPfRjFtZF/GjKjzyxvGNqdFT8iOdK
bO0lNHvMICoOFssM6H/UUa+5tS/qCjgtZkaACf3NEzWo/MloQhSI04cW+jut65qR2tyFHg/I4H3a
dBn/QbRzHegUdkt6T9wmA1qHiwxA/CHOzMdImfpk3QlI9mR122HuX8Yse3fNkrfNGqZ9Q8qET/xw
kIG4vU3+BFty+nQoZAOaX5LmXRJN+cMgBcTfTctVoEKlKgQjPxnrjb0dIzr1M/fDHSBHWG/lgv2J
Wre8epP7Xmf5hzHP6um+RGu4Hgi+8kPHJn+qYSNRpqtHWlb9AWw6bmP/kOUYXUESLEHm7ovSjq95
qe4zuZhxThvOjc1OzJnpW/G5HSsffWJhWDua9RRXDkEIC4kIeWwsO2qsmsVnDHWZKRaDVHRW/37w
ojqXpPb+WnogmMLBodgRk7mRfZdfh15g28qcKyWRQOdjv6u+Jmq+cK5yzGNIri1+Zej0qElA1kmW
baz/T3U2vEVull2bAZtX1lwJ6z545iRDt0ownCCLoSeE8c2h1v/yKzds+jbZrxKdD9i50M0bQjAx
rWypYTk5uIRS3PxGfcKn+5O2JdHF4J2usu7/g2z06LSScMGKLW4MKCLwM6RhvTRTVL1jiShO050/
OQsp90sLuwT+A9g+ogU0xjk3Yseci3oFpARGa5bMkpNspYLF7UngwgcBTVSUacIwLYHSvjreNqXs
6Osn1zeOuep6Dib5tfr2FKplvrQD1nrWaJwlXjpdIDSpdMQrufrsRFuKNoOTYYdr/MWJx3bXZauB
oGred1pDnJpkdEo9ARjiUxTSvnlW/Vxn9RWSURBn43+aHJGRd6NzimizdDWFjRn9XokfJxPR+lq4
ZDeUDH+dvjvUXmnd6DZ2tp+XYQaR4t5x7FWVPppW71xM4tpp1u4ykMzgCBspfZceRkZXbWnx+4Pq
1wALtI+hp2FFUvFdVdzpYWoRiyiSeSNKaZ2TF6PXH/qe/IXzPDgWUZkceBvSMNWUHVnpLY/9ok6k
E0LhVCX2LAqAjbukBn0u5Lh8IFx3VAPZCGX9op0Ye2bGmr0xn5gLp/t+wEFMD4FeZrUtgC+HymL8
v5bpDLytJ6iNwJOloR9jEwd8gZTiTa/AzkwVFshVkslJmuJpsvD3TQPjgphzpXOL7KHKuLSKHF4E
Lyv4RagKIR9+68dYKiIwMkxu6hMbuOfVM5/kaHMprJpV3JBwnCMoCGHZbVLmlG9oVm5Ohs4fdwqG
Kqv8BXhDbCcB7bBzdrkUW3QAIWVEE5gl00wncXFdGEvJlKA/51i3Qi6Qs45j/ygzogKTyHi2UYqf
aM8JaHRWvR2t9JbYLGY8skLhDUbFXjbIYMz7ejGusw8hBjyAimXAcP+/G8qj5/OXCjvZe7qMgkFa
KydV/O2vOCo7AdMii7CqJWP9X8kmfturnmLMmwNwzeSB5QCMoso3Af6BrVjFKPj4Y5/DhT6wU75z
LWGVZZiQj+yRjmXNBKnS4tZL1li++89XfJ/X+pPYESZ0iZm6JMr46hFmsTcbOEeT5BNo4qPriZfJ
QEUqoy/s3KRBikkEc5tYrw2mOCqjebfee/wyTY0dEqE/Bh7e/TCz/5UdBkDrgY+ueUypytGnZeKS
p/TPqE1MzOenuKitF7VW5sHie8hJOwZrQcCvVj0D9GX9dK2ZaokJVdZzDFbUTz1zF9Kv+J8gQDvg
lt4rb/2oOiIf2Hct27V5lPo8IZhnTjnoMJPyl9sWEB6MrgyNCn6t49TMeufie8DNx6dQ/TGoks0o
GfdTKlzA/SChespixdsUYGF5TBO0b37ef+qFIice4u7N9fnoB1AR3DMCDb7KQoKT6fFEVb9kPvsX
nK+BJLmM0FoVP4I+Dlfy+fZ9b4MuQmJQqrIJNWNGTQLNNpLZUxpVER1P9ZWzzNssmceo24ZdHcN+
79TcX1afRQFmghOieQSRw3E1CMKCcPLser+bHrw3TKc2LL66BQ+gdGcKR34XEUri0bVz7QxKH7NZ
vfOV8Bj5J9G+be/xAsipDoa/oBOE+cXBKn9WSXYxMQpeIKlvd3ULxwzCQ7wRcQNMolp3i/Y+qwLm
XVrs3SViCMtoncD4fq/mhmV9fqWPfhRwBN0XPAfWrh+TdFe2CLcMB/NqZn+uruYRITDfaPsVMCE8
pMV5kJwkGDTY8K/VUbYZAm9tjgessohEWFBvuR3Sgxuvj5nq0QqaFD4davWeDPQWsfh+nMp3Eas3
ytH44KPy2QLL/YkrZuSFnO5umGAF/bLPVoBBZia/VxbhuxXDZ02E+n5KissiK+dirY2zw/5WgUrp
3phQk/2GOX+rvdw6KC970X7uwN8x+x2lEby0Ys2uSdKdLZMQGaevwBLNj+ta/4+j81huHAmC6Bch
Aq5hroShJ+Wl0QUhMwOPhndfvw97nIk1EgnTlZX58lPWORpzgRxTzqepjxMUOanjTbfxPiKg7vuz
1olnSCfDibCPvqdmL9ngurHvJr1A32eFJ0WWB9rWQrlk8SWhbnC0CO+gE8kT+t+jxjFZczvsxgOr
cvLNlGP3eDlXEpgtZ68TVKD+glnpOBiQffRkUs7EAjNPCKPzMTCJMxKJdS706cM0FUFeH0zpuoqT
kOKbtDy9B5XzuuJdeakdXk7xSg9oN5whSlCSt5rv0dzuEP4FSPOVM6bm3gfxtxoYfhYRpCJGo7Rp
u51H4+7sJtV6zlLbRNdrpz11iy8aMmo49oxWFStPpzUeZ8h+Hh4iCZdAIa1sVN12i8HXnrVLTbRf
jGSyu5b07mCl8kGAroCh8FhR9GTib/HqjECHJk8c+zjgrKtfGqYbpoNKngYYxK3ty8DW0ZqaQhiX
5kNoGAXSwrbPxK9+plzVQ2tIwekNVRKaivLdavxHWolGkOvRSlYfBqOL7lGxhFX02tzDI8PutbzR
BcbTGInEc7T2QLJseITWgg0cCUDEwEr7iJeHMgre31ZEGZAgJNQ61qVjkvfUpCfmVqUvxghEpzDj
16WNUdKc+Lfsj132Az4BNmBWwYkBIjhMTHcLpx4zcqBjiT+aJohKOYkaJMPbrOSoewsjSm4Wnusm
VCaUlJTXNtuMSbKK6Dsafrj9Smwfl76NgwyMrp80PC6Hxp7xZrMZAb/j6mgeiZZ96yb/IOWzHIIT
5RYN0/e8oUFdyw7UPv6xUmHvNQyvu7V3qXqDkLNbb/ZsO3umqGsZcz7EZy1rmN2jG4lTsVkkYkxB
asr3QTeSkrkP7JamHWfw0dON/pwtsIJF25yKyu0Pjq1/udkc2AbpHc5GpWK8TAt84hERbFeWKwel
+cVQV1IsVeRyeTvnwayecBG+wwCCtWCpdMwkc+9/LXOLXq26L5j98Xm3nVcx4QQPfVPPtPHwVBFY
opTaaPaUOCVNcxEQEYIx6aewaB9GNp+bGfAB9+RdnUkb6kP/T52LAHigU0rKukoGEmwH0z+Am7oO
JXRaz7IZPpUEq+5gpqdpqz0VBExZENn/tCw6jLV8p1nnILgvdyu+YvKBKhjohUgK+3Lrby6Z41de
Xhq7+YyKKlWrge+spyk3CpZUrHnZIoKeAxStc7dwzYdE397shXqhYoIChIzHh4u7xTi0I0QLfcJr
00kX8jNNuasbwXqogxXjQpClfKpbQ5i1HZurb5IJD7XIoJ61v11SN/6s4+OjkZF20KGO9uac7tm3
0R/fyeNisk6oH3N7/IVAMwQluyg9/sQae2+WBQdXUyF1lH2DAxf7TdmKt4SngOFm7HO07t0eUTgK
li6WA78X4wNrG2KKZG0yr9KNCFsmqu7SwChtOY4E62w/i05Kj0O37UMb7vfTyrA4aJSDf/dGCxND
KN9MtwjlPZTCEjc8xgNErm2DYoCAACyas7n1u6h/sB3leftGKB+3z6sxPvf/hpKSSQZ15AuqdoVV
gwYj3VpkHB9Fl2r7XORnqhOlRweVu6smvifKuGwwuXzKhIjylcVbNOPhzx3uA/HESnIO/ljriLW9
kec+LmBcjj8I7GgOi5CHctnHSRuFZA5uk1ODEenTc7SgqohcD1qyP7zKCHW444jHd/RjbQHVuzK/
sI36Z1jdsR/WdIdkDVpYwYliszphd3h1aYcbGnEdp/hNrhz4XUSMeXovxQpOOzYD20wo1hjxM2js
DJqZbbhh3hw2OTGI4L5TaADihWxkyRw03YgClyf/GPxQRPDQ7ByjhwDdZl9qVT4PvWa+sk+BF3U0
FEW8kJt8yNlMUL/YtLxt0lti9PWfJTvvOPjzhc76imMu92Wf2nenwVqWsDQ2xFapulF07Zaz2Zzj
s1snk7+i3N3GzA3w09G8SkufpbTvpMBnXghco4yY37WBIjW4irFr9GcCo2HZkh4eeFSbtWPC7F4J
22WmxoWaLIfWwgJsDJBATEqK99mYXPEAVgdMzGFpzf0ltQk+xc/UHzgHi8VsmCg1ygwX8DLiOGgw
iQ3qSE/aMv8y/k0HN0ODzeGwr4DROLIweBSl5BlmTG+Gohte2gLjbRRueSD5XjrExl3CWQMJtsDN
SYoj14nGcFi1niwlKi61cH3ksNQaHKhR0IaoV/Eb03XuqjE/94IfF9ftJznYoy05AIzOELAUi666
WsO3ibfqhBKxj3JL1wdVzWIChX+Hc6gh2EnhuLO8orL+McB1niQzvVpihosxTegdhJVe75pLz/XW
IDgTSkxgrhtQdKMI2V8x8XFWw79RWOmp7R2DBYApDpyFnPQsVUXsu2r6TZtIx77gHpOyx9yj9oGd
m1yq7Qu4KH8E+4kZGGd9nru6L0rB2cZ2jui9pmfQSniKlseZldylSuM/zjpC1Zjq9IFIJfOVPGZE
dB7o2cmwzUAqUa14CijCdofcOeLD/ESM89zCRH3IjbNR6Oqu6XI+IgU3VBOrR2Jk/N4UqzhIE8+t
yhuATnDoN/kTIg/Otrxfw9hSXjmHArVDHKW2ASemqvwB0ehyzIrO2ZxSRtdkF11aL7qFi8FCouXu
6M6WGhPOK43N/uOtuE+uxbr+UnYibG1LHkGLLIp3vZ2/lKUwPpPYsZEtbFbBlQZdY1CkpwyYBQgF
Ep3trpOGrGXZ3R4kkbLlarqwWexwysmRR6gQQcvOeDfTkbU4yoCrxr65rMhuoxqfwHSbd6U2n2Wn
viVur++VqaS7fODRa285LSYjAqrzH6f4bPgkPppIMPzYLQnuNsFpW5uvanHPY6sM04Kpn8NlutNI
id3NlobTRvfsGZIqnRYJNY8UsBT9QC2AUqdBZWtH0QPvMSjaQoFI9qXQLpRQjKiJjYLSrk6BMjeK
7wxIhWYay32acajitHTSI76xOe6PPXcm4HCMZIqTcjUPTgC0mVeXGDYsMqVGMeG+EUWgsaY2zOfl
EI/MBJpLwFDvvo3avKk59Y95zcSRQJvkNWXR42YVYeZkbzg4tg9v6Q9C1eN9o/SRlyf5dMGF+lQS
DDv3mXYwVzyaRuI+9luUj8ONvWP2U4+lqX2b9SjpySszT93ixGaqXSUrP6qdeYLxCoK0jKc02/d1
Lq5prr9MA+Jbmk8PXak1twFxYM2BIXPW+InYFYBCtGuaMHEjADPGLj/H4lAUmPP0JIZs0fzyGiKO
WtisZZO08VI4Id4kXIslCPZ1p678umJ5MJvLwXD4QHXiEVDuOSprVNnbGn/vRgqXNW77uaASuBUf
i2MhNOXc9pHqZhAcdGcfReh12z6NwMK7Zlh/TccCxVjUuMxImQ+ULgUdHlgUS44a6y2uhc48zGZH
r7qDti6uXw9aHPZr84/maZobqccbtfUrhV/vR9vV49pI6foIBitJqGBSLMWXJp5Vh2S7b1LM5rcO
zy7Frm9Ri/4nZBX8X8o1fJau2Z3Qm8lAx3XDRTlSWl00ideZzMNpG8njTHgqsFiJVzHQ1oV/YY/A
8VhUNBWK2TzZ0n13iX6maYmNMmnOS2mPLLkmNkXL3WWxgvqv5Fe3j12UNAbh0vkzpk50MZ19peZL
uAk5rWIwmT7hEov8mOXn5jqsghjr4S0lAJHBg16cGWmbvjB/Ie7t11lySAqXXWoMkrOcgdLJDa3c
qONptgUpXFcD52WKoIfyBq6w6zws0IxMog+UuhHoKPLmagRqwWjgFRNqUIvlxMmaa2IoOVzMypnS
QOw/bRTkuO59AzEBOwl78NmgoG5i76PGlvmw0vobNZ/5XJiPtrI8FVigfTzoVA0C9svFcxEln2qP
6NtZNYQz2FRxrZ0c1fxpNCoW6FtaZxdm5TfOACiXsbHunT4H5dfVx6hanhfT2Z7vx2Up2X40xrko
8abRB+hN2Yg5HBHgsBoYdKQ7GMFKsxK4hOxCEsrX55x922o/DDVYUBemFXXh//53fpqzXl1R1H+5
AoCFNkXPf47GR6fFk+gOw5dtyXMlgcuOuJcBhadsCUxJgI6rzmTGJabPtJxF1xWwQOXiU+TcMV+N
HNB8Xb+akmJTPWVCstT5V3EnVlAKqKS4UF/nlntppMd5J/PMj2O2wvkJLW7GlQyDxanbI7xAO7AK
5YPiKpN+MU6fxHE3lLoABa1PgqU7HfZaQYmJUylkfowBz7WNp8xdU4zaIzw1jExmvpW4WhWL1uGQ
j+qhpQviYJjDL9ybrTQB7j8WFzEmMzhcAxYx/ZcRGzu/wIncQFl51TVx6OK+2UmWQkE3otq3RP19
sikz2HPO9maCGxSxidHvhXwf3K0kswINRNo7LUN393/rb8I6XTBqETbKQoiBb10O87ElPK7JjEYO
9ulQ9IiczIUa07qqgW+JnXMknR9O0xhq15oBr+y4kVrSCq1TPGRKmp2d9LtC4vMrXJl+E1f6FQc/
G9rsGOnND6To8Y74MSB4MrRTUuANWj7DDizljYuYs1Y64F+hCXROG8qpWdxiCk7BqUQtCOc1FOkE
pBUsLz4TPHJ6E1MQanYyVLFt2ANs1pjejNWsiKOsM+LPgHCXxLjcZkf9Yotl+83mJyoHlU6F2Ly2
koBH3Qf1RuNMnIKy+JmTs1OSSq5e0R/MS1zPqj8pBeXcVGcQRU9CFqevBNaNvaU0FJYCs+bxAmSZ
AdSv7D+Ozko1YVg4aOYdv1R0w9qzynnF98SJyyW7aq7Uy+gu5MqYSwly3kZMSY9D7wvOTAx+2HMN
QLRpWxwp05yDgtJOP2LRjgQ87fOt973pjDPwfFZ5KyUDkzTPgwLkevOAd4BChsUNOPQVO2TVxcdO
g1nbiN4qtsiHCY58OmLtTlXo+FgI83DI6wto5eeBIH5GDHpP7h3Zg009AhJUgLyApqcohIUiDlzQ
O884X05xS+IgTsu/85QR0l3cw2Km1XUVxSctaOXeTaAN6yyQFhVEcqFFP0O/Ynx8qKPFvqq2jRlT
dw5mFNt+L4h8pavyMGrJepxl/YeV0YK8+29OcCOXosACQm58Zjrxxk7SVJO2R3rKVygaZ3V41Boo
OFTqmp6I09azs6jyZUJIOh07jM44BgGshauFBixjlO2mOXbRSuBJA1KdpIMZcIwXXFAzaKBBZGeG
BCTxmgn9zZpWaPrprVT1BAGNtTY7pnRXV7j/mzx2Tq00xnsz6Xsu7eG4KHy/BUehh6Gdjks0i/MC
LoSG7Lfc0awzBwo/KSrKG/tFB6zULUE6YMLMkni+VIBR2NhJXvHjI9QI5VR1hnKCa8OCWUbSp5M3
x0OUNVx7aDtRu3g6/t3jKnlO6Ipww3mEiZMgiZ5RQh8WUiyHeUlAesLFPHS1g2SRuPMBzDgrJ8az
YGR15PWDCqSSJCym0OEfR/D1TBxVPZMy+QbTmYftipVoVxDi88DGN8BeW+XMvokNtgtqAiLOp9XX
9hlj508aLYLBTNTe0q/O3rCk5jO5UpAFMJKVFRlDzYzEvUvt0xdh9vw4EqruC6ZuQ6ub/aiRs1BR
g4O6HCw8wuZ8J4RJfjaJQCHaExsV9m1O8TKXpfGUmu0h26rBlirWL7kkM/X/H6NWc/auCwvy/z8K
Rk1OVDmlczx2sFkr8prUI/DVzBzPqWGdEpxxpyFxruB2cTxI5oJSRvFJRoY/Eiq+rpXypSTGP/gX
9LhvTZ4R1Y+R/JgxjsEY7b5SxUx9hEFevqO1LPdFi2+QhPWT3jK26OvQhxol0n2vvtpsOr2SAr+o
40GKUY5cv+capjwXsej8XsORtSwL6EsOUATfNHUHOdMNShMD2pBKePiD5Y9jrD5W1GHc1SHxjZlG
sbmBWi1ZgfQmCajB5lk9D4xruXIl5GUzIZ2pie/fHJtlPqs2ixWI3HjY9AGX18YFnMm4BL15afVT
x4y9zJXL8AnDsd7yZqKKb7raYhT47OnfuqtSiXAWWq958546f5aEeh3nJUaXWNFG7IoTgiSAx6Bo
Wo9xW15G27l2bXowtTSs5Z9Zlgd1XLHrgK1HHaP1lMPbyxRFWB5S8nbu4jUkqTrOgzbfZpqDk3lg
c7Yv58krS+hWmCOmjlaYMnutMQGss+NbCZ4Q/dTz7FU190VjxdcNUAPm5ji3JLagUY9zS/qbHcH8
rnXLbgCd6zjxW0Qz2IhlKj4qq41TOz1pxU3b+J4sXO2GWGTJxmLuDajQJAqwCiBAXSoybJIyvpLf
SM8sz2neXRSwBgAHRvNTg4l7nn3UJSPD71TfpvTb6c2g0UG5UrMTsf5UQFppyx/FQWai/GHk9D2L
hTgfxe8J07m6IhS2fxLBnUi7QCDLl9KiGWthLzEwQmGeU+GoDPAuqra71K57ZvQglvGlNNYT370v
ejsYzXd1Xk8qwOtiojNEXR5Y2AOx6181BdezGfM735W3ONOfh/hV0BgDFyuAVxsp3zXUvQPRgyp9
15ePGLyPDWZbNIwRCvNCw66fmcpoLnPDmlDWQdT/o8LUw+UMBsFb2glX1ezTgYg7WGLW/Lad56IB
1kAwJ/K7EX6XSw2lhnsrvwI6KDKi+NknzSakzGs4rngbVsdjvI/xVOE9dpthp8g6XJFDCofxYjjx
HXv9WDNyz+espekKbDEbiHfAgbsR+7YCXbQ3cBJUD2xzSGzfsNeGtFJmnIBm9Q85N8/c7GCc9Fz3
uSY+UZdn2rT5SX7ZJyG9U+rBdrSypqAxLoS+BrpIdFOigrCQ7anRvpdmeZ3Xz2EKcSF6isDkTveH
yse4WiC162Nmi9OMFmYDkBYEUxHArhgs9ytAhhUL+kppYNb9REgtLq/hsXouTL4ebIElbj8z2oOo
/cTBEZAqC5M5eq31cT+C8uqnnRIxcJpWCLRspbdvq8lCD83Xv6m0zjRx7WJxZaOvLAKTROnrI+HS
FlLvBrNepueBDdBGQTXrTbLzcocqq0gPjCq6JLDQMojf2LCOuWWGdXKq0zMps4NlcP6aP3CdH2JO
/8AzOOsYR4llY7Ro5HnOtS+KrvZ9+aQi8ubui97/7UT6S5+eX2U/giCTWp+AvQlGNKv/qtWzMhX4
idrDwEdlPTP8+qAwvOI64yiRAGYgdu00giNsGNktHFsuODW6VQ1YhEvKtZRDWm21bD8RbIuzQCFj
qruPQzf8oXnJmxEJWGcflmk5GulbX1DBR6cFnZsshCnDUstrDVyWe24H2p7Dxi3fgAgjN7r47KqX
Es8KvVKQuu5F+wY+7IDr46aKk7pxmasHR9Z7rVhYtVwb5cQN4tEZSwTCG3Uagl7Mmt360gZUFHlR
Qd+tdXSKexUfqk0YnXMc+x/bGjzOLwobStybKtUn0Z5NMpbXUz7nJxsnfOnyvuuQwfjZEsLSDRHL
lPqR7Asbapr21wkLAt1yIyvtkfZeTYHYW+wryq31rTcUra951wvFK/YlNoeKXKXG93FwsH1mPBYV
gsaDTmy9O2StGzTLz7YO7Mc/TT+89SSQ3GnxNXRRe/DJPR6UrUfC7nwCnSHLTb9P1oPI3skiN2a/
M9DM56HZT/oYzAOTFB01Zvs3ZRvhIsrG7m1wcOZIIIQTtSLirBCvrmHq0XBNBO06tbBzmZw7dhYo
D0jGhEGtoJgIc2J8zm/AS072cG8jbroiudrNUckvPWlafbnD5SGrMFCPvMcnGbTQkKj57AvERD31
6BTzpJuGQ8lGOGYc78IBiCapSh7wYTeayBZgL/Kg+ssJyLPYBqiJuuP1zoqH77sLC9U+c8aBvLU5
bKBuRRAlAI5gWWym/qlK5GMK9o83NZBnnAQG9qv8Psw8SaLuxDHXc0nExEaLVMlQwmJ1KZLj47xk
j6SZ9yrDDRYEjPotxLN7jbEVM4kv8CvFLkodQejI+kOLlUf4dRezrYeUtJPJY9kyz45RYGIzzbBm
65yvCEywb+i9Nv2rzS8beiLDl81yjQ1IWAHT61pOf3bAlTazZKqxlBbajxrx/6neGy0LK2rozY7U
SE/gt2EHulVDRDPjxCNQn51lQDTluVUljzAMGEr8NY7CootoWAbaWG0eGPSLBc2eRgy8ZZ2pwU1R
wGL9btkEguFXaXRHB7czbQpHB/vIpL2rpGRW/TzGzwqdsgr9PWD1r67zXKY9ae1u/7SFw63loa14
NxjKKyQJtlK8RJwdlrCJV+26+bJOSSmCzEyu7bbV2mxWw3SY8fpg2ZuA7skUF0hZHoCQQIpGeAPY
ledmuWNhEhfDiRnZy/RrSeyAkZiv+G48CHlVt9V9BqYhZJPBCC4eRx7jMzf10p1Y2g4l9Om18BVd
4lIZObcyoOn4zbJ020K/q8oHZi2bKPRAURutnRX7McCx7P9RwF7i/jY0P1H3Y0zvaYt+92rP6jNm
tTCJ2b0wtvdJ5A+SMHyyfJuLy58PrftPjJjJuU3lSGWmnF5a63uiz8aSaB/qU8HvaHKnJh16+llf
5bMmHjZEfofiLMpzZ9zxzG00qqCMHto6e3QqWqQA+jtpAPHLr5L6kkf2nqP9qUoPtVA/Uus3tUyv
9yLn0eluFoakynZxr82wPifP0ZtTpnHXsGLJKTevEg77Q3MwegTq3ANkd6rlK93AuCoPsVNgqkcy
g7Hp/JjVVasGKplJTxVFqA0VTCVKpppsB8qgNW9dTQQ1zSDC9kHM7Zbb0YPO4z4p7RvEsD+JDp0j
d4mvfA8FOvRGNV0w3VxLBGei6IqThHm+PHamflIQcMR8audjhDJcG3iroltnUoko/210cXZLdGx+
6N1fE7RPjL45JgrmjY9Cr8LZmB4pTlZ9oLC2niOEb3lfEsLyJiiGXAmJLrzGuyfbtYDY20dDxIHt
IIhgAeCp7kzJfhF7uP6MPx8NQPMc+wECW3/vTHSNGcPc/B7nPKfwg23bSeghV4bNQNvKfMquDJqM
MGIbyr7VeI/Jo6Rtgevpx23BMcTGkfknVJd/jOJnKvke9SZlBnH7sJq2UInLHWKec25OQWOe+pqi
PDWZcWrXj8l6KczfKcKkqADbgXsH7k3CULXXx6pyHieXxkhHCeJI+TXj5lyu7FaVVzzqLxNSCIuV
X0XB2CVKtB9MwBOCGuCEV/pJapc4sMk2gggWcw7vyOVaKhSaqaRxrZQGg0S5QoTaKowT2/xcmcY4
McEn4rluqRcpdZKGE8WMeL9Sjvicuwj95Ul7d7L4PC/5B24qTqcQO03O/Kb9Yj4tWBaXhfMOaL+t
wjN7467wdae5SPxQhtU+rkmM+Flg60ZJiDTftZm/m+45WnNkIfkMChdbKG3x9FVVuuIp0wbkX0+N
RYfZcRbi0oqEZjba2dTX3iACsSrc+xcGlf0itYMCsTC7t0kRFocGuupSiwsc0yAuORBGTvydZurd
RilgRXUEPrpvzY/evbkJvRC8l2ymfckRgwoz3oGscEZHhEUv9wP/pMgPLs2Bs9scehaUTef6Sbxt
pzsAd8rPuhmlqN4m3b7RluvIL4xkL5bDKrqg1lGFt4OF0rFvl2+WI71MogFpYYQPg4vFKA/FaEDi
/FZIQdem/lJU1TOoU6oyOOjQkVpyuatQjawRdJl+ms2jupUftvwsWZ4e6JRzBEwkZQhcEFeG/ULX
zEsEFGibN1Xor50nVQu5HMqJiWkNNXkDgQ5HU0/uCPkcAid/qu6jbYSCKsseY3VffNBv52X9Azgz
1soJ9L4G2Fsde/QVGpT32q3NlGvd1+Fpc4Ro45dlG2ex7Rbjz4VmvWyY/dp+FCtZ7YWsGj7nj6rM
eJYvnoOCl1qYQBiXumtN1DbKrJNBByWxtrW/FWAec+thXCDVstp3lfcaVgbxmpDHzyrPLgUautO+
dyyiTJJ8HbAmogZVXR6R3INIFQcdenDGc3hRrqsyPk8zncN5xJwBCn2tQhNcbtJ0B2lP4RCTmULF
TqPPlhiJXQ47Xcc9b/NdA9/4baEAQ8jxJ7DeXZOe5g501LRf0zbUiP846R+AlZcYfa9bj8PEWtF8
6Lqntn3c8C8QhhXzwTZuKwMSroUCCvvMMTmxgozelDQmCcSiv1GVu0VTBKJQFTEBA2TKN2CrziIK
F7aarW+uif9mwJJVgDVWcemqpgRJhIEus50DT+hg5jTBMa7iJF1HNMhtpDh2eSm/m64dy0XbJdwD
Nc8GxKBQ12N/yt6kJvaxgRk/eY0Eh3INwsgjk7pHjYT1Pmp7J66udg+UldS+c8k5qrj1IxHWafji
PZpt2QISj2Q7Y3yoW1kmn2ePWyce/ra14KDEWjCxCHj+qspMsAsEKLO6hhA9zEGch1X7U+J3Hodk
p+V10NWP2G+PjrHtUHG1UX9GJxjZiwJqAsasKTsxMQYuguwg72lfA2vDAb/4Yi4x5dGg1LYPmnpg
XQmV/kSs5dzwJuvSMuSIA5TOYwvzwYEfv7JGl+YQQig9WtEl3XKv6nTDYgA0wjlx8kpFBJ2CSHZd
+p35x0IcVpWbRmJhjiVHQveBzS4rYU1izTobinoebZ1DHufU9SnWTgbEKZVNToqwgkwY9glFN465
a7ugA2usJ4pv85vhXmPRXIVtdJigAceAK5f+iTFBbyzAXsdFt3apunhtnb/o8QOQiLxl23KTYCIi
65PsBjZBSBdF/T7MOECeBkn/BRsoVj1e1Zw7h+ghqfoiD5uULMR7ZPQM67Znii4st4OMCcg3Dlvs
r2VffoGI/ZzNs8VEV1TRQSf5YzfmYYoheyN91tL+Whn1xqo6uOxhbQlFDJ2FqkKSUzVaGuyd3npw
oapxvSVuQrCGG2WpeHffbGrelPiglIBCj3hgqlILO5djEs9cx3qKu+e8JIldIy7bITvIrPxrKcBQ
fvLkU7rHqZV3YCp+hODfrghUEyrPcB81HvpB7XzFmnoELrQrgXoWHVkLX8Z+rgye1m7rNsdDnAK5
dMzbS98f7PSicZwcwQpKOeN4BQbHPhPKSmIdEpYErKZCMbb+2mkg5sd9MzhgXN2vIl1eVr0PBzJ3
dR4N17waL6bCGcwS7UUC8fQmcwSiRGul0f6KccxCyACnSIcbZUxzE7iqNoZjDXnDnUR3A7WwY2vf
h/kms4hTClSCwgT3NRfmAH6WdTE0PcSZKI+Pop4O1Nnm+IsNk0EmAavYkZegHFH16y2SVdpJfoFn
hbp/G90On2JCddYcm8953aTHhkh0igEjWLKSDp/cMQ9doj/PbTfd8V1WAX6uGA0StlVmxjxR8XBi
5JnwcdDOJFXaostfuAojz/LyizImlCEDicVgg5axvY2wK9zjJrs5RnaLx9ncawMKXTk66JEGHp3J
r2GAHgYMq8eVdZNZGo7vuss7NX75Fdnurdv8BGXrl7mSnnIWMSzxt1mQRHXjNvQ6YuNJSV2b8ZJc
IWC9VRPhxd5phrOSIRrDdj2aVhdStY32WaTOa4ZKuR/MDBSQ7HzLYmZweyMgVn6fU2s+gJMhsz6O
1SHlyhGdS7jBfWff8DRWQH1UTX1Fzn+jcAIrFG0QkLUGiUm0L180i3Gcr1uuDmGGGe9bZfffdTOh
vkU1nHz7lSlhCIBUhzUSaJCmo+bVXTTvbWw0pjru9T4d7luagSJEUhiQ1eEiWE88yJ/yeQT2LIEH
DyrPxHIy/2mY0m9A4w0rgo3Psz8CFtHb63JjkU8LMujYaf6L/3s44V+krzEyhv1MLRALV814ROL+
jpL2sbfs+ocSJnY/41EMWnkcC842Y5awTxJJsPAOl78SoO5hchlsyyV7cIB5TZqh0474pxUAi/ZL
w0/VTqjcclvXWFF8sEDG72goS5O/mq2wmFqJ0+rJWgcQKdxJ+atFpB4qflNQudgB9PLkIr9KCInm
PRNQk1elYnqlPmnXDhkirV55Vhpn/ldicHiZTMZzewTwSsPJasmHMsdzu4K1+JF55x60UfmL1Zv5
lG3Nzo6ij3rKeCfBnQG4bn2ogiavhSAXj4ZHS8Q8dIwUOQYz2aSrk1evbDe6vPubJO528Bl5rcxL
UKu64rPiYf+zpGHuKHyHxsglpICSXJ8dvGzbddGMrkkbE4C6UnObfWtFr5MCi0vExclJrHMaK6Cq
kSU0kb7hCbdPJpneIWW5vDa0w+sfGu1WnIV5CSntVVuseW+shU5X5a8x4ucESw0Us82PpkSCjrYT
8QyYyxDWi+lO5W3RbKo8u5Pu5jz9yOPKWkM3hEJOqzeuHFCIGHX7fAizWlvJ4/PenBNLQ3LI6cWr
CP7hRJj65AscOA+seZIXvf8YIYhHxvRdGA01p7z5Gj3mza6c8Z5SzdceV0RFt7PDYTWuStPsDWAi
hihOy7DiEYawZmGBNe5G0iCaPpZ55xO9O8n0tc+ck6YPQY7pNR6LsLUN+BXfrWVAmtQwNWWBhm0L
doCtK/xv/wqAs61enxy6ngmpXbNbBV/Go92Mso5OOxA7CjivhyaCb0YnqWqTkl7CmvdaUyz473lt
y1eCIyEGclC4FMywFlfU6kmkTzJ1v5mPSzAllirJY33PdLh2J1TUz2pTL7iw3GwiV7PP8WmvNfGF
L9u5ay3WVfdEwwNLCbrhquHdSvI9JClyPY1vj+/xuhz0DmRy9IOa9pJH8tCk9rnVKA4JlrbxCBKF
aRfx0bLZggma5+SvLOOcJure7fJwpCTAch+svt/rOtXh/3L9a8bv+R9H57HkKtIG0SciAm+2QkLI
u1a7DdHmNt5TuKefwyx+G3dmuiWo+kzmyQEsVUUTGTA/DhhYK/XkYng+Kx95RfVwlhx7oymvOqaZ
Edz78jEVzFkq+7WVKcrEqdkamCC1rSy+UuYu0BgZg7NvTYllSHsXNsh1ZsigRXQWIAeTZhNx+M2Y
/4nUBA2BHJ3baUTKRX8R0/jFDbrjtN0r+ksaAcJBTjXwcWO7w+Hn3HvGNmnKdhCRuCjGFbTNvZas
VPvTyrdFsjONTea4cXDTmtfRPpo8VCReR80vkYi7CpIYWTY0K8mRhDaiQs99nG9CqoYCeqMdj9dM
Oc7iApLFDavCrYaaRGUg9eKm6sZ10J42Mbr2y/9TX8uHlcEshhVzQ7G56ClsYRKdeO/xqRiphqID
Mek0ntJ8Xsdh4Frmwy7Pal4jipj3egf1Ji1OBbj7SYH/whM1ag/hF4wY06gGDoXwTkM4Xai7GnEH
rVkWkO0bsIPjNZCTE402LQ9geN5LhihoyMgbIjMdxbdbRdJudlDfIAPTNYunHfm5tAPmcZnK2cce
w+YpX6c6rQklfv6T6G9Ei9ALgjnr4J945uAgkdjwMgmjdfv0kxQ+HDVvuOW3Gi1Gi0h51Ugyqx8N
yjqQUeaLfbct2V7ME75OgzErZUBOc6McR1GuKLI3oX4UExMNW7nPqe05g/hX0cQXiJkynAF7AbO3
Z54EhdMd2TWnCCTHQ5t/wFiYBxRJ9h7JBaa6RaGHDN5lNoVJhExaBHXQPx3B8NvTMxyd1RewmmV0
JO6KuJSoPYcOOAnxLgMKr6Ra2yzu8uyE6sk28BdEvCPhmqDJOSBZlLSHhAe5WQUteYtQxmtmlQsP
6lzat9gkIwIXFpECKz6tONxSQ5PYrkhMXebHmf3AvazfrOquIrMEQulK2kcD3qvRsD8hMLMDRNQ7
KWmPgO/Z/L4mbOoAVZGszNi9+E04QMcWgnTMG4XYVf6SqPAy0XFRfkronbqMixP55kj2rMwyw0HJ
XipnU/mqs8+cV0QOtsiMXFUtiT5R3BrIBwks0sDPfhLZR60YnkP9MpYgRRgKJSqqrhroTEbFZf/I
IV4XZhJyGm1Y366CrIFGzOtkYISBFtEkS4iF8iB9nC+npAtpDnXUXuZJpx1wTl1inTv6pVkOj3r+
gPvncc8wdwZhFOOXq2T0rc9e7X+Vur4CC47adB9b40uTKdsEthPdxarpgvc+KVwjHc9mFf32avRm
kc5LLvtu5EMcHEqqSENPNFnibwRHHOckFoElCQ7WCIg3sGpuMU1ZmaSpkh10CzDYyvO1b7WNKPRP
yOa3bqFiUtFFZyu0PUvZsDi/2wIHXeC4RasiUsFtl5B+2Rz6ejxOTkKtMxT/r4r6RsKPxDVoV9Sm
+Aiy7ikQNwJ6eUsR5ijqV6+U3z1c5KzLzkVOh8idmoekFwJ9lY14H2mfqvJmVuHV/FK6W4P5LGh/
M+kQaNG33sr7ViXfurI/Bmn0VJIf5zn9SEbCfvhkOMA/WsGwiZrW4mlebL6sQ3qg8kFOoKZICYZ2
MYYODP0bGpo+srEJlfswjtciRLDjMEyvKodH2NyFjr4VwD4dudrVDRsZfVmUfMhKhsJ4ehuy9EW0
5V0aLF/mrSu0rxYahaEKOhb7MI9figDVo0GNKoddDHe7AE9g2jMVy0peEbR+bE04vS5ppr0rghzh
bUX8qc1uOd7NESjr6t5gz1MbFPwiuuROxF/R7aoIVFR9kBbvHN5bNRlf0OTtnUq49fFl0OkdaXLk
XrqayoxfTnMrecNHIFnEhl1yFobstDBcHMrKeAkmdkTTN4WhQn+87kAO2QzV4cuxAtdnSnM2rHZz
bqSeqKSYgrVb8QzBnYsWMmOFcoh/6ZznJnp4hdtext0S6v9QERRY6VHgKfMlclwt2IT1SUv2cvuR
OfZNjrfOdEcCTj0bK4e5MeHpKn4CjL88RmgJIo7Zufy58r55U/Qkd2iNkvggTGsr5X9dofjLS9HH
b1H1MHDsFECtwlzjuL8gVIVvQTomYCMDiuIpzy9N7bEAQcZmKb6VQn5eYx43a7xOcCIFdydJep2M
1WYNmxcrkcVFonkcjSBRWWfhZiW3QANAc0teObxxrEtA1rHCGMwuUUByi7mWvKVyLVALk1XwYDFs
HnkEGmMlvaq/Tu0BN9gQBCELV6XOSx8OItBVfERwwkZa3SGHaP4STX1mqgFoi6G/CnfEwQhvgyUR
Cnvl6pqYhW9y21kNoLwmZ0nZWrcu192fjE1gZMs7VeGbwXS7wbcu1zs7qlzSA3ZZiZlKDAxBuetF
tstT5JSQXg0lXCuMShwWP9woDAqGyifeL+viNfHrts/noZxoFdCEjs8U9fwaNWnWuEGwyq9EgX9N
6PEvJWpMACPSPt5Nu/ZlfGI4ndO1vUREr+sPpgIOcube/Qjfyxdet0VxfHV29RX07gpLy4RJ8Y6c
GE+2nr2E6BYGbnK+x0sGZ6DPkRD1E6lvGbMTPEtsE6klJxZno/IdByWjc6v/k/q19jmwvK3Xs+vs
EQqIF/2ocAupWJ4JOnOdfzQcDoR2JKZMPliOACH5za9I6jDP0fgV0hvsc1a7yrTR65P5KDHC2Fu+
ti7djxU366rZVFhEcZajDphPI3LgCWj7qvib3qESoFPGd0EZOmOHLzaO9pEvzhWfuS/a4XCFG7ew
bcRvPLsUQStqBZ57frR+JpiHH5AfBc+5mL2aFWG2J6Ouy/iZUB1ivPOCivDwB54a5AF4OIfwmMkb
R/FpSTdDv9fDg2Qf8ujA7VdNO4risGNu7EvVAZUQOhgB32hfQqvjC4QMz7X5XnrdCZOEGqxa6xeT
r/WPPDgUsyWUscFnc8IYhf0eJLx6Pius08NTbX03NpPTkYxYeETrGh7ODrWrYpwn7clWOcxe5Pah
VZ5RPxvuLprR8FF9lrpv2EdhXNJyF6aXtuZHIPQ5hJkjLkHL7XF6GiFvwpuceLnhd6gCAGNQtQX8
ouZD8N9K9S6NpxxavYkMWPkJMk/6qzpPlYHxbdpwFd05iRBIM2bDwEcxGLso1lGxsW1JfxSUikCA
7M0TZUGrP2kGOibT1onCD8VJa3BgbQ2oylu2B3Z+0tHj40GG1jS7+G90xmBINZVtkBKISIfqEbiN
e7tWjwZbzvipBJsk9dF06t22zjy13UG1GeoXDgoe7wBDBM8ZSUEsLpiYhd9gsoMIBQ+PPWkqXqG9
EObbkfyrbKfHkLvTfBjeVEbyEcqUsyFtBp3Eph4h9tr5TDlr8RrgQdNeeESK6sC323b8xaeg3zYl
HEuWXZy0vlmdZl6XMDgZKKi3ebPjIUaFxjj8lr1FqBOSXdMsv5JGAuLbTNSd7Rrb2uBUjb4M+WSO
B6s8tK0vS3ubSNRsz6mu2G6ypvaZFm3jMpcoSGOZHvxCckQbd57JzcqB7OvbOvyZLVcpuSyq22yt
7Qp31tqcML1sVeKB0l1R/mXaXlP3YHYCKKbzpe42OsiSPz4KvkPuSYKrU3c01uStw23h6+l24xnt
L7HsjKJ1h8oMHGy0ZYZYqJdBvY5nVwZr0Kxpv1jjSsVWmTdV88sk24Ig1+2aEDDkJgGFwSmUsArY
9Bi9UcqdKDlZyAbY+gtX4/tic9C+EfiRUIaCQEGsV7KNdKv+0VLOOL+Ug3rL2o2V9hpYrlOvZKoh
UpLZTFwwHoaXDD52f8K+xcKbJyD46T9n8j9SKFguiVmiWFWo9FRIaSwuEOjiinMXxpEOy5O5yr5H
qE6YmuKBemtohxAzGAURXtiwL+kDX5XaHvjrAsSWFPSrxmSeskZ9Y75JfzE3yrwDFUEBv+l6gCzb
jBuxfPDW8KuTS9NvmesXcEMzvsHXSvOSzwXj965BknP2yPVkqpTORW+X81+gX5ImzftHQQwmkNwG
Hje8sGysUCq8dIO56xjhcdiR8mXUqJse40hfKNN2MxUCoK/eFkFJL90tAiHQD+FjgS2wtXpfbU41
oiPMRzIK5mehblm5xWJvcwbzgmRwCojdJLly3SiniVFaLJ87Dhl9eugsM43NyEhex3TjJ+W2aTk+
1oAP0uuw/tDoClcpOeh8WO/56HEQq8EuD9cZEsPxCuaMbUotgwO4zWxl2Fo1e+aJTu0yHyC+1FG3
pglfG8pBxNt9JGiW93BChjuSiL6pcxxiDCZWw3HxbM0bBeAucU6lDJ2VE9vDO5dFt4gWAiAOEpu1
imKq38Yfo+NOzmmIqfB8pJwBKZ36GqVKJ7tahftzHVo+SJ4K/AgBFqmnilX4wnyt/lGIrnvyjlHA
8cmCUKxtTtK11hy16NLy4DDYzu/OVzG5okIig1vuQqZUupwHrtkw4ifdzketJiV+hCzeOXcglzEE
Vi5IsTr8IsrRJOhM3Veyz69WRptU35SwCNjl/xuUNT/fBAOOVc1niEzyITVn/WpgHwOHwqKSmEmD
u33dfKUxq4kdLRRiVlw8+jvRM9RL3Jnggjr9vSh/5HrdN3eiZnr+SLMZflsyb6hPNrxOvBZ8be2O
h4cokuwrOs/Iz9hEkPXXLqctXBN5OKR81fMVWsSkM4QihXAljlL6MPk1hctihXVc2ezSYM8iw6SH
4NEP7Ivu7IHKM7ftNrnlc1AbBBdIbwzsxxzlrZewwa9WHX7ZFbu68cxpMDJ0Edi678AFWYJi7Tqq
SAa6vQFZSgreJstHiKdPXqv9m0kriLF0X/o/fHnQA37KZm1328n5sq1dC5pdh/DQ+G1NMNLw0IpD
1B0ZYyUyk0sQSkjL/BRBQWM9mLxpT46L4cLNnOP7iP3yor2Wxk9ufU+NP+AIbitG3PxNBegv5B9A
XCCi2rsSRZeF9t5rYOM0vhnsa3vbs+CmVkepMZ+wY7L0HLgW8szVkY9j31ipjDM2vENcsdjLWmgM
2JnQhc8reoGSdwUFjLFUiep8wI/FkYY+tQa+whGJ9ZX6WHXTd0pqcanO1m3BQO7Md23fEauUDG42
I4yE0XCXLB74DSQwOijqEguA1zW0qT/Q/60z+UKBKnrmP1jCV8yKi+ofRUls/WCt4NbhzZfyNVln
qbNLq8vcgr6lYfAsk8wpsCqbgR1i8IX11hVkclyIumB7zvWVMmgnY9zj3qaiR9zYOY80ecKAilz1
HRKcOTAVPID3aLjvlBN2hZCBSb9usrVR7BvEC8Vw1MnSQMhBnNrQnarooox3KUH3W3GuEyOCa9Si
RlKPCZqUlxkZ/AyzN7Q8HjPqqpIWEghzOR6w9hBjy3vBccdLV515/KyBztIHHQagBp0Y3Ktt2Jwi
mYzKhSfBQ2c9ebL25ViwCoAmtZSvPFZRsaWgpQKIrybT/3fdWfX79EhyJAcH/864hVKGl1zVWKU9
h2FPlgYLmZ2JWRDntrXRlvUh82VXw8MTQmEib5fT5whTFKiPkm5KFgLxjyPW4AVIRQp/xzO3Q32d
88c0wJyVr1JFXAKyGji0NLesmGVpFZPJ1ATjLnLkXVjFezELP4ROO1aEKtOcog1EYotupN6YrFXN
Tr4vaR6T8Y9Le0gGpAqEwoh3UsKpyiziwl9iGw3WcJEGZHjZTmfswpREU3x3mWiD6aSVjE/QVhZQ
GoMtiZEoGXiMw5ATjuTu8syVcr2adQlZ9UtbEY9h4Ah2irVsEdotodGmQxD9Fcbnur5O9WUaBX3G
qSi/CaTheEdnF90aTvay+NSaeVNMXxn2bbSexWfLyTuRP5WQ8iApNuoXBDLKp9F24Kwrzy75nHtl
IyMvGHYGQ7EKVEIqEr76jDoD9hr2o9TiWOFlqc8zp7/ev3dWB5lI37XERxk1u6xBOY3ZhJ0F4YZx
C4kFTGYmTRqux8a42hnUIB4Ea2TmnFmrQRBgOB8zJj6seJueSbYEED30hI4Cbq3Xl1iwy/rlQ+5S
zvL5Gas/RUPqREi4df2lQ3Bpq9TN+4HZFzQ+6ji+u5bZZ3ht5TdNxYr1/Syyq24AK2DB+NPqJyb2
Qf/ZV8aqcxjtXUdgU1n9LmufZGOhd7/P0SuiD49AxHuG6hjipOmP/Vum14w7QwMYyBITrtPuRFSo
oiN8bCJLwShnYydqEqQMmwgFfbgLZTS3LNwaBcePrTvU+3jp+0h4oU5joCaczopd+KHDxkUa25zd
11CQbzZSB9qciZ1AyjLiZpedtZSOHDPY+hBdkVTPrmVT12zuGga07B7/2oLdUNervpVzKpkzmCtq
D1RuqcR2Cs6HVkMKqFlR1m6oNJRxgc1YDPU7gdyzlHBdBRLN+MRylABtNzW2kZmlewkiKqv/6jia
PHrhMbbFawzVJXSMABWIcQsm/ApG8CDhIkQILLGdN+Gs1ai7TcdGX6Vab+3/DJ77hCRJ+hfo2qk0
Uz+w+Q5CecDkSAsRt28lUopS5KxkbQWWlnLViw6jobYJRsZbndlv8rh6GpxKxCfhY96JUv/A9dbT
DfWeoTm7bGrOldB/Gim8kQS7ccxgq3QMDOKZ7mcxWM2TFm0AoWD1eC073OhB2R1kO3zJlTRx9TuF
tl5DwZ0lcnhbi8HYJDtX4eR/Zmt992SaJoXm9VN2wIy9U+ruXxcYmMlpIypWX0VhucMUYU9QaTXV
fZslH5UcaqxellDB8hj0GiqbyibIdzyqCiSB5nfkzDSqckYplEKdVJ3fOpe+k4rBfUmKF/oN/D1O
V4LrClG72CZhf2W3D8iuZb+wxLTdR2s6Gjh219mpGNO7HAwJC/DkAGYDz2dL0dCRMKBWDPxApute
b0mekICHKYZuMm9lYEMQNNr4pRYaOZ0zTTRApPCH19Gi8d42aXNIIacV1K547VlD4tddI3GU0Z9P
xJnppFz1/QgkiM9RUV9kPbplpfWWjlAEBT4CkA8Hked3TRaHRR1MkVzbCgnqSYjFvTk4MuuIWvHH
MPpFkw6rHEAgI0IIaw2RNzhrjmwAz2STYLbmcAErSjqyrfW7aDgZDNlqYqiMgE+/tEye/vwgFeZZ
dcQ/s+H9t6T3MbjX01Lndlc1ASseMuqHcz4byZ6U+n1mI90eBb9ftjEYgxaJ+Tc2xqGD8ytZw62F
4ryyR06Voj8oJG6kyIlTvjzB6rZgtDvPl4rlUKJo27axvgEKYmEhsAZSFwqnMsVOw1g/DbJvYQVv
KafuKkLAxY/oQXF9AZx/UmaJ98YsdhAB2B+We60NPUOJd5VDSksEkpbBYHg3BDJW8cfI8xTo40lM
9gMfqdZ1N8DpZF1IIN4CekuVHp/HyN9oNHSUHr7NdlMGfqsxZtayNe3H7Fyg2T5shfF1o2+bjit2
mY7F5BtUzBm7u6j2dclW08pPTWRs0/7QTL2f5u1F03BSGs4zVoJTnbxrCwpyWftrqI0xf+Vd7Mfa
S6Nhw+6YUOS0az2DsuSYIpu0ocVNFGMmgeRLyG2C/kyQ+EhWVEk5c+vznJljhkLofUy+0+FzTnp4
48dC+4G7CSdqXrWsfKE8+UNHUNLMXIsNIT4tFKkF6/R8NDYVBUjcIhqlEu+xS6nVSDiRjb8kcBMM
afUiS+BK0euvCu1Yy+eixNK6GiM8S2x3MtaMgNCIyUSnlTAfn1vTFXLiBlLhytNeIc0t/rXCj6bF
9kSnzGHmSUjNoA6ylWkBmSCvVkpXcMyGabkZh/fG/tTsT9BnRI1v7OhRpR+EHjDqGeizUGT2+bFt
Y4SG+roV4bGJOWC6bJeB1w67i7rEWurAiYJ2m+SGV4AgKwWzSpkks8aEGAsZgGQHpXdYBZPSRnAr
oWieCsVaB9rDC9BVcFCmH5hcK+PZiu5caqEXG59FgRq5dRj9/oHBJHMn2sI13BB1goZT26hBxauG
kB001gggqJ2O1fgu285JyVguZy7O4WMyB/tUm/fq2BOLIkh7K+jq2Mmpe30IvhTg0qwgjmU3szst
iAub0G3IIOakkT0lIPMoIE5ZObJO2SbEyIZ4CQfBIn4YGCOBNRSa8a5Ti2EkIJFFH5uHzAnMbng9
hBMOCrADhbWhiWTQAgLFDZ3WVal3S/yBbpIxXTXkdc1fTeRXlU/nPtDB5FhXlUV712HNHhiDDC29
hkCGHogdp+YVEZIfptG2Kgo2EnSyoKauOsPN2Obvzmx5KsZrXJ8NAHMrJ5a3ocD+EcjnhjBtzuir
OpNDaUiHmvWHkdv/aiRB0mzfKUACjPuyagH5Art2whFNUF/pIzjOquBPMoc3wogOyqw+zGjeY0E9
WigtiTuB6k5KiwQA3lKuBQxStYQsbI9+KH+30SmoQ28IpHOxdXpu4dKHWHpTx/zs5No2nZvLbDLS
ZmfjKM59ihv4p/C+e/MYYfYfRyA9kDyfBcaVEGlOjExZI+kGsNrOgqZd0PSODmb/8qjNKeiX4kxA
EBrkhzNDleiGb6x+TDEUPlusDTgK0y7aaYPNXPlXMNU1B4/98FmNup1U6GsjKP/kDtlwHL5MXeZR
lV7o8To6kU5Cp8+czrTkp2Yq4F10n38mAyn5T27t8xRPbldrQNRk3wBQYoBaS1r1rRmqdyHaszHU
B/IwCQl+H1M0zKp6hHZJoPrAFSleTMMizgpkVoSyGvlXM/fvLIoozbemdW8jzY9HifSJ9DSzgYbs
A4bOeuQsJ+s+uDfMZY0c1ZKF+9ip3qv+o+un05zWj6Kf32U1PgnSmPDfw9pMf8R47Ug4DcdXiTYu
qZki4eUHx5yf1JknKHkkfLhjSJWex2srqu7wzFjjhD37o/YI9wqILnnyXbrJgJC1yo331UMNdRK4
HTJeQyPSfuwxYORYwYuJv+WuXdVx64VhfOtUh1xakh4Nc7hkiNdZI9MMDdjeyBN+qkQxoBQ8j1L2
6GbntZDDh8EYXGFQB+1nlyvWnyzwkFopVVUBRJgREnTuCouyDDHIeeRCe1FBK8EShqLRnduSRX9C
FiJ7+TIzgeTHpx5ZcR6IHyvmkYfjumbFY9FP8E9dhkKABozxPi5C5vkBbfk+NNar08RvjV17Vaj9
Ni3KnKQs3yMkA4STe2PTnCBckk9sOmfDaa6ToboxO3i5QltlzYd6WSJY3OFB84EIQpYt3zCUj6iz
LzRhnOj2sSnLo6UvOosmxITXXWzd67Ak55nprAyBvwYxyS5ifUGYV4q7oCvbV+iyr1xe2wzDhj4+
YUC9VcTSlSJ7SsdxaM52nT7bSvHzcuApRU3WKD9V5kbR6Keljhikax9VcA8C8UuBhKKx3+jL102K
OubpEW1b+UDZ9D3pJ0SJ16Gs94aSvqt8SGBaERJu66Vjg07lB3NwSCcetkn+BR/rS2GMvv88kDpS
A3ZKe3ZoSXxQl5QIA6Vs1Su0BdGjzpRzKRQ3HcR2aMZz1Hb/JlFc9EzyCrP+X0qJdIz5aNgxe85G
jTSltRnQ/jfWFwSXq7bMFhzCqI3xQ7HaS6EUJ31CvAnHb5pQrpcfRM1dVJAO3pzinbLzI3VFqGpv
5lwRe2Uzs5T6rV0uVUdwKENxhI8EByJzO+dIuqJXMtkcJA4giAxhpvgNypeGfWoVp4uNiDdvsTel
n3kCF0j9K7H7QeGBh/Ureq+VDgNVRFu9gZsHGvmaZkxqcMWFSDFaBAO8skr2TfgCYd0QILYdt+DC
Ws7BkNMAroaq9RrsNTLj1BwVQxuzobJfayZTEna6Seux2sAwgVliZutwwbd0UBrbP4JhKRW+7JEZ
LEXYFPTgwWAedCghDNCWFQRN7I7MJSQgLuk0ki+GjEyO/AHEUkR434jBHG+NX8GMVBX0CCUS3bc4
RbLAD2eHH1AFyZedtnlSkWQU+qL/rZppPTAtrwCRdeizeofY+ZptINsmzbHdecog6JMMqV/TS5BQ
NQ7NAazHbmhDerIAtluNxYR1s1Wgb9M3M+KYGgWdguDBIg8uLa2dVN4EVqy0f47lRYLK0yQAbaVP
i6legz7WaA2UUXhJl5CQEcv21G0TrpcJ52+nIwZnrYzELNDAEMMQwDbZjzLyVELhl9xSCFd2jNeM
BlEuXvXWciWWY7XarcmqYBs4ouS0N2YYXpKk96WaEdrQ7Sl7N8FZoPVMOVaWNyCAhdzCSZUxUnKN
rGcz/9XCJ3MqpHkbqvNxYv/NXDepblb/qKpxTz6I1zU+Zxx9FR9Cz5RxkSgSLNBg8U/Ita1axsNq
tzFrRGVwI2L2GhYsT+XfhDt3JuSKI1E3bsglNMdkX2JsK3Y4GMgaylz+YxCvWr2LVfMY6v0eXbf6
gbPN08vf5R8zLONSbCUNAv78MsIEUsEgBgxwCeBeRcyhCmQ58A6bH67E1dAe0TeucmzNzfeE4EkO
GR4bP6Kg0OszNiC3IOcBeUudB2qNuTqBPoDwOO4WtKua7nvzp5WundjyJ7XkCfnf6d/0wlf7f9hF
auUbf2wafwhscGlyIS9XbQF93YEzcSZ6ZUVOHTdc3sYnwspOEaYK7JzNzglZRdbinNrjE4ATMpbq
xPCY6WJoKQfyklHtIFG4y1LrgzWnhv1qy98WcVK+t5iLGeLNFpfZnv8vu7Psi3dcF/n7hIRW0e91
3ANcd5B8WbgSNpZwzfli8ko66DxN5AdMICmmBwQURTytZST7zfTWsn+iVmBZ9CwXmnf2BzqdpdCz
AhKFsJZUWWbj9KpIliEoQDKluFGYhRq1DzCF8auCKFs7w79L4aSpiyJKOGuBlAx3J6JKv89Qylav
Dga72HiXUO1je2b9DrGGq6RBk5TOxwiHyYyTX0Bwa7Fct5ECGoOHBk8AXBf+qLEOI9tbDhRiVjca
Oo9aHrY24hLmqwLSgCZfosBhOsrWjwMtavCUD5ZPG04WUUM/egwQKfZDsO9Bswsm2CUWvxmaggDu
Y6AIlaKJcguluXqk89Flc9fWDBAYd7eA8OxxdGUmTQIN3lyy9QmhWta4r5B5TqqfwYQxUefo/PMK
ArRK9h1Dne5tWGi2AHiBHTZkMgoqyy0jzDiYkgPptUYWOrKkvpkwX+OJBhIXLecjYzBAbak3yyxF
EeUqCCgc7uqIMSFyW+ScXhQBU4gZC2KKINqrhGcwgcnqcaWYCbrcFLBcxXogfOop/t8ACnobM2lz
/LhlapD6bUtk1EDESYyCYFA+Jjs7cWNsaBq3BcaSQC889cAAjTUZzYhXsYyZw3kN6J0Y4Qo+rn6W
yK2FWaHhu5kmaH2AaoYo3WWptq34FVKD3RjiJS6tGymgJ1K6arYQQQSdLBvWi6Y0rpIDtCbPcJb/
byF4wtGqtO2AbcoZ9MPi2CX9et8pmBFDoizKnNyQAQqKTHYW8lgkxTAxiall1wZPElPLZgY5rfgF
Gleh9Gtyztc62gb0ET7hKXit6xV/yJjkTRfVMEalNe3kFnzoHTKIF3Xoi7jpoyHewcpeVr2J9dqK
f1nKzqC/WYsUmDNUNz9bZsy8+WX20mLpavIF/+wy/0PUP631HP97/CfAZA618CT5X53SfVkvE2Mj
wIBe8dPAyOEl60gzMIqPvr6BMvzfeYQ6xgR0Kev04dSixJAjz8cmA98Z/4tUsIt9TxjWoZPu2k+J
HiuaX0LpJs+IfbmBESwdJgxDYXor7Ne0uxrSbxgAMUUCY1jkk72KnD8HfERiV96x25txm6q3vH2N
49sQvavNPyLDs+bD6t4r7XVmYKuxdm0kopTiN1CQtvxR0pP3aKpGVio58u9BXA1xUuLtSD3lxN8T
Gm3gjbqFh2Mrj5cwuIIdx0C+itFDm6gN1RWg9+GBsErLrrJ4zOp7lvwzdajhOew8GKU3Qec3vkQR
6bIeScWT8lQIkx1gk1hITyvIDwob297+R9Om536Yl1jhOtdJeIIQxsb9vy7cc8r5Ool4xLFxC78n
Sv5rUO3nOIA7lkY2vA+rf4l7KDJT7WmTigAAAF6WbwNyOSb2DRPCgnzmysMaFoGCsVLMI1p1cq4j
uS6GBNDHgSjNoxSWJiLilBJscJ9y0LhYCD3ZYWWbsklk0kEnLfgaHEaManrT5+9FIQwwHIwD75Vq
rJr4tZ/e+xagHUyWnG7OwsJZ9Ey6s5fcppG9zMzClCeGOVs6OKVn1pt6+IvNTwbKfcuidqnvLKY3
NsJeRDMgs5Fioi5HdDiLCt2pcPOS6qM3kL4a68VsnaTnGXTRoG4ARNqzl8rM2ylOckKIuDICIlWH
E1BNfphjEb6M1TdXrmS+keDGo/6ZhUAg7kr8O2sPGUW83v8zNMjw+oOvU5tf8vbWl3/VBFH8Ytu7
zF63jF+C59iHXmpgJubqbX1+kWy6ieYYLvGpkQNmBlA/swrpvWSF1sovSfRabsLkYXdfOeIYAEUD
5s1uSEFCUV3sLUvnizpVpl8prwaL+668FdQkGSWoI95K6oFIc0tpQrvybbPENpFiE2C0Mo0br+PQ
Xon6REcBEid5pMBIZvm1LCm1UTDh/gkH1NzOtRw+B4U9dn5wmotR3mYUbXYI/4NZeJtTcqpscXEo
gA0Jy0XKyFtyTU1W1TVCG/PDQBxeOj25tMgkjW8i6V1gER3vbpYxj4xe7PaLHwhjuBm8F9LWyb9q
VGiN9jY6vzEoipKVSBT/MJFad8lV787N0j2WRyGuwrqF+s7RzlFy5d/TyAvLfapf0OaPEgIcCVA4
skKdLh3DNQ8PmnhrsUXpFYs9qsYEqWcy7jACMeObN6087XQRXGxBK9oNfoLW1BpwTZbSeTH5ze1u
tPLn8j8lkR7mqGbHjXqSTpRe3R+ihlN3OgFhAJJO9kR0Hype0hnLK6QlJZmOamzv1QRthm7ux/QY
jsTOTZ+mqmxrkBAEY3lioNVSNGJGFZITlSOIZ+B/MuEEChgwMC0A1Q0FhGKqb+1AsCmm2ylt5JnJ
FWr+GVD4T4gGNIiYdFvdPY6VG7ueLz1rtuNiycIPKzrT44atMrGLmW3KDJxsAezNKQ/xuW10yEvx
xRpI4YhaFKPjh9ood6T6uCDGNzlUySyZPPi/fp8+Y01lTQlRqEwYcBZbbUjuRHXup0Haa0u4aDge
Usqqwu436QJob8rjlC3NGsfNkhcz2h8ll5oZY7oT09ESNblK2DWG5L3VwxfSTW89+dUDNrPWRCem
BlsyPv2c8VWm/sfReW01jkRR9ItqLalKofSKszFgwAbTL1pE5Zz19bM1Dz2hp6ehbavqhnP2+RYI
2QbSeOEiLPM1c7b3rj/gtnKOOcAsP852c2IffEocB+YkgAz06O4R8L0I9SGu24NiaunKcB/4pLiA
HQwp+SRRIwVDbRA5qsVhKSxWT8O8j7X/ajs48VR2lXIUd9LuXazPh6BlQZoPw3Wu2EwGbP1JEXvu
FV9S5vLqLDzYsGRw5/MJQHjEvpMd7iLm4nAcN8NqGjqkIjUyWyKbqMvMn5IkTlsuPUp1awYoWfK5
UG1/v+S6Zj5TlTSoXpWwTk7X7syoYgsnIKOoR77JQ4xSpmBluOoNGOxz8WBl5Wdj9PsZbPriuMyW
hdHC1xps2uHJ++og6k1ESd0FDVHFyjkn1LouGQ9cAvNTrSgsfHiNtOBA9dcg00/YG58Hc4BN9dcn
/WOiWDOOofHXQ6mj5C3BZhoi+zfnfEgt/Sko3cSPA85jJj+qAvQxSpKIFysRBsdh/NLVffKWaXGx
Eef5qNfqunzCy/SZYRspMtK7yb9iFchaAKeE3Zjfowepy+n5pquIxQKzCH98rE3z0eJ7h+vzOLjD
uXGMc8iesI+hi5Svspu/qi48Y/j4LG9uNFGLsu7PF5UESE/Hby9Q908j55jKoIvSWbPvubf09NJA
2Xft66Cjvd/+JtDCSi3eG0OfrSp9sekDUQpsHCe9tz0sls7OnpnTF/3z7KgnuJInR8WnieVfAwe2
6cgKNY4VU/48mk9+Pe+KPnuByuMQhpsRcG6IgGGNOb5GcXjzNWvTrsNkL5kZ5+DaM1o5N5cb3Cib
cqw3itgLz90pGNMpIpo01g8tWt5IBLuRNF0ih4GM+0RPQKQeCtaiuAw42EFsnI2WKFBy6TsuHjK1
gIW3d6XxZyZbj/kmDu1Zfec+4KecyVTHwqAw230cUAi7lw7cSJ18Rf10mFHpxBZYzsjZqKLdLr1h
CPRFz1eHKavNNpcvZE/myQjLs8rNd53Mqzm+Or04xmzXNWSrKUCMr+7WifGs3M8YSBgYcHIDIlxO
7EPBdIKg2DuZ94SIyX0tPQtnMwNwNT5hPFrbEVQRi+kCgCEnexjUso+762A+6IYP+PDPd6YjsF10
kOYmbLv93KAitEymh5/W/DSiHyWUCHl2COO08YZn24+e4YQ+glXZE3FpIEbqZx8NKwLoNiIOMsSS
kXVbLSijKCTG/hanHtIQMv/iFAMNUE9FpRWDZkfwnGcMmeChOJAW6z23ttznkEFDHvpSy3PMD+U4
Z9/W57RFvQ96SyYCATsL5JvjBs8BJS7sySPQun8xOXdtGR0yNgxdZ+2lKE8TNAG5oF9FfkgV7Zk7
zQc/ck9F9dMi5W1KG7tGemw8Dy8CVnLDedCjOtm38OwE5aPkB0i2Z9ISoLerZx3ilCjlZ4WquQD3
N6b22zyZ75Eh/gVjeg6aeQNCzr0VU/JoN8ku7VBAksplOwzoMJZnZnDM7fqdRtIKYRYdIuReNP09
RDD3IosN3RA/yz8AUgFQRtYMLiEES/l5dg+z/vQ5kPJgZ7UvJAAX8gHvyVdBwmB1aoa9WR+jCGAa
H8eTNVzmnEN7D8I0SpaqyOdIAU3gvwTVexx/h4DUbH602TKNj5CPoXCZTuGxoEXwrLPMDjVSV9rX
bFM0L6CiZmL9rO8O+2N5MdXfVEZ3UX2O4896fGX0Ot7M/GnOPliBjBT31kvr7pm90fOV/c31dpl5
6MyD0EfRHgpQPZW3cv0HY/o34N9kvermHw3jBt2+Kfne1WAOKfDwibTiB0wTx9kPhitkrz8JkQfD
8u1ORO5Yv2n13ZaIzz4koKdC/mjrxeRjiwJ9sZZtka1XyDWy5zkGZnWpuw+qbCu6kNaNu4ziCneh
a/wiQWBd2jfpZl5GFigHE7yIQ0pZWb7xh++jEyQ6bjM0SUdL3Lv5i+Piv3xoSczLz0mFtRbTTU23
VHg+Nqc/vBKbuT7AkH8kUG6loIQnDU8uP1BjU/ZCwWtvNrRIkT9JcYKx0cxfXXNf9x/ucAwo/BqO
CAZ/ghX2cJ/6x3F6BJ1RIeRiE5k8tFhh8aTKv7HjpZpfZfoOanpGShid3PahaB9NL8AaG90p/Rtp
fUxxM1H/+iB4fMtms7qwXFdkGLKeJ70HWXoFE3UMXyC9LG8vH+9CHsIAPSnoyAQtVplBvz9R3xkY
V61vW7PvfjfrA9/Z4N139X0JeNoFTfIW5D+t/pwhE/fDu8Esr82JHLtZ4lR37AbOSKLjX3oLWJrt
+OAO+8zbCnLoyczuDqF6CfQjBX2Khdt2gT18u8U/k7YPnIXVfCUQhs2zXz1a8wbbZhmSbMIJfilK
Rt7tr63/VHcpsxcyncLiysDe9H9S+dpSRbNe5BnQTF5d/yUVLJXkZ2Y/BLTNtQ/Ob/oqrIexfWI2
nNowW1YwSGsbU+aVh2aOcW9czO6hkVDuMfUu7LuXYULifvTnf6F9yvQ9wqu8ZapKbs6Tw9hWv9O9
BOZnjKW55okbGbDnKQKdJw/0FXMuxjxPVvc5sZvPxmSjMRW0IIlYm9yZY7Kyst+l317OCb55IJsM
KaazVzxMnPVQ3aMePP5X1nxFkGKWy+1RcPz5bx4qYpKDUMtEmz57SMdt6PyM47snf2P557ivHR+v
kZG71OTXYM8uydyMaJG/+gFwV7l2akRe5bv0TwLajLOO0GHjeBeLIhorY3jWFuiWfes/9e2hqx/T
+d5tnlvzUTuPTn3N0rPbvMcIsjxb3blYT0zv0iRngO/CfvKTHf+QcjCaODPyPz8AO6BvGupIBH3Y
ZJQOwwnwz0Po/FbpkYx2AwmpcU7EeZIXIM+0CGyrR5xxV956A8MJ/AOTt0SWb5W8WMFDjc3aTLeY
tqYGXdCDMyA8eguDP0+9MkBxMA525BjlX5Jpk4Wh0mLmZrCjZKoEN/e3ac5jgP2geMsYlHIJaO91
8h7L+F8zPyi4NeZ7Wv1bHjA8psbifTOBp5p/TBQHDBaTc0kYdgf5XZe+BupoyYeq2s79I5u2EZO5
fI0wDWj/xSuOWXL2JoQ967p7JwoEPDjCuHuTRacl712KdvNg+k8sPnzmtR0ug/GxX8AFmCjbDvH3
OJfgUKD1pH7hrBMROMQ4228k2t8CjUoZIcN5mrHVTf4tpCEIZITmkmijJXeZNpXQ6cZ9yYRzzfPw
SyTV95Qmm45ix5yaX5dKc+31twT3310pmWFolosNub8zAXIs6Y3z6FAej13z1mcDuvvAgDgSgBnX
rl4TIkKOdkboleeQpV3G7iYjpLNqswdTlqCoTEDtZoAIFqA270glEhYIZbyGfG+h1l3Qa2L4TaoS
ERG8bleF9qawGgTpPjYKtix/UD7YhoXpgjogNx4HkoM2f1R702Xk01kFY1wLD0ZsxbRysS3WPHzZ
zmmLA4W+f58yQUavvhNddXZUt44Htf5/4UncBirAumL1GW7nDAGu24YhEw6HD9oMHw83K2TxudvW
vXFMiVFhtOucDV2yjiqBzswTvVU57lpbT49wXC0DYr8dMzBuJ9T5qUC/jnacF8Ne+10ot0Q0r8ci
ardtx4EoIxqocvZ+M7OV2wSqWSFZ4sbioCczAsfSrLsogwJhOFgmrXDiGX4Ze3WfGSEBjWnDvFqI
k0URxbI0oxqkSycvk4uBTYZLH0a+WvXkh95O55qckoYkS81Qt6+qhewTfHRYvNtp+iwEfpZ6YePa
eT5SbRT3OkErWQQcIcv7DaX/oAnnRrjEfTFUJI17Py7DciMHIGeDlqsA4PK6R4chBrokGr7bgf31
yqVlG1vIy+44cT9AryDRRNxNJiYYtvb3UWVN+7a2/mqtcyKffqwsXSgdpVh1vREeZqLPt+lQovqu
GbGT2Aa4NqrllklnbrxZJtjOGR1CZ8v70CxeqqEuX0w+4KyVwcXi7hrs8tuGbUOUT3PPlqQ59gVX
vEXT2RcJbAMBuhcl6ypscUVUTnrJUQU19W3GEBQq29yRjcipaap1iL50NTVFtSPWaDPlLqFeQ7xl
GakRnCxTv+VeJyOaObybG9vGMf9KyYShcyv8iIwF+Mq6wRc8YVSWvXi1hfcEhiXHsEjuWu7ljzqr
KhIy+51fvrczokpXgxyNMis/dORxTb0WDxFMAd+QwzGOKH1CHMCQ/U+NwiuWujFC8pCrNu3uzXp6
SBbtg9H76E3LemcJOnivJOU9Y+SN94XdDER6oqCqUG78JoaHM2LKHiOeWIvpTlGhmVA1kDt+Y+qD
0DlNmY6fum7+0E2ab2cd7QxhqXULoBBfvEoPXu45u7AjmCrTAekuaDnvpoJf4jQjNdGsQC0Dg7Mm
anaZZed9RHTkpvQNfNFucBszfFDAjFxUNbHx3DczUvr5ZWRqt0tLlsl2Jz6sxH+i8PLvx2IAwtLi
HskiwRqjNZnwgTkb3KfJBUAwF6C1pOe61FXu0SUTixokOMNhQ5jfFPd8qo2ViBLo/MnirXasZ/Jl
8AYk6UOfOewyYmwEYf9i5vE6tVgx2U4st1GNCT1BSi4tTCulb2GYNYh1KWifWv+uHId2PZjwMNDj
rmuPcddgzd1KjQ5iY1l81mpI7/KCUAlL1LhnUPlDzg9WJLYgNurJ4sgZhWkicpGbMuA12DlnqdjH
FW2S3XtQXNgaJTGKeqerwapV/lYyrkMqzdtgpTnrBDbKXemwIwv7cdUQxkEMYrSpexsXhfc0dkjk
Gz2ByUdaBUi7P/RTjo42nm9RSEaXAJO+ZbLyGmfOlU/ajpLtj8kzwNXZYjzaD2/A9xUWhOIJ4NXN
jhvWx7qjEjB/fAgzdoEvgwyeA9qq58TnPY7jqeEBCg+pFANTouCvkhi4momt5IgEAfRUt7LofI2u
fU4zLMRxNkCP8569DKab8LFgMbfgcEegmJIpvekq9y1uw5OvxD1zN+FySntFeesH6wJS6KXDRNck
/nqQpgScX5EryovrdODzGsP7TmH77qwuPhaKxZdgNoFaKHhqMm4RU54j2R8nVp+ALa4xZ/bKwQQU
OGpTtGwE9BSc5BAyTJrQthAiz0tWY29klZa2yQWKP2kkzvytlfFJSsVnZn4PjJHiySG6HrIDKcP1
Rtbj3/KcDv1U8S8VFGb90DiROkQKokBHiEtJFt1Ku/bZDbjV3bQnPDqFD+8At60hQeL4YB3BcXKn
LMTBTayMXT3nbwt0HsIyWm/DGDeJIJoj6OXai5b1FHqzOWQybs9sSpFovNrQpr3Rpty15U8E9xmB
D5T0hZ0XZ9Ytnev03CLFHK3HYU6PXjJ9h0UniWthvtf7yzY19chdyAJ7CzWVoxezUDK5JBEdqd6p
5Pgoclb5XNJXRdRZaS2ZVDzx29qr8NfRK5bVb9Yzpw3C0tkOzT0bXFTcjWYjj/TRqfznSbrZHiG7
yw1JtmW2mRq35TBk7d2nFfy+/OxUBltIkku9CKZU7DRPEape2FwPrWUDnjfai9/CRgqhfSG37U4e
K5hWYQVZOJygn/2B7WNz67GesGhn1vmAgOmppeNy3Zk+l+dLcckMlIVevfd7OneS6NQ6z8Cbzshd
p/iPhoy7896f2X76ildTSPUauUZ4ModNi69duriS3JZMsdLCm8ZSEpJkg1+uOlsjr6NsW3Vnj/6b
mM1VrzhMu5AgwM5BZF0UeP7siXtqwkPt8hz7yvrQxvxcCEvSG7enSRa3ivyPeOzRjIS4ccWz9rpg
C2yel4yt7sQeXHfud2B62wL87KGMjRQ96KX306PdYmUawkzz8HAnoNrl3fFruGHoXUTmUJZi3gpi
/KkQb1j7a4wDRNOhn+LpysVrlgMvsJr6p2oWyE5fn7PJGdYmZWMsHGRGUM0Ksr6SzN6luh4Y3kCf
HTHsp+4tciWoI+wwyGUv3hzj1mXM4DNnXTdefIkyTc5WVN4adOPr5n+0SI2b2FwbRfY9YeMKhhh0
esgWZtDmbye8i+ElO1lQc0qX4sBydjHnLkCX8LPp4hfL4GPpeei7O3vdyi7GPPXqi0GvKvfqxcBB
yXn5ndwqOEwtGDnW4wuf2ccXlTAatdmC8CKJ+MlJvCUFD9D86BIOwB4ktm08GH1KMKsnPXJY1Cnv
m8++7R7T+Mps9zcM+n0k+gPpb3sbVY02Xs0Kw8zYDiyP7Qrfcfdrx39eohh8dayUCjzayTI18EgF
7dz0ljnOFQkFnwzei1jhdEyLgkc1xi+eAJ+VGflZPbCtHg8PWAbj2AmWtYmhYHtPW0wJAJpZFfXh
dAwof5uOhrySvBtK1w+jjVolDtqrTRw8EQSMbjDW7VuKPIgyg4nvhHUAO8hDv6QQp9BUphJKoSsU
02Tv213+t3ygCZgTWvvBWheTY+OiwRKrUZitszR5sn0ml3FmKP5jK1aZLR9mq0ezYxDyZyWojEou
8jimyWfdS+oNubrW9At2CotEoCLCbeg4kZH4VlWT4hKYO6p98EpKkTzvsRtVELaqBieHQY6itLDU
6+nNsqqXtNxx7W+Mevh1U7jawWM7A2LpHXSYbd/tZW7f2zNJ4VXSrv//FcXy28xFfPbj6c0dCrqm
tuLyVnjnMyQHow9uH8Q4WxvjNszeZyC5Zyum4nfMaWcv56qoMOZOQ3NA/sIH1u4fUsDFJuk1ukTn
EPvYqIWQr02OjUZNOfXXuRNo74Kma1amUV7DktIuKiWJpWl5qRowQSbunLIjfNARMek8EgeUSKBn
uMR+ZhmmsqKNLw5tKzqcr2yi3Q7/PNsdtrUCeBjSTTZkOy0GLFg1uXN03GqEEpXrLTngh0Z049Eq
Q6zrParu2mGW6SHDiIYThG4sBuVwMWY+CnPrgIOdB6TpFhASB/deMfVAd415S/M501QM3z7j+SBE
tVRxFIQCuR/M4RznVxe8+E6vmaDG20ZnMVr2hM101COCBajhOtc2Md68EcdNTkZT42ZPwxJs46fd
e8MZxR8bzUsneSOt6R3RNBUOe1EAAOfBML6tYFGwN84pMcJrHDIbHIMK4XSBmR/SDzveQWwV3efd
1CPG8YNXKxHvwschHgUWgjiTLXFlud92QDWFCAMpUgtYc/RhnzCkWDVpEO80BkzR2vcB9EcGEKgr
a+15d1OyOHJkvjeaGXZaeSFleWWo+bNoaEbJrGGm4xx13u30OAAtTDpz3UGJRqGO0lSjvEHfmEMC
SAS2OOjfF7MghpNdRMtddDMXRBrxYgiUJckJvvtsiJi3MvGwxwfhNoYEjNrL9TZ9Md2XTZcfs7Li
EOasGJsTiEr4CjLCjz2F2T0+FAJg64PFh3iKmUDUCXhW0qk6TBR2uO/n9GdUVMSBg/1gyo9ROvzm
xFauvEqSJp08JWX6asparRP1htbqo43KS3vNnqhKFloN7P0pRNbkkjjFsHI7uEirlUeAIB3eC2Ks
v2QMA/z99bWtGNym1lo2LrDpOFkY0NwCzJTh233ldn4na3c7xfa1RL81x+LHrZFP212xyyVKi9ng
xi+JHMgiTuhy+DALpq2Ev4ONqMWwb1qHmJIOQZYxUVlYJK9rQeZFRjXdw6dl1C1Yrymv2gTy0cmh
wQ6mdbKasV0d4zq80K6DPw2i8D5Q1tYtYwk3GBtBoNiKRFuMghCzSA9jklFU594ycdIMtt7AX5t4
eUiHUdmb1zEt15AlREWQZacDxC79GgLrzXCKbusvQYk1DsM5peZQ3bVT4YlL3giQKvQuy0artlqE
tKCJ0mkRqtmMZrpcE+sAV3g0mn3UI3PzINfXmS/3ZhrCsWpJfPLBDC/iOLykGHvaQ+MgcBVQTFq6
lqGIcOrY7cssmqcSWZ9QhB5QuTHcyn5i3TPzrU59F/wOrfGVkbVktg6WAPgncTpfTG1egMfSMuQh
liITzZddP1Y9qDMnwhif4qhqRtiCwp6JjpXzc5dSVRNRyjIq9PaKzwmlsjgIgrKNEZZwQj2XV9FX
F4TvdHP8GaKWDoN7tDWKQ2WhjhEmAclhwt03LDSXYhuYpJxMAV9rQNHGAoIPPSM/ocfXtK0eYzGf
FyFeE4x8DzQDcZeEh0g8VSWZeXluH+Ogu9Qez3ulu+xEUvaq0IottusimBlH4y4vkd2mSUSl4QGJ
tHNEDZU58sckY6pK3D0347tH1l0rrOd5iXfVMnzFYYh1gGu9UrXDkZDjYZOkIriybajsebAoa0km
SxF8vMosjND0h+do0RpgNUomc1i5y1fy8LbFPWl+vhaHX9LKYCJlbb8ZvJeq5YxoK4sQB+PdDbiC
bPVJKhGu5+reCuL7bOy+OGJwrCWYMpgd7HFD7hHUfft+fyoCN1i5TX/mvQg78e4RBG5jHGZJCokR
+ySgm2wZHFLCB/FIlxSkKDOap6CU22mJ1cjK69Tnz22DwSQyFNZV8+aHBq2X5ptpk3JbVePFJcyI
uTany8SHpSyafxg+qzUZmN8oLy91C7t3yrE4RJJos1lS5cSayXY6uBvRl8G6/S2L4qyEPtiuQLxT
EPsCre9Zo7VZ3AHNyvAt1HNkYgypS7c51O9WJOdjK7EJ5wNIBrCuUCGMiDH08Ny66d4uK4yFFRV5
ly2e2BFLNqEONorrtVD+l2cxIPLG4EWo/RTJC0qKP4Iv9GYa4NW7DTmBFjrskGyTO5vBiQhocX1v
hM5UXjs8+5d5/HZ1wM7OYDScLMEhI5vZvg1vsRVhbCqzmQEzo+7WHMlvJk4M6EnCVKYPztxVYC8y
FzqHgXyrKuW0yjvvI5xaKrEI5m1q6G2wUSQFIx6klCiJUVETMNQBFBYTYVI3YugCVvzdK8e6k635
NfRxjZxsMQoyeq8c+80MgmemWg+EBt9nkcV9zRnDkHndglEaFdeS3VV/dS9XTJ//NXZGQAQnvMnG
O61hdS09JGptlB6fNCEMu63jkBPWhwEnunN0f5hKZEJNw3rEdDiDqVCXGeIKwAOkSQ120kfxszKE
D3mQJCiC2/AW0M2kafwUCms41unCvulXsz19iTi/2cyJtGUftEYuOON97VGjMzQ132TUfSWG++ZE
4Qp+4IjmiQdQV0B9IjTV5Dv0y0ssAWfAj/40iM3FWzyekButmal+psgcGgRPLRZHaSXEzlYepTSV
y9wF+drXHMNG6bwOYn6yCRGggQZJ7Sx3ndpRyPUwTSJrm6PJaWziEGpiB0DhH/02/idp/JGymgRM
DWynPEfqjSYsrM+QuGZ+kpFyFv2OMrm6jfOnfZ5BuvYmx9CfF9eu01jNqb5lD3ima+FCVKlHlsby
F9JM4Ffky04U7x/bfUijpoOBw5Y7s0yzjVeqC35YPAnowvIZ5gHerVgS5BQN6hjzTm9HB5xkiEVR
xwurkGTFKcL81trwNBeNDGluf+OM0wzxgzfDZjd8ZG2lZxRbck2XwbOWG2n8jVn35vjZS06yvOzl
Myji+FENxJ4IF75rMYFETer5RYU+855gmb7Dnw2P88QVBVjWW1eZ/26N2bsfIySdfEaAC2gvCxIo
mWF9qwh0Sl3gH7idOX6F1+CroMKMYyQf8xh/AnxXfvdvntManT/7GJJhFwoZqBpF2PNTz0NJxsh7
vLxvnvbJdIGMqI5Zk7dXxX7GLqCC922BiLUk+adijrSx6mRaeyX7k9yi5iltmO51V9TLN/g1Tc57
Q6gHrq+AzQ9OC2Ku613igtRW88yGOPmwK4aCrnbPfVGisRCBXIfmvu8gd2ZeETxWjW7uqMLlvlDo
tZIYN32OLBn9JMJrcsmifU/AGG8ln09fVerQ5IwoJxTWsDfZTzqTBnRpYaFH/goHiUTiiVJV5HdG
AqMqHSeFtPXYI/hlaIl2OcaqyOCUl7Ze9xpUeNFL784v25qNWcKNHm2rgu2y13sQ7CQ7YZXxvysL
SgVpJKMB06MiIhdtvGFuMUiOYdpBj5p+SgSfeTF9ySWbaxCg/WbnlWflp58cAyVvKtcpa9KM8MB9
XE6XQuK+7EYUal4Kcy63XCYgJRPIfaX5HawiDzdohOb6d9DG0Qa4agYsT0wXqHcMtEbkejq6kJRc
mbRbP2tvvpOlm9RigZALAuRnPqB1WHzAKLgVRQ+mqmNOwKtSipACtgsWL91ZE1HAhA1rVFaDcqkl
7ueZfcMqI9Q3sPXe6xVASg2wsLNfVJM6W8tlOSqAvqfcoSszxV9nPA61MrelJoLHocJ06voNET9B
NO1FJDgZqnnPCPkjdR1wYfjN3LGEB2eyEjXzH98fjsrOBUUlG/F+7h4bWoQhoXVsxUiunwsCKoWp
AikDM0i0JmSuWsWiw0DZymWz3JPM/Wx1znsVMAMzBWA7f3LIADarY92Ph84BBQzfNV+Pf1kQuStE
/T4FnYlpixWjuIpybh8aMrGxio67Rok9g7mzmNpmVTNDxHZPPiCRZStLAO1WmM55Es2NdIcX11NQ
unz0wO5kblU0t0eVIZ0sWG1t9SLayDvcIrPF3MKOa3Z6miRzkMMuwq8FgKnSBl4TJqimJ2m09gry
LZ3KYMI9inXN+vjebBntFKgSqurYTCRmpmO/tLc8nRm6jygeqB/sjLDqARKGR9RUVhVMIaBmKZMl
yug+pobCJG+RAR6ExiXLeUxLisjU1T0W2eS5Lnzr2WnHOzsgf9RJUEozCyUsx0XxS3AXiaR0M+z3
cnhJjutsyizJ16r2k82Q4lkYALkIJfuzjeN8is7DZMu9LUlZtBkyMktyjL1JTDG1rodqs7XFc2yW
ew0FbcCqfgyn/M1ss/6QOsXJ8QHPKGGT1GMqoipGY0OABmEjE2utoBKfTPL+mgxqoXbKLxF6YKQq
/6qBzjAR4MVOarJwWz4K0TjBLJUupPbop7PAu4SG8927BuHX6DrLASMNEoPJ9QHWd9G0seN5P9AI
E9Ykh1WOASHyDBTU8EbVYvRJwdwi+sbywVG9RtIsCMhLLXmjI/9XxvMIphN9+lyx5ckGomU/m5F7
Qt4sRHDEbTFjo0HU43xLbKB1of05xqdx4ppU4fAEx5f1QPDUNRYMV8/AQdYHgK169przzZ4ql1io
6o0AZmeFKu+lsNLnQZAlY4Tmv8Ypn8mtYkrBC8aVzTyWHa3PxAHyELBgL1mW3P7y8szlV2RPL2GD
dL218pdptF7tae4Zf8GiGRzz2tnpgQKevXWPo7JCWcyXjf0HOnMI++hGCEjB1TU/V533WvfvgkxL
x5lPJJPIO0Z3MC0AnHWa6W7rzv0+Y9ka2kR41g72kxJipDSnI5OmgC09ucFMF+lGyeLpHJJEAqZi
i6FulEAo5hHJcLnrZ3h68q5l26b8nhuTyG2ycrtx2hUA0mLk2+Q+84YAhKkxSKTDoeGhnEEymtlH
yPLIT38Drz7kXfxYcRQ3f4nH/e12zDp6dlO1OMq+axm8pXCl6mKdsCzfUbU1lEkoNgqxMRL7OYqy
f34WvLMFhPvRs9v10Dr524CGvtcz+zKmZMjDAr6E8+AToVd4Z09Izk8sdUpuHHSaNXXqmJ/m4jqW
eCENmNN1cW0Gx0KlDEfVI5pEER3ta2JLWJO3qviX4t0pqIHsdkCvOD7EMPcz5EomyqOAOUwCoDWX
/F2DI46rOzv7rKNz2vUM6DCzYoDpqNnJaV1HWH7I1GNu+222ak9kfcgDjgxo7iBCR6G5ksvBVGlm
lyiA+P3nYlozbLkzQPEvs0AF+byhqRtoTWs66yCyVphY1SZiVJx5HqgBFsJltM+JtYXJy6jc6Wgr
GVuxg2L3DRMVJaE1QIqkLrS+SIhZ9awCDRpozE7rqjBXFlqXLFnZFVuicg6/W5sxcO7txnnu7qaU
UR45Df2KmuY8xNi+EhLLqQBhTYaEyCJWSEVlk99kAyATi+d+V3sel7azr8StxCTb9C4Wj2hbEkqW
ArZLOhr0MnlcEtk9hLKjQfOk02OHT46z7UTD0vIeBw8B8oM+/zTci810NF0yU3VGMFHEPYdO2sAx
Yv4GuQHvWFfvuu0U5UvhbR1VYBeF5+n3Jv21j0rGC5LNkqu6hPs5uH4NwC2TQKQLDzhmgAk0IKOz
T/sJ10x+YvaMs7o6afsfArTM1g6psGgjA462mCAS1eCH9xKiqXHzLkc2PgegD8gkp+Zmlu2H9DkW
E9t9kq26FbEHNd+kMwJuUkpprELFaDUtI3bdIr12lto6Il+3efvaGvQwagILaPmLcn5nS1CT2Agr
8nG9dRkX9lUShibrJvywCkyiTgcSgWWueGkyZDtj2s+n2UYp3DtOh2rJao8ZGaLgXuDxkPZNC+lx
DfdKfAZx119UD2imGehxxncuG6Obrs4cB8///wVl+HTfU8n5rrim6Rg+Gu6AjQZp/1OgwVn22Xhi
S1LdzyY0Jjf381MxsOuadJ+c2R57d40bGDstapvYASgcs4t7WcdvVlkPL6LVat2ryT0EfU+S52g/
RnapUSOVJQEPvAsMY9JjWaL94UE54v6Z/nmu1Ly1aji6QVdcl58nrGJQiHEdf/ELh8mPP83GiW1/
f3CJ+VSxLm5WE76IRlnPRZthceNX///Tc+I4JJ1UehP1HduvtqxoPONwn9kIyhvGB9cFldLkGfmQ
qnOPgcETopw5uTlWQd5S5T5atZi27LuL93DOX5Tp6jPbruo6wPP8/6eZ2DDnL3H95I1brZQM9cf/
c/149PP/GDuz5biV7Ir+yg09G+1EYko4+vYDWfPIUaT4gqAoCvOUmPH1XmC37eh2hMMvFaQ4iFUF
ZOY5Z++1d0OJQXf0OKA3IwJ5TOE+fNXlPDYVzpq6Gp5Vb8hNhbrpsSzhizeW13Llr6Mxsn/JsaJZ
q1r1EPuITIqRDlvbxOHVawGqD52lb4Q/6FM7I/fRhMU9x0Pq3CqcGI9ei+LAbcy3obGTC+02Qgrs
yf2U9OjaO+E74l6l2r8mjb5zJIg0/ucXHQO7FoFqTy1+LZ0NFGqhnl7jav6onKi+o/vXP9T5dPXZ
cW2P8fQcbhu4IJC7Jus0GwrWmNk9ZORfrZThvFY1gt+8wBo3VzrdKgu9joV6gULIaI7QZW5iEBS7
CVH5o0FWogePLDKrct/IduTagXtUpm21TdzwcRlw7Dw78s9T1P3wrLY51lhb4TGNByBtkRPylVYa
l46VPKW5eJ7SrCXecjxMTSZRRcU4hHLjLZsHPnPZM2CDoZ4Js6v24cvpjiiWDnjCNc0BlTecf0lW
APj99ZB7SITmNFdbat+zK7jkRSCHo5v08yacFWh8rqC70ZYfIbC29xHJH5BA+2IlBBfSRWVI5wXW
JcZjNXK30o9q+rUbVBnXibRPZVUhA3HFRgmCCjNd/xgDMgPkCBV9hgE6sVdFJWBeHY+EAQgJv2SY
N4Aw4Bmbw0/X3NoFp8ObOfY2MyPutbDddjv0vJ2j54NPS7bRNGCGitt3O+64/VU6HSMXBjJ8lOR2
huombtxKN3sLzpu3DNsjWlhzWF58E506R21gOAaUAM2sfGPaS2K35KhKz2hX+REioa6PPZRs6FwH
YSKQmaVecy5/aIciPI8uWGyVcQTO9XRg13APXgqALfLa6QcqP/xyVQz5u5E+iLH5XbRSPxUVJqSm
BfjrqoyWo5C3A73q0zSxj5dDWx8tuJEqD2aOhYJSRRoIxEqwFexn+3qUFFyTefTgrOGNuvp83CuJ
wM5N4S2R3NSWnjoAkSheaI5xCkjbHx0YegS69KOBeho6epg62E9N55XriLklI2HR3ibChFyOzLca
c/NRWggHQ66HDyGLa+YkK2NCLm07xnBOoK0whkWs3UzGSDurRkRDkbPh1yaH2t5YleueKO8x4RrS
W9e8HfvMjvetGppXacHeEJgsHFYIGEJOdlYLoMZdrO2wCwqPejrsW84nTlzvaKogM7FEsnWnRO3q
0WZa2wtdXaYIfJIJ5Azch2ay+/WAmwIi1FygvHtjXoOwn9n0FQsUW2o2QRhrMyRby0PTMlE3ZpTl
KF/UwZoAWhPidy4zJJ1x1x+ZmVFHVokm2LEXZ1vE91012LvE69IzrM/2Jqp1ufn61DbS9Hwz2xCh
LG6Smxng5KLTpGHR0h0sPElsodE8YSGs75SD7c9UGf4xrtY7zzbviOrGv+S1+tguD6LOIEEJuYvr
3DkoZQZ7JCjJL0gBWLl0Nj1INAfbobF+tcL5SHVeH33fbTGS+IKUnSLlTNLsI06yK2BE7RMh78NW
Vm3LkA9Kt1264dlFqXDTuIZ59aUFbyojDKXzk+mSjxLMhdo0o6M+iwDRaConY619KKhhG5BcNVvz
Rn5HzRTTBP+QlJGD0bhHV+blZeioZ/3R4qw94OICuOGcWtiYsabY6Ux0culY0J/yG0KIXfHsD4s0
0IUiXVJoH7Qbd+s4KjHvGMgRCwMxoAGcr9P+sXRC+3tFnlNfcAUWwQQdJsGnMQd0tyIJvKobcMaW
GllT2Ij7Llg0I4TdCmNTujkdJicx0caRDhWZ6bHFCXVMa3/TFcGwLGs3hfBcJtZ2egyNPj2KPuP3
5pQ9ErnP99EhZmfOzXLH5fSzhQVzGSXdVbfJQeynbHzKLgmf97t9Wqru0a/M6i5wFYVgxDk+DQ8U
AdHRzRg0lduwasSloix7zKuCHyW8CtXidKMGTx5bGYxHZZAk10L0+npghECqCt1aRTv+FNKLrYBk
HKBxArgm5ct8lWMb3LedeXTspH9coEddZHUovKxg1ybHjkX2XNErYT7YF4+qJs2kiIc7FtzjjHny
bNq1xG1HJ4dcrsx33eMcGOCklgeeDzqVqJhWxEtbbEIJpRyLjFzFFsO3shbWKV8e2jh5nvAlbTsR
BR18af7t66vJkAPsSoJ7qrxicbg+0XAD2g8N4PL18PXvXx+1cn6bOk7f//LvX59aYgkhkh0B274O
GPzWdULSI0f7PJ3UpYFAi7s12ZXSXI/90MMaZgUoCwoaknclFhSJgiLg9lGqupvdEEv/HESXsTCQ
o8+pma1VtiQoNCK6mHAHL18f8QL4R7NpwP+weCQcwY7a8sWBubBDPz1G1aeZR21624BiF/UXQ9Ay
c5rl7vmCOy0PjJXnjQrxSMR90Z0z+rF1yLFHdxqCapH41znt/GvhoJhOfI81UtZPNi62Xdi/aNcc
DoZOhwN9cwHyKXN+9EJxCuz8AKZH4p29LHh1TV7noRItuInoHtUYR+HlHfz6qF0+/fpIS1o5TGtA
FfI8q8UOWXbhXshqBlXNQ5am+IZn/Hox+ovQSWt+TyuuXw8gQ/HYNvZxEmJvhUG1wzjqAPkP2wOk
wSpzrJNeHpJa662QjLYcp/jtJ/a4b5wqAZkjf9tJ1R7/56HC5bpTiUmKs1a9WBinSO2gDxB8wrJG
GcMYuWv8D1805FiwoWAT/T3Gofzu0SBjE1jmiz5ptT5m16jCvxE1qkOS4+MRMmvjOZ6xXcYRoON8
0I+LwqajkB2NoDv2k3DOXw+MV+K1PddQVeYw/wmv2CUsoWOKLSEcFgTpsi+tUJVMmMkmuh3IJMrZ
bX9n1Fy6wRDkqqDYeKgmDqhg1Inh7UHl1L9Sl9dK95cEMwH3NKtpOuJ7moaJJo1zRWUMj81AXWFn
UfA4oeK8lS3dASvjPC4MJ1tuH/WU+gWjIFIQIXe81/RXH0IXFFFuNyCJOrY0YBtGSUjIjKv1Qr+E
UC/hQDw1rNe5n9RRZ5mPAp5KDYcl+LPAJXXNC6uXRFgV9w3nHA3BMEeCsGFsf2gVfPsRS7hBkbUy
C2i/HgivFRFBlIqWMvfiIvySvF47FU9DisKjp9EUTG81aphbfB3xxQWRcYy1eOAHX5JeTXs5QdIP
GOSgSFlnXg75qaEtpSG1rgOYmeuiOTEbJbQ7oulRwazMYxeQoidwXETmA52SlVl5vxK/pqbpfetu
TMltCtImI3QjdAjjs+i2RJZ/n5REPeSjpqwS1pneJxlAy0UB2adgAhpiIu15ywJTftgJDaWBGW7S
j8HOGmt5LjL1mMSP8Wcw28baL9pxA6Yp/i74M9bFLEjnJi9tXbWJz8rhoGMKDqXzS/hqSc1bTG9F
9BSm8rV3CqbbmXwqFfSpiGjUw7jEBruyPLQd5qJciqsXU7XZBTkinOqibZJSMuQzBtyJkZpEwrLu
mxqghyIjMvFtfVY+guwmVgJyVkcxnPdPQuKiF5q8RACSBRYw2iGR7ZqXIM/kpZaI8uYg2CTLkiRp
2vkowhG1YgzCQwR7SRZvWWRFOMV8terdbjyjRSk5k6InnaMd7gCxHiKj2o8ggIzYWgIT2uk1M8TG
MGrzMQz6hQ5VUqjgSL4gLLwHiZnvSrODDNOF8dPQeygx6ng3BIp2d5+1m8H04mfL/CHcXj4Wukye
wQAfa6jDN1VLyjWCzukpmmyk6OHwe7ag9qNakwcmcUhsfPD9vPOc8rqg2/pdNK2sDLaZ75f0LuLI
epqppgE2MRaqBiGf8giVaFHTqnZK5uvG76E625Fsrm1m4J3LlsWE09k2jkXyoIaSxmUkMmwiUGJQ
uI+HKO7GLTKshG6AH36XAewHIM/hphm868h44wHaxY/ANPoPKZailnrdWdoFcyBf/KajHco5cN0a
mbPp0eCAjScm1a+MEtd+T7pLP34SINr/fW/92kIrAzvdMOC9zZRbXpsibUhICIz116f5lFXX/MUE
CbgOicbj5GfStTTuyJYoQDk44WtB2pCaA7ygnbtt7LzZVwobN94rAgo4gVBgwDCUoUouYnlAEzJt
TE2ph4UR6K4NnUMzfXxIcsN5KL17hcyN3veII8OumZTIWu78nIRCCJGIUFBDIihrynuh5+/ZYAxP
rFufYgQD0jtRuCuEFT56xs1M2DR3vl18+tWzZ+HrGuzWOqSjwcFvOXSOC4fSv5kN+F0QpY27oAxR
SY64J73IfMnLgIlu0d55NeyoshDGzihRpmhLoAfO0XCabWVu+2C6T6bOOyn1GoVIl+VE9o/XpGSc
uiMRKhTE9AXJ8bGmn3UyvKND9B7nPt/4sF43pmcHm6yJ0heW9CNZhs7PURMm4jmAKSamJehYaoRf
SANfStfLcVETUBwOxfQQGs0e6Xixiikht5qcwadIo+QKh6HZ4GhmdZ4brFbDSH0W37wrAfzRhsF8
ocXLrDX2COGMYhxJZi92retgrIuJfoUKig4Be56CfGo0A/ZikA23XiemVzBF8WTpU5FEDYg5BJd1
kqBhiWHaAsWVAEyk/yGa1t4rPTZrL1P12gjBkSzA+rOf4//J4zeyxra+DQwBGxA1Omzx2E7OCGfJ
pR7luHLK7yWSPbghRDjUTQNBSFnD2jN6fxe6VB3zhF9rdFPNfQ5tyeYDmnH2669mqPMPBKAVbaKY
Vr9f3gmugb2vFluhdh9EhVwBfWazi4xInscc6r4bRvYVzYhcOY6NUKVNnil9DWBxdn02Su52qR0C
j5oyOg1+8lHkDPTHChwunV8wQg0FqaeyR17g8uLZTb3+9se//+2v//4x/kf4Wd5RJOJCaP72Vz7/
4LXXcRi1//Lp33brh/XXT/z3d/zz9/9t+1le3vPP5v/8pvPj5ulfv2H5M/77l/Lf/uPPWr237//0
ybqg6zHdd596evhsuqz9+gN4Ast3/n+/+Mfn1295mqrPP799EE3QLr8tjMvi2z++tP/15zdpe1+v
0N9foOX3/+OLyzP889vz/PMzjRum3f/rhz7fm/bPb571F4Qm0hOKy00pqcxvfwyfy1cc5y8Ura7l
S4ddXfnK/vZHUZKH8uc32/mLKxyT7ojnCb5J+N/+aMpu+ZLl/cXErCd9X4H+ldJ1v/3Xk/+nd+9/
3s0/ii6/w/7XNn9+cx3B/1/9/W1enp4HqcGzPNcxpUTC6rvK4esf7w/00fh+89/crLTzOehzGH2A
7Uj8PaRK3cF/Jd6kT+n89xPY9NArb2tVW9vCpIk+2SHlhrGgiIiyL2HoI72CR4fBi6FbjbxRhH4C
3QJxQRar8AIUkax1Cps4VPc0loybfoxfMh0Va5IjDhk0ZijHU4XOr36JHHvcziHz8jmYkOAokLyF
rVKoFKQQSDgPfWutpiTpUUtlxNKTz+LkDKwUbtOsQFk8GEgliti65+zO90AKMxe2k+URN5ABEwP3
lWMDDbGh5ThNVArtgoyCVVrsWoYGQoO7SmChAinxttToEahXavACZA/6/eDTz4cQ/K0/HdkRa6aw
H7EeMwgOabodLHfJLYiqMxzpN9Wa4TaO8FCiOGM5dI/22Iw7SRRhnAj76BpQEksOjYWf9EeGGAK7
zyEIFEQnED85OHmfwr6sxIPh0IELGfvSufxZWMJ6rsjQ5ZnFqMACcoF0DB62SYF+5ErWb6a27ts2
OCa2R7VCs/i7x+qWFIyNSGD6nE0PhRPKMZOzjcfFC0LXzC7gBRjEwK3vseLHucB6OLaLZk0lcGKq
aNsXYAmUX76qHuVWu9hbu2IoYdSR1OiZQXmsSouyIIeNaOl719HG4+xXDAYdOztaROrq7NbqZucU
5DI5q558HhPqMxZ/WZ0ECA1/6VlmOTj3BEx+2uroCOALGdQ6owZdtf3srvF4kX8E/G+Dv6q5jaeI
QqjOn5gPZ8euNYYVgN/j7NbV3YBrD5GIeivNtNrlM/IJZyIqr3moasXLA+1X+8rYpSysN0Y/VQ+V
TdJf3RkZslkYclU9PdJM/W1V40/JIYlghuhSJnG4w+dqccTYhTpNtv043+kiWjVKYb+wk9WQAi3r
Op4u8x02EAGpZab0Bp97N8t43jg9EGGb/fuhrfNVjEofj1eJXLbi5NN0iAObEsbiXHdHRgq0a8NY
b0I2DQQcD0mWmw9N2R90iWcrRK60SgAJDM48rRtXkV5Mu94TwN+DvBHbvkmw28+I63lld8Ggf2hh
mNT3NLIo2GU1OgdKOKy5zPFDj6rdmkgBdgcEw1JF1y7v9iPyqAtuM1JHIobQJVvOd6dV6y4MQSgV
5cc0Tec4/SiGkUycMfrZMxjdtmEAowHsTi/7XZcEe7PTeLpT8QshwEabrCAIVxEgzfWisDNfpGus
kzbGLBFgGlVYfjYuTRXUcciRLGvvT0tDqgbaVoVZtnVymHDt9CQN8uCSiayjtEwvnZuDxi2q/D10
sutc9tGxqPtmI3Lc3MhPhsUyKJtqhUzN3nrQh6bK4rjd2xyEkM1m6XPuYH5kBAK7ETtw59l3Ni4k
JlSmSaBWm+bPtlv7+yYmQmmTtjI+yfCloNO7AqI6H+D+7zVYP0Ri3VtftvUGUslD7cml5zyuhOLC
cCEO1KHzOgcNqe/PyNTK76JxnwJGNEM3ONsBkOgt4m3sWm70bnXNjDob5kPpZvAfOVfvgnp6t710
3ila0F44X1lBFle3ApDghD8sqsBzUNZnPUws8dicbTR5t7gap23A6BOQiSAaDpMwYX/kOsLGzBuU
lKiT0HssjRIBX7KfywpdfdLszRalVY4w/DhbiWQc24Ne0tFrmlqKlnbwmJS/bM48AoU3bQnOb0Ia
Z9cn5R4Re2+9TWZ+D5fpU7t4JmTZvhiOP227hUBQEq/bBe4xclys9jGGgVqJtVPYNH0jj8FCEWBX
mONmJQ37EY3a1R5ksO5nwuuZm/qZX97aII2LITMOVDsFv7/oiRsl4xjtQtzp4Dl/a91pEbhZRKdF
NkIRKJpbI4YUFOcJahjnoSrJQsXDnqzmWKIEWuxS6FN1HZtk/TioUlgJCIWjRT5V8OmiCWubwGNL
3w5qiBtOaOGMI/Kz4CfOMZF6CcsObBjB6KYnOWyYsienFUcvMZpTz8sDnNVeDzCP6yhhqTaCa9iC
mCC7K1gzqMR1UjM28rPml0gzdWOwj4ATmN+atrprI/UW50w/wIEhFzKrIx3n/BLIbN/mUJpay3zC
YRXufFRlcMaLD5mmPcfnoNu0fbxYEKv5EZsTLHO5nfzQxUBObw5qIHluE2moUW48gg0cldCLa1qv
O6qowUc7l1QYgaeMrJ2gdl9rJ6Pz4GK+cAl46dqjO4ZPiUQhn1C2L7wr7jjg55NDm6rFs1UHDbdA
x0TnptC4ae0Gy3WUNFvbtseDL+3vBv77tTYw7fWV9Pdlh9jCq5olIZYsWlJUJH8DRRuicg4aEKOq
lD01X5uBgkBmLnJd6ZeEnw7ZYTTBdAazLLa22d51tPgQVHiHuMmeYMR7/ExO/zvg1KGt5DF6VszG
Mja5hzQqydPkddchtpy5D6jvDQ8HIZkeCV5qRPO/p1SbR0GKEYFThCTV3PtG+cZclZCjQP7CCINJ
Z/Lgpg7qyZ+U2CdG/sHegY1z8fJnOFmBTxRQGPGEuyQK9gIwZsf/mgMB2oLjA0tAnQDKRWxxwOI9
IZakcB2c6ihTSagYt/FAID1PHU1FkP2GM8MO5U33kSPjXZ5yQQ151AMujsNTiTENtCGu8cQ8eJo/
I8mBzdcqxPRhpYcqr9GT1biCWM9LR5Q7zaCh6HX6wGANrHUVHh2xBAXbVXdy37TbmucOTv4AUf/E
X3tfevmIVjQz4GDc1rJ7qXijN30JOcfrirMwjG490GJbz2DDqL+qQk935ogeo/FhXCmC2pIAaJlc
BucpQIY14NCaPk2DiDS17UNuVK95pLztPDrGwTTs5pjD3VxVGE/amGLUGuV7Yw2gmwOb9NwixWlF
7rAHxoAoXYR+a4U8ZwM7cN/LytsGXfcUOfpnlugLEzJvw+v6y0KrrIcq2BXdo1WPC6GcKJABomTW
d8fCQeSXdSGWrDDeT75lb+GlHSaGBtiDDRgfFutWXY4k4uYYH6vIjqFUhMM+BeWi6uLUVCCzHZPz
T2R0p7RuzqlpmzfexrQ6B+Q8DSEPFQQyR/jmsiZA0yERJOzyfeRhxV0m/zLjLOQ3VUxWKUilKvef
Yu8OEGd+RqORQvMP6h3sS7JUInRsX79/mAL0lAAFjQJXr+sHMc4LXvvM2jMtla8KBcVtX3g/ONl4
a3cg4C50U3Ot7SVvkw76yhjZLqyBzlmgJuY//H1KZjnWg4A9MbOe8vd+jlm+W5YNFZCAWjiCiAV6
UmoMt1KVw33FEjNZal4JhttXvIDkBVkdqBUXjVGD8uAkIIisbI98iMisn5MJX/JEZUCDcGkmp8C4
7GVETMSe0SlQ69jO9jKbL6P5c66UvmWDYGUYWDG8wb+xY6S2ftNAnV34RwHKKMxEXTgY3zuCJMcF
NVDkCSEH0l31yQoFXmWl17rWGJ2qalfX8CMx1n/M1gQ3Ox7VSjcYyVsnQslcDua2Sx2Yv7irSecy
CdUi5X2a4m5TMiQ+CE5DIqwl1r4xXsc52mim3bekF2B1TtzqnEQd00fVXwQyYkYtD7QZ5M2ox8Uv
0j4Y6cCG5WYuAfQNpATmDicqSAOZ6RStsIPBCkHobyR01Tl65RdtdzMAc3tTJol5b0bD1h1gaTUq
OgwW2Bs7MqGCkPlRirm6d/0e6saEHFzjxRqi5uy77D1FmBfrPs6D29IGXTVVrBNNkeU7tur2qTa9
o8JneyuNJf5h4d076dSsc+FY2674JXH1Xb4eWmArZsHcLwS+XpYfca+R9YmIADEAcPS/7gvLrK9e
qvX16yNtmtE2ilsb74VzG+bMF8LyV4mO89K35rSdxpDeDHjvqSAkjhcI3RxO+3nynU0XoJHnVsl2
Co3JqjRBFoxSfuK3Tk45jXOTySKpTwB55pxOUyJHUsCa/BmRar2BRQ/MzmBxYAX64fdZfq11cRV1
UW8phS/GVElwMAYCw7hjYnLrJdDpMhWEaHTvG2uGGYfazxcZOtEKWkfswv4Y1s5o1UfTghE0RpD3
F2eHR+GVe361TVWLvCsDkoAgbyNGwJTcyi+mkuYebd09poJfWYpFuiEAjmK5E8CGwnVRK5w2bkju
s2Fso7qSXJflfaRKHIB1/SPAw9sisSG6EC0AeUHZLSQ9JjyzB9TLNa+CsCohLRxzGB69xSzQtaBu
m+V4rEFL0eo8BW4jbus+vVRGG3J0J0isUHpLw7Bd1/X7BDufrFfMhB3duSLEYRZ0aKl7IwZ1lzbc
WNla12TIRABqoyI3N2mDuLliRA5F1FuNqK4YAcEWL9OjHoK942CpDzhYcYbAkpYK84GYC1AdIwj9
kRLYZ2ZX280Fh2QKDR/nEX4ie5EAiYzQafLkfjMMIA9WyEOWINXIndrHeDCBsjRxRiwpFCGSJM58
xA3EpEXIghvenlKECiHHz8CbjS0pKwSRAUPDshvj+HO5qdetFzg7XZBcYJOG2Ylhpfr4UdjMLDOz
3rQmTC4vj+NrXllk8zb5a1KFDnKynIBXZ7zBkEsJM0bHxHU3eNvpsNvJPXvLUyK64RKEznAhsQ4A
22QVG1hmSZag+Mp1upnqbBNcmgmna5da8oJLw9uEPWQue+HbNDZJJMQLsH6BUqyfA9QMIBtzmA8x
QrPOeihsZD4KVq2O/fY2tk3S4gKcIIGvnsBMgZhGIH0z6YSgWV+8h9m8ckHL3jDqJ2zZdI9OSABb
nAzb1p3Hi+nUjKAMTnx+jDJIeCbZUpGbcPcTHdz6CLR0ADHUAp2viu+tsAFJTmBx0CFyMYjqjbip
F6VeepjjXGTRj9x9LRvbBAzcPeWVycqEWRh1KwODmARYvwf4b6kn0gGAoPgXjR38aijAhsNC2wRH
UeXxs8Hpftd2mT6ZCafsMf/ehay1yWDQ4WEZmIwfTfZYeng98JPrVdGNbKDtotfLa3/NiLvdEAH4
IGo13uOgKpFttjXejNTEoyXuWos2V+NmhA5WgnNln2KmRL4ehu4v5BcMXibENzpYriqvNlbKnqvn
16Gv0oNbmjtVgiSNxSl3u5hYSRSqmTEB7KTj70O7Nc36w2Ztpy8VvaNKkesQOVTbKfpabYbLIodH
WAmkCpcwgniRzoQtA2V9xKGWBYMCDz5BwcaCBpTI+x0C8GPkYGxp0mwQ6vi0f1K8JDU8UVv+GBJC
BIIBMeMkOdg5cDA3s0sEwRj+1LTz2X3AdJgt56qo8k+2qE6yzq+hxZSbAc26Yw/BNke12ZKnd+NZ
CMCED8NRsaeT8BJuk7GaGLxEe+JOvTNxQMMNNt2tUXfrPJlA8sqYZIiME0bum/pROchgXWIMEYrV
95wKMYbPQCxdQkdRo4tDU0/3zNEvXmP1dwmgPUdR5OE0uvXoDlznqH+MizMYD+BtMBfWnRG0+N7t
fecxVNFWfu3G4ogKK9UeYHTKGl7gkztbj0Y6N9fUsaebshfzsixuPRdDb19c0lERKg/p6HakaQBs
uDniA+yxr4Ysoxcv9F+70DWOIYbNABPvISlNdfj6KMAFbE5Qwry654YHa5gZn3p5W+bCdG7bIvgJ
v6++lQmpRuMIkiJAP1ePDMXbMtvMdBtY89wP5PdI3UHd3AILRFtoVWtKxa2yTYybYfMd/NzN0Afk
wpqdWGUoPW5dUqQ3Bht530xPZNVNkQmexwMjhADvakYz2NsEJOHsZ1sSVBi+DXI1Dtlw9g5R13ev
WUzufRX4dErMcZ9LE/LjcrXPDslY8XgcB8JTTIcRnzCirRfl+wxX+G00c0Y1CoTOenye7by9oScB
x1/axI476EntCOGIa5M7WsvhJZ0X0z38KRd+NsL6poDNTMJG1zAnNpnBCgS+E1i5rZg0xiOIHmnf
PyMJQG3JtPO2d8Z4qfSqPR3OScYvBTirG3/q1p4vL76gY9VyXF2D+mVfBjIdgi7cIWhf4suanlT2
zHXqowjTq41yIkXnn8bsYn1TPtkOa3dUtacai1CRDL9yd9abKhUr3yb7ojIsAz1FPsH5uDKUWyg5
psukvJ/vzdQawDJUr2VfHDhh9JvJN9RqGOff0jJwuiSR2vn0SVPjh2zscGv5kDBQue/DwIbqJr14
VUZECeRGeBXRQIrLlqg+ouQ4zx36FEhMZRc/I8N7LCVlRBdjUZyzBIqd5ZyRkcyb1qFk5aljiDM2
dpsfx3YCG2vSj4yifGONdPPLsgTMC/nZZ+0sJkJAImeO1lnQgfdwhu6AdGhnAxWNIL+syWmET+j2
430nMMtXU7p4qmgVhmFNemMCoqbuw9+ujbkbHXC6GXwBnyY0OHjWuMLCup0PhHk12xoBDc0V+iEg
cvqWsBoXAhcqNVSxTkP7OUWeHaT9fExFsUu6wjnHLmnqInA5X8jvVari00zSHN9bneN3aIY3pddb
L5GP5itAgTEm4Uc1UyRwgI82iNweWhkRyOua1aZLCEoJKxwY4McFDGBQG0VklBujoXHkWFg0iDje
4XBLNrHf/Yrk/Fk7LcsnygCinWidoiEthFKwzCk/8D9f4eL/rmQJBySiFRVWHqWViSXeqnfagBRh
TZF3K6Zw1dj0IZc9GKDlHnqMQ/EFihq5KYLea9NnJPBo2siR7fyWjvUBuXGgluzOnBmYOYIEuYlL
kutRM3/HrglHZz57gJw5rqxsPVLfmMl8H1gu0JxpXmdO7Gw5ym4H0lNuMHcX68K1b1Vk0Nbp03Mp
LXHJsXx6gffT958RuWA9RItbEMdthTPMHy96hS2E1rjULzGz4MgSOYOIo3DpHofZQMI4+chx8pN1
/30mmvmmwQFUhYoJe2P52x6X6C1JZkFicR36kI+U150i5x6TKYP7mp4PwbaOpX8cXR/JzKLtdLkg
T6ls9pMO9p7ggJ+RCLX0YLPVlKI/n+g8DTpl9CuwheD+AzfieM2TNSFUTDz7OajznDXaOSmwMrcO
pBn4SUBxNIL3WcHiHqJngjbA2iRb7UD0xlmyU7O41eacU/FK2OTJGxC597milEPkN65kyRA3brgq
vfE+ggq0bxfnrxXEaA407YCwjVehWLxO/c5MoiMCUiwZ7oMjCnkJKehjMdU71KSSnu3w1hU0OQyS
QXsUvLfQPzKQIIRNgT0k45qgQG7rz4TMWccffjWAlDZi3vV9/IKoHZYQOvw1DJsSbRkdFW306zoR
xbYOOCoEaFpMnYPsMEg6yCZlAFNsf8YsFXqezua4cbB2s8KziY5YpWRko0llwkciBOyAljyLYnFd
uy0nSymr33EhZoAJxdPMzJ7ETVTFJtFvmFpyf+0ubIS0/o3qUkLCVx6QGDzVka/xFlLhBLpoj92g
37xeH+qebJ2EHu9tKvW8MiAkJEG6KIaeHSe3N7FZn6ahhUojXnDKPza8bwDUN1knHnN0GlEa0LE3
TsEi5ReoA1eeaz4ujg4O95ptdWQbt9kWmrhN6K1Y/0nUeS23DSxb9ItQNYgDvDJHiYq29IKyLQuD
MMj5688Cfe49LyxSgaJIANPTvffaxJOl+kjGDH7nUjYH0Q5rkGoZqSRuRYRZlhMTi0Pdwf24gXlJ
homfQeJua79FgvpRoEbazIq2Qy3Cj1xH+yE2fnKKbZBgweuC39EeKlWjbmfzskGcSx4c+eqwg0Ow
Ojtr2UP1qY/V22LL5UtOseAzyHLEBHj1cSCDUiyTH0xkxCpbKJRMhtjQk3ueQO5bA9sAJBp+gdhD
2JrBO4xDzrwewKWD/nAsjBephh/+ZB+6tPqcO7no5c5shtPLWFenJMh+dQhhoSUMxRqOHpSzCF5X
Mo2P7rRBK/CiGEJYxgzqgmFg79N0ncoJYAZWOJ9/eBXFqMoGI0KQpBw8y0Yz4rzmI+zsNLiYSzMz
K7sVtNzslkeY8aFo7ATOhCO+t/epsUZgpD75O+5ehkF+KL3h2akMSoy4KR+yCOl7QI7BxhE1y3yd
b8dEs7+puzfTbyuEOGBi5xYULSLfOmj+wtyj5aWehWBdsUn7wdFjF/ux6XflFFuXONKbHr4l+c/I
ZmuTorNJPFx36QmpETDTjjDzwDev1TLxdRKymFSAT6TGks7a7W1mAfh47vOj5WU/u6on5km1YKMc
ggeXWEeG2B5cce+tJ4KAK1Fn0URMfjvpSWpCtQL/O89cbD+tYxDXrpHuWDC5axJyxBENps0w1Xv1
7OnREwPBQB3CjlD2WxHaRDg7mL0Tiz7TpPUi5rP/DjGBigmL6t7wvD9jzD+c29VDS19D1apmZ+o+
GBax8cwKTY+WYuLGxm7mdexMzQcWJ/Xn7KGgy2gXQX2hSxVn/TaKluOnNkoSRSw0KiV60Z+9VRMY
R6IPwRQ9C36l9CFgJMhY6q1drBWuz1EjZiYZDvRQwW5itKDgZ9qduWGCm0v9yoXjiavuMW1J0cOs
RvBvZP2i7ZvsNREDIiP8tSV4j7kVKJGSsWleM7SWBw+NLewceONakY+epsZ5kVw+ul75ARj2hz+6
ewexEzif0Dj1TWOvPPSX21xF7VYjHM+7RyuAt+5AAa8CzKPDVNKrmBKO+C7ZRqR9yqr4wr8APrwe
IBR7CnESSEQjdNcc8/Pa2fiN1e1MN/jR5469Jh0zyegrMxTonn1J8x0uTT41j6RGgo4jijzPJCK8
nNDzkavJUD4EhHporyZw20TUq6yStyUmfALw8Krp/OJc5B9G5M9XuK270i3M6xF3bL81HRdhpZn+
QD1SnGY6ZketfUhZjK6kT9SWRxqQK0jWk517ASf6ezSddItkOyFsbZ0JqlVU7iovEpzc6qWFy7Yi
8s9n3H2YyZomv0SfadFZN+YKgUFUeDQjtpT9uLUdn0kl3tXM+Zm7wbWsrLcaaVhb2/Pewdc5RLjO
wFylfXNyZvWc9fWbt4z5gcbYYUoXOaX55ZCvYWZNzSc012ipjJ+0SgpaqEc2sBlyqPpmjIwjZKie
koZQCfywgdh22l/nE/7oVEn2/LxD5OIi9ERW1SaV2AYWzac2DR5tWf3oKC/90sVh5uMKr9ARB1yN
zKRNLwETuGBZILET5c/MNQ5YA/ytVSzcTxEctNJAp0j2JNxqLjcZBus+oljAb5NuKrSl9LzbYyht
Y8WTH7I+fk3m4Y9Nh3uOLxUD9muV1y+4D9h5wDdfI7DJ0eROB/EuYJ2uOt6zlZ/2+aZiYt9bDplf
JbBUrXbYrtgC1RO1bs2ZAP/ARgcWnCywwRilQd0ocFFDsg0nTo8WUHoraNd3wvtIarckdL6+eoZP
gJ1txdshIg8zbdEvRxqQ/Bj5G9WS+qtsYEFxwPyhDef44NUwfLqhRxHYVSc5dNU5qeQnElZnb4Mv
N/QyG/aNkGEo6A36B98ckHQE+q8RZQW1OQMgHc0CUITxPOAzWNlOdJnZTm6GOD4v4hZEC6+tGVKV
1HCQsR7Eg3YfqpWBkZlZKZelpDfljv03LP9hRP9ODxwkJ3HAyKfoFNSAzg1JsomNssQa3+H0Yg57
hMywSyf3zetAjA1YJMCSoMfsYPhuhCvPRa8LessVs4vwAekAG62q+dCt3LZLbrNucMKCcb5FpXkN
QmYReuZTdkIWYywIqBzs6SpZMBKW5tOiYwaRZ2RMuAHTTy0MiBoTLdQaLnoFGX4lo5aBltg5bOBW
OSGSGiUSZ5U01SP/4A2OdUA4wKsq/1p9/bsFU8jZTlpUV150Y2LjjxJwc325hgTHQZB1FTmVMGFG
SMoO4zwCTqJHlWFJFW5L0YDrI/X69yl196lJf8kuHOPQy/xnjFsonxCEeGrFrodDuxAo+1OD2NOO
7AOlxV6m/b4ZyrcREMuadmqAITr8hLPIAEUsFPjq2bPJPahspPTpXwpBbJ70Y1YWiEhgtTujC1Gb
+Ccz9T8Q7hSn0uivFVGY+4Ivbyvdz5teci2wNPsdROhbzoIJ1b0TEswp8+mDlug1j8cMU1yXr0vA
GXY2OEdE6pskSM80AiFslxi0EqjfrHz5yTO8R7cWt0ACsXLwg+4sru4RArZTacIZhLOt8Fn9MEeN
D93dI4Ri29NvmP8QExJIClzYHOTBbbI4yMHc5E+jW9zizDJh6Ig1QBQytENAQKts9ibeIGIVZxGf
7bw5qwjAtOot2hvYLqeGZGad/k3RSd0NSkn9HiTGLz9GqhNbizXDR76CoeG7air4I938mvfQPauB
1l7B8UWDmFioEkKoIftPj+RsFZS/dctmc/bo7rgL0k4IBJ6h/aOnRXCB0MicQLGCa+CkNG0G20Ra
Fklgw+0ykV8oBV19nMz5Iwv8A8g7xFc6oTzAtbbxlsb7eDXpXzvraBFrgT+BFS89DwZMzhLXVOcW
InZKSMbPKZU3M45+GbB+IxfaeNJhJJkHOqMNMwMmM1QvU4iEe/Df8op2kQdcv+3BsLQNmaiKrJx2
AXB4YRpsQt0fXMOj5Ec9sobOhq+V0FyWBUmvyEIghm6Wd7JKNy3KpmMD5mQ/g0uOfCTNBUjZTZBb
n21AkPqQg1l/dIxwuGjyHA5TP76rcdLnpBM/mlh+iJJoJ+tDwRff2rn5l8Pr1XK6iwFgGMHGkjlA
3ZKL5qPPY2p5ewTDSh4p5swNJylGg2j8NocU82rw5gJOWs0mQ72EjTHZru46HKErgbW1rkBRVpNh
3dJkMrfNQGyqC3+FylM/EBH/Vfffka8npqKZIt+7eLAqG/4vjmQVgKHr3mMIObtIIew1PD48xSh3
E2nrJerD+L3uQEIPsY6v5Tyz0DXg/zpjxZMlO7b+89ZbmkdFhVg8s+JrYdZqT+rSEj/eWxRX6a2N
u5sKWyZdlvPpexaHNURQYrugvoC0CjB/MT4mIrqpCbRvkMyNQFLhgcFqHrNg70FqbQVO+3goWvzb
5t6Oym1bu/rY9ZCD+rB5yfO02ztbEyfSi+1Y/ETB0EA8uD5Jy+UIEodm05mF4WBWkb/Lh4lh6Yir
K+9+BmyXFr2gij3AqAjtOZdJGEmwnd1a/zMJaV/pMkw3mg0JgAdHPDTtgE/Pq7mu6qE61yONrwxC
u4Xi4yZtItN93Ihagv9OxgcAPFGZf4sMn2IWTW/snrqt35N6XBpgviQ+0ypki0YJCpWKuS5agUfk
QedOl+VurDNGSSEaJe4gQq+OlRVMyJ68YUXTkjky24GzzyRBM19aVUVnrjhp7RNj79sAyw9By4Rd
DH9x6BLFkqJ3xDAN9yow2R9CyY8y56nFckKDQLlTewg/mL4lhxjNjp8bK3eZsijR/fHrlIHdkL3r
miQz6bAnYSg1bidBGeSE34GBdRoA2LmMWlgaYWPurcTDiegNgga1+WVbY44si33WADLRKgmYRMVD
d86EZz59jzX0oBmEEPImIWZ9HsD6WlZAh2o0IRfHiN+7ugTqQtarn4d/ZrjmILQszgIkQFerF0cs
lvWo9/IeiuiTu8CuFvRBNFgPzHMRgTIXUL0JLUb0bI0bnA0mOrxyeKCQRdmAVvmQDbW3Z8fz5QTT
WzfNXNaRR4Hv+YB3bu4N/037/XLljOvfHRE2LSs8KzuOXKlIIKl3bEsKaLlmcFLRVL5k085oVcDk
TZEI0dDoaIl+z8DFHOA5fkoDMYYkLPViFzBixiVN3Wor1DWeQ1hjNP6JS/zFXEdXRk1+RxBH17qV
X55AsFQEfnJwX2bZdq8g1VYRQepR7KnnZffV9+CpHEmCZB3HASdR+gjimnjoMftjdUxaXFaiDtvD
Ph3goA/SrjaiWyrNHO0aSGEBz4YdAICnxeKDyKYtWHA6jinYcUQx9dGX30VvFDu44Bex6sI0sVVU
nlBqihKF0FiSH4Feg5a/OuCN2wP8IlAQS0ic1dM5tIM/deWn28Y5xV49EOdLz6QlSpWwddKTgVY+
zj627lHjy6uccSeZ5DvJtSTemt4YeB8hFlGz7s5hGfDp84U4YIjbg062JCzjFoEVtvXRJEN37A6x
fCqnsoSIVL4HeZ8eF5Yvw8ykpcgREhJdndQnkxCbOdYFrUbMSm2fNKcgdCABAFIx2+GrY5u6DpM6
++xn4ltgie+n2IDKm9FbmCIUob3rkpsdhdHvUdhnnmGL+dx9mPpijxfTW0s7NTZN/l51WgDylT+a
YJIoIQnkTN9sIJkMmdS671kjBAxFrRAD4McPE8bMsZG9RgowdjZQJuII5nMfo206FB9QMElznvEz
NcG7GxG/OXkTp2kyrZE3Dcijfevk+Qmuud6xGfZ2JFUJsQ8gYVx0Du0gROC2T5kesnegLZS1FCNu
92WMKVhZTtcjIUrB1oypB4PkhQyW7tjG9gdCw+uMX+nkyHHTFI9liPLW7cOfvYk6elQGJuXePnru
zI7HuUQB7jLHYUXHVlvxmc23ZO7c5ybiqk9bHG3hgs1JIJ5IwERjUyLVA9hIt246OVl4Hnyj+WHm
f8vZBWUqaEiXXnnWqd9tAUSyZw6/5eDerNcM4FUq67/krWL776iwwaO8laGLWRhqS9ua4jxxDmw7
1FvQ0XGnR+NT6Eqxn+aJgC7fRwBumn8qIn625RCHTClzuMPQ3XUXx5s2voqoNZiA5kx7G/e9ZzHm
KYtPeq75i+rYriq/ebPOAv92W8yKzW/wVA7JKasY1M4zmg/Zzh9erpFGE/CwcomWy8KpOfSl8Rtl
za98np/iOcrPWNOSuLNXmo12Ei2T9VmrA6g6F+XZT8PL3iaH9l6MCDSN7Ic+Sl9UETPx7SxxCqLS
fwPJs6/8xX2amsRdTO4uqcrnvuG4kejctjVc5qqcXqJ82hrCqfbmBHQlopGwFinb2C785WcmUIYF
gFSM/q5uq+90wt6GOus1nUcFoYJrSzfcrJABgzVCaQ/N9pr25gtgashzXcCOMQ33wh88uov2z3QE
vTc65as3Ingx/OItsef+ZNXdoeyT6lChgFj1ycy2Coa350+ArxpIW8B2pzfSkCNT/3XL2DvNRvvb
MdAfD9P4i6ljg0G48faBMD/bEv1N1WYnZRJyU87ZJaNHw4gV/XQqeHrHv4VB65JmwQ2g+G1czEwr
ZpTWfhxufZuaaqK7ZLlKYFx3X6HjNLs2hXeag5Bknm/SD6OBiknkRwe5kKDgYuUahAdJucAQIeeG
LlS09NJTzuzJ1gaePMsHOBEgR5KsfgdV4+w9y4636DKQpqUm8dujAeCtAtsDu+Bv6usrCgNEtJpZ
G8xxkHD5DcAuOMPY3dB3+81ws8Gqipo/YMgK8dsCZ+6E1GHE3heNBN2feAqEd/8ecI3e4PWZLuRt
2bx64LZYWH9ZqkMFTp1BcgoJ8T3rTy5ZbcTIiBdYbrimO56sRoEai6ItPzRh9RswjXvO2KCOXvOE
v73hPInHwzDW0dUktmzsEF74JYYZbaqXzjMvTo+DoUCJ4mMIubqI11LOLBPjGF0uHZ9rtXgcu/KW
GDnmwjYXxz5HpMUQAKW52uJ8eUdWBg5LEJuwFBezHzsftjm9kj7XUKxm+pgaSHQj6pk61uc2xabW
5giesRY96w4KGCrHDG9Pi/aER7MiIR3hy8ZcVrDavKqJeTGb/3qjaYicS7jBjUCOZGXya2jVNglB
vyNg2lfduozUZwd8d2+0XJvn4LfNkYM8RiAt8evwFJnud9OY7yL46+Pfs2AcbDVqjpVjMHWahP7V
kRSjQkMcI8u7WVBgD07pvhYVM/h06WNOKkj2szQ4f1T22MVi7TlKbC0g8HtqBtZeAoRdEFbUyTIk
uUp6e92jWvbKF6z3G2lb5clAwrOJjOQqSv5J1+L6ls2ls67z+DX263w39qy4NQOzAYpdVZUvZsM4
np8uMB8n6QOXwNqOnVXQEQvqDvJb6/TTFLG5Hqgc10jQmBcoYBEQf82Vs0idIY9vieSxT74Hbxk3
IuLZn+gmUSKZlPiy2FR9/NZ77VecsFdx7OI7aYPm5MJsLfSEOaL8GEootWk9pFDna/vYx+yYWgcE
YrMzHEu9pY4e155CjK3D9iXTziGcIGQbjFV9X7IljCyGmt2c8/voWKIcKVpFYmFQV08e+SUUaAB5
Au8HSsk33KJr+q4IrSqKMpxg5ordJlMaC8U8czSkJu3nYnfIsnK88aky0amf0f79satJHRhQKXLE
NM3OGEeUP5y6Sh60nD46CeG6yp0XgOz5rW7dD3DLQCSZJ/uRt7lFcjbPhAJyPW9GGIkLMFIQTGQH
Lvkp6fRq9KSBNDhB1iNcu7Brf8x1zIVK+vthhs88wx0KjQDI6UiLHE6m3qZd85whykUPEYDCnLrT
PELOa6LhXSvLOtceBlTiy39aBZNRIODx0VHdypvnmUhS/5azyWNCkPVE8ECop1Fqu6n1SPTBjzrs
OCMS+KwDCFCbedF+9Fxa6Cm6CZt4uMTzu40da346eTZTjDKZh0jE6SDZW0xp29iAetwW3QYuode2
LYBANLFJQufJdJnv2IhAmcb9IAO62GuGzZ1COWEx5kbG/YyOpb6S+vCHsbUgnyElyRuyRvA3nzwE
3FaC1YhBzoeb+v0mpr3YmI54Gav62nRYmdKsZHwYow8d3dnGPuHiiS29L5BBqDezwQKyiVFk+GrR
4d8K9wJmak3H/G86qKMvwmNKS9SArupLDCu1IgWjQ1viFIV7TfPsBUXGpjQoSGksZjsbUArUrCHb
uhoKiKNtBEULHrVyZtA2qCzNCl+ZsW1boAiTfYt9+l4aVUPaAu0Kg1MnsSM2Pkk581ye01H+wBHG
xJpgiUV9wkEeqFejCJD0jLgLsth8cTNbbKbwToBN0Tp3KgW9MCqCUnk7wJ7f6sH3oRmoTWAfjT7r
nwbCHF7HxbJFAG2FNojcpiR/QYChj6bNPhXKsH5x8okdYGjNFM/eLyWn8HNiaIgZhN4I88CaTdQm
c7PpGgkQO+Hol7/Kql0b9ZR9zdDraanESypu+Ltrg/oBVMZNGo4DB2h4mDDZHZjN9bw3EZVGnsQb
9s2MOLqlEzm71C5QQFeZzL9Hk1XXAj+IyNN/TBwG8bbqL15NpAMsMr2ZA3Jt+yI40siAbiXd5s0j
a7lhpLMN4oFRG3wdnH+lRE6Y4ZQmNostS0VAto3LQ9tUjdU8QLKgHU7rw3w+SsTrsfs3zulipWFF
8/Q2BN1rXMNt7Zz0Z1tYwJjjr7ihFv9kkkAVTaHrBqp4RLTc6PYhUZjctMrPufICRMrTD39sUa0U
+NR1Tymp95XZYW+jJKrVsUnbh2CYLhjw39o+OGdnslpi5nB88kWhySrLHkuok0hegnUfNwgxNVEt
bvgzt/CyZvM+Mxa4a0/7Uwz0G9S3OcbPNc4gQjs1o0i6taWacVux8b7IcHxGWEYwpqTd6v2GRPVd
+P07Yx3s5OEv7MIYAwt4CU1MW5fiGnwAigZdlBsCL40zb9NvZufpvnfoWImalEBfUuqP+VfchfUZ
IM63LLPf7Hr1XiT6VNouZh8LkNHwyx+Q9dlpQnyLnT5bExw3YzgS2Xj2C7rVJfTAuBABiSPpty8J
Cq6SRjyVhK+rAWOS7/VX4y13++oa6vhH03jyCUUiWbguBpp5RB6TWJV5CNoZdmU3IHOSlL5D7B9M
LLV4K60TTVXrpMIY1SDLo3Wa1XyYqKD3c6OBb+repNy0/+/e8rX7Qyz4epfn/nsxAykKXbDeVYss
iAuF3hU2CcZlVlqXggHv6LbTHosTKssR/kvHbIoqx6bdMo/ODzHX5k6PwKBwmctzSU7m2a1z75Bi
y7dpxA/A02rS3DZNhb7ODRVXMTMUydkP64Tw78GBhQuNuQzCs2lqA+1t0x2LWG6tMEjO9xs71Om/
e/eH/my+xgZ7gqioILlZmhEspRRwBg7TOG65pNzv9qGPciHDIyEcZzp6UHVVYZS7duBtHNXsbKnk
aFR3Vn1O64trDufBnu1DMABtNTVDTichDSfoMOS0TnEpZRUD4zVktYPByqxACYKiJ3YHYc65tdzk
ERM17AEl28bi6CqpadKr8oI7q0TJFt/QCGcHgMzVpQrlKY8mmoWz3pT4F7F/t8nERQR0lqnC1NvV
KOvOXLV6f563dpfuTe25xwEwyCWMSEW0cvuQx8iPLYkOeGW7eDWaMDA2aN2Ms728m/f39X6vD7EO
K3PAKLd8UvcbNdrXucJe4SInZhBUc+jFI7FOwuRrGrGmtKID/qf1CEXqbEfNZ5lhh5i6I9Sa8Fxq
H6o2mr3GMIxjlf8hha/EPkjJh8ieznYiTgKbwimAZ5jOu9Qyn4jlkkevA6WDpIyuwB8H/e/er4ar
1RKO41JCrod5fAoaGnJsGSJ8SDb2kXl4dELWu6BLnoK4W2JrFzsaqke8YQ4pPQNcHF1t055DM6GH
KIiVkAOTzKFSexz94OXaXK9zMmzGsSVMxTJPQ0ipH2RTtVNlPWzhlThPgRw7TgS4KSD+0GK6dXNA
YF6FYYxVsrN3E2E9Ttq2B5FD27IacsO9YeAjLxqaMmEt2EAs7gmfGJ61FbElyTpcBKRBz8vZ9y0N
EksQcL9nio1iYVoVaGuSeyJGNW7UBYx9q6tq4dwrv4ckc7+33Fj6poQ5H93SqE72cqOXX64tNRBk
UbKDmsP2VOZzc6IaUCI9I5l9jx0BJoNMga00zZRYHLcnKgm3NAjlbjPMzPWnpkVckaYBCjjP5K2n
krLIjUQ01plPQFi3k9cED0VQv0okEWcJ6x+5IzUPSX78txe4Vc5rPRYQsBAvnzJ5BRRy9jPo5KIx
K8bcrqAbHGBUhKB7LOCPvoRoxio90gospx2d4l3gRWOFzUm9l5PzStHcHsDs2S+SrMEViVVfwqHl
XaIU57JHE0p1nn2b82SHKPHHDMf8GhSks2Rj2u0CGyMHNZxEe+jgMZOplayx0yYbFA0cKQBKDokh
jZ9T8H43GPtOhSXRG32CRQtIRpzgD8aDYr/+0fpkFM6oa2iBRSOs0ik55DhGRJwP72lmWjs4AA90
9McNwt3q2U3n53wB3IQL6qZf1OcRZcie5NHobQLm3oYmxHP4Ricjaein1zS5eeU546IQYYjLhb80
8uSxCR0okqTO9I68Moit91oXLE6opfBumiwIfYqrgNF7yIa5z5GAz2bCddR9dNPW+EAzTBKI8MF/
PoGjB8SV9v6GEd5RS1WugTDrLZcnRJ90Z/zReFxKyVkCm1Po4J6JHeT48k9eUm3LtvxjWk7IEo3U
QNS5Q2bHfMtl1+zNovit2nzee2Zc7cKxF/SyySRrVRId7cwg2aFGTB3xCtYtx4wdhA+x/SXxuPGm
Z5cml/2+joGHcxJujKGatjpCvytkAiYCJp6igF04T06RPsUNscdR0iA07kLilAhgU1GwJ/EzIYai
UtPBzundB24iD7MYIb/EPm1unIKoLndhQco1WjdMptPW8n7TN7OepGXryxSJ52LukIT6fQKzT9hX
P7J2nuz/8KxbnKNQ0Tvr1xK6Kc2yPANkprncqY6mytUI0uIUMzz9d1NB7j+Vavz2cZyv8cpdbCZF
m8ruphXBACaYcWJxLIdsLRbFHrxkFtvAAfXgnP7d+Mo9xRaDSxjH0U4mRNC11tFGiwQUCKxiYH+G
DCnWQuNvLy0Ajo55YhvlU04PbXbgUD/lJnZvRhDkvHso2VpskxSYyiWAsIiR31vqTMtTnRtf/mHx
5ygJS8Hoj+uy5bKeonFnsWY74Gzh+nz/W7stRYO27EdrXVM1nD1V2+f7Pef/75F88aS8edgHOv1g
QOjsEs/GbbXctOIXOTneqVb0MQoxGbg5DcmQeKG22ZeMrQiHNQiArMQv5A51uQ7sdufLR9vLzHPd
dePFNtWSps69sQmx/XM0rsXAJB/1GnNXk6oa2BUE6Ekg58ZiTfdcm+FWm3DHGothThiNv4qZgqxU
KdaFhUd7v+mt0ToamXkgY9xFBUKeoZMgBup7YpdMtYgECBDQrdlcE01rDxFnvmun4b+/DvwL0F5P
TqqrsmvBnufsIgYI6cmwc6n8AzNYZmbKv/zvpg774jJVx5xA2ysRYWgUZQJ5r3tqK0qA0vb1oiAL
L/+7aTM3vDgjUBiTeaVn/ZxEe07iKbiMHrvPjBCooJzRw+ZwS7pg5prboqkGDNidUieDkTGjypqn
P/iLyBhoDN5R60qbMzxkY+hf1PJUEVbdKh/9U9/34TnGDEPULFxC+7kM5+iacnlEvaeOamTi5S//
IZPT+Hp/GB5Sh4aJUuNPL3O6NW7QYh/TnEfGw4AvgKGZjZW+4NptaDqN6p19HShuuzJvmFghGrcI
l4XTdqegqIoD5CH7wQQive3TzHsJNYh/QTPRkNn0MbfzOwCq5JNe9dlhplUpDGfYVZ0jpNfkN93K
cTUWVvwmRhgfVQ2A0quMaW2pWOzTMDYJgatRSPUKXkoY7BNNqaEIYNnQca8vJTKyFXZqrinIAJGh
/9JJgeQ0WJMI030lVbtFHin/5AandGWU4nGsmp9BbaLjquLkyWxoO3Psv8VhsWMtJxVwJh6nGVjT
3EVu1rvOobbG9NFvfVpmbnlAcaXPtv9cSvlJsAqBDSsWCuPD79KHyjDc77nkEpL04o+xXKwbd5xe
9YgeORr1mlWWj6YqfHqJqTimTYSss26mDdIAWA7Uh69GlZGnlunuy6ZSbafF+qCK5lpF/SegFsnE
BfpkItiSN3D9HkuzQ9WJT6N3NTLg2QYhZiFdNgL7vUCV9M6fS1mk2FnJWJIxt3Aje97HrexN912g
M2Rqn/tEQPJd5Bi0tEM3ut5/V4TFqZ8K9ZxOrfmmk9v9h4CsxDfbnl+r5fnNMMMvJJwl3IQnNHU0
ofqy2+2/nzWIPXBrKQ73J/RszUajM+3L/XdnxzoXKBCe4oQDzRr3969ODORvTKee78/ggabA0ZQQ
+7O8QllJZ19EOR/z8ufiWThcDBg637+LEJYeDt1xGOa8NjlDBhzCGntw3b4zkbr/UDI49s31zdt/
XwNbYYob+e+bUQ/crm4NMOfLn0ugLG0i2sCH+5+bex81D2K6y/27g1SPHphCDKzLX7u/vqCKoVb6
D/dHREXrC7J4tnDLTzij0IdkMBnlLj/rSvi31TAZ+/tD6hAJMj3wz/e/5Ur3VknL+vemg+bI/KF5
V37UPslEo+niGUAdLJRcdDr3h6OHyfr+ltwfMhwvtsHcOP/eV8thGB/7PbbB5XfDmmlZWTT/nt/I
cetU0XupE/vJ5HO5/4w1Ts5lsjED31+/1ol5IEBv3nRFhwBCNvbFtDJ3UyK4YZOWfsU1IkXm0dWz
SHiX5rF7vz+yhbyUvsEu3O/4AdU/us0od0VLGwYOu/XmVdEttt3gUQSR/Qbh5Ripr7SN5eP924RZ
POm6dv498iLxFNP1fLSVAGzXpc92Nk//vtfwbw2z3/17JPvmBSpL8+8n9SxfLNacf9+rhvEVo4T+
9yiZsjezJ2Ln/gIMEFSuGKN/3/PK5j0eyOT0NLooEnDKnYrUnkSt8REzQrSpwrLCwMnDJZ8VxEu7
F8X410jb5pakwRNa/FNml2hN5uAwtyQDmAbJHBh2xKF2o/aRqSvZFPViLQPnv6ZwdLdjVFePHY7/
sxcZR+EsHBUuQ+u6qpvHWRQ+HBjjaJnvtALMxzjsyG5fCi9vYXck3oPMmZS35FUcFFFbLqi0S6GD
NyNiLO8LyIkY5pGMkwZXnsJgfnaKviDUz1ku0/4Rs9H4yDzeOdq5fHenznnI8tQ9zDr5fX90v0kG
kOFuhVoYNut4doqRyiJgr+Qwqo/KApBu5J5wXYiHqJECVHcfX3X+qAdEHjYmV7a+W8JlScz0Apw7
A/98bCFDKUtJF9NzlyFN7K/Nu9U+dp0HE/nnYE7WJSgyPOqRl+97hq8zDl5GEay6KmhpBdLAWdWd
E++jJHUA0U7e3sYXSgwoD+9wWsd/ZGo0XIEhs/stSCrKMShR4GCnAMDmPVip4z3UqbkP0GaeB2DE
B0N5n/byUkCduw/3e/cb4nrfNd3QY0sVS/+M5K+wx8FVoPq5v0+114cnReEolv/h/qWoZebbiLrd
yZhXl9bIsRrNkDAb5whxN0E8wg8yHNRY2FeFg6mgmHC0BJZHDPEENqnv4hbDshjWfd0Mjykk3l0j
EnTs0XNDt+fqL6/yfizc76U+rTWXpvzm/pDQhj/MrazDaMbygXk4sSqiI+Aw2gVOhEwXk/l/yDuP
HceVLWu/S895QR+MqSTKu/RZOSHK5KEJek8+/f8x66JvndNAA/+4J0JVWqVERuzYe61v3cxAx9fa
zcTFwxgd2oI5aIIrTUL+kDZmdkS4FG5mcB2JtV9nYt61qemR/Fo6VDMADsay9s4Tlb7xQOQ34ZJC
fNP6CmLTjK4qmmvkoF8Pi/mCwkJtdXxTVDPdjvkrJLSetF5GN5+uhETRdRx2kwhjVirRew91dM5a
ZWziSNtDSH8koj3yTaPQEPeOzoWzLUfpc04Fu2sl2g+hw56h6uM840lIcGS4J3BsiFpecRh7InD3
e5/Z12hK0q0EHI8BK+tcaC+d3AWhfkyy8EhXhJDEojqJ+QHLBoHAiX0N6bcwkRuvc8YwBcmTxyIf
ZEfdyPKjHnkTW8h//x9mV378z39DuxtnJs05iXtlMo5/fqm5fP/vD379qAbWIHrI5UehDcMA17cm
EuDfX/GPn/v1DV8/gD2Xsuofn/7z1/7+tw0xGZ3gfz+7P3+DyRVSn/78bf/58V//MpDn1Kc//4qv
X/31ua+H38/xn8/nz9+sf71O//mOrz/z96/8+uAff/zv3/M/XoffP+2fX/z7J+rgRKbeQAykgbyC
AnEAXxbuoDA8dHSzT388jPIe68Uypv4c6vgyVjoG/Tn7RSu6O9ZGp7BWYXYrK+NENRRwePVeoSOK
42TeXFeUp9KeylNX7jjXYFbKEFmJgnTBOSxP/fJQjFZxgor6F63NfuuWyxEz1f6Kl4NYkwWCWEjz
LRCZfRJqsE8SW6DRQ1kXk5WSu7Jj1vAxROwSZZPFsDHMM+dauW4qbJFD2OFJXGbu6KeJN0DMMafy
7BE8epoVOQayLJk+yAQRrE4adSE18pIcIyWMiofcCipMDVW6TlFBnBJij9YTNdDGXY6beh5hZ8lx
hUCef1VjA3ECJf4FaPXLhOZkazY1EL3GTv1kYjI/J7tp6hJsgDxrGgHHqmRUnE81OkUtYK+sToEo
33AZIy8e1XjQPI1mj/EjdTRxHFjXb3My7vHXNlvlqC0g+HzdsEnFSY9M3mqfmzg5mCMxY242YUWO
0Sqm7XtjW/phKi9IAKw9BkZftdUTFkuFcPHkoAJd0eJLXyN1q2mVru3Z++mRtOmrWk+Y8ODKjTjM
XWSMeipZnq03Kc2PTPs1d9Aq5J2+M03z0RZevnTgXqosz3aOxtBXkxWh1B4R2LqGq70CWhyCFAyo
O0Yn2lW0q86d6b5iHmuOZicJAiEIE8s7Mx3F8LtKNmUNMcHWLG9dWBfCi2vH05CmVf2ZWbyX0CUZ
cpLmaE//cuLY8k2zg+MFOw2DSHpLAEz5k4cyny4YfjamGkz8ujViAvT5ffdsz4XayiWsDMXnpSas
nKbMT33oh63AWepxADq2bODVDMR9iTqwxrK9nBLI4vemR0ohDFmAKMb7XMkHUgbVUyOQdw/YZwJO
Rktkl4WrzzqkmBAD2fh66Oj7htCZVdMMOabaz6m2yYZO6BFb/XygKrVIORe0l4kPsQJtB2ryiagM
sVZw215wcWNk1dagd4wTuhwa2GH7zV4+NGTlFkv51c42FEdFPPevADUl2tjK3en0R60B6g5Wjv5i
BMMpT+vwbmKXJGSs25lUTp6n7ghsxl1e8B3kwVyreuTFjZzHdAEP4UD9yGtSmSRy+32sh9v/3OFB
5tIfnRM6wcl41DDihvaNXnb3LAoO1syUsHox97HKhcSonAN8+PSQklsD2oc3tqRtG7gdS7NJHPmc
xB5bu0a6SoZANB3zwwwx54BjA5/5yJ2vGtnhX2RoyMTASrKCO41Qz4ZsdhUyFtGmydx5Y/yZ5Vhw
gmBeuvv49yZVyI0y4pPm2mc3Mki9wBudyDA+NmnzVHY4XVxeMUT1hIMEoAoWyfca5/2a1HUmP7V6
z+sSc4Fktu21HTZ8gKmtbT/GrtfsCCK4R5UggrwNG/BtdBTRGTqTMndut+k7OnlJ0B5yEse3Hmr1
QdQuVmAHPb3dHozIiW9q6VrjTA4890WvqIRbTOE06Nwz8yDcgC2O8qGeeu6D/IIfHh1najzXdTGf
8pLcOhTGVKFWtLX6lAuz0D/7OvlIWhjjDnHchbdOYIasDWh0Os77Xas9BIO81w1a3sUL12NUX1Fw
/GhzflMNcugwwPLwlt6Bw4s1GxOyfYODYuTSV1dnomxhyerFM+JBZMBm+EOGRK0V7vSzim2oZJXx
CCqgohVmX+IQxjYqImx1OMN2hKP+hQWnvjbxXF9z0ahdnZcspa1poyjmN7X0x7m8F3FZ4oKKcU90
yB0QTeRzkip0i5LqXVno5IXjsqiU9b7NbLCHwgFXQjvR7z33VTbxk3Ix09skEuC6th9zEbVwrky6
kCNixKTBvIFQcspAk4S5dMiP35odDn6WFWvtRbWBta9atU1OkqctYFWV8w+z/DUTeEjjeU+Gc0uw
5LjtG5x3mLLFRZY01qqpFesm7o86hgI/4WZAdoZxZBTasB27JdBdaGcFUBJ9goBQaBCsUBv1vabf
sGcs4EOdXDPaFDvZjubJcpgTDRNM83RvlgXS8oywnYbLms5yGNHR1TahE7zIFIzK1M3nKCIvNi21
UwsadxUojaNwGre72Mkvrn3vXTGy0dqnES6yZyFQYDRMvHR18Q70p/PHmejIpI963ytA/9G3Yvpn
z8ydHPQTgXkY3STCTTJIDu/jL71DKSxJMOR1e+tm4kzjMKZMj2lNCzMl1jxhFUQeODzUSbPWCNWU
c6LfAPzuzCjr77AWMrQIc7T1Gnkg9nY6zC67Tm31jt8pkaAG2feEVV+CGnGGBgGaN3V4Ktxu2Cta
dgTCkoDUWNZF9Djs1dB0qKB0EnyoPVyWObsyzP0w05oVBUimot6nYXEPx7I8kEN4g8zCVF/XN4Pr
Rr4bEEdTdyNYSv27VAPakZGY8gL8nIqaZl96+hniil+EqD6a0W5WYcQp0S7ps42iYUHGaSKzH4gW
CQrNE2vdZT/xJLN/dQ2fQQ4XKk41ccNML37sw/zZU2NB5Lf1PObQVkPlbCoBSLis0mybNB/EpBcn
uvwRpUC7jqqk/isUFFsWMTbZiGJRt5HjxIUo7xPHvYMzNw2TdoNBqWalSEUzpGqlp67culxYcALy
zzZaaJ/2ONIlGj86IZBtVXRhE7sldKkUIUzUAojd2KHRTnkD8q50/STWD6aCqKEr4xXLwgeIvHCX
RtxF3XCsrSDZCWDoAMc7vFpLIFFNyq+M3RcU3ukpnOmeh3NUr2vZcbN3tMRa00Xj7GQdIsIHVDGL
TWTGRJ9gH0wUEVNhS6I1ck6SpgO4pzbJb8RnbVOvvSTWoo/VKnsFhvFoCSBWIZnhvu5ccLsGI/lf
pEhIXN0gyK2Q0M5Zho/oQ991PQ8f2r74rhfYI5T1UmESoKmqQbRC6OMFKiTjBcGgjbxgXQ34bC23
KHclk44RCN9z2SUvRAsw4SRsFWU8bk7Ms0+G08S0TcH1ZE46+BmvQEWS0zZdqo7E8bUcAFyJF3en
qFhUPKPUmJJ1AYJ5j6CH7niPWTQpLLG15/57OFjkAEDqw0UtM5+oHeK3Y3LBy4e4gvkh7OreulZ+
mkiP37Pw7JueCf9Iy7DPoKLP2rxv7ZJFMPs11ZO2NzN3N0NiALPphSC78cAkKmE2mO1p99HhIhXK
7vTu6JZhuYMH88DIzF3Nc/ptXmpe13pFQ/Q4myMy8V5Ajq1ZIVrpXl3VfPTCKFDOYixzmQpOmAdm
eOFP47mdxsknkPBZN4p6F2i9AxG9IdvYNfYOtiIY7hQSWB8/ZdFUWLLrq5qs7qmPPZJJqX7xrn5r
4KAb0FnNqcf9MGDwLBax5SQVqe11k56dZ8+psCa6ylxhXK429BvysBt2I1GumyWJN05daxNrKkcV
h4x3EaraPUYhrdVezEEieEdVQko5FStruNOYAPbijGzfUiO3RVzNMPsZ9DM6Otd7Tqv8Vzvbn8mi
WxJOpDG+ZkeIs8gvWua6KjMH4uRw1qLq2gxGF240D5Uw7ZrrUI7If2ELE1vjHcZB1zbc6m3DdsHg
07QYocNgG/Fk+V5XE+o2tSdLH29FUzImTJeaQIv3DulVQTI9LWforZ4M1WZq8OtlFYxs0zGosEui
j/MbCrAFw9yRPWRBZ0EqM9kDPklwS9Q/s/K1rJh83YISOQXcKzAsq42mo9cBP8xk12iW2WC++Oom
8kHszC9JVt2pnK5eDpjdNHSkVu+DTShNlGZPhmSoolMUnQuzWFuAT0lSpe2OqWJd5d5wsez+Xi2S
/qjG62t39qEr570BUsSPjMg7De7wRAg3AsaidE+lziQa/OVT3DLNNVFV617/qGXhtkrTwEeRPS6o
fKiAbnakbr/0bYdaNurwrvVVs3adsGCciQurk76Z59ULqzIgV+Amto2uQ3fne5DXF3ii1gYh00Um
FAB1ufjpbQzAcY2AXOQ/q5YmEgZ8/J5DdWMramrruxsm8aptJ4fTHaYbgsK3KMq+tUpfHASfAXLJ
fRmGgL+TcsVzR406sAV2nX0OhuitV452IS6CqWJGCmJPeAe8qdc5N1nZepcZuhWIa2GLj3JKYt8J
4J8z2lvoSrN5ESTZrPuXSo5omnoIAx2hlWzYn2PFUWMKcnKkO6h27kJ7kyorD5UyIoIOs3OSoQ13
ZvNQzuzf7nJSqjAY1E0YoJwdCF/XMRbPrvVjMES6knMA0IN4aO7gdhUvscdGi/ZM9AwjS+M7JlQJ
cEyimW7kaWhxzkChTh9zwB9pqSfHWCUj5iWvfyAEBD1QMDwhVOEaZOfhkBg8tsmOuC4mmx3WqYy/
nFaDDuPI3NLCIvtu+VARdncEdljL6qdejMWBqaXrYwGyPlz2iybznDtt7Ucv6LKr3QS3CgdmqE3x
c45MYGWLKDgEwORQGZuQNbEpeK/0u3S/d+mLoLOYz1RKb4kO2yG2xhfV5O7WxrFnJV5+cBFDnEq1
zTwx0e0wEeAGKt2ZeXZD0dceozF76Gt6Goboy2NuwfF0vEez7+GaBKo7D/RTVrGwLB/iljhiccn2
TCP3WmD3QClyDve5GM6baslytNCmOeCPQkw7RbBksVvata21FHdw5/d9OO1N4n1aY9xbYqwOgwXb
BxSbQ5xC8k660cjxpWfqYbccj82jkVhwD6jIovio4oAWRFxfUuFVWygfDNQU1mikFX1RgtqJ0QEn
HH5HhWDQJIhbmRSDFbNbQbAoCmk6+SNyTpFjHxbQevh5M4UP9xvAvgSUAIUO6TVDPrAgmka0140X
O0uC7Qj8btWcNG/+0HSjJAdAvKi++DEuSrM6QJrpwaMcwLStXa99LMT85uQ4PB2eKG6ia5HpnwpS
nAaJbaPFIYbxCfSTPlc3Gpn4uwbrGZ0TCLWloziniiElaVg+LfONHbFnUOgFPqxEIDxwWznU2Rdu
DklKvA32AdRCkKhNaVjgNdHuSlb8FYI9oFQ5rouqYi9sNzkoma1S5bAOzKY9VBPyaVRWdDwaE/UH
qreTSWYit0R7MWArr01F0yjPqVFmiIEm6XZrJvYkhVd+XLcXDSz9RnPiz6pVpQ/6ipzQDANMXprw
lULo1PDttoXmfM+8al84Y+snZm3TfOnlLgtQehoj7OYmcN+TjJoRPc5mmt0Ep0NinZoeUQP9Ul+v
WHFF+w138J30jPa5rRasihMkVD4xW8pgPOZevptUds1yrzljg59XWWNBj/Xc29yZQJcRSylCgiOB
NlaFH2SKjwbS1BwD2wa1h7GiWry2Otb5tFhm5hl5F0avMcMcsKaRHEXy6EgfMg0+0WYUe26KhywO
XiDuWn4wz89F6fSIGGGqWxbCQX1R1QvS0rKisFDLu2pjdekJ7XmzDjXje23Wh3mWI0EbZEsEJviD
VoUndnQbNJYxbDj1Q/3hFhyMbAfuMK6TBywl8XaNyGjaeAT4PSBU587sWobnWbXJeywvQYS+JFLZ
EdqcfmIT3sdBGPhiLg5J52abqQ4eNMv6XnUADmaE3vgQ4IRGnxxdgpMORWmdHFUyGwiQu0NH1PbW
RCgdak6/BXzaIJWfb8MYoJmv64WnoFmbVghoso3+EaLb3s5J800W5zpEbpTP1oxUf0gPSLGNDSUs
wAMEFLs+LF6ogFDjT80HG2B5b03uekgdF4fcmm3DCGuvhfDJLYcuY82earPx3htEu6sajuKmaZNi
3bpnCQHa73oSCWK7oKgX7muqyouVuMm15F3X3dEg47dnt3PaHdQIl8nMwEQA8mILAHUducDdaoHx
MWe2sxGdfWxn8FdCqgBZ8IK8CMxt5KIc6CMtZbW27rittW00zgW6xBUhBfY2WCBZtgmRr5k4aUx6
ANlrjM07JhNGomiE7AUntm+WzBHXTBAsBXaw6R2aLsq0TT9ABgSnDPV7T57ZWngCUH19C2zOPoSF
QsbLIOHYEK0Gga2sKKsXFTNmMpxyOmY6Tgd0wb5MqLWzCSRb0pvoKgS6cBqnSNpfQyrGV2qsfe+N
P4CwUBK7BCz3yzy3q7wTs6n5TWSkDqhseEYd7dxrC+Kk189vDKtImklRVHx9VVlm0cYMyvhIIsz0
phvITaFiPpaGlj6lhr7/+qbRRO4mGWmvv76qeZtTskCGyq3Yf+fhtRA40SVr3dFc/tsjMFp1QA0v
sxaOr5ZGlLFtteeM0TxVavI6MpCWoXoLZ0+7mrr+S6eN91YK9D5Ryjry9UlGj4nfBpbaf33WzdDz
NVXbXVr0zC/WVK46yf42EKmXdr18CeKB0aenPYFlkS9s5mmoH+DbFI9T6A6MyLi0ZzKhlDu/ZG3v
EQVHVOiokY4TYrf06waeLC4M0D5QvID94oawEUkiQdB/yEGwqCQJtLFW3GI1v0xBbb4mBqLJJqly
ml/UGRRPau2FCt5Wyr5l9axLsd4TH5SV7bZxgJh7OUHSXsmtl3rwICdTlT/tAKM+O9gH7T4DfOmS
V9vEr7qOLUCriWMtvscp4k2nG4DJ08pOosh6zHTtOzu8JCwT3JLWudfGdVgb6PZSLFXmrmT/2jri
3PWNvqFdeQrdqvbHwtbfLMmRp8gFS0INHPKrBuoVtQd4drJaVL/12qZ8gsp8JPJKP7gZNlRiW6N9
7oEua1SlvY3JlWTKVzSY2r2Ba/g4N+zngfzUqS+ZM1MRcllUuLkx8ZIg7b5NzgdlWeHn+SD2oUe0
cB8XckcjEr1Zg+y34/Q5jxytKL5j9ilnRMonyn4XxkzScys6IDpAr7S0gUuNhbGVV7k4V93grsuK
uQOBeFELkzCqAO32Ee1Zcwhu5GQH71YQwaKQNBpdC9pU25r4GzuiEAdwqHUDBKwoh2hVJ+Z4rN0F
/WsoqLYFdrQxnnb9ECHH7Xu5takF3oK82xnmEO7tCe5WNCgcGnoy+hoijrfGM95j+uwJTpf9MNnu
c4MGb1uDfPOVVo8bfGyIwRyUsTLPVibS/h22p+m5c2CLB+7skfsSYSzORUx4F8nb3KblGhYH8/Xu
XMUueu8N4unvqd0HN3i3jBpYGA8kGL3CbyDqg/M8TCt3fui8/nspmM7kVX1C8KmfUT7ptMg4Jdb9
bO8ygJA4F5BcIfHs9xX2g8QOs0vD/cwlDA/J6PcWybIOm/lPkp6dVd6jSLNSup3aiOhJ16Zh69IU
eYnb7C+3NMSvsqZElLn8MD3I7sLjzs9duDSqBLAyRB4on37+NqAW01LN+IFkYevV7LbtsCiOItt7
NuPbFFubAZ/na2Nr7T3RbRbfFkYv2V5AAbL4llfJS0ii20s9j+2tRn0yOtMnBUhIXKjbPqfreu5O
Wq5Vl0m2tCys8uRko3GGp1HlJRHuUNwwilX3r4dekXqBQTZEaFG8uZmenwaTbs5QYkFKzIKYnsW/
BKl4M9qWfcGED62rJQPXdgUhdyrzIINL2FKuDjV6vJsWJbVB1iidyeBStO2PHG7yWL5j5vlAUgTz
3knzw9gcDSDr64btfhOm8CWjQhyceDd19OqipS09Bta9djrGfInz1oe0Usfauul1x1GoHbpth2po
6BikOw3HIEWHgVo2vjMTTImJs5/7KF1ueG849tLGJ1z6odN4cGr9koJmnZdkmI7DhU4oCqGJIKcJ
KYXJUtxjdaDmoh1S0sxqWSNGe8rOMuIEWHFV7hG087f2swfkH8pbMA8O3RoQWVKav8qEUsDxoKuo
wLxh+ulAUw0AGIdOPy6FpxFJh95LPl60sSecr3jogaATQ+GMB8vYNnsdKcfOHYDulhlnCUlrksQs
y7eRc7vDy9AP6S4Fh0CDHOGJlz7YuUs5R3HiyJabiv5MJhEkZUazUUr85TBluNgGr6iwUX9g6WK5
nxEWMfbkII8e2BM6su/auZhMqdc4cZGYV/W655jYZhQ0uq5+hFW4L+q5uVf4BaOADXBM8CEnIONI
SW68h8Irml/CI24ECk6wkc2UH8K4X7GhBMx3s2XYgyU4QDTjy0n+iOuekbXOpqZlvX1FNvU6JEzi
yFdX3gvTa2suvmEItB7m0vk+0nn3pryEBtQyOkAes7XclvPNDFZXlmv2ofgiut68uP0xKrGA9LEI
kUZ+0q6ARV0iNB4K54BsYm07AxdF8aRXLkRWR0iwalZ6N8bO1xpI0NCwQmKmCs7jrtzNMUEGAezT
45CW2YHecX7OxszYKafPrk7ALZ5OGfeTCLdMHCnTXN4bO3BXVqf16zrjhKRLAkm1hlwFV4iTa89Y
dFo0KUFu11c0rEjIRQWOB6m7QDazytqgvdhKO2TKDNeCXt9KZl1JTP30ixY9VOqeJCyU63/NS14T
7LrAr/JFUZ7gZ4SmunVJl1pVCO84/SXE3hbwl3FmrjIFCYZDLhuVYppfTpvaoCPM2eHCjW7utAD8
Q2M2e7lEmJA5v1miYbaJB6ZJzibIbTad2SFnW6tejUJmgBtodCWlE22oXuJ9TKVDDDVo5UL7BT22
LDE0NjojVIS3t6o1CmqPsaOJOUx+ANaGJllV3Gp7UWQj0QaOAJXGI8RhnSbS86OkXxX0xY8ZPe6U
S5xjWE/ydqObN5t+JqNtBx1UQzgecCTVult9Ak4N0PqGDY5JErsH0G+Sj4OWQQhpyoko/+LIjI/W
yXAB6hwa0Azd26w+qHx2UdQQeGRBCyHTJ4ZK68NN8etWPXqyHMgo2JIVXPsK+hxzB6KVqgxQoqUg
rajxFi1zC9zm5h5LyTdwpT3vORBmO8PegXZe2/2RkfrvGNI/Y0fBVf7X31NHPaCjNhpkw3RsxzBd
j8//kTpauqaSGVnr+xkWKFSQ5RVFNL0Bt3HhTXwMpOncS10p1vkbEzzOgUnJLbjQiDug8m6nvcKl
T44Qul71+GhXBetybtxaYLgrxFp0FDRnH9TjjzTgUM7QatMkzYMIkgsYyZR1CZdpH5CZJrXmo6bv
WrV/8W58bwuwqqmTvYhuuGUj5bzR5bfc4xbLEsBsgf4Y1MO4TTQCSoPuG+r5Dkablh9z3X5OnVw/
pWH9ZrXWBNuyOdkWLVujutFDrnh76PQKsAJrJwshpqKkvSjnSTM4BMa0ujZ16HzTs9c+bAy8BpQ5
Vj7dZZ7Qy6sdyzdMWjBmaT+6DMiGlHG+HDJQa1n+XmndEWUZiQbYKHx8IY9TkfuC8qJKJp1ygS5B
mt6zebZxyc2c+xdEeQPdRJA6AwXGuao8p8c6Au1TeDSZh+h76KrrYohfrWAu/Bi7GRKPwqXgaXwv
6bgXSsoGx832zmKfCLXoI0CzR6hi8xME1S0VYgToU+vbntDkwElBvVTsZ+5kPSBiP9hhQ9WfIZsp
HbmxMnk3J/etR/G4Ta3wEFnKYW5iqC1F/FOu7IOtt7B5A/UhmNYAMgUWt7hjcb/QsXJAWLtu9Rct
nB6LTL5pc+fqFCMzGHs412NKAiuBECpz1GFctiIQ7ivmKOH6f7+8bf2fV7eHdtKwXekYuqlzmPn7
1Y0oMDByL2Kx8/BZMm/jWdTTI/yt3Rg05aFTjjhUrHopbr9dTcwllJVuW4toXWb1Nwyzj70uT5qG
vVkv+6vQw3OHFIkhntGuxRBAfAE2Q8mSrWyGqGuDFifWQ5B8dogKmmkwfjh6WNOcxlf1TFS6sSl7
x910i9Xa1Wycnp5gmwZNSg2UIMgJflQ4VLb/+ythWP98JYS0DMNAKW44um1Y5t9fiSZaVscgp61X
EbE3CmYkrX0GzpRu6KB4W8BM07rrvb09YOKnmbalYFp68MA9aq8/fz2df8dE/y3/+M8Y6Z9/pEr/
H0uvdv94v/5HeDWj6LiPv/8tuZpv+B1crTniX7bjET9tuY5p2ZZgDf+dXK258l+urQuHK1zS0dAt
QqX/HV2t8Snh8jHTsCyDnonB55riK7taM81/SbzKurSRe7jSsv7/wqult1w+/wmvdm1mU9ApYHTz
NKUgXfvvlxfPIRr1jgQXjGpIF9DiBpMz40qbGMa3nE1X3qLSreKYfA7w2l9f8vXw9fGvf6WyupP6
BqVh+X6xPPz+shGBbGEM8e8f/PUNdrRAnTM6UB0IK4uMpa60xGOcDtxBRvny9cBJv9VpjqR6cVdy
/o7PjXifMUkfKdoeasygTqpVh5qQHxoXTrGJ6vqHFRrpFtrho0P1RJiWYgaSakQJEV4dvSNlmFKG
guLTthLWUOldYXsY4EQYFATVcO4Spe8shpeJNX0MWuvA21DhoelQxXfJnJ7LUL/FudeeC4nsJYdn
gPGp2mpzTh1idrxuE7/eWQLwToMkkxkaUHKnNUMBK61HU7cOE64oP5FVAZ0vR6AQLQGoBqpsjo7k
H5bJNh9r9YRrsdl4SH79XDPzbT247Cf1VapIu4SayfmqyA0GUsekwfVJh8vZ9EVr78vxKY61eZPb
UgNch4TJ7jj9cMa2kasfwFvIlUr1ixkD7krwaH+kwB9wSNKcHunAJuV6qFtv50UWc6wW2qoNiWdr
AfnR+lLtXAJqgRgQQWixg9HVnm4tfWrOC/DU6S5o2sIEs4Q/MSdYd6m4ymJIT+Bk3tzOdA6OxL+A
Fg+lSTFSY0XNuvZYz5A7vuhL76TLeXJq+FBTXK4nwhiKCgwZfvsdi/IyZ6hfSDEIoa4MpCnO+pk6
mv6G87NEs9oHE638FhVOO70NGTrwSCd7D/IOypuTa4p8M3vlZTQY+06z9AeDHW9i+dbw1U899VvQ
XwhV3NGOsE0lQEuH1NJOgoNirXkKgo8yz9ai2KnoTIsGfUgWvbWphphO+kHff1It1shZw4vsolOY
zz+NCrzrKNq/6JlBPUI1VsgPB8oJVoOtp81XzUBbj210lbxnVv7TdlB9zbl6r0wETtmnwq1HN52u
Yg1RMm4sVPf8PTi+3OZqpNYx7uETY/HfjXGl+QF5cmji37n8wL72NNoNEefMCkC157jvIcCgOm3p
7uBZgtZHmqpb8153ifPdnMwUG6LUH6q2+tTmQD+26ofHIXLrWjWFTuZY+9Jg3p+63mFwjLuEC3ow
jF7sBf77DXFYrxzjvaNKOfF4ZbcjfA5Y80BuSg6jg2u9Na1v+dxKwKfPDrY/3khKijrsDpam1OXr
IQpNucvj4s2r8BmL1L1OaNOQpnEUdhWxanX5neMWRAG6+30z1Lumzq55y8TW1WuBP8r8ltXC/cTM
kkmWGRiosYWb0Ao8+jk6KjAmdimlUnZkeJ2ssAAcTdtACiqIn7MtOhBpsGsAxLGo/xq4VbjSjXVh
a/1+SNQ5DazvIez3YGiehg6TtyvkL9po00qUIHBsQTxlQ+8vQEMqE4Mj3zTyp/c1oFQycc34ovWD
XJmwUHGfojmOg3OWIFXzBCHEcZMzex+uRUiQnZW+0egjKzP6zvLty6CYfTqq4brCnuIG4UwwBlPX
OqX5VRIEw4A9ryZ7U+pQOG1H91b4kMDsoUAWgaavTlELmYW291oEbgDAxntPdFmfR6ltB8SCm6Jq
IBOlXn5Eeyli1W0yE1pC17lM4NmxVrMaj12AFJOqjfekNnzK4WvEuPaYkg5+/PoXTfb1pI/waJv+
KaLzv5mNRQs/BE969AadkVmzPT9GDTFaBhobZAJwk4OpxyDEg5pw02JHIZeN/zSzg3k+WEO3wfW/
PNB6Jq0a/0xsmdWx3Cg35bzJHB2a2AhIO0X+PCar3noalUCR1FqPCPxgGaGYriW6Z9S/sCKhwzuu
966VMgcJYb+EnnGsrATFNtD8DY6ck2rzkMj2sVnDLv7RyLDZ4tgGnV2/jcxA6FQEtGeFt80smiIz
WBwyKjBb9t8wmEw7JYgg5Nxo04Pf1NHE3ynfa534Xst6tFxSJmrF8Qw04ouhtFvnFdFJJZJQk4TC
NOTc20/9I82HZB078Zr9wUBuKT9rNthnxKlCC/azY0KyGoMPAT+dK5HU74ERUGY1mHcn+0pI7r0u
Ad86lZT4B6q7oC+yKcuWaGZeTb9I62+ePrSbskqvcp728O1+yaAFGYv4Ka6sU0XaI0c0cNl9Pa9r
p3qKA/dGcqrybVlSNGDTHBiDiC6Pd0OA7AxpXrZEb5eEAL0Lc35DgZNsbV0/wWolbzN9H8Pqg4Yd
xmZ9QNGb7xLTcbeGhkeS/anS83czNKQ/xsdKFhSztnl1bbnrJw5wJczZWbCeLj9I2vAc3CTZawPj
NpQB0corQgBD3UL1sN/BrxM347UveRx+ZKYfNRmckxBca/5YkxvPGY4dOUEAS18iXMnjqEXwsOX/
Y+o8lhtXtiz6RYgAEn5Kgt6J8tIEIVWV4F0CCff1vaD3orsnDJm6dSUWmXnM3mtH9EiyJ4lFHy9u
lr1qckax3HT7KTeurcr3Rt7diRFBamSDAiHRrfM3U1UYgJ/0+6TKT8BRAJFS7hiRuKdcQwoT1vO2
BK5MwggbHR/hswh3Q37JhnHTESvERMtVAQT9zVxFzwb7Hjpnfv2hpesz8vrq6NFNEc7Hmq0c2pdM
eD+F/ZlnZ6I5oNHk7c6ZsSmnpIirwkajoBfZZmrGK5rp6c7Z/neO+y8nQ30tCvlPpT6TetDIzJfU
uhPq2cMvjTcQQYTnR4RDwSSW42fvFS+1dN7czoWATiJnmN5CMSEkogMXLu5qAUV8FWHG0AUygWH0
JMTS/AdfyNyzXB+wVa9yg0Fq1KB55ya5SsO/EoEXWZDzrNb70ef0G3oYLqe5Optx+m71BJ5U5G4x
cJtXtmm/ZG5+MspPK4cMpSDr7PH4bNGwgdOlQpXIiyhq+oglZQqsHOh1bMFFmwBqsvHlNVNOVxIB
Lqndofwsm03V6uexZ90aWbzUgJ+xDCBDyRkDK+PSHzr3xeqaeq0JKoJaD/dGEp9NjbvMJNNG884e
eZqsD+1gsduRWNZ/KUdAvQhtcmc08Tk6RFyNMETcgaSDGXJ8j+fwZMEm7dKiBcA887KuslvlnVrE
pTd2cPcKOvfaamMy0IVnr0GDrNMScvOzEBVQSl/7qqJ22jgWopRCn9e90LxtWhOpPlnfaPY+pta8
WtxNvq1fnHy8lwnhVE2YHlmpaSkLW1mrfZjHL7JDsu8bfCVubrqpcYJzd3StTcpFKC50kU2w/Pjg
xPr10CmM9OWu1NMLq6VP3U/w8RBEypR2JzN9Pc7tP7YfziojrcC01v3Y3xWZl7BuSI5I3lBEEPGC
i1cM9X0WkzymEhbdtsfMJiMqtQZmlD312q4iOML0jLOZE6PjaF9tdhqNBzrjhfHxarfELvhmvgml
eiTAG5hFbjmBtDcOvuFdm7/1nIR23Jwqlj/lQJYsAVL1oF/Yn6QQqaKbFCkU75Bb1CBWBmLEhIWZ
XMvwwH28kxgsCWQ5Woxqau9uTeDjDN9wkSdSJGvqnyzETs0Gt7fojlWfPrkmxiMYSiweE52UU9fK
SKwjqlIpgGfZoNIArB64kQzf/5AbfQCmgZW48g+qd15qJUgXoEZLHLiLi9jHdtVOsYSpE+9OkYZI
+FSalJZeNjCGLPXnVPnHNux32mQ+hTaFC8OfVczaoJ3kk4JXRERUitKqSvfEHfxhnX7OcsZ1GUu0
LdLptTCoG2wQRyth3mHgQ2DL30J/9HBTpM+cIo/lCFULrDilgEaKfWGa1d6RVpBQNTBRIlwop7AP
cuysrB/dDYrGbB9a1UMF9CVo2UNjbcMTkIzNc57MyRZVY3ElMtY8WfyXG+4FFhyTm7/CKMbP1dSH
xBpfpynKEZmHBFnZeCYo8gg17JM/2kD6s1GczbE0DvMo4YPWTgVnyLm3AotZT4Oj0VAdnRdLZ9gd
d8ibVZmy9inUjzOh2HINppbwCxArVZqRB763hLOO4WuTwJZj//6IKVetK0IOR8OjpTG1s9GShw2M
Pt+MbQemYHnIElblI3O/1diDbYxzsGlOFAOqUbJZ186LbXv1cfSZzffVGIxh+jxU2RJOJm7UeRQ/
efGaz9q0I1Brn0wDLYtbiyDvFowJ9jks07z7IQEdfx/0sqzJqpy+zHkIERt9mA5PNRvrTZWkjCyX
hwY4HSKpftXp87+5V98zy1fYgFnF8dXvRpWre8Iz7HdQBMPimZ5qO5nJC8i8dQGxYl62c23TjqvZ
4vxJAEGsXMyfRQ0DfIDg0Wf6p8s1coYgR+akTj0YN395i8otW46r2RUgnZFY2dPWz7QnXkE+o9PY
vNoaYFVLcGYze/83tiweKVxdPFYTy5q2eo3GIV+rCsEPXLt6padUZzqaY5Zl07V3kx0K0GlFWfOg
6RFsfWE+gbMvNl0nD2MyOmsjLqK13pNpDZrKpfCA9dzWDzaUxW0DjhZRfJg/fBbsgbgOCOos6nSD
lI2LbJbZBlr8lti64Yw4YScr0FgRL+811wl5FblWPJhFUz5okUkQPTjavbOwGfX2YtGxHrKw3UxJ
rpHC2oSbXKUDXh2BE7LAzIV/l5wlf+8nrrzLqurhXbQHxrvg3dIcQ0XtkvfXJRZzAyxdpFBcoA2k
9IuBVX/3cbNTrKMAwjbmAx5c8YAqT4H01REVl/6Dltr8byf9oojUMzmVgqLnjZW1nQyaSCKyTL2v
qp0B/vogvVJd3H3T6+Hc8ztWNjyBxE6DLNG7bWl1Bq2SfWjqqKfSJwogt1Eo1oCPMnfahzWl39ja
2a4tk/7OrwEpGlDugQSvgQSADmFD+xwS3nhCHfRlF/oNntAT1zeg6HpgC6xpaEuTlyEfhrtJzzrp
c8QcCJmKcN0f0nmjdeFU2q5z/qGLvTCczXdjXL+Lxqj3wmYTllKHIejGDZSxraXY7HlFS3W35F/d
CMcDJpCNWUTX0kuaXeWMKNQQT3rV1F/IOh4A/QHUTUvEkwhF1Wjch4ZDwPDaJKDIJHO1aaJgPrip
LMj9K1gOo5MSqXMZYgIa0CSSB9FyG8/xlTjKxQs0mschGqNjyGxmLHxSonJ/KRvBUNF8rX2PQ5RZ
NRt2gsgVZabxx5XZfJTuNB1dgkcCAKeKkLb+PVZpix8esXJOGrTnRu9NnXXbyE1fIXc8+6ZP7q81
sZ9spj12GB8VEw9pP0g26p8YI8ZvpwftHbnaLrcq+yik21xtJXjrNsn0lrkll77cdbTW75ELLVQv
0F54DGLC0rWYo1vak5q5E7uXuPLK70rXfoVz1T2r0XYVdswrEbg8E6Tp5pICcOhJad4kj010Z5ns
Pbrx8Go7QOWIf9yGZVrBgvTUA0JPIg/dQryqxKSoGPeFXhEzYOX2vujm73L5Ozuk3SuSw7GACSdZ
6dAAZrc6jwlvBaXVBvTNVZlp0Z+cDQgK2QHXF0ocNNMoC2w1I+yt4m+FPeHcz65Fm9nCZLMrO5jn
cZdz4T8SoOfu3LiKNnHXs5JqU8juGUVXc83ZLzVp7zwI+sSHTjrOQwapJEcPIXE6lY0doUFy3OtU
AnsqmBQSY1wDQeR9wtCXcZGWxY+e3kWPEjvTCv7TpRrdesdYXj2zu5nXeEAeEEXeHCYGK5hqCEOx
dXTFV6IN4w6r2fc8LbElc2GuIxzY44rozGGJbK+3MC9cuv1UbOauCUcMJphMZyB+lxrpB8o50FQR
tPANwWHVGofncNFmSQC50cSAaOs0ZmnBRj5twpb07CWUJ0qNNfkTQwD4g6hWK0fwEfoLWt2NL97U
pUEkABjKHtpe55XXDnAHriyXdaDWXsrO+O+DIlTrYLTELVkQUofe2vlN3V1+H2KOTCqd6rkUzb1n
87qPa0S66fIQOw6AQTKl1KXovSescuW8b5dPTdIvLrxX1eX309+HIsofdMM5S6g52wbi3H/+wH8+
wqFaoC+5DhOMEJK8SUIjICkbswJHRDLfMqDFt4RgDnRDkdrARptvZgGxYqwvMsMcZ3qs62bSz/e/
n05hp9+K5T8ye/OYkQC0s4T3EGcjVqmc3//qOvvOyaF+WpXgpFkcZmbv9cdqCB+TodFS7Huj2Bos
0NdaZc8AgdmnuzisbqXCIsd4JEgENrr/iDBCTZ1YGy5RUqRt2kOmTq7hsK/9/bA1OnWCjDcwgHLE
uiHu7JTUmgCrj9L2ZBx+v6LlZrjWEJOi6a+7k48t9/T70f89+BBxA61lt2VoWnvKJ17pY4nNakEI
YLfHC9X4pL5MdQZuSrewM84Ri1lRUO2YVkNagVXkM+1kQv20cAXyXlWnX9bA76e/DxmUpJWFKQWH
VJYFM96MTZ/Lw+/e3kvvYCemxyGqV5C/9BdYms1z6tNdO1fgpMlD0mT+s2p2EnrcS+XK9Nksv/J1
naMHIiFm2tYjyrMaHCHtZfTYU+q9xE78ZFWldnXYCr8MBT+4Tad+NDrUsc2UHL0JpLic4LUDz7a3
hLxBtpt9eXHtTmzQBmBzzpigdHn8IfT60lrswJmTMfpCIihjuZtjNoe56fbrWVnTaUZRtaob8kWo
5Eg2qsO77Rr5u9XArFYJKlrNQXPfWfqjNbb6Y9zdbPNBwEuAdNNckyiMX1nbXZI4Mc8EgB3ziRgU
4rLneJRvjR8J4P5olzLfRQnngaGc3jVejQefZB2uSW/r4wV6WlCkT3oEpZlb+83QJpTk1YTu4Ciw
Ce78uPfPnZ49djVpI/ZIom88u/QfYLqdtoDwGB0UGlV6h8zftsI5ThWk6tie9nMFR9hqsUhJ1OBe
Ue+1co62ncmbjQg1/Jjw86WEEMLcFXslpRFgVcINGXkFy/vQLqi3B4OQJJeXEHnjGnXxqK+a/Lnx
tK856yFL2RT0GVGLMfkZI2jU5dzE0etyIM32dGxgz3iOek1tggnGEkYuL5OfJrZelCINDrUmkC+M
iAyDmHYzFEKV1F88Prb99F4OzBXK9oe3v7Fda0gsfWTbq95nozX3BvnTUfI12HKfuS5RsdDhfXKh
XZvOzbXx8liDkQW6Q6Dz/Fc4JtmfpOV0IhR73h93BI3kHHvxRe9D7KQCEVqeY70lyRCa4xg+zRKw
jrRQMYTjlSxwsrYxSKpUYRbtH6bU1YETap+Zn1JgRQoTXZdu8FFsHZ93C6yPlQPta93Oab8QM7ON
D9wbT04v0IDlIsDoYm3aTCi0aOafTOWvSQ80NIxDzvmu3ZXk0/pt7QRTpZXnqJnfhLRP0hPTUz1o
QabDtg/hfq0QAOR7Nku8JSo9kKHmvVqsgGoLtVWdaw+q6J4HG3hYhQJ3L7HuMjZGLdbESI7bWX5M
/Gkp0RcT9jRxD1jDidofdsfMcLEos5uijKP1CY+YM6vPuT25vNLYSv5BM4joXDMfchhY56w21TYh
e8xrRpsU2uzat7SnykvyW9uEF5coshVM6eaEIjt+nTpMUvEYckcSqrv53SR6Axt5owmdY+2F1Qml
tUA6oJnrLMrTA8CD+iUCqRgIPx12dlnXL6bsk20P5B5/GdOmgUiXcaB8V6Vlcej11YuwiuogUBr/
57sEODzWDe7IMo+h+pL48uJXg7ywKf35/cy0SmJK8S8WNZ7l0k+mvQFghQx4QhriMd4iRp9eatKG
n0qu3t/PylA2e99BNWMxrGKfOb6ERR69UKD9fqJCxAceR/ymtv9FY3iuqRPWXUXsipta7/GCFHA+
ZSbjY1NV+xh14NUOiiYkErY0mGUbySuowyYoJqNeu9IGdDEifJmxnKCFC8rloGFLQZTAJIp9WzaP
Tuw6AeBabS3j/qUMiQOeCSF2HD8YWVGy+aKOmVk2riKIM4BCISw6uPlc7i0ke25d3nmZxOC9x5a9
H+iP1J+Su+2RHFwQtoVniU/ZsALjbhg4OW2W7VResz5bvvH73dG25gPUF6r+5Ws+Vhibd/61C+G+
tyQaJlBXIpxwefoQNg/09Nl2DJ0oMHApbtCwtUGb1P1Dlw8fRHnI4+BM6gHjk3oQYJBxUtIGdsMS
CcHXjQrvLtkZuBkdJs6teOr9eRvbbFiBgNeE+p5jo3ZuSZfjy+rHvRWztlNpzqAqLJ/TCvuTj/eY
3Af5ruZuZ5NogKgUZ7q14Er98FPAEKktMR+R89Pj1rbGUB8SWdUHTXbVfHg9bn7UOvec5Ix9WwFJ
D/oxMCgkiXGxGZeAT0MTzyrHi+ja9kn7qkP1OPJmbT2sApkZNQFDeZrIBvG9vsxepV8ZZ9p/XAtk
SLSfjCT82+8Dsln0+ZGxxYULw5mYsUM3MQ5lP53eELwHFh12WJMmWCV+cZN5c5/SJcbeY5bRdzAC
zLrbWbpNOujsoB4yiEqM43PTsmEIB28+VJD9dai7T9GQyJcuuxmtuLddudcm5pGU0BS7Mnu1dRAE
VVKevbDBhVmIYyESfBUc7mvbwWqryvmst63AKxy6F4MDYJWzkmuLgfDwCU2Z4Y3bbgz3ctF5TVF6
JKgY2UIaJIQG1yGUnLGOf7wxe6Z4UZBdWHnnNd7hOXqIxXCB+c4SmxSB8JU3/VeU8QUoeFuH2CBG
vEKuNUaQVYpOCnYQ48IXJAnF2iEE1c2zv4aiKNOeyAF7tB396gFuSJNxq3hh0S4xHRnqHXL2HbVg
6rQDG+1i00t4QL1JrGOK8Wggpt1O22fa62vSMNlxjVdn6JJt54yvjjF9tUhud/ylGSaxYUTpW35L
LR54nuubcCf3D16QO5fkAPPJi4IoYrk/8vbsCPjBcwz2DxfFoa/RE2velSFzzh6v+YPCxHrHA+9t
7MXlrFIRY2NlNTosTLTWevRE/+FrbP56/rZ16+hIGqN31GmoiVGZMeCAeOAyPq0nRdy0BjAC892K
bCIia5SmwSLU/xCV8kcWdrtRKCNBKumMJBzg+3qKOrjEiotHEOhRdPbn/lsvCGKYHAIeWGdjnBry
rbXEyUvz0Svmd02laTCnztHUFfbf8iOvyBohTpplt+HcrK7SNtWY/50Eu6YBFH4/YtnqpHj3wbas
+2FBKpP6yAZG/KG4znDAfhnlwBJwSG99YrFlxu5PeAt2RxIPvfbDk0uy5gdy/3A9pc4efwSB6pxp
PhY7y2IAWrc2w1hB7QtVi3E2Ey1Jem5obWuz5vnpOQnRT3MZA+AfHxgRNSTHh/cptjv4jCgM5put
kVRBehiBRcPf2eDNSGYJV5e1CNx1DE+d+8Ykap/Fhx7b4pqwwBEIsbUxs+wGxOm5rAAYzLF/yLP4
p46sbZmmfwzfOkJx6wifGs+5DWF70DMuonpeCRoX423uoDL4efeni4p7EjZPpWkvzsvkkC3DX8K8
oy0uKoO3N+GnpbDRxFne3SdkhX9JmnWCb6qgFT5WMs18z0ZCu6X+R2fGG6CLepIT+yEoKQhLNrUs
3qqiecv08L3jJUV6MAjoBC8nABPHGz+AqCRMf/Vb31seNxXqoeot7rV7vIS5/DEtSIV+z6yK/Lno
NJK2Co/3LOLw5lYwkMJKvuMpdcCoE4KGfmb5Aebae6UDLZyMy6r28ao17ZNOwKyJVGFk7spyinaa
CbBDME1nJ4+KKppxm72L/eLRr2CdMRp6QAlt7N0ObFjDntbLXpxeSF5KsBJ780ea3RXu8J23YdBb
gKXtzCA1toavJAHVdGQVRbUGU5BMAh8skOnenRp2VpN3uzArGBpQduRmcYHWyktjkTjFH35L6K/X
YP8YiSoNI/9r7J5w1RPN58deYHJZ921JEjrUdAt5eAprDGwPawizfQEVhgchkgTFEq+FkksFQtkw
ZAZ83R163pV49dC30UGW+8nysWvXOa/tVtD5RDzN0cUqedG2uLmIgSC1zpWEvkdf7PGBVBtIPyhJ
h/TfoqFRrK62siTTXmeE7pNVVpfupjbpbJt3Qnb2Tut9VPI1ZnEO4o6sREUOJGWsHeQFAHpvHM6T
NLqXlBlFN8BWIxSqDP0SZYj4l8dBxLiNDreNVx3ssnUTzduIaAIWnsRGlk9FCqsxs2s6uQoJq2YR
nNUBF+kNjrE76gNtjbchgVaenDp2/6upc7SNhyYiNpiGAlFB7DSSSqN6c+M2BJIi3VtrCAA2Lfcd
W4wEY64uN67ZwNqqp3QzUB+ugLOvILCHpypXSLHi7NO2mQCh33JqNFrsU790m6PJUeOzyMjo9IYU
nqgczKB0+iYwgBWlQAbWfWGfBoi4m1Hj0sAxR6g3Z8JurAx7R1DKJaVf4jQgW8zK3GhvGh7apMY4
ajAC5ljzDix7+q2opq+OhCLqoz1Vf36ciXPpmng+4PSTZ6vj/+4z6mO+M7pHuXjjU54bwIPs4/Kf
ENX/uSI6Y+nvnbDEhOqHpA9PBxbu8S6vcmTOeUfIdRyEps3sv/IfDX0Oj+RBs1FC8ZhhkDbiVanS
Wznk2jHjFjj+fvT70C5gfCUSnd2aQbicHgMkLVu2j/XyQFmpHYeFPR91bbOxqzo6/X4DWGcD+ab0
1rF2Tk1OJpjb7AEFu3WfmBPL+2e6Arc78dGbOYSzMDv3Enong3y7C9ijm0edyN5jiDLrfzH9KK/C
ozezWpI+R9DoKpb2HEubUoLQh2RHhglWlJbUDtUesTLLfWv5gVgUMtbywFj+vx9prVkcfK+FVg+2
oGiAG0ooargoKy5THn4/Wvimx9AqJq5C8Z02gPDZd9gss7Jvoet7QzcxLnvW5hfO3y6E/t+PiLQv
FpjW/pfX/4vv9x1L22k4OUMcJsfIepglnHsmZ3eGhmLLePg9HiKvWVmYT3GND7G2bZrsrRcE3XY5
08b099tD74EqNHPzNFteuRfKOadGY/y/B+Bw2gngoUl68GrmUNoC5RrhOy4PBgk1//dpIs8O/0hH
+mCmar9fx8M2nupRZLus8p5+v5RVtneM+9Pvt9DA/P+/4fdresO00+86g/IRaRk+wfGmJBVQr6Xh
kcO63sRhidu9AYyR+VI9VIUEQpN3SDUaCzmd3prfZjvznGUZYOSZMTFegFgzox+jbd/zPNbex8FG
EUTy5mPtgVMZa2e6DI3CMybTvefCxRv0yEByCVuMC0N77Cmm13Wp5R+sfF6t2eGHxEtwVuwQtfrd
GU0nGGoXtdeyMv19+N2gspKPjyz9M4+6v4d2si/CjJxiBIoXVAhAFWghugvk6vai5LRToA6Ov99N
pUM/kjuHaWyJMv79E2FOPlCktTHbrUEQGth8ao7C1DjSH8XlBbZPvPFw7/KLwPFQs370hHz3BLIB
18eLVbNDv8SiaknpCCnzHQ9NAhwDldXfsQXCTnJELhwzyIFl+kDOeQVUzt62rTluLc94cT0H7R4K
CC3T832WIUyoHYoVLWFNIYbGP0RD/do0pwHBDqkyr0nsYLW0UShJLgvW2hpbO8IdzV0+d9AHjZlp
/QgMvbVJRzeWmLQH5kEmpUMUQopBs0ErUEdXUi32tWP+RAr3QaLgbqVN9OUxHsWRdTdTWFKQCJJF
3H/Icv8iaEzTJh13xQQNarbHd2ExHyy98MQUcaeYRqLNjvYekXgD2hauL8A4TqpQ3pBKzGR8PabM
gcMcT4DfsCex540u5j+d08E5ajHYa6q7UFMRX7zY3mQ8Fyvox9a2rzmZCyxVMqs/R8MUG3dkVzBa
P3PYHxDZkANXTKi9Ql6ubvqI4/CmF8aJSFeZoiasTJ91TOifuWMeNRIYZPjCxOY7QxZZd+VnWSkm
Qhg8gtTASqY34seqjO2UjgHyqIScTLiNeXuPo+HQNXAPHIWmWY43kjDIR8LO7ZRirY/rAWzxmq3G
37Io1saiqQ67vAaTqt88UtS8sqP7Jf+KMqPvNnqR/rVimaxb2fRPbvMciuIGZQE6QTgEVdEyH2If
a3AdMrv8WH4BfgJ7neg8V1kkbgVwGm+Y9n2OCnIO1XHwGTV72W52zBsvD35zK3uG0HNr9eFR4htC
YZyzizK1Q46MbSVF81aNM4QKjmysLcl6tE2G1QpaAqBxiYSzo6dGgURlzpr+FI/Wxs3n21QkH6jW
TDc6z3EyMZ2Z/1UNcWuQPJBpGiZVeyVmBordPmF21gjbPFaceXprzDiPwEH13oO12E8SoVhqNxgM
q6vTukFWxiTzlayMK1yX/HA7MTjXUV0tabhAicS35sln7rQLguYF19KU6kDpXW5MXVziJv0HHOpF
UqMEST1cU5xRjj6Dv8YZRwV9aAx5zxMmfHncXAu3UUFcePumZjvpQDKzm4PlaP22MaLnyPqDZYRU
SpIhAj38V0v9uzK6ceVb0yPjTGBF0Jc5z7Zx75hHuuucFkOpm4XHqi27c57NDI507yIrWjrYaaVL
apbjUcuydMJBbRT0sVB/TAIuSsrPhuYHxCKCnThei954IZ72UFdYLrHFX2OGclaHnrQgh8BuARIN
vUFcS/rIRPGBti7ATjesCOC11+ojsan+NC9/mJWxif3eRbsOOix0NlqdXHschhutWfCEcU/3PByj
KNH+xvOfzCg+cga1CJrcj2o2/3qsFccEmcogqoPOvCxK+ZeOMkdu67css7e9hTxTgX3egJX6qfUL
Vg7WHcBVYPG4ROs6GDGVmN/JR8bEnb+Ac7qZGXpo7PLod+vsGb0e5PTJcvcJQzAVRc+13S3qSuKF
OQ3gJejj1itdsKF9tM8mA4B+m1YBXvMjd3T+rCAKFtTgrF4gH1SttUn21pjgllbRc1eODIHaxVkL
2gmOE2tAQ7e+6tH+HqBcUInKYJra784WHwZs06q5cITle3OguYrSUx/1N0s6Z1JhmVeydMlL/L/V
ZHwmBdCQrn8Nh/SDXSkWro5x7wQXjesciTkzn3Z4HOr01kU1sIm/HDjtVqaMyTFevBH2YnCCQCPD
WzFwdeIlwyvWpGyeLN4pGNljmhOog8am4YCak8Q6sIz7lJMnQIwUR9mylngbBMO9wtHJXMzavxNc
W5wx1c6xyytNveQIRKFC6st6Gp8Y2gRKxyER19+IyrWdspw3x/DArHaH0SP+vfS4umFtglm9R9DE
EOKF53nOPkIDjhHI+2Im+gJXzS5pTYqIRavmHphS0p/CTaDd9Kg1Wf43DKGVti+s8ejVMc1waj8I
B6IBKZMXNy3RJmUICTCDPHqu/YOdQhKPN44r8Ef1FV8B6y2g86arHhGi/mtHQbAqcUQgIR775R81
7oevvrUFs1TCzWloKauIdwtSLmAytOmwNetSl09+OEYr237XTQXXOHfvrtY+NFVBdgIOvHVFqGtm
VdCdyN6My5ThggmrmxPrRTK3406uqvUV8cfZrtI2EDVHsbFI14IoHe0b0aLgopB5hgLRu2+c7CSe
kazO0TpUVrdMrpxNji18VXIJc/15iKprpS+sn3KD8XLfOCHqnDAo8/6tmnIWn2PzNrkU4AbFGV1n
qVO+V5UV4ILk5zFNY9UxMaJrrodt3k6HqGQkQYo93mL6fo2wYC/5E4cmqhO2JpDVnhWvBPJEOgrm
6QcdGxV9tfBEuh4WE+gtAowMlPSRF3/5MQX3EpuWMT0UXviUhR2Fb5o8IDtx8YoKLXBKbh29HQGd
3lIb+U+YrFq9+9FTAoqnaj9VtQ+slhLS8FvK1vM0KsCmk6CSL99S9g2iTD8bB6GHVr8KS98XEsVR
XvVgFMoXNvJs2xl3UEqjMnGOkccvLul3daYncOnsdeaOO5PVxK7DI0ymJBF8Xokd1g4lNM9Qv4re
26WeGz/X5cqM9AYnQQb4/wELPXljmNwvlnh3mik+jsV8c/X+r2167JNaFsfCxU4NkIRdmXsYJW5+
x5y6YFZ04InBvFprHwcWc3vKJVKoXbPbaVczzMpV6hEO5mTffsvMhlYuYRu+S/p5OZ71m57wJo0I
6toTS7DV7fyGT2OH/gxgOBzkWkPL7SjYcYKTNcs5P6DNsK/pK+/A9J6N8twjd64h6xYH3SXHx4/w
kIaUqqsKWSivOWWGbBB3kS7189Dwc0mGNpM9oOpOGUFhye0IJTqp7J9yHAX6Pn6Za73bKy3XUdpp
P457m6YGqcos8Y5l7Rb+POickiIRuDw9fMJKr222XWa/FejGm7jCWQYqsCAo3YtqZh4dAV+EUaYI
3rleOr0/AZ0315pdf2tsRMCIIDPVkWOGDl1+PAJCQmBurWEqAOGsP1kCnrDoAo02xdpM0fxPOeWU
OxxgQAVs9cJaf9QcfWtE2S2tKkSlvXnzKxNQbW+vjBLsyPJcCFuz1lPc7/23toGObcPL0hgJljMr
RzG8CcdgNSDUufXJsXQwFqyVJh+mSm3IwkQBbtd/TVrTNePjRzsWx9ZnUTqxuQFymGfbhBVT38Zv
HJPapYm9p55oYggdP2XoinV31DRgFaPKPuiy3jLSUsCafKMov+lpyh7WAQhty+K5ma0fUtTTwNfG
G0yPgfO3PctkAnsr4VFEjRsYcwycFeF6b9cHAxnxgct1Wmd+7V5yNTKl9teEJxnM730Agkn7V0gG
2EPX94z75yeJtcuZM49OjnI+iZ6R9fVc0/1ZAUgyCaOGUgPMRlhn0GA1aHmYON1MqbIMozxYAKww
t0WoftxY45Uacyy4gP17A/4UQP8bcCARdNDlaYQA0SBi7NwG1AIkYyqbecuThhVyip+4uD0GH1h0
quc+WiDzbnmNTPdJlczeupLYaK9+ZL2C9Lwe7sydkfX79rvtDptsrnO2/1G3IubaZ+oXLlkvGArz
EAar9OgDujDeTOjn2Sr6aJOls299I6Id4l+kHgbmlh2QEqsYN8ZQdajLwL75bclpI6adtRA8EfYH
qcTsY1TDVyozi8F8qqOswJ0uO+PJoFDDUPM5YUVfiY5JEOV9hwuNydiEb430URZ3n5QwNAWCG6DK
EK2rooZh5Z79qCFIp0IYF+afZY3csoUvA75lFiRhWkOy1suRmFbhvfSho5/gcDzA4Mz2bnEhPgDb
zOSQj5CY7iHExeVwm2iNAtsKlv3MruItHqgYpdPAybTVNtaHE+re/Ir+cJ0QqME4cEBLAH8Tvx0h
s5ny3J2gDWTA9rcCb5MKCSjMRoGsGmSQ2BPXScZSqid1JygUKHdX0+OjAzZ0RJzJYMd+KTGM1EMw
OP9D0nltR4pkUfSLWAsigIDX9E4ppbz0wpJUEt4G/utn0/M43VXTUiZEXHPOPuFvC1FsTUER7sqG
h7/274mbvGW2WW5xnj6bDSzNCLsclA66X4Ebaq1NuNoWkjLRtRjrk2GjpviegMWzDKdiN3TmPsc0
cFfwruFD4j8ZJOZOW/QlszOfYkDJ34r9QOcTe+qU3nb2XChbtnzw2jFFZ9J/zyVDENLD4eUZHSar
LtNrtG1M01EYOQEQC8E96Aceg4nZ/GbLW+8yoowgkw2I+sm3M6J/CUcodtb5SfixT8u96KORvHJ9
TmJhBgBTKDe+VcZIEPIHmMskSpdy3ExRfB+rMdnz6N0FhfHXanfeLwojAygt9Oju4CEy55PkOYGJ
e5m97rseZ17FuR65zIxVkhrsPYxIYne0NqMyWDdqHi3p1inb1YVHxaXdOtGzM1b/pa4unvuZMYr+
ptHLd24ZpTQfzPCQpK1QrGLGDCu01cCL2tT9bNlggWFHsUvlj6ROYRac7dw41Zn9B1DiQTXzd2XD
/0XkH69ndHE2E6l1CBZqrX3zGVsgQc911j1N8fAKyCwmYh3tYxVlPg8K4n28cvzFnCWXyzh4QO0C
w4zCgiziZPLPxcCvCAj5eUQRCbRExAiN2n9enoeb3uRn8q3uEVcB/mgVvgaBWxC+ZH9kRWSvXccb
NoXp7Zpg5LiZFoNfY364QwMffG5vynUPBlSs0Ej7rTsxtI8s8Snd9MNjKIZeYBe08gfIEtk8fbuf
HFGg715Fg0h35Vh8pWa0Ldh52PiWkDoRgRzgfvnl3wNb9ek3zFSJfdrOJCmLCdNLwBC5CiEw4pnB
KGVCj0h8or1dufMneZVj+5JGQfiDHujYT/Wfsi1qBygJKAnY+4XptEcvbeMK098VrA+S53waCCwx
Zw/eBWLTqtu1PsiZFtETDjhwa13OHg2sj9jYyRTdUyFihE3MVTo+NyqRAChjvJpOdvAIZN+7XbDY
YrjQ/bG0z6Agn+MBQVZmtLc6Cmll55IJvFHgZt7y8x7xbDS3BODuPAwKtB3C/dSe4SQUil1NRFfV
Vw0qqrZMtyO+e+YpxtkUiPFbwy/3Tv0tGLinEmRrCSQ7zgfuXgueTwMDqCmRUhat91c7riZEYP6Y
1QctHM5j4IWQS7tTWbDmNGowmBkmjg3pFKS+Bnh8F/qc9Fn7U2rtOqYkWw9o3GFQ3rj1lA35LONn
1U6YIUG8i3PIkjlR1DKwbhI1Gam9fbcJ42/C/OS5iZkxShZqBGOtzJqHW+IpQiUwxatqrk/QRAlg
HiwwrJE+Ic5U1HP8Pw6Ii4QvY0xAtH4lrqsNGWSAnFAIzWas6ZPNaN0WcoFKidc4pTKbZtb0dD00
uSI7MG06jDIcMaMCaWfdd3BD1JSOTf/UZhnSWeIyOuaqiEN+MgXcJA7HaUUcF0JpgUtJ9kzdk0YU
e5HgwZwZc3fD/C5a51GYGVu4IrsGdr0nj5L+sw+BrXauPkakwzsL16wG18o7C+rUJf/FNmwKT5dN
eeQa40kn0xmPf0Q8Tn2YO49MiiJyAP6GTF2Nxt8MtkAA5pdw47rse3Ki9AyVbI1ikYqAHHgdYj/w
+rHcMWT1Tk21hwp8SUB7ItmvsSwZTA0Dxz3aU92szMbBVFVxOhbt/BzOQbYVPS10qsr3fMC1r5Pi
vkSh3uAhPtheiwY3VQ/0zSQq9c9e46ibU6cnw2FdDw9vSzzLO2ljPQlLdNTsHTNE6ZW5TUZQBYkm
fGY0TnOvCGOIjLXZCow3bnwpwLoy1GHHCYJ0ZxPIsDJ4DNZqxtAyjaBH+ZJ/ANu8uj386i7kOyRy
x7VrNizhdMsIgN+mVd9tXSOIjm620M2CYTsrMoKArnzgi9/l1lFazrCv+8cGNBkOAZaM8Nwpjdu4
YHlLJsqQyW9+xA9ZU/HY+JDM/oay4dPrw4/Cmc1N7h7ocqXBpLZuur+AEBJ2vRlCo9ju1266zUKD
yNcmbZ9NoIEr3y3dvWt4Z6+o7mIyZzddY342c8AMuVgQUUAT9qMTfDSVyfdhhZ/WwpsYHUgDqprh
fJFRnXUKFWuRUBR7wVHYzBb7/tUdO4o5D7FfKfcW+QLokrwlEstmCBvlx7ZlyE0fTDNe40WseBL7
fhHZNckxR7K2auJyh7Cd8VrNLLUILTypPuKFcGVBIAMji88jCmg5hBzkTubBW8Rtz1dBbohbt49W
zc4hXzzlSPG5oZ59MHC05OiZmEBnu9jZ2Uxsmeap11E2h5rkOB7LwtzC+T9Qeo5k2zGNaOEj1CG6
ohnbyrpqnbdOFni8U5VvCGw8WA7CehBJ8dYLyDc0Q/lq5GNyIS8E+OnBD8ziMhY1eursfbDn6qKV
Rhlc85ranNqmHXP3+O+9C6asSrHUDiYo58Zt5zVqNJRwdX7UWbnvzLG8G6vTVFEh91qGe78hFHao
S8FeO98xMgYEkcXfiPhIbWEVdoS1+uw0/ZuXZ+9Nrg1uDKaPIzCsjcJMb2X5mje2OiXLgC92HGJB
NeqmrhqKO1V05xH99sFjaXu2Su8zHGxabxbQW5uDuSg3RmApkCbIVpnUUwFVaCDNQL8mnXck3ohH
pbky5YbxoQ9lLs6460LkbfWTS8FyYN/SMBEl24s1DxLYBDN3hbZzVeVtdJy85EsHFKpYFFHVQuFt
fMYVs1534QQNangPc/GXlzER3VlgbTWkbai7zENa4O4rzzfTo90BPmOH/tZllnHoKwbEUWpe/L4i
+8Mttj0Qd0gSFI15YsKKKP0eK92UPI3G9JA3wWXCUPGsBvFlRoK6zkZ76Ajf2ase59ri28Ed35vz
n9QhswgMc0x+qhsp79FRrJMZ1IjCKR35P0aE2EJYHLvOQtCaKHE7p/lMkPNf0MXYvbofB9M9x+PR
m4YNOA4GXASfId1JH9nJk1ymooc0isFK5AHSFnPKEC9zQlMM3Mlxira098GuokQPTMHblSDIwXUU
dCDYnbFL7iJn+HYl4A7VleaxNx2EYyiMgWov4vsap73l2oQ0P6bUSczKeaoIiZn3npT/gF78a3xk
p/XEfT0GgCkk1CfgMBdfe/Z+ro18JXVArWpXd2MOALmHV42gINnQxVI29ePFe8jHOb/UBg1TPvTm
XnnOV0xKnhmKAN1H7ewwBhEzUoXd2ohiceQoDdRxal0NOoFZyNi65JLogDAFAA/zYjJoMrYWkAua
Rry6REEiW4Ep0tbdV2jiooiJtIza77DGgz5GGhR+82wUbbbEVX+FhXFUkKOZaMTP8yiec/vXdN2T
3Y8/WSfDHbEzPFgDA/WGlDg/9UmrStdN5qH18TtQ6lFwzmf3FBHBdeeW30mgXnQpjo2Ynsvau439
H9SHhnkGAtK8vA/ogjEtXK3O4lR3gmwz0drzyBGNXPlr8NXYILPxvUvKa5shHTDDhu1AJWy2WI3a
EiVwW8K6Bs20HdHwJ4NiWFfjJjHiHsO7v01pJQ5VR9nd+9N5tOynMObDdTt1joYg2pnEMhC/ZvNV
fJijnR26mTXtArpmiMZWAZQ2tm4q8IrZzwDrNdB8plaqWcV71l/Y5hD4fEjXSnSPefBo5VxNCKU1
km5NmeKTh1Ub4Sqe0yPKFnZmE8OhPEzSqz0y0mQi3Now8gX+ylVnczDDqmUy9x1opE5xyuwsiNPv
SE5yU2YcTHy19VjcglrgSDQdqIZ5ZnAtQjrsVXuZS+ClXeQSyj1OP7NlPIfAU0/LD52SFh5MxoBk
FSpLpWjanLjAMOWeBiVnlBXOvWFbHB9Rexn6/oU/1pMCeqntltidBsKcz5PtEFM+E4+UFM5P5mYb
0hEhg2HmWy0G76yt8o10fCj3c0aoW8xGiOC+K9rfP8D6F8pN+pZ8/pdS366SEBuSn0hG2m39mPDD
7YxRnNJ04E5rmVA6pmYulgIlyjIKZOm/5plnnsyw+ly0mHyD6zIxWS+Y05ddwmYdi4nJBWTNVeGo
D0kaGxmPA1rgnMCkvIt2hCqk+wROS0NVicAIjDdzDIj/Bv0DMko0g034rxz7EHfGnDCne/RRPnQZ
54uXd2AnQ4cwDhPNtJWFvCmscG86UW8pLSHU0QRvFZkAFUa6moQOygIvjH6UFufRK78n0TWrsbJ5
NfmYcg27vJ1/BRI+tEXN1sjolj06Jz6UJ7ZCQBGaao07yWHpP/K74ieOIvU7MOUd+WQH0gCoh8ff
uEU8aNH7ORSwu4l8tdFoXcYwBfuRsGbIbu8MwezfC/JpH88hqYyan7dM5gc0WSfLGddgizBSVIIt
chyhJZao2F3mH+kaACYPjC3Y+EWMa6AgzGombTP/ypv3xsk/xz66lZIpeK9CvfGr5LuDtIjuipXK
FKTVfiCxGT9Fu2MN+h6EDSv/IraJ2X1KextFN4ysQ2H5B1ARKyAOag2vpUBwKz+8ykOYwf0fSu83
DbryM3bVV+LAuvKLID/3wXyFRHcK0jo+6Eq+ZxFxkOQBhjHgwDpj0CeF8YyA77XXrx5Zy0B0SOcq
IRCcZx+Nq/+SjJZzGHFV7N20u5vr7p8O0895EsBXIosVpfnpstUEaqVJYuIsoZ4n/5N9eC7jN/AP
7BDYwAQ5gdRkIyJNc86I1VskP+Z72b87JIxuIRidm9qq1zrcF4NlkSlAEh0nBeLZglWj5ftQstVX
V4qneh6/IkG2S8Pr6BgM32Qf7vIhtU9J+gaM5tRO9Xtl4INpe1SE9oAaKXpMgALlLYtTpdKHklw2
9A3TQ6oHiVYxsFd9TmB31LYHUacjev0lIoojqSochO4dFaZf/AV1UB7nWr1qSjTOrv0kI3VSjHOT
OP1p+2WNQEW3NVX+0Y8mDt+LADt+P1f6ymb/Y67a61hIkkZCZzcv4i0VyRbHPO7r2kXRyeQSm5e9
syZ7JVNqK1l9FFmyPHqMnz3GFoyW39BpP/FjHT3dPMTsq7IejiYpghr2j94QCHDHm/RtwqdA4aoo
XOgl7dY6ZdH8EfS8ldJNyI0wIyLKogr/IXEHOXHmunmf2VuFfBsr6RFvp6vp3XGz50WrO/vO3ejp
ae3G2feA72Zt588V0gdLJsHB8XIuGeldXA5l7blA3FWCiRe9GcuyP1dwsmUFq8+F79GFxW2YkTVA
ryqP7rgTXtafIwIyVmh19yYTW+QX9quOQD1o03+NO0iq2fhSqZxnmV5K5Omy+DPajfb2ts0jy5m/
67C3MtnSVw/A9iojviSqOwKrqCc2fS1fu6BD3NlKCpcaNd84xxdeQj7kKeGoQREfdiOSScYbTnTn
+E59TeFoIA1V68jCIVvaFjPVWHurCvneOrPrYN8rXPFu0DYIKeanOQq+8Kiku8bP7uKKf2NklJEm
sTkEKTKoG/9Mq2JPDS5sm0byGA/5zm8HOvsqSFgOUAaMJnYP20W2A7zMF8kxS4KLnEK1tyKilCyo
KxMWvOVc0NysI6qP7B1xgWI6XVMPRwQXlx5zdreG9+0vVIecCfNqUqBgWqEuKS/mJmea6fooM8Dt
6oI8UC8ZLM5vpKw0R8tnxvDVf/O70F1PgU1v15Xs5IF8JrY41Vo88fS9iKzbsFmoGJA15pm3Af6R
+rJbkuSaosu3+r7tGgrmMGNyJz8muGVr4R3L1B8eXYK+yQNZ8Pcepuc2/hP5/OfO+XwqGy7wQIiD
I/qnknMLPv0iEKU4mXrX3WVqmSwotHqOB0unJ48NPhohxtlqNFsSQKbkuzc6UMz+tDEMdwCFPOlt
WM4PMzMYkMr7kMoP2gydTFdmJ4/Qoi1cHM8AyFIF18FDVF0ytw7RiDEjXaLEpfFC9Bd6M7diuyo2
LiCKFbGvrNBzGmdhiWvhoJZJvSXUT7jHgu1AiFZM4hbY2spmBTLV945lfKqJ9dVc043ixzPXFjBK
vjLEU0mNgxuND5lh5oJ587mqUequegayq5o2FAKNfRzREGjY3CjMopyWKkKUJkY8slNNF+jyC0qI
zduwg/vfiCjcAuKFzI6KdmegnLUK6oY+qeZNDGPjPgZA5MFWMhbaJGyQYUOoL9Yl8AhXoX0PPTHx
j5wqSI671ttUyzS2QcRU2uJnqoDx5d7FmdBr1QGFzn+VS3ZvdbRHHXwoiCWIkxw2oLpr5yWXAXkn
Ik0cCwb7xFRfRR09d+R7HhMMuB0tbU+pOVoW2TBTRMxfBXhFwlQhWAD9bvXOtcC5TRKnmVxTC3B0
bvuvVdm9+l1PlB18IQzcl6yE1RQk8ctYFUyoJ/tglVu71hDiwWJEyNqjSrzanndhfpFzBN0VklI/
7M1DF7FrMrqUp9mP6DoxnrEQ2hE5s00X4XJsOBy12tyNAv2ASyuSB/Ld9i13UxXycUwc0DhCXIyq
++ic/icIUdjBKrmkQfRSZmDAURS/lgkjldThzUTp8BUl3W3WiLftDrY6j3/a5ekmNdiN8qi+lhQq
WwwZr0aUXohKpCbLyvdkMVZa4sRZdRMGG6lJWHfa1cWOJJMnHXob3ApJn+/zptgbcBNX4diTEx4t
Y5DopzCmeyuY9GHGOtP36rGkcd1arXcu3Pw+LYdvjQ29awNGDUJt/VS767hi/MsDkiAyaC8eYPIN
cuB74wuGB6+MRORj2tZdmn8tVr906G9WZT7JsmV8JCuWl8m8d1s3PjBFuEaOGW3KblMETKBdN78T
43Bkjc+fiZ3x4ov02unmJMXBdsq/oYaaxMsEjccVtwyJytKqLFlMgCnTqV+CsyG7ze2VnDt4QPGb
bdbHZGivJvi32vgt1QhgxSZQTPREMukXgcKRqq+kf7bgck/GnWwwZkLRkRW/EWqWiD1doJnOTXVN
vnb4i3/L3oV2fSsN8bAstNycejxDl0xFB5NmQNUwwzrZ5oZ5LnrYmbbd3+aknFeVdat8F/49Ruau
8Z99GhgQiu7z5FHwRqSSLKy4G9FzH1NusBCtmKD0UxB/5CiH1yYATBTXrnitapIv1ZAck9lnAT/D
soaRv8V99hDrFC+YLPWnTkkDMKJx4R7Op6n3rj4DWTQUJbvlNGHNannfXuzVx26y/FtvamxiIv3Q
TRswjCcM9b8/6tTmxhK4gXLRhReT2coKh3a0rTQ058hw9ZPdjNe+Y5iDsO/QA0o7m5jyn8Azn4px
st8Dr3sxR+dpEvGjK0x9CFsyrLIxrCBGyEPUO95zjQzqEud+h2gC7H9VdWisoCZNpFherdY1H1US
P/Enhw/Q5ozk2kqsc+2Q1jdVxYdnfSc4It8EntOTi1N9M1hLCVbQjMdW055RSu2zPHIfGXE+dKTI
fZA0geYKfAlRj1n5QZOyce1AX2s/fq8jERHgF59J+VQvgukVN4qgUFJg/Ac2QUBb8o94Ev5y71Rn
VfrpG9mMEGX5r1od4dCipP2P6uoiG8d/hJjvsTvEM2xNDCclnCHGkF8hC3OhO0E54HBX5d78Eo1A
2yOzPDYKTRgOzOiF2yc+mCQxbP7/P+fWOXkmEqr//mfWlP5dKv2PluXGaVRpvk5UYz3MtiKGyGsw
nBrTo+RssImLeKmXvASwHcTl6bc4kTCwIpw6Pq9RFabqxc+c5KmK2Uk0dXE3xfOfnupNb2DoNxbd
dMqQbbCo92UQQNdNMcYv+z0JU4LesVlsAUDZa1wrWu4ZTH04+7YuyDMOkWaUVBNg46yVaUQn2+jI
h8qWyjfIPnIKCQAoa903xWNhHUTUeGTdfWCQDJbx+dOcTndhFmVg81CIDwwQCfpAnqZ+arvEmePi
hKynLaJmFA45+t/Bt35GhNbCZ4RGvCAzpBfRoo/t3OzXtcZPY0yvQdQzbUbpCeaBTsEiPcIddi20
01UtIn+DtuHLrCdUe0pSLcibyN03Avb6fYo3CZIUtiXiQvk9zO/WnS9eYjyEvfFjGGO8KwRjFtm9
mdH8Vyr7dUjRA1l9/RaY5V8aV4duMl+sKe3XJM6+S0Si6xGRJ5luNpu0EUAaMnC/Y6hT9U2wAg5y
rIT/rzPqaY2Rb6jteOEBEPpmp1+GxYyQyjgit2clx7Teiro+Ilh71934U/jBjkJ6ZRHdsvI8t9la
iJWZAOh1Zo7FppDWqXNsVq29Bxonga2BDLlrUHobmCdbYz+3xT/fVLA27WAXkEKRlkgwBD9vILxL
08Y/JMymBlFSgi0id1ZxZCoIv81k9y7dW8ZSdp3OqKPlGDMzB5gTM7JAn2qBmMrteQck++b5KF7m
4Gf2XdoL3DBZdOspZdOZZPdkGCD2wqkK63sZfVoek23TYxk0UmCv1OAeSgob4VIbG2n+aYc23sXc
KaBZ9xuV4yctJZjBjsk8MmgA/jZ8VuOuWkbii8rCgsozaLXG/XCYh1muwqwm5soJPSz4uFxtOMrt
+MVGi9whyz8RNIxaGf4Xo82y2PDB89lOwzHXzaUAXJjg3AG/0T3ozFpLCqAueGAx8ugzrx0quTGb
gH1BGUi85NFtTgHJzcavqXvujmyju/In9Fyweoj52/QoppZybJGLTy5DpOY2+FSUWLnu6wjrHt3K
ky+MT7zMhxF078AoZUB143v8DpY0d74Ob+WUPNe5vreZYRDN9xxH1l2Mx3oVEMVGi24/L9+sLdHg
Sid77k0kpWRIb3A7MCNG2wAbnJA7TjoGRE+jJ47Mz956gpEd30PYUnxkCKHWeWw+xlFNohfZU45/
tZ0C/E7ybEMaFrV6ynV472mX4GfnKVC3quY2Yphr7kBGzSgp9YfnTVcwVZhGDbGZO65USMbchdYZ
8uKaM2GdeHOxBak0r6RjbkEBEbly9GZ+H3HFCIvCVsyElU+C3y5E62K55jEpsH3L6rXD8GcbA5m4
M0g0vkHisJMQUZH1ZaqYQSoBJ4JgONqd7YCbcJUGz6Z+ytLyN++7CY2RZFGT3ZuR5L0T052fuSuC
Ul5kUgGh0DgOqWs8yrW157j+zpu6CsQjz3Onb9T6f7kWANuseVprgx29cJKrHtIzTz/wUvPX6aNl
d0GKo7rvFP6BkCGBgb0+yie5QBc5WpK1Usj6ZxFdQy22toCIhMBpPQJkxJZCuvJDBAOG5j4+JYT2
WS18Hh0SZpzJYx6RO2FMJeli7U8KIQhlFTOohJevLhiEduOhjHz1mHvxe7OEM7m8QmSgUgaEumK7
gOggMYp9W7oHNRFG5ZbFJ/46zU6cBFgJidbtWYFVQt8ofptV+yIkQjlyg/cjeeDonM+OhfGXQ4G1
XgBjN0hYHs3BiGusLhBNB4jTPFoWwOJYmbHiSZIGjbNSIawG0we75jGGiXwLcs0RMjgTTGuKd45k
p0FphgM27V6qrCoOCRATMyserdmCkFUM4TY2M3JX2nOCqeBbgEUd0ijfhIo3bDaK37BpyKZz0KCH
ms2djK84IeurUm382CvvXpf9PTEBmNYT64euujj1iLC3PqADmgFAlzh9HkKW/2Ps7qsACwlpL+sU
/VYPqWGjfOOMOBOSlRdfFgLJqcozcZom9W7GrBmNktGaabIs7rIwv9dRdjKHMVsXU7wufCd9lGlI
lGnN2tthR4Ujax/Z8cXx65ToICcAo2jXh7igB4ehUN0UyofYzUECk32KfV0xWatRTloqpfyIZ/Qb
XhhQxzp7UxprlIELROW/iFh1R0Ir7x7VTdnjn4I3cwcj6zSORn41JbP12cVyZ42/ZlAVyFvtLfQM
/Iw2oli20q09I4r1xi/l9DQnoepZkCDrrqsZhAjwDVoa2FdR5jyA89sxIP4e5aT3KdrPu85C8pGC
94ZayF4EmtYKDxMLSTl7/BpBTXTStTYddBXTZiYF86S4CwZK5W1gw5ekT4XHNLQU1IRbpqP15DSV
vy8zdZ86gEa4/7d2OXDMh5wcjH3WSiBIU7kfropalVcy7f+xAYx3kKuPRpUkd3lWvOWSi68N8ezQ
Ca1dzLSboM2/FSY13XNCE60q+Ljxa1cPLWz1tYlGYiMSbAoZyVcov5AqTS4bbm/KfuvYx6AzQlDD
bXdHhJ48t/ontzBak9fLERvQVgP7XbvfNsIJBHL6z6jxxHRe9pKItHtMsupS5lH2oPIGuLAfV/t6
CXqVhnk/NoZ5wZnVMKTxbqIZuttoIAGbRF0exmlv6nBYt1Cf/Fz/MwbY0aFq/rxe5w+tGr+BqMYP
Rv3ZN/DuSe5FBIGlxmdgIMyEpGF7CQ7AY7Wd+UeDln9xRiaRW6saVSSHb8ZaFg3GK2dYuUNb8zdm
NOuu+T3C7Fj0YhxX3HeFWiX9jLczin7DzieQKmjux6R5KmalTl2xgKz88oGU1YL6jtR3ZaDQkyFz
/8HaOvCG1obRA5ZgN91jA5V1BeV/Dh7R5G/HeeSNCJq3qPonLJbBjagefQXhp8aHia/icU4hUxSq
tDa8Ec8525M86JNtw6zQjHGCC7adun1D1oQ2LkIV4TeBu1ynL3Uyv4N1RvxldUuhuficHMq8dDhK
6Yh1VoUvsnfCm9YbdGvYdZhjbWzDhWbKorUVPqLZwBK0YkIeymkoMbghavDGoTkWbT68I4XdVsSL
vXDFZ9epdV6hWm2UhtZa9OElb8r0sVZeRbI7BbzjVoxs2R+qyEwfhVMRpNtOPBRQ8h7/+7MhzmKW
BXR4bXb97x+by7+TYfWY6Hy+/PcXG7caQLBNG9z4BJxLR+3ICgXCMUnrocopDhVTBYMi1GpN6hI7
e+jQ0Z9pGq9gRj76JIJJFA32qvC8n8AlH8pb1B/APeU6qM1qB5z3S5GguPOusVm4jNEt2GJCj28z
4eiiwXxoMTxNCabel6NhrVOHIE+HOUjnipPpEkrUEj5kcZicyMOmQ4A4NmVwt4ueZU/gm58A64Ay
9e3rUGYmbLxk3I2lui+yxwG/tzL8axq727I0fQ7IcGNX5nc+/ojyoe66alOq0KcXIfnK69wNRxQM
ZWMb6hYVRbLsmyaG6Ap5JKhe/yf3bihLtlnipe+xBnswsKEesagSZ5AdCu6voI1OYVVaX/x1E7wc
UxhfdufUdAWCq8I4hVDjPDlsNHQghpIGFQwD5wKMUjfUJvr9Tp2IgmSlEYKSjBUosbl1H0HLFw/d
mJivsvxXoxfa52LA6152b32UVpcxaQ/ollGdVObGbghNqcPa31aleWkEowj2GEzU8/S9zxN9bnNr
ukmpKr5hjvsKna1nUSv5Uw2bRLBBcFUF2r9czyYcDi6J7ykcuNe9f8KnNPVTvPplY325WcKKjJsy
Dd7aqEiB+TXhiyW9H1HotwpG/rbRis8z/5IpRgYpFxxSvgkcTYtc9BhQk+HdndjD+5VYAZYC0zXL
O23mt8Z/yvo0P9oCuyRZZ82LrGxm//zddRichgjLTy3I6MNp5cC4mImZGiVlReK8DMhrIHVB9wTt
uetCTjRPlt2lj9+92PkzxCwx8qGGYtu+hSlyUdDl4Bj2GCrjPbIPXgedOLd54JNZVn1GaYxg9EgW
sySe6rJ46Is44opSz5U/qd/cWkwcOdFlKMuoQowHwXtGRnbyLsvouadCQz05cEKxStu2kl2T5Von
NFzn2HK/R/RmKzJh6Ff65BkWyXtSsSRJ8a0TBh+QsWdyWVmVPg8FxhRDMLsm4yXiRcDH8E90bGl4
kJjgfCFPG69Wb37F6EAuli/uWpdSfQbNxaEJtMch4KtThM2OVvxOakdNSA6CmJhlrj9HCwmMbb4N
qmnd5GzQmvm+ojzbGLMytjLxdiAa+FwBj64tUQDhJsOw7uuB2sQKcLf4zYbWq6caVicrRedTWPWn
qac/fIAIyaN8l2q69Q78Qy3OJkktFwvPGDOFP5vRJsYX1qVeYz+mQIZoVQq+babCK8dX3/3PjLT/
aPcSsF9fbYnBszDthcTKo3xdRZ5+rGqt3xSEmHFwn4NZP7l17+PgMfclLPjNTBxm2PfHximiB9dE
oB3iSQRPT4iv04h7RFIlZSXfP/gIdnZwPghuDl2a2AU62ynX4aOUBfXAU8BaCqdk+8+w3WBXGC5O
VNCzGOfOKqPCNpv0E3VRsxdVdgGfSClra04gy8UW6v+zWx+vc1Z3B4bj2XaSVApEVHk7W7YOjznQ
nxip/a4iS3Hr+mznk8a72UnTbF3dImzksUw8wg7UEoPe9bkLiimDIo321tPmQai72sKsXZKNgm7s
adCGvZ3N9Ap68DWPGf6yj/fORCjG+3CIXlPslgy8BC1mgqMmGytgQjmOVMwyiP44zBPrG4gncS5V
5e5jhLssKbFSp3QK7Ll+RVA7kAJc9hwl4jgUSRABbfmVY6waXaZBrTSfwTE86sh+DrFYop/xDlml
3px0RIqcMTUeR6CMDXg0/jCCoMDVd+bnK57bbCeCeEcGw9lidHEQto1bBVRGHbUvQVQc5ybf1W7/
5XfgIomUADvehQ9hmF4ij2OZGsLy5sehT/Y5c7g6FIe6ds+N1dxhroNZjOUuoU1qNC1m/u5ZG1S6
PgozfWoh06yTuPmLTFSc/dJ7hNHN8bNNr0cIhAUyC7cGbgIb8WgH8n6K2CwOzcZZnNQ6IUfxf+yd
2XLcSLZlf6WtnhvVDjgcg1nffmDME4cIDpJeYCRFYp5Hx9f3ClbdrkxlWuYP9AstKSnJCATgfvyc
vdcu23ZaDQ2SEWbkYKNXkYl+unYL0jqCR1e178o06yVJ59/srK1fSx3sZk8QCVYDrQXv2BFrzyYx
PjrQBtrqmpdx3+S5QiwTHpuqfNUSG5qPk4QwR5r23zxP3DKE3AUmkQ29r76bAwVmo4YDiWdnL3DP
PWjpxuTO8UXzo+mjR9dJXwPbX7MXr8Z+fM2TRB6p8c5QslfBq/TVc6iv9pBx+g4oCUSLDt9lW17r
3ktQAlCbJEQsiHh+Xz3lVfERGB0uF3y4ktshmRCXmhBGfMwtnG3lKxpDmmB5uaqEMqARc+eVSBK6
yN81lW2v6OJzIq7btedxb5MMKK8REVD0+nafOsk94PKa2VfwjBE1PjKeXY00xQ5CK2/rph3eGrKC
Aia1CxHGO5J9HuTVzt5yEy1rZdzlNMUKf3o32wk63ItoFaL3uqbbkKkV0F6bj/9WojteNBXsS/Ir
wXZOw6uV9KsrPQ0MevlRN/NTTUmZhOXJRJF7EwK2aPH6TtV4MjV48mjnco5hc8R00eUXCrh4O5Vk
efYcaBMR+auCcfWCQe74ZGcRolPWnAoXUUjsdeVjwk+dPF1Y0kPinKMK7hvkwybCB6qEUDIYRGjQ
3DRo+OKZJkhfTdssg3L41SDTaAVZ25lftzZqyyC875tkZqg6oVgjmsntmev5DAoZJbL9keYdXWk/
1m4mYWEVeWzWdFE+bWfe515T/8yukVBMrupctS9lXBW7dGhxeQ0MvJscnXLIycBW4Wvuq+67CiJm
6JZvPCKCoDaOqmoTo928Ga7mAsocwkTt4RhcxQRUR8T9cOtQSNJcDNIIBIGLV6fuqovC977SKEXv
YD7cf905FTstfA+CNKfnLMPuAm8FewcVxCAYgKNnTO4FRcptOKC6gblpWs4DSQH0v4zKPUqrhLoJ
9TkO0sdURe06q3PGkhQ6dKY62jaaaX3gxsDmPA5Cycxj23ThbZX5oJ3MdjuWFdl25LDyoCwY7YZL
Wt7Qe1t1G1nC3Iv4TMemh+NUlA9ABK2NNvoYSE0JShm199Jxu2Lnz7Rla1d815B2P4QHhLyrTTJr
wGYyM5SbJLQ3Ns70a1ga3c8uO7fZ8BDaz2bhmi+jfuHJPgxqgArZGOZ2DNVnkXiAM+Zlaxfo3FyP
VSv4ibYcaKK/RsCzFP5d7Q9nKynspWUNOYE5l7CkixvMqG1zWJiDluB1jOk5YZDMkAjfSgFGSCUU
k+bCAwVV1jh1oytPsotr+5rBcdu2mjCiNkUHaSKNbybjZrTXcYWXobVsLIA+a1mF8pmGBaP6kFaU
qIFLGHIKSbzOXuG5LNrSe4o6rP295lxjYmzt0gL3judJZhPNQ+3QdWIoerH7+FspSIHi9Ku2/TAf
8JkjpwvmhzGtnwHTnbWHEjqZTl0ANkKNUPv9uNAQyIAXSel/y9eqh+nQ6eS1KRF1Ge0To2Vm4DFi
de6ybYGyYo6+abPOTkhxcUVYwA0M97mr7ue+lnuVa9Y6kJs9ptG1m+Baxv2ctWG3JxFX7NOBJydo
OhxcrrDXCSNWqE7mrk07bqoQpZebzN429KcQaRIXUw4xwz+y28Fs9Te9grfhFoTjBMYPK6+dJcWH
tVAuFn4Wch3izXDDM+fycV861T0mzyHPe7rQEbYiLR5zpOFxwGqA3/y2rIZ3NTlPPUq5G5cs48Wc
EivIMHXyMdsM4l1jDRSl+Vw07yB6nrOqpush7VXlBK+hngjIi/mNfd/cNaiWpix9ibLNyHFVhvkh
dFE2kSSHtOUqsiOsF40UHnq7f06Z8iPYweItaZgzFG12LXjJupbOQrT5CSTxj1yVh7AvEf3MHZF8
scLiOuK0IfyZbK/uNpoGZsD1sQrUuSaJ0BYC7X9LPLsbMiiFRgjrFuUZ0wlaYl0f3XuztYkaYkOi
OMQIdsR0sh8SD8y2FY07v5nNfcIjhji8CfeyLsqVxySJ/GSbQ2g11RcTBhza25SQB+Vv3DDA4i+R
u+DvxcaBUiPIkyUeZkx4k+Dwmh+iRu/jjvANZj7mxho1v4bPw0z8U2wmVEwp55xixjTo5YI2cTMu
mTuQilMxyYo4D8clWNGs0cvSeJTjBDevzG6cmUpVgmJdurOx0m6pl9BcyQWmt52HQKCJj85okyGt
sFxqDALHb3TEBe68+6BLj7hAnduhMbfsgNGmb+OXEUnTNFWHeG6w0TLAcprhexkhdxikx4je5+3k
zX09sFmOs3dEDsDDms7XpOXsMntEI0XD9y9GO9LgcRHzbpD/HSk5cdwO/k0/Eb/pzeXWybM3HKsN
3MaQlccl7A8bzcmnze3VfUMaTmCu2zg0FtLC1tFFIW8VyhLPuLELgrZZuE3/7oUJGkHhI6JjPE4j
N+hWk6yAkdBZJI+y3iuelUtbQoCjyZScPK4K4k5EPVziyi0/EfTSazODl9jJXqYcOxvKQXzCMyeH
2cQk27DmhDP0jKFAlhGGnCxJYBq50MuxSWFb9EAWXOdpiPtmi1M23TXwc9d22KsXvxoQV6TiTbvX
hp8XTHe151XHtCVhu7dm8SZenIgI1VaOatmhZNyVcQS33Z+ezeqIBGV6gQgGCauLCA+/fouViTxQ
Zafrr2/VRLMBUHd+tALH3o2w6rkzUXkNzavTjcbpP18i4fz7W+bRrA/SmTb/+bP//DtnytHmCtpy
Cg7gfPP1N9iljFPb8ZF3+vvXnyhyEnbNGBO5x7jeSZGOOSFNKSOrPQQBxfWmAs1vEVD4my8JgYO/
+fb6t1//LkytK48FsBxaCbjdFmjWWm7mobtyHG3kvdBsFnWT6kd74kQAPH9ESm+idG0n+rB24R5Y
p4OdmWKTT21kO9OVlz5+a8hAuqKq5Y1jxY9NmJ1nrEVgcEx6/uP1RFCF31rZdwxB5Oc8VwCcklrv
CRvHw0Z64F7n1yBAd7xq3bz8ZLcpLoyRtmPFNIjWDSgVjAHUeBFHpbzCddREsAeIOXDlLZLSj0pF
7xn0PU7HxcpojI2+Cu10gVbD80b4KbSZF8HQz6coild9eRU7xxc2DXdtkcfQlUCwe6IyRNufprKi
J3rjNk9xlfTLzAiZjtX+a1BtG/rqjOdii7SB7kPE04Wn5RLl1eNYm5d89C9ihkxU4dIKxvgbjhM0
HgTJRRblswR9Eeu3vKI1p6qPvATIW0HVqsqH2OGUqfkRQe8yjg1uRUqBkEOAaQEdNKhjqam9XWea
RMuP0Mo648WxpxPMYo4B4/TaJebaSORz4vlHSNjttvfUoyn7GzOK8bQpkujgP6+ciGzWDHGI7SDC
GFHASKZAXeV8DCkQeiIQUCyuAxH7h+sr8drsjQ4lqoSe02eThN0KjzlKmUYDFY6ys4iu/iCz3ubU
VwD99tgf2BmGHzLi/tCJBa6hcuBIYI6qGAua9yaEHknXdgiC1zbGLJ4RY7ACwgJV+NuQzRemVPVN
7lkAbJyK62D5y7Svvtd4rjVF4bL2+cmDvGbhRNg7jEbdCWN6wEQhuTMxPBjxVB2/vlDvymxZRM5W
eka+K2enOtbXLx6Iuv3/Dw+vPv7rH+9lX3Skz3+EqPZ+lwWuiO7+X//nfxOfHn6Uf0gPf44/uuI1
/8P/8a/4cFP4/7Qdh5m1MoVrW6b/3+nhprD+adqeJTxwBDicBJHj/w4Pt+Q/pUexKUzP9qHbWsTJ
t//KDvf+yT+01D/+++X8Luydl/fv7/8Hith7YNtd+1//4Of+Jiwcqp8ysQI7rukyMLb4T/7+/fWM
TJ9/bP7PfpBR0Dvg/dKKYemY5Bfikc9E8jzlll/e/OZa/Mkv46X9yW8D+GSjnpQkovP+f/vbpMD2
KrCP71wzvFgUNnhyAsaRzk42+ohd/XEei2Mjsyck0c9Tc5Y92RyTuZ2Bw3rsgvRHoiBeJnaBd724
68mnTH36ouRdgYpYVM3gr6PUJt79/32Gf/K6ry/rP4nq/75IrusDylPKIlTu9y+bQzoSRZa5naSg
Hdvq3mrb58mSO6dDDVtY96iSlnjSmr+5Xl8/+Jdf7NM64b6guraFdY16/82nIw2jL9sycXeiG+mw
u48GPaDlOOnXEcreld1740Rpt/X9OFv89Xu+3ou/vGnHMX3XtT1BuKPj/PKm69KN7LlmG/UyI9ih
UEP/xwBnkxfzzxqW9pHaddoPAaJkzs4/mmkKL1U1BHunzn7iNy8x3HcG0KEQwzK20ie42VSJ4avO
ZXr86xdr/dmL5YayTW5oy3d99/cXytC6QCZF0nBxFdAMIuvOnNE/ffvdJEMSuX6u9shj7D33H1Jv
g1GtRTSc01OrRYl7sQcotXQwQibXviBMLy/fHTVDbKBOju0uPKRFt8NXXZ0Zn6JRimlQ2zCC23nY
uFaeU0ipx8YsxPlv3tn1Afz9LeA4tmThZ2GwhG398jGQCFcjV3aJpRwrYw3GOXyorerR5/jG+MQ+
Q5FgekuGN2VTtmFyODwmLsnuEjfesmsoBAJAzJYZ3It8cne+ywQwDerHgm4ZCZ+hPjVq7O/Tmnq7
D4A+/vXrN//4yLPgeQ73kFAAVGz7959MUFIz1g6xmhKlACfY6JIyyOQklqutzZDcmXtQWFMx0CjF
21D10AnzpNELIv4cWieNf/z6MgTD3z1d16fnl0tLNiVzD1+6vmMKVvbfPl2E+dk6L61h78U9oymc
dh6+5BK2LegQ4NCc1JZV6EGeEOZhmjlTW37WIwLu9N+8FOuPyzALPPIfaQmLkcKvD7rnxtIH/tTu
a+qkxzB1pi1kOrr8Y/4RFUNz8nvmPKxP88+K4+QwwnrXYbpSWOT2wWTU64JDxIrrTBOxLFCa19nT
VEsP8PgIQtAsLt2nsqPq2fGDlywvsmMDTHRZenX9/NefuHW9bL+/rJ40hcOOYnHnEvr++8tqJG7p
pI5o92GPipytjBO7CFMoT3Wzj5tW3sAf51sYK6i5vhXkfz4IsEebgdigg23iQZOh0a8KPb+MEnqa
HnGZmWH46UdDS51KBFmTuJu/ftnX+/C3r9rjLvB9IZVk0fuT5S5MtBUm2bAtjXw/lSNuiXr917/C
/PVT5nc4gpxbNly06qzsv78yZo7txAks6HPMtRBCYB2Ocewhq4GANw8zjg7IudLbtUGGhonD1zYv
bP+eAFdUd2BWHpoA4Ysqmc0xx/zrV3f95b9cANZPx1TCtRzLdn9ZaAY8pBFogn5bzdF31+jKA8lB
RPgORKPI/pbGEzGS+PX+bp/5dYHjcnDZ2V05y0rXUte//80eV0ETcxrTHECCOSdnkOaW9+hepfsr
n7w0FIH6oKy8vB3AaGvsdbMc/W2eeBaRfeHfLVd/uA0sk9rMpjlrW7Yjvm7u37waPOpk+7gtYvIE
OHvbtSuCVoP71nbhb0ZFsbnLoHCt8iZbZqk90krE/2qYJtm59RRduILO360N1wv/uw+Gl6Ro4LKz
8TAp+5eiqbEd7Zde1m8Bo0bovhiAhlF/zuyO0Dry5XgOi00Dw5T5K0voWrXh8EB9QM9GQpNybuMr
lNZmIkuzA6zeGmsRXeLrMPKv76BfN2EP74knhE/kqMlHav+yniYlJ0Kd5PXWQAplOp8V0QybzKzJ
6lA3Lux3XKdg4Jy/qc5c5f/xU6Mqc22eKIUk3BO/bDKW22llaKfahuRhLEtkODeMLdKDe/2CPGHD
5I/pd0+WKACy8BaSFo31NlvxnBLQ23FG1HCG0kVrPnQ+Iqd5NOZtow0EMHNscnJSByRUwKGaxsBh
QtagF03dthZOtCBnbwuiQaLT6NxtpzMEZ8ZexsI6BnXSMT3tSYIBv7c2Ou8jNgFCB6hGb5QM6l0k
bdxQWFgT0lnyrIS+BwN+TMheSMQ1P0czkAfk3I2I0utZHouyJKv6ax8VVrnNkvM4IV01Kcle4sG4
iq/V92KK2UDJKFI3aTdcRzNYdJj6pmR3oo6UeCh+9vBym3YT42n70dk+CsxpaC4tSfMLwlmYHuUO
65OoWoTecG9riUqZH0gAn2IcmRNuTeB2v/n6NjTTGFJTrBjAJuWquxoE6ZbKLTus3I9jZC4a1zjR
Np7vSruxIF/TFS20irbYV8slj/1wZ/j9g6Pz4anqIuc+GcS+j+zu0LErAAfMBTZ/zYTedrx9OBn9
gybC18/VqZgMd9/l8WZkWhhbxXyCplzeDVlY3tFp38bou5Gp1iHZy6J6cGj2el73VkZSfwthKyAD
xJ9F6dpiNCvcB6C+xoFX9ZmD9jDL3jj4HLUvVSNWDc/tKU6wN+dz4C+rXdW5wQ+izzDAGWLYFp3d
rFsLtYWfBeM9uG8ip5V9m15jg2qvbIiRtbG+hp6H0LikcZMDbKGFh+nNwbQx4aDYhBGm4DEdeKk0
TlYkJRWnypcwzCvDX/Wmup+SsNgVcaIORo8N1LbKTRtP3nImMvWpcijzoNogT/EGNKN81JKyIMIW
+EpjYLxxnHrlCZJNg+uXpkoW2HGDvWW2B8vz1WHuCdUesf4z/oRk3ZlIdGfTW+PYkcduSxpreJ8U
SPiNirYyU2Acz/IkLTI/yP2K6CoNDyDcxTYCgSpDVz7pkSSfzhYvMdI8mEz0oFlJDc/Fw5NVF5y3
ySKI5bASbaNXwmz90+R66W7W2KKTKO9YNHSz1g7JXKGK14kuxUOkR//OimD5ILF7G/t6WeeTPlaa
3irjAzzwxpRdIwbMfdFhHvSict6UAxb2Oi0SODZzsUFqY34X+kfaveERnX84jRiXZKq2pwQbq2rG
esPld+5alXgkDpbyPiunN1QmnErb3N8gZgDTa+f9T+oh2Iql3gRYgNdOA5i9t0HJYh1NlslkBWtZ
4jrPonFeFsbToFV/J9qM1lFOgFMkkFG1WBWXaBAhZjDCOoCBb+n4S3Ya2Dfo3nCRTRZEJFPViA29
H2QBmQ8sbnjDaWyvgbE4l6J+FcxN4N44RAJtgsFyLkQPEC0/J/vBMm+xeHboHwlJZcsBUUkvaj9D
/P5GdbYoQwdtdQwj2cMpkmKL0Ei3D03bB6dU23zpavjVSd9thUFXS1YPvV8VuAA3sROVj4zDd3B5
y2OUGg+g6exNMY1PX/tkmaTzzj54Dk6dVrr6JUkIgEbkVq/bhvSE3hrStZn5zCet9my4mKZV0q8J
F2awqYO7+jrgyg17V7qpQjUHq3OwU+eAtdJYdqHZ7gfUP4S22zPX3HyY56G+RQqH9dVI0bgkHgQG
EB035EmonVc8ExvTHqsRNXQ3De15tMJl06fWz9pPPgq3GRlL2uAWRbMePGRwVo4SQtTDLpNdtGST
fjSmVm1GsDBLuNYNNFwyP0YvUns4KqaftCcYU+GdPYvmSoeG4pZaCY6nHAthNiN5KkhkuQWmAG9W
oAy0ZJveqnnkjacsLdKQ5oYhSLgfG0atbArJGU4a6RcBjJYxcLZ+5BbPg+aVJmK2V9qyMMgJItjC
nxAt4iPbh7cT4Io4EeRPlaiiJ3So5Ktz6JqSFt0GusfloOIHLol70oGs9wTcvIshBgAfaGSWvTO7
G/Sq1SOHxXSRkGh5E3cpDCJGwbDYrr1mTcYmxEG5YVpf4aRiSkViH/Td2ECnTYDNbZMQzRBFgmiv
sbwkqryLyIC5/fpO6Mhd15A0dT2tI4mgbSZSouWGZlJkfiL7sM6ePYANmLgeldOZp6gNkJcx1cgF
tSlgQpL0wtFaxdYgD2Hu33ldnt1VNLgWhT0CrTIqsgLSem8N474XxBMx4GN7g9APYUE9lgOQVHPQ
0xaDOoo2MvoWNSNe1nGnvfWLqjgMA/rGYTigS+4e4QU1x9jQ+0j29xJK5YZr09+0dZg94IB+amqj
PhUaskyFVAwc3iRf1NCTsjbG7gapg71F9Z+vmJKeobaKcxmbWJPH+jvm+/wuGNz+hI56xeRsYRrN
9GMMwiVZ0OORMNFj63CvBPa0C2HdM90S+RoHfQpPFA1aEMDq7LznyGwm0vXMVwJSvDMxI4jIOvxw
cTXcE0/EbT2cs9S6ZSODA0YS2YOJFBxFEip4BInmOsjAj7dCj5s4ts56TkyIxuLZ5/7ex+jMbhnR
VM1N0ZuSWEHjPI2Ve2rp7czCHG7t8r5H17VPaVtspoFdtq7uB6+p7ozac7bpDDs60fYZCxGZCFns
ruN0HmGrGO8eO9TWV/S1cppfJ380jROalTXFsb6EU5rulGmvU0qVE2EZZC5cCYrSOFjBbQHf9Ajc
/dEjs5aSXOuD7hsHU0YTLuJIYbMlim+nRWauS7+yN8STfJRObd93ZRmse9M6ZQUi8c4O04WK5NDd
IDOEZuOSJ8rvgnXo999rC3GNC1B5SrkfWnsJXqFcG9JPNqEy6mUZfrJ/w0KQcLjJicyG7CnoqEdH
ojWv6VMKNE63U5xgD55i0B7lw1EKiI14IvWag7Fe2V1Ub5wYJG0YB+PCDaFFEhNsP1i+DYkGx68w
P915iY9vek5zEst1BTXCjedjLegCWJ5+JJE6uxM5jjMc3h30JoK6EBB82DPoV8XP7/VYvJEgCMcy
xzfKD0jzGbIL03jCMwRpm1agTjBnFaNN9WwCeeK1B1/R1j5RV42HjfXTM5rgVHvgWlxRvra+Uy/J
mkxXncIe1HXJqa9USNyiidesRmGoy08HoeWClNd8M1W95oBLXqZXoSoqk35bW725A0idbYr0hx1L
tdCaEqcL/UfQIP0xaJ3PTgQP0OiLTX0KZxxhutPDcQbF4YSk1tSWN1xwKw+XvoINxZwnnHNSKpQx
ngC1PlotOb+wrwuEwTx3UZ6vh6ToSN+i6jHzUV9A4SWHzmGshocCjqQ3wcEUk7xBNEfEauLnR2hS
rBWPYEus/US2IrS3WuzN+SXr1bHVaJhpaCEf4UdW+E/Ip2Z4hUxtk6fTj5CSd1WCZ6LJ74AsFC6t
yUkdlXdlLgDRFN1tX9R4huAlA6eq105W6ru+GD7JVF3PcrZvWtt+wz6cLiWHD9EPLlF3Ro2T3rlH
YgxqK+CHoR8GM+okRA6mSOXCMdhmrhGw/PAJWWah75PsMLsTpk0+qtt2FQBifCyaCkNYEb+RgyTu
RoEozmyNnag+SxQmj2h+WPrClDaEmMdTb/jRphnwNMDReizNwFqBc2b2ZnvJvjBGZMacSrbUAuk6
0OUrhhDvrkYjcePNGWJrjxyIbgBJxN6KHL9sFXKG0D1GtXeVtRj50hOjj8c0GA5J3+IyVN4DFHgF
0raudpDRPwxOCa89EGAQv2xXHjkEUdw5oJds5Fa6ugtAGhq1pV8M17r3WtpqsWvV66rFzQUARhOL
1i6CIvk5unPwlmX9ySY36kZVXfgAyDdFjR0am45tYy1TrVfXZKEEOcaDzTpVxYMAFpek+34A05aD
tDCNAbGVGD8qP+TUSboSmYe8Yd8UO/o9+t4bc7GHESCw4vvdcTINd2PMU31qHJlvSluXt02agYHM
r1G/HWY3Os+wXaONTmR81shNDLe/JpJm8Rpi/zbnaAerOF8DcCI8pAM7VNRztZScuh5GfErYYfXS
JXc1aAabJMQuJBPOSQ91F+wgkd5EiRkTSxbEh/H6pbDDbew3A4WGRs3ltsO+trDOokaysFJEE4SA
5m4eyTTMDMfY0JhsceK6P4SCI+p2eOGCVmPo4H51g9w8T7qpdp4V3k8+0imflS4LBEx69xttCe+Y
aJDBIAAPiIBJDszErT+Y9sqYxbRzZrNc5x2kYsq/q3SClaWngLQR9kC0VZvWre8GmwMvE+Foidg7
OjruCzRQaDOkapLzERGhDrb3lGt74Fr1WN46lh/Ls5+9ONl4mYpe6zKkpIjJgorL+kdFmurTmLIW
KsLB0PgTfV3BjlubVoxkVxOHXXnauKPUdDEvOGeCiPT9CJKAgceU7AoFuzQZUDeNxEw1Utp3SLuK
1ejnxWqO9C2PJnhI1XarJB2rF9FhQ61zyZajwq3dxmqb5V6/bHP3FId8+IXyQMWnzps3Qq90LXJC
cicq3iI0W/Go15x9gu3Xqigl52URW3czqSHLaGKOzfCGY6LR/mhMIn1CJM11cZ+XQ42jxW9RY7e3
DZSsBxN+2Q05KPLUT2hZXc05aSw5BLEZo5Bq4w9qHnw+eNY2fqFR0sYlK6dCyR8jeszmjCPcVD1/
dQ9zegC6g/ZIOIkVB582ORWiYLvuzJZirOJ43CGNLjRmZUZu+6Ttwg0s4XxbuflNoIDc9EbMVtwM
01pfccYyAbgCb224y/PYu5E1bkicZI/a8JsDgOKDyYFzzluYx94Is3MUTMbamSTGWSdgG+u3CkHq
wRrvrJpiuYsmXF4eNM0c+tnCrfVtowzcULjlUDDO1rIPaRERlQYBvKUOKUvYuNddQspzbpS47VJD
rtvRcFeGSwxIYEk4JHlorei5HHQ5mDsIN91hmFEzUlqO1zThGr1q68TFZmp9vMX+ymvnWzo9+VZW
0+G6rms8XhjIibmssGiHDqetALHkqrVCxjo22g4aUVcFw6EW6WPG+fFb6ooVFQW3LKfwY2xj8TGb
Qu8UYCEO5dANIrcFUxaU3jnxx9PoTVRlSAQ2VcjUjjh69LxoeRN26pv82tcMGuIiCg2vgmAUgXIK
qcvYLEZIpyhm4HIp4zUe/PDOSVR/aBqLqDcOUt+S2d6BsnHetXVI/cy9BeH/HBjwZnm0aZtM5HUl
zHyp3Xcqz47wG7xVbeK0s3r0HV0ykDnwJty6uTDnsxmpzc/SQXifAeTKRla+ubGOpmVEC6c0jJ2s
8+SgO5YZdJTu4Br7Upf1GmPEvStGCChkbXLGGVYGyYjrVAH+GvIB7o4dPMVGNt2KgRTvOjOern6N
QyHYyApk1fak3OeGVBSu4VQtE5V7zyNw41XZdO3m628DH/i8w+1JJHq89IGo3VqjEd3H0Q7LrLcJ
GLvfoCL3+MDRkjoO/Ccyc6x94g+PdjcQyohC5WhQFipjIPyyVvtJVQIpB3BHr5ocSPDa2cAbO5Tj
cJCk65wRcnw6oTkiJOQgkJBcjkQRFWoYlf33+U0U8r2aouFtLIKPHjHdYnRbufRkbC/LpoG3jaCl
Rd6NFTzASV5VS2MICYDIdA8xxS0JLzStXe2yg0wmboPOIN1DKWJWPSxfpN5AUnZC7m6QDIe8gDTk
yD66tAobaukAOKwr6xyS2rP8138pXPljcMocDmGqIUfDtJ0XMG6rJo7ndSqzYT0hvkG1B3NZhTNX
jwJ/dsZ+jf6Nwj8uypMXbktLAJ6OEu8CZg3Foe7Mn7y4hVHobN03yOFaIegdeaImmlQYZ4hbP13V
GK8DqXZ0QUvvWDLTaJoAuFPEwi6vwJpqxKOXTz0xV9DBX3wioSNn4pCBozCe/PlhMDg4eAOedOWB
AEKmxq1AQHNp1Vvs/0uzarzHyfYnfEzdB4ofCrggCc5hTXqWCMSHr9Wl4yR43S+mk4OkdhWG6Jla
IClPCZO+VWO612ULzvbXKUfV8Wfa0QKA5w7uafT1jijfYkWxWCzoeV3ISUfJ1DXUlZqp2WQqYxkh
wMJhbfvbOms7kmWnZUf4dt+zMPpz+8SbO4xmUO0VR9g7YCzLsMm+mYURH3hTgPNCWhnafc4Agi3j
dCiO2GqMftxYpfM9lzQEYg4eZ/inHE8wedGkaHa5WyVb0sRwbxGwTtbE02B6UDP6DoFvamRbgriY
kKCvX4Rt+AivlwgXaW9i+yGxBAlLVJqsoekz8ZdvdTJkmyyO9JZP84U/sXcdrWrhFjN9C0wl2HUX
vutFG8fFhIc6EWdnaD1MNK0gvckIEJY2Hxq61reZHXdbtJJA/hoMnE5WqCNFVXlux+QV9Dw3WFPL
NT6vaet+8QPKECpkG6yTVrnHtvsmgqxb6hTIIa8vOlhiLR3Nq+HCPgs2RCeQ/QITjLHiwekPjkUs
pwd4BvFJMx1sJ6uPfp1F61QX8SMkXCIrIQG9Jz3JGUkzwyYMnY3Ve28++QJPLU74NZ7Ggp0Ziddg
XR0OVpXcQ1m8sjhDoqdn95Fcdnbc4a32keiASkjPIWXRaq5sZML+c+4W46uI1Q8XAOFFuIODl8gH
yXz9cxN2aDIK+TjgtAY7168hq8kd+RjFOfcRpNljFr03TXNXtVP7HAJm2FgGfil3tPoL+sLPr3+g
VfHMIH0d+pV7iXs0lKHde3dFPADxLSp/N4bpfMrA36xSFs7HEEvOTe8W4bvAXZKPtfzZsSqOoDWM
SVxZsFFKw1fJd1vxIbfWWD/PBu+HVx7e69kzN7KszJ9rOBrkNsRjeLQLqHeJr0qUbe0b3fzo+0gx
ssrchnZryYhjzho6iP2Cvp31GvkRvEwyZw9G11oPFPXZNfzMfYmLdB32LGBZZweXvCz9jYHde2vh
AL8U1H40QEz1PsY+41rH+hZ6ILt8e9CHPJp9EhsnAAH5N1lV+vkLhu5kfQ+iUF6EHxk/VW2sjfia
URewuLgDidFdAu8rL9vTIAJ75SXRKfDr9tGJQvsw5uTZci9kP4TXvpGJCMmlT7BxWP0+KXG9WWmn
Xjkh5FX45hU4kdIxl3T7ZusU5ESC9ub/JenMliNFsiD6RZgFEGyvmZCrUvtW9YKppGp2iGCHr59D
zUub9TLT6lQS3Ljufvwly2W5ZWS6i+csPKLbn06+wTdk3FptFMT7PHhsViGehPcIOEb8/0/ovzMP
pj/1tL7NJjSV3oxWop5j3dfHvDDbt2GVLwuYcC6r/nA17B/ofEBuhiG48EHRQC9yk8yoWV+7Luge
VNtuAqNnfZPe4XIN5U9RYNAEHN9Orx/pmWjvDbcsD+NoGIcAhnoYD91NxvRL6rE41cRNd0nAmkK6
XrNNV38I0idHz8nIFq5udcw7qz9YfY6wQWXdo1K1JqA3wcYqiYXnTRJcqnQDVyG+nZuUA15VC/UG
hmaMTtXOdqZjzr35TfjUZU6KaR0l66igeP6aKX1I0bbO3RCw32eqJDofF8VBANu8wt0ubwNQksi0
1K0rlc82DDhU5bnjG1ts2MNZK95Z+rhcHGv7nRu6QxthyF5SHvV27Cdz6oZmRldusCbm49hWmHNT
9kjzag2/bLFzczV9eT4XSuFBkUyplHqZ0+oLMtV884aCWsDREYehJ7MAaHd5zTMGWxN2I4lKueKi
oyqCGoIB/DVzqmn5xqHHm/PApcx5UJ7yTj55VkZb81isEjg+SEDJ1S1oaUJgCjYisTCYQASBgVOP
b3amiXNB6tn4XMGrZxj39Dt9LW0w8du2xftEs1znr+G8jMNZlqp7QLcjbZ8wGmUF5H4nzm8GP9bF
M+dLZTrrqRQ0mjTWMj23+ddcJu6ZMZvnbzIK1kb3SdGrG6UwdLWWsrqzzRGMKFPAiXCMT4jacsKF
hWVkZsAagsWK6jSTjAod6at2YC6f9XqqSmreiMVdnUGCP1wcEVJp/6CXHquvF9iXf1aYClEiqavg
sAg/PviudMK09GlAda1ncoIaXQwyFIXxr8QNX1Bg6fDI4fSw32xot4OL6ZTqRJpiPQpzflCwQog8
mc9JXE133pQ6XLADm4uaBcxgtdtpp3F+33zpHv1kO0WW/FL2gAWjbvQPlPGi2j212ALfFmQPpXnW
2hJVDwMAoINV0L4aszLIZ4JbuePlH7MyTr2jEaWAxuBU+2mCBc4JyC0/8/aUxnQPRPzubEBpj67L
ArGY7eWus7W7+c3dsLCqX+QOuF4cNFPYVVf9cBjK6Xff2+qzW/vveoZN0+Qu13lmbLddJq41W6dy
b9n3Xb4+ZIZynmYzgOy9Oq/L4DyJsWhPgW3eXGW7LyOWnr0S+heFP2bUY4Slbh3cD1RAVC9Dazxq
xRuKX/6f45PvKN3hvbe8h5XXzbae169EmqkuGT33Bq5tPqd8IU5ml8f3xlbc5Y5ZFGgEBIxS7tFb
A7yABRI89sg6Us53BT33zc2LPLTGsj8Aqw4RC1KWnUlXXFvZ8Bo03bcARZAFjhFWlV3BwQhgteWw
x93fpr3qPw1CINRbKrUg0wFLzddXl1jIo0v94xVQyv3oo/Q0pdsd0qQLGO7xr/37w4hYus4dxN2S
xxeDEUEjVljnstHOTZFSWYHoLu+NXXgY/NhhStC2aZoMx1YnaLnbI9XFRCZNHUCWXkr/Phfwufyj
tKr8tVDgaf0VMaRfgYK2KQRxXPtouyRCXssUrNtoVx9KL8NND+1LtqSPvXa7R1bAKizGEZHKTaw3
H3xwCbS/mnq+sAUyammbirgDdcxB/wI3uH/t6fgyfCgXhE/GV8Md6UFIig+rm0qyqQOEHGOaztrm
MmHMb6Kt7TfH6uTVGP27ia86HVT2k6oLZnbdd2dQRLE3vxW2Jqyezs5N5CqljpHytJbja/fvwYNz
MN8Dxn1s3CB7qBJ/fm6X90C1Dj3u1GOBUQZ6RQvOK8vjF58s0Rn8KsqCtH51Aij14pgvwiGX3ZFu
JT6VZ1cnBVlU+P9i8Yt5GcuKr5dfvFUjz4VkV5CRzISdh9v4zsna5q7xkSl8Nbw5kmIoqisxalnB
XWF2RYT5YQHeQi1go7epdnk2iMb/NuKe5TqutyvIyVvPtrHZzWNQXJOpKq91pZNz4gJrqJ6bznNe
K+Pex2R1cTJj4nuk5mnfFto8eK6+BpWX3SyObmQtr9tJl4yhEKt7TAwEZbcx35KJJV9rtuhQ80tM
GI4elJuvk+HXssKscP3FOeVMrXfpNGB2qAMv5DCZaVCheJE3MS3e6i7gMyHhDCkL5Kpp4DRwF71Z
C6sL+k9zbaiWnFgoDNfcmkmpxNAZM9MMMKE2ddSkRG0U+5WHBaLp1g6u31koMCF42dlZeG7zhNAS
d/zYSJeQotVPfObqLCihvwYzuQqEmxgaCpE//2ZP5h/DkBNI3nWg60SIe3wGB0tA8FxJm2DTQdgf
tn63yeqjwnaeRs7IQ+rK391YXf+d7tkgQHuBYRpFYBx0rdpzIpyrVejmfkjmuznN/GevdRQ34yFD
IIMjIFverFVbBU/C7qqrjMV4jElfs9d7ZNzKgGRXpzSLScWUyVEpSZNDGQcH+on5+MDc82vzP3Pb
qZ7mZH73qzZ7WuM01O4QZXwc5oghmjGOUpTa5Uguv+z8O6Yg5llSObCb6RV5sS3vXY79kbvK8jhU
xvxoSd/dc5Aul6G0uFzUtBW52UTkWepqz6RzrxnS/kD9+9vjrd27cAYi12yCh39/0LTOWdRzuJgx
p9luoB6r5GjO8fhg1pW36ULtU5Pcung1ngLSCpdqbv/OWNKiJo+DXbqIgSJ6xeqRpOyQ9F8Jo1Ro
87minMSPY94DtykRI0AR/wPNXBiVZDWeTC7JRlmQnvMFJZPUcrhGfRgBjQAdRBVK013Sm2/QY19r
+MiUKCOEeLG6kcUOYHUwswPVv6dQrWQElZfYmX/y+Kntff6Hhvod0EqXZxrIKsNnH3yMFUwzCk9m
oJzVr75/XKcMLwVXiFaxDyzGDKccUF0EKHwTxLySuv1JYhNZeCTVKTs2/C6UTAoqR4We2Ty4q4pw
HbS8tNrLgmAHxBFcIx8noeSKzZI3v+RsTK4VIcAH1pnm0P/k1LfsxOCRcxcG4XS0NzPhpC2d6SW2
uw/pzj8xC7QonlCkqzJ/7aABVSOdK1m7jpFDRwGQwdepoyao7LZTRvLMbF2+uTecWfy0e74EmOyz
lfOlf2PAcsEhVLiLbKbrAOOTU7OrljRB7QFZsARGeSF2RcY32xl8AQ8OngMsLzfY6rggXPsCaQ/N
BjIC8hIFSJ33UxdrZG08SP1aLT0IvqVxLu58FZSFWnyDAko0eugVRaZVVINFwn4i79c+h6k2UhiJ
HJZUawbik0TkeIZ08czMSDHV8t3VbIqyvv4D6KmkrxLel8ohjXmsvJG6g2ilFHGXGvqrGpk93YQD
vScPywc4Bfx+mMCwKSShWjNwJFvpzjzgvVvPpRzSu7kZHNKkgFKts2sNZbiaebr3Q3uuWE563YND
9qz3GUdqfKV96cM+9D2KMqmc8XOcnHVK866T991+MuUAlrPGYgJKE/2LCsi8Y08AGZXbNCh3Mz15
8P/MoXmBsdfsWovq3tKS3HEbmtbLpgp7SXs6GNXR5V/VrFjXSNntSnvy92XhFpxyALDMvL71W5GB
VEQ5Z/UXFNS699hwAFhnM4GlOzAoo2Lxtbe77CmZxNNKEPBsWBYGxrmC9kK/FUnil8BP7vLg15RY
goRjykbKTZ+6ZAFNaxLog6cxFhhp2mWk3ZHwMEeg1uVFWjU4tdi8CRn8tnNNf0FyYSnUUjvlEm2L
zeehQDYo1X8DN+tLZ1/LGiTaoEl4035Mk+CcPpR1NzMtDn+qFPtX4frpqWJx4HHl6F35pHT8DIUO
i79PsVJCVO9ImTss0+lIYJ/GDFea4TrBc8vmAtMTwW5zrj/FDA2fpQl6mTxTY/d79sv/ZG1nJGQR
jcvao0s0h9bO3RGaI+Z4d76o9kByE+aNv1mY4Q4TB8Dga6pdXs/zvUfNOUDYLErHEZ5TVv6XQizZ
Z/3w4xVyZLhn4K9GsZX9pPuWLpr9UpI2Ih/yIgsIulmbJeE6oEtk/01jj/NqZLxL44JletJ/r2QM
vW4QOwX3ZN/SRjK6KuqE/YsxmBXmBAPDSsR/wiTwCaCHu7/zqJZhjIJxfSgJY4Mf8z9lEox77LQ/
DmlyrrgToqWmXZsGAuyCkuDk1IAyHN3/0mWEy1rr+6765klzorF2cY8Kg7Bp/xcVG7XdTyh1rLtf
bgYuTQfqc+a7gV32lo6I0uks3UgaJe4opNCIJ3H7PRDRSH9Sc54OdZqeR7W9jWL108NWKRj2inhl
P+HfEhKKIPspVGqWJ62XDnX+0A4ixSJBS2RvmFE29w9xMbzXFXMIqIuwJHFGb9FfR6EPCWKwwmt3
fnvv+fEvw/HvRGFSMkm/5z527bsuyWAHYT2ki3Sx0dhcdrNEyMnQ7/qAMisr8kuqCayVAZ+L9n9a
Kn3x+LZxhCw7t63zu0XyjkhzSpuGLRQ9pT+Vyp5hvc3RIOMp9DP7V8WQESXl8FFL6nDFkjEYWP9Z
XqZCQsBJ5MVXkB5++uk6zS/yBVtR7/wHKNxpbEpMsyN4htKgfqwLuCV16h8cc1cwH/ErnusIlZef
o4FLSb5nDSKN/XZvwqclwPpcGDVWXQSGO9n9MZJfko3QKXGCzy51cB2PbIddEzcKVS6NzqdjNYK3
cXLjsJA9JkiEpCDQRIKe/6Cc2p9sEqGYseISZ7lZAVy/Rt+bgvqQYOa4ZaQMbDCzbT95lBBYR5H7
T33uvy1dj0NAQheZ+NJbzlZMY/wo1ZzY2SLF5pQy52jTYmRZ2q7XtTK/xhxlRRbVwZ4JUBV1E4RB
pU7upTnmPgqqX6GJae3/Ne3gxoLzKLcgBICWILIz8+gN+aWNLTqCYCSWkCJX1rVV7Is9n9ppap29
JVfAexauFGPJeXcG7HSqAfnS58MeaN/Na5/g+wYlaWysqs8DN59ws2/v1nmqgNxRs5hx6cfQVp4V
Ial9iV560zTMNA1HnS1ikwXAGNaaO6M/m7sysFca+7inTYurOf+5R/OYByZ4TNytRVTRKp4ueQ7L
lvkHH/iDzdc4ApLbzNvpbUIa/YcbqETe7g3xZLp+s1m7RigIeBUI430Ma/yfiD0qTCUkk40aMIj5
GgMd2FOzQY2Dv2dmvrUEb3aDrunLExYHdLDcp2Z3HjIhToHg0Iw5gndDzws31fInANcQLg3ncKCD
awc347Bx7clL0sJp3S1Jc53hRuwwhH1bK1q3U8TvmNPkXmssHEsvBphlJN36hWF/Xct9X2a0cumv
BSbt3WJV355ncQ5XL3NriVvckNakK72mmm80aQTtB2c6Ga2LH7jxb/Ns3xCo3oJspfW0AXk6p58T
VM471wLLaqxYGnTzGifOK0srqPzg3AKhwTAx6kdNR1Q6Y2eJxkn+uxIIyCsK8n7IKPiNs+SoO7M8
8pnRweI/p0380GdNGFvGaQ26UxkguppW/Gf591dlIEOwHdhSsOIMr8w6NJH02bNlsgOrTJyHiX1p
CvUwTbi5Z+Yvc+ydvUSDrYzeuGeph2KJyCjNRy9h1oIKx9MpNDT/xn+VE15wzrOsBQ3QgQ6MPG3y
RMQMztUQphOz86qsdDfO4+ssoAFqeW+2hjoYHS+AWdEfafcehVklru6KEHpFzCFvc5cC3/luZJ9H
80RJ6wnBAtrX2bUShcQFY7aH2LMi16fuDDW/QEa8ttM6h06m/2aLOJm+47Nvelp9KqTVHIvHEkpL
L9VjMXvpeeDFXtYUXGeDH8WZx97exKJfDdFAMJJqERCAc27c2pXiNGmAqhkl6v/Wyk1AC28Lv+a+
vJQxVyM4C+zjbODTue5pFl3JzIguwFbeX6d0MD6nHBlK3vu1P4di1dgVrSQN7TUGqMWXhbq9hWYL
bvKwq/ngZSzTSDiQqpw6Q3jzZmj52acxtQ99LtVJb/pe+VJCeIkqpSHO048Otzc92j3cicYjVmT6
zU+xAEWtcfhmxXsBLIRF9BR5qfVYY4W7DIZ1Nrde5N5xP1dJycIkUHyHLv8SqhSYvFGNrFJ+eRs4
LLZAHNI0+9j17+sKS27mu9CgabFSPLmtgjxWfcbKeMSV9YpX68nsdcW0+s+IVvjRDA91X5jiPe+t
Z5xMxOFGkjO6JENL2yJYUDBG/RxzPPUD9Wrd95qxsFMWrTmjX+1VYFFakSwP1YKXIrVI5YoCI57P
OjaxzlkeoCk3Rb13fPlUmd1bFciH1GqpQV+84Vj9Leb0q+bLsauqWR45yM9z1RX7X76UxpkXobfD
duWdFjegTXqkg8EOjqkLFhpnlmF3j2aLZFhnuITGpqjA8S7rfQ1iH33WcZc0hAlT3+rBhmVWvybu
t81K6NLOwD1qKlDMnouprfTDQF/9zq8fZJD+1bLFKLMxgB0yOYo6BmoIZacAnsFWr8lTROk6/U5I
Zyweva350r0EQ8Z7f/ZIH2oPk1hxXFz/ROb81cSTG8rKeW097JgVktRguJHnr0OkXVY2roU9a+73
g83p3erpNxY+MBl0T9UNXUcToOB2mzvtW3UEV0VvVJl9VF7PuyItRuRyn4tvDCx7sWP7GCuLkpfi
lYpU+utYmlSwwK/5uuAgZA5YLL7b0pwZZaCSe0VdAeFoo0VZvI7rDPpWUN8XiXy3JOkHp2lCJEaY
9FaeYq7E3LgGflRDNgwpCclfWKzy7OGT9LMnYUyQqUxI5Wu67qrHOinFo89XVHmUCVtC3wrS2eeu
pvnMe1+VvsuN5runSCqKrfW5l9ULGz47dMsgOeZy/ZsUIIEw344UlcQvjRfZOqZTNp8/GQ1e4wbz
ZqcKAkbtxQfgeMn0Ey/FhfcZvqi2vgUm805XsqTV1giRw1mfyD6dWjjXoUcaMvWa4Z575WA38/6s
eJJh34H1rsRR9a662i1PCnQvXr7x18S0xnXgV4f0wB1de1g4ScMq7ecHN9j4d/kdFb3+aeOE43oH
DwwLO2yYju70nVuKndRl/GKPq34uNFCe3sOMIqZfWPJVQWwDaTp4XwOTmrQk6meYirHDhVwxJEIS
3VUmvQyZDXFjO6SduJCHYeZozdf6kI0PftJAVIPtYvHU6JKObeF7ePoTGXYExg8ehQh7qJaQ7xhw
cS9gZe+QkhbxDRcEq1jP6hvrfWwjYKbzfKqnwLpf5nY4507yE9fqnRAsJQstFK2ERoxjkRTXaV1D
J3D5doK92/cbW1229lFk6sUPqg9IU0ZEVICmYKiQmKrp7J5fClcUNz1m1Lj9M3SIaFLL1vl35WwP
du4UP1ZoyHYplpA6RJ6ZWcBtVb4RBjGlG1SW3y3OCn3esvhLlJkIF7RyWp1cLQbc/PzW4eEFD30d
FHv2SUhwlCDxO7vKRdikctrPtC2XHV1teP5np4iasNByDjv6ePepHOZbnRy2Z+NuroLHoBjPJh72
iAqwE44McJ0jraNgcakzy0PgP9E0UchAZg0CZs9NLiYQlmxFDZRj7uweeqbi7QwfnwVIu9Y5UklM
Q5+RpPeSU7YRtLjqHUhkDbzNUvsayOpuzekVx4LUhMtcnqnUbKPmGG+3Yfij+esK6m9MXFZeMTUg
8oCO+13q+gIo9Jl8m/XYY5Ut8n6ggrCmY77ID7TIfKgquLCny44gFEUYLxC+fNeITIOSuoEHShSU
mHdbpa1Hbagbe49ZNpRYu3AS4WNJqbvNDlT12jhR6ywSxmnuudhPiB+7fEhtaJYN3eLMj8WMTVKV
H33JXGLB0u2E2x3tcn0eGE54tcLfrCc6R+XMpTEufhVkLRm6zeMQ10MI2Luk2rKHCkX6DvIjO7WJ
6g+weZ8z7r9WZA8LO7OR8TJcZ+4jgURizKjNG7bvQvZo9d4Tkp36xqgLDlN3yW2ZnLt+AM48u/ZL
IpgwrNTG5UtZUgxVu0FjZAnn4X3qF24vODACO7/YxgvbrIpdk/eOPcLYLxRRS8ER0KUQdIcYSJue
8uY0NAWtyIzYWfvq0lJ/Hmkk3eNGPlaCPEpVwQJF0cMXFzmaHCRVE/G+pK6o7NFr6Tg33kenv6x0
VjwsLjVZDr8wkJSh3spsc6WY18WdlSg67zzMCmLAhjHgzvCbN+GSxWLnLs+qKDji7fQk3am5CS/Y
Fd7a3obxlg9YU/IOCSbxFzga9qMhRXpWTf/E64s+BMmoZA082/YGGnR+FTSARz1lnH6K0UEGf2ZB
OtmG6cI+lgvHvL1M+DZEJCN6SsNmehgnlUZOv+Ie+NALpVEWy0s4tPQUYRPad8XvIiFHSk2s6pGJ
FpgQx15leNXa+l4xgOBapT2joY/PzhtKseRWfJ+/1KV/6ZTKmKN5ZlxkTQw1j3MxoY7jplkz9WAO
pRcWAZQqpZ7IKjKA+Ez2xU53/fiYLN3nVnpmZtyfC+OiKU+snyFFywc3MA1sNBwGAmcfmCxcKQle
QTERjUTE579zi6jihzMG9TGY5h/bW2mhBedNrag61FTu8DxwNpluAonY6b5M/eXlQXwW8fTdLPW9
FAG8s+XRKzuwBGX1ntNMuhsDG4MsuCnu6ekeV748jMykOqif/HbI2Jin6jLO7yyP2WHk9AaM+daG
xEVLBNtySFEOZdbuvmDbAfKqeWnr1YJXuBJ8HPQlXpYynJbsLlGZc6be6WCTDAFDZXyvyT8bBP1F
JBNuJbTP3dhlRE0JJ3RZg31kZTuKt8xspmtTxkXI+fZTQgZugkswLOMuxkpg6ZvZwIwDFWnzxOvQ
aP0AqZB1eWFQS8pwvkMcfnYKuFQuOai48qmgCWh1lSfHkKfaLua9B6wSTHCLSaknOUfwignRHsIq
d+9wrrHpaPFgqRGfXeVzrCRE2/IcOivmqgNukfsEWfBuFFzRlfmR2ehuQRech9x69Whz8AyLxXNa
ZXemaXwxeLCm0JL67KF6RTdhDcHUWgoW5FrRijzyrrOC6r0Yui/N2muFyr8L0mRBW2k/ttPKhUK9
g7+jonbQb5ZpEXru+XGayT9aDMZ0ggWYj5P05riuPma6ycMhG+7xU4B+DvIC6nZx11BiGdF5xSpy
cVgpuyz/1zVB86zCuNY/2Txd17TzeZb3TobWOLRdvM+s/J4dV3VZCDb7uf3Zibq5K03nYFIfzC6s
iHjfU3GE27yloYf56qOEMVc1+mTPlNHrF6yF3PzZu4jVCJeejlVnqr7ruj7pmLG1IxpIlUnBhgCo
3lqaDzm4alQ8orWFhZ7HBhss/E8LimOXa55PHMffkPLrHtWvVONDcSjV6hD9z2knlkwVs/T2Ygne
qr5DRUt1ixefLqfJAPKzsZA9qr3BGGXYounEroS4og/u51q4D3Qywz5fqMvSxfSNlRDAouvfFYF+
5uo24CM4t+M0XRO9oO2ydpuT+I+w8p6lwsL3kmv1zIs2zPz/WKcSf+uBbpMgaFAwNpBV3ez7Yv4P
idE8uEvyN8eOZDhIiKYefcTIER+fNPcrWVEpeg5XkHJZjty6EvqLl2duHuS6kSFZ1/1GD0Pym8XN
og7XxyCW6OYMLZkG5RpEZ52c5wnSqE+gcY9r6DacYCJk/Dm/A4jDwcHkXsXXTPzGlSiP2OUXemcu
hal+YYvZ+W4MS3HgVeti2uAcXk+mNInrLXDFU0TYAaIFeObxBHL65uIJ201wSpFJkcp1jXg6Wvau
nOv/2oq5uWFZFmBR2gEoSveg/LZRC5gdxX2hhlKbobcrJAOmO17YFqCjYxxM66GqdzMeWNbaO9IL
1d6BS7rDb006pSlO25IxqApxKgtziSY2YcaaPBKy/3TZ8JyFJd6EA9Pe0iyxyW15pM3DTRyH62n+
8so/q3SLm+l2HjTDH4+BKyzfuAFC8cHSspOZxYXZoR+9pMXGzLjHMvr89Rd0mopvOdVOMa8VOZ2m
3qtPCW0Ia96pUJeY+C2DwhYOL6qA7d7aFwCWdiDy/yay9y+q3Nq4MGN1wCijzD7J56qql7usNL4t
0Nm2oCIkm80XzLPfZTZRqgYhrPNogcdXzHzVDeDVFcUNFKWkVrSIrwkRY/bZneXBUOAllkdCpF1I
PjMmdVGyWC5+VxQS7orS59fbGH/w5LBV3P6SWrkg2mPyURos6rQycMEHzcp/8nKaFaE+opUJQQ3+
0dYY3IcJlHaH0dmzmunEAlDtApdsismVqWKyO2UFGK9su1FBe48S9ynGOXupF4T/TSIrf1gBdiRn
BIIHi1KCnxHfZgAaK/Bm7bK6bLmq6Hi8LPhgePXs+UFymxUCvH202PUwztmHbEx2gwM/h2uAK8jr
JyNGV0u7lKqmERRlPQ42NqTgxWAvwrC1IeD0XSvn6lgnDiq16USJJx/dniaInNg2g6h9TAaczIsP
BTTBHUPUBv+n8Z2zSDk5/fzgGOy/gOifRdlhSGKKSQEksP+ZPnnW1mMVb73b04Mh+FtduVhHHP9v
+sPjiMI+vtIjq+SJEJ0TtbSqHIOJV4iJis9rlgSBXaABYPxPTHWYnDOolqfJ0UzOhGyj90GyFq8X
ICwpIhmcHDZTT1vk2J/KP+PQu5G7mRr5WjS2M+xyye2Y8C/LOnr6xoSsRnEKCGiQA2kAfi3S3eAv
5nG08B2NGkL8uHi8aZIVaQgaU6kn5KoUGBGOTqtvnuMlgf5Y3GGOPK2pEYSiHcENj2jzsoyvcVm+
0Iy44gtfwOGn1SFe6SBVfzuRY1fvknOL+8ygRnZHnCqhdnXf58VXOdhI14KyLugQkTmNPOhqhWlq
yYPQ5i1fp0/kt/3a0is5O/xhnclnSt7NcM67nR5Tm8thD9jPPRNC/Ft6TRp1pL94Rl6Dxv0U+aaE
82rJvTQJoYFxHCbdKWgljQyqoxKkoBVw6gjP2jOlQr1kGZP6nDrG9BoTyN2tJf9vPvCbaFmTK93v
vLm6+ocvC3NpQYmqhb2m0UD95SVN+5AJiXJo0sQbXYf+KpyD+1FhzuEfLPflIsPA7tZDkhsfK0IG
qTXasCiUHDhsKJvjh5yP7VahnNjdJwGyrzozLoBxEdoHvOdkPoaG2y5Sj9emIrI8lJSgT170Uik6
2sv3QUA8TlkiSQb9vRkblN43sP0QCb2JXJRtkIoEDbIUtQ3ox9jKR+gGVLCsVhgWeCKTkHDjZ6zN
s+c2iuuvZObthqNwlgn6h/sge8Eyi+eVusg7CPEWiOlFEPTuv4KFBWhgSpgr3jaZ13yXaJGsDbJH
l3iggrbwiz++BvjqGfRWA4Zl421tXZA25qfKjHBdM+uUDJTZ5rdpaRvNCIOZLq/ufhZXNcIrWnAR
91Mmjs5KL2uzkkHsF2LxJvI5PS6mYMTH0OqvBHN8jvNTbgKAtdbvnEsLVd3JTpE+2lHgRiOlUvGp
S+COEwvkHZQ9gsmoTpOvaLub5bVmQOZey9mPdGu5r4HM4rsErSTwRLXXHbiQTC3Lbuo3gJXD0GPN
k38ODKpOYH2VKGlpamQXz02/O4+p1lT1zyQwc05SfA1VsGdC8PeS2/zZxN9QLP6j6fvfBTMKiMxX
sBY4FtqMYnqSHlIP3YHTvf+nx5AY2OHJ4VO2x7cR5c8pr7k9PnV9Fcqpb+7Z7Y60rsRrZNvpQ5oc
KYMP0cK+QPRTjFmAMy9KRCOOKVpqgxWQeD4OuPOmX/gj7GOtmu2Q9p7XGb1mbdW1FWxjdSfLsKFk
Q/gjw+WAedJM9ixkyICT7L9rB36wxMgfyAzgqiiWICxJGJf4m4GNgKhvNUbFdvbZOZP9wAOWHoOS
1sGM+3lGh3PQlP0ZVDTrCmF/FVS6hvWUv8X8CPtyMuo9Y95bP7DuXLLlyR9ByNZtvK+W6rEcxuVJ
Jg6pHd7Ye0FFlMzgM7buxKlnV0+2H3QHN8F/RtMAK4fpHtEc1IiEtG9SohLh0XlztwT7YrAVFwYh
TZl/geT6UwfWyZPZh5GI7jBP9sU0/d8aMhT4E3XiYn7sGuVfTM9QrBUXqOHE7/lYz83gvmcFJXSz
KeqwnVA4tSqfgH86odRiJoaFLr/2kQaSoui8Ocwl5fYjvmMCir8a9JOQxAc88oVlfWW98bed3eSD
5xCN+wU7mrZkKpYsFzid6y5HbolvMgM9MRnmFTcV+iyLgX1vEohLBlfuIRC9NEH/EZvyxbMpCMpb
RIEGTAAlHrzwScmB5cKs3k/N71gl/1U9IdFsfbah0pzalAl8KuMo6MYypAUb8wmoIXy09NuDeZ7K
lExtYYw7I2iWvb1UXeg92DHGFn+BqmmRvOR3Q3tl2NgioWtBnjxKYOU6vDc4rlhwYJGJB6egBk5R
Wk63AU7wlgodyoR8edKFd+/lvEixfKXITwoz9lAyxRS0TrRrPKIKu69jqSNSp76J0Q2NN6zgJOyl
ZjTMELqYPSKcQkQtfS6AW6uchb6JZobus2Z1egASgtSoqnDMuM+MhDZvNG7TQA8mAUuKcxkDSgBX
uwC8wWapKV6dZdVHhml5VzgPLbWWe7GVLHhOTAcEfBQjs17zfgbqLmc6MQRhhtRoXpMJ+cGfQK3V
JKAI7X11ZhYyoHhhFhuSDsOPxU1+963PTadJf9RMfQcA5n1huU9+JcUtXetvxwKnDlD7UJT4veBv
pJp1VtaN3p4QxrHtsWsNq2X+j6Mza64TSYPoLyICKNbXu2/aZW0vhFuSgWIvCij49XOYeeiI6XbY
1r1QS36ZJ7fUtxG0Z5TC7rts0ZHw9LS1OXlcbxMwIl4NfC0vu98qau9Fan8tEXtl7RfXJC1YdF0E
+oRaBKKc99rxOv6mMzojPvfZ8u5Sld5Fiax2zuDPUIa4M/ojd/c54D7PpnWRXc5ao07W6IwXSNrF
pvDyx6Kanim5nM7u2gEhaauaTMij1YjnHosMMxEiGNFzlTUxukkAtM511uMfM8+WcLKZiMm2ytA8
2gOLB3FdtcPZjn2gX95NigA7IMNsZKx4/FGrDWcecXH6Q3NYcv04RiO8A2GoPMCuRD/wNpqsmTcg
+xmgWTWVf04KmeyHPIsOE7d9BpbcLKLc7GPO7fW470L3obLanzjI502fhhZjNNL3pRVBz2GCzYwJ
7YOMD5hzxMWKJjVZt2h+8wcEBy4UXUVAsnLePXmuNLUgtBufBg5DpATMl4fFIcjBbwEYYOBuDlEr
/yPTdd8EM79+/YefNjc5xSAS4kDuqiC+sv3SgeAfar2aL3LD3TL9yGOHLUfa3bGECrkN2z/wugxN
U2Gyp5i3VCy6kUgeYsiAcIv4MEs8XTXW/BZawg6rYLb3imxHjLg++F766PEMQgjEwBO910n67puW
2fKEs4sk2dgxjPchkU6h5bFEMY7KOWTVxPlRmSHqRJC26gw0ihtxAmb+7VQ29e61fgrwamaD/RJR
dOlxSypM/Y4DPNjOYHIq59Jo+WucRTFsSt9KK3+zHM5NYdItV4dxMXVMbXiImyE+WE3/s4zeg8rN
a9gZC7Bd9lnP1PRROrQJvLHhILLwGNqYiSI4a5u8jv9rW05cnbH1ppOc7lmLnPOoWuAgGZdZXgQC
Y9amXikfQ2c+KtM3e98BtsMadJhKzE5L/tZlxDAtmzBWLuEr2Et8XMDhET3alrDSUJFIxufTv1CK
A/O9eoeTWO5rbDgopWyTdf5ihpgWKuujoyM3sPNh50tqRydv/G09/apIKUSF+5LhTN6ZwHsc3QHP
W5Nzvah7Kidy/p+gVXRCq2G81J8UDL1tJUiH028Ffkulr6yxlGsW65mkDdxdystnK/u5NDxBVlbU
IL44zI4zP1M+4gDMyubHe1E5JhUgl8nm25cccW16KrwYolWQcaaN3X1TZw+YY55g0UsIMTGSIaLz
VkSleC5x+FNUhZOFltJjO1pcShUB2TrCXmVPAWN3c01tLkiJlh/LTIlfa4MuFgg52psPTAmjHRvJ
CxW4D5VcXV4F9T9J+tFk2TOXJV5Yty7P+Cifig7HKXm8LY9piSak3d2cV3w3+7EZa1C09l86Hund
xRaAqGY98Bf5ttrlO4BnIMPo0UTmE8shoyhmU87k+lxn0dhahYEGazeT5sx9aM1uaHFxaIcSQGJ7
UzDcHH9VrZJ+IIigqWDwk3STKPszWcXaOmnurZxr34DR8jTosER4rNNNNzBgwwHm+VN/trgzkg5K
+btgGe3xB401b7e9FlmlKPXw9koC1ttmDgw3ImbbkVvx+xgiWsNPjSxLu3FG8dsGDB6nhYStflGS
9N9w51fNf5nrsixZ49/IXoOUjaYXBGuzPbRXOLiHTnB0tePyU+WMKv06uNMYsI45DfYZ5c24Xyku
xI68w+B0IXCyMOdarOMSr49Ka58dteLmJKnAVo8ffWC/zn4D5gxBAc0uwklWm+1MmcMmIAOyrZp0
PsyPiU9bDJ5ohyQq3ibwaGTMooWwaHWHep1UKYPz4dFfq1WXlEuep0LeMr9D3weC02A0tegR6Dsm
7t25djzoZJLTJRv9ya9500FN3s1cjlvLW8Ea5MXQrK3Xkat0i6WVIQipchbJLeIPdvL54ikgOLwf
mozsWqzkb5L2S8xpRE0yxp4sy95Ja/Dd+SSDcma8k2qyg1+N6b6XN8mR5RDk4iXM5LLha/bc17xT
f0oApwic7JJm7Q4ZiOcBO6AX0LcpZnXhWPcAr7B36w8ogI1vLSSjUb/DDiLdKI5u1LcHsbSf1OP8
dbMKftJE9VS3tqm2028OY/1AwPan5LoOt4UnxNbmpKLiSZjuVegue4KufJfbbo9ELniu8r1KlKQo
LbUx8hU/ImSzVjGvFs74fQZgcF/LfBvnfGZVfOVQrl/Jie7KtnitZ5yuCY9oIsdXDhR8K7jIwnX2
5eU1l9LEO2jmNoyXuX+lLnPDLEatVuvDoc4QO1BVAmCuGTnpAEDFoDkvpqvuEzrPUaq4aEaopTR6
LlTGAY9bh0ada382RPLYBA0P6KsegulcQRDDVLbxZwe4Ox6mYHktAD7BIz+nY/jDr+Fgj8c+4Dmd
Fqbfyzwj3GEA31b+cKRG69x21m8bCP/IVqKDaTWKfzUs2ly2KGKtekS5fu2UYhTkuepBlvleMp3Z
+nj018X9soiGp/VWrkmR2Jmv7hzw2JQUHLrGeuIT+1sEpz6ZPJ7wYdr3KUZDxO8kHD/tLj+HGBqp
RXqO44oxdTrsoZl5HKEZYYySsDWOxsEM3wVulUGAHFjqGAtXmJ2GiJZpW1TnMZZ4hR0MEtPVInx4
qJCumcHxgVt4KTYAl+j6NKPZLwWXLwHh8agMOhqz84fUxSYI2Wwo2jfNbnGuVzpgsWyWFiZ71HOf
yyK53AVT8R3U1ncGwmbMekgwws1ORdf9UelIV5TXPiUtWrLfPyyzX9wGi3ouW9fbzGexQi7ENnKM
sMcRHVltR7VFG3lo48FjiUMTAicLKNLS61WXrPQhXqLPVOD/zAeE9KYHr4AdmkYfmhw9Z4VTDv7G
cuffCejChgvR4yDPhvkDw3v3a+Ut75dAPoF3whMunfuO6tu7Ed5ynJSYK2kdPJS+rPfskLT9dnDW
3K98HD5bgVvBn/A/LPa9WKrvvE8IT5RvtcD5UzYS9JcItxGHeoY/em+9NgGrvQoVTU9IOtuCZCY7
kbdTDWWo6fQLdUMe56p8a7g4yohXvhTG2UHWpZ1uKK5k+ifkOSrx6G8qPH5GZrR0/ZKZo46VO3p/
LQTcSP8v5zH6wqx5YEZIYx8/+d+G+i8njQk+Ls6z7sL57AXW3yDwxS61c+AJbd3AkxiugyQdhV8H
0KLgmFPx2OCl2HcN7iTU44fAEgGRl55qQJyonP3tPcbRe1Ju6S0ei0dX+C+iso6wiRVCKxaFqQN/
3oNj9kqk2wQ4wYgNcKAdaGPTqoWYzNW2AHeMSPmYMFJs0LIrjwoXYOlXE46wfLmzJDHfnxind1dZ
VJFBHqD20LkK90VBrtu4MkwO3uhiENPiobebbV9hTZS0PvkxaDFXqwO4fWvHVQpbRozCWHjPlhNw
C2j5thf3ADE9ZyoyE0jGhlesMm43rOIf7BE7wBwRh3OxTRhpYxj7zgr2bCKg9bGevD/a/8+dGcxI
ZcPRLPFMtIQ2OY9UKXpj1bdU9TTbSdMby2DvQH0E3YAievBk+aYTbtDpKqlOyUNvBQ+26K5RjeIZ
688kb3IS58vDYsn+oGgN554fGXq4UQ8MD0ki6B6MDdjDqnVYME2yw0TsUWyHCtV43b0JrT+tTY99
kgeCuEGDMunuHMaKesRFu0Sx3qZj9BqaHGsuABAau1GtVPic4N6k2D2AzTU+R3OkjpRlPBZ0AVVp
/R7K4TMP92HuVxCBWgoKCfG1stsEK0qsSGNBCYMDhTvbtc2yX/we+uWIxSRf5euQ68h4gOzM5Mef
eQj9ep+CWaZMEpcmvSyHZXkKfMzSi+dgJy7QAUd6lLGpQMTT+XoVn0KqzoLshq0mJ4xmIUF2098p
N0QIipuLW2UjgbIfbE3L0hxMp1lERBc1rA668w4OYFFkKXI7SH7cYMkL2eewWGhBbGt33yq0rh50
Sgq0y89g5RAO+zMrqTk7yX2k2YkKxM3NwgTk2mgQj/jpBtd4B9cfvvPwb2pc70HUFj7p/NmLMUSV
Ljt0M3rnzvPFPjH2+xCNOZ2/bY2Hy8bxfQxqjQlEECVqinAXD09DS9MUwhkBiBA5nQzl3K8OVPer
7Jp5o6BGDVj8iUasBXf1QN4lX3ZVSJCr5bqY9gg9S4grksqEEPawHhRo0PSXAS0VzB2Twbkn2zEM
y6c1x7dFfeWDi++SdJSXf3VOdoE3Rg4AYWOjSjchO9mBQ+Nes7ULuIATJh3WgbPLVWAr05lhocsp
ViDnKTMiolUJENixojsWo/LkK9rMkaGxLdKs2a9xAue7Sl4woJJbImSmnhs6tQ5z2R7n1ZUadeG0
NUX12+fzmzW9tCn27jHlT2UJISAo8f06HZREcn5Tq6/ZyKyKfSvYxmPIGsrhBnj5IKEFdgo/ASni
A6nhZyvnlRtCPjnaxPnFDidy4njhzl3N9GrVugNYSzriJ6p8/9rXdbOLrElvBfjehjZ67qFMtSji
nV3T7kXv/lPFOqJeuYiMupftlPFMtlwucA/gfdTLJpywqysNDm1M0y8SbviaJA7paql31FmUAM+3
UYE3wyRcasr2Hrp3eUcToY/hb4aeJzK6CPvlfe3lLmZC70I1lI+1y4bbZA4eqWStBqTtMGXaco48
0I0O47nd9QVVrCJZLbWRrbdWguiBqXo8BPXwVPXUQ9cRjk55T9YwvJouuA0rwqaW7q6YaPZeQutf
GxF8EzOSQEizodOsJjIhH3yWw/8Lb4GhxHKB2LSaRCgjHqqWbmY+xKAP9mi43X0pgyP0eNyyadpt
AxaZqGUEA62x2ZFog5Gi/fd2uRjbfTeEKYKVTDZwEt6WGSndjjRHbmXwMeGCEzE+qJ7f3bUKOD9R
9zqM+aOXLvIDQ8qLCSmxLdpdHbOyDvmzTFg7QeBN1yQiXhdwDhoi6HGt391CZtfgqIpuO/hHtyGn
5FPdy/mymWhpB60Dj9P8N7Kt+pQ+71U13lO+224DF32xk+5H6Lj0365B10ZyphfLaufp6CjMVDUg
szNIbtosv2ZRNWyTKf4scsJJaEOUwHTZ2SlZ+pV8XJzF3QAv+7MMRbyL8pyyuYZJaInLBx/He91j
63JyRSDY4ef2h2eJ7sCh4t4PSFbCdtL7qtu3Y1btG64KU98714V1vQ3LAZtPIbdjap9dgTpWMegi
xYYhGKj/NpT7eQqfc+Vz0QtgAkHl5aiabIxVM+KczSVhV/NETxwAc9Wex/LsJOU3qMxHllEMqP4O
FhLH8R7Lrfe3QTWfK0ccW6t4c8ldn5Ud33LefmA0CNzMEHH6dvc4/7YLhIUtU8hDA1yMiZvLsc3y
/xuq8RvqAh+TZvYTuvIPysapXUHuTN68y+I4b5Vhcw4yuadajJHbxa+S3whnL4qTpXa6nE9NmN6C
xIfnP2beqa3hjyeSPzuODmMWq/2I9ym26WswKLMg02i4r/Sm7cNimyUIUH7jTWfT0oWHxzvS+Fa8
hKlryOUGi+Rm8QvS89702VH6tROBxacQvk9W6LAzltfOGJSq+N3uGPFbki/NGbtjZgX8eta7VLPy
EjWxEErAzFvt2RLFwpg+PC1lfQ3d8BoTa98oJ+GitP7DU+XqB/VQO8hy7itAsy0hcsCt0IZLlphL
ZPpDbYsGB7uiJ7cPDyHMuEMKVgQyp6YcINGY5bS+BEkXUKygdmIgypAJW+yq5DWoNBw8DBg29s4j
NBnnEk44NSurei16ACs5Jm1S7L9uDla0U4S9Y2hrjd2eqZnk7sm9zWaivql0/M8As2DCMJ2ifWjb
XL/JcRbJz6RQJZpueU5wdQLLVQ/uEUAVOlrlvcZdbrZq6h/xcyhWTp79ocoewrTCpDonNeLNDpHw
AQfliexpe9KwGj0L/RrC9I+G0IALKiDq8VlU3iESmJiKMAbh0SAJd/5XoYa3MLMfw2GgGrOPT3V2
SbzxLAu3QQCNntZ2XO6D7U9iA8ly9m5lgQHgrOWLkZ0k5hy/xJhIZAOwkXuUWvnOJSzwcUT2mpsn
GsKROsnUlLVES405NlQAMNNmH5E79Ai7eWw4lXprokyQV/z0Vh5g1ACjdsbMv85yugRx4W+N03wk
y2nKo+FEnT0+GHb7rogfuwwFgJ0V0v5IhdIQ99um9Sx+r/wUlNNFPQRVenFS8UU4M9z0mfUhsP45
aOd8kZrL3mpzbPWvhXD56jFtCuHF72MVB4B3sQ0XDR6byAoCvG5AzoX/NrkpkvDE/CWkMv3kjcOl
XqPuYwXy8mCPC2MPOJza0eeUvPnGCVCSev0qPIa1XIBXrp8GEw6WMY8ccWtDx9/5g33I6dfYDQk6
NNwJFFvzrlVzbwJmKLOGiYCq+9th4Ud6IY6cB/GLm7mn2PLfw5JZWkb2MGgKjEt+++44JG2Q59Jy
nvaTQ4Q/ydznyiC8WFL+nRZx5lR9Z2V8fXVyWWT6PXett6GeHfOCxJxeMi6218YAYR9hf/T7uIzv
piIkJQQhYcuXf8f8ormPU8qMauZnmD3Zd6nvzubmymbKABrKdQ1cQQG0IPjEZHmB/iRjNFta0quE
7aWvCLBrPOWTJpFt4Ykah/E3hz129BNHMnOHfU0tfDExUbDLB1dMEnpNRlS4rdKHAi/TKIMTR8/z
4pGZa71E7BwPzqTWeC7Hw9SF3Y6Ifs/ZwiGy4FdXVuhgEPUnLrd7gTd6Cy111fDohEEg3nlT/eAv
0XcvcAqYAIB510ck/urbSLsBOaaeqWuSPmiDI3JS76ns/kDrvyUpG2GcBJfY9kGXNiXhEPXrYaFk
V7BO3qL7g84TFzrI8g/nHicC4sksg4Lo+PyGs+oRAQRjExXRJCjzJ5W2z2FewDIKcA4MHOlKHhrY
uRTFVy75qAqdvZfqNDNCMBE5ocxcdN/+maqBYx3nLcSyFTUC1nMjgN3guMEzRfevdwxW/nMcfBdy
QbX1h/Xfjru8TUMU+f4IPIm7ICXaGdDqmgslOZfDNJtfyI2jIqYUwWJ3FuhEfm12taY5UnaivY1L
fx/qQe7YZD7Yms2mRRoue+YgrlidhW77ThifWEtKO/mot0XJa12AFcOUgI0MPiwONgWAEaZqSZ16
G8E3j3Ay2zJkLEmEYeMz39Itp5JCOn+TmUbZAsjC3mfWDnEN82viK4cU5bds3R3Evuog7IkMPoFp
BV5/jbomBzy1qG0DJhaP8Exzqjj/kiFPDyS9PqtysHdutV53pfwkF9B54r0mIrJPLfsx75c7YQ0g
wyg5O3NJ3FQ2lWvL8C+XNCpLS5XbIJ4udZUXZwx8DzTc30w88CUl65y+l5coxP7rrAvj2m21iYuf
tIWBlBmGxl78jPJW7jym/7gQPLhWYH3zUK3h0geN3ShazazNcALgQvTUfs4i/jIx43Qya09hzBmh
A1iwhvVObRs/Q3B/TQyT7EGctDR/cctxiA7PKbDWUrjvlJh/4e/QO7IHTHqsq+MAtPE8zCQmY6KF
4/pTOtabU1GWB9p2dbLM9iEqwoesjdBVG3KNWKjfGOdgrTc4SCyVPoae+OtWxhx3rR8cBpvHTwwh
P+BS3nSNAXbkR6kV85bJhUHUYI9uo/7PrPvfrGfsXeqfkPQeGf30lf/K7B2DO4AGpvAN2XGXSAps
6OybXsPdsGryvYUyVSQE4mp8+Is3JyA0SFJCySNqxC0t93hBc9998CrcKX3NIxwP4kXk4hzU0DgR
yuFvGpK8bjAzmcChPIGVjUeUC4zd1gY8otkQ+HpIgUmQPh2+cMHcT1xV3KwPQO5W20w5I+3iU7xn
hDbgyeIJHphmO+1Mvs9+EelyrZS8tzwmxiLI+61a+RWr+9Yts2swti/LuJr/wsbixsinXjfuISB0
imB+6PS7LE8lCV/arTnf9pN4YDCD4zXm9S++Yl+8M7Z9q5ponTCfbbAApTthS9VmWdte/jkCGZCv
jtAaL16czum9n2JrS1R0GhzNm5m64mDHz4We9TauEb1z4uBb5X1KNf7jqALFU9GNszKYqExKFWxw
PGWAIfRZL+NXpBvUBjPfdQXtDiUnw9FC/5tNXu5gKEPfQlIdguS3jqIfr4h5n9G/5mgPWOFXGP6j
5Yz2VemdM9lIO8xgoQXimhDBrwqHCwSgf8UgEzpVwncb9DNmj5NDLHjq6/dswi4GJBR2clJ+Mmyu
uTWXAVwc4OIBONZFnj02QpgbncaLgOFF4x1Y0g/MaqQ93CFmjpW+1/n87fJ+HOJsStn9xMXmjUms
M+/KB53VmGEnQ2tlRqUPBdaAH+5azPjsD2eyY4/tekbSAqNryqDOSqZ6XxTPfmz9lqguPOaKZJQO
t1pD13XU8rfg9gjWiIecEhu/oxwMmhCLnJ3s6wszZroLfEoqyvBDEOPGyZhe2oXerrAR1XGao9uC
7rixLQ1njUM72Mfh5JAnvq1AUywZqGNpznFkWSzAI055DlpsjIaZRM9Pgkkg+6ItW110KD5DyBQ7
T5TDzhKrMzHsqbqNoczJ6eyNWbmlVSqr/za2QHkmmY0a+qiZJzyJjLUKZ8WqNJ/s8CcI5b1r+w58
AyI+YVKuV2IyU3bzMA8uhCgX5i05/Dva2wjr5lFxSXr3jD1pwTRnHnnTZ2TI4m6GepQieKTgydbX
ttmn2Mg22JuYfJDfkZAD9qrWPK90hs9lzoZrupEtYGFItPCMTGwJe1oT4u2cChyrA1tjF9oX13DU
9ul6K/zpdaRHD00Amzjzpz+kRE9VVJDXyqb6oFyHAbNac4d9/ukgN4yRG13Iq+5kmnwFUJ5hZTQv
XQfQKl5sRKq8/lM2gjzGoJCNuSUmLa0jZrJfYsM1wV8uRcbZZ2zAZTgp1qH0NVpAzg5uY3ZxN5Sb
Yeae3bqoErX1larFpgutVXszs95YSJODgB/f5T0vrQpo/P4XuornzsvohpptDfCVP+fFRDLaSR4G
crfB1hjzDVLkyADzxv6KsO8mO5W3PxmLpJfhDJ6saF/mVHaECpI9BoKzm2O/8zQFCZU4OmTzt+Dd
HyuLYb0jzSbHJ7wpq+V9UDwd2TjDW60GspmkvHrJINYNFXGicDrpnCuMIwKzpVfuTmm8lRH2ftex
b8Idw+fRRAyoRIZViLStC9yA/Tu5nyvzonOuAmXl1ORks+SpaD4ae3ytKCh8CIaI5JerlgtbQzfx
twdSRd1A8YxOgT+J6CI25uqu6pz+5JJSkijdB6KaGeME6NmjaU9E2HjfWGOY48LBDfPs5i6rX5pe
MQxb5kjlD5TEHpuwRWMKWm74Nw4reJPSXDpCvCzF3OqqamLii35kVyXhOH/IHmcER2CpwW7iWsu1
J7mkXXYtBkGYp9M7LbOWVo7VYmSwF/jrsWSWpsUSVaoD0VgupczKG4ejNHpIcchd0wNSzxlkD9TE
LIDGEC+QKEJApGrkKyP4qneEKFOYodp5KRcBTzWkRyzMnt3p0e4bzaibEhLi2TIjxIcdWLLv6TPO
o55xKgTLYjX6vMTgZRK/+2PJ6eaL9EgV1DlPZo/TkySRVDK3ySe6/NqSvwJy8GL3OftjY12qwdw7
DZDUmdxDE9AcNo7RLtT+wV54kChPDHFzY/IJCNgSSbOCtL1ECm+svzTn8rIU7fLoyWdfjyh2EVCm
qDTvwssezUT5QRWM5yLyyX9kTOfRQ7tNqvK3KmHMG1rBHXZTvU+KgIl6tHTAEdM9LXEAgTnizGp+
aZVzZOv7Iez2XxHhHOoWKPuew52uLu8jIqRb4SGsNPJCRA5cIsxoEinlDTTa0U9jdcENdxf6fgfN
Qh8zJ8bUykl2k5c4wgD9/uR6D27px3WymgsXymiku4Mzv/Zh/SGc6CFvqNIAe3ifO/W7jNQLAfNb
MWX0fUkOgOuSJz38d0XYXZPY+6c9Sx2GylxrqDceAa4t5rngAOMeWEPWVlsWbbK5e4XmOCrBQaSy
40OXh5f1MHkmXXDtKEXA9ouRvVPRWYLQscj74y4qd0GRm7tS9lck4nOH/L9rPC7ZRBzcTV/5x1gy
iI0iQjqD4pKpsuvy12BBO6Hvs7tzpa/RJIyL5aMaBG4XMhNdhGiEEx9SP9yiqThJgBCntdxkK1AB
J52RhQp6Kin6kTSpN93ZmdM/c+qnl7ksX4OefkZNtMpuqYqHtjXfCHW+4FXEbeXhKeDxJ0Bc2X8i
m7hTy8aKo5cZQMs9o1YuF1YHeNXQ+58TfzzjxeEB7wSm4eA6+vy+4WKR5Azcx9Jt7ip0zY3p3H/0
dFB2EHPEbgtIvQkrwhDf+mq1jKafLWodk7gQc/maoSxJjrErTbt2RgDIBAZyAFuw0nJcmrHhswdQ
HLX2haD5f3k/v1Rga003/zeY8Ib9+DqXNAzyv40fSEShNHxMMnWf9FxlKmVfB2R4roKrA8adSbiO
j8AiaF9ZS+R6JmwheSu8K2C8Zkigmx4EYRQMf9jNLuPMY2u5PzknODdsX3pUH6wn6nlIu2OjuBPX
abNzsJfHMuuv2ggMDaKozz5JGMZS4lihjgxK2OeUM1kTXTXSIpd8B842x5vRcOAZSDbulsh/mvJj
vOTfBWdtJgzY+0T7R8XXRr551ZTtgglZPTAQXNxG2pt0ZI+prQ61Y1H/pe70ULUPjAJ/wsG6F7n6
1/jAPdUEpSylibgFI75JePbpp4cBb037vKRtzWT64sPm3fRQTjj8dJ+hab4tO/zXL2QAqtLijO5O
JNHjd7mk0HVwlKMruVvhokm09o9t55QHzAIPN3WbZ7+JPqOi/63znzZqXrkLf5ba/wpE81CzhFGC
vR7WFLz78GZ5XbYdxfw+2tW/RV+tWG6GyvmICbDRw/qUkmtbdZS3BfjspuaotUspYsqT6uKyzWxb
sRTbaqFzzCr1AId72Q128pow089S94Ic+lHiKcPyUhAqyufnEmJPT1VyZfieLfqk/OJLOqtG0z4b
LK4YLcMXK7Z/enfkhLhYr12oOerMWHjyPv/blNmLD1QpqckaxW55jJrOfky91Lr9v5wpDr+qaO7f
CgcDb+sAghBkFjiGMHNMubxUXXK13P6+bJm3odsY5Fdsgo/FpP+Rr2PFwAhBZq25M2X51NNzusdk
wGjBoRNPuvgwhfOVGz3fnOaf1cH18hYOvRQ7kYdr5GkZ/AFXOrZAb0mwBofd/5MZAImi4Y8B2XjX
eSFmzna9dgyM1HAHFtGZVgpeFbg3xrTfiRaKW04UUOsRY49hjT2S6/+KlPOdJA7we1Og7PoJ9TVt
xUKuIExUCe1BLSnWuf6apsW7iWqgZ9VTOXHTQJ7MSBUOjXjpbXKGu1bi+oTAhstckVJMg5+ii7E+
mca9ajDljQq48bgNgcWos3ZAJJijUfN35/uBOkdUbTM5yd59bhuzyZY/WelwgRbuzd+btFEXdwqP
U0SVczKRz57b+Iuiga7ltiE4iEP3Ya+npkIfHAHrsaw5HzgNfvZKcMCo1H3kW0/IyOwVdXqHM5HK
kAHrUBFb3xCcmDkz03OJd9g+7pmB9PBHOX8nlCb5Yp4OGK5frLw6m3HhjDYBGzFSvIaefWbRcw4z
+85xdOCz13uNOe0aDc5dx+G9z6OPOEaU1Hl/1/sK7xO6tmSWvfULSR+Xk3M99d5Wvz64V6ZH9XiJ
oifYd+LprTRRd9KivNlkpWDsFGfYi8XRxgu3SE2NyBD82toZDhqHOcovhFC0/WRr0vSvSeRn2PKK
6Xb+AS6RblKsGbA3FKEL1PcOBg7+yzxSONjm8rFn63Nz78uLeOby7L7qor8EF18W3h5vKN9yV6PX
J6+mMhu3p5smo+gL1fKI285eWWj1keTVqMyFDo60+5hi3LpdlL5X1B8QAyVUmpIH4CICRRDnv4R/
YpUy3Uup72PXI3BRrCdCG7ueEsyv/Lnl/lwxw+SJTVR4N6U6oiu0ZRQ1utziIs1SbZFcU88ko/hA
NbCYsGnu4Z9GGww3VUkfU7+U6ImZ3tcrjvUFMnV5mHK/OTgc7s+QpcdmawCSPoIrYDFd2idnRAK3
UoWOgeFflpY6Iq9xF/gFhHqPU/QNHfnZUU9F2lWneIw3HZ4JBg6wPyrjf9C0WTThV2nbhHW5qfNp
/Zi6mLc9AYTt7CSEETICG4sGb+vizimByGwXW5V7uTxh8mHcXCPtOePVKe+rgeah3G5ODHa/5ITT
ocbZuCW3zIzVcwmh5cw1pMb1n5Ff3GVvYzLAbJXqJiOfHB8SckiePllwliyOcuBg9++iNnxg6x5R
UiDcd9hcHXeZfiZAQkthPvFTt/dZ5FgIOHa1T7hIhM141zMnO2q/5asE7A7i5sNKEvUel/V2ZfTx
WfrDoYMleqEi6UTfgTyVk8DdFoOmTOXb7NhcizznU6SM+Zq58xmvUC8Q9s0pvXSBP35VVgGqNaeV
LDDNe28vH1AzrY1bBDctU1gtWfPrj+030c/sMEX2G7YKwmr9yWZ927jetO0y6wSwLuPCacMR5rPp
ukNd6/+WwZxhIloYHmEdauPzQhDFMGV6F+JNpAZuvC/8x2Tkt8wKBq/+iD2i68J3sWBIahu0+YSR
+sYR3Z2uFioaUgdxb03WwHnBJ8SkMSj1Lc6c+4aGT67IQHnURHWWlfkPKXVkZYmjrvQcdRodcAei
Y5VWwOi32OgYCKbeHcoQ/BmFoDZWP4xJriHHrSlktkizUYxHXIyHLBq/PGVc+Kk1mDuPkjvJDYPY
Z/NQGf1lUIAv2Lax/PhOslF4SY7gYbJHu0W8gk5OjmmOvizscQ1FxteJTBuVe6jXAJ4OiSN6OMBk
DTLBCON/5J3JctzItmV/JS3HhXyAw+EAnr28A0bfkcGe4gRGUhL6vseofqN+r76kFpR57xOZaVLd
adUgZSmxiQg0Dj/n7L12wnxEFm6zTCj68M0Vd2n9PCda7UorpNUyagfUorCc2k3fZ/cGU/ILHTDp
ItSqT6IdT2Iyz5roj2FZL6Ng3IlIPjsc1k2mxS9oX8OTzOKD2ZgEzqXI5wrYo1UKEwUL0RZDwKWm
77yovZTs1YVJ47U1cWmksfmSai9kAW1NSgQDkJdpGve9zg05RbPKnyvcd299KkdaPTwB3LJHdcSg
UqLEuozQLir5iEic/rbhX7boxuGXMqA2iwJVpUUHp0+whPQzh0dWL5qZf0Fb5BE8XD8WQB4u7AEV
UMCxYox91SKcMGQ8nrKOlNHOFOii6RQDG2o2viduiUm/1iVZMfVZ96HquXiZbDqkrFrlKgOqbZmv
VqKzRSFCEhU6ygkswRv6Ls+V65ytBPNrOkxf+0nd+iZCVw3UJOUBjX+ScpEwggdAKDlAq8AfXajp
BANeg9KEPQCTHo2KoVy7bX7wI2Ui9uDJEwQWPL5cw7lmaMESxzcVKNEvi2mmijLFxTgdgF2Qr7FO
B5va+impFFYfvfhk0FxAvzGlq0GRgq7L6zFs6510tKtp0m9tq/w6GOoUGoxMHaXb69zpSPeO/Idu
HKPrcCoPLSjIJrGj2fzQrduo8w8K1PKir2k9OkhDr8IRoVjo2UzLIiKDZVTPFJBhXZlCPNrmnCLd
jwYIbSqNukfygaUAuQSZpMZQXBoOEluIFtyWoRbXKyj/Dv0+YM2kR4kK6GV0z/43WNrIOZehWz+m
g2Hj2GazlOHgXDWFWmO7A7Y0ecxcs3uW1uBYROwcU78Ve8od9pIQlDxJzqltH43JuMq07imtp52f
Eug1tx2SEF2XDUWNnS2And0o8ifaA+xWO3c5AjHYdmYrTj7JQYzxq1vTMi+1CNQUGaRfFL0ZeJvQ
RXGKcUNkZ+7qaFVZhNzb+HDgtJySntAMn8HJ4H0qYvJV5Fi/xnF/V0Rs7kfH/Vra3ZXZ89gwNedt
zIzsdOnarftYkHYiBEH0Zs3oP3Q2pCDlm34aQY17QDxGUZwMYtx5yPvpLqz89twX+sk0Rm/JXIiV
NKAhNNTFJS1ZdQxocSyaVnYHpgoPEHE0GiIeWlXVPoku3wLgjq/MpAov24j+dqppT0liZFu2KNsI
bOaBRi0ytYC8vngqomtEbefIEd2ZWV93rVQrl+FkA+YpszUxOuJI8DtGt/5rUTjdRpYO3n4el1hC
XyKh9JOW+D1bKwNpvhjPmDrpebkYuOl8XUSOfGb74TJjMypKTsE+M4/s677CpzFC7Oxqy15Xc0hN
rr+VDSNZt2KbgCaz3wSkPmItOhM5QpsnoovSOOZ45elOsi9wCMZTkB9xMV27CFuObIro19q69amd
9Fce9imM0O5YimapHMe+sfzUwTKclgT6mNU8RQ7gd4VnFRfyPmoQMo99jSKBOz3VoNGUdvvU5iK+
70y2QKkIPxEdQ+szjrMTyYgR+EqArCIoIaDDWDjr2GTKUkOUMMRgx4KgPAcTmhE3FdGJlIBuP3Fl
dlFwLkzbuuzCKTkXwptouwxbL8iTczP/UxeKcA3p2F+oyeAhJzHFs5/DiTH/1U605qgFdXO0GC+y
Ns5/N9n6ZUoku2mQ8QHNcEzlGxH8ECmBgaihBhi9XUDwyiFPM3VwRA5G4Nv/fvtDFA7McDL3+qKX
R8Mbvf0cdDT0CYNUk16cKU0D9k+iUbvO/6tQmuBOph9KgruCCeYGKL9wp2hMU2TCfKpN4FKED73r
iN0YtNkmaCbAxyzldCi89kon5B1La8JQgdyRqyq78ptBXcW6bV3Z3fgMYs/c5fFtgEXR0ZLPtSqG
L7TLL4QbZA+mhwaZ2SjsbBFe9ZTQe0JmJuyx+BAKzMLXSkuvqWxfvQJ2qDUJsa7DhIvFG66Aor8A
HHWfKo6E1uLDxTBEf9H+FEx3QGKay6AVn/D9mFu9rrbwMPP9t7RznpPepWuV3JkgKhh0L3795T/+
8V9vw3/6X2aiDFTb7JesTc95iDD791+dX38p/vjX3efff7UdR9DBoIRwXQsmpq5Lvv72chOSHP/7
r8b/kKwMY6C13RYOqb3I7aDaTkrQx21CIBG+eeNZYcFdHkXHH7+wpf/llaXB60NgFdIwXH1+Z9+9
suOPzGcMtgFmgZTIRt7Ek2/a21a3pK/joQWlZ+vGpneoRxbDSURbJ0IF6iEUjM0OhsWMjo37a23K
+xeVoZZXKJpS5iYMPE4qCZ4MSbYXOeD3CWy3C4qN/D5JQ/+SrRLoLmhREexPoG3FpjeLK8ChUDNI
v1j1c9lYc9VtPEJ/yQxX+SNPy00ehPktvkp107hqa1Vr7jcqbcCXdI7J6Gk8Xe0zhhlrr44pMiKU
9A7sstOPD50hPh46UxfIhKRuug7R7NJ9f+iMqAn6SM+LbYjfapE4LRZncHCz+HeVT1WzralymUOQ
aGhZvX70K6KOua4M4hfq/CdXkDG/2rtLyLSpRhTrGTUJrGf1/t2EOuVM3pIHDG2Gaa5gisdKJbZ+
rD1EPKLYb5E2qU3xBFY+ATsVcYjZpCBIgHyIpuYyq3uq85zQxrK1T3B4Kd0Kvb43mtb7ybu1Pl7w
ymJIpSNzdRGC2eLjBR/Ikia69Os9MKgaHkZKkisEqyDpmkMqnX4tBVbl1E27s9nW+M3BCcCd/1qZ
+XNEOu5xNAVI7IDku5Jo303ZGOWzexWUfvys9fPoE+cLfj5yStrGNxDkWi94tKet38tDb4/mjV6h
uwwLUn4AgO4DGXQExNJLrPAbhLmNiyuCjc2WoTk2A8CyIiH6dKQbtHWRs94NNgk0oWVxuaEWQs2s
49CMNcZRWNzoTATDSkwQH5tA6vDtuugGQTz5OXo4Hsgt2gV5LR+jqO/XSs9x5bl+s5y1benFj69S
9fEG50ibSs0HWxeWK4wPS0sx6n1t4vnft0PSbSYzxRbTVC5DMtM6iM5DnTR3wYlEvC6FHq7pv4j1
YOuSoi+o8Gl4qyphWTbyHDVzVsm9WVHxp6BREDeTgdc74D398q6cwmNaPDeVyV6Pk/moaa5GGnvi
nVi4QZMPT7pRq7uSXSVwpHA8EkYAhoj0kKPn0vMv/Sp9dJ0egabdUoLScalqzSSqQ1nHCgPHpnPD
2wZk0J3IO9JKsD+gHCkIbIup9PORdF4SRmB5z6y4ytWId+x3DZ3KRVPFIZaAplhMHu1WGD5yn9RS
/uSyFh9vwvlgS9dgATdNiZ/Nen8TMn6GUox1bt90aBEdw4vwfgGTIOm8OeK3oX5uMwIVOjO9ivqq
R1ratKvCor8fKXVRyrx5aBOifhRcnZGo5gc2YDTHCsoPr+uGhdf27YYWnvXUld6RZDaTXpCiHDcK
tSN5FnBtJhRRP2ZxNngoLX98Nbl/dzVZumEaQliWhSj3/QdkfcGL5DrlXllDTcVrDWttyNWcSfNq
N+ajcO1g7w5N88K0bRHXVUDwSeTAxEiIN1ZU0D3NQ4SF1tbNu+BSnUwdLigb3Q7E6WY0G3K0rDLc
MNrQFrhDPZxoXYAZ65uitt6kNbiiUG/UZc7c/pQztmnslzKKh6ti0tjB1CnuDhfJSYV11AbxTPZP
h9iNg8m4qqtPbpOQWAti/op9PgIy03ktrZqB8uxfzABZH8Y+ZSRnRjUp6z6OLl0c8ji6U0MqNoOl
O7Rc2jutJhNraugbRem8YUnwj2RYEnZSD9FBBLrzlOE1vzDieGnOeX7YbOFG5IGz1PxbWimItUE7
LVVhnRojrg/ES+RwlNE1krXtrwzDv0tCG7/BYMJx1XLa+NjGj5mQB6k11i0qGuY+RUypxUwcw88X
Z6rKfezhyynRhdz8+NTLvzn1nHJhOY4yFcrRD9c2kvHS6SnK9za+k42JkeOSaEH4ja3Z79lziyVz
M4tyHG1wZpblaggglsBH7HcOsjd8dvUlshM4D423MeAuXJD15dCiNgPikrk0ojCMrvqouyaf5sru
7fy+HvGBsgu97+xE7X27wniFm67sdLXTAGOtjb7ucRGOFZqpRfKlZztxzZADzWFZ7dAgUOvwVlap
k3uHHx8Ow/zwvFUspjjadVPphsO+7cPzNoYGxz2QFntiBmit+8glSfsk7YR9LPAp+lpTiBGEAF3a
HYBg6jQFzF67+SUV1k7L8/Yn96b4ywliUTYcrkaMepaF7uz9vckUrIE44Vq7tIcFSaiYqJDmDFN2
FKMOC8VZYi/dy0EehJ9jW47XA4EZwYgILJCbadpYrr3XFF1/phwrQcZNSAjSjw/bxwWSseCs/JY2
UnLDscWH9xhNpE5ZQ2/hT0CzWaPhEzCMlpoU6DWRPy9ymbz5bXhZT7b3k0ehYX84ZfOLu0zPHdO0
DEN+W72/3+vWGDmYsFu70VfQGHSo4EfTyWz2kPEt3L9g2QfjrewZ1cSuItvBxjwGaDAITIhtdv8p
y+IEOSvG77ZNbzqCOH7yFv/m8NiOzhm0DSm51+aL7rt3SILPVOeaxzvUusvaDNeJ7m5cpX1WRL91
3EVhhnAqz35SBRjGX46MnEsPE5ONlML4duS+e12dVXkIGy6dQCTpHlXnUQhg5WOWbOzITQ5A9Jpt
mfpoHJj8W1V3LhRT33/z2kB/gx1RGqajeAvGh1IEb2qvvDycdjKcNvkogcGDQ8l72yES0QCt5l9C
QMluA6+7/vEr/+XC4GIwMD/MO2cIXvp8eL77+HKqTZwW3UBgoBWvZVMffcvsV4FV2bP8DUqOEuJn
e4V54/X9ht02FKfY0C2hO1KZUrx/UUIc7Ik813qH1XtTaVmzRetQci12GR0/0105VkDnImTo7vRf
y3QYj4md3NFii1cRaLE+sZ6DqdVoFg36gvvFuAaNMt56jvUaN7h64ZYGDzx+mGezWO1rgcX+x8ft
jwvj+w/hGNa8BNINdCEms/N5/yHyviSn0vWolVOmf4X9YEqSPSBftKBCa/QeBHKhJu2cnUMhdGWY
MuWxi4So9DN71cjshRG7vhZhc+lF5s4wXdJ+m2CHXAKKoe6Ul77BH0Xw2io9OWlOVB6E1p0GO1Tn
knEs5qD6LhpFxkzA7TaWbhG72RXpwUncc91a7p1v60vNfqtFgakgCU51Mai9YWWPfeHGe1DVJ9/z
jVMt2N/2yhkeHMc70FG81aXHoYvqjH50aq6qnOTQ0r9tbT+8rX194ZeDCdza0G8SBNtYeSt4gC1G
R09nWGk0pbVu2+hc6qJfuxZ7Mfaw/jFHdctJHo5saGn8do1AoQkvTib48GS61Fw/2IpQQVb1LWLq
QU0eOsdPV3077tgKcwuGQCSGgO3xVIzZtg2w6DALQ65SG/pVRA7yRTiG1JuDjhRbs+tNwYaFOZOD
1T/SL9PEeyQ0l3dRhBWoCRg3Q0y4BrOxyBy8kxWX3mURhiQ3oXNii2NsG34OwaNN67elWWgGsBKr
FzQ0wdaFybo3ajKD5kxkOnxXRt9Xl0wGZyRTaLFh0X6yUMyP1vcXnW07wra46rjo2JC8v+iYjRPC
nlf5Fr8ltg+sSkmmrroU7g0Q55+8mPh4nzqGbbuSDGX+sHhuzV//bnGwjKI1FPAMMEKYAYz6acDd
+QmGlh+KnZepcBm3khNiEzk3pnJJM/DkFQTG2P74mDHk2Uhb0B8Yg3qVNSWgcwP/akeMDQAPYuHQ
Q9LBpiMua/uMw836yQf4WGoDIqY7YRq2aQqKbvFhnela2Ld14nfbuLOwfpd4x0nuSldFCf97pMNJ
Ow2QhyEQ3nxbHv7jXVur/tbmesuLkeS5oPnw139svuSXLxiD/2v+qX991/uf+cfpdn33w2/Yrm5W
H7/h3S/kZf98W8uX5uXdXzioYTNet1+q8eZL3SbNP/ty83f+337xly/ffsvdWHz5/dc3jCfN/Nv8
MM9+/fNLcyPPsFnIv1tC51f488vzQfj910ObvdRgeH7Z1clL9vlvfvbLS93wi6T6jerKcZXSeSQj
UPn1l/7LH1+xfjNdV2eL54r5auRyzKhlgt9/lfI3dn0mfSC+bnNvcN/UefvtS+Zvil9iYOqiI0y3
TPz6z6Nw/uPO+uO8/X230nI/XFPsfE1X6eylSBSxeYZ9eGCWuaOEZkTVvUVjw6x2tHmeGpE5m8C3
kSpFyZuyolfNHeolbWDMmSF4sphEQ/TJ1QWt5nyjB9eJgxZbRu4t4RPqQmrjJjRbVOeYIw0ifbfC
GqBqOdMqySR6g368bcpsRrV2L1biPvMyME5dMrwQhmUajO94KvWli4bfD8qjqNOdRE1+ocrpQUKT
XXnVgFzXKHctSsa2atotbGj0gMb4lqYkWox1c29UMWmhdY1AjVI0qTPkqIIJnQlViY7mMVPttQYA
e9IgZyZZ7PKen+NZPOWDAB6dCNqGEb/M/xUqO/QZLO7IrHGYlPT9iB1cwIHDWuJfph3fm36Tw7dW
sYj0YOkkjxmj4U1q6/Far9MjsbXAJioYtz1mdn6RxcEtb8Iov8tc4hGBJ045ksi6LJc61jusg3rs
vmTTG9yq57LOkaIj+ddm5ETHbylgu29tJ3k1RvPamT75dbQZugCzgbcnNvUVrw9Nd0JQXE9/kAHz
TsrctcN6V07TK08VnnflbetictOdGg4M6QFtkC7VgES80/JnexKgFKvk1OUNb9qTnyv6uXQ9HHp4
RQyS2ZHX5ozqqUsJ6Q1PpufEX4Xj0Z8KpoWO8SrFtYTYPv+spWW+DK34VZqSUbMH/SXIb32bx38x
izOoAC8cpgCp1A5ZldeLto5eQVERUtC/8GKvIbNZ3GvGNin8rV3ZN3anIC4SLZXV14QYmCshC7nR
AWVWvRUhZMOqb/Rht6tI05U+fb2Q5Pd0moxFZpkA9JLoKwHnDwwIA6c6qxFJny7zcye7B6C3CAoj
pDjT+CgMUpZSoh4oVglWsBQ22MAJ6WANRJ3Dl2KLdC7KZ73hH+okex6E84y58JSCJ7f09E2rSJao
nlB4AL/n65TWKwducz9Wt4QIHLypYeie8dNBIz773c340DKamx8sb0Zo5GCLq5suMbigmhP0jRls
52ynAnqioR2wakZW/5D6chYyq7sW4aHGBgtpZ/KsCcrCrAbCYfVzxCPSu17T9FWt+0QHWNUiavrP
lkqmdabJh1B6E0jiWVhYQlUdwCpUQNORol/atbnFZYduI8Qzp6r4s85lJ0uaBmkXLkqfNo1fnNtJ
w90FK1Fp44MYbooKtwQgt6+e1PbxyBVpadYtUBbXRZrAinkxVeNTqudn2B+IuMWnBGz2mlGD4gQF
217I12HEQqXILd12Pso4zoyxLyfTOHoJE4ziwRhADE40XC/0wb7qNXEdtlh2BpP+kGtpAEX8elkW
6IBF4UL4EJxJ30TH6tK03lg1b0JkUKfsUd9plkz4nIsGzde+suwBTlDxHMWg0FTWj1u9NA+DAe5G
0g4DToAmbGqfih7MAfyz5eSaRG2GjLyA0hgM0AOfgHO7XmJJgHnOiHJZDFwAHic+Rzdh6/dmlN3W
HKCorJ8yPT2HcrycLLJ1oF46CieA5yXHNp9D8ET6ChqJgE/q69R7dEX3mTEd2QiSbQdPkR1AbP2i
FGg7oVHkGS4rrDUXeuCwcCbhq535hzTQ9hDAblPVf9IgfLvDdGGMzT2Dzesmiz+L3Lqjnrv2cv/z
pF/nMLmwtszBOE55jisSbwub7FBGo2ONPWMEKSpTcZvrMGhz9pg4rNptnfdApbJpXIPVaclcPGbJ
qF3YlYcSpUKHHIkw3+trL9bIcZjSrWa0IHKsbUPWw2x9uK0gcC3Y2DiRQO8UYkIxrkcZw6YCtty1
V0bH75Nof5ww+2oVirPMI4lPyWRbIGvO4ewuLC16Ndk8SzPbmTb3iZdqrHoRPQE37U/akF45Nd5t
VVBV+Fm+tRXzkqm7CWe3V0LiML3lYeG23lNL0w6FZcw3ksYdFEAIId5S0OVouHtAJmT+YHVhxxqN
8lZNVkNTPhlXsUrPQxkdJ9w8F4M1X/9O5aBGQZTrg/25IJvsFMrGOIJ0bWc9h5/gY584kGXXp5tP
rAig9TKgCjEHD/S/v0qBvmGvTY4VvJo8Rv/TMxKcmRrNMsUEFL+CsP6MCAGdtA43pDbrK42bKgvK
J29g3s6i1zPrnyy1M+U1nHFgOWQHeHX0PLghQsTE2ZWNbfGBipkRTd49U0v9y2h54UyQhjGshV89
R24QuO/soDjS5F9mxYQpN9qtCoDH8JX6C5t9gxlX3Y4qRsLWRjCU3SQsRpuYGvQiuGlx9oGE5M3P
TyAB5AVOwPSQBPj/CVfCAaCf9BSmohjsDaeNEDiHU5B5wwPC2k1gMTfS6+AzjM9T1/XnYEagG+zb
G8UDsuMMwGIlw0v6I2GgrL6y9GjbY+GG80I8+KomamoBZS/bADe3ll7xKVPNA0+G4MIU1ROmjlc9
zp/jO0eHxGx7+jVHCk9R3JC9lobbioGFESsF7YEnlcmPyZj9QSxzrErEBV8kwB+q1P6U65gPnRDB
rxe7D3lIXARgWB3Fv1XuZeE9NhoO6G7AZOToTBUH2RxMeoCrsr23krGE7O4mSyvj7c9EJQVuEjsJ
Fi9JFjBBCR38bxsOkaGZOz28K3Lss3CVGWFtwZMdGWpivxNJMa/FAQA37jd/gtPN+IJgHCbFyBB7
xrz2G3OdmY4LP8rV+qPmjEgWYPHzKFVfLdn+MXj9t8qKxzAOiy+fw5ePVcG7KuP/lbrC1um5S7bz
/9IU/KWyOL0kL+PLL1jvw+R//8//Vcfz327Cz/6X74uMf/2i/y4z2MJbEOEs17L192WGQ8iNq+y5
yECV8t9lxlxL0LWyXUuy87cUBeV/lxm0w+eiwBEuuT2O/HfKjA/NUIoMBQLdJbqRMp8i40NvaXRj
WFeZXt0DSWHmpTMYVpht1DJHy80Pr+MUTUQ+Xn133P6sdr7XYhhybkJ/11/49sIurRRB3igjFfGx
vzCHSDaYaO957vXkn1c8JQABrIcyQF8NRAYjPWyIdKX1bEM1SO8Za1Lps12GAYrvsmaGmZrWQrrW
hgoAcWNN310Rg5Q+E8u5CsJim4nuBlTdCnjWcvCIAtVNvKPByib7rc9fDbxPY5oRQGJdp0l8lxev
5AmuVZkeJSi3OlV0vbpTZ5RHQDcb3eS5MeS4yWf4Ih4sn0Z1pD71dfVshzeWdO/0BmK0WcJpJNEH
onB0DGSx0evkcma6jTJ86QIeOCI33srWvOoq585Pk5VfFZ9CvzlUMNhxt1xMs/yNcJMsfVTdOdWD
xyCj4xfnJHLLpaqGmw44PLSxYvYSO5d9Yt8VWHHdcdjML8iSuuv6kgKA4WxcOVe923kXNrCjZd3k
OyQODI8JmI+OPMMXqArXrWJUhlU9EizSQsnVELoL1yQBVvfe0qK3LzBDgOuadlmfbTMt+qxnNkkb
tn72CMYWbmIuwec8uZ63Qof1nCwGtrHYs8ljMZPhQR+0tZi6lT0Y9/NmPofHXhiInCA4QDZWl1ZK
nmR1DLVmn1EKGgSjzeONi7BEtH7PIrwr5nBfybruaCuVUxh6l1SG7J1g0vxszmN8FJ7M16fQbR30
HiYsRS3+viNV1mQDDqQ63Pc9mCYsn4N1CHCUuyXw1dC6ln38VQ0rU/VXZFjcdco/BG6ykkRWx5AX
Qsah7LqWWQxbaJ63lto+lyP2/frJ53gkDcc5J8BHs7bCa5bsycCnfwlIibNC8AipuI5cG41vgXLU
3Y0lfKg0Ty4DjJV1jyHc4n9fU9J7goALLFLHpO73BFRy5Nql2QO684dDmWULKOso9Bviy7iZsOLg
AO1gBDe7DAP7YLQ3GKcBEpkWzxQasM7sFy7PCfa9JLE2ccCVGCTPNsSqOLGOZd13izRr1sCwtz3Z
Nbhp0llLsGzH4lNiYZ3s4ktmUtumAuw/RVuXnVYq7GOUDFe+yQS5LG9d2v1kqR48IzxP3RVao63p
ivuu8tcGdeLopWebW3gI5CXJaGtbDij83qTNtZ+mZ5+RchVk6PFh1hveqjBgwSSoW7J2z91wJNJ9
/5Pl6m8vBxrjrNGmkCZ9nveXQxdXVUqqZn1f6e5dody7SMfAhGJyLFZjWz1NRvI571jKjOEqHKxV
0USnpodBUpEj1G1y9nKeNVxFM2uWbWfouCuk/usCPrMoxKmgCdxnxVl52p0k2D5M7GMx0UQxOfxk
Z4AovNWM4VCV5c4aLLqd3Skdst1odYvG7lc4bTYsGiuP1bv2WJpg2mXc4ZE9HrzgOXauCkXKaVLt
QYXguo5exZo8tUOLZWEY2id8MMsy6x8qJ1oWrcn7G1Z5mK7UzPAGteOO+cb0WVwHfzHqYg3FZ1E2
xJoM8+kozl1H63aEeMSIeCjUkRE/t3q+yyHeNkV98s3uKp2h1mzCUoo37Nx4UgzyL88ReW2pKwhd
oTXRGITL0Cj1YMzkuXsZlA9SdVcYfzEYfXZxzEIivdCAJOnOWyX4KILyFbQB+qWtMRBf7iPOpyMD
pmJXmDy6PO3842th3hJ8fHJhhqDRx/OSUdpfxqu2ShVKwfpe+cmWuKW2YbnyLRzHM28BHb8GgNAk
oKi3tlrEuajrDXk458J28QoXm0aDvTBwXOcraMhXwop3OJbxA0Hw3A/adCkrBPncX8U0U6qqdSXl
1iO9hBb61qgeO/+6QN4JI+axdrKdMM370gvf5htMsBj4PMIqWjDeSFSjXexs87Fy3Z80vD9M874t
jxB9QGAx0DMVm5B3DXuZiNJW8dTcI5W4n9dDk1fuRbuk8GQe7kXLHx/1j3PlP15QMj7lFpQWHdj3
L9hplakVPfsF5Dvg7/K1fUEiNmIj2z8wBbr37P4wdmiYKpxQPBOG+BF6Ex4/69LogJ7aANV+/Ja+
zfq/38LQ5Z0/Ob1/w0KM5HzQ6ZhW7Ntm3/X3PTb3KSp3misuQhafScltmalj59CwKdhTkTlY2XIb
CaD22W3fEBhk4UTgVpx4q432WNn2InLClaNBF/dgI1GF+p9ZBVYBbtScAnHIsnNEn2DOvASGv8Nt
c0KNfnZgCTW5g0yuepSEdXUlCMBQ3Muo4sm8AC0zY/nbx7SNLlPL3QdgbKvEPFalosnrf07TctP5
1tIZ25OeWPRrFpHlvGCkuxNquKqjmYugyMxq0VsaK1pFHXNFpmFuBmxqyJyt440PBt9Lhl3xyU9p
PvFNuOJ42gjtrkZRP5jBoUhomfz4BMzX2PvjrwQ6A9r0umHAf5pv1O+GRoXh0fIOOP7AmrdVLwlB
9v44x/9WGXQK3+hr5l+b/z/KIPTRHNLvzsRfyqC7MM0r7cio5Mu7uuefP/ln3SPs30zkziifmR46
CFD/NV4R8jcdXQ8LE+fujxnKn+MVzfnNnFdV15r1tZZuO0w9/ix8NPc3+go6mkmHoYgpFGvEvzFg
MT4MHR10EAo1r7SYrKPoRdDz/voZWBJkw4Tu4Ddpv3czmKiR0jDHh9pNBhzOSMbu0QbcetGU5FF7
M5UjH9KdQQDPJMvzFL1YeEiLMUIkP+cD9n3xZfLrfpGVjCUcM6iXVUvgunUkzWRtx1F60BwXNLYn
uDd5wtu9f8ia4JabGt5QWBuLuGvGg97foJNTV6MXvfYBNpuK9IOiWOsWwpHWBi5d01XB1e6LlZZn
ewV1tA/nwOk2WIXYeEBI4x3zdLoDEHTuu2lbdlG4Acu2Gw0k3ESSLUdWrX3tkx+m65WznFNK826Y
TrVm3DYTFHQ9SW4IwCRDneE3EPxybh0iDMPIuO5btKtkChNnRHAbTSoMlyW4ZBmFDyRefzUKx9mg
dTkMEuD84A8ZjAQi+gi+RjhZJjQ/u8ciiV80juQOd9muSehipgGMZ5gzSo7NymmMF2fUyhUc7Pit
oGFm6MK7tkZ55Xt6ftJFhpIWCMnQdfiOu4DNqZ7snIQcSMHMwBNhfGAF39bU5HCdcwRbePfZMJMC
lCMpwMNtg2rRcLH3cXkiwfleq/JyPSBm9XTrsWQnhSXGu7Mte0AO8um7m+ZvamCETO8WsG8XIDcb
lTfjatRS39SA3y1gOUXO1KHJP2heVK5bJmvbosMgFU4VkNikm/bjhBtbL5qFRxF1sJzyQWs6FrrQ
vZ+Csd8KXEhQWlp0ViVULNnQapp8nxmM/2Y0/V3WYqkZ/Qr/PsD0oCN4DbndNclpX8MCxlARIXSp
6VDQuE5prsNWmvIqeNSu6oEs8qgz7kajweyYBmS3OxolLdwNTb8dk2Y7sufmctevdU3dJ70ukFGC
kw4IVF9i2BUbROTjhTkHWyWO+RRktiAHclraM8gWkwzuq6mc+3ElA75J9RdkGwXbbPCAXuE32Y4B
em12xf3S1p4tLtRakAZQRoBXMcvQkCNSHXcVsbhaA1OaHbemCwpUxWdWnvnYarZ1KMGnsgUlPJ3S
hkTMkokRfp4mwUCB6XPh+DneU9SzBu7BM3BbmLyMeJgURoxB2gXkDdjcBmU9SJMWAiG6P03qyVqN
VMcYFd+GjHReXSk8NoN/BB8pN34surkbKpdSM2JGg9YDU7ybSR/ENSExG4NlBLZQVkCmUjTryWcg
fZzKaqIbdOcnIfE5RiPncG1MZD35Nnn+dao9sa1a2V9pHW1wA5CwbZTj2Uy6aoeCZR3Uw5eB1FDM
t+UhiRKSlDOwH7Hh1+uINAqcbfxR5saXXGCVopI7FW1dHzEE6TetCm/BkjGXNUk+djMbUF4e0I3V
e7qTRHmjBSePaFehiPLM8GRUJBU5arrVK66emSS/nypt67i9vVDkBe8GGHILvRBy2yVRD0eloo2r
e68kPKPg6ZMngV7GnbQQQaChXQOa05b0S6oUbkmt5isWNB7GkpSKf12JpTaO4oFsOJNwiP/D3nkt
x41tW/ZX7g9ADW9eEy4tk0knii8IUiThvcfX94BKqpJ0yrROREec6D4vuvcoK8VkAlh777XmHFPk
xJMcTd695v7dZ/rUHRNLmewSr/M6NvboniZ3SkWqmaiXphPWt3hv86sxVTVfmmaQIDAdLgTyBMS3
Gmc9bEx3kOTKq0prdhULg1oIT91VycL1kgkTrWElW7Ul0bWQzKMgDMp5hD20JLLM6BzybafExzFU
ie6rc3UTykQCmAulSDOIpQSQvuxSGND0nmvEaPp0DFVcTmHMGFaw6uI2H2iv4MuNmZ5NKmdtFO1B
p8rEKub5QzzGXq3VmDnxu+xGGa9eO4vCnsjMJ2QpcAFaJihzO9YucHLWh7QmM08pna4xBl9OFfVo
VXlpE6t0DENwHlXIg2/OMd1+OEM04uKtJhEFMePSPY6aum9A99PSlrsj3lfWCHBvNHYSkh0bRFE6
8XCbhknDDfeU4mUCkPsRvZYfQomYIFje9oH5BJca3HOMKgBbHE3+iamEqufbhDn9IVv/sKLFK0dZ
P/XzmG3WTlVtqPmBcJH7wigGDGUSQWpZ43Yk4B1ivUgOYu0IOkha5OQXLTU9xSiaHV/35zoFBZeA
B9oOKa6nCD2ykwkg+Iq+XWOGQMaTZVfuYqVV7aGPUcOn4dZUKaODBqYkXehkVG2S+lHekZ6YHtUi
mX2oq++9TNLfMo2c86BjlZ0EX6ZjXL1041mTatfK1xWNQdcOHbzlZiZuzV4OBy+Rqn2WWhM5YFya
GK2zyzfMY2z1z5U1nDCILi58vsUziaa5krUbA3DiplY/amaSnYIoyz21D1/aGP8kXuIjQSg9+wMF
XVjeXSk3Zl+kWBRqz1BCHmSUjtUABJjza7orEryzH+sa+UVgddoFIhJIhZm2T7swhoYSeUu5ITA2
Njy9hOVstPlThYt2F4v1pbNGhXiOxOlZnJul/Zip6nVuJIuzSMDqB+ZIdRTN95lsUnnU+SQOEU5o
QA475BB3eDZx5OYQ7wZMsOASmOy3TXIKDFjNKq3PZJo2hjk+ivJDnWq+Li2iLQC+tWW52E2yPACS
JmktSuGz1MlCbYxYIhZ54s4gbVwaCmTxs9b6CgnE5FuEp4Hxas8DiOlJcIGIN2QkkGQlkqaLAjBz
Bo38WvyBt6kcWnifDdGLUsmlYgf7RPzUkRNkCwjznABo/aFOWQuwlbderehuhIXB1a0m2YwW8IEU
xCUsE0bbRMi+9hyG7VbEJ9K3S++RN0gnpkSnPjbzQOCqyYS7fQSwfyS2djdzKLeHUmCF6Nk+Irjv
lTA9CaNxM2KoPvSRkQOJi1ATJMG5JwQm4cauNMMGWdV5oP78UUWJ2HGNHbJaMfVk8EMhQIIlLHod
a+PA/QmBg9Bk2ebafWIDgwSH7SyfY0QPKX9kQYRQmHNWlw22kkKO0WI1pFDiPplZr+87XbmLQMm4
jZHv6VPTAFabR90klCJJIVGQHEUZT/wgYrpZwAGzFwVU3UgTaKomJ6bQ7YxKuJ9TQO+FvkYMduU5
gJt8IhLUJAUyIo8pltyhSFNbCVZn3FYp8GPqpKzKdYlwXah3BvHJG3l1S1pDqDLKM0j6Tqr+wHlb
cBqJfV4adKVNQLm+FbA4+W3IGBmRbnzoVaR/Vp9PLBYhYD5Fk9nL9rQdSZDyxcmUbU2KQbpjBPen
moDGWmJuTGwDwIGyHo70gMTt1MuHdOxV5uC0mSWFSO2imsYbhRmvPLLDbZSrkWqwUeZAPbUGuxcw
Ms1OH8rGgRR2U0rJvJXla6uGdax1rUzJUm8rjclfPfgFu03IxOx7cAmC+zjX+XyqZvk+gMAk9oUt
Km+FlV4yeHqxpN+Kc33SWmA17UxAdadhTVEhcoDa3xYm11wXMS9VTexCG4eS0neHGgzsfo0iI9wX
ItOQDR4L0FFPumX1ex6WoD9NQ2+eNQtTiyRdi4VAvqt60hNqFr43Ir36nkMh7YRRljCM0YfapSSs
VxE7vSWUb4sAGzBYFR4fCeBjGsIiy4LXotBGP+8hBwbgtUmO6HTwdGF0EeJnRSVjeYiMV4IFtx0q
CildjtWKqyjb9pHR/Y6wPzjPoNLJpZqcMMQDSyKHMhL4EaKKcBiaSSgHyD5Li2kfmsOE0NjapxMG
waJfLLTZsXVUtd0YlvKuqUFmDEt7pG8RenhKbqJl3oOxyvFNk+wls2uOFotT0wSPTgUsEyN7K5Sh
pTMJnntA8mRCRj0q0HqcNrk3UDW7Sx6TaRyGHqeyKxXwJkuIha8xm6vCJRuEAHO9TQ6wvkA4HndJ
Ue+nzrrl0HkvyXNiV65QEw0FiBku1so4CeZ9iejCRn6Es0pa03LZdCeYAvREXfOpgKJOoxz7sEz2
SjuhkaoVNC5eHcZ86WWL4GTgWyhrYKq4zJmNRK/5mBWewADZq3Phc66FR+63uJaooq2+A6b3QLBR
ulFR+jVB7KZV/izECrGeFuonrJpzXxNwphlPKX7EXK7JNxuFz0S87LIyfUcF1BIGu7yJiXKwekcN
md3XESaKQsJ4rDJqS3nBNCwqsNrbf3+KQlX5fReIQxTaYRoFaG8JIRL/ZYK5iASlNVo9QARJbhNz
a4DjiVepnFahxGj6p3RQwELWlLI2vI3YFYaquDItOrtYNwEtdmnJBBw25+amsRWcc3HEWXjieBRW
LCdfPu8vdZT+TGn7w0z93xb0rh/jdwHwf4Ze12JxkY2/bSjdvhWk/vVfBbvt902l39/9ramE/lZn
LE4TWMfC8n1TSfkAxRWnhMjQ8ctY/JtmV9Y+0D6mVYgT2lw9P3yYrz0lXsIYDZue1oGmWOAgf6ml
tEpyv+tIMspmicRaI6t0I/kk69D7uwO9mUFNruBJnyD2HUdka70i7PVmIN4jl3BGPFZ9dqOBXV36
+aEUl+wfuvLyz/a09QMwKWPmrdDW+peOQgZ5B5sw6hxJcsQCfr8soIzMe0bBM2fMRgKPFiavhDVe
z2albFqtuMaM9kDgcwvvgbMXOjypfBnV5FHXQyiw9SMm5H/y9f3Zx1TpnqsyRIbVEPXj9zSPdSoR
Oi+duqQ8koLrYtfIys5dG9qUpxcaug+6/JzP3T/wBH6SO3y5QEwPsDaYq0/755afmalx3na1dIpH
Yd9MXICivZKZLg2TcTfP6pUmwKYZDe/vi9R63b+/L3A7IXTAL8iNRv9S/Uns0DOmMfPCNE6DLj5I
TQC9Mn5fx+T/F2rLv6/q+Y8sLjozIa7yX4t2HAaD5f/8r/+5e07fsAXkzz+Wl6/v/1peFOmDyVJi
WSrX60s5+GYJWF9BqwNFAWcjohtu2a89a8X4wEjY0JgCIdihM83V/Vpe1pfW25vz3tf68kvl5cel
zsD2rqnUFmqcgZoI6/uPj40M9bIUtKy8hPl7ooLNbMANtg63uz1lBUlYANEiJmIkW6x56UXQ/EN9
+RdD7s+f4CdPQhR0sJIbPkG9gjrhsoKZdUqGxuNp3uHwRG+JyPcpx1nV6RKNuddfv8P/z+Yx/7jG
/plu7T/wDkf9RW/F4nb761v88EynPU6/v7H/eNtvd7ZhfliLnihaOq1mFk+emd/MLrzCCETkr8zv
BGiK/OXO1SCjU6ZX2dofN7X0AesLnSX16w3/SwI06Qv95rviqHIz02DGQEWDXNeln+/qNmDRDiIF
v/rIEDHR4xqW9cLeVCz6Y968DjLjcFmNV6njcCkUrXTzWL9vlmXtn+nvjBwTr0xwdKYNiOysXj71
jX7Vlnl6nq35tqUPu03Gq3yZFK8NaOJKmSUSbP0mtgA3B2Ws/FS7TfGgbjrC+NC2cwAfFF3F+i+8
1hyDiPGjfS4J2XUy0x4Zp2QrZfUbpuFhq41v+dQ+KHhpAJmk3ligm4jpiG1JuKwhQ7uyqXR+gVkc
DTGhbhUAIFudB3yDJn6UocktV11FVNmIxz8izJfYBU7ZxP1txhhU9LJkVwQo47SZFWXT4x8kB4mT
od7nTiiR+Kf09dMQokxu2tkxyKI5y7PqkyWjkm6W0AdI29BTxJoTP+QUmucLwvdI4IijxsFNYqAa
mubZFeEj+TNWgsaIw0NYhdJ1KgZIzVeIn1HB2xDBz4U465qIU7kutXeqFoD6woRZQCsowZGbk0nk
cNWhkZpxUquccNPS0h25mC+ikQEJUsPRprufbP9bGf7BCCf/7aZ6/9a0b/MPNWF9w2/lQJA/sE1m
IYNvBlcJVABblt/qAS/JSBUtDmS6KDOjXXUN39xv1gfGrhy4LKa0XxbI36uCan1gjwO5Ajkpz7LC
ovwLw9l1Q/RHTdBQclmmaJoW6ypbdwR4P650fR91mkUQNGaJNyk7x5q9mP2mJSk7wFCpDvE/LGx/
9vOYweE/pfei8Gj/+PNS2NtJPQXDJsISIL+O4nkZHmb5dcqByY//8MN+0rL89tsxFucYg+4QoMRP
P83Qm1pgojTg/eeAvjyEW6E6JzmBhyjTB/2NIIpNL4NvoHYR7wUfrZA8XbxRxNA3iB79bq34kzkk
x/afv22NowpCXETKnJ3Yyfz428thU8zCaggLmec0mJqhQc6FZUdN5FXyaAfFZ61VnBpw95pmYuVO
GaTbQByvm654yI2APvZLLMj9ptLNnVSISE2VfZxo+yKNL7VGDhuwZ+ZEZ8CbL3NYYLtYexnyoZ6s
C0pD5HUP6TBvpeGu7d8l0t5rZiu1ItslQb/FCooyaGy8KUDM8PkyqH6BkmpHTGlw1koS3t7IDduH
nk5z0J2p0as0GJApDFPooQJizBBlmQmPHQuF3PdodwO7G/0WeonGXcWCsxn7ZYP5hymkYa+/Q8Q7
Z1TQGc1K2GPJmpoNWLifyIHGlxhjOgwSzC7KK3B/BD3EQ+BQzFHvzT1KN6lzIrxMAtREUxJAfeBr
wvRUTa/hBCy3sGUaY4axJflvgGCsRee+PevJslkdOfEawRefzZ4cg4Y2Xr3QpHjQiO7kUgG+IRgM
gYLCEB4NpFaTCUhRFudNRMpear3GcIFq2n89zKkaP0mxWb+/sDx33RMUPDw5WMn5UQpOxU4PXcZx
mFzwq8UKQiCJsLXKM9OHmFXYBByQ9LZgPlVYQQqevK7E6fkapNdg+2MUoB35RXL4pk67aX7ISBOQ
+NUF+sRM5WxcnhucXLQdGTbPMHtCdQN81V5kfhXkviMi0RbzUWBxVK3ckE3AK6dAmOhPswanP2N3
SeLELLohl2L9CGrFpYpJKQjQco/4TGTSFhEAFD0AIiwYcAgxkHlVqDgKphxTFbaymVzWX3fhflmC
0E1JA4sTJs9AhAi0IRPnNVuOZfs0xoS736T1RbRYBMm1SJlVYsaK49oN6nPV4/BoQRAVr8PSMTGW
mUzjcGLIYI1nRbiSyyeNq1dwnWYEzEv7ICxPEoQ9kD7cEbVLHrXEZV+3x8ltO3KbcF1a+mW6wuWU
uFXpJ1qzZWc1bALizdfXRmyK63+3XgesJ4RI0avvbyDLkm680YMbbgnATuhBiLGVQf0pkiuEkasT
IaYsEis/k2TCEcWJGw4HG747F7L8ago9ALNaapLCiAbX8JBOY+7QI9yYfNGidbP+hlLyFnGVW5Wv
OQrsgNO62IZ+JWbEjoU+IbZdJngqqhIEq24DiKANccRkFjbWnGTLkLB0HoXkreEmzltfGIUNTCtu
nTepxHLwOnFh10C7mJsv4Lbhq6R7CL8vtAdCxQsRb46w6uIJlzJgtKakJwcEM5ECWWvmAxXN1avl
vhKmzwyl4erkp66Z7pUSgXuqnqBQ+bXMPy3LvhbnTiLaIBodudri5nMsPu/6qigRI86D3xifxkrb
RNyelQY4WH5LlxFF91McynbDYEMh7HioHySJTVjfeFn5WgKst/hGu70pSe66Nk3ThQ6/xOUqA2ZM
QErL8U0mwMoYEd/lgx2jlo+5SszNiIdddRIbJHU+U77NJEkrOJx/MQf8DHI+vZBqshNrtr+UkCEH
n8rtNcByKviGGHjxrHAvGmRJ1SU+7Le04TKrN4GMPfKZ7Aa7QtOSFebLypXTBv0KnsmmouAFFaaK
9inrAF080n6hSUUF5B9fH1SeA5iMaIM6GkKSva5OEnMRTHzcp4qjwaWW9RTZHWJWkOhwgFEvLbK2
0XgWs/p1RZFiB6unh4aHKKaWyvkb+dSUvF3Ch1WZ/rciXlrqOKGkzjRQwSbwbNMumoj2E0K3TGXk
GYWd6FTAgshUwqv7kVj6eSGCkGzv+lz3YBVr2RsnkTZXtKakMdUzCzb6ceg12fQZuh2GNwClmZ7t
8cQTCZm1j+zcnZ5mNvaHDVAJm7AqO57zrcwEReSzxvmbODT+iJR65qIofDG5cQM1iHX5pqGtzk1a
6jNYf82paqS+uP/4vZFK22O3bLtQ38ljhv8Ec0JbOxPejHUBKjh8rFeO+KONvu9LaqLGDZ8CurBC
v4ubHb7GrSgoLn7LDZPiTxgLHbFTj32O4ldN11s7/DcIEv94Wv5/qSP99WzMnvKvj9TXzwJE689R
/Cy0bf/DLvq3Aznv/nqytuhI08ik92OiRGVI+m0nbbAlJsQJOSMna8SGK77sW89I+QDqhL9FQAyA
Ql310996RvIH1dTZga+sUZUWrv4rG2mO0j9s7gyVniNbO6SOhorEDJPXj5u7uk8RAHU1Rgyaz3iI
0OdkQNvxdLabQBe7z7IW7pmosxQuY3SVCfmpqfFe8cmtIylwM39YUPAs4ZSzT7gjknozdKIF3JcT
rDa/z2a8YIXIiTeb0ZkrAJScdh4EW8MjAxy+26HGq1egw4viJUPc7+polcwbOo9ZheJHW2rKcQ26
oUj8uQj3AhmMjCUrAJp9nNpqak43TVeCTCY6oM/UzjcxkJgLlPuFKBEoEssn3Cz6kUAsVlAoE/kM
am2KUEp2Yb8NehzX7HtwlyIvPebmaKHgsbu1tNc4MsayH20lRkYgVVkE2tCkPuFuhSbY+bGhwr9P
xzcY3szFrpjc82o59y9Z5ahJ5ydyoN8CQHVioSWFaObQrc8Bo7NeGEhSEN9iSV6N8WnkBnO8RQ24
OFGBRKiwblWxa8/TwMqrkLy26UyG6XUtH+RiYEmSgmuSqd15FfujUPSSwlI3wzjhIseQjI/Y8Gtf
z15KrUt9NSYdpTCTz0ZgJvbSgHXXp2Dcf/mjKcVHq1kaL+8bFf1nmfT7Jv4Iu1w9ThH+DDbQThxa
d2lj7bV4KvdshFPSA93U6ogcs6yd3ApbfaqNm1Cy1vCtvjgFykO6kDbck0VGg+QhQ5rnLdPwZAUq
8O82RBVB7m9WaIWnK807VDf9Mjcp3mWJ0UQpCfDqcerNEdDUqjk1UVTuAkVgBQxpMDSl8KCgnWM0
Pg+I3NXGbiv2OdPcIx2BOmzGOWQAsWRMnLfIsJgX2YghD2AAZScwjNdgHsM7oXvRTGQWuo4jHoSE
Wt5i33+TzOoxSUcFl/ea4oiJrm20XV8MiAcFPjdPRW1a61YfWUObaliMYHbMRn1i+yCx+BMjMYQm
GnjkG6dm9XNXbK1RkxCJ19G+iseREbTg1qa2HwXt0C4dEtZQl1yOEx66/PjO7HPEE2XeYB6R0xMx
UtdT185uMiE1tiQYwwNiWPKDBcJZ3KRDuoN65MYyAkLU2jpCREbmXo/RJxLnt/82VP6+obKCWP96
RfDjl+Y5656b7xeD9S1fOyogg9ZWP7J2miYax3dK+teOCi/xnIurWYj6DIacPsy3hUD/sHZReRFY
Myfz72aTCi/RA+FUbkDHYrDwS31W80uh/66noq+jCVHWoTICqKL98NP0YFBFPkZVvhO7atzKz7I7
uj2dytwtPlfHvt6Itvm8bDnBnvKL5Bnb7DZ5FE/0TbfqPgHxkm2yXbPLb2Lqm194rV1vVB+15bF/
KK/MC+fLK90uVFvYBj7J4rk9eYGvePz91thWt+aeGKPL6BvesOt2qpvuQei55G+76r5/MPfFufbz
cCOcw0N2jTxNJudB3pCXKVjoYDfzu4FrjLasXdyhAVKO5h7wibt4M7XIjnfpKbmdXdkW7NJH+Lqf
7/XnbDc/zaNLfKTwor51d+y1psfxQb0EF+WoPhCjqO9aP8TEtamuO8JFnsRnkBwIfx6Vx2nHCzcs
Xq7ppzf9A5S87fywyBvNi7eTs3iyC67Wn13NG0/LTnTJID/rD7UvbbWDvm8+DfmZ3za/rnmEbXEf
3ox7ed+6JLM46ba6Q1V3lH2E6Y5uA7O2yUl3ezfmo2det1teIpi9n0a/uiaCyCNE5BTdDjvpIzi0
a6ym5B7UiIlcDrx8aeAtyotSbxfpuPTgNzbpybhwUuz7zVTZ2XkSbKHFW+CYb3nh0J0d2i2UpJq3
IcDijHWvnTkctoSrC3AjPOJh2SKo+zUPbqO/p7G9Svtup8t8xZ7JpkV+kLzwIl4vd4MneHABPeIk
vN6X99Pjcpic/NK40iHy8JH7/VV7qVkFXknFmB/yywrf+TjeJK8hENQblHPdmUSjI8qYbTjZ6WXY
Icfz0l17F9/TYpDpaCDYmQ+oXIFHpM/yhdXbGXcMnjhAOUnihi8Efyp3xu38PgUchdD4JxuOWFru
ScNeji4dq4niVF64D7aKG7mpw8Y+NFw6PpnT3CafVQ1ciCdWnK82C4EgKMhipxk4Lm1isl2ha9zp
LuvgJ74swui24b1BXNj1fN+dm9dkfZutNadI2tRP9RPXZLxiUYGbs4x+75JzuVUwX9kkHDFzn3VO
63ZzHdFcudf38V65AXf1KL93u2nXvAofJz5/i5TwPCDOiz7pDQgrIhkBdAfdXX1t3tYy51AdeW7F
sevjmoc52XQV6lvlIbyDCGxbgR2+iY8zWqH8kEgup5oJH3bHKYbm+6cOU/FiT3ckBRCttoik01nR
rllsWpGf2zPidhSKXf7KFkJ5x32+MV6N2yUj1hw93RZpQSa+T4SoYjQxovP4VM4nNKb4zFzSP6L8
oCQX860pT2xW/F5xy9qRtH0JbvREkBu2Gj/wjGLHpkdzCdh0JESI1qd5fuk6RzbuSA372CJ+cnki
DshUt+YbMstdPdqC4WF/h+3s604/bhD9s2X71AgkDDozgUhXBJp82veBk9OZs0lm2iT7sLOHe3JJ
ALJvpvcLgCDLS71PoHiS1J7e3xcvP5e3xSW7GP60JfwDFcSOM+6jjtzsiqNgckfwTXTmX1ibEqkb
7oH+35LShTZYwO/Gz+FvU3qZCcMZ9Tqpmg2G75ZCUlRuS6GM+j3ahqX2+GshxIsjPmD/rVbCFZ4c
factF4CEVXmxgl1dXrryIg86mR/0pRTbPI3aJQq26nQdRiQzXzr0qW/S8BTzlK+B1/C9Ntmb+rG9
E2kJ5E4x4zG05R2BZQZ6OaDweWRLkifcNfFnFbzNEsCkOiaJY0gbDBBl607JK60n4q3GXf9Is2hi
W71R/JlNJa1CXwvcMQo3xonIPnt4Vw9zOmxAzjjykjlTdYELX/TPo6mfJ6wDuUrjmPgmd8THeEqO
7bPE2+Z97cN56TkyqJ9BZTmT5AQq6YvI+6h7/B9ZmnBTk7grOIHoB6XsgLCq78Epym/NITjk1+So
Cg3GTmTDrk58WLw3u0P8AHqAn49i7k67bXOU3uYzbc52Oc5+bR0HA0fQXQdIN5EuNX2jEqs1kmFu
uUse+uFCaK7kLAROScs2Gk81/18DWwh08bCt1YQt/tFM5e10Px45Bkk5GcnTYREGEsrN8i44xkcm
E/pjGqQvNCayjaie8+BToGxJ5TMpdclGeDVwVWMFTTeZS+EFVcZE8eNwz6SPuJRNfC4u9/ph3lDx
N82NekjuiWF3G19x2xf6gj0ZzvaL7IoX7oBuvIj1vnZ6SOA0XLdp+VyRqvsieNr14I/b9jBuk/tx
W/nUBEfegmN4G3fNKXBVn3niBsqGLewiv3L6beSa9vSoXBen7K0/RE8IMfkQB+mz7nIDBAfpYdgP
L8O+05x0vK5f5FNzLxM+tYU2WG8UtIbZJTtp1xys2heCedBED28woB6qdmOdaH7T6jBxbnDgIPn5
YTzWx+G+0zfRdlUpTBvJnt6GqxjJ9+hB8jBz0ENRuAvgAkoHefocNGT/yFe/vq/9t9sd/7kCAQza
f713vX0uwu+3rV87ILzn9x4GQJlVXWIhVWITiq7jd3UA5k0iQFHHaV/9mN+2rhLCAZVxIII6HJsA
L//oYUgfRGg6uomwgCEXoqdf6WFwfvqXHoYi4QaVgOiYX4jOP/Yweq1q8mSOAx+t4cWog31l4AtU
ylkmnFD1GFfir+pJhWlG3Q676owom6nSWA1OPRMnJbGJm3QK/DLuE0m5x2mHMc1izWyhQAJUUZ+7
uuqvGH6HoDuoPGiEB0KpnSw/TSKC18Gi+YrMfTsmWrcltZNNl0J2o5p+BiFnnJTBIIZAfgmm4Cmt
zdFtuumqlrr4YyZ+nkjlJAEqNvxsCc7CpH4qYnrw4Ok3WTDwcKUR0y7TwJuHSTGKZYucStBOA096
bDLMaqde8ooupRwvxV4KCBMMFeJHsxsFiLLXWwYxK7Ab3PyU5cHwMg0PTVU2/gyNCuuGbhPxDrxS
DgKbkyjb4SimEBN7gfS5I9FMndnRa8kebGGMytl8s+JOcpsJqFok+53E1rmMpVOkpydd6Bt3rHMk
DHRu0xgJ7QzSLa3QMwxJugsJYeOgi/T2JSAlErQ3AuJ8JBs6am4neSH3rOq3UO4+knL5aqakOHcE
L/n5wD9p5ItI+2HcFwn7S1jTbtVKF7WPnmu6IvBHY82R1fpY62126CuW/YyQZRtrQECLXX4Ctlxu
VZXpwhRWN8mcqFux4iIO7P86sgGjLq+vg5x2QIPX0a6mGeM4oRW+BQQNiyw0HQstU7PgoSOs0Fze
6afdgdrzKi5vgkybTBYLxIWpHsW+TVk5jYs8WvRcEtZc/Ad2USnoV9Qn6GsKKo+CE4Je7UyyrTal
kuJcfDW12B1L7fOMxWcvk8vFl0eefJNibYN1Sleul89qQGYmm808jSOiA0iZreWPBXHCqLzIdhv0
LNgAIGAhKp7jNcUq6lj+I4HuONFonikYaxZ2/0imKIaQomhcDYBkDGZbrm+UUFT9Sc0n59dL6/+X
6izkBH9dfI/PVRc9Z39Sf3nbb/XXFNFc6JZIzKX8zfX+tf5aH4CGIalQiJz6rQnwe+tA/EB3AK2z
KlKHvxTZ33vI4geNuquTWW4RyEAX+pfq7xe4xh+tA3rIKtpC5Na0sMmT4h/+sf4mGMtYJCrBHyuW
+Vqf6A/gqmcS6YawV/fxIByqsS73aX1thfg6yCgREkbypXlN7DVuump6YBv4YE0MqZUgfZvaLLEx
pPjLGLx3OExlkhh4BGPhAO3kRP2GkhWGA1ivAca5xZCK/QYJGsarPs49+MBEo7c73C85m8lwRWvi
MTa2RNpYm0yqsBBiImulw0DEjDOELYoufbwVS8M6Ex25b4OZ+Iv+gDcrhTLO06/gmVl6AjeFLwhd
tb5qTMjhVTNj8KA+Y2qx4afmzRCcLblId+SyRE4qS2AJo3vNoG1HnMmVHJGn0OAa9voMr6JJ0kKe
HeK44riaq4FtEQ3vxM0ibQlECPd91F6iaHpiFkcGlNQ9QGukvDTQfGmTlnX7NGdJty0TnPbxPNlx
39y1Qj56oyLSRMSPqdQ5RtJk3NJ93lRhqfhxWREgzhC9qNQQK69uOmpFUKpuYKwe8t4ZFFChIlAm
r8UIQ8s06K9SZBgaM9dNndM2jc3tgKkw0XFbxiE5v712oqOkOrPJTrsSr8uK6KBZ6R+KUbMOZInj
lB8qWv5pQeMb2hQRle8CxFW1lQwXolrtGLRMz6K6LWvlPQJlVjBX2P63AP19z5LRwd/Vnl3zXP9Q
eNb//Leao5ofEF2i5ERiBb8G7dO3PZ9ifkCYhPDLFPV1y/Wj1pl7A/ogM16ME9/LQmXrA/852Xhs
FK0VXP5L7UrFUNai8l3RUXS0p5BDEFAbFDfl56KDp7EYlQD4VckEolOD4HpoScJaDO2EGAwpTZNh
X4xz8ASBKkynpjUu4wSxme1cCmkzMjatZB6MnjjpIQgET1RIvwhJhLmWE8uHbtYD3Ew43IrMxIyU
4F2jUw1/VsX6xiokhCp1DFsbmVaVcsJO23kjBcN9w5QGg5jB5EcL1N3CNOKM9ZkuXt+rt91cnrMc
VHAQ9o+djF5okHQ+iB5dhcuZob+0h16hby0mB0ucQi9DPn2QO9RXwCnyKyMefClWrJ2S9gQdWZl0
QXsFyBnTPX5AVfAkWi/3ea09C1jSX3meTwub549ZExxK+Li+aHYp7I8uvCEOObyB0aK6fQdvjr1F
emrL+V5Kg2FvYMl2m7pRnod2h1NOexKWtgDLVgC2ShqylbXsovXZrUTe6qGXVYALA3nysjmQYre+
qDevUiRhwARKsJd1OAogEXDqWTPM01r/VOKZ81WaZ0oRSATeiDR9gxRuU94ou6oFkJRH6pbyxJZL
QA1hZVgCiwa+LZjU6oqNbHVVKybnc82bmrC+jhYN1UoKHXUopMTTw/4mLDuqY9N1+z/+SCK52w9S
2u1z3PZ+HJn7ALlts9XJ6dgXrMP019LMMcWa/1kv7R4v+qchISY7TczhItAlscVwsPwiH6W9udKX
42W8LKoJ+ygr4p0c19Ply98FgfwuRDUwfUUk8JgtuDVL02Uq69syEib0GUJCH3KUbuqcCLfMSrKt
oMMtnLIsdUdjRHRn9s0VmYW3cBoKZCTNqm/qomNmqUeZG24rTO1qMad712FSOyrjYtrjirj+Epv6
5Q9ScxtctmtjL0FDOGEGvqtNpEHi9NmcEOpOdQFP2Zhv4el60ajIF2Clzb3JUcKaW/0MNbL3rJLj
x2gM1mlUFERlBctLOBnmaU4MYz+nlVeAgjyYYfj1j4ARnz/PrD9xNvrSkMenwYiWXSvX8hVWV1ag
j43ayeQEMBTuq0CBANf3hznObykjAiCTWHIALY7gOad5lzV8ZUslTyilmRmaYYKgOAR02UOciPAC
b6COcVQaiSvP0cT7oTSLjpQ3sKen/BzKB9w3qLjlPtuG9SL4qD9QgiGBkVVXEpB6zUwQ/drsMl//
30yd11LkSpRFv0gR8ua1vKcoPC8KmgYpZTPlUtLXz6qemLjzwu0GLg2FpDxm77VdolYb4Q8r33jz
aCEWUYrD0oG55thEh2ZjdGRXCBozk6exDtyjGRjZEfC6sa7SaJVB9DzFZeccG90MG1fr/ClR08Fo
ze/Bz+Jb3vI/h30GX7ohdc5Io3pZhcm0GovoMYmnDJqA7eLSJxeEzSB8asRtBSRnsAzgqlPr6T5w
hPx3557IYyfKDAJC+O0X34OZjSftd82JZB8c6SOTH9WqZaAmvRxQlJ8L8ZDGTXS1inSfTjaULrDj
C2QyG1xRf02WwAv4I6vRacqnyUXqkuChrn2U6Gjd7lq6+7pn1s1B/vtjMwJFZsYM6bka3GL1/z4k
aqCP//6eRFLvcpLG/nvXv/fn98/4977//WLk4sTLsPezvS9kffj3xgprHL0zewInEvLQ2KygEwWh
6N+f+tzO2K/aLqAxKHpWYcqDd/+8IZBMBaP5ceACXuq2UAdWx+pQW7Y6pJOQxeK/v//7sO3PvDO4
f9K/j/x7Y5SttzaN6H0uh484Ttz1fx/796n9/IHAn05zmqft4LsGM3jGukhIzEVSFMlzGvfRE9iY
Qpr7AfQDUKIxeQ5bzgzP6awDL23y7NTAdCcz6Vf//jp7vzMg/LOlknMJyWEMngRoj+dBVufEctOH
f3+bDVpSBh31vzWx9NyFYXbxypPp3qstkO9SW3/aBM5Eh/928uCp5tOUL8Gk3hIobBtW05KFCMCZ
VLJ00kwgTH/eOv0cXsxGPgTgS90+M7YD/N+1oooTNcrbZGpfTTkFO1/0P60W/ForYq7CtNt6mB+e
MhJEvDFifMr8FegNjJAgnFfWWNcvIwnRvhMvp2GPAYIlRcDeg4YAZEL6Mg/uc5kZL7pT676Fnh20
xrVp5gcKgUXY92vifM597DDn1ezRydQx8ve4KdF/B1W9FFV0rmwGlQH5C6F5meTIJyXFj9Opm2VZ
WyYcu1Yoe4EPHQT38Jo7TH+tWv3hBn/JfXNbWv4zGKkLiQ3PfZQSrUx0r+sHx6qeHqFHHHyWG20B
cV2OQOfHsVz0N6NuLjYmfGJj4Nmr8j30zPcxs85EtatAPPRmi7IORiPOSYwly6o0H4quebSG4DEx
IYukCpK7PLQj86Og2jDvOaJYeBdGRGJQPPz494KlnlaAAxzG48ZfJ8vyBdiWK6FqR8XdxxjGRmrj
Nts+8z6tQSRACcRPxw8/LnTXQh9syycfzqbEaVGN8yonCqCfvcdiMHZJNV4HH9A7ZKO4BiliPN+/
DGa3X+gYLzLjF9XFzjoTOJ8b697oZfIhcuVpaONVPGR6Yfn9zakPyCh2Vt3sOpiHXmM9oxnaFuSV
zpHmSTCuxyPizN3s8nuxGZQFRvHmqvBxQBNkIi0HWLUbYZzVEHiSnFnP+BXbGLbhdl5L93meeRb3
xvTsz853ouSzOffrgKlTpI2TkwyvJNW8xq590aX/W/iakubWhgqOjz6IwGfTp2EXcZfpZVr7f8n+
Ss1xPej6yUukvSBTcz61HlBo3TwIkRwIOmcR2YV/ekt/zM50C/isjsUNyV/PnRYPw5iedZs/sDCM
GbmE3nydHesqJnMnE+OPFu3VR4ssoJNIOjkdHAKzKTexEj9JC4srgeTsuXySjzKwKN8zDr6st3Zm
bx5rv7urvaHuOxNRCxEbTElc8XAH+jMtW9jG+A7ijOeKRR1UWIvWsdEPEwkzRPZHdWcYVfabMMc3
gz65HQVUDtHDoLYZzDv0ut7aGtSuh3IwazYCjn5pJ24twnT2QGl//I45UV7+DhYbSOW6MJ/5jY3Q
8FHiZgPrlCQuP0QdvMHKcR0WYgrXFRyEBX1nC0+rZFs6tkii1YsmCSSv4884QnSaJiOI5tS/VnPx
Wmr/lf1b6OQIsH1mgEwTkPC4D7Z002Udhd6CjK+lNORjo7oMNXRKHpw4dA6YXzh9QBXubi90qeGC
uJA6ZquC8xAcf2eRmdYSvLFIA/1ktxJgynTAV/VdB/x0mfiYWPoa3ottVC9TinBImuKWmxFXEiM9
17D3ouFHFXkakQEjPkBXWUt7Kk4ki7gaYrXOkYo1hKJ4tXqZc/vdzuyPIYi2VhL9QszLlkbSfA2Z
+qOx0i1MuMVuzDA0SgvYM0YOOSr/rC2XZnuOTpFT3qyOZWXN3icj6XL0fATlLUaQrOjWrl9dNG8W
SVR+k9K+EU19zExudKpqSGnRrUytceF6hYsSCMWQp262St49t2HZmvEv5tPsL7jsmLfmz1aTLtuo
7RdVR99eipzMmequrkpfptp58jsenYUBYCcEgzLBEcNvM5/Mtn6jOeCxJnr278m0qcv2W5lMVpiN
LN20PDBFFOBlOr7yQJUKW2HwGELSFT01b0kX8ZuxC4jtvlrNk02qjj9yjrjo1G3MehjLsyg+j/jf
iGTwUVKHrNPQjB0FZafI3R9xd6fNtnqbDTQimWScvoiT6sNsondT8ApM8E9XieRiAwJciP7qDVwg
A6wfMnisH7KOti65tvevpcr4ReZs5u5zGiPigMh53QXzEWw1X90whMvUtpHvi11V2TkbNvndO9MP
aKYtfNPLLNKXZKpYuHX5DT37tqRHaBrrJ5r62wh9ZZHdTyIHW2KfspTtn93O/3Dm8WWedU115gIR
ZNxTJ7+lZN3o9uoi0vFHGjlF2BA/1wrAmmt+JUiFF6YQb5nYiyF778P0Rc/2z5DZtw5oMJEq7IT9
8m2yvBcfDk2Zerexn4hTUvJbp1RxDYCsOUy2cacuUe59N03245ukOL6nibsLR3PnpNSaYVM8ABQ+
6XJkHd9vm068t+gRWrf5wJ2EhsIHKUPO0qL2kFKQBCIWMXf2vOPof51Fv0sCCvXgB43iZxirZqHE
u9l3ejFys0Sufk5Ti5chuASTdQpS80VY2VMIO8rAIuPP4VueZX+1Sm+u0f2dN512bxGZYXJg6+3B
i1pFjWTr3sC6tZklEhIfw/BbtF27d5rq5GG24bmyC3p1K2aoTv00/k11tJTOSL5zC8UuML9y2HzA
2NgRFD9h0SSIAtpvon042frAf+z79mZn1R9yV/ulrCZY85X4uTuy7gUL9+A0gaWfy3Pt6c8i9iSm
JLHslPerZHclZWk/N9HK8YwnS3Y/zcjkXnjyT5I/VvTIdBPcbXS+L9KxN3OafYV8S8Vkf4+zeky6
L/7BixbFWWv/XNoRePvkOw7kMzwvs7Qee49+31YT9s+Ok4VRGr8Un0Ffary19zkDRiNW/5nits/f
6acGx/2NIxsjarq2U/s4awM7AC+1nZqnPOsegQrvpnBa2X36bNb1WQoIZ7G7ViaWKMV87345g+ds
xaVPnEukwUjn7Y6zEebpyA5hgVjUs9oHJ7VPzTCQzPUyj/gC7l/QqUNr4TTei2t9ui4cnCC7Zs60
941xZ5fxhXjE73bYlT0nQHofAk+juSWioFl2pKa5SCziARIOlGNoX8lwDqLnztCbsGyvJdJVa/wt
7fBPbTbnaRSnmqNmkaHZBBFF21tuHZ4fySx+mPx8cMYlPAYRB6tSkiUnz6Yvd22HEcvJCyx+EQBJ
FRofk1tvvNw42bP7EAzWTxUnHK2+XS3TMth2posWKFHHrMx2wZy+dbDOC2mUC2+aHolaXxpFJNfx
bD52TfNcWc1DFSH5HALY25Vj3rx5fG9aFkuIPG9TvhJD+EjIBCE+tJqT9dMkuHcybJAM1KenuQNP
KTs7XTRTyGEQe3/GrnipW4uvCLHTKT3cc9kH5wvK2Gmtu6FbRZaz7cMJOVmdrD1NOFhnhO6agIx8
Md+qrn8ZGvc5rv/1gR0itDGZu1MxJc5C2CJ5awn+2lZpctZ5xspyBhc2M/9FEDbB2pcTvoxE5Ruq
6nSVce5ti8TlggOyuFBGVqHcLc/QASUEy/7NSu13N0UMIrZjbA4n2yGetiywBtufs+2TcuFk/Lrd
GkFhWJ5NECPMJpv3RuO/CcbPzC6cjdc4pyBBKRZP7Z90mndJhMRrmi7Is9PjZEbjwjDmB6YAS6+z
LviPq23mEkwaUHurgLpkmFwwo3E0PRMPd+10mJ1ZP5rcqGj4lC1fo6E6+YX/0uel9SkkNhTDV6f7
ACXvx2Xgi2lt+Ea5mip8ayIbXMTUDBcsh3OSAeildGKbIED2jnWQY+/pC4cktpL1b5HcM3nSkky4
7lgolX7V+TfzxpJd6ejt/IKu1dHGq4S1FyoPyVTaNOuC3LJlaHxmcK4YYGabno/RVVX+cnCtbTka
4S4T+bzct4qc2Riy2pHhxTNHcR7bG0vld+D62RJFce0gbzcZMzPjjnLl8VKu54EVbTqMm6QBZVlU
zqNSSN8J0ZKaYI0uXU+2Af7sEdE6+rVWDAvn/qN61Ps6btrF4KKAtuIYn0oB6LRRD0XcodUJ6k9L
Ij5iJbGcq7rYiFGw0ynIEwwVcWFqAO8bu8vC/Wu1DLWER4hli4RFZoRetT7ke6Ndi9ZF7jHEeu1P
vJgCkl3gIsFjqSwJoYGh51EGsR16bnrLPtWwV3eg+zqeSt7B815tnLTbPvIAoCe3pqianSXCUx2q
7DplKMMbBpoLnU3y4KqAqAZGUAluHtPr2337XhQMZ/FD/Qxs/RmdUSvG1qWrJMqzcASsmN86K8iP
VuEfJMkyq6Sw1KbFU7buacWXWZ3g1+nza9vK31FpexEgiiA0B6pMlUs0/NE3QyQGTVn7N88w32d0
BEVdmitu5k/c/gAFQxrNxA2p3TTpy6zgVjpDjOc58S/N4nQfwdwiF54WkvNk61viR1rlrxvxwvXl
IWq0uZq+7DosNkbW4qfsxRshfuHCbeM1C555LazGPqiGKRXx5ukiEpqduBgOOhP1KbSaJR9Kydbx
GGBoPFhFFW28PiVKrcMvlbpXTCbBiakGDy4ZVTD/QMzlVfsQWcNpijuutEi/63DOl2XbL2fKGChr
fxNXIjqd5a+v2r2LxW8xT07N6HK8df3MpVdeHM7ds93HP6JQZJo2OaIgD4512z5GzvC3sqIPM6wF
IT8Nj5y2fpzyVKJOVNcSeDdwvys2XHXw3axf94H1EUr64rfZvtsX7RYHZta5pJCylxLmMlfd1RND
sukmB95c6QYQ/OIv16Zm6cSMV9bJcVp0uELaoDkGiX4h7gcvSZW/1fZ09MNBLZp59Ki3SBdVwbRJ
En6BifqGvnb3as7JwTHYw1v3FKEMoawoULr1JNI5/VNCyXBW87ZLqltWTD+k7khM+mjPnH5p2e0N
YOlwS/CbbIcazxxEcSBmUfllAbykTzDnjefzdMit/D5q0fsoIQysvMObvaJ6rKC+lc3Jabtz7lFK
R2ZzCDTyUQata2ASqLHuBr4uMLGhhs5vL+XrbI0h5dqE4fFuzbMGv8Qnp15NyyAhFordWF74bzhi
+VbYORdWZX81bf9UQVBcmZqiOgIuxa+/kJvZQq/QzvZD1ttvnd9zCM/zvU996PNDMS75WfXS1WgD
QQYypDL6WxM0j3JYi7kCymFzaBn5+OPIYNlHelc7+pyU72oa31uPx2s+qAknMObv9BrJ8BYO02vr
HEBbBVms7j/dW1cSPJGPvbcyVPde6pK9jjtQVnSMrwCKYQRs6i2L7ArxXrlhG41gPMnDddi/jF1D
2lxLmVeL7tHvkblKUyMQJ6gQyi9Pk1VAqcwjmfLKDHn2jnhweix8ZvjbVjf6ynM1zFt/6vf4dM6c
ErvCczeli6q6oJoOCI0ajlgH9mE2PKEcebCycYtaaW+73YvjTyA9w23f8CDo4uh3KjBoOV7x0Zrn
ptgg6P8Ev/7LouRbGyOWFQKJ5qE7u7m+5voMjPQGZnEblSiY+mh5/3MZTIi+nR02tHPchttCNg8R
WSqLqCtv1EdjgeW79M+jUjvMC0dlINIL0mNP/dXH98Y4InHuj1F4yXIm1KhryQMT8U7kzjnF6uOz
S7DZQ/ipeR81LpQKd70DGBlnyv1bI0xnJfj5vNy5wuK8WASzKOk9MtvEag6WO9M8QuqCKEoeDv+4
x3C9P42WAZXzyByDRUa781P3zRSYLT2L7NtYHae+vSp3wBM6bchQfKGwpqJYp4Y+D673xPTtew6j
rT0+YuDBjRztdcjy5P4qzIZ6Dqf6CsJtO7fePpnvuMaPyisZ0+BPDsi28onkKDVtj+W2BVNyqvi7
wrMC21ajF8rHYsscnRPWv2o/x6bOqR0O1wxWsxqCN0ZDm9j2zqqPLz7l1Tz9nYmOdR3OU1JtWJg9
3P+51ihORT1dZTZueDpd/PpWxeo29Nyogh8oNlMa1NxdM+y9+LAdDUokYzS/JZD+xVxiNRr64U8v
v9xafJQ1gIBhslhnSWff63snH+XESA6zWtruBz5XiAUddo9JoiH1jQ02XH9uPsvW3Mc5PvYSse/Y
bdwqrs7NyIAiluMym4xwJdAREfyFaKrgvqm9aF/GvBZWi5jB4iDz3Evi0D3ZCeEB1bUYso05+/vR
ys4CrzQdecnLViT21i3l7+DuTdd6Tdpux1HyrF9ZFe5NByUcFxTQ1X3cW1eD1ZQySTWo3XXpr8Zk
PNeudV9Zrn17WBKNdgka8QlK/eZrjZQpu3s4wIQemzJ9CJsZKLtxNcPgYs71UZFQUDoXdGUkLIv1
YPPUTOV5yLnSCYtrxESW1ohGPa1WbiBBMYDudTHsLdgSPERefGXhfcRVMDjj0VbVZ525zxDekSe7
+qnvrX3SVRibs+EixXBhxHkIZhihFS/S4J5lWl2THB+NhE5hp8WVpzWgXvgEeWKcEj97KgV5rPYp
C6pH2wdDa/lkYjkzclhSnZzm1oQI73MZMZtwrZWNEpKghXAD2oy4PptR23B18+x7mIKH2EseZy9/
0mR5jYn7WOrw2fR9Zum1/0wOy4NZG8sCPLvTqHNsQkGtrLNX6+/UURcyJhY8/r+jqdnlUfCRe+q9
sKwT1LxFygUnk/5c9dm1lbTh0fDHm0Ke1OYCdvQqysbDxNqtVcWNgthx54eKb7bhNA7hT4cTj93+
fA8Gtkbig8PuOQwJcGs2BgE+ycieXvUHz+4+YzEfBCaCtIGOYJKanX40BUtZhtLcWqvJDF4zKMn3
78Pn0epTQ5rqaEgMHZbeuLZ1sIrqN/C5xZzo1BkfkVU9FI466fmdB+/FipKXJrAeof4+ZSNj6kr9
xBl6Zj+ynodqfh3gEXd6XiLePNpaPydB8uT7XPpKWM8wYt5jInU8+6MfO+aSMXLuqsu2YWR884N2
QVmwNTCOJJgSsC73qSxPclpO4bx1B/nkBtrdpkX93YfjrgCJq8f2z/3zel8fR6t+ZA55idxDqQz0
jiX+k3ySRAWwKu4Pc8C1UmevoQ7ezCS8tgjQp0GcAiZ9TEXDpFunFmhev93dX0WCA4629Chp22UD
TGpu7nGH3noonq3c2Ny/Q7N3Dgw4H2is3yiVVkGEnF36sCDwC3UteUBJR8dTdg/ZiLa8HLc6tUmc
ohQJL0UfAIDyj0EnNqk7f6UBpItayKfByK9jTVkJATPy0rPdoJK0/KcoJc6us0rgOvEKZSoBD8ss
z/4Mlr66yj75jZEtGn23SUIKqUc2go0REYpEWnEp4arnUbSs62ETpPZvElO71Kb7a/ZZeiarttsV
6m0conoB/viiCzWBcbmC5e6WhNIeiszP7rz8hexb0O2OtY1Li24pqb+7IBWwUpiR4zQFYlwZG6Rm
LTmte9QjyWou9Gelgcirf7IDkWEWwyYQ1+i0vK5sdnHePhogdF+MugxxztxJsgN/mmkk9lVBNcim
8Bxn18Lup3VdlOooe/lBWMIrEe01G+Em21oVfVnE6HcSZCnEYbBMFR5bhLhjAIZWcUrARq+LbaUZ
WHUSSVtaR4Tftmhq6+hdzzy5gzZcw8p/a8fk1jGgnn3HXBFilXLzjgzt67eWgnCVB8wVzLBYl8ox
FlrzxrM0B5wvDsIvxpVM629pPefC99ZOK92FL/uncGYUF8fmElg/Fjxdf8dxv3UyBTf97qAgSj5b
Ds3SZRdBe+7jNYHNvBBjOUKbTySvGD6TLA/T5YAoFu1NQExkOS0SlgWI9E4tXvLFaDYkUAe6WioH
/wUPI5YBpB4IsqpPuZrh9hOsWGjrTbODP4mSbpiqnxfklMwBmAxnV8+GsXOYTDfeeOoDQlQKs3zO
Il1si+9MRTxWDfFeJ2jtEq7cLVH3lKZSRttAz7ugteejnf8NXO87m7p2mVCJb/M5RVXHtcjEiqWD
T02EJn3hp1a/UpJjr642daMGyPPU06xRcJmU94HfZzGzDUJtm62nqf5C6HBNbVQgTvRRNsawzGDr
Rx5NeYTshyYb0SFs+1UdskcywhP5d1jf9K2JqU+kdtifyfmJZo2JeBkKaHUIE+02e23LoVp1PTLn
yaXc6WNjVcjukhjm0W/CfDEJyD4ZUHLA1cOpn+W6nHweqDXHnnTadRUPmvY9QboZYy6iP/A58aJy
rbMWuny/zKOMWr4K1lYkR5p3Us8KI8cdRgzx2rDF+70KMVyhbtqMf6pmTjfBbLNBgtDSttHZufNW
SRyMDnOKWN9LyAbVZJOtFItUH3GoiuoVLd8F9cuW4uDXkf0h9qVzKKZGrIC7L/l+1CYp/IcatP22
ZKEiqSvM0fkemYWyTBjIaZrWHeqaFepzcOcyfi7H4lbTEzJTwN8lxr+itAJqbcZscxXXS3B7JBOp
EzPeiHiU8TVTITGHjLDPk6GdfV50bwM4snVFR9L4DPwJXXuIazM+DV52qqB67wAYAezxaTVEDMeL
L/CAC0sGVkP2Y/6UJnl58ppTnjbGXszztUnYl8YBkB43e5u9+dD3BvEBRV2vR+tGWwb/yRzZPjke
/C03QK/CcwG7ADHbAhjLrrNjSWM/PIXx/AQxHOGR1fVrZH7TQcjmN0yRxYYNS+4x3kEROkg9mN+K
WPes8B6r0I05wsuI6zjfYCJ4k3ZXrbmqfprSfU0mis8kjjaZxOA3mPYxcdJpIyP1ZbAbZ/39rlN3
XKsp27iGB7XRwmrhFsY96fIyhQYRJ6P5rGuKr9j6IJHw5klsfqPOrJUhd2ZLBxRlzVcsfvowv9Vx
8Ct7WFy9a+qVnphDKHO8hHOLK789OWUjNrFPH2+AdeEfiwLECChUOsUzRlAhhc6AhiLDscXRvvUy
DBnwWmJ6wm0wyEMsiT7wHXaOqiC+Jy+Zfsf9gwi9k63ailVZgIvCZ70auRkqPRZMo5dCaBmSvwHK
JoJVvi3bE9cwuEexSw6LMVxHkMRXxWhsWZrn1Khro5WM3IUg+6aKl30rn5BXzuy7yZAHb58tm95w
r42HwA0ZxhFTx6/bjucCEfJhoijMzaa/jCXZfzhx9jlWGFpQ6nVcDR9Vm91toNFLsxypF21llGdv
Iu7KLi9DPh8MDuzKaA9CuFCnwGposwL/r6b3Uop9kBXRunUZh1VjdGjJIZawnpHg+l8e3XmU5/sG
xUHMNI5aGNWE4yTbQiWE9qr4ApyTVZqOrc30anreLRmRGpRkyjKMLKqlk/aPpQOboHJwtagUm3ZV
V/ukMRlzhvq3dHjFYnYmefHGAZBvFf/XtjaxHyd9cKGPr09GnC8GVCX8FzEZoYO+iDXxLbhaGTcv
LHZ3sMQ8c5+4zjoW8jtiI0I0jf9V2o5Dj1i8mHOSk6Ob2uAx7C1Mu5FQM7++NpxM//7AFcTe1ZTh
tg3IcBM+ysnKqni2GdMS+pWC/B6KVQ08NBjheRgNJtOmCySnIRWcP6ZHVXLL1MPUEnDVPRKPNO9M
JopEw2IWJ6elqXtjHTriQBn3d+Y3Yg27wmzdRw9BEosS6myqr8FiBj6khNQkExu4tJ6XvCJ8GeIy
yA3ZhkRtbNgIFmSe6ENvlxaEMy6LypCszukjVk7dvbjEOjflK1JYiqaa8bcMCrzSwD7X9F9HjCov
nTRzBhzq1JUYfpjHPYVG+YOCVqMumMQxqsMXY47IXhDWS51zDobAkvJ3f569TR2xEQwGOzhGUXyq
7TTZVEn8yBSlVne/UixevLH/cd0uhaxXIhExmoc5BBEWd9VzbH/nvUxplxUm3skqcBcLrJd4ud45
u/ddkAUbG1LecrItdlH9uBtN5ExDDDVr7u21H5X1mv3Zu+k45t6WScpYjazLwim3b7E5PkUk36UT
TZqK65M36SfLCtBdeXyleOACrWN7zTQWWYHgjht4aB7TqHtkNGAdA4NFcyXjblujCd0Nbfteez42
bXAmDMsSrqpqpswxsJNKDj7671iZ+a71K/oBlpSTexoiFBfS7td0geaamvMTOt6ZAVJzFMV48+yW
4JOSvJUxwvejolfT5p+yJUsQflGgrFrsObqvVn1edyvR+ogrIL0NU8zkLZoe4pANiKRZVWZzGdtA
rQPG24ywUThGEg9oZhCQ1EsmyR6R34M6AiUrzi74MqgpxrGzxF8j8k9eSeqNkRh77dFG1u10crPk
G4RatTXJcdpEWcUmB81IXPWXMiB7ncwWBqVIXN3axWAgKF9H2l9PpcklRSzKVu4FzZS/9oRzs/R3
3Xo8vOr8yvT4t2nzbS3aeT+0w5/SZI9aKO6qoMa07gdbEeqjW9pPCVnafdQGO4PiOq90vszkFAHl
qq5zRDk+VdihAsaKTZ99GMZErm+Mezcdl21nMGbPArysQ0qsDOF3LjSGKMW1Pa5Dkyc8gV3A+9wG
ly/FYyqzYJ2ZDAOGajvaDAUh2yb3mN7SZi5Z29mnbkPgkxmCjZF8mJlAOh+JA37k7I+HtmylZyoT
cpz28bvgebVIDIbHuiXgySP1xI3FuKNivxo4JLpyTldlE5kbLyL+qkgnWIL4vVuTn77zBJRgfz7E
WBJpj0CGVemwUaWm4SFMy60vBTK8VSIuE5EdKOKWsp8g3WiubN0ZyArnRePwQtn2yfTYa3Y1L8Do
jzSQjt6qyfpuQvHkenf00YCeb4p/NSA1lBChs/JH8eY57Vn4ACLDu1JL57vczuER/RkdL1hMKWMe
tr/WPT34c0qPJhFg3wT+sDbVdkXZqRVPCcKV57afyK/P8TAzRPlqHfRZvrcUThh8xQ3PuQKPTaPf
Cgmzc3QK9UyiycxjMzOvwuzp4bp77Uq53VkpQqySAhiDD8lIczZBIEUDVmXG+BFk47CIUwszUWRF
+8GSb12au8dcdM5mQMQlEcpRCrSqeZ2CafgsiGRftHQ0T3Wol3WB+RxpW88oP2YYKG5zFoUvVsn+
Vk7GoUgmotNVOR7DgsVLWFjzl7J85hfT/D66DGl60znOnZns+pFkulSxpGQHj21ZmC826Md9PNzP
HEkSIrhnFicNN6EcIOERRjevm6EPxdavPOekElpZ6IQhSmW3aU8BiYrdysnwmNIcMYAo25SNhOcv
Sjuftk3E3ohMn/kLj9TfuU6n2xj3gjMoj1km2/NXhIu1Q8KwcBKItZwDBHPGvtqRlpWu24zZnM4q
lzXP/72JGuTHIARDMHa1OGdJ+WwMpdwZehLnf+9CkOku9AANOlNWzS0GeYgZejSjh85OOCsFu9ds
SwoRkuMclGEnNxn+oTfDYrqYCrPa5Zbu3/qC+X+UmdElzHT+xuKks7ufKqnzB13r8VLXI4iOoe7e
DJMmxvU0q3Sm51L5eu+2Rnd0Js8BrFHb3fHf3/37OxNV8c5exCGgRDkeyjI2DqYCNWCUff1WjOqh
tGKIXtS2BNzrTxEPdOUuBlM4aBofpiUfC2ZrC7btfVCad75Igtn8/qbW0Z1ACatvsMr/Ie9MluNW
si37K2k1xzXAAUdj9ioHjL4lg2Sw0QRGqkHf9/j6WghmpihKKb18VpOyGlxdRosIBOBwP2fvtdOT
56zdsqAykclzEpklwhqcDxWwMqN4NvzU34uOiTu6hIOVNc7B7TMwMJ13sEUc7UXreNucWbGCv4Ne
uA8Jja+m+kOxGzXwGixc3m6paVTuLvf3kVW8/aVkMtqqE9Ow05JtJ2WyvfyFeD5EG68G89ZREWZO
/zhmHG4zD76CCyzBqa3qNrjRujr5lk14W0dk+tmiHCRlUM2cKKX1XprEYWWUEMustBeFDLlkMt/P
5Rkob3pOMYwN3YbLVcFKIbHvS307UvQ8Wxjb7qvwFnUg8QNpQdFUm/T0yaemEvo5oO3WMicgfdN6
Ig3uPk+YJHFlZJUfyjlZ4skyDVsfmRJGXlfB5FFk+Z0Yhw5DDeIWV6g1NTgoxC7YBs0HfpDq4iFg
nbxFGYAexWzudZ1xMNBhn1muuRBjEd2XtB43AbMSLIVueN+DMzvlRKvHBrMtwMbxfdbXd1iWguPl
Lq22525VsMYyQnOVdJW8Z+Yz78l0WuR16vCjDeZ9PWY9uvXOunKmm3HdiaOpe3eXB2mBk1wowxsj
fUbZZt2XIrLvHT6kSJzsRPXcvg9dOqZZ2bn7rmO1Gob+yS0oR/mBrDemDN17B6P1wuyNAbqY7tz7
SaqsELYX84zvR6anf2pSvrsGPOoq1HPlPpRVfVR863y5BZCwvE0KiA5sF/BpfRrIezn32RfhRv1d
yzKU+Z1/RJAmri8P6Z0x70V7l2hT8KfSBGcq+yVXW0PdNJoVINQSNjvCYeE0PVpQ9s1AS1HVYAJS
1E107rmorxvDBzuj+9GZbPlkVxboUy83a3ZjqtYH2eeMW2p87n0x3PRmu73cIuu1v2uoJ6el59xV
9hkPWnJOi88y4rhoA5Z/Qz+W54EMTyLDxckvvOockeJuhaGGaDOBNpfUZ6EVz6JJ8uPlVlFT36Cl
b+17S1ZnizMEtzU5xaaWnAsp6e6lLL9qvam3l5tF5quzFCv/xlGq5ly2GQ1OxSmZNCCvTby6O9c9
g3+WUq693Oz7gYQNVwlWsSm7c9+MclFaxo3aG+Cncm84m0mbLcM6A1YU1sPZDuWqSN3JWrJUlVY5
eGUf8fvzT2XLO+lnw65W4ujEDud+DTFQWyQ1Ch7uuzxNUbGSEufbrb7fl7d+Ma9EZy6+v53a+Poi
l241//5+CGvLVUshafb9viwusw1F28kL/89tFHlVg9rwz9/vouorD7kWs4T65wd2fRSWivf22d4+
7/Q98hGQc+gG19/vUhWmwAin90OReYdW4hAmLMHs8u5IkHZ0ffknGr3g2iRWIAzQwr3949nONXa1
K7d1/3GXzrz3piRyYXpSLhty5CuIt00HEH4IIvx5zcg6vuttNBCgL2FcF/H1SDPjCidLvbo80TIx
eiGlKxYQZVPYOhLQQsMsa7p1+Sel6BN7qdiz3Hk0oAnOKymKmzQhFS408+yVlTUpw2p+1gcUbFWh
xiuqo8asL2pnY+fVdSFa43MSWJ8JYOnuI/KnVwmS5nU6MMrZlDymudN4yKklzo0G/OLl5uUfWpkj
ijZPPVxuZjmC60rR5OL7fR+ep+YR0KEqWb97k+n1l3e63BdTYuaADnYf3kNhynAI4SDu6+D44dXf
bxp5LDa5wg/4r0/1/cHLfVEY+StsjpSfp691+efyQDg4DROSTrcYAmrU9/96WBTjwGo8gVlhBFaO
bmx65uXxtxdh+nlBSqSZWXooElk9qsRLGmVdnivb6G4cMz1f7q6YBW28HDvV5abkkjJnCaWsLzdz
d/xEf16/DuosfyiMa31I6se8bt2D0qToN6d3HjRVW5m1Oy4ujyqx0czQVng7OT25roxtjlvwVgmy
7C6XnMPTizLCunaRxue/vMgoDG9JWy1ZXV6EzZBlM3qfQ6GM9aOge1HKpDkTAtLchLX29tnLOu02
bk454fIia8Sf0cCO3FxeVJrKM/VA89qK6uShTm8v242yzD44Gd2py2vUAuNOHOba4nIzmFLqs5qF
/OUm5c1tSzXu1u/T+C4to/XlnQut6HdIt0hnT9eI/w0iLoPPJs88xakS34EVYV9UabuoSz25q7My
uNXd2wzmyt3lCabQ67nlt+bycl+u5OLaUhy0ZNOrp9eEQchVTanK9eUZ9Ie7Q5C6p2R6j8tdip0P
tLNhNl3uC4qx3cVo5dAa8SaXfyqRf8GS7O4ut1xnJKB9RORzufn2Tol9tGzlzih6e1/3dL5oeTVz
P/adlxjfUl5WybPp6zo+RV+uI3dszrXjXw9m67yMQRHNkKJax6Rnp1pmT+VleqXjwENKFe2hSAQx
nKZZrVTPtR7rNllenlBpmBySYFT2cVCz+o3hi9Bst186BOVRXxb3ht12mNmMaBmJpvmk5efL42NH
VUT4abZLIsdmoKPIdXkAAR01GxLXbjle8BTa0NovD8j62utGNNV2D1umUdVNSQ+Eq376cHncyxL9
yjct5VofPWuf5yi5KME7L4E2Lto+Cp9KM8tRqNOJFXgbH1xLbC9PYFIBpaUt/aOOGuxIkCto62m/
UMY7epGvne2s1NZO5JgwTjzlqXHEzBTB8CQRT1YR2jdFH8JDFbX9sbU4vdFI6a+OizK0H4dnZr80
BsKs2toBEg96vyUqap7Rle6pkvV49jLVWlm6763dPK2mH+aumJ7gO3h2zMJUTkOlpdvcB/TeiRgl
OuArH9XOK+sPengRQauRUrp7ZQq2ftt6uw6HxHpJusKZQ95EEWOxb9B6u28bNylsDoEvHjHB60u1
yNNNHAz1nVCLr5e39tPgdega+663W2c9IMJeKaOIH9XI2V6eUKJ+IUhTq2+qguhlxUihvjR2/hJE
95cneMoQzPnetNP9kh560xN0PH2vAQMSHlzrmSEDkpfjElIalKDhWcggquN7qVxV0UTYZ9X09JWe
GNF6EFl0Ztr89t6JBY3d8bv01tI6f2vYEWDEcfSfgSkvLm+RsdEZ/Hj3mJiavteCvJpL1xav5oTE
s6LX3NTkfPAshQWVL69VG/fN5ZVjFa2x4KEmL7pxmQ5qNQ1E8Z2kRP728Rwn/+TaDtNrgU8ba3y0
CvF2PPDf7vIWbUQUeJUp6o0XcpBTR8pwSLXKJ83/cnlCPuBGLFSnO+jhGB6rnMr+Zd9MjHUjGuJP
amLil8k8Y6sacXHSARW9bTwb0uuWwwDXRigXXHX1XSJTpWChz5/Y85F8kdeq77LLvWiI/W04kRK/
P+ndn5cX2VZi7C5/UWPTPOQXqFb0wnTm794unN7z8qTLu789crn99nZU1qJpGbkcKlN488sjv3z6
2+OBhtwK3vXw9hUuz3zb+mVD7z7i25Ycu8nXoaO+fYTLcz5+jreXX95J46yhjhmG36rYhTQ47ZrL
0y9/ZdLIt/85YON/DE97n0369/9X4td+y1W7evHLlyD9gbDxL6iahM9DkpJhqfzvB6gaj1C5s0np
nHIoLWPKtP0HVE2YYIQpVE+sHc2cKBz/gqoJ+ZdETmE6UvIvXPj/KKtUTtz393gNcMCQH8AKARYy
LQAbPP4uq1StWhXEBL5JSgXoWRKUWw6p8tnRcyFYt9JkFT/xVgXtEz1ol5Bzw/BziIak8NLHON3Z
PviNRE03FLBeVLVElNQKZJjtoersrTXc9W0xUcO1K2xhx6JI0YAln+IhW0H4mScdbJh0qUVM8D2u
F2m1rJPqIIR7Q818pig4G6xkbUn8wEb7pBuIp0Zl2KU1BWUr/GbEA0gecqHcZNFU1SMrPZRbqly9
w6X8KhzpV3uJbhtgf4KhLPkBmoyAt3PdBBubUeHr6Yl/Zty85JH8fjv6B8Qd/BPDEBPwH5Mg+a0O
h9H7n6PtZWzD3SlJ03gu4a53MbgLf1EAJ+pmQgvmUJeWVvmtBjs+VOUsKLpjVjrJVTHUwNXjZ899
BZayUcaRQhqp88qjT7AOXs+9YbxmTrWEQZqRzhMRM03769TmV7//ChrAmJ+OqOlLWDY8GamKDzFS
aB8IV810ihciO0S02zXnthm9o4EJL0FyyBzonq7BHOc/bfbwD6Gyxi83DysGQM2ELNQ+/FRdSLPH
Sodizspz6RrhN8t5DUT2eRLkFhrOkDyzdKTuTDoxkyxyJ0mveEmNcUjbVZEHFC4U2ytNJ0Zz1MLn
yswXGXqUatIEw+K/dYn/MargMeccEcZIk9Rpr8pVnjW0PmE/lwfbLdc+mpV+6ktpxYAkFkeQ34Qq
jekGi6GxGXzanqVWJYvf733SF37e/dACrGnYIAeZU/rHI6ipM2J+U2pHycivrIMNjNq0X4RNB+Kp
9W9toDdYyHC3JptQwQbq0CkyYoqMgoshBWqq0iSgtUH1EsviQLvrYRy0u9JLV6YTb5IsPzjhtTuU
eLXU8FS2ps2M3p1FvXYeIQynES3jHJ6ATFj6UoMnusHtneta2A94e+h8OUs7J8cF7UGJwmvTqu21
OqaCCS2RQ4g4b9Qy3mPIJxylxf0x0CXUygfpyUOGWjZXVBAU1PiSAFFKHRgHo3VOwa0zUHaMAwHW
2cpWqkK0VofvUkE+DLVxwcz+UXFuIZetweM99b2Aq+zDkRmNkyONWxXplxzvGjowfTrcdOTaK4FY
TBFEsnZIUiSCqyMPo9LyuZL6a2mKnVvrc6ErqKf2bXSavKwMnPh7m03NVtGgQlxuvwz6Sk1iHCwa
shmcG7E1Qnic2fcG6v7RKK9rzJCWkR5VE+WdR927SLYGCqmyVJ59We8Hr7hzjGLJFeRU2ja67uxo
gJ0Y0vZZI3dBVXwktsXa0tJ7Hw3L0PbfWhwghms+CxsrYeGtCn06QkF50Zh28asVrbZA0bjwU2vb
Q0fBZfCYxslRdkyx23jnp+qO68WyVLGXTYrAlt5iNFBxoY8Th/EnQ4LBNTyxBVj4VI57AOMGc2XN
2oxNvLAzZLMYQDZ2YB9DTz8NfvjsVPrOCJMF3iIkSTmFasxm7o3wQA33yT4J5L735Dow2sPoIrQc
E1zfk8Y9GbpHVIz6wlSja4MFDGifaB7rPBS5+dqK3Rv6IjsnliuknXNEjgsdzAKmpishFCQvcpXy
NzGUq0TetbTYrdpcdsptL16L8hZV0a7V1YdClxvEAfMYw4xFWBrvvS2bJ83lhEaNgIdb6M6iKdJi
3rU+gjixrX1qVanr3MRFtfQUgho6cWrK+FNvfbV8+3pMQqT6YOxDNPSuyF6jOLtTRLFhZIEnrtIv
pR0l+XFxEWVKu22KB6sqsUHw4WcJWJdZNhg3emmumUiSceTc9KO1kTrrhCasIAUshYKtb2SgKdNq
K2BUIgnd50Z10MvqBufoiTLhJo4oh3K40XtTr4J8POajfltlAQYIVp3IWMt1EYZ7CA7P8WDdYz+L
V4rFR8BKyv7ngo37vJmpTrnLUvWpdmJjLj0VLm9tOTOl4KNMV2HFIuciw5KigL3OOth+eqpide50
FJbUy2cV8jj8obRcYXgsUIaUZLc67Tyz3K1Ke1LAMoGEJA/20Bw0C+lvyu83pWOE+Srm8ucq+FnY
+kZxaLbpUzIA7V0mJrPWRo2OCWMTd6z5K3OjNvXSEjl6xBR1mhpZGySNCyiCgkuTlHvwR7PUNG61
MXjIOv1cERNX9N3eVSEQK0HyDLEhIsspRt4VLMLcvJaLrpaniKySqshWU4g4jBUbH35afWZddCUt
/UF1wkUAIgbj8jEM6u0AHAMxFvj1duZKcx+B5gk6VBxYUBB/GJfpjV1CZMFjlDrmJnGaAwZgHfsd
Pk7iZPWIKU3jWss4waFrPUHlutJ6B9s3DgWHqFulbraOr2DxC4Fl1Mu407srb6GCTcrYzwiWjZOf
jjulA9tj3AlWa9pgb0nPO4TlFBCbQzFqpiSk+9aW20Agd4lgrPv+yWKel+fNY1pA6FIjNKXYXoxb
Cz9LpZZXit4HC3IZGwLQqs8ILPMVYqiVrYZzQjI2HmNwa5ubjPyrVOZcbjhbTJphVfhqhU96KI+N
Kechuicit1etqSBrUJjztDMlYFzrSHSp5NrhnDTtHtBvBXsRuYxTd/vEUG6coCqvzNIimiieycHc
1D7Fukcyex6ylB/JR7grs7XmbYKaJ+oPKf7o9FGjO5n77oKO0CzRh+s8XFQKilsT3Z7AzHkVBcZ5
tJKnWKRrVCVrx0XN0484hTdmw9dzmfGavmSSVW9NsDx2XS+jNtu5pcqRRT6B+eTYd5leLyqJb1d9
rXHsY1mc6RoGh6JeDmQNJ6m7VYjPnmIZG1UCy3pMq3quwaeR2bOu28fSze/0Pn8OlGytdtS7INSu
dE53351ImSW/EyngDH/WsuEnmPYwHvZ5rWarTjOXzDv2epOtw0JZhLRGs/YeTdejTBkrAmaKZimP
URPee/jsLV3nuKeZjcWTkduwYMKXk33Kv5p+IU9Pnqfbckz3/YD7x87UeSOCr3ElTiZaDSEh5+jt
tXCsJcbUZyNDpsQZiqVRNsZGQ5FBQ5uLJSerpPxc4W6CLYXHEPPLVd3gn6pdqgVmtgnpU3aNt5uG
MeHRL9IRVAQmtUha6ULuafuT4um/dIrymjVyxjxjVkxDgx+DNhA92ndSMXwLtGXYUVjzV+kjM27s
iCmIqxif7SaLtS9xj7Sp1O68kTgMu7+mpHGrh3Sbek7BIt5n1oHf4cXmHC9S45wN7A1fzgN2ppiq
XkW5TevPE8CTiwNDP5mMxkxmhGSo15GXbaqQn9nuGRvRYa17D1xw1T9kYbqho3CizLKUVbGOzZ3X
GYuqTh4V/1a4DTAnfyn6fhHk9lqOVKUcZ+F2fX7l0YMnpNQlu3rKv2M0I9yzw9VqeYN6ZdSTthC4
QaGoYpGj14SEEkIATr3kSnfUdY1nDxRS+VLZwbfI/KKqWrwMDeuBiZK4QiY/FzZ2H2GQRxveNhlX
OrOxD27rcA434+cqURbRkDAypvXK9ei8d5gp5wYwnyleMcz8hZ+3NiFcBKxqPSdBaTx5g/KSFvor
urMSq79GqoienPpGXWfq2SbahZ7ip8Dij7D2qE+RNKiVnr9FQ1/NfSj/hT+mzE24xnjoTEWIqM0v
GXGbof2CEATAcbmKmrFed1U9+8NM+uM8Gues5aj4dHVh6aZKMvL7lZgTB6HulVU5J3uMuJR6KTy5
IupyR4t6+ftNTYu6H9bgbMqe8pRZ8tsoJ6clzbs1uDt4TFncFNhi+colALiWOXcypO5I/zwkuL/f
2o8hx9a0elUF6e8WWCxTN8WHJSYeJ3ukGVLMnd5Ywr2dG5imapXqbhrOMPcbnvuH1fNHhOfHLU6f
6N33M6dAogDJ0JyI8OPQi21YEaGFaV6EyR++nPhp+Xf5dhQyKJ5gq74sj95ty8/8zO57tpVp2vVA
d2Vum+pClDd65nKkmg+ZOiy0TF9GZYXs3D40hMW1xUqz+3N7zj1zpUBVgpw2F0mz8gQBDJ3+h997
Cnb+4feePiOTgYnKTC4piNQf9ocFmiboIqaRDoIZ0ixdU/xhN/x0RE1bALpPiYj/DGpEP2yhUcsy
ojvJHg/GG4GtbtDs21C/78bPwd3vD6dfboqKxbToVG1H/7DcVzwtbUTRkG4ZL7OUrEw5i7SHuKQ+
7vZvYF8qgt7X7L9Thpm+1vdtGR/WtlTQsEBQrZ7bYbnyydYZ1WHdhvof9t50an/8feCdEc1oCkLc
7A/n42C4VlmHF+ZxDYQ0XlZNjTI4/sNmfnEYTGHjgnFG1SQDzY8/UqT6fgwFvpi3bbzICib9Y/SH
csClfPfhq2iG1MF1Swfnmvxw6mntkIq04UAgjvyldNsFeul5zvyaOC2IT2tacTNfh6yQx+gYupvQ
zT/50E5/f4z8m49hEujOQWJJ8eGrqk6TeR6tfhbzPp3deDmOYC3ck+IMJ1WvXxIkCc2gbsP4y6T0
gkW6a/o/nRS/GPhIvtR1g5rqpdr54/7GqWKhPgNB7UAlgkFwxEC9jlL7yvnWrNvIfUsY+bcHq/6L
Ye+H7X3Y94TQ6L4zrRbVGrwEEb1wbL5QeVlOgF1+lE9aIB+GKjh0Mtln7IEyKFbToJxZw5r6pkIs
uO/1d6qg6QbB0fb7td9iYybGtvMGQCLqgg7cnSQyfSi1c6yJBwIaZq3iR7Og7chXTk9J7D5aA4KP
LFpoffGfj+xQ5XWH3q+pUeP+8LvmwaSLBwM5z3q8YXKe4Qglllekf7oa//JcebehaV+/G9Zt3VMg
JLEhC4tYhwk0YMLz+4P0p8KZ5CyUwuRKTLyIfSnNvtuEi/8gCmI7n/ssE92+PLo+fVqPVFSDWrM2
PiX6eYi9P9Urfx5rNFOdRi6Dc0P/eIJmGMjajObxXNRfjP4RRer/YJR5v4EP47PUShXqzNsG8Mah
D/7DBsSvfpt3WzA/jMo2X4raKVsgxXbXZvG8TVHpY1bGFimyvemN9x7ZmH5EmLHbawvTAjhFTVt5
LVx5NFKDJrg63FfD8ETTtIzmVV891VK9Biu9jqyVDY7z9z+1Zotf7HZLaCo7XZqabX4Y4vHDVqZi
IKLSwHhqJRa0LB/3XQTKLuN6MqDMX6SjQTVKY5mm6lg6aWwr3WTwZg6sxevWMJeWZu/B6c9SIY9u
Xq7Sxlnq/m0dtbdllaGTDT+P5hSA1AW7xLcOpcAnjyJvYMk5OPlqOptzp7vBH3Rd6ToGekAUV1jn
SspNhFONBKF2YljnsXpblzzfSDeNk1HaSD/1hjw6lbIHrLetSwqFxSxmwp7qzsrtsk06KVsamiwM
ttKuZ0hq5tPbyX5cCI/oRKV/cDXrKBVnNTjqjdSzfSvU+2lEHvlodSSPPoxV8CgHzQgPZSEfpGI8
JIwjiNv8qyIa1h5wBGtv9uo1yoCDrqQbLc5XBRZ+OIWnxhDLQsPzqGjXdcaBUKnzwsr3HI+3rk9M
m+HP0BnOJVrIIis/xYl6b6fOyh7slSbDQ12HC5XHS/WLrsN9aHEUTGvd+kRgyxUGl5nlaaQYRAsE
BC8lhBu8W0uHLz8azsaIyHFLhptagfAhd2mQfmrj/hS68Lk792kwgkfXy745vftksb69Slrqx405
2e3T7gW566qvXEpfEBZzaGT6oiuVG4GL6kpWEOYUyIdYQemRo3np4uorQLoJwsScRKPbLavsCEV8
T5Hsy2gjVielLo2yQ5wEc6G412gfz51Zf1IxIV/etM74bPkqzZNdRdmppl+Wgha9ipQC0fTgf3Ya
b1VJgixrpE7m3FIBJno5JEyzirZ+k01UNQ/WVvdg6sVXO5rgZLbydq5PeVbfZ2DV3//rfY/2w82/
///V+FUZOf59qMvqZXz5G+KmIP+h+Tu96C1eQTeIBbdM8mARnKlMwhg83yJdeERoNk0q5giOJcz3
seDaX2DXVWnTB9RMRinG7H/Ggmu8ipkcwkGH3AaN9tfl1/r4632//be0SW6o5NbV//5fwHN+HAcF
c0KMTnwE/jctmj5cV2s/l7TpPKBpLPuWRYJexKxcfCVwBFdRCLGGfCVoTGl470cVsNa+EJSGSD4e
xKLxiRRETLOkiE07Y6Wn4RxDzuvYR/0yr5zxkzsW3TXyoYXuTQBJSVUShKfi+ntZ6CdXPsP2RnY8
xvcxwJo8cSHDIfeG8Cgpw8T5xrPvlFF9AK+4hI95g2z+4BfyPmsroMcaNK8emIqmxNlMjPrRcmKf
sn1oX9VlvyaCW4V+oH0yGysEJ7hpWqVF2U+rjzHbjeuZ8BzoJmluzk1ZedejJ/cVtlzugp1WJ5Lw
UzKsaH5nXxrSR9uoXZqeR9IykbFa/gLfdSmjDKa1CA+KS9m+UBNn17v5hoyFbaKLx6bsMKWURUWt
PgT1xZwbZbETjPJgZtBkJ63TvnbrpWPjru77ZRSyhErmqA2XbjJsq6w/eriZDWaQbb6va6zvOiU9
c2Z15SuEthWh3OtGSIj+JIurjOxn08FO40mfoEFcbsO2dmMN9j3sV3JOdQTLBiQGYAgZHh/wNFd5
BblvzK47C2Q53RlXWQUhAqerQvantm81+JGmmr8tgv/vDiWPQRTkX78EL/81ve/nDKVQ4Pn133+8
yQj1j83OX+qXH24s0jqoudR8LYfbr1UT89K3sW565n/3wb99vbzL/R8yWKaT598PFWSw/KgQmZ7+
NkiY+l+6xtKIiDxYJcTuMXy8DRKG8ZdqMDiogrFAgCNiDfHP3D3nL8tiCoNGhLW3KnRGln8MEkhE
VMYUesN4v5ic/2e5T5eG/Q9rSFVl/JKOCtOcT3CRkLybGEM6yyLJLA5XbXDKaixN2Jy5LI9+TOmi
/troTj+vy+YgfeAOdh9C+9UF/HjbKsnqhcyNyYBCLCjfvMiuQguoGfGPOfPxeVEqoA2o66cjbUBs
wa9qW96rubZvFWsimtmgLbqowygQB29H4A/Xsvejn/7TgpCwwqnwZlmqyqrQ+aB9icEIR9Af1bkD
rRH/siCHc1D8RR1jMUxk16wB1FEThZG/k1QiD14GPXRQde/BoHqKEazcskiLZpSc0Tn4vrZT5aSF
hVStcPWdWQGtjA6Rwspw42QufQeHol7ES8Z9lWwRMZt0JRubqIZNaU4dTYJblb68qXZ+PZrdbISv
FjQ2eOa2nKg2I8hOFy35H/aE9tOekAaQUKg41AMpelhTkefdT1ybJimE7PU5heBiGZhZc9Azkzqr
P3Tgt6NuGel5PrPDvrw2LHuTYixu+GVGezyg3dMXTa4TRxf3LfhHP1qoeWACjkEC/u6U+UUB6Gd1
h5TEo+mOzgemPONwprz/oLDfLN8hR2buOGhQs8/4JYxFZqLIN9V6pTXmUkr2PkZXrF4i566djIpj
F9KwEGLg4yWQfQcyDRvAVU3VYe3pza1v1mBFnWQt9NTZ1A1Jj4qWXwetfK5iStWyTe+ttjv2KV2j
K5OlzRenhURjOeMOqH4HuT+urn0Li5/vNBsFWSItSx05g+0pM9OO/1Bb+EWZkzIx6UqUOclzR/n6
434ISgttmMbkmGbE0W89EDwY8yyl2LWozbeieiDdhOTv0iTuGtrrCgMJJXVJj0TR/WPT+/M6gxtQ
4KDLPZxT3XAAViIWaXqrhtbX3/9s2lQH+GEIkSwQqUFRjTQsZi8Mfe9/NhitCfhizncTLMA8rcl2
VSde9KhWSJqiOlvpLo6+LFOufVTQK9FyxZLY6LEkkYYUOvIJAbWysz1d/0OdX3ycA1EQR0ZHhV8X
qK5s8fGYyklWq20IN/idFGPR58lDm6OSSiN6PY4KX6rtoHv4ybqwI5gGYRturJ4ICT7aIegE2dV5
7JFh7Nj0EfOMZhtMPJFkx0oM8zwYm0d7jItZJ+1iB4iTxhiEiQaSELN9SmLGSI5UZOA+DOOO0kl1
YE86izHX7JXhtB2ZLFG0I410cIo9zhSiQSVrQKD/TzSnb+Omz44aKAKVoY7MbXT9cmyCEyXZb5Ac
xdlUzY1tm2tcrMYuq9EdNWYyUxgbZ1HqNVviAZIm6k8eR/ymyzEP5kTIpSEF2y56jhOCqEmstBj0
KwQzuX1bJ6Ad1Eh76epAmbMwNJfguNJlHAffUEo5VwFggzlcNYIRso6syTaYe2kVbxUEUQSsO8GT
mUf6Ve/An9ODfmr2i5WfW6ek93GFqF1BoGrbTbIrfZZFMJ29vL2rWlQE4aYps3rjY9JYmbhvGtvp
Txp4oVnilXTPbOQUPYaRGdc0sfQr3NujbhwqLZRrdxKJXP5qjGqrN4110yQVhFdgPUmA7hmPGrGn
IWf0sBoL2SwjZdzAn0IdZKEIafqbtneAblbxPlDc+rHQNAxFUeUem+UwNMkyUXuxtD08zLWNGAWB
E4CLTMGZnQljT5kHNRj+4K5BfNeB+Nt2rYP5eIR8LDmGXjyJNL4yQCKS2LHwY2ghAJkEuHaiTvlZ
1PpRBmKdpJb9VPYGegxPP0upIHhXyk8i7NU5ss10Dj4w2dpxdJ34dkG24iSZKb18eee7CpAE6BoL
1RGgAfRuHZjErRehui8atEqiuhNGoz/DH53b5JxsUzoIV9Iu4y3YUNbvJh89Mcmhd8bUvjMD1E+d
MvHta9vfyqExjjUzZUN4zcaOlI0L6OLJRZVFr0XDFopWfN66aXsH2Aebr8DDiY60nLd2aS6qKFTx
FUvzYMKtdWVz6jiK9inpcKesTeVhLGjzhgROik59iPU6PcSIPmCR3SkyM0iU1k5qIeR1nbL8LqJX
4X4x84IC63RiC1k3K7/GTBdr+rAqOi2YOZ3IYCxW5hZauE4WboT4whV/GmJ+bkoRiGehszURAtOY
+VBtimSeIX0wrDmqQ475MnCPWNNuY1SBKdzne7SMSHYaewuMDS2hjY+oSIbHUDjtJuW4ww8NRttr
ArmIqT1UYUZUQ1xt8fzeB7nezvweMsLvx+yfhkUWpo6qWiwx7WmpeSn7vZsTpMOouoFGmHcpoPuq
1q2RTIlykbGxMTdsM3uREdo3yzwdwmYeHWyrxVONTHXsVXVpFWCVlOzGsIbw3gInTiQG42PuDPtq
BD7cjncg2Wgcp0P1p4vjx6vN9Mmp4wqLOSsy1I/zurx0fW+aQJCsBQK1Kb1NIkOxcH1xyw7uKb7o
U7QAqsCKaIZpbAo4iDR3XtTdEj6WdWUMlUrrlYXRaAMmDAdx7klmWYwR2JE6GB4CVM0rxVf9tSL6
AteO0RITVyx+/xuwvz8s0HW8u9b/4eq8lhuHtSz6RaxiBvmqnG05u19YjmAmQTB//Sx57tStmheV
W+1uyxIJHJyz99qWj7H31j6gE/D/Ch7XcZobM7lak63pId0bVnbVuK+0+7KnEOSLwuX/5EV0++Vs
vMQcMnae0k+lN9qPo+RsHIN4i4ktOAyRvSdZ6wcqxqLiWAtZyJOnofQq4HEgy2lDxSuAt/0GIeAt
PscBeUI0nmN2cuWU0ym1mu5iSoSAxCodKouAgFpEd9CaV/2o3EU798XBkMNj6/dnqP/xqnYnQAMx
970VvVQO51orKNGdpdVhHEpEeZAOwtHpHrjQ9X0AUg4GIuojEhHPvLdslUWiTlEC5KNR8KMKE/R8
Kc7d/AEZH1HEoGx9bLMgOmiyfSLT4J/YiXvg0oBoSPRUP2h5cKMhpuX8fw9hUIQ0FuzV31NWRxQq
cuZbUZ4etMnWNeqalJracdY31p6j0x1aAL3wDLkGGJcjvbPFMkcrdpgT/TlMjo8wSviHrDO2eQWf
yuu6eG/O497SsX0Uvftcs4fD32pPODIruqV77hYXJCN5kbM50p4N2WGNKSc9xLaXXmwNJzu+OtUY
HJMxX4LnLc9dPZRnQxfluZ6PYR3HZ9y147HtKewIYSw5EW7zGEGsChPEszrT7nms3GRNzaN5vXpp
dEF/JkqKfq1DrImAc7GYM/GZTnN9rs3+eXKN9CHz+kM54rHVPuIYp7LGM4N0b2dN0z+cY96D4X51
NMLBQWDWupm75RAcwaJEsGP8elv1dr8ObQ2+q/1rThNUmAKLXHKVXyOCBBfloOC0ysrCjqvA94xG
jbOQqzXSXxZRlAx53zNnFydFv+dNjR8MhHC4y9HvVpzKHNc7mYXxjb0F3eJYe9smyn8Qf3n8lka9
9mKMT5rMIyheqGpRL+J9BJ0K90+hg8HfNS/UKON9L5wj/71ep+FZ5QjTqpiyA6z3ZbTMfnczwa5n
DNSGjUw6BYBTp/1z2y9F3JVbzyUnQVruY5kMcuVaSKFjb4t0aV/TlVq4bqEOAPZPI2wxDpKxs+lk
95qGQLxDF1qNU+6A2qV3E7SAVeqm/1iG0AKUxVPSWf42rPzHrIXFV+eNID606q7cGmTd47/u1aWv
Uv9YIQo9yn667eSE86ZdB8rOfI6ColxnsdseBy9ylrivGWSBo2/VuBvi+DWa0+4QdBM7kRSL0vKT
DdcYoCSXsaQ/U0B1xiJU8zWCgtggCIIZQRxJD/+RhK5+i1N9R9qd3MlRPcVjmm1ki9MuiMuja1Io
dhG6jjFMxkNoVg7CKCRbTSVSsC0rVtbrXyinBZwDznz9r2m7Y0kgStkh/vXzQd2LnMAlm6n2ksCA
6cwSlqIRC6117LsdZzUeytj9zVrvq+c0uGSm+s92UJNz5DHZHpOPLDDg7lkNdwfH3oM12JtCTd2J
qvKtHtHw4R1hyRxiXC0dOOeFB5tpMqAwGLcAdRGo7yov50uKO/diybzb5ZkdgdyI1hGodKY8bRWD
CqIDwlDdeY4EAVBQ02DbhaVYRLpC0zRpcgjNSjPSazSsjk4NvyKyE4YDtNhKA8KCwaxkNdXWdqrd
YpdAH8CrzxEadwdH4J1tzM290SpnM5MwtQK6vSFXISTyjLccau3Vvmk1pSxeWITsq7D1fr6lrFVF
cddRcBFeUfmrBNT8Kera4uRP2OAbrVLE8x5bcg/ofRbKuAPXoGq3fvpjWqRpd2cMNFepCg6ZiSTW
L4vxrMHynlQL4F7oB8Cyat+0dCbCBAFep8sYlYQ9H9qiWnYd2BDVeMvBN+yH+NHs1ePgj/XBTqxs
5ZX9s4fW7KGu9YfZSueF1/vWTMlzYbnDoRadiYuaI0geRfkmT8NklbsaucDsFmjep+jgJhEh4VVt
PvSZZT7kZX9Kh/KjsCjmEExOSPEPtrLlsa4NCaqZr+y66Zd4qW+w6sw5BU3nnP6+ugnb+a+CPTXl
Bz1RYxMZGIm40LP0NE0jcM562pI+QaqRzRxgGS/zBDmjI6GoS8JiCVzBZ5PlnXkOC9c8q05AfsyT
ddhZwYpaAWsJiwmKUX6xg21LYxerWSy9XSN1vXcc+9HrlIdt1JY7d+g+p1ZYZ3nUpjPfKGxNfmZj
zs/4/fJ9PHLTd0Z/nOdqOIKsD/dNL/atjq7QS/AhSn0301FX5g0Ek3vRqdP9fx7Abkanv+eylmYz
jg+ywjKDVIAs0wtt9iw+WbSh/6Tu7dBpUJ5vA8NIX2Bv0C7vTarnHuFpV8ziMuWfueyuydDQfrFH
65Dk0+3fl+qe8xk+18HCx4/9ZpvitT7JCmbbGCHTHW/cQyRocEQbWSBYbfqzb9dvPfF+S8tronVI
mNZigMq0pR3WXcjOPIvUm87EhR4TPehTOn3WUW/tK2fuFyYR8CzFhiSlI3/0WYtEGRVnSZzgmhEZ
ICkyWkh17HsAf+540vFzQIv/zrKa/l6x45gSQa0X+fBUMe82SHrllEP7IBUAEbNuORLP9iIYDo4/
uxftuf/IVE/PcWdZeygT9rKKMeLno2OSJduDafMIaok1jNMhTKqLHRi7EinjVwb8e2F23kOaQdty
i+CrkbjbGGU+0HwbdjjxycxyHH/BnCY5t676CcvG+BB9/wSIVX4DynDp0rgJ2M22g4eeRAqcjEu5
mnijv5StzLaeTOd9SjLlNE0kKw4w+exbMgPJZxcE5QAttVvvRk/6IOC0/Q3iy8+i5J1tlbanIuEp
gitfwMAAZC8eQezeDbrZ2zfDk4DDthRTPj25k/tjxUQhZIP9O3e9eyzkgqMEl4kb70TNugvCRezG
8dv2xUxYp9kzKTL1tnPpzTnBLjTJWKpEsgsngQaazJxzeYdx/9cQhyadEKNiOiFWA+eaAwQBSfdu
GodipeuGA9oULww8CDtdZ2I5gOSIu34daW8TcvE8Wo3LfuzmhDD0VcAqJeEws+XdlXZ3iVJU86q2
870FnNNNRoRkQ/IgudKJcI0IKow0aG5KPZU20QZ2inumr/lmdgxypjGdvlyv2nD4ZjxfVszcQbH8
jEK9htyieRC/9cI3l9za0dWCXJ3l6CJGq++uegw5aBd4dIowVcvZHaclmn/r0FKFJ5N7zCcC8ToP
lXMVW78AOq6up+R7SpG9dMXQo5Gf30rbN8gdqMP9ZDKdnwhFxcODmpZGAkNq5Jw/DWIFV3M6SXvn
YI5Y7Du/fZtZi5f12FeIDdKUWqEQ+wJh7XnmF1vbGdWn32JwcAbzxGbU7AdaFnv4pvlJZpyPetw2
RL3phixJmjSNSoKHJIit5eyhYoITzlQLfPWHS9p0U2NA6PCePLp4CypNkw9HwSkUKTr4gsleIvvh
C/Xtl+HFYt/XIUbQMsBAUVb1szQh7bl+6sEdFC5Hnmq+wG9xtlkN8M3364ccgdPGjWzGg1INJ0Xx
jjkpabBXGQ03oNc/cK6j/T7bMI0Dmk5ei3mvliXoNzPM31zgBAtTttY/z/XeU7fDHiiJhSik/M05
t4QTIEH6pLgAX7DWdykdkL2fzZhbx7yDYOVav+A9j5UtyKUP5Q0s4j2JKvc+4huyziMsluMK7Tyy
h7tXMjrJriGG9pRkk17IisaV1UXjI+IwyGCGKa5tKGgcOlV5b8ok3wASsi5Qbm+uwXjiLJJUZ9/o
UlAeqUESJAcIRizuwYn98pAl0twPgnLPmtx1HheIpOOcaCE96Q0B9etakC5auvShUrwVK6EJBCmB
2a0K6OorMoJqKPcd5rCayNPZa8lEt6cXakMKYueJzKdy13eSREhqnWU1MEzFAxmdEowG41xYC9Nu
ScKYg66/0a1+WF3K1RSSEkxI+rg3k+pnyC1vGcgGFnqioqXDnHypIx1TxRR3fWC1WwB/3QouHcta
inR0ip1t2znjSodhe/GkJEQ869pVHeFM8rvyK+TX2chIOeA+anMZlQRCVyNxhFZ/6egBXYvsaCO+
uR8s1giZSAxSns55TpRrwzFP5XSTQGcKc7Lt/mtq+ESBbTz2xMac/vvAaZN0kZFMmv8+p8VAwSh0
v1bt6J44uf3nARolPFAXrJVdmPamVtI8mfeDjJxTdfvOv6/+HoRd8m+EHk4m0AsyR9a2bnwyoBQ3
TGEq5/T3oAI6icYcHfxUPSa81tVQ26+Vd9PvKNKZT/hs//PgRwYzJNc7zBNB6zooMmQ+t+AWvNCd
aTjYLMOa1nOg9h2o3MvfQ5yHpCjMG7P2SSIWdXD6e5AkuG96C9mb9Qels6qjn9li16pkPtkRbr8G
ou0i4cNbF0mRH0cSJ6KURR9K1c1Ie3scZsJ6YKkXG7uFQ1y2wOu0yxm0Is7b5gY8cHglEAcK1iY0
OCeBC9sHeRxc7SqmjWf093NSLEA1ybu/P8U9FD6/pMKn8augePAdCHVJs0357I3JCC8sbfWlivd1
BLl4EWRAi8Pb83z8uEDph+KbINFNuv5ZgXw7mwPEXDJdXLGHpnNq0+bkmVV8V3JKew7FcJjaabqn
eVI8F071EU+WOP/9XSrYJS3L08e/v4xCYnQ8DtZE11fGQeUV4TqBNO9yWGKFi+PFT+z57u8hVwNn
7YYBSM64iqMG3+YP7XyLNXjKtHhvGrO7G1Kju/v7qrOLjdZ5yZiE5g+V4EDUbE9vRiId2bZuGVzN
LBBXKNfPzkRafch9bhstOTsGeHXA9Ol+HOryICpon83oU9CVEVaZntaX2ZFfqErzUY/KWjlWYV9y
Drf7Gnztbq6L/J6EBOZklCtvVmtcRe8NvybqCQbS5pfBCGlhNoF8IjI33kDsa05g77ojfVxw+UPz
WCnhvRvhnRdnHvcfBy9HuQ1cF9DadDE9TEr46HX1HVFYt9x+sm89XHl9ijH7NmSkpIkcVHOGLdSG
QPNvg3bSRuTVeJcn+Q+bRgMKTJrraILL/L8PSgz+Mhz9+IizmcRw76CHvNsobnPR9bAJ5lKvG1LO
zGxKL2P/rSezOTMDtXf2GK6D2ivwmjXyNRORi40XZVwHA/TVJ7hvElX1gLfbfrLzZPn3XeMch9vW
756FWZlLIeZDjhtva00MA6GAkc/F6hFOx9AahjOz3PyS3YITu8a8q4zp9qtRL/uKRg3GQMzSbToH
W0yq1rWg2X/NAtxzMuq6w99z//sXKj/KNtS86PKNuIx2IdxhP5uYfP0sge9zC98q19ptHpFEnNKb
yVSH2asxMgcqE2bXHiToTdyOh6Ils3qYnc9ibl98GMEyoR+o7Y1ZmvtY06uSc7iwlUNBUVYbGozw
0KSuVr1lHlzf31u0L/YgbobooXBBS5YyfKhLwHmsy8w9Kn8bj5y0a/tYkhdCdQRmtird1STSn2ZI
3wCak0qRNgeFjGcRFBc6uhfXraIVXUC8eFX6WVtpiZrAb9eKS8FtQLJ5dfLijUmyMRrCu6aS0ZDr
QYGPHDlufc8eF7Lxt26eZkfQEJfIpI6KvzWwxQUtxZ8QvNwKiw9ka4Q1WWnt7D59FyTxBtzFRAgR
UehZb2Mn/VUpJ3gBXp8sarqcmxxcBt07fTbK7teqW044vUtYo0WYVYxLsS70e+nHOyy0CxGFl6h0
3q1Mnj019ZeU9M4h2ofjCK5WBzccxsonsOfTl/B7rBg8qBvdoJDlZxwLAwclpxaTOVo9bxwB4asK
y2pJAdkuMwqg1VxX6Z17IwmhZHolrap4GvrkRw/qEWxP/JHOHeh0QURD5nZ86mwIswt1jwlksWbi
0K/8wVOXibPbZLLPjKag1xv4GtST663y1rW2GHfTozF5APULK2F1r6xjXsXplhbfuG7j+VrAIljP
qrmUqtDwSm+dTMFksAqMZVC9tF6HrIEz52Ie5i3OzE9LNnhQQUcAKdhCo8VZHYHF9cdp1cEvNItb
jyvYZ6PhLMNydGg/45hl6YIzFHsMaq3qTomjjCP5GJXKWBTdCbRGdgmbblvOtIvmCO+1W9zZ9T2a
zB2WG7XIsUBw1gU2BFREi1faQ6/AsOlnON9umV8zp9uP8Nd8tB5klIQeuWPsdJW7spm3EQb71Rrk
mIgxPiWxPoveOjXSf296qI5G7LC7TWtVVt6i7sFDZv0XNHPWx5Ctgay+KndOQKk/vEFH9JunzZwm
SMvyW3Sv6IBDcxSDLLvMWv+lLcDfgzyJewBhZZn8xlbzTepXzSthp8ld+UXDrSPGjtvQWlWEwsop
DRepzSvJ5n00FRs8Bx9FkrLpoOQKHayFVdfumnR01mbFW9aWwHWd9jBg31mIYXzzC4DmdHTOeSxQ
bmPjJ9EIOwH9j0cn7F4Qxy+bqX93rZBKAKSAjWqvdV9IGrhog9SYUDafQeUBGIjsay+sDVdQBc91
mRhsv7mAwT6Y8sEe7IeKwyfDMKj3MmqfoQacjT6HDBJtK2U/5nH+azoJwu/xLoZKu4jZnKRI/f3g
VGcD5yvZgcwiu+qDm4HO3yY1aE2KcCf74IBLYXtzdrQTDem0MwlOmOyN0CjdjJIEWdeMMJLOxiIr
mn8oTUDskTLkXuqAAvrGK3bd9860HzhV2UvoaS/1PA7rqOoWA33gBUe/jsI5hghipSdviI+iFPPW
xIy8zJxB78pafKWhuHqKMWvuyx0jA8J7JAT5JHntvP5f59TvaUYcVVHsNORQuLj6qSYj9c+RJ0Nw
grnmrDh/97OJKLmP2uWYSesKnTM/uVV9iXIQ/k6/MBAccppFjtmZ1i8wRWcU18onvAVBarqgozqv
BT5zoqy7uF6WZI9ICz2njLh0otyHUFHVjzbnkVRbGP19iRdUZsaSXvRLM/JOOe4HGmVrbZppuhhv
8ZBx1l8yLpElQB6gBv4bobT+lv7YFm0y3unRPBVF80sHedEXRDaB8sfoqaEEu3pAU+rDWAyKBw89
O/1jKsC6pSXqxT+1ckGJFIR6Vyp8FGAGk2OEO2hppM6hZztFabSYUqykI8kXKd0GkblPjI6yPVi+
lSPnkSCu8DVX65ikh8Oo5FFJ1OFR8xUYADxIJo8YQw4bXaPX6oqyWMU8h/Gxh5YjZpCv3rRJ4uDi
lc9FbIGmMIwzOecoVpNXrg2C2osaDLs/JrsoVjsvzdCzRRb7UrmwhxqXrn8D09V4uryfbJCE07dy
PbTxiB/CkmtyFBa0DO0yOfvFXC8heaNc7c1NzQ0EqW34TSpsE/OQwgqczq3VvQM6MQN4Al77ZuAJ
oOVCdqpUjHwleYex/U7uG6o7f0dvKV/6rjGuJB0dlqmQe1eXYmWH6Wt4g5Nr+YNR+R/t+Prs+Vi9
A1L53FFuTd6FZdKSSu8YsFPiiY5AHj0rxjCV9p/mJHzJdHZBQAV4re9fbHANoW/2CytLn4YIq7Bt
YzPuUbNkXvqsXEQxE4eYBifd8tYTJTVSjeq1IeAzjNd0bk8lSWSWDTkK4h5aXLu6NS/IsjMOvo9f
H6I14rPvpkb30FN9LrKjq5xiGXf1oyR+4xQTImmVpDNgTVI4piOsZWN0VBC/wdf3684w81Wk0s9h
3tvIRVZK2Q9RiXLFMBepzjAr0vVFj1HeA7R6L2kXVDdST+MCDCjta5J5DILmVd1HR3AkFv1KRaHS
qu5+sN0vc073ACDuM4vOm4e8g/Ru3j5ZgyB3RwYOJkcv5hZwPYYnP+AHRVg2AA9zajLfnFk/lila
R6YGleNf1JBYi6I292nvT0ufdtciNjUnk7TpdlFUbVij9TL2sk9vNr7dIm4w0LVq0xeEZ1DIg9/l
4G+Rwem1oDGA+jBMOapWn03bODboI2TlXQN3NPH//Q5FPaJh46xMNuRnQ1fNsRzKKqYXaaTNXR4f
UcH9RA3FqD3bemX4n6Zvn21L2RtkSxVbUtghuFGvFYHktHb8fB8BVnERTBOU9soI8yUb6LPFMv7I
R/PVQrlUAwkivcdylgYzYFdh2EZwlh2JsFwlIZGEuN2HxQwjePn3uUqzvZvxBC4Z/2ZL1y34BJLx
fbx1eqfom/hbsbRS4yyw/CNq9m52fwONTGnQaqGlPwsYDdpfMQa5oXCIFabyrJL4LWuKu0EMpySJ
VmLy7ltrvA/jiHN4W6V0q8h6D0bw7IWcuaH/++e4r9VxBCizqYf6afCaj4Gia2N6LSEikm7/sXoT
OhMHy5RyZY89r5pYq2Oa1t2x1+I/XwnfwCHrkzjRVFxb8IeiozR5oO0y5pQjCArIQysKSf5deAuA
rscYtbahDqljq0N/U50CP7glpDk53S5lHTodWIe/r/4eSjFyCAB9ZTi7AtwAmm4c9EMTN9u2dR5i
0tqlcxuPWQ3kdT/AeE/QVRCpHekdxdM0uYdcMMfr+/gt6RhYyPLTmIt6oxsrfiiGs9lrRVPXS59m
I8uAtNQJ65IFAkdjb6zmfjiCmDKXSrkR+RNFe1Y/mZj1Cv1v9U/1LQNDwzz1UZavzSnhUhPNM2En
47by1CN2q18gLfOmynJmbjLZpBYty1RX00nR8t1VyTf+vPx+CkCG9iihb1Ilf9tRwIINPTdTxWrS
Qvtu/Dvw8q9RfJHSfWOIz0nDnV65dk629SOt/D3LjGsD9zOnoBvTYWP4LGYCaJpJdlaatbz6fmXn
FbMWtqouIDuKDmx02wk3tUhQv8GmH/yPZOgvveucs7T66A3x7KYUi608dcyT/QYzmZtz0yIyYl4H
+MUNii8WqGVbjb91VXecZyZBOM3SL+B0VqNDEB8BccZILpGLkdNKr37RHMEN7cfiBxDFoeweyJPb
lxVoL3LUVW5uE2KQjTJ4xWn2Wu/6ZvzFEETRnecpleG6z9RLZSAZ6bz7ykWzSj4SHU5qCqQChDJ8
BgPnZrb5XyeO6AHDO62d57C2n8HUnpUAEpWE94ypvgggWkQ3Q0dX34HnOBKJfsZ2/0py2rcQagfe
ZKdF/Fumc4PEqnhoicYyyAlY5DUqz6Icvxiy7XQVPfvdVFJmdiST+lRkXnOfWuM1n80LH2JKd6g9
GkZx7LP3qHXv+5L+hNKvrelcPQwjFa3m+R7Q24HPABmgexndYVNXKNFmAiDZ4T8rCnqict8j6+h3
6pGSM8ClQWOJd+yXFARoQ9GLkkCB89vboTv9YgTvQxBQLiNUcOQHMXGbIFUnj9AfXB7mk28kjOyg
mDnMI9sJZ4lP+aW/K8O4bwbqzawwtvaY2cuCCHojISlkJEIKd+mSQZbHQt++yrE5m9B6F03L06XM
1/GoDmMav+ipvavG96rv1mSr3+sRRVg/QDA20zt0JZsibHkLycNDHN88BXG1tWGRLxW6e2QiajMX
4Url24nQ72XT41ZxUJO55gSQXyqx5FSMKfJNh5wZWWNmVkyJHuUbj989spZLWzj3qAYeCBz5TP0Q
jZH/lWMPKppgwUJ2wAq/S2KrAP2viI4c24XLUVA6YlPO3LGJF6xLG4iEyTXtjzSd1DUrzXvfdn/C
wvi0KvdJF8l7bUfrvJt3o2G9ua1QnLfaV9PojsJVBxFu7Hy+VJF+EGV7hoGUJMEXOA7OS5mP8GSw
kG/nBPiB+asQfuIGDjfSav/ldXi1DflT02YBcjScvG0Wt78iKSKOmCWwle5feUvAzMr2A0zLRUDV
8iz5EtfjKU39h9HMX7vpLQ2MC0MwBCLmtCgn9ylwGF24bUriQHRozHnpEADMzHM35k8U/FtfNNd8
KA/kIV2wzXx66N0m6wW17a8mb2I5+/lHhN7fufF1/ewtcVlJmP9FsGuAErWQrNwJvLHu5re4aSnf
omM9VMVSOyj7PBv0dBy/D3S/ECFww96eFU5jANrcNEZTUb8zV60mc1w4Jqj5gP3F8hik1kPwO9Fx
nZ10XBYCaMwsnvLAJCghLeKVNYM5bIeOpgwlYBeU5aLIBvYWCdDZdV5mvyFozS+XYZ1cIjciBqJl
CfHtiSgr84iQ/nMsvEfyZmxqbwa7CV382D+4zmyskDdB59UGMZ9ZuOAtdBdQJL7ZEI4pJUj40MIt
AojEwuDo+t2c+lNO1raRFnsRC7BL5kpk1bNlb7LEvp+nHvnmTH4Oc26bQrgNdm5pLogZ2xrciph8
T+1AmhDv8DxuTY6tmR+frGJExtUDqCMGJi3v/QwhQAg+rvX3RLfeEdhurYNVGGU/00iHPTX0yauN
Q8/xCqHgnVkkL3alXzN+pG8N+5EcJjvmpfjhvuvcczAPDwOHVR+D7mr2kKpR2W1a/LN8bA1D8A5H
J9yfNTieV109Z5KpZ00Dl44ccZ7kMm5SJ8nQrel9J/xu0XrOonC8cwIDjt404aKAQjWsrWarFTSY
GtEWgV0fjZjuisZ7IMftPlJgvsJ409qID8JY/0Nx+aStn7p0Tl7F+YBwJpBjSn7NoXUXqCcZ7JKy
uQ9Y07ysecu0BMgEKw/2wzVGddX144651C0t+ywanAWogDAm/av77MMNQg7Wfs3FR59bBv6nsFF9
wzmhMnTce1cBdcTIhW01eSRf870SL2XtfQYAZuihCWYDam9M+iB64zmkGots64LqmSEjRrgJqkFa
fQeZvvNJkusnPLYEgirrxtCSwap0knMZs6V1dvggff+lm+QT4vMof7H0/FLdLmGyKYEgWksH2c3S
CfgU4t9pRLRMSiqZ3gxMF+GzLcKURpW8ejo56vkW023YK3j5ireS8cYEGqNiQwppHIRgDC2f22ny
wx+R9U8V/Gy7AGiauBNHLap2WkH3jOjpGOKDREwQX8JqeIG1VoXipWksiZ+XcisbCTOqnlTvMlfw
XwaD5rBpcK2H29gDJpqp+77rn0rho/B2Hvqw+OU+Pk3N7+gH56HN/80RJqqyi3aJ1xsL+Oyfhl0f
Y4I4maO3OxsjBhQoInhFX751fY+9O95kZvFOteSj228tos3pOVTtS4Occe15bC6eOFVpuBvGku6S
h8OxfyF36ZAa1gG15MlQI97PVD5mwdo1wlXTvE6juIejQEql0i+JPzywmhFaHN2LaehBpdMumIjj
8bG6GxOfgF3Kh7Q1oZ2bx0yuw4AfTdulWyLXgN42ntChM+IsFh6xqiurb9tVv3OkQNl/W6hcmzHJ
HO9keiF9mao4MYnpyOOVbTEkdVihOui26ONu+QkvZhR8GE59QRX1mbes4di4RrhnZcNJDe0XXK5O
3eBgV8OoMPT0dEgkH1GckjI5R/mbiDGY0iBcyza/U4XzXY4sVRPhUSiDRrDswyGYRod6wWM4b5IY
1wwaVTPMqi76NWbve4xvh8LZeCTkYjck1YeJEoJOFh9Tkn+OkL/GmRTTKo3rBY0TGgR5sB0kl2Zi
03/zk/bX6aentiYCYy5JmffL7GEokCnYPg0w0X3L2/fp2BgYmAgyoTHfVYC7Vu1cX8hoBV3XNYvb
T05MxNhW9x101GzWjK6uR9zS5sxlNDeuPzc/QlE/i3jP62OpycRv0XE/1uY2Ltov4pthEWSNWowt
RLjc8FfxUH8x11s2pYteMCRxEm/MHoUlYx7mELBAyq3l1J9lE5iQKfH+IRVwBn4N3PHjkn4j0DMk
QkWfb62sO1UeJRnG52wRF+UbEj4+CxgSjnunVUAjUha/JduoN7MaBPyec3TrB1MQpHl7tor5oShR
tkJzpBdNUZtT5BW8KQybgMKG9Bm6NtzijSAZbf5Eb/Uch+3BSZojY9MllJZzinlrkQAvYgR5dZqi
WrTtdDHDYEEW3rmPxHc609cbi9cZ7UDUYPRvE+R/dOcZgsMi6A0ETEQL/Jo+N5hjfqJOXUm//Wjr
4iOy9bPNqNaA3F/37HctAjzO+PM683JEg+ONv6aVWNTtrZPAtMabflq/obIp7BeREE5btOaJ5X01
hv2TPSB2dDIqW0PtmZcD2NX3uMDufFHrxWiQ9I5DYtuD+/OTY9Yw5zDBQS45rx6ViI++CB+mOLyj
5fKvuyUdXENlfNG9/1ZF8mUTbRPY7nEiV3FhCqIbC/Yn1RCdYmk6RqI13so8uyU8APxTHjcM7dfC
Rl1Z/fNHxo9xpP6lZch8C+die9NJRPfxyIrQ1u6uifuPziDmy+/1B1tGEZjvPsnVCINy2gfpNURl
y1Vk/PQTLqFhPOYuF6Wuod/E5Jexj/dm+2IX3gtHKJiGNyDkfO5a74mb+VqFz1Nufw+KHSvP23ca
MaPVfYRoCBZmRHu3ieafiHWLz5FT7/+wdSZNrStdlP1FilCXaqa23LfYgIGJAriQ6vv+19cS76uo
SU0c2NwHfkbKPHnO3muza3F7VSzKpliUOsPVUI4gcfnotdlsZsrsmwoXkOSFjtZ3T/hBZ6DubR2Q
phQziqY/91ew4W9dwtQJVvr7NGGAUbsnX/KJIbagiaquDOh8Cz/SXkbVhHSBNimIr4oyfUP/fSkn
7bk18Ub56r2clwkVzhZprhR9bvHiTu69SjqHrkH/4jCaiuoB9yhN1mWVZB8RVFvFlgslHT5qIzgg
ahv18Z415d7QaNmX3VfAqd8wWZu0tLuMhn0gW/7ZTqyVFTBS5zcoJMuLpr53mJL41DJI2fEtZT7h
gNVtWAoJn/kIBvs3KdHMdNXdqcW5Y0JhNOnlWpX281hGb3QPzpNReU54Zrj78NPigi/sWrvli8De
qsr44Of2J/Kn34hjXz3KO5KapdUzarAM+YVf5GWgyEDthxKypqgGuzV4qLKOg9J96AnZ3prW7Ul0
WWq+tq/JzExCpaZjTwGhdu84XE+J2u9/wt64Jwmiy3jVhtNnPV/JpkkFoVeMzpB2AyH/HHXCaLAf
gIRTtpZxjVRJ2Fhy80tuyUKD+TuZSGr007wOT3W8UmhziDT+lH68x7K9UDl4LfJC8qeyte3Y+vvI
oYUow4OSbDCbEZnIwulawXOsu/3CbQETlOO1EzYT+hlJagsxLgZTBaNimfTFiGAL4/QrrtQXtZbf
YexDaBapvtCn/l9mGAgb5FPSRu99g0NBuomySAhDTnF6qjV3UEg87xKM0aEz69U4kYZW6fU5fkbr
+5ZWNg3+oH/xVSg9yVbmJK7HztF1cIGOEz4w6zJVJqq1fjVh9u7ct1Z95DU8ZMXfpyUSYrEvhHEd
hXoMa3kYwga3A6yAojmEXDLt5A0QZnucY41mYyIGzSiDdeiMu2FqV6pZLglEf2vq5NzBZClSz03H
9xZ9P+RVXKeOfZFx++tWAE8CHQlof7ebFGEpV1ocSdzF+ZaU3pMeWYz1E61a5Jga7e57LLNfeHco
2X2Oy8k/NYZRQdFHzCHhQYpDVVbXs4/bBbWQ0rW3k+uswHcHpnmKRjXlwnxgjXWXeViyVBpMuhBZ
9/CbzX4TSU66SaH+KzP7krBGK6mZ8cea9ZgleECr/OiVulu4qf2Kl+CgBQQCI+Rlsp+EcLzKLSHV
7GURivUaYnfc2Z4yhDlXToPcEsKPKt+tvsRzUH4I/GFK0D30UfsXt90LtAe0vu+MCp9tSuhRF5ic
oz2Sko3GrCZlXq4U2YdNaneqiBfHjw91AJuZ0RO6dPCxx9QpuZB1Qh6lvXF7lVvTXhGtey1M68VC
qjCb7IHfjtYqIgsJ49ANLOKP2bo/4tZI7VPLkrXfFpWX99FDyPDZwJo8D9qd5VAjIhTKe0PqHC3K
+Jw6w8EU7UeOBrZXO7l04TksKqN8jhiUu752i8zmXzeSrlppX/hovEwbcMFbOAhFl256U9+NNe4J
GfVfbamS7Blu6Do+tEz9QT1eY7SOr5hqqPeZWWuW/d6YLbJoHzwnzdRMAOl1fwVDNvvFsrAXQSBB
4lKXNyBComvpeSTmwimdYzxYKxdf91KUBZL1AUCpCcJ11KnQ47I9F7UF8L7+ddTqOR79+2QhTRPV
fjC6X5phcwOJ3KYcXXcc3bQWoIHic/jSMni2Xb5BmLgbbfPFMeYpcf+bafFvzyhIrR6DigMrcPqT
0F3MGfkdTf89V8j8++9HcKgrgA64r4g124aeJfOUBe3ZayOju6l01C7iLVODm4pzY8GSAJAdFxQu
5VRjEe7TnzabqNWMlvUOX4PswaM4nSgXKeQ5PJiMaiTqokGhjuKFQQn/tajrFlNXfDbze5UMUf5e
jRjm2vo16Lvcczmaq0pSLlhCvdioHgTWW0tWI9S10EObBC0kePdg0VUQeLUYkPT4YTWKh2yYv65E
qWWTsqvqc+vUggzsa8yZSoPLqzYUdIUxZCmdhF07H19x0PhLdPIMFN412dX74hfnrHyqvSzwmSkO
enYn50CsDWpvIaZgB23JuQZltIjr9GfsSw2fcrXR847ON2U/QkKn8oauVlmHgzdbrU1OMQBiyhT+
MXE+ZxK3pnVkp+jO1PIymohPFHeAmpWoxs7Mexq2IPxM4C8bLpJuhTmp8ybHfAxVvDd82+D/2WQA
Zvfvmf6ppwmSbLVzFgwRL5pUzkMy67JN88VkmMFsQqfbnWaP1HZWNOK+uY0lI2V/J0uxE7HSrqqq
/mrjN7PUt6ZJyzU2FSBSrXWyB1pAduN/kqJ5dCsO1dl4SbRkV42C1Lf64LZYPZBJUGHv/NiJkXQQ
D613qA4smtVN91TZ5oeKlMQcXMaNtt2uNGB+C5AYE69N/LJQH3ZK9W8aiIwH7vFs+NqJEMNXtwQS
rSCTfbEL5lRkQouVSBUSFYx2o/fzlpRr21ZktypWnhX6nbbV4zlXkvfGqO5qMP2GQV4vqiBF4C93
NZnaXaDv09E8VYH90g7Gh5DmlkHQSnb+ex9XX8Di31t/uqhSAUW+rFSbTjndkUqyOSTVRBgastQl
7uLVqBMeHUZht+va8pjR+Q3GkcoL3iJjhGlVWO4jMtmWFWVIV6gCMFrJS6Xb7yKOj3XZ3CvF/04t
a20VYhvDTdqMfoBGisk3Ya7FYu4gL0tuqy6NXxMqM0NDyyK0gsY+k7ioqLhN8IqeZHhrA5+k+cbl
HSXOm3OvxuinnYFwJFrJpTHlK046sdeNVotzzf7tNfLzSm0bhfLx908s7BJ0f1mfnRJNiT9py7rn
Uohg1YepeGa0VdcuHaI4pdHRkdgDloNALI0brnS/aV/kixL5IhKIap4ATRHM8b+3uzXd9GH4Fqcz
i+lo7tMIaza6EjkfStFRXuYXN8suqMGG5Zw5dyCTkjVSLVtlW9O8N0Y1Pzph9b8HbX6aa4Kx+YRP
xNe49YhRJvZi0kRxrFpEsfmQ1uuOY84xEwh7ZAsmHu1bfPp7oOiThJH37mZiXHihF3Mm/Q2fSO0s
kD/Tze+CfouxBqUG3cZNPDmwniqUvLFWaphE82SZsuJ6f6+VwTEqGkEqcvxaOWW+LKyg2+tEahwE
N/thMq1ui8//v2d/L/09qPO/+H//7O81lx7dQlTQK5zIh0ExP8DZJNQbHjX7+v99jf6vnI1I8vj/
ew2LSbSsUq3GbSvEoZYtYqcxQcYzO/m0jnYcMx++8/ftUuvFIVAhJyiG4ixDv67PbGekq9tkHZA1
V5//HpiPD9qiznoUAgYpqz024U1DCuKi4yBBtzbWqV/1TBxMo1+OAwJh5Ps7Cj008vODaqbQelTk
UvMzpVb8XdyFeLfnpwY7cdvx9qI2DHpOfwFcHCzC9GwmebLpxJ76uPzfV+381d9TP3VMzwV7twyQ
X8pNy2QF95RpZCutCuhZ/T2XXWdu2EARVRBeEOm5s2/FeC0Ne9bNKI25qm025P+eF9WaSi1aJhJv
qTapsboROr9AypneoEyS2Ajaju1kOfPoyaFi49h/iOYHwsGtnQHyis5YW61x7ik4lVIGImZI5E1o
at0uctKV85cml4zF2Y7V9hjy/m76xKCstIk1+e9pVRVn1ygOs7styTT9TIa2fbUI5aDv5fUaE5tI
0uAQNVDdQO/rC0wcgOk+AEMYQPXl72Hw5bQ31eyUF2517JF7bIrM/uicBBNWYE7V8b8vXctYm7aU
h7Fww3Mz9XcKlgRHEs/+XiIU939fuU4DQ9YhTEavNlFUGhc8+8bl76u6LNEn6ViKS1pkWpLYh1Ar
7XXQJv06UG39UQoaUIij61M0Px27VSqq8NGEanWmGMoWfy9ngxpv3DTJ1k2XKWerH77zoIEYp3Tq
Jo7t9Nns4mbHdo+MbX6qJFaBdwhhROwMW7O1spewVYigCL9p83DYA+HwYjvvzLDt+9+3EUZvezNL
8QnDU+yNWltTM6sk0X5WOsNQVS2nvZ/17P7EEnZOM32iHDQpHjX94nBKBJ4S4RvtnOkzC/CcNE29
HMIpPneFrS4dNyDDIZoYs1U9K7DvysOUZAxE6Xd0EQulUwTxzlYacadppu4M3FGL3gjEfZwfLFT1
ypDdJz140PUhhtHM4y0OFUlSTWAdAZsjiYdjS/nEU12v5qMrX8G5kgg74nAtimoWgcpfLcjT3d8z
I2oZnQtMn22OYDjBnMjoLshXQzLdHNPJd8QZpAcjqJAWpimqockl1aJ9lrXenA2KubNWZ+G6rTTo
oWO1wiRu7OwMjZotjRCtiM9iMnKuSjM4z8SEaS5t39ze43Kx9r422HujM051qrU7za4g12CfPV//
vgzHAL7M/CJ+5/Y0GBd0PnJbzI0/jZ9XrlItX7dwKk9qM1RXAnArb4zxyNLUWhhp07+j2k23HUhw
ZMc85eR7IgHKvI/0vvZdYK5FIpwljr38M4bThPrY+kfHDbVNXWjPVCPGOsycacFtyOJmorKOp378
iFWGIHRAbpPTi+Pf6xlHSvidIt9LS9ZPIZSYIst8Rhha9fSX1eIaPYOZIjH4S2vBl5oQqJDqpx7A
xT5knnkFfoWvqpFelFKohrFOX5L0h6Oq2BhDRFKsHJK/0UALdZ8QdLZlAVjXMm4Oqknp9ffQoKA9
WE7MLQuPwaKyOlnDSZrTePx74mZ1xfIJ8ltUabQe5x/99/OFnPSDa3xlwkzxNs6v93QeqCx9jrSx
tneNob8UDYgr1cTUrDMhGe2RHl7h/HbsnYHiuMsU0kGiOkCguXcS3yWhhjblEtW6XPqyhEZmMgup
8O0a7AXpINOtgTxMmtHApe9+4rD+LE2UhwgzaXqrPzgs0kUyDHIR5cX3N7F1LOcjDcXEdBgGBkTE
jvmtH8AzjOGpDopfmeqoEwfznbEk0UDYkssfq/c/9OEpJn9gkdLfWeA15Jts9KApHm3K3CuJs91E
SLHXRebrQDmFwudrTGm2Yk6/6MpcA7GrVarCclXHV3yM18ymsTVlFnyP/CltUMuPBquZKrN/iZ7e
XIMqt2d4PXbPTqhlnM7KF823/hXlPq38n5Sa2U6zDzaIjxERay6+M8v9VJC2LUbXvvrdznBpqKvD
MZv8nahRmqfDC1qSR9/a76HqnxKL/KYOO0F40iL3NtXhU5eUazZohj6l+u1KxG3alVXVillLK1h3
C0evrpbq30v3BGrzWjBwQ8Geenbm5HR24jsGEA/t+LaJOZ6KgK62Hd3VuasxxJ1Ahh29JSPIzkZ+
WSmdraSn2DJgFDguTcwcZ5DX6FjmVf2jEISguMWBqNVHlA10JyL/Jpvm5kaK1+YV6T3VJ1CVfU98
WaP2W9nkD6Wc3vU2pileD89CdTc5KD6WhUtlcmfCir9zlrl0In12U+2MTBMf17TKjXTN0ObiTHuj
qbaE63E2rpHq+qeQSQCprCu7yq5T2V1NDdTCFB1oTp1xtnuahVYV438lX3LjbUw2SWl4cqwOWuE/
Sb1AdhC99npwGPnL9sy3mwDyDRnHJ4yhN+IeXgnjukyJdvfR2SDzS15yK7iEbUa3QkV/0TO4DhG1
Ehjv/gyUW/GoXNUx+ylp/rFMHCXZJdPc3coyL2onIOPT+JkJhhuNbDzRY7oo4mcZRTsXVpI9uTQb
1FWF1EBRmiuUwy00KuTkTBJcg5Z5bABit9X+lEdRtUtNeQ7dHEtTp3/k7P6LvBPOokOnnavlPbnQ
S2X2gs9i0j9U4syZ1SHJ40L812BqiKdmXeI/XRAzPi1im3jenomfzBedSvepaYmFGWt3Y/ZyPWTF
R16GAzuX85B+fUXpeyms4WGO0zMnlaRwLgAV/+mudoNz9WWn2LrwPVgRhWMhxl/p+0uW44siq3MC
XbZ9HatuF7bFOezHl7aTwI/HR5pqH42A9x5xlUBOX6iifzLTnnNk3625FMjiQnJqFdPSVT50Gxaf
xvkwwkHhGSoEkKZ7MURrMNtG7x4JmHSQkjwZcd4p0EZrtNXpEtMq06RAVnu2BKo+WZIyyADrOWrd
595FJQTLA1dPgHel6+j16aQqqa3+kqn0Au1S92yXTrqf1Se217PtV9pexz2xKYCdLHu/OGoqU5Rb
LjmA9yVzNTM51YZ2iymyO5e2Inh29JJcUxFhZiPL26LPWN4S6ppWyiesvL92Yf1zIkyGDEjDCqlY
pBT/6O7qJ4mzw6k0EP0M/rqsPCpOf6/w12G9DEWTLW0yFz2GN7DdfHtra+VDGTN6W+w/jJiaFvkZ
jVslW5qCVZh8RyKlgphbo3opCGqOE4N+CucFzDZB7+U6BavKcAKfd3vvnDXj3XBTOvXIvLpelZg3
ptHc1LncJU38Xaa2vxwGkxatuAe4U/cDBzzfV3ovrMsPI4kellhnmfNGGA1an2ifDMFPYsypCTrN
5rkDUlGyhHAlfOV74vzPxkmfvjeZt6RavEqt9KjS0Uljx183b7C83uu6/NF7y1y1CMfsKQKmw8B2
EU2gcTWz2lZh+tUP2rXQSf8e2N9lEJ9M2bzbVUNioyChKIoZftjD2hAI4MN+yjZBNaxLvwnPeQI7
LWzdcsk0FM6ecR/xTUsUA6QWfTpz5vrQjP0y7t1jhiwds9w2iDMgOy6D4r/egNrXy8hRj0kP4CLw
QT4yLV/hhEIuOc7iS69xMRBAaVZpoQkH4Sbd05TCi7Eput9UsJNxPPWLEeOHgpnNT+JlaoAqgIjD
ncC60Gt5vbIir7Ud/sSZYqziBm0awfMmN8bBBq9kuMknMrgAhaFxiyLTWAaTfVITa25yNc8jpDfs
kfyuUjzweS0Mu4Q95KIxjDLtk4gPZo3xe2qz7jWYoINp3P09qcIAoT67CtoohHz0fcjvxZntxB+9
n+zrKDmYIcsBLblmUUxdAnsDSRLw9SWjsm1Y1u9IJYnaQRFpKSUAreStdsYl7P8fS+U+qRNyq5CG
QR65lXYml/H886c22DN0pmOpbfzZszTA1loGWFIWWju9t8pv2Jk/A6iZNMftLdrDoDBunCrFolvU
bxJ3OoIkQmWWopSE3n8CZwdKvuh3nE6tHb8etg76zsocXhyMZigBr0HUu/suaoYtgNNtXMXxvqUf
VISlcu3ZQ/UqMc+OFW8SVczhKNVXQi/btxCMJ7r/wAzIcglreVkquKJaRjd3hyT3pRbCLJw/b+ZO
+YpLLlnjzxqPydB8l63kBuhUc6WFCLtDLa2OccLdQucXtYAZvSlCY/ZeOOtBZeYzYW4A2TF1W9+p
h4uv/WggZ7mYGEsorvIaQ+M41H53IVwsO5pNr0DpGDGXxz4jZyS2AWE2y5jRFENk37ooYt3450it
Rhy57XYMrMlDOHAyBh84lIUJ140yKFOjSyxJZSXb3E7+ZbF4YtY0vfhJknhF7b/VgY0Xyy76TaEk
jqdXNfOWahu3AxJokc8jTAxgZDDrtO4wpscLp/bNjTXh9whcC7Sg6TLbmbNax0ilez7Z2JJGXEGj
0b2HBUZ5mhTJK2SgRTbfZvleJMZrUbTJJuwxOw1Q7WhogT0a7HQuVMkYc+x4i1hb9cZWtb20K5fA
+xFFBRliFapHdBqfqT6qN80uFlP0UPScjwiYZR2pH8k0lSwNHN2NfPKqod6jplywnzCj8UlQH7vs
YEO/0sZ22pVlSoN8TEsSg3MXVQVbRmvHOyYQD+KbWo5ztbyKcaViHBqZdmzhe8mNi08uplrCzH/R
KJIZeiWjV6rjW1XiITLqr1BtxZM1i6iKQSYccqllElstliPWB2bFI62OXux9TIYeLFTq25e+Nlga
YCkjmYGt0HGmQcNhHDuwizfcfmjuTrHQ2w9wQ5c0UbZMgJV3t+rdlQpJHP4oDnuS2PaGzu6Ml+hR
aO63CSh8CfVjbVWAh8Om+WELWUqdrA5NIHqqgmE5pRVcRDOxvKKnLC8dGLl69xTqNIWE/JBT63vA
lQfsu/6Rtf4qA8U4WBxBvAS8kueP408/xR+J3rYH39VOuik0rxlhI+S+Vd1lZaIaArhLnBPpcfA1
J9n9C1V5HwB4ub3VrxzE+NjW6pXdh/1aG9EVDOXajSCKhpXYDnkJHxNRRj3wuWPqobf74hsE0pWl
jDYxSZNZrb51te94hexZXSJxI5BEbGmOPTeCOq9rHUj2btkuA6f7aRIytrGl8KkK0pEGe2e7Zb9P
O/nV1qG67Ik6R7iR2l/CqA9l125DNfjFzL8HpeB7iDDpeSfgn6uoWlk+25tw7eTJVPsIIGe61Fv1
vWwn9QbideMiH+ncb6Niy++zGBG69dSYVnBHZQXgF8dfU7+QOHEIzPojrInzxN1b96SGccXlLLn4
aOrEHGcRYeKNJb6ZCLsRIRt3g3+sh5F5raDPWqmt7pCjJss6i13Pj/NHNU4mYiLjs6DD1ySc5/Hp
PCaUglswlM+iiWxu1+KgVgVHybKGfRzfA+rqc4mAKkmUf7oS3E2hbNqoeLBa3YKw0b1Optew6c6O
MZtWC/GdT7Tejbo5J9m/tCxP4oM3KWkALAxd7z3hhsZB4cPhurSTlYLB3YsqtuKOIRgGHztD44D+
YcnIMVhNNUUyUt4XlHGHRLd/0Ll3q8wkiNuufDooMqiWZm4+fCzfTKheUxVaTDz0/DwdZExeYMPK
y6Bbug+HXY79Fx/8QNxwX8KjmNSFMZbhvm9CeQhaBFAx9ZuvK8qWqaVyA7JPbccGFglL31YToWc9
xYJUpmE9YU3lPGLllwDjydIyAntlYHtahCPnUVIk0XZmOsiYEFNWgxxhZ5jlBxXetHTUYtgFWYLJ
J+2p5Q1SD03Hvw1jysHJjCgzoCK9OTlNK43BegugY2OkJRWHe5jgzLQRcMi4eI4zpcM+dxY6FqYP
fEYfdTAe+rqIrvkQ/UbEi5ams2kJXKY9iaSt7xi09Yo2wvAySckMLw0DhWfwIM6+KDRkcdNbobUQ
rnx47NNABkT7WU7gXmhCnJBEvvkWZvqKUXacngwODQu3p2eWgTJpgvCzURlyMuQH+qTCGpE5mwka
Lqslfk+bq4GgQTFvKIfUqoINEKubgXuVXOjhty6IfQwYSKlTKbzYqc5NowBSUYobJSYDEPKWh1j9
RpuASEs2M9EFpg5u3DrnKErci3zX+5TzOsS4BZY0u9UuPk0mETr/CjAznBmYEsqSxKJRL9cNst7V
qBXtVu97wWyo/rBoa20rseOUMm7MxNfeusjejHKbybJ855hlL5Ui8S+hrfjbEu9AqkSQlXK7vCqj
nm1YN7j1BAZ6af0S6RmtbBoYi86hf9Gn1HGjkrub1q3B5GgRHZqW00xiPbMWbYlK5pgf2Vj96hBg
lNgBiGaIQ9G/mqjl6B0x8zJcgnpUp93kLcJntiXWbUVdT3rBImiFT5xOe5RWFW2+/GJ1ZBfjM7to
VfII2fl3FmvAGjI1LlNmNODGIn2XpkaxZkLzkHkDFUp2xrMYmB+2QcPJKTdwI/niuRbDuAfO/D2M
JD6Tv3nK642fyfewjZ5kUT8LnLgR1NpoiPbCcN6DSb7hGcYgKyJ+XV89O6LrZ4/jorfQRTgllrka
HWInqXuqpDXhN4KCDjWUgzj2PGT/mNZHIH04bzk8jWq0xjh2At2yCQxN8XQZfiWucm5giGTAm3Q/
sD3AzLDtHBI2Ktx3Tu1sGsMqrnVWH5nfYIwXHQeHCvHBPKL3J9BoNPjI3JlLS9EvVd0PwfRP47rQ
jHNpYB+0g2cxOq9EArvMEGp2HtXZ+Gl3qtQNcU4tzGouWEko92ryqVAqLQEY47oY3RwEQ5r1LXP/
NbPiU6wyvc1zWAaiIdloGouF4lmRfY1oO2INx5Qm/MxjzFlxWwF2aFCuhn57FBhUGp+TQ53YG5jg
bNvpkK/MAB3+ZMbnocZtFbvadprdgKziYFq/oUUJcAboIkclfW34u/o6sAETtxbJQbkKGRJljmfo
dYobFL4h3Rf4gMpejwa0s2HZbMakfEWtxtRQc1P8BnBlNafFqWo5u5BVlUNShtlgajNq/luajjBG
rDTyhkx1VtG8fQk7KLYJ+e5LtWkojqpVpvYzoW1EvpQdfLPJromj79XZ5hBXbP/CRZOzkwj8cBgf
hOrQJyirkV6jPu8j7RFG9RKTtuo5dcFh0wqenBQOsaFNyRIhnkeERnYkjjhZMKjOOP/a720ZeJU7
c0oDd1mPWnjo0juLCEuBhIeDdgtX0mzPcR1afnOqOruIA6JKiYDQNiRrLQqjPeQBBwf64fhS5RVx
1NZIvzFVFzKp1joBp9XYXLNaK7Ekxrsmc3AXZ8LTbCtkeMiO14bVIyrWUdqh/HI5XikusB8my0un
p0Udl4o+9zlpakzAOQdDr9YdM65FYDMLMESx1VwlX480bqmmfNQtXTwd2j7eBeRjL33HDY86qISg
9z0jCGdtI8PjvtWI84runR3wxkkMf8f95IIt3Mg6DLypvbDNuHupmFuTFIiF9XDi7EWN6kePTwBK
1msgiQEvp5cksQjh8kEbZZ29T+O82Cq0Wh2TO43KUDLKxf2QZmsrhTnr8B8Xk8Fpz4cNJeTgrsMx
1mgPGxpQohFEjzW2VxxG0W7MU9C0QkBYxbMe59Z75qq/RZkxtw5JsUznPcS5uSIEIWCTvGMX4Xc0
PdVUbFCZPvLE5LBp9q/CiELPKRGp+IMDObwIvgdTf5AtxHm1Sdf+zK3JvABP2MI05Eecj/irtUKs
R51oTi6m2FPrGY7TlDszfITTbmSYWbX2HXK2tVIjOFpVHtkgAi3KLXr6XebKTeQU6AB8GgQRhnp2
n0xb08/jIoJ/EzoVrULWSyNR1Juu9v+UyCUAPZMGoAyGsaZP8nwY7syxfx5zR92g7NCZXqUvXCFw
lbua6Gx4LFQyPdMW4u07TTm52AXP+VDYKIvFwcqqG0Y+zPUqh4/ROFZa9BVZbKpZrZRLsn4m1pQ+
86qwvdkuB/SAQMpLY9cvcYGcr44/RkHxiknsmJkfhX/VQoLJkajvtdT6se0UxAajQIpfrseyWzF1
JuLDLj2Lj0udbGfpaJw4ElKwY79Hv4dcxEhprCUocGaBO+OvUjmjsDUXGAh2juqjswBw4SVtDWfS
z81VOmZn2uvohBoyq6U4Y4rQjmGhnbIR33ckS98LjFPZTwxDEA6sVS6Mqp/74ca9VrG41KD83HGq
95O7bwqj32lt/9X3qU62UvMaycLLiH5EnqyNG3x6GqpCbcCxBCPIqiMNQaaoPTbBR26lr7qVSfId
tKdeH46iwvvh9/Of2B9hT42UgejBaoPzmNXZH4kggYlFdcjseOVoyZMyjqfOduGlPErZIXz1yxjv
vY3sYl527nqrUexEmF4MPdwmdXlolMDZMShEE4hCz3E2LAOvgA5XSoUgr2sr7vtA22glDT8T+NPe
4fovws5fSWu4Bkr8gY0U31dffvl1QxnC2rAt4ug1llHLe2eVCwnvmaCWkD5V41occIIBNz8NsttV
Npnt71WkxsSSiwwnDTpsFeWn5j6hxXvOyhbMa4z2u/A0KiIPOWi6pnZH2cOCO1gV3UfueV+dFtKA
iIlbFfydNnbbSZZHHTsFYXrs7HVgiVVplyc0OUvFxjmZCIZGeMiZdrgIkOiFfqVK4h7R+nxPRngc
SvFZhBxvXeGmnt6CkGnDocEmlLwU/tzsQRxJzxagS3zQMClD4JreWTpaEJUKxXlZbDrabVqD5KaJ
SN3iDb4i/JrWzCJ3fTkcpWyNTe7C7oI0tqWEOFfKDUPlc4fv4sUoGhjOLlef8Ik7DpRxWXAx0Wpi
2I8yJ7eNU8NUw9WCdGfWNs0R+CdOZ0uOXOLZRNWFrg/9HqsnDt7ZZe8mzYGblz5lGPzAc2Qk0iqQ
LI1oTX15IS54TVJaxr0CJ6VvUcPYfCyGra/hgDvbqnKepmp4x4d5n5jbcKZFNQ/dR3GK4ZybBA22
Xe+5Pc17GYvfxolvbvhDlPLnVEfd3S+2PQIvzyw0pg52faNP945X6TDGNNsHR9ll5pkFq9sojD+o
xph1IIRbQ+MdVn/nAGxXuVt+KvAW1hBUDiEx9BeFSTDBH+iQUvO1kOIHtSknSd15jFq0niTYmgou
x67uhfnEqCuncfaNOAyiu4/etzLPKjzQsct/aWKM+8DIwPD7eURdAECxb+6DZRarklCJrRiUybNC
SE2+gYfBzDTo2VrVrYLKTFnUb03yf5g6r6bGtXDb/iJVKSylV+cItjHxRQU0KC5laUn69XeIfeqe
88LG9G4abFnrC3OOWRTrttOs1WjjJBBwMVzGBKFXHaJpuiRRre1b4+R3sJKVJ58KFx1Tjfmx8sJH
FQd4cxwXLjFGTZkg7O3s5OQXenAiEuSRwRqDVAvGl+2rNb6U10FT1n4gFuoc8w1Ikh5e0sD2T5iJ
m5Kh0JgHBfImj8VNNbiIurp/o1vjhUFhFnTJzY+8ewn3ZjEoCpOAwlTW49JwMVJMg/VdhOY2mxhi
F7W5Vbl4rCW3REkTOUxzzGQIk2gi6cRPsl8n4zC23QeK7GKlnO6lZCICnWAlQrJPxwhSXNsUYJOh
BC/qxj9rpKY7k+mybpo4IvXgJyCX9JbBywNh/eaI1FgDH8Vro0GXgi0ICip3Aakn/qMWdXjZmzXB
YHJtJkhjk4I2zAgSBiPsF5e+aNmSyHwVaJqxMvVq3WVGf+qh3nCVGOsY0BJaWIxiZfvQBhpVdgvQ
vtMo2mSfr4wmeemp9pe+9DBThnaLN3l6KpRF+xRUBJZU3S3Mu6NVuMSHsNmHTbfyUpZbPGGLSEnO
v7x6pVmfxwr+e2hmO4Xhnl7m05JDsob1KeHNMauP5KdHImGZsXRF4txT3MXAEgM4qD3aeBZy3OOW
TUFNrHsAjhGXtBstYK5D298AZLG/2eA5jTkdHXL5rLL0t5mTq2UhoGHlIcsxwONvceV32/Q79oHU
Y9a7ty7qQJzEJ7OnupqYP+jWDqyWQdlc4lAV9kckYb9P0ylKJ7Dy4E4ahSt3cocTwaZ7kO3RbrQm
NHY6LHSl13M56nFfCE+aBvRDjSyYJM7GZYdKJ2ZfsTShNy0SFyNZNEje3eTqwIFHIl6w+aJdR6SI
rzAZqZWStMMBmautm9XfA3w97L/kN5ATAMuge3JTQOF6EaKxjp5bs/qOIF6scic+sPZNkDRCOGC/
qy0mL1unSuFYbn1iJ4vXIsSeTTRmhNfS0ldN6P/WQ3hrZPRauY237qf8XBf+mxM04TJkMNuUDT4y
xTVnmEW2LW18YtBQ01VX6+tszM4jk9QlintOfJ+lKgJSBal2W1cC0p2vXoqufCfyojqmZjeu/eSS
xtpZZuBoxrxM91UvvSW6HirIgs8Cs0yf/bS5CvTFSH84eYeZGY8Z7BIjTN1MtOXMmkYUBTJc1X1c
7ZmKB7m2kcYYzB0PA1XYc8veqL7Znc83DYP2vTHmiTxUjzg9hF5yIPWj4ysXwU+1LOr4QfUwDVLW
g67d7qYuic6qc39DYXqcmeKXvQAYoSgASeyv8VLRU9Wav44IMCKBfMGtkv6n1mD8VOZp0vGhWNlX
T6L1sln3vbaCYvNYzusOFMlP2OWuw5Cc+8jcw8ZYur68CFlT86JeNSrzUxuSjeq8uRa4tzk+MH0j
uNs1RCfFg9oRG/WoNQ707sxeCfDASzaku3xKWbnRGofdq4ojWLf2QW/5VVNt02V3nORrLRLbHByE
ROgAp/TQMFxnWnVInGZH2MI+98J2DV3SSe9DH59qr7hPoXdxlftKFtALVEH6mu6QJetkLKGfsCwk
E4LaWRw8L3jIzOoKnv6oj+W+H5qvlKawRZtGjfkNlVBsC71+cjLmsiYWo/w0/3/zT9jK6NS4kPzx
1KR6/M9FCRe5pI1SvMuFn350Dv9QM75VpXUHjIqGA0pEZ433AddTw5y9SylR8unF9o27n0TVYsyr
H7I9drkxPqEwvOp++EwqwUM/vaVWdfKM/LHR3mvLPzmOvOlZ/muZBolRPW/jbKlj9AoYL7M7TlR0
0dzx6JQ44oS+SlBXo8O7DlPwBmqlxUkbd+nfs5jNyDO7IbzHOdaY3PV0k0bwUc36bg4wC+t4x7Ny
DvDP55gntPwVPcSKW8ojtGpQjDeocLu8VgeBgz4oMC6RAGT6/VfqVvv550DZdPaxQAzkgyBTA7Rf
vBHmyqis2kVZ8T1YLPO9AmFUC1YC197IencqzlIWewKmwH1Hj17BAMzBCpor7w6s9Tp41ro3Ymjk
uIt1WHcq/M4iOmthLl1hH0PfARjBsW/zwzapnYJZQI2g6eXNlyTf8QrZfvtoOYiQUze/ysk8IZeL
nOQpC7WTEo5JnmDGGDu5yIrlNUSWBz/OLoNpQlDCl26M+AeiQxUz1uYlilp+vb4zAO6qp8zE1Vom
4j4jIZQ1HLUf7grHyPEuircURpCUXs2HBw9OqLQ8fE+eWvW5euCg+XAH7SDL/Dwx24qnCEVM+z5J
66H0LjwvxzRyHozcvzSm+u5plvKpPypQCy3OIm+2dnc3p2bQa4eMfPulgwwqF1wl4YAqaVXRQZV6
R1xd+Wz200W4RKfZ8abB7BG15b64Z1Z2V2Gzm4Tx0om9JcvfdC4rRkJmGZqy8vR9VkupvY/QLDTe
Y5AP58gaQRCIh8CQ+rxxXFKas/AsITbOc3QW4rh9qbTjUQOsUA7Lijn2wsqDnBVkyzAAFWlqwqfW
91WCinPal1OAMyGLllXDBkAG2dKs3qeM2Vnup86+VT13Sd5a+6EfjcNchFhF/N6Wn13Xow/zEDoD
eaGW1r+J4viwY/QprEDTVJDgR+0Zufqum72NMqhudnGD0fxQJKTtFuOl1rKTtOUtREHaJivLStis
hv0N2KxdW9uyAyJs2ufRMlinu6+xMA+9118GO7/CtfgIkKChRlkQx7GlJ93BMCfpmHEpsYILXWCa
YQ+W0IygLnGIfAkpT+Z/znPLd4zyuW/t68nYumNxGbXqLnzrPMta8Tb4+9LzF+BwRg8koN58d8J+
CjV1try1yy9UW81znTOXFP1y6JpLX5escSTaIZOUUsN4zYxq16Io7porq7MV7qAPs+VcDvLgt5zn
a4MEil9MVKa0l7l1ZdC/UHX+0GbGJSbNXeONMfbtWWjxKeCNB12NHgHBRWbeZIQkKoPdLOJNXBvn
1EB5DU0l537iSp+df/EdsYBk1B9A86TxjY6lZr+UygKFW++gJJ3pmZFmLb2WpyNQmE7I1PCZ0M5P
QtJbuwxQ+ciyhdZ3ieiRk9yA7IUWgucgVQjq+NE866h8DKR1PGFUd5kROR8ayV5YuuvkHRE8Mkb8
7MgL2RLwPLM1m4fPzyG/n54MW5W4j9x2n0zb2HuQugzTWYHPQ424skeLey12jNQ6E223lz34Uj0+
1/mt0L1fr2vo/Id0aUQ6RRR1q5N1W3JaxsS8ePV4aklf2TN8I1Y1qq+ECWGgrtN8m8bPCSvBdeT3
5rIR2cZKZ4eHWRdb27Eou1hL9X7tLjpWSMvJr968sMTOQ4rZyjaKVydhWV0miJyYkqqXUjq3YtAe
IeKlKW1FCpZwUY8DyNI3Bh7n3ldEGfGNmu7HNOFNVJL3PwObxgVao3U3gmhJrFfIhQ3DVUuonIG7
n8bHVLX6utRqXD6d+dpO5qNugJygeCkJp+6qhaHoFooOcnvTdE+RMX2OJaldeo+pQAbUz4N8mP+b
AOZSBfo8XW6wGHE0aJ2NXKXxliaTaN2zfhuXLoBfTgN/wPvUtnx73cfaW5TCPbNFdDTZMGT1iRRM
RCTZtXNsh+t3gnI86WqPYInXwYzJi+kmXLwiY32dfhoVBhdkr4AXYldg9Qn6m2k2N32wuiWJpC4U
7o3V9D+MrW8kYmnTaJ3N7klxhaxKS2Ni3yLtthiDR2O8wLgXHsaCMVXofimQq4u4gg9vVvDH3cbG
TQ5mtoiHY1c4yStTtG0v2ufarY8AvtVSWHQgBIwbLD4J+ygS7zPCy7Swu2mW0hYhgLX6kknszYTt
Al8Fkm/mbN0h1y/0V7e0P1rXeKdvBQ2bJtXB6y4ZAbgLp6wuQxqVm7IprpY/81E9yK3S8N89q/83
01avur3XiWqjDmSySvrAj4lr7By08gHm0DNqtFteTbTfTvA7AolPphJ8XEkvOST/SPXCO0jQKfp+
alf1NgUt4B1atgpG1dzvbYPSz7cgWJEOtu4pFpehnb2RHfSqMvQ2lkEXWNUQVSEIELBg1MshiYuT
jPtDECMWUCxrFjUWKlxatXloeWnX5CSx1IxAMCThq1tB1jUd2NXQo+CergIfYS4lfGHIX9uIf1on
CLeeyMEgdf2tsdPxQKrCr+I7LZOWlOdGJOdw4jYgdKbgDvklnAvhhyw4xRhs39i35Msmaf6FRYZ+
WHO+zUQrkLM1D8Q72htVcfLWTUniSXqJ6VN2Lc3Gsm5DsdYwIW1wX0suKOfQGG4Khz29YXs4NTQR
bDetB3Zt4QEvKDTj+NfWhLPwPjzNbPZzrY7fEcxx5a576tZDhQd/MSRI/XJm1xc9hsyfIb1iQ3Hr
/oRznb41Gnhu1iGYaE9DMIs7C4X+ycyMu8JVxlwGj2pbcSvxOo0EBCnW9qhv9D5Q66jhiZPUj42d
rxFpdkQAhPSOfb0nUYL+ufjHXG8JOeazaZ1w1cZZQRHJJgwrc7YZ2WhE0gKrU8sPXvhhDfrhsZz8
hMTXANM5FsEQKQp6QYTiFoQ5fG7EiHH/phS6VE2wdeGigsl/JsTZ2MZyaWfGVRnwFNtSbWAXwN5B
dbTmFOesl5O3sDXuebGTXlr9PFTRzKo0IQQubVHcfafOiYdzmy2ksBSKzoD/mBsyzWnuLE2Dm40w
0o2V9fm16T5TmpZlF9X12q1wZhcOayJLaS+I+w+WNdg7YaKNz9NvEheiT5R1R25Acwke6pi/iTUI
O5YzTHXZsyKPQ00Eits2HFTQ/KowseQjIBkQOzlj+sBhpeY48bhOumGJbnGFnq06RSU3IMLHP+zM
efb6/ETEZ/li2t0LNjKuVeUlZz2XhCKyje9GYa4YpuWLzoUyEgvn0WIvuBUtyuuuImd8fBwT8rqT
VIRw1hUzP7RDuPr9sYEtjniP0f7J6hprk4efHL3WqmeM8KZn8k3oBXkESu5ERHLUaDrZWqbmR1W1
+L79Nea3/hRtrahlyxCZb07bvErBhjgc5bnUAFt1fWGyxMElH5uJudUNI1ppZbopRt4Of5Y8UpP1
5B/5j+ZSpX6/dsvgpOdEuoytob0MLosZoyvbU7ovWUUvZeleulrcJQzH8Rb1HFmN5rEOVmW1x761
7jon3Q2a2IaGDiZIsLFF1WzbGeyNwX7k+11DDA10vM8gXb6qOYOL4HpGCq2H6soZnxCjw2IIA47d
EUxW5nHGpfeo964MwFvZ3qqGTY6YhrdEH1H0U1u7LRFgtOuP3KTvkAWuQeaX6zzj4hnHa1piCW8G
eQFS9BpL4orgiDa46xahdDnWTThGARoFp0fdN4lHeuLTIIpN6Wnvoe8nSzPNoJ60A7Qfh8bVKc+l
LMm6gvfdznr2SqTvOAp+5m4DndXWRXgZd95Djv5kMQwx+Rn1OTO9L88YfjP9zZUNuw+1cXxmiP1Z
5TlHYg++oAObxLzq0CnUiwOejXBAbJPNUv+6R01FBKMMHmwI2rE1gvePLshUmC9+uLH1XNMoMAfR
nvI5hDaWzyjQLkz8T5ldPdb9qU0ZGakk24PWEtXOU82GhLeHeXpRsUkcu5tR2WfZcO8OSA5D6zkV
xXn+hlUwrCJXI1y0vjLmPFW5g9cXM0TX6sepD9copl5q3/iNnRv2q7dY4yZeQkSkajSfet17RXjG
7qeMYQQEsNt69IWInuB0Z9PVdY7Yx+6G7n91ErajJc7AG86JNWE++fBHnCNEEPqu/qlHyWdlmRuR
B89BhAC2gLBLCXlN7PKLECfUR2X7g+rpSau9VYNeYqzqS0kQVsUEDd0NC9ai+xCTPA+j81DP/JxU
B9+DLyn+gX4/uxHmYVWSf7Vdc5O+d8UIEi5WKNq+maZxJcrsByy/XCXxt8ePZDZzEM+AMl757PKH
fymOLs7W6ianbAcLYmHW+Qmpyh71G6w3c9X5+Ib9bsaVcH22epqsiJcC9ZCXe3I2boShEWGvCu3K
UhawhfMaAt3yk2kFavUJBsQzfqsT632Wb+O9HDtGFtqy0ZBiOvqrbmCe0NPpQ6t/0Pgtx7jbCSN7
GRmHBR9GyJAxt+l5QjNhCAjSznFqTgVRv9cRbLI25r7Tbfu5zhyck1tnj2bEcMrlCDMaMiA/Rt27
5In88VL7uyuwuiZI2PPk2Ed9vYWx9K06JmkZUaR2FJIGYD+Hsnx1Y9Z+pc++X4pb0dg/Mk2fUVy8
5dXea9PXAucP61f9M6/KZdYHd7RzHsGY009RNg9ZiZx/LMJfWLq73hfwU4BS1N70bLUO6RH3jBNj
QbtRoMFkeMqw3+NyrmqDjUZ/HZB+2m16wx3YrcY4ela5h0dzQisw/jTQsmRuglPW4l1omo9NP+N8
EGlHdCM9VfsCaeTWyaLnIqWkLmXwHKXix4K1bHjB1gPl1+looUWPdSiNu4tvAi3gyR4KvyMow8AJ
Uvtvfpi/g/qKk3I9EgyGqOk1ilBazN8rglLsU0cXHjeQRDjDUg2sLmM/ONvhP99ky2T/weycYTfC
GVkDMCBvyJzpGb6xqF5Byz91NoI9A8S/ZCrdIg/CBVDxhmNdEyASLHX6vVxyBwlpS2M6hFnVReNR
vILqPg0Zbbwbo17XOCexnJIBX1hPIoyeJSqVLObdJluvW9Z+w3KNvxmmd9oPA/MWoocuoSgSAsGo
UYVvvEFuQ5eeLTsTXAo8A5nj3zRk6LGO7yqqi6NbpBsN0m4veA+CiHuIs3Ytm1lpaQOMixKed6pn
vWU6Acz1Vs/LFEO4m95NPyAbL72If9EK4JhM07jubch6XcIqNaw/cwI5l2QH/nauvzUS831MzTdR
VM9VGq16fsGlpTAzZckWysUJibKBpCl+jxi38bMpnjPN3Jshe8FE9090lbch6pBGaDk0Jvt5CA92
Er/nbv7j6tF3m40HoykfQ1c9rapmVo9R0eIk47nJA/T9XYMYp0V6AXxqoVz8gY0FdM0PYrRX0Y7D
HE+YVl4l2HdCoOyFUYqI5QRnJSDS0cHA6lqcAKplXOG8cF95YfR0CUMWsr6Pgj/hYutVs5N59ewP
zTJ2QZKa1exY8qlLfA3KjGU9JOEuKtxXzZfvcS9dJqP8qopnl7W8USEw7AztTU+p2FsghiL/8esZ
W8EJzyH3nFcjBkW0wG69c7S1YWggwPOzijuX3IWYYQFonUgfXqfcfHWH6powWqxIV9ATh2FLVRoL
zZ7zrq0lp8ZbmRJm64zoXjI0XqZl/CK0oVmCrybYFZKhbh57ZJx9wuhzLN5icmBQ3l+c0MY/Voc3
WBcYGtgE+co9jCWykljRmi76uLkUofYVjTorFuPi2tPFt9Oj5qxFIR+TMjkPTfrYKx1sRr4pYUWN
1nhrDdAgrfc1JQjgojg8pKp+rG167DqbTiKEzNCp4inUgeOZ67Bw/k1hp0C5YZOMXHqwBrYVNAP0
JjdYYOdeOr++MB/SXLyYYf/iKe2EsHKN/GqtleXdZlluCnXvBQQvRrxZ2V5othCwqe5TuXuh5HXU
1U3Xwh3baY5MrtqK44gM2c7kFRu54GPBauyYTux4fRTOrEpTTTK/m+5NUu31okbz1O/M4sCN/ub3
FPx1wzKhq09lUj5WM0YrjqH4NzCgC+I48Gdlz6bv/baJ/VHH2t0vvtIIya/IbmHRX6I42AWDdWXO
v5HDtELJs7atbhU1Mye3oaojxyD7Mer4BzxCCGnS/mDzuhXmtGbUfS8J1BZHr5QXE5fQQkFGsnvM
kHUxrkgbRDvc/0SaPzu1nLfSc4+Bm288ZImIMA+ZXWwVfVOEQn9oymtSjo+VLCAuqIhjZBmwTq+0
kHUHV/N0Thn4O37yFhHRvpCNvp5wyHH9tGAsWbvceMdXC9sExWmLgyzGq+W4R5Uy1WuJQWgm7y5G
8ZAZzj1x9K0XiWeiWb4SS2Ai6l9YNFGoCYiAvWbvKKu3ZlvdOn75oeTWKTz9waGLM9vZ8uyfaygp
8JYkKX9a+tYBUGktRLq8tWQpz25H7ITr0oNPLGb8CypftG5txR1Kex57ca+K6DlIWLC6pQU2ghdq
6PeMo1AHu1edIKdnFD2YJmoB5hc9I+QYxh9By0Ivq57cqN1GObIubm3lyo67nwmi+U4bmpeosMxl
2SPosSs4eF2ibZ0kvk819MBu8shmcqZto4JH0w3rPZlyuyrPmN4HmdywUb0lIyaqgc0V0TiJdawR
WZilMr5EYXgLUUb7QG+DFStEwY+tVduq31qaSFZxVkV3EXXRIyrt898jD/TBk7wwbT5Z9mSfrfJX
9UN4dxq3BVNE9sXfwzbAad2AIeL2lYV3t8XFkbuELAKz12OfLGOhPSHY1Okg7PaQqIaHVTNu6wi4
cDu9O2FXHcT//+BzT1uPEjKg5r8FEvnO//7Z3/+K9RW1WD/nRcOU+J+/Go4xX/zfx39/3EXgbQaY
9QkOA2bDdXmwbY8PLP6I/HZfgjrnVNNKkM8o5UpwLzP8ef7/2qClUciQblTmUBz+PngEju0HknXn
mQlD1AhizIFctvqAw/5/Pvz3NeDG6EjU7u/rf1/672/8PaYayFYgj3lCBg97/v/9o7/va8Vo6aYC
uD7VyCCo4hTb0acsAa9Uk/piGNY/hugbt8jJUhhNb6cDQoDX6bOMfez6Gql5hWevpy1b9v7Qg07C
BuO09QmKDFKsjAWz993QeB1rMymPGdr+JUxjUOVP7sg7mr1lwsk3T4OpPRKIWkyXxJ5Jc7Jqc+0q
vXBcBZGP+I/8gJXboblPmqLZdExbb8RifGvleLCUShGdMKXyCU47xsSqnGTks2rWtDVK2eSoyCw9
tkmJZI6/HJPHx7yRjJfJ2fD+rnGEcV+txldyDPvVOA+aRtaK2xhD2jbqGiyfE/fJkGFMAwmunGiI
THZuaGCJLzKOZs9wQZ+dhjrRcRn60W2p2M+WrlOtQ3eWgHZWDCEKzaEbQvtJ7XwzliYSvJm7isZh
3GfdoFaMaFBe+Jg3hlg+xQ3unLZkBGU0braquOmcqKgFV0xtVuYDaFgMUUb1lrpGeXJJYTh5I5GE
Gj1FSLLQBbGe8TCwZ3Xt0X1rKqZl9usA3vdCDaVtfTR1dMSFd85zh4a/gWE6Bz6ToSaaTTqw2PYs
I3wY2ugf/EK2kGLYcV2S6xez7MnaVr+A+/LXJS5mzFQ6UBmGGSvHTPK79tbkRhxhekTdBLeLVyQm
JomnYN2IyFvaM82jHslGVbZ71Nve2WrEyx5KYQRHP3S9TaXs7MAyZAfSIz4mlilXXk3Wt6+8kOQD
NlhjghAMST/lbeZ4nwlijbE98YKdSt8oX8gbokOJimTfECyhGZJLZaa9OJLVB0qKoLSzE8xB9Ehq
NDC2YY2x0ynfeZQRb475Kdk398SF3Wqtdu5NUK7GpohuXaPZd9dFA9gSQSV1/ZGqrH0OA22hl2s9
ZW4yxGyhCxGFmG6wAdRMcagLmxrtDGjWwHCKXWTY8qKVxbP1D6a+djYKy58WbWrxaSzeHLrKkZG+
bbGUIxSn7BdW6TinwUd4bfqpu9VVBkJOlB5600FbxmaaI0tg0xEUTbqRNUtnewop2HQvuTnWX5JJ
8itdQaqzB/aAfp1IE2Own4Ji4jyypIFwgIcThu1tFM25QSSTP3UiMy+T26///jBp41eurfAEx/Y9
zif702Uzz2XtJGxmGYlmBgFzASvVK5PrL8YrvLOIYD6rMAmfSTnIl05Tuvu/hyyoNQxVwlmPnMm0
HgW5a146HitPPXhTQSgt964FPqPxI6JQ554x3nozeUWmz0vjDeObKsE+OgRjmSEBt56N+AU/R52V
16Av9KOy9DPzgv6Yakl//PuMLTh3MuTRZZxYzw25OM+J8yqpkdLJtKixiBildP2X9SyZY3QbD6lr
F0TiVDbBepa7rxVtXB2MS2Fm+dPfd0ng6P090kpiwTTaobWmgPBo+K6e/j7LmyL77zNN08TKdRHR
j3bhbEYHhajlsTUD75pxFOfqxaVP9yN11UKZ/JtFiyM5GK94sjFdWPquNwrz3M/r4LGYJLcTjRB2
eyoQPyCYwZVxFzCNAUsZxrs20P0B0LRJyTB9Bjn+i1Mb9bUT0WtdONVRs2GyRDOYZUrS/75UmrW9
UpTw4BxQG6+EOxrHvw+2NeZH0W+9UFEHhGjs/byrHtHGqZ0WEiesNLNcEollPefmyGehHl+YQHcs
l4CoMMnGBGQ8R5HLKDxzs42RsCKyh0RfqwjnUMRcet1rqBzsrIVwPkXV7DlgN56flN8m98Dro2NX
Y1Gq51fPdWme2472zUJ2sxwyAfcNG+k35oFgScdeHf0+mw/gaxBl6Vm3FW+N1k0w09ViZzUzerhx
1p1EOqG0HMGd05+l2+jXbI4in+3Hve7cCxLOFlrPzCol7dTWYoi2tAuhPzWPJk6dXWHzWsQMkGQY
X3VhOtuaoI691TsPQmjDxUn2cTxc3Hoy3zpJhRi2Tb/sKgCpmfBD8CwkXAs0HRs9YD8f2n22i0tb
f9EtfFtsUaZjNQh925ChQbCOrW9IKNVZQ+qaxu+uGRQM2JQ8wLfXpKqzte2lpDRRKcKg7IJjIzu4
5L7JICv0o2qD+xBDtR+U24ga/9VX7SZ1re7J8IgMLQfsvH9fRlpNbLHFkFBU2WutxmQ75TLcVMnE
2y4hLoj9w1VT2fCdN95/n4T/9yu5Yz7IPuivXTtHOwQ4QPDQffX94KDpRbCykHPxM5O/1nWeDzuU
l9Ou6gftErac+7Usxy+Es8tiQpmDDv23bbT6QUjrYMe5OA8eu8GeNKZlhT1ipYoKFhyhZFts2MOq
1gGQx+zPcZiiXBbgYpqadZ9uORY0mMw7BJlWrQUD6s+C8kH55ZcG7Jh2cp47OUxqPWa0d6cdBClG
jIGTmaBVlDXjzvwTi8pGEo51cC0xId6AMLdkqUyIYi91/F9tuws7AlXnR32UEJ5aF4wEZrvrkNVq
E7g9cp6yqk9GjOfU9k4dnlvYvBb8cLbeUx+T6yqVtZoMgnR7bYOdxMSy4U1LaB8Ifua8uKlnCYAW
ceUVsvvnx+O/sdPkW+Exs8m10LpRpVvcElPtPM+cGekGm9wT2joPNCYkNFBOHfZfna2246zCUj2u
rspSRzYo+lkaOh/swjj/PRxdC+eRESKmnJJTG7Dm6Iv6yW5wtI5M6f8e6RN6LZlqFMV2wIgOsYjO
JoFoW5keyjZKlqXl3AOnQuyJhQC/Gwznv4dwLKI1mzHgbGyRGpJ+cMxrJcDeek4c5G4gUnc/mEGw
hVufzcE0iiwy/Q5NdUYXpDU4TK3ZlD6OCrOsonWQAHkbQDed8J7KDXVUaQ17YFFEUfMiLIPe8FjZ
UkJQWy98O0CXR3LXSvV2vjenMl/ZTuV9IBaHaNM4d9esWkw1Ol4h3052Pd8V9cMuHpLuJzAtEH+e
ME+4rl4HVfVHM7cRaE6W9ormf852R5LF8DF8G4DymjrXkRU65RWZ/xOghPBNBLLaGYNHTTpH1zUc
7UACI52nIdoRF1ndIvZwt5w4l00jgmj197W/DxhcWLfoIjsk8/8SIiTYC8Nj5s9wrprdy3Ts0ZOJ
CAJ9EG5qau7qGDZsQ2hfaYHZgqJCCdtnB9L+ORHYrVTlH6sQkHuQS26JJuOCfJLTKhONdelye2Rq
ia2Fd4nHYWeEguZ0eLVA2q9dZqMXE1jEJXUZ5WEZXQglvH9UZe1rrxcmzX/snJ1uWOk2EIEhKa1X
bqUMIvklHgKldS9oG8dw7kZV+Bm1HmtWk6K0jhttb1s4vYYQTMaIpGSdaG12Gpl5r5RLbk7pM7xQ
7Go2LbnGG6ic7iXEDslPy7qO4qKycwmCwDOOrpqIzpVdTYI5EGh2AahwexTQNTrkTWLiUQ7GSYfw
wPPm5268aVEUf8VmFJ7bcfw1cjc7i5puFjXQxvZQ7yRFMj4FDWpibZRXqyPQepTuHgcf9+Da7XXu
OAx+I4WyL7EYmCkYK05saZs+HIoHFg/TnmnQE2Ci9gIMwQIgw25h6sSbTyn4HmjjYxSkoHda7E2N
6tq937qQFfpxXNGfEZzcufnOmKxyS/98J4SzA2qcS3bIBvQZyEXFw98/BRMNRrYbWZu/wtP0u6+k
wz9BiZsd24qup22q+M0U8thZfXl1AwbLDb7bXYWcSa9G6+I3nCautI7sahiwOIAx20h96+4Y7NA5
fFq5HM64AUgcluYmzAgYLS39RWtVuEuD4JwO7DfJWH0o/0nISwG77JtFcUROunaJ7DWk3/SnA33U
JZhKGgULc3Tr5tHyo30brQKPMMBFrCdbrfVIkSOsJiywOomOQslua+8l7MgQZe3ZbO0JFvmonP/H
2JntRq5kWfZXEvHczKJxZqNuPjgHnwe5hpD0QigkBed55tf3YmR2NbIaaHQiIUBXCknuJM2OnbP3
2idGSrknkQK6HYXucTp8NjWzfKymsfTwuBb7KVs7I4ziZ4oHRc1wlSfAWsYw13dWPQ2wLyTNw0rC
eXQM1DMnW7Ku4Nw5mU2MNpj5nRRXsBJ7MZ/HxtguTT3fenEAoovOmiaO0hMnmtVoucpsxsWzHkyg
xNChaqanKRoROUVa5DdN5y/aQPSbTIVsyOnqci7nyzplKWT1WVmlndXAqDACkg8p5FZpMc1GlDU4
1qX22DTIXNussNxlHsWO8oQGvhVfm6hhiZJXK2+Kz8Vs7BgEMGJIk17taWqI4ilUEtPitvWELWIX
RDqtCFAvbj2npjcV0XRWyxRsBBkz7CW6+WCn9jkvKZOVqiI0e0EhWkzTliF4clKDsUX0sEr1wZ/8
VOGiKZWSnc2uzdCNMY+qzcw8tLqFQWBRD3as3TvgHOc/H0zTTo+gwrXjxNG07zlAaKgZHcOGPy8j
u3HlEj9Nl1s8ioQX5WZ1qoy4eWy454ZV91M2EjIH+E0uu2riZdhBPtjZhrz0x2Lg2NZhlOmKZETT
kfn4joQ3Pn0RNq9egv6lTWkReaXWRm8wI98EAAcH1FLsjXVUPKkLSBUlUZbtbJBoV1n1cRbdryHA
/1a2bJj5+kFj6ZCGlIsjkcARyhGW2tRot4xkQRTYufwSm515ZuRrnQ0zy50uH2wXPmFz4hDSnCQ1
t7zIIGyMrKPiPtmMTmR2EX1dVcsB18efn/nng1Yp78yAK0JHWHqBXBOEkR2zZJEQrHM0HafYOJKD
4y9IC7xQake36VseukGejphXoZJUW2k00nOh+MQWvTRq/kLVEz/JpWltzBJD9ogyrrdVuutLHz/Y
Y6Rs9VgZj3NeHjBzQzevhYkPMFvQ1qlU1sJa9kkyBWcoom/hoE4Qlrp2TwvE/Bkp85kAjVUEuiAR
FcWpxgNB5bQ8/PlQab1B7zq6dKMWP5T4sZku3eK5z2+q7uahoe7VPnwfZjU///mAyAlLAplieMBR
xxO7M/lFwikai2W+M7rghXcxPVElgYSlRNmUyHDHpS4uaVZO2wjSkbOIKrrFmrzsjYa7bjAeBHf3
S4Is2IF0wwwNn46fFlga6gmwspZ3IN+tnF+He2mLHkW7YFlEW0zWYzhrxzhEj6qUE+NFZMbX+ldJ
I/DctMSrGyoApFRXw21lim7fT6RZ8JbSSU87z+7kxx4nm68G07hVSbz0q6J5zc08wgnaoJGMkove
1dSV6SbQ0vASjtqLTAqRJyaJ9tUk6gvaoPQQzdtUqMpeK+jIop1otkU8KF5ppJ/cY/lBo09MD/k5
kAiG7SdcvfKwsDpq6UFbUEe3kWo45MAh0TDrZIvDVT8ospJ4ID5yF4CbwvDSnl/VJnmG+Djsp0la
uREjNk+cCz3gl7OeLa+TllbUNHPrBmZODKYFwADte41dtj/StxMPi6nbh7Gp7uFAxKsyT8bWDq0z
LprxJE1SuyeoB9OcGkgQs1k8K2sId+hJUqfGsy2V0viQt/WzEkPoyrDW+6bKFjAriKHxlmCzFCAp
ikQ9zENaQXiTp5dusDcD27XbUdR4E3vqTdKq2qkim8Gu2XzjyBrvgTGjZIjjarm2U+/3CxVTkWmc
DHFVdMRreYplvhnIY68Yykg76r0+gWZC/+cAXtTcmM3Q+DFW6LCK2gPCisWO9yNk0o0snSG8H/OR
akwZS4iG2qsUYBpF5LVGMiXwipGyOGgB5Ifaztc8xKC9xk1GezctIeWMhJ8MpXUnHYXQIWbfsDUU
RGiGaZ8IZWeSxywCYZwanRbUuM18KYpEPKiMPCEwZCdByo9aS+Kk1+UrcNF4G/blFgkYQaqDONdy
y1sEjvQBL99Vb699CBi/7WDYz+1wDY1rbiCAnRINl0YA9QRVZOdJa5wuWBrpKOgmlfnpz6Jmd/1x
rBdwvmuFUBdr9gLntR3Yk8cun/OTaX+BeUyOfz6Z+ooEKlnz5QmqK2fAY8z9vI/11txnufo5BLjF
akt4vYEeOmH84IyWFG2pWeszml97k+Wo9tco3KgRHRIuAAiCBsu+yJFkjHmybOJJjV8ljTJJSrjD
8WcU96EIXUpp6VOTnWIp7EMGVvmfvTrJLuy9sQxnBUQXwmbIuqiQuE4VE60Ve7MonfGrgVqm9Opp
WuFPaqo+1MP4btR0FspICz1awahdVJoOyb7sSR2o1sqNDHWHoeHiWkNduDkCaKwJbpBIsJSiKfKl
kTs4J7C+HwuH4eGIDd1GtNnuzWSOvQLnbZKccjp3D5w9IgAnZukhUWBnYxpD5P1sn8ayIk2xW4V6
aXeY5CU/yjbKuz/7M1HZ29FUVToWDZtrnE7bbqggM87juDctBgJtYFaozIzilZ3jpDLPZvqXHeV1
U1eZZjuGSaZyrAzqEVURI6IUFYCU6ahmGkXf05i7iaTpL2on4czKqpCjGhmU2J9bzzY6ckxzqNqR
MmAnktyU9tuhzEuwZ8/mEm7Bd9W3ru9iWrL5feJYBeGP8OI6pYseFKk/5xV22Kib0W/VMFKToAyd
fkh/dlNKN7ABHhcDqMxKRjcZbjJ6tLjbxhx1Hh2jfdhQ38WcQTHKM5UEGHS1peGB+XO5j63oKQxR
Y7dBQNuv1vZDEIPFmulXSFleYlOKOmBT9RH1sICGLm6WUlmHHqWjP2SW6tZJkXgdCe4HxCTYKoZO
A4pJlkKvoyeZouVCkzC5jUxPJ4Wz1BQC2wOmcy2Lqd8P6/7RTcPBqhoa7IGFftiSSQpZL6GVLMaO
eCV/ycLuKPKPPyXMaD4tIzBpZcq3ZPrsemM2fXMs1C1DeOTfQf6VVMB6Z9l+BNAByc4s9xXFnTBn
rAkLDn1GKC3rMfmLQbEC8XdTbBEnhRvfByseeVpto8VGsOMaorSvIZXvSYtDvxmU6DRCLsEwOesc
EGyAtGvD27Q5DY0iC87SsDdkjts9Hl8XpcJ8nE9TVNk3ef7m+ZjxYFRny4yMI+1FHGg6oaYdUAmP
kR+mKxrQIQCWfp80jP7/9BHDikFNW/RvKlphI5iKc6QQx/HPD8Kc3KlDL7To8yVv7H5v2JY4h7b8
kY+4MzRG45CoOpMrUwZ70YAIUxhOXCtO4uy3NG0FlncANoRc/ym3qMC6fWIgaLFCIpnjkDEOg5Fu
LzHV2UgxoXVwt9GbmRyQ121aNX/2dTWfFGN6UCTSXNHGN45ZV9qFwat26VW44CS80vmAz7JtF8J9
jGysb8VKMVryO7q36fRnbcNUp6tmvPnxt//4x3/+x+f0P8PvEuIDc52i/cd/8vlnSc5EHEbdf/v0
Hzvv7v35F//1Hf/+/f/YfpeXj/y7/X9+0/nRf/rv37D+Gf/1Q/m1//qz3I/u498+8QpYqvND/93M
9+8WTe+fP4AXsH7n/+8X//b956c8zdX3Xz8+y77goH7/JiOj+PGvL+2//vohNPXPO/TPN2j9+f/6
4voK//rxmJXDRxp//F//5But9V8/FOXvOt4G2zIU1dBNRTF//G38Xr8ijL9bGm1oWbBaqralaT/+
hve7i/76odl/N2RVaDYTDtlQ9B9/a8v+zxfMv5uKJWRscoqKjcm0fvzvF/5vV+7/XMm/FRS6ZUy5
/NcPVRP89uqfl3h9aaasaLhyDWFrjJ0toSgKX//8uMdFyPeL/1EtIQznphrQs1agrhlHM8atccUk
xgWc2BMNC4BXqTIe6orbMM9o2hqjGw4mKrXOvqgCuiWCOiKTyaLfGZn2FKeJcRr74bWBzEb9uExO
PC0IvCWU6qQCdZeVjkjLtDsWcNAduYgxl60cNmV1bC4DtPslB9duLeoW6FD8JJCz4CezFY+HIXIq
1pe9ygxpE1VDuffNerH29TSesoy/oFmhQ9JAC70ziNqs1cXD54WyhHGnlxlQs6hJ5B2xyY+mfFny
Gue3FmAfGciBVWfXIhcO18p3lyPjQVG+Hk/uWUs7ZWooxGMrPc4LSCQ5hA5QPGhZ8hKCGdzGGUoL
pdOdpg7RgyAgXSZhucQgzGxicujpacfiBE6TUhRjghWgcqhquBU6ur1wZv2YCS4hYftRJ4NwTrs3
oB9fmQzeWS0/ezX36rQ6B3a0w7LmjzTilKy79zlcvWg6Agp4Ngfol5lFYyMpnyvKH9vsP9UOC8Uc
CZ90Rd1D7Q7ZIIUQMN+gXRKIGTTwZ6fXII7vzMYwHtOsANr8OYGqJHSDqeulqYkWjKdYxcweB4AB
Bi8QwJgm8okYsEwkncIQuira/NwXoT/S0ZEWklUhrQ1W+dQYRI+F5lsyG0x0avq1JUF5JtkYcATQ
ohuF9E5GoLEb8oqhWXyIVZQvZYwgbqm0bzrMBrxS6SCG6BGen+238wSye1qQARoSae/4GSHbzpqT
9t0210EvYUlEZROQtJkXDFzqqUNeGxwQNcs7BT0pzA5NcqOeKUNDQpRvokutpR4J1ty9aA2eTll1
Tb15iEOB6ZSCeZE0R24ymtodzmGF/Wq2RrTBbe5pZBEvJjtsWqBSC0Mbzi9xxu6sTTT1BMjvGPCR
W1Xtc1aTWpfoHTzpcPwMYrs9hPXAxDzSNlFo165EMVumYNBGi8NC5wBRA/8hILaoMVYtAzGkXUey
Mzc0qPX4iNcQ0m9AYlfeDp1Tw66AyEgAAZjQfspPWpaR8Qepx7EKsF1qiYclMS1IDkyVehl/QUEW
u4H6aQMj9E6H0BNNYPnhhI6pRJCbz2GF4YPY8QmoRtHRLiRLoSKSLM59Pa8kJ5cpdcfgUATZN7K3
h0SNpW3URl9WSfDEmDTXIp9ldBN4LRZhb5KGDoKaEmpfAVuURq5rHbsTcztuCLCiAzqfycfOKtZ5
8OTJ0If02MaPYoS2R9Of0IyueqsThFrUerssFpVDqIbfhoSHSZkM0Q+8qBlNz5BMvwa7kiF6tpjz
0UCsV+3GN3JN0uDDMnFSpmviAs2O7xmU1WZUCCJBs8ejgAxqyq6y0sDuktTILxVzl4XAO1jKqaJz
RqId2X0NeU45eVrIZ/teIVCXShblcLsTGOp28EBSXsev3pR7sI/5eLAV80OMoHjNiAlnHEdQgjB4
dCavB0rAfYb+DiyRw9zQ1hNnBpXwdJVwhQKy+NZiTEGjWctGRs6UC0pxY84jozkbruoCiYSztUUU
Z4auGAG0ZXfGsU1Bg5GYfjZNw5soINCdnWujX7ggBG3O80GJI3olc/GYhB4zUFpuocLbj2uKXiG3
bC2aemsghRnRBWJoyWkuWxGecuKwrHLImNBB5uV6XlAaovOfbTcWCW400eFqwiNKqYOMx0JkXQiW
/XE+RQENlRH3K4CBWtU2VQcxTzZTcEsxUENm9JsgwgGOXuCeotC+1q0FDMniMDOra9iCipOmk+VD
WaQrx6d16pB00nGd6WWBq8nxW1JD2gfghDN75j/uxja1d5WefqqLhl6GZ5JeveYWafsUtS33dAmZ
jMPFcAse7PCOIDHYLTKrucrMgIDag2Q1PznIIX6kEdrBTm/7InbDFKsbrFtnyeaLDkgTZE7gM99T
N+YCU6oo6ZioOxUfyQZptsX+ShdxcgmZYObJ8VOXgQ4Sx5gEzJ7SSLnObXJSpuA0oY30SHbCkVQu
zaWiCUslW7tkoWAzlOpDzf9A35TU4GXtp3lyxdvKgAZCGQZiYiiZnwJYFfx00HsW2264GvbzPZrT
FqdfDhSb4wqna0wvk/gqZyi+8kg3QGTcS8VigFNjCODIUa34bZ9sAa9d4yTovWo96lkDSMaIPgog
dUbcBIKyzSFoa6zpV8TrbwKTmNFwVFk0BoYtBdN8PUYfjbqxZWrSGJFbzCjChUJbhYbvpuirmYlb
gVGiip/AsNBjnlu4VxFu3CxFB2Mgs4ti7buIiAxOgO86PHUoquAiLdniS1oMBNb4CDth+Gaec2Nh
Kgs6zgNVNWyHlQgZMDnYYvEu3aargPIipNWbEN2PGbCUzCHZXXRqm/GnprTaw2I9s9QCQmdUhjTZ
zihDeFY1Q8f/D8TUWWC3uYLb10hZjVto04grWQ4023IVTlBeVHFURqFiovAeF1fKkW6nlGYu2V0Y
B7vltwL4RGo9NlrFs1LTpkHDIpQIIORxnYIG6Q2PljDWvkZgiarC+TjUATGJMbPUytaAw8MtsAQE
7hDQu4su/2DJCrGSsnhqMEnGCpz0MO8Z5CG1G7KguZjDxKg1If66CVWntMLSITQTOj3aC/urRxro
FkzouXviX10mv5cD0zqG5O0tXiAwoT5LW5hbclt99jGNarMpSV/oxl/FSFKDNNeJH/HkN/L0JdcE
6/RCzNdc17l1uwFvRohdfIkCNyCtFVorsJZsSnmAlkvYAIuRiINB4VWS4WeVlktrfzwnHT5ZPSbI
vQgvUqU5agX4o2NgiKMwCvVrBeaU7HP6NPk8nqsEzIg9N/tFJq0iq2nGR63+NKsFI8n+FhXJB6yT
0H2ZbXo+6xhvoenNbB1jpOjeTbv5GgZoPIGpxpshZImIORyCoBbbPE5+KbTkNohPIl8ppM4NBA81
ugvT1ccWEqsC7l1S0RbXISr/2pA2+jr+yrCCswccp0DHmgq7KJYui6HhIYDjKeVhtInxSG/qumVL
I2TaTmva5OxRqv2hlKR2ktRXeob5UGe4BHDhZraOmI44znZtBqgxmA/bfMAyQkBfiwcqHN9ZgQi8
iV4C+w69CAzI+2T9zJCoa9aVMjeRIUtH73X/1GnnaP5EgKzr1zK7/Uq0X0n2YUWvY8PhUnbwJOJX
2XZkyrEjdZhIdChRWv0xUOaUTHIT5bMKXzA/Aj72xuyrVvajuMqWm9sOYTOCLuwAgi4khIGO0uoy
6cejnHHjJMwI8ZrLoeFMjXlbImsrAcgqw9pR03sTMISh305r6pxlzYUAg505wrlIh+1ovxKCSKl1
SSA88jPSEYp81PFk505bp1x58uEBIIXHtkCePSv0ri1fXyHCde+ayUc31yQf2i4KMi/GayOHjNTE
uzpsJ7yvIaNPFi7xLnGattsHW+f8H1N3lb8s+Vzb4ObEtb6PKljgjpYskRVDfZVJCWjQ82jBvLpk
N2b+XGBNAcuzyTie2Lm/yD8HImOaXHcMKbpzpfwOmjY9unOfoZ9OO8cnOqxRLmMDu4A2xgoCWLcH
LPn5s9lbjhC4Kc1XXIUbrF08r/4aab+sHUvlHtuYaA1CCIuIlNaNRnmTYXfihx1zGHmlTjxIq+yL
btkTTOd3FHlr9oCFaqSQhQMmkRyVW5xQ/8yPNeF6TnfTfiPwrNHl9G7yiWWALEuvG7cxyMD+BEQk
Q1iRuUvoFsj5kBMwjzC9LsE/5C49gdjkzY6sTM9YVUW9Vn2qAAHrNjbOM5et64TPJQDkvImBl/EQ
OKgoWsJpYba03tR6JeOj5GQ9FK/K7BXDZpQ8O7iG4ozFdI4p5IptCe0dKZz0IRoXfQSwB/i0jOXq
1k/oph9THeZ2sh9Ys1dGm+VL5n6AOFq+DOjJwjPmE3bOTSdtOX4QAp868nQvo+s4n9Vl3MTmU5kc
csaBvE9acVjB84JQDd58tKtnCgJsxN10ZI42TD/zD26WxreGZ716YmltMoZK4Bi2dbpTmx3T0IGd
wTUeCCnPoEFRKoYdJ1mfMPsiPZE0B/urWMgEuMrZgf5mglNY2TZs061f119Q1UztOyEbDEFQR59u
UyluJF0DUqt7DFn7+E79SFIStnpg5uHCBNhDXLIouDE91HnsHKfmVH8oB6vZSI/ZbbhCB2veWFhj
4krZcDvHWJwJO/GK/odSezRCR9d32FFD0ycXxAaNKDNXIaMEEBvp3D7LdUTPcJsw8zFd7aGvnBGj
G2AsjZalTZYa4QuOaeIs2BnFsV12BTUuDFc63bM3pwedbHZGLtxJI+Ej4iCjYYC/tqmXXV5/juVX
8lZdy3hXgHxFGHqjFak9g1xViyeeEXCbu6H1dI3h8zmbWXRO5njM7UcZIDe/DJa4m4IXSw81SCmx
HUek3V8VOzZrh/UQZ48q6Uxp8XvkejG/SPZL+wqhdgOFlLsu7U7oxZxg2aXZoyIYJGy4EbsbSTD4
z/r3tqVvwNmIXqDLIxp1r9xndG/p409+MJGtzDyQ8OtbDpZo1nygkWlxHFF2QHon2IFw89pJpkdQ
D4Smc2pKH9GQtSgURmSsR9zxodimkMH5f7FVG9e+6p9Y+FMIBYcQeBIFDj4WnzNtJ7mU8AXOeQHj
1G3Uu7V+ZIF/CwOP4ANLJ83JKT+C8EzOA6mapYz58i59pmve+1varOasjju4dtVbNl3CF9jVzadt
H2rLSbjBTJd4sTpgZOGAfwgLTMJ0xndgkoDA2Bmzig+ec7VzrAmMwUEtCFf2lmZnklQX743KMSav
AJ28nPGLmdZ1SMHTbEzFKT5XzIx+QMKjRNdGnGacEMWtCd3KxgW6wRRavdI6iX+zdpQvwPHCxpcp
XAUHGTDm+3p0+QMxs0jAOlW3Z3nh6sf7sD3hLVznAx+zsgUoBsbQRlwkWNyn9kG3tymSx9CPbXmz
5OB6HFv3enSGF14a19ZofUn3hOLWhj9O1CWYuBiZbMvqaEzgXLntpWfV3tJUo3AdmkMXe7KNpPch
JsMz9esMk+kt52WHbl4cbIsazc8/uHBpdcRTZvrlZvTSezi5PEfS7BfDdmnJmkEt5mOz4+kPpUfg
9Js5uMD84+h3psvOeA8dvNnuIhaLYmsohxSepL2dmxeg2DzuRndSxNkadum2TD27dFFxWTggpLtg
rY5iPGqbOsG3Kd0weuBRf7TVF0V5skwXL58Xhda+fel4LxVXTU8a5AD2g2hLzkQWM4XZgDlnh+Ah
pQ+BwpQ2T2IjynObN9m4pO+16mfzCzrmkvqPPCUQBRsyC2EGSvJjXvsBmgG2ldlbVls4DT2i5wjE
/Fki9VxYUlnLSKmC/uvqqHOPfJZhY7oSLWRANQ4ggdCjStwc4SWmECJjcb9RXGmMDVy5AM+CnHbH
ozErR2jvA50AjaYRUAeHdW18V34bFE8kcHRuycitu0ZXGw8oTS1KXkcgXK83VBIk2XBO0DnZmn5u
f3UzSMnHJnHs0oMJvtrUkPrj4/qZMsLAjmchhlXRW7mYPaEJE26WnuSFMOj1tUvSdeo8qqJWMGtk
TuoL40vXvWTYtq3P25tPLqYpn103ekiiG0hIudzm6nZE0Kut06TNnO27W6rsgTYLJsAXYsRteGqk
fEKpxUCzXYOgpJ81Sdo4tuSdOR0X6RCFx0T7PbT7Xj3k2W4GCyXcVjwUkVeKByp0il23Cj9jbctj
JsFMkoorFzpAZhU8svdg68GbSyOYMzi9GwgxqHq6gyzvZCBoMkayY2we8SqPw0eNuA7AAJCJ5NT+
TFBWLHzdR/FtW9f0ZyA/uBiTM/ijy77Y29hpkKBxrDSWs27s7G5LHTAw+la3ZCLJgsnJgaQkcBoq
QgIW75kjszN98igSuAPR1sGIZiQXKSLNxJt+GtZRqx3xxHsxNcSXO2byLGbUN6Rxri9IdOSW/yoB
nvF0wWog6yDdsVoTChuqT2WKXw2Rh8+SqwQeOza79zg8i3WWc9Zyyk0f9S0viajiydpS0ADoMqGG
rKQZL8KlDVQ4P5fIkLdGBfR625EXX7mdQCmG6gHdmtdpz6J1ftHyUxfO/U72yZ4rww4IqOsBJTvg
2gT9L6JkT9kTXRhWJ54bNlqeECoEIT5VA074eAnncwUuAMFSbjxK4QkzI4Zjn4SmQt/B7536n0a4
/9VYHDad4RqNE/oU9i663FF6zcr9oF8N61Rpu/qdTB/SQ1oCQ+tnrfJF+xjxy9PrgrZMv4S0G1i8
6Jx6s3qwjCPtGMq1T1GfJ3Nn2BfKK2oTnIFs0IRL8eDEA1GojkXCIIT3b4UVFY78ufK1d8oT7Nuo
trT+xOUNwO4cG/2ULEcVobR6Ljg8okxB1MCpnKZmdSy1Q6ThNKWfQ0srPGWY0niXMy8Rj1Ll0tis
S497RJ9/DtRG3WHGBG/4NNixzeF9xkOz6B7vqGnvJo6RjOT/lFANSE8WvLyClOtqdOB2gI2i/D3q
vIJvYz+B2rXqUjfxxyr8L3B5YYcDE3lWa3dAUAKd01/1wkTDd4e+2ObpTiMr4UWTzxQk1LHKmmP/
SmXLd/HHkIXJejc4EI+waXKIp9FhSzSz1uuNQ1rhX9Sb8aK8aPRgT4PLHJvbrfmk6ASC/ruO+4oK
UvtV8MyM0PYyH8Yb3B5GKa18ldWmx3TqC+0qay5c92j09ewJXDr3uNXe44955v3h2t2DfX/XCjcu
3PEleuWHLY7eedwexodZuVSCcupC05mf0aMd54NVHunRsScmwbW+mJ8LFLZ7EDsT3U8yw4DtuvNz
zriFpfZCycghgzSZCr2M4k7VziiPEDlYRxm56ndU7EjZ4QemqCWZspvQQIhIcRENepZW7lMqhSBu
9wRzmJ3HdJ9aq1H2gIM83rFId9oe5Qn9rkJ0CH9RDmJKZbnHVdzuQ9BJRDFvehyWG7OFX6gbHl6b
Z+qvcHHEvuUIDPnubPeb6lUdH1HZgiXi4sGVuE+TL76gUtgbwqKVMzk08QtUwyX1KZ4Ka6tQ1VYk
RqwrRo6kCSUFl6zZDK9JfE/eAgu+hGNSCVPMFuudKeUcaja8IxEKctKUowyFGjk9PIvIh0plr7bA
j13EKlHmFKqLjHYCMo8C6nGx1j/JCrwM0l91GzHfJwoZ4YCUYeKZUO/pN+qLsjOV3z3xWooWHycd
C17/LIbEf1HVT3vquNdY9C54tHb4Q3ZzQ0KFILTcG7WrBT4n3kZS8LC0bw3jCfmccEdF7hRcJRop
K5ODRJnit5XTh6J7VXcSfNLAwXgFizjd9DqzjDDL9648EULTIFWXAI8RBxREPLPgMkJiBOXSqS2v
n94SouGY/TsYiX719mVEjwDX6sg4FO4KZeS1yU41hQZGMArVWBUP8hBhzObxkWP3Mb4EK5nJIiaw
Xp6mQLgmLkF9Odpx79GZ3iOxPoV1QoQO2a06SSxTc1fRXvXJHjkbx2h0+QFAYtnJaV1y8PfLC8Y0
hurhdJe71VNgu7aJBLCbic0pYGAUS+LVVJToc3hy07Ty1AlMjKz0vwPREs873Ttb7vysDu5xnr/A
9WAb0KVXO3rrAMBR5NjSSQ4ptim7G4P5AtMOFOiBzMNUFOROQa8+TPgfFIM5bCjlBHFgDYEplHij
IkuOkSgVzvfkt1Kppm9X0ofxZbPWVonSbdoB1ZIQCeyO6asiiXxo+hvA4h02ieduBqUByr1xivk9
1NjU00LGQ2lyLqx45EJWnPo96xjNsBZSxSrVvqZ/SZt/LX+M/Fiu2Av1OYkrZUewESYje1h8xk4e
DT79uBi0KtUZl1k5V8x44u9BT1k09eQ5NTLdU5OIvUSJXU3JHw0lvIXS7yapYemiplOPRdWfu/5V
V/NbD4ALG5vqKHQm5aFWEJWaN3I4xUVT5C11orEJI0DNaAdbh9h6lSMP09YOLRaQRZqLgWC8bODk
0oKVs2KyzNclRVRalETQQ86qIwKjO9szBxxaCZIVJ7ephW12a2sqdkr6SeyT5Rq8EwzJ+t9R+QVY
VX9oyd6AC2cw0AXIT/DNc6ZSMSEdcbp6LDZCT3dLbX4D+VOdGT9612ch89KRaCJsnqR/EADZkXdD
gHy5WTLrOanooCJ1A4VCiaSZVLDCbrStrCO001y5se/miG1MLDNn63w/aKZB1RX9tCEtUEqw0c8p
In9inFFb5sOhV5KfAqQKmVVkriZ5hdvWYGyg5CrBMpr8pLfEQ6i9rjFdai6L/Vap+mfeyQRbZ5zI
vCaFlq/S9ybVE2JIRQsUETRhUuq7SMkFKApaV7TdGdpU70sMT6y2w4HZLrqlWul3dTU8qFhFSAbR
aOYydJV01YvWek1VfqFZ2uWJBgplpr5LBUYy5BPE6NLPLiIkd0UPhnKgV221yJCi9EWo5XNsWN6I
jWZDL33CpoMRJowQ6c1gK+qSiCMs4C9WmjdOWbJj0CytQEEfagPfoCDaYDtaL6PFacFueMzqXn8b
LYgEqvxLjlfensSxspT2KeiwXgLUBIOz8IuMnAIsXIA4DPEc3uBtgHGZUmqNgZkB4H6uGeksciIf
LR2u2BAvEDc7crhT8mqUfP7KmixhM00PiUX+Q4p2yg3N/CvFSugDRkHxjlx4QJnpN2sqat7TIygs
VHIM7Z+DEXJVJ8iuKMWraemWKzOA8YXpEVR3yntC/Nouw1Iw4qxfX7s5Ne9LHuDsStiLS/JQLLa5
dMhfzF5/nHIVQwKbfUmchTKSt9N3tYvlV7kE1vy7rzm9A1JgZ2aqbIyYFmz86bT39LcApYLE/GFm
QTGiDn7Wkr+30rNSpjsWud/o6vciqjnYlXWO2paVXQycwMJMZdqQbNs5fMLFYG2b5KrlysCw3NgL
Ruee1pbcY8SNwGOs/GwcblY2X6eBJlNKyjKUCvZP09qpDyLOXqTCuGaZHW2DmRZNMPMnDc3kqXay
N8IyP3Zi/oUvczvqecQrky/6ENJKmdOL2U6/NShjbofCsoXnpRNp3phEd+ILrVG35a8GAUQ2I/1g
Nl46xUOpllHyUepXMPQ3SESpv0daTTyFG2PIcjdS6Bab+NJh0QSZVnvRyiHqzfiorVPMfJ5/Bpp0
k+r8NUgmPIB4MNgAqaztcxnIAfVYSzrMxC1kNKtzIItJQSCKeRakj6fEXA4NTAIsS6ERNZvArVOf
madvFEyGIj161c111RbATOWqeV7m8n+xdya9jSvblv5FvGAXQXKqvpflRs70hHA6M9k3wZ789fVR
572b9xzgFVCTQg1qYtiiJdsyGYy991rf2jbg8pDDvmjWSGZURGPXahOuduGyqqYANhX3QFP218nH
pIiT8T41ZIMFY36vydwYXNo06HE3ccjNzZbBuh9pHCGFJnuXgYZlRGjaCzrvIl4TwkLZXI1gy0OT
HEzto2HzalJ1+2wJ2sg6JMpFcZzYd9RP194yvodN+ymc7BDr9U4M7IeAXXaWmBNr4hOo411vvRPm
+ZxWobXWlIDjPrgxYaHfLdyKq3LIP7AOTkskG4c+rp8q4qCrRDWruCwhcYmfn66efxgV+SO+8T2H
3UNp7nGbLZN3RMLJEsbnKoeCsbDZqKUB7SkgRwNTVrXVx46Q0ps/Wt7KUJD+UEGR45vOSsVv3EII
+rVwr3feW2Aq7dBWZ6JU0RpCE0VtIrhkdKbNtgigO2FEMlxJ9nZGKogHNbKwIgc56AdW8gJxHk1c
Iapd22fAmd3s2k7ayioMGB/S+5Fjsd8xvAVQS3BUX32Nft+wcnfU0JDQO+/Wj8GXkwQaEFP6e8qk
sUuONyhth6Bga/rKACTOQ+1Vho9hb9jBvTISY2+giMa2mxP9jVOsjKdqmRFWzA1jBZKEKeHEPWB0
xckTJVkR/r4qED7hbozWWdBBi67bbc7lgyy22jvgQCoi1J+MvHmaTHNlmvxQATF3G+DiQxLhO5y/
i6AeSXQsjF1EnZRVLsXHJFBEOANOyRDyQQY4tvdRu3B9jfaTMn2dSl5+kMRw6yxr21TlexBMv5BU
mAxYGFigqwIERBhLopbKwmc/MeaBOIvlqWHqodIX1DO0SBIETQTDf2aDba+0oKetN24qUeiEWFBu
MHQ/pbrzsxc+KgT+EpAlDuNAPZoSFKuCgE+nL2l1WfEuE6BDpTu8egFjqaY0f/ShES6cNv8kOlKu
64JGNUaytTvVlEzAg5d15jNCZ3Ub/Eiugfh2jE/ye+oQEGKK6tVWXbAZtOIyRQCENfUFabNbc5sn
d8W13+3KPoYxaLfBiCOkaEjjs8w7KW5pO5FX2qLvCSfpkQzO+zXmNpG3iiew0H7ILVHz3wh9KAL3
tx+kzxMxSU7lIjpxQnM5NDBiwvpoOLDxEoKBGfQ22IdDZ2vTaU4ZvMCp/5hTYOUyS4dsH6i3EMzF
XlNqWJtYj7athlmGnqVu5hO3Wm7blcDWiprG3SYZ96+43sYtrT/ou4WXkmtCrN2i6AFkorzHKzOG
wTb9gYUHa2WU74Io0pa6UROCYn261L2mZkTrYeLatZJZJxW4PSOUfhP0ObyP8JtnKFKfh+BnaRn8
8wOLWJcAXwW2ix1eEeTCwjWC1ZSwW7Ia74kMxifHQ3ttqm/2CIqMwSiVpT1Hh8uLaoi61WOcGN6b
m9NurZrmh7h5LdjKNqrvRMZqjA+vrjPSIzWL9TSYzMwJtoyJihHg0buh+Z7YOb+F7+ysmPEfYXTd
zhFqPZb0m6zqjcSGU1Xk35PIufYyPCFN+qm0Zt37NPvzY5PTjVU2nZJAdPemLaIN6oPFEKhvlstu
ckpMfMOwsESHnoehqaJ9i/6M/O3Qd9ai49atYQgaIyAVge0EKKEUzhzerppLL656/GO2dS5yQh8t
nVaB6GKud/h2Zfi9n75h9CjXtY/Yq0zuYX4szOwWjHMmmCOY/zekeTSutVdivsUXALk1ojIy9JQQ
uqW+7Ni5Qpmu2LUD39SmCXTUcIIZ06yMkuI5juyPQco1jjDS0MPymBcwQDvLIDQ3GclXs17asdvi
nncWdUavv43UyzjUb2XmHEKILkNjMyzKzHpjr1MrCeixFvhmtfLdhX5nIq3ihMCpAdTw5ge6BMvf
roTOcKVS7lGp1GfQMq61gmYQid72su8pJrxoh+Ta2lpGvuriOL50tce9KqzWmcYYRljjodOgpBH0
aDC5Iu1rsuUuMxDINNwZVnU1fDXK8bfIgHPmTh5TmqysjwKT0qxtckCOT78kOMOD74i9kZvaTqvS
z6krvRURdKQz+XtddmIDrpNmelZVaPN4r1Xla1s7FNVxxNtEXI1/artQXeWsbSfZMqQNEbZH0DFB
QX02xEew5/tEd5xj0uTPdjHthVaXa3tUS13riTTo07kOP9fGRIc16D4RHpZLNKzDLmzBSsOMaJa1
LMoNZe0m7xPnhIOLDnCSPNltDN+PLh3Zhhfi7euDh0vsMBIHSMS82DaocDUVBgfVMmpz5RcC7OCQ
9lW/i0f3SEB2vwoF3GnY0mwJiD7zst7bDAEb7pAlHfs/ZJFsqHedpYgTJkjqULQ02kw7SZ8xW3EP
DyP9gCStTd+CssUFORDcAOMk3Um3W3cFcMCAVkbRl/aztEfoI8TYLLKOqEYn185WMHob16MtkUbU
P6JmQXF1QVwTus4C4CerZ5IiJ8b65jlX32LCzyB86yT9eC3n81uxLFVFBFOxYK9Xd2wVdT+m2DIt
wt/5EfngkaQXMY6keLQ2WYJB055ov8YKSgRg67rOh21aGx99aSaXsla/G394RqApWNe4LcUi6zZG
CQEEjrdcjRNzLEOlEVcli5UpjZaOkwmunSayq1frTq/H/ZgNhwSXxj7H3c9aqY6yxSTajmKZ4wGB
R12y1UmdZCc791P5guTLIfY3UYkWkEwR+PaRwNjokLqLI+TkmN0ukDn1iUbyV9+rM8psk6ZMUwAv
ST5dGJn7BKrJGoNJr2vhklDwcV8U/iUQE6PIpIo3ZhGjwsD+ZIesepgS933cp/tirse6WYI7NhZC
VvUBjIYghh489YDdcZmZPo5kOPNFj98uqXVw5jW0cVESRqeNLgLeFOhSPjBGk5HtvAraB5njHYRj
N591C92p97ey1eSnxIdq5ab9aSFHyPDYL2oZ9Ve3jLNjGVQNbxHcfyOxj+SZoVizCCSAfsPeY2SK
7LEpdWjxdrzCLq0zULKTy2OR9ToOevcSASZBp8+uNUXywnX82yEYtaqd3yaK9J3d7PSsjwlEbn5I
zXv3MvqEUJ9HdNXWa6esL/CFG4ITt6WtO0cBR5Q10kZWHR14E9EXqALwtdu/Vrlstgiwri0iAT2A
SeQ0/Te84/nadCJArLZDPG/L285eBa1RsYBncuqIboU5xTjPtqbf0s0JmMLmRL+RjVPRFr9DrFVI
RilDg5q8VO3dBrvPXjqLCZh011PD76scO5tztCpQbu2uqfpgD6nOYu+/tKDVeZI9MQwRaxUNdBpy
eCglwzww9WoXsXUPpdORv4fwbJr6a2yjT4Jx9FWHHOs8MsVIh2aDH+bhMonbuZDR81Wd2xsHuEui
0wIJavNAcC6EuB6bm+Y7RwrkajFZUD6iEbZbBtvfY0ISD8Rz+UbIbKdWNulmTHnNCFbxiFS4AT47
MbWWXtFd3WBghMJgtYKsD1SX3gbQE1qR6Xvtp7s2RxPVQmHOSJtPNSYEWL+eJg3lWVSJd0mvgq2W
3LljsjJC7tySuRjAPn8XyU8gFbxphBItigBwetb+kpGe7vFFk+TBr08cVIU30+v98ZpuSc7a+ERw
2g590zGNtLWkeYhwxXSWBfs0mv0u4hc/aU+pUhvVWs+EH7FT7H21U1q5D9xGbGyNbPEe6VmSo+mu
JQQEWnsO48HJbdVOKJ1OrZ5Oa5m5xE34rongD6glUrONCCo0KL1NB6PP1Rq4g2JsCONYDtMhD361
dZDduZltjRm55eRy1h7q5DdSp5opfKM0ZB7pYK3LcTqxG+5vnTG85tEU3Dy3u/HSqIQNM2CAV79z
3w9eW7rkBKuP3JmBk/hb/AIETKcMK1P4dpwMpAOxp82Puu6TEVezSDR6tK/GLn8Zig02hPzJKUHC
Jgg8Naf9BpcWt3YShGvowcyxZ4epYdfvfUi/PEHkSBlXgl+Im2oOhPUXfmWj8C+RwGEcYG9oIvIB
UKHZAe10JCSdFX6PgLjiSdQ+w5bTVO9Kf4Fx+43lAFI0XA5Dt9bKZDPpFsQBowQRGYk6QA3gK4Fa
yAQYbRlBHumc/jkOA3uRO/pzqSjUG1JHtLLeIhtH3JoOsAf5VVLsQrvaF3gvx4nFE8ax49u0HxGv
inF4d4ik2zI60N9m9tQZEyMcsqiattLKxtPEFGACaMJMCjFwmk31PnWZKoSYhdGi+v7m/zvB/vdO
sNk+hVfuf3CC7evq81f6Nx/Y/IRfn7PbyxL/kq7NLtYzSDOD/+j+tw/Msv9lSsc2uKBdi7rGwIP1
Xz4wy/oXSXyu5zC+pffhSPlvJ5jp/cv2DGnruqd7tmm51v+JE4xODUav/zCCmVjBpOF4hrAxG7ie
wIz2n0awTOBZDuymWmqGLBESqq59DSkKnrWAaCJf07t2nxmWWyyNflZJcik6py5Qzsc4mA35c3ZJ
Q8vqhwYKtd0ux0QbLnapDz9c/CC7lsb1zouQcVg4UsQKaT0sJgX6gI4abTtzMOC5lYbGvHC0PbhB
flF+t40ejTYR2TXG9CKWWC8n/7c+wupmp6dEjJKloWkYQ0XRVmWcc28cJfYWAjMNRJdavssaHBIl
zDe6V1H87sWFdpNBWe15d+JPi8STTyxCibm2Oi04Nl5iH6ZK+ofErLiZAY2A6GDRmyJFhfX6O4Hh
9q/BB3m3VnLoftAXnPAYdHmV7UQnmmjJnkP6Gy2VXJtWTDgUURZ9Yf329NigV2hIdllZKFnOB39Q
5i6YMjbyWRalNBdrQ3ULcqdjFEFuGVFJA6rP0N8JLd2GZW6JfddoyFSiaYzXRqBPZ93txIo/pn8O
/JIeHxnvX64wSAzx3elQVEO1g7KIJLMzwpalrXRpreZoVQZuilbY5/jvB5BYErForhgQTyF7X27E
IWlnedj53B4b7x4VhX5NWWYxubXw10gsa+ac2t78qSVj8BFULf4kpQxC/JoS31tJDk0rEn7XoWuR
EyaUeAtdgJFcpkliPudJrJ/HpjAPju7knFWsx2ba09U3XeeNuY9A9RQlfNTjGO85dtpTFaJJj6TF
mKHBSLjpMNgAaqiW1EcHYkNf4fH8ErX/u8m061wbLe30MTuioWWMyC1iTT7XU0hh0NIiy/x3Tslf
QZyh5Szibeeh4Y9t7UeawQg0TVQToQRwi37+uSxwPhFPBpZtqtYWlKwUpT81fg/iywNn2gZZR8CJ
w/JrjOMvvW7d52lota1ScbKt9UzdCFlwrjmNS/4PhCRugL+Tg+JreX/WHMu8AeWMILeVoG8a/SRh
8yDzap7zzB5PoxXHNwJRuxMb2l81qTOLMm+DTWyYzQleb3lk74DNOOwGYDIZbeQyI7pOM3lv3QYO
OxfVF2J6viNx2GhYOBUsxgj09YP3PCLnEdX7T7eg4RinVr9iDWMTYyc//KF8t0RrbZLUOkEDxPNW
2TkBRP1L1eavej4yYiIylvkNmy8a5XIfDxBcjE4XhyJwimUHfGchPYHilGQFLjQD6hg9Wb5kN+50
JlpJ56LXw5sPxzZ2eO/TWH4B9z74Gt+medUnOxq5gkZwmgFkEuLJIh2nJ0qmWUYH5b2nsHnuKVcY
IOTvgS2eTb0sNiGe7I0rGXBzd0cNJqIUISJGRhxz9OA9WDppTgu4yv3vXZbuUwJTl8IxkOpH8keW
iM8cVuYKGhUJGhNSEzOd9Bfh0oAkT/sumBEwBQog1E5jujPxha3KhBTHyUxxsNexdopT+nDC8vBJ
zGtECcFj0WfetLRhiS9ta4jOOhkUoBr88tnSfTIBA67EtK0NrmqlLdkhIxm2GlgRkbyaSoAB68fq
vWuK4UrNVoNlSb7RVmO2WCIUcjmtE+SJw0dmjhWjVsaDpRvhGcwtVi0Xiz4chKD8MjsHXnBNUita
5ySzfsYFWQhxqdQah3q7iLBsMqMBfppOBIv40lmxAqpj7xfWe0/D74kVtFxncZacQ4d6OMwtNj5a
lJP61qHCjBmoxKLD/lLPgF80KmuhjQKkVM2QSplgIRV9zG1OJ+Xc4if87WhtfhSy9n4ahc42ywfG
B6S9kBTC+bnJmCxpVv4SjwnqJae9mG3ocKK5zrOmVbRZCyQyKZukZVjY38uWEG+tDKelG8mCK6G1
Vp6Kg30ODoGYMxlDWSYKmf9TgekDjh/REuZXhEt1k85R2VC+201C3U3Wg3zxWmTy0tSHm6Y1V65N
zhwHnEzT6j8U1KbSWASNuemJcc7UuDbYqfrEfbngM6DB7TRxbdPrpB+L8OJ758kDf4DpuHotph80
kND+AOj4ykUKF1qEFGdGfcXGsVH279L8xBPTlu9tMS5DodyNWeXR0my2iXRgMdTNSq+xMqXOjhHV
W9nW5zQC65VJCh/v7FYvAyHMfXuavJcKaoG6j6DQqpulwE8hxyheshZNboalKpsuuo3Ejg0pWlCm
qz79gBWZyOW7EwqdhsxWSeSDrz3JQSchGW+JdlZaDczDtcZZ9mXzOxyM34HI3+DWEP9gVLu60M4B
Oj/p3bryC0yQDjqA6g+N5IBa9Ms1ZlM+wzTI/tkShOWYnNO8m98TjSzAttTRQu0V1o2I4iWvj2b0
oiXTClzaLrEgko7qAHhC4EboC+h5He7E4FOpFlMLhsiiuLYGuWqi3QrvR6DGk07RbSMIsfP55edr
20Jw37GKZ+a0CUSWEyL4kTJ8DB1UyWxsqLpkj0ssx+DIWw46sVFPme5ezOLmTcVOYBUxjZ+m6NEI
l3wYEdjVPdWh1jwNhDVY9lYykXZJ1tu4zPXh6u7KoeUmojZ6q7ULPyn2es/yA/ro2OgOuvxvjNlV
t4tdku2eQvsjo7iq+A9O/bcyIhojSakkZshH7+7j7qYNuJk+ppH3z3lHoW0MyLKJnTKM15Ggzwgf
L9OnutwDchXttcUyWUQXyNmLkUxXulnPSXRvFMo9uaVYHizo5/0FMOnZoFdFo2AxiQ9wBksJBSAt
1Xvgaiysk4dcGzmWefG0i8sGUUvfDI+hlFmcjK7ca/FL4X63y7mHoEDX117sneNgoKkahmQ8Tsc+
IyoSen94L60TFTmVFbomasoWkTOGrKnbhdqLaZu7tuM8H9alcaCZBua5oKsaEJToXqLIvk7o7Kch
4VzLX3MDR3KPnHu06/VIUMloByeM1Ah7EueoR/o6QPFIlMZxcJwXJkpPbKxeXYs7Es78t6pNn/tS
e3Hq6FRPNniUfGOhIyN7NRavGtnJLGiY+gfpvuRmzKBYRowOuVgM9qxL3eKtR1eSOBG/Tekf9Arw
DoawXZBETxlZTFIr1xEtXKrl8WfSdj9N3YRwahOBRRUKIjW7BomrOWvTmC2C1Wi3KHuZK4eCIpxO
GTPNSNOdm8glggu4LhECDRCDeEyx7CLx0WmjUbjCQkfjrpdatSSW1L7VjV4dUoN2fGChoPMQMWiv
cK+Euck0511TxsQ4zU5aEh9lnxz90KH171XtL61VjJ8LrxrdRcQ9HVmyMvOOax7IA7NbD2Vhl2f9
y+Cm1KdEQhi6v857Owt2QZZShiIcQN6wtSMZ4Mb0cNOs7LDAvag833lmct8fGQ257drxPS28ZyFg
LnpvlXCJXDRx6zvLmqg+c2X4UiN1kxnVK/fm8eIUXh+vNWqpZPl/scj9f5FmYlJD/s81LAXBz8+/
40/mJ/xXDUvNqduCKhEmiedIwZG/WCbUsIiHODV16c516nzkTw1rQ522qCpt3ZoL3P+sYQ3kKmQW
CUtK+nre/0kNa5gOP+UfRSzLj+FSxZqmZ7rS+3sRm+Bcyy2rbWhglpLOTTaQktB4qxoP5Q9udQQA
+Z+EyqK8A+11TIXob4U+C7jmb2Cc/Q1ua/xaMIfbgx8a0B158ls1QG9LzPKHDUtjaYOhPnuaN14K
KSpWM54p6mynG+34nnY9nTyAZztvykvSwQz27PNLix6ZMI2qJzv2PQLmdZSqRO8JBhyXCZTmdQwV
ayjdYLa6wD4jt3RuFX1ZNv6Eo9QUtJ+j3pGWUSBBGiqEjVwyZIHyhEE+uxQe34XEn+3GXG1MIJNv
Chng43nkR8VrGyzQwfDgNBae/9zOrycBOy/jfmrPeopIevTZCPfaIPFfJ6Z5zjvQL7YRffkZEuzx
ceCvT8PaPNOxM/G3QMP1koyb5F9PeTxv/gCzCpJu0e6hq/JS/3788QJ1E/THGNvN4/G/nv/n+3oZ
xJu2m+/0/37a47PHcx+fNS7aLEFS+EYgeN1aTq/vqqh+ptXpvA2cBdd8DlquLb7KkubiOswr5mMg
d8R5iovfj2OBnWdnF6Dh4nFQB0JySm2UQo8va9HNeKq5Ip2fSgANslRz4L9kdShohIcGWBkujW74
3a6RF/eCaC0odGmzYSeMm1AONi6KNNk9joY9nNg8Jpdezt8ctibv2qDnp8dRP/M/fXvQL4+nYuQ+
BnZR3h7HNDrDCWn3i6wfMMd6aX8ZCpf12hfDZbAnY6N5kU7MPQYR5AgmQMd42viBaV2GGHB8FhgC
zNTUc9R3Lr42dJtBFh5yetVufHvULkPm1hv2reG1gA694Vviqx/rKI/TPL1mQVNumCLk14HNMs2N
HPddBjnRj8fq6iOk2Qx23lyHygaiT773dfCGmKN+fyW7NqKZQa87hC/KT9P0K2XxLMcPrGvhEv7t
a6HgpxE3w2xXXrNed9ewKkGFhR1z08bxr4U5Q8jiYtZrJvgWAy16GiayprLATJ4GI7A4amdPoesY
a7/rS8zdFnEktqsInxindaa0+mlQ7Tj/tO4pTE2ciIg7nrIAB4ZvU84MIVBLaHLGU0HiNq/XWvy0
AAl8kYmnzAe9PdilQ1QyZHitRk1Q8Gvx01ztyY8nZFP49W9okHP+tia+DRHCNt7J9EaCXMrrNcUN
uda4Gk1hXbQeMZRDl2Vfu+nH4yuzMJvr47POUYzKounnPx6fuOx2CYZ8uCk8/c8TeoZ0OwuvOsKr
/36Rx7c0FhWWhPb6zwNhFxIDbaFZeDzD/vfTyEoPGYhh6/7HS4l4MDdlQ3HMH2ZgHJx/hbGLq02C
lpeBBF/++UBbI9jYHbPkP489PrMC31hT6Rn/ceDxk4ps7qyU9Fn+PONxwEv1cJ3HEHr/cYDtGz39
WUf0jwNGkuAWJDPirwN//hB22dlKCEJpH8/4c0BJ3IEQhojq+fs7m7ku9eQsFfnHgdyGKWObrbZ+
vMqfN9DyZbYE8qTo4P/tf+HUAAi4HRr/PED7ELkA/SoQsH97RhLitq5zWD2gFAmXzKKDZRjOG4vK
SmjO+J4Zk79rtTCEVcwmXSq233oAH2GCKgDlXK4ie45YqXr9ROwdVVAGV0U30fZ72iabHPklFeby
DJEMF7i9qqICEoxM5I5B77QNnLp/zWzvSzKI+GKWdfVsw9sbVk3YeeWkaCr0bk7kQ8AdoPcd7eIH
8A+TPzOsnvpZAOOH1nsW5OapEJBGtSC/PT5Ubltc2oLgyvkhaUVcU0JDn+yo9JrEE9NOBckozoP0
OkQJPSNjKkAlOgA158ceHx7f3NQh+UsCDHACmOJWp+xL9eqpKoI5kpIGUhK43vVx7PHBoUbUsyq6
Jr5K/vowelN/SXGlGoZaIyMD4E4g2skgzkNTQ3IzTTe5obqNrgqf0J+HWi1NyC7eayEhn4+Hw4pv
VwYeT3YXfz358U3WEL5VZd0cH9/1eIjgDaQhaVXsHy//eKyPO1Q5JQF5fx6jaKpXRvuQQvLij5/Q
mL1cK3Qgqz+vZ05BTwcyRv8z/85/vZ7KYA0aBCf/eT0ZFiMwYvECfQRpuqFhIJVet6EJ9u60Fbnm
Li7nCMbIW90KuVHjJlJ+up75p28wF8ZtCdMAhNRm7Or07inP2Ni1B4KaXKa7oD+N4b8GMN9pyb1P
Taa5uqBaL+QHAuD8PlP/IQphG2vnL7l/UlVUBAQNIL3uNYydirswqykbH2++VUK9Z+w8BzzOX2XD
ix6XIXCn5mMyMx91io4hpTfB8uDX6ot2ukatfgejNN5t5tlwt+emm9+Od4wMPeNK9NxpML2Diuiv
WU6/ztKyeDtAm7kbNFuhtIQELg+xfs98ENFmr6JT6OhLldnGXcPrq2me9SyiNntLu09RpeZdGSJ+
Cgb5MsHRPdrQWJZh65vHskWVlyC9undlrm2jpiIfwtAQdQv9WgZY9uOu5lyPB1zCoZRbvFhYktwy
wcod9Hc54TEzuro+P7408YIoU09ukLE+abbgmIlPscs/pqNofsZEsHn83Uz/xsvUFD/HTFWvLV76
JBvdA5uTYvn4O3ujNOi8GQX4snK6+zW/l4PLYOsWVXEcbYxcjw/m0JVH3fH0u5Fk3wJlsQLAlb5b
jDpSg5TKZhBylVcdurzWJUJDM+8WWOdL1A6/Hn+3i4r74MXdiLiHgyqvr7IJ2ZumBU6QTrfvCiTK
CoI6GtX5S9dHZ6ZjEjg7ZRjcHCLUlKK6TkqfFq/Wvc5jFoLgnHs12WxnRuPL70157/sMe1SJMDqp
zCWzLPfOfw4ZlYaOqcl85x42yIk7hV8ibLUTlgX50lXTOc7EzVZCw3Ktzo5OI7BMy/Cc95F+JA0J
ZKwvjwidrL2eXZscElPjBdnB0vsX8iwWyD/sc+DI7CpucRw0Zxc5FBmFG2Lu7Rc5B8d2eLFL7jyR
3VbbSUZEIhUrINqo3ydfHNN8kMfHZ48PhT2IvRvX60DXxDZqK3SUTkCbyD4MSTxsq1D/8mForYas
QGQ0Kv849kFwdF16KlkV8mNeoAKLk+83+oHB/Fa6hNuGceA+9Y0vlnrcYPpz6aA2iDEgmH54pJjo
RFSy/otiY9B9e451eU1K71ur8ug1HwqCX8PkpfRw9qgQr1CqhU92OU1sL5t26Y3RsULsZ5vococ+
31Q048FqMHmvTBLvcprtKDAri4yB8VYlaLI65S1yE0tbqJkfCJ9YxB19ZhqY3/ugtLbF2MktGo5L
SGdBK2T2nYVwr8rnCP5djsKIOdQxxwQdELJA1FdB32Kq9i0uBd0NLqNWTJu4dn+jRmFBYkapKoXr
HIOJnUpz7fvFZnxLsJFuxUDYBfOSHxPz+zxpzp6Tv7jJ+NnkaCvg4f3uLWtXSFx8QCjZv6TrwPY+
kCv/FOO5ceybK9CC+cr57DHhDwnyBTwK9koJ97NSCdQIcC8BNLfCUvrRr9TRqO1VahJR5ltkGheZ
Dt7GXLcZaI3qOSSnielItZBjfbeyiR4eW10jgJQrBD5vdFLLXsacAMq7pnFNtmIFTCpAZp9W+OHc
8ShV1CEWaVGOphCxTABeNImQPQpOw0JPvD0Z0ntk+zQ1Y/R/p3JkyKo76ji7vzNg8oUn61XsmfE5
7aafMXkuinmUQk5VONwlQ2J1ks58Ks3sGtUOuh0IcGE6WMeymg5l0tM8pniGoluthGIaG0c/RUye
ZNKTugwpKfJmAoBj8gbFCCt4m/BHTg7YZPCAmtiYrxYM/kU09jWBATiUSLxZaDjv5Cap4x3RjsTr
JHvPoGHmteYzK+0uHfEnBq0cFoEgKAezwKJvp09vNpujI10XdY2g1I4uF19xOqXCYF+pM5SG6JRG
Lau4/u62MagU23mG7PQiIFlltnrqPJwDuHzWnl1c7LaBLxAzaxCledQLHFyNOCSpD4YPUXBAsivX
YoC9RQyb0ZjgzvDnrUxOUEmwKdiBNNqWF5hVuMXJSkOPbvucxTlT7QBwypBil0bIb3uJvn8J3KA9
j68OmuAtg70MlYgBDpUh3CKY1XBW824G8Yfh4cdqo/Rqd8w9Bb/jMh9SSaZKoC37ZObpE9uxZiV3
FiElXoblkbRf7J7wKkfX1bfSFnIhyl8hesJly8SSq8ZOGVjIYFEP+cEKzWirjfbN9KttQoQ0blDc
eeM0GXfVD8TIVsGJKSDxmAbbhUEZH8q00XM6st9YfcnAX+cit0VOJ6YwrAu6VGdBZkK0qVOs/joh
XIE7WJcGk3ww9hda2cVeJd1bkGvthkJj7jTHW5n4yYcwmOcFM5GqZA/pjITQLs2c4mws2BFI743K
hlORlfWGWJTo9JjxKmniBnYUiLPHrP6uNcNEm6dUCDuYYxR1dehdrMMIolmOLPNYOM+5r8rz6MkX
JgmQ2qX6bTEXvthkYy4anaR69JWvSHPgBDWJWJAY+5X6iIGc0EjBo6FKtRxiI4U6pkyYTh55xAna
K1ezuqVTd8ZiB541/I1otSwDfKe1a71BO64ZaKb5Qbd3LMrWOaxOPdKINbJT/vNu3h2n3Dq3kBux
XVk35YjvE6Je/arjePjMeqwok+azJ9btM6+l56RshgzCDNXQoDB5q7SO/4ntcwKGY5tyN62HWRp7
HZFzZ4V291E57oDbn0HBoWbooMxE09QQl1cRWBBVeGVs7+Llptx73XOTTgXelp/ghMBlKPilXs/Z
KALlHrq+OTVdl5+1bDomoBEPCN8hU7vmW5d6T0L3gldC/BbCCJ1jF2PyLfVcngVpNcSbD3iA02Yn
+wYJU5mg4DT86BSI31Gi99/apKm2llcZy45JZpl9aXCDd1HdVjQWqk7AS9W3bQCnnWtebbus+5z6
fnqOze1lLBtJhiaksNItwEH8L/bObDdubEvTT8QE503e9AUZs0KyZEvycENIHjjPM5++PsrZ5RCl
ioBPAw000Dgol9Np5SI397D2Wv/g9RByME5E7ynawdWApxP730pJFPtsmEkHieFiwBLwxfMPJTZA
W6OI422XlfdZllR7j4ZtNY3KPqdrwhqFx+r52rdAq+QPVjnZB7se0Fbw5Q+C8pfpeIP0HOHg/FFY
obEKED+8til0Xw2SrqyxD1QfFV196EWcXZvYtjmDqhpb1uvPsmUpTyE8FYpk116L3Adkg4wGjC9h
HOFB+Cr0dKsENA/Y20acT4vsdtKDWwT/asB01AL8AVXLelCDTcuoAXV0TRzgtn2lSx+sNuQXGZfc
Oe/my04rra1A51tQWAta1xQnPXIAPCA2dJ0/+tl40/hNcGtnP4u4stZDnIbrpEBMq5FJ+ZXhycOg
9JjPCrCt7qGxYStf4NpegYMWq7IazJVkzjh/GQoK7hwrQ0luZWsa5gIgt1WMWBwAjE/QX9UCaYQa
1QtvLtNR+3mi8ID8reSCWqIBHLY7xaIRy2XLrpAr8HPjweqU+/aWZm0OBccDrKBD36wMs3dQaRA+
F+8cdl1t89/SxI8I6GfBoICRnJ701N50tflA0+6xG00PJD0WG5M2Xo1BU8y+mWwO8+/IYP79nQeO
CEnrGvGDl39BYQZyxfzbl19iI8mv7Mpzgz//4uS36ggXp4I9u/n9I5Zf/v65l398iTfgnLbVO/PL
n5jvPUeU28eqBgL48pPv/V0jw3HILyffHecwhanN7sYvT/rfYVWZQicg1sUfc1sz1/8X+yynovH/
6/8VWXmN7sX/3Ii5avunsHkFJpx/4HcjRrf+AUookGyn4UKzQwOt97sRo5v/GAb+NxwLOrLuiq78
acTI/+DSYYMaFOqMKNROGjHWP6him7JlKqqMoYIu/qYRg7796z4MaEWDQECEVFk3eToe4hWYsMhK
v2xUHIPKVoYIntF6QN0IeBPn4YAyU5/T24BkovSHoAa1rDWQwNnUUvWqtvwtfArczMAgHnxv7GaA
WHf4849lO7HUNahPyCmzpwSguQ7J/Ld//7OXmtsEztNWIgs6ZNPMH62arD1oto560Je4g1o0xkB8
SdPFaCsfs0Hs8baGSoTV/dpW9XtEtntEyQwJuSqYjmZGvgpeGimPVHYGDqf1hPq7i8Yp8K8Kk1Gl
TX4amRIfUh/Nt+5eTlE4jEsNrd+ASrNkoToqZah45z9Mr/c3aTGRF8OKRNItS++MtLmWqV5Uvp1A
d+TBMEp5RDVd/toiTWlU8qHL4MebBVhtD04ZHCuSOzJY9OkrNQNghq2hLwM2ABDiwmihSsZuqPpY
+KZlvvfHEa3OEYUumrIYx+CeNMTSvaTo2z7Or5W09h/TKetu4hLCtjysVMXvjkYzwUuXBoPWgypu
G0Q+uTp72zQf9m1GLlrPGWJQcWH34yrZJq2nH5tSW6WG3x3MrL+ta3Sx5NqCiA4DyAlmX1wohOgR
dB/VBod0DedYtjNuC20/3qhJhKJcnAwr4Wvx3XQ0fSRkU8D/mzYqP+XN1p55DWJC1y/RdimNLBQ5
x+lA6Rv9r7C79hFItycIRkhr2YDWSR0/jun31sfW1lJA6sAnBlsd+xHXVEqj1jTrcTZfM3rHu4Q7
KXwwSi4iBu5XUUVuKI+uaH5tIru/rhDUGxoZ0mO+waBipjghTwmWZaUOJNc+yIEgAttkWYIDUgP7
FpazORnKhSV3ELTAVxbEreMo1C94nlgbj8yz7bBctUj6oN+O1spEeMXP823dgzLLp2baaCHCw0qb
PsYFOmu9MQPfX96EtIgbgyWtSe/btQxqFZMsLpMFCmQlP63Aa0XKCy3liCq13tE7QBSWH5U3Cpmi
w2Xyg+QH2yatsEgyjM8j1SbMhjXPzcvqSoPDtJrMKsUIEenKEIdxJFURhcoGpIeHEY8ZUrUA/RHr
mFU65Y2cm0OXG8NaV7j1YuN7rbCotzhs32aWQvcnB8SjjcqwZXahr2nSsBgKamW+Re0NHtoxnMR9
F+jmrdFQZw7i3OJCWCI8b+d3AA+VdZQ03baUqbtMUSUdLBw4t5Xwf3ZmexjrVEFyTu3g7RaTE+s4
imEW/fJLUdprHfGfG0uZxDYsUEI2UnPXAdj+BPZuQ1872hoiU68SkT1ShIbdyp0eTfHiw4CkZrE3
ACVyVW1WZuRrexPFdaYRJVwo7wOIMyvAZFmddqB46b5NcsyctJJ13ybymuQWVerke6iM8ioydbL4
fmzgKVf3nqBsxsqD5W+lsfsyD5rI9zc+tRk7bsZ102kt9V8K2Yb61HWAa8GYJNtJkLXh2YqGTakf
O2tM0cX3sN01eRy1RFhcTuRbj3bOdQFCrlDz/ApHNSSDvY1KNUAv2agw+vU3qC3jx+VXyGTrVjb7
GWwnyYjXOjKEwYigSlNiOK53dC9RwGpHK3J9WQB0mhCf8YoM8GsL2qnTrW2f92CdkkrBCRAr6tCw
f455+Yka3XDn20g5arJ244c45ZK0/NLCqUe1qRzuqiQL9xxq6K7Nf8Zd9gdoEOXANLG3EGEDIKFQ
SfoIInthZl+FXNYHSGf1IaloGojEnBWTp/rQZrFU7tCgOaiZX26FJOoDFsHNoVfwsjr5Zb5WYH7x
UdA1h6OnIhGg0H9qCqW45VU2ZcC+g1gzyMeuuJkm1XAhvPTMoUFBQFWL4CirO4A0Bob3lAbjCG+v
Rm31GTvNLDQCF8sRCf1Iy/iqYzkdNh27KsXqXd0n+sGoEZEYre+l3iR3bR+nNC6s0vVkjJiMQihX
Shl9qud/WQqMIai7PVRDRi1dbY1vVbzvVEt9oppUrVkpOD5J3QNefzEGIXRxoqnTuYCr0h3mav7H
2EIpwoeTipyPBc8tMz5HbX2NCHz0o9VUtBgK1HmGYRa1g4GflDAxRWXKd1NQgR6VW1iF0M+KRktu
UqgA8FOQzegMGzoZ4Djdb8zdaNfKAahd3fYgHOVh1pQqQelPzReK7jcBZSJA7vqnOO9Mt6OX+EGq
VX2f13KzxdgND0e1echnpf5Rx9dVgvGN3fWPoeNuDZ2txA55EFvJV7N9LyrhiobohqYA8jPENh8q
g7NGqHvh69ImM9Tsg+yLq6axUZaRqvieHwR7XBp3FUvKpip+jLhXNVCksdE0YxSsUmGq7ss/jjK7
R+JH7XqEsXtkSvUNpt/89uUXxZbbvTzYW0/WG5eMqlhNYdirG/Kv+uj15PCZjiVnGjQNInYAtH2t
+5ljdrZ5+SMA/+0xLjRzFwvjyp80veFyO6GfzPPhSEt2gqsfIrPQ0sKw7DYo9yOu2ZVWAwtp/lXP
hgiUx3BnJ9O4VhrEcLxOC48y9j3Y634Dpn9jG0xRvAe+SoVAt34Im6ugbNFRAeq+15hhaE1N0XXU
wX1ShXAGwPGPXsY2FoQjdIk0bbdxB3nOktTumg7EbcGXT6vCR5tzim9ifAqLStW3loyCc2wdG6MG
0hEmo9vMxvJy3Vf4JU5QvMxBxmgOrPZU5Leyp3OgZopylQ7dajQbTJx7cTfYmBEGnsTyvg2VTlkH
iSHAG6BYDMlSuiVbkVbCU8zDSVoNBHm2szo1QdIXzBeSVZNsdWbkGCCKdHWRrMoxixnjABiyEEOp
zbU/Kym9ayat59zKjxULaLaJxiAT5wWhxt2u8IWK5gbSrGniPbEpfM+x8zqqs6QRcO+11cxy8WI4
EBUOaFd8CYL6mzRmshuP0IH7Hom/pEH/RJD36KZ0XTQoOzd1ufPCoF3bvdStbAxsfEQg5bzCSRnZ
256muzuJL1PaoKFnc608PxCK8TZtNy0ZhJauIWhmY0r1Om0H52T4YQNfTTXz5tiR6W213JRR6ZY2
euFxmhrhrBctYedhedmuN6kl62pBL7BkPaeJdANMBakK3BI/ND44QpKMnZTK0tcAQQ5VIEYjVZG3
RQ2qvw2hpk56226jUPvW55G+8yUWQqzkTy8ZjKGREWVaFW+kAck5EZnZPtBhsKpW9ItETNzAcHmU
5TY5tpP8yzA1pL+tUD3kmEnHKIZ0HRakvpYAmo/zr2FfozJt37e4WDhW2GY3Shl8FpCTV3oI2DgP
xu7DKLdbs1PCK3gX2abUdLzzGj28re0nrLHXXtCYzzrtaoCZxc6LkedvYnwV8s5y07zFOKHPrXXB
GM2O2hkY8G2G8KttoNVtWdExRMQCGmbQ7rSxMJ0OcCPYFPAOqnFT1/6G4mwD/RMi5oiHbCiqraWR
S9gxJTq4TTvU4NDolrRnQ9cQIu5SxITSGpAxnOMBCRS2DjBbuQ7Q3JBMdMxaUOJydEAi0tW5kRwi
9SGrzGJv5kO09qbyUzlGxhYwnLfG4xz3m8quN2MeQNbtyltqCFh0xGi0zmNLERMsAj2EVUOvwK1k
wKsAtKpPmRg+Q0R9LmKc21N0VimGfKkM9iRfN3lMQ79PpOgB4bC5rCk9S/pNZEM5UkTwEX5Njog0
1dDIj5C/HDCIMeLgGgKL73jhVzEK/T5DsazVfPXKT76CnAM/gI7upKA11ZH1xkL+FI8/U+xQ0Xmr
4scxSq/PL40ZvngKLGSPsIRi6eAeFR0048uF98QmDU2q2YEnaOGrIzNSoRlH5yK4VTScmvTgXk3j
Efs/C+1jj+lAltBRww4t5HyGvLKujG56lGQcwWqhA70evA2Ioo9FYqCTZNvgUfbGXIKOh73XJnt1
KtYc4BiraP59gl6xNJ8oYqKimqj1eJib5nBDv9qD8ZQ0ZIE2OjiO0jtWhR+FqZrHZlQ1kkFsOxN0
/FAZ6FaKAQwS/1uyJPmHwhbgRKoEi8aEg9IAEbOyimMGXZYWYhJmpPraU9UPkV81/98/8Lx/oH62
zoP6VvLztMwz//XfVR6Igv/oimagAWXoim2rCnjW32UeCazsPzp1GtsAkq7LLxWgfwG3kiKghs6l
Ic0yNQMsGT/2r3+gZFAfolCsCVVjJpMeqX9T6XntHmjKCkGoFimWpttzQWlxYJSwSs26KYo9RXUH
bWSSgFDFYhff8HR1fgkqr4/pt7EWBNVZxscyhjI40K5UjkGLtVOA1MjKDOBpVrTRXM3Gmwrf8e/I
On2BkY3p3/lnmEP8TiBms8S3jzCfnye7ADJQHsR/Sh+m36XPpJjIAOe9B3XhfJz3hxUxQVs3hQ71
93WcCj07fAuzYZ9GzZGTftsh+w8T7gCyeJP5xYUM6PXm9vu1TFXYtqKougb87HW4ycOk1g8UBFEx
8irHxJHQyo8xBx+ix/MvpixHkNxCEYopmJUKkjuq+jqUKvoolYPEwjL8mwTMWUZ3STXpjA5U9VFH
9n8lLW4zTCYwPQOEUQsCTzeJCwO8eAyegcsRS4qCPu068ZIInXzIYOJaqENr3co4skfyc6Xfn3/R
l6TxZKq8iTCP+UmESRuKYBRWsxWO5NjON1xzELn1Vp3z/Tt929XoQI1yHpAqcxP3fOyZL346TV9i
a6xsqsAUYHnB17GDydDzICS20ZveOhQCvyYrWlmjjghdrD5wo7ht8uJDMtZHBQQSwrP6Vmrt7Or8
g7xOJ81/n8OC727bNjvB4jmioTCRr2SUVa0DtlhCRM2CZ7Wpv5yPM2+Db17YsAxDVRSOMcOct46T
wR66NAj7qqI2mCWQ1UbSkCR91mPkrlpBi7Qx6y16eEdIi+t8RFsIl8MCq6AC+S0nkHsu5MExzHJk
7RXVhfK2rzrlwtRfTjloE4bM7sD/ybAdtHnNnzyjLasNMmI4zTTU2datUBC/xY/2wlJ+LwpMfgUu
hmmw0hZRTAVgD8xBaa8g4vfUxamsu00DePLCHFvGmRfQ6YgvtoxCrbo68hjxQf0VCgsdMOPCEp1b
GGc/6mL2VE3b5NL8UR/Hm2RVuh+pMLn0FVeTM+xS13GO8wrC43wz/3+kB1y0odZf8Hp0Cn4bOL/8
zfl5Nq/Z5ZpmT+bMA82jqdpi+7e9PPUUpBq3KBg4eKoMIuZWO+stX5grL5PhXKT5SU4my4jBVavl
REJMfgWT/5ghpk55eY2C/85eY9+5qt2JDUVyj5Pru59NB0aCk27gkbr9Lt5A5d96rtj7K2n1b6fu
t6jF7e/HOL0wv7esSSLZwy2ZrEQsVpvq536b8t5brb4fxhvLR2YOWbbzY60uo6iqQpeKlWKxRQOs
Wnz+IdSHCQmJdEfD1u1WOIA4uDw4P2n3ut8T5/j189OPX4fI+RW5D+HqfPBZVuPVlya4JoM84Gw0
IDUtg+fIaCH6pqQ7DG52mZuvkZo6ohC+BfS8Q3lpJbuho6+l9bPuIrnkTpuSZ4u334CZrhWHpGT1
FZ9cN3PqVb/hQux6zkPvYPO9Av/kIDW9Ro3cTV1/vTadn/eKw83BCd0nc4N4M39HXHgjbV6QpzNq
+UaLlALCtynGEUM92/kSuY/tmpjfqPu4GDc5z77zGdcJ54ZSmfPUOjfora9hGnI4ffIvPMlyWS8f
ZP73J1M7Nb1OkVseZKjuquh+Mj+f/3aKcunjLZZpW5WmpkhEaKL4ysgkaMoqJRtvW1qmPgttoEEY
w+xsJDdM4Ykk3ffKxI41BlSn1thelbGCYJfJ/XwGXirDzxwbHXWALWFJV1qBi7Ua0iAD+zJwiao/
emjzYQ+80Vr5oVQU0NwpBK6xuw8UBMV6RNEQx7iWGvOxaBKut+E+aYGQ5ClgyWabRliPhVlwbyX2
wetLFqwXwO8Y8AjoZRXEy+BFmyRSrlXAJYYYN22o0Ixqr309ONZmdBAelqvaCOq/srFbzWKPG32z
RUDOozdRf+OCkd1Su05WopsmZPCsz6qNm9Vg5A+olT22OS28zt5IpvEYyOgLJmGMyZqGzKucTjoo
uwkdZygwejw81UZ+K2SsgvDQPZBVYk0JCIU7YxEX97I33vpNd/QCJIENVfoW+tUPq5Zg1hsJt1eF
jiHbur6hu/QMuO9aKayvMp1LvcXR25xuImCfQu+uWuyJvEl79BD4yAvlOfU9JJuQJ6g075aG6X2d
oKXdkEXp8ZZ9ZCvSZnN+IunLrGI5UxebsGT2Cjsg86hY6VvQ8avepZm2Eo5wsBbYPqMCxerBdWaP
H4hLFZYtqt4mLKGJtYSQ6vqhcL5/RvrCAf52MLZUr6+bNehb/gSRP1aXcWFxvZzvb5c59TtzzrrQ
Fn69uqQ805UY9dpdt4mf8kfpEzWKKy5lR4QM9upmOpR7aR+58oVMb6aEvrO9zPpFlA7IpxerOgSb
CAtAS3fzXi0c4Nvu8+Tc0l53SucetRZeF4SS8/BQuV9+HCAwXzov3n0CYelciXUhqNS/fvNEkqSy
SXlzn74OJOaV1ulXiW88KkZLXazFwtuWg0OfWBOKf/Kx09NfYdPfp4p6o2EjF5T5VtCBQKZiRx8F
FTNhoOKLPk8d78chvZIKyBVF90GhdO0qmbc+P90Wdz5dNzlPTVkjEdT1+db++vn9Thv7NGzbPdBr
FIPg+gOOVrYaTrENvz0fbDlYv4MJlXKWTZfKXKRvEHHMqYHDvqeVXowBkEJ0GMAkSOGFt1quoZdA
jJSAlqtxmC/eyurbeFLSWTIhCr6aEGVoTl1rY/YxFZgntsj1zEqu3/HV3P8Hb8hM0G3bUoUqLwK3
fWYmukgkjKRTxJCFEoECRUYSEETRS7NT4NQX/oWz572zTYFDK5A81CxFIPF1erZJWpUCyMnSXeTP
xsvopGefzr+WvRzQeVNCSJR7jimT4r9sWifHp2kPFslXn+7K9bCZc0C4waQeivudm+W0/q66NsZF
0QpAG2uwX4sNhj4OKrJutWucI3wjx3M+34Bj5wqquJ875ys1ZCdZh+7PwLX4u+Fad0k3Hd2RN0+d
w/7VrPe5C8CVn5nzS2Plr7DUdDXncSSZMclgvoYrY0XSzc62njdFIJMuMtRkEGKVO1yp1i7N8Qt3
kHcP+pOxMBaJaFJY5uhDZN4h1+w8h86HjyhWscncPPXOr9b5dX7o1QtDbywWjQXAAE0rMtLefa7Z
2EYyJ/wiHDx/VxJDjJSQYzFK8zBUjC19VOfBYuOTuZBc2u+UeS4td/rTl1/sd3XVGIpv8PJXc2pc
En9OIgsH9VauQu6P3vn0IF04Xt7NIhWVdplCuQ0g2WJVBamamClAlJ3m2B8wWdyNa/LdjU4eGa8l
Fy6mazmfY6Ylzi0bi0HAV8vFnNvFVMXxN/bq0rapzInr23H480jzVneyIGpNRmHG4JEehXP9RXKY
A9unzHm48PWX2/O87tgpFV2j4GnLL9XJkzDsFUKtB8IEKrwC/8rDsqw1vuflV65qF3bnN8Wjl2DU
4riBqEL/neGeBJNK2StrveLbpvPMzt0vI7da27kfnO80Hja7XzcYwTOrzs/wuS78Ziy5dv133HkQ
TuJiZ5RWpiCu5uTOt9G95srDWW7zv5I/+cAaA/zr3At2G/cz+Ck3dCcuOZ+VQ+U8eW7PddxyD9bF
ktY8r5Yf+fTBFhtrg6aD3cs8WKwcQvmL0RzjfHf+5d8PAaISdVWGwFpkMOTV8BUQqdnNNrBjfNWA
mBDD3YUg713DVBbP/46yWECmVtTgmjkhNHbneftQ3Wm+27pwRZwPE9svHgyuzbgW68/z6pn3Ybqg
LOx4dffYujnfAn1U99Ot4t7BjnWZ9vy3nJtuDeiAZXZxMi7q7vrvyfjnkRcLLAtNpellHlkiqezX
0wZFHw6J+dzBL/44rLFO2XD5WUvcXC8u7/eOVJUExda5hQN4XUSvR6XD7dogsdy262KTHqj/7OBz
rIubcSVW0MK35z/Rss+gg4PVgeSoVNDmEqqxXAQcKlCXrXgPKArVgHqnT9aqFP3XWs42NSZAAKGw
zMb8WDW/nI/9Zg4iqmKQr9BUUXXZ1BezI4VpQ6dYsvb9COvaL6tmdsCmUFkaerc+H2seuFdLCnCO
rKICr5ECkiUtXtMalD7oQ8s/AJxBlrxDEQ0lKCx6AmBM8OzkC5XJN1cETSMgVTO6WXM9WF58yYS+
flckKCBBxtvka3Ut4XSbHpSr/Lq76naSe3ssXOByVK9UB1DTOl1hcXYVXHiO5bn58hiCXFSQqL0t
jvs5fOSgF+0OJInyGZ0jgQwYWKcRWfDERhsg8D+LKkJIuDarILmwtS+/MPkwk4v6rI3EKpX5RQ4B
3xjTJbgSB4Tw7kDR67uwQGa7t6bwwn42f7/T77uMtMgPmsa38klk8m7sms7tIlkenV6dQkz62vCY
+igo9ohPXErK3rwgDQcK/1wE5xWkWvMRc3KECC9tvBbq1Q5162Lflnb405i6AI1pS/pwfgYvv6T+
OpS9SP+AC3QC8SrEo0e/bNH+tnysr1AorPeypch3OlrOUIgk3//VGX3fXlhAbwYYKXkb+D1dLLDu
9M1ev6mZhUGQwkLej8ZVZR2MpkdBBwnqT1nTX8i7lmuV3gGhBFdbFizyDnMOdDKoNpxm0BRdiIvz
r9nWxZR/0cSvugtT5k0YJAAQs6CZS3l37hG/DpNK1lglIZ6JaHiuER+7Hf0RD47Ze0pSgwslg+XG
/nLHpR9isRxQG37Jtk/eKahhugVDGByaDgw8Tmzpykui8eb8HHkzHeeb9J8o2mKOiCq0JQVgyLbA
RwW3jijHOQDZuR/wtOW/jfXSCNeEyb2MrvyS9ADzVceEZIr2PmRigXyKyKg00h/4y1d6CcOVVjNV
rpovCfHJwBldGad1mTDvNAvJACtquFwDclTLrt+fD/V2is+t/T+hFjlRNZW173VZckDxqL8Oga3h
WlhX9G2hUMgonfrTzi/Nr+ejvpkZBm9FZ4FzyVCgiy5mu/BaGdVONT4U+EVgYd0m62aypQvvNm9E
r/ZHAwgE3BTbAKFLGW+xE6Pp2zWSr0l7WSlK8iuAuRqy7nksblGIDK/tEa8u2PBICbn92Eb+dZEJ
nNPOv+vbESanEbRpORUg9Cyv82kZ9zl80H5HhtX7MDH88TtSG+FtD0uaGrxc4caGQU7915NojkuZ
cJZzozazWOoFnJgokbAnE8l4bOvgmxyKzvHqv+0VzV1PPqMhy3M686brqSiDLNtjER2ktPBuNdmX
71phhKuQHe3CUL65CS5i6YsTb1ILMnhKejtYAKXrV0BkHWQmLXSSKfTrP+RIfeyCtF3D6lNSx4i0
6K7XWKd2andOZUny8/mP+3Yi8/I6zSsbLCW792KQEyVsofT23o5yG170xhadzwsv/U4IDgQqvVgN
WJxDixBF0wVAtXpUgSxpQIkixdJl40c2nIu/fheh6ABkyRiR6lu+S9SqQ4Uoqb+voKLYNU2HPDye
D/FmrzZwN0BckLOUrJtN9PXxwwrQW9XEnUnGBg8HoqbgVLfSFANJHIMunN5vzjrKrcKywE0BdAXs
uhg4vx0GX8mEvfeTjj6XYlpuWwkbQQWtP2Sj1F/4UO/Fm9ulArs/mxLKvB2d7NpYVkVjaIUzGa40
bLeCFfyE+yeOEmlqpT/8SJSf/nI454Lyn4jLNm1VlX436eG0K7pGNlwGA22FCmnaL2U0lr/+g2AK
+QP7tcwy116/XuIhItDVQbz3JrHOINpHaCR3bXdhFr6BtrzUk+nJAmGbS/3LM1Y0E+LNIk8OpaYN
3zSVVKseRrHPcZZct0M7IZ/eQMP3uwFftjhdl1Ybg+yXcKbrZTvYnH/tN8tvHuMZ+GbhmoB04GIW
VaYeFQhPjzuR9ns8SfZtdemcerMqFiHmLPhk4kRG76N/hzR5YSPn3KdIkNBGM/HjhaF+/m3mp311
JC5CLeZomJu2XfXGtB+VajNlqCJQvcx/dv2HbCz+9gB6iQXMXEexE1XQxfFbDqlU1ZUa76shbz75
aa06TTNCWDfK5MI2/P4I/gm1OBeiIvdMNZylbtEb6rVwnXq41+bVhdF7N4xumroJGJIi4WIJGHpm
lVHtxwcLxuKxjuMBTRzVXqmdGXw9/6HeC2VrVApIjyxaXYvBs3CZKfoyszEfaPYUpW8oXK2kUF2d
D/MmReIbcUvlHsxdACji/BgnU8+T6rLFyC7eS3GEa3Zo4OR0k/WAr4NC1uGJid6uP0xd1OaOCOWm
uNebGt/a80/xzstq1OPIqfF9QMxlMSuRfstYYZyiha6WGYoGgw80IUIQH/5ZcGGDeTcYlxKNCreQ
4Uq/fmU1lFT4oEG07xQFA2TN8XzPrZArO/9O7+wbgFr+O8yyc4E8iei61kRdIeqgIHVFq2A41gs8
Pf46kK5x76DswoUBWsfr95GAIMq+j4pMpAHtlKathXLH+RCLITPpWGL7AiKKBG9GRS1DIHofjaoR
71uoaoU8oWFSB78giF1ID17uaifb00sgEPjUF+YKNTIOr98lFH47KbAD9yPQzvA6KEs1dM3aNx88
W54Cx+Ce1+3lGnMAtDZ0fPQ0xWomB3mQ8ocZaYbumoMSZHgJQ91Ferdsv+VCiz41ms8Mjhts4dwW
tIKMdHncy9CgAsvaTX4wRTjoSrMltxYji6JJ1sTsAJx70412AfEQHtndlMNLXJWYBvgrZDqSCyfs
YjG+vL0JtI/WIoZAVGVfv73V1XCxCys9wCwBVqR4YEyaSOq3Y1aIA5eYxsVkMllVvOO6mQG15z/z
IoF5E3+xvaWBHgUWbg17NETiq1rKSrxycT/F4zleTx4m4+fjLao7/8Z7wefSwCVJe/2+8JCjWKRT
dNCzttnpiFw5nH3aKomR1Yo6M70OzWlcYaym/d0e8HueqfguUXUmUVvejcIQpYEKj919Y00om4aH
iPt8YycXCpFLLPTvOKC7uX3CCwRA//oNvTHFCmiyx31TDBvEgWd7k3WvYIMeYsyjJU42lke575zW
CFZBhXGNdBc15TZIbs8P9WI3+v0gBvcHmwxG5c1fP0irDWVh6/G0h66GQmCwawr17477f0MAOIBm
p9BAW2wSSTtmvdYrwx6fRYyw0W9RMYCUgguT5t03oSJH2gtXGF7f6zcxan8ayHOzvSWKI4rByJVd
hAXxn3izC4FtBifP/95QHlD3nQsKvdhTR1Y+DqWPxSAXFTwkz3+U99YbV0bqceRI1CsXs0NvBl9K
JMXecTVZQ2DbqRAgHNiOewEG6sLneW+xnQabx/XkpO96aMSi4po+6TqyVcBcnEJX0vUYBphF51lx
lRYqoDRuyuLh/HteCr34ZPhTqBgSFcNe1b7UqLAFRfqkiGiPq/UHuzA+QonbnY/47sgyoPPAklAs
7yo2SkhojNrVfsChrA1Gz2kzC025wAcbMXWXpv48tZcTZqbc6DYnMYt9sbo6axhDoWVo5jZqvU3l
0MC2F7r5yqo1DcdLsNmTpjXr8y85D9syqin+bJ+LL8pVvtNot0Szlcsuj9J1NzbboLyE5nz/VPoT
ZvH1qqyZ2sDCazuLqSMpKKl3pX7fRMW1UuXbToCb7DRUr6Tpwoy99H7zRz6Zsammp3BUsYQkH0Qh
AS8lp9ASYLmAHjf/yVDCWqHAwvV2mRN60uTVSCMne6m4LuHgBZhvVtianY/y3qyEfUtBjlyNQssi
uxlVT1JiShW7QAT7un2WoUdbA1CDfw0t/kf49nsL7jSQ+nrkLN9EgAetgh1S/3vfa39BF3ByHWdu
I0Tpphdu0NXP51/u3a+F/QNENd7PWq6BoJJqveh80tBUXSuat20zbNISS93/H8VZtoRgxk69albR
PtGeU++nLD6GSu7+fQyyZgQgdfgVmE28Hr++LPNel6VwX3R4Vre/JhL4ePj+90EshgrSH6m1WJaL
TLyOJGWo5X1bx2uKGxvbvm0K5cLMfm8qnERZlohImi1Zkqt2b9fbcnhSi4+NJ2Gf9GRl1017sUC7
QBK8JAFzlZuCN50srlevR06RErtNNREcWqtAdc8o/FmLX3GiXkGKeEQ1SAsVpNyxqtjXWl04ilfJ
n84P7Hu7McUaEi5K0lDdFsdqHHgKGoGjvTN0WF+/tA536Ymr7Bise+lCi+u9WU+KwFWFYubMx3r9
vqqE2kEppmEfe77bB/5+0oe9bhb/QRj0tua2MhsxyN/XYayC3RVTaLHXbIjDwahLOGvJ1kj1W43T
C4fnC8RrebCcRltsH1qdmpUVKeEeY7S23OqG3/crpcm1jYk4lD1kVb/K+lFW132DIdVU6zQ3RBlw
wUq1aXAtLYnUnVHR+EAWvB2frXxACOWvvzKqGzPKhrIcYK3FkJQ9dzPD9PFBr49mK9bN8DHl4pe3
X1ovvbDnvLNx05WdcQ1sCYiuLWZ1L2SpDnHn3im6efCGfQgXO+3wyqsu7dzvzKcZA4NPrGBreLPz
FIGWI3w72btpUFyhD9c6fjKJVl8YvHeS6NMwy01Uz6VwDHH72nWe8HfQOLW1nXvNhSjvvwzjpeHH
CiZksRDLSRkrfWjNfcg9HK9SBYduuYzXkQ7p4vxsuBRqkQvVUYp2Zy+JHabW08rOcLw25diV8Sn7
DwLRQLe5efDrmzM8nRD4NyN5N4W2jeyXEeVz71D+TFW8uDDtlqTHeTel3v4n2GIhhqLAMWXQrf3U
VNFTbqdg1ofYzJ6rsumPfT4aX7TcN9GxURvxTMLUhXcNbbpPhh+xQ9CqkO96vZaeiiK0AdYF6JpU
DUrQY4vsZ+95xid7LJOPfz1ElKNM879IO7Mdt5GlWz8RAc7DLSWVRFV5KA/Vtm8I221zHpIz+fT/
R++DbYkiRNQ+fdVAAQ5lMjIyMmLFWkCz/6RTi9PipEjxNE0XnSNLaJKbQALysTFS/dMQd8PGFq04
skbPkTlI25mj8MKWJMeRUUlm4zkN9Bwj6LU43giHK67FQCBFmfmiRol5/vtFGgpTQ2QrtcksCvzo
T2kKs5hi9j26KkWw8SBcu7kuTc1x6MJU1fOiMcvJ8EYriEGcSOGbIoRXe2rN6CGR5K8OXHgbJ2ct
QaB5ScCx9XkYbgGfCNteq7pUN06NPuwb+YPfnBWlcSXlraEm0OxvtYtX1kiZklrzjBHDQxZfDA65
OA0i36cCAWEQluCCR5XoGOrPUqm7911xxT04QIaGj8AQxf9db6gU2Yg3o0l0lozcf282Q/hoKOPL
/2CEkWTgLjqXxHJFRYwY32jg2hWzvnGOQt4ov/4jzeVdKtY8MRmymTf1wjEimHRbgad7WaIcwIS4
RqIeW1k+csC1uH1wpmDjEK9deZcWZ7e5sFjGNmn2WAkvQjdj52T6hzpHQGxy+uhQQ8yzscBl1+9P
qLu0t3CLImrGKlbH8KwOZmu7oo/iTxkgpW9UgvQvshnb39MysRm6y9L695RD7ONyKycqHCgQlD70
ohs3qncbW/CHVOpiC8yxSfsE1gRvCvNU2mkiQQYz1hy1OA5VnYYu9PzqVitkCXH4fxsBKJVcAtG8
ZV7TpGom4C/yT12RPzZ6eVDjBO7H4kEgspaEyhs0YOEAs9+aISA4mCPj0Hi0uMrvO/VKWJjznf/+
jMXVUyQdv6GoRkKRr8MeoBx9BwIhSdo1iKS0HaQ/6FFsnKT1Hf9rVLt2OoDAtQiVPvZKA/6mDglr
udlF+XNZbNziq4ZomvCxZmDfsscsEfXiQGqTs58WUBwBvqmh2I57REEHYaF8q41bcJy1UEQp8b8m
FxtKI80Iu8jovdRqDko5elJdbFyGKzfVDHaiQ09NERaCxRmauPsKC1CAl2vhLtPeWNmjn231tTaM
LB+UE2WuAOVC++Rb5BFQdEZI7o7yRuBe/UB/l2ItsvvQN0t7ABvmSZL+YkPP61jlc1pbO3nov9/3
9LUPozMOYIIh5BW+LI2n+ej4KQqJJ0WykR7XT9aYbtzrGyaWEMUszstRCzX71E+5892iIPiTGc70
cH8hazfrxUL+TPZcxKsUJtK+TJoCXZrEldJ4P6SIBUhUPSd36jeWtGVs4c4DPX8tbsIA/jst3Ddj
r50mLfpQ+bMv9CaY+szKO/t/cIvLJS4ChB0NctIaiXUSjoqkfFT9cjQfdFenqntdLrbefWu+fmlu
/q4XOzr1Vj0aaWifVAfqQDjV0knzwqh4/eueduZ/PXBJOmEkQGMTRENPpM7BT+RCSSOCMDT3oivN
cX/fS9YC+6Wx+eRdrKlGdjLWc0U7Wfnkhd2XWkOgJHhbGhD+Bc9DtxGT1l2fcSqViXzjBhQF8Hcy
M2biPV3k/2ZgWHkPfrq/olUTPGf/IMtUYBnXKyqMUC5HZWT4mflWSGKf5dT+fN/EWjgC5cfkM69Y
YHgLE4OhSwWD/ND90hp60USXfoBE9bPKfYyOcmRuuPnq4bowt/hGgpy2q5skRYtA6CezQBqxMKQA
pm9wZanZtodgGKeNFuHWGucfdeEYthxJddjH9mmw39nWozT98ONvU/D7/k6uf6y/O7nIK5taG43I
R5Ql6qE2tyv0rbZcbn33HFA6+BuQ+sXdYZKwkvT38bmGGeFN0oW1C9cWl1VujO/GDGbUEWDw8f66
5rt1UTODWIu+PTrIAPiXhcDIsULf7+uWjhNPmqRClv73BHjBqRBqNH5L4BzrYKsXurrSC6MLP+mg
70FKRKeBOFaQQMF23XxJoymFW5Y5M0P5cn+Nq9/uwtzCQ4qgUIpCAaemFeG+aLRzZrQf7ptYjbgX
Jhbuoad6zqJE4NnQSj1Antk+icwf3xR6WW0RPm58sUW2VHaqkrWKxtx6AhtFblXKWz1NpCcrsIYN
U8uYqzPsRVUP3CTeASXfYlVaYemAP33plBuy9K50rOyhrxUFUl81eB9munkKoabyQFerD/f3c3mo
Z8s8skHfQc5Fn3lxYRqVU2ijDL2BNTY7OPHT7gU1NFRfXxnml3Zm17kIHtMgElkJ/djLMtWNK+0Q
pGLriTizJF6dsaWRRRSum3FKzb4Nz8nooK4WafQ6pVIav0XhmKRuIxnh+0DiykaRua0Nt8rbdg8c
NvuQpk7t+Y1WPBuFZqa7MUvlYpeBKfKG0hmfxWgYT/Yk99/ryBoZtpRymfFbIdvv0ywddgX1fxg3
x/rFLuKo3EdJFz93mVyHrpASdB+itvnA0EZ3msxx9NIyS3VX6CPAIStMul8974wP9mTD/iLF6UMn
lxokVkbERJ7QQ+UFZQZRH2ool39Uap/9VuQsf1TL7A9ts15au2yQm1Pr8C+4qp7Lj/LYFclulC1G
8YcB2Wj6Hc1DGMem2BsoC3eHNNB6CZJ06FdgmaXws8+EEfa0XmxmIRo7g50VJtWAuV8IfR+LcUqA
TXZlCPE7GI8vdSDxAANxbnwpbE060vWLxJ5SZ+HD2Nf3L2j8jfDAN6V4ivwpRLdtaDX4EHyId6A8
hMEatS35o135aKLBMCtHQPpG8aPJWvUlqgPnA5Wf/JeDKuivvqp1HR3XytkFSpMrB2dkmGwPhWmV
7TqlLTp0zCTULpE9QDHaHt9UlY2Kqpk2kMaYyD3kJ/q1zJBGCVrNMD9ApLzXO9sULuClQQOC3TC9
RfWmknZD4ke128Zjbx+nogjeKQEqmUfeAexMSm5UupDylL/7vum/d0LWn9EpDR8dimHPTZD6n2Id
XVK7N5xj1na+vrMzfaDHNUL76+apIv+yx66qDjl6pP86Q+B/bYF7vfHlSX6qZKUA3pEpjNSXMKE/
RqXUf66CHk+zU9+EDT+YJ30mIzyHmWllrhgEmtptkIzGQZ7YU5QqdIhmFYbw4KdCaLRwTXQ2AzcP
qu4jU56IMt6PImvxC7j+PLmKPiTjQtenW4vaVJ+owZxjoUitKwwReaIof2RhAWN+TNNyCrPwVPSt
+vO+5eUNNx955pJBYNPowfriLu9UpnHhh/Q9CKStw9BHFVJ9WfM2l6BUboMOev0MZav7RpeX0B+j
BGqAOQbdtmUTs7BkSJaKPPAyiTnxYHRLq99njvTKLG9hZll5hX2NLqpcpZ4ZmvVDUMjR9xKAwAN9
YWufyJlwtVhWNq6ijbUpiw2tkTaVpmwusZRvjCbYtdJLEmwBqP4gFS+zoeXS1GuHiSSro5UtfA+G
9eBj5SsBzH5ja3weNL+BeBpYDlqYvRGgPTIAXt31vVMEe6czMiJqoNg/2PrpU2+rwW/dDvw3sZ9L
79qoVLqdLzo5PRTANMaHIDPg5XYNwMrI1gX00ZHQ23pXr2wZgDbuUbC1ChMliywLPtgZldkkXiAP
z0akoBkxqV4WqeaG363cb1eGFscsCOIyFpVle/aYBCkaN0ZfuAxVceQqUFkveQGP2P7/y9eXzXJk
2MJ2Uilet6Z0kEcF4qTKRa3jcN/M6jmGpZh3Ll3yGzaisJFtBGgG4QVDue/l741z7OV634TZMaN/
9T8YAyJIO4NC2M3cO7ovA/waknSqJjSpuQjjA9TzzQtxrNxbaNOffE04r8xc/7g80gJQiDB2dEOD
xF3o24FkSp5fZepJNI58iBWh7k2r3eJoWebh/zHFjBYQFWpWy3AslyRzUhQV6INUT2Iqj20/He9v
4YrPg4T6a2KRsfZdi5ozelee2Q3peyTckZTWQSLrTrtV8V5dDW93uAOsmZlhkYeHDZh4stSI4RrE
dnL9ORJb+g9Lwgdz3jGqiToNT4eR2iW+q6hafWprRtr8UsQ8jQYZ4QK15BretXBk1ftsDPVgT0QG
fCnZffLU+AgvHwR95deNEP/npzA6rKLExmtxCeUwdZC4GRx9ntEW2ntAQNN7KSJ7kOLN+de1j8im
KiZ0bbDFLqm7B2YgRa9H0O7pdf04pkZ6juocoqhsLL/c95e10MW7l/6XyVgfHbfrgJ/bnYDNM4NR
Q+vcvkFjZviQ061GDXjDM1dyEfh5/lpavDSsyqiRwEn9k2ZmzzngfWTMUbJxAigbuxiVoP5bD8Tu
/vJWfPTK6LzTF88bDYSn0gVWdJblpnjX2I2PikpRblhZCZJXVhYXTej3UlIbk4V6/eei+2Gpzi4s
GVDuxn1vfbq/oq0PNv+WixXJlh9mUajaJ20C/ptCdTUOrkBc2o+2mOhWl8XBZkyflhav0GtTphzJ
jBJ1wVnoZbiDjCNyVd8vD1GZy3uE6b/ntlRtXKUrrk838a/NRQKShlOJOnuL4LA9vR2L7lSF00Mt
Rxs1s1VnBBVAuwWAkLyMK8NUlkrdg2zOUBz6OLVRIg60t8KvShN3YlYyMt/BCI1+q222+Rbz3vrG
/tf6csSobeRUL/zCPnWq/8/QOqEbS6iB5NZHpZne9EW7Uade9Zm5iktJiUGgZa7QapUYBaAzb3Kc
T3mXfJ2C4DN+82RY/vG+e65+P4bswMqavDeWPfUybdLBCmoNbj+GTWX1nA3SrrS2OHNXv99fM0sc
lJVMFeXBsPCm6HOQ/TAba1cMnzrrMS2KHa/ajcRkNYxcmFuchErp+1SgdOQl0gTJVwIkfDKLcmPv
Vt1iZnUg2YKIfDncYpciKntjzD0tMY6MRyGh+blP6+M0QCVYf7//oVaXBJSZdo/GLbPEQxXUchPk
o6UT1Y6TGjtfmtj5976JtdeEJjNKB6hTY2ZnOUUTgEecBonpnBbtnQzChqyM3DFOyn9N0I//yKkz
Vch/6+Xnbmyp9kp6kne7EiVnGwHtsNV3Dpxcw5OVlm1wCMVYqHvIdjP/faKPgY6Mk6gtRIl89JYC
+kkZCbAimW5S5rpB7djYYg1YdTvrT0UQXJz9h6TtIvjG4BZSoL+9J/Eu6sx/Qwopij3srPa74jtu
r23Q6Kx+JBJhjePkkNQtUixEn9IsyhLQqSlK3f1QwW4t8uxw/zutnlmHpBQyhHnmd/77xaoSpElz
ya/sE5CRx7bqOrfOABlH6qf7duZfu3hcXj2TFnbQP0nSQB+Ss4WGMUUjXTy3AH73utRUe0ceZEQA
mupgjWHnVci1bhRDVo8Xgh1QBcrUsZY0CeEkCgsK5dAL8jQ/DI6WPYx5o30Z5XZ479f6dLKUdAuT
u7q3F0Znj7rYW73rB8Q0o9aLi8F4UshWn0FP29XJ1Noy3KgRrLrnhbGFuwCYZv6+Gh0vYtRr1+UO
gwNmqzVnJ5abPYRMylGkGelyauobplevmL+m7QUarQBXmGdxGXqFhfB46g7K2VCOTZXu7/vQlp1l
JA7D1sriAdkssq7ELarsGxqe5cvkdO1H0UgbIWz1810c+NmnLj4fAqZObUeO7aVZYxxSyEIObZmZ
VBOKrSLClqmFp7Qiq/Wk8VMq/r+A2rlKTnE4NU/392/NRS5rIgsrIrKUMTIk+yTlNYSzo/NZy3XU
lm0IYEp03MavFDo37rW1KAYHysy1ohsK403Xmzi1yAjrUEF4g4FwpNCPoZJuBMo1t7g0Mf/94jvp
yHvZVaDXnqKr78O22WmZxTxj7VVhcbi/g+urgdnFgMObUYXFIWvLqDEBLZueH6kdVOGNXH2FMU48
3Dez5g4wx0DnClh5hgVdr6iguqyq2cBUpi2/oVny09L79zZ8+PfNrAXFSzOLjavTRoG6vfMZqDXF
KXDkX5Glvxi+cVZVud9pzMVtLGzVAy8WtjhSWm6ZDO6rkhc1aUQnzci9Kh6Sx74V084Mg+k3UoOI
DutW8T/EKKiuYWuDCmUmUbve0rIfmqROwuhs+AzcmZPd7ZNYlf4pqvwA+kX/fH9rVx3lwtz89wuf
JI3vtdoSwlNK5WeTOY9BkWwk9ut7+XdFCyeRk76tA13YJwOPF/s6/FRVJvQg/0ShsbcP99ezen3D
g0WvhWkx9u96PXqQdfCRMXs91MKNBpjqY+Xsh58n3XGD6jmuHReU7cZ7cN0//xpd+KfQ42AqUxtK
SB/+d4SbdDcVlsTAeZ76pWsEelXO+oNbSI71j/fX7sJLW0eNS1qSmuek3UOh5M9yMG68Qef9ukmH
LvZzEYrzNIL4IHWcU22Ozp6trQ5llWhESHVTe2DVFpWrmZeEybXlU553QK+jMosy8WBIH9I+l4CC
aoVbRM6wQ8a13DV1o+0choAKoz52MGXupEELTok51IdhaOpdqYcSouVF9kreTQprCGLZDAPwGqfG
t/xtHS1WJQ2S7JyVYjxmokmehD6lD1EaJ6+u4QHkdCCKhvYMIYJlYS2FusFqdT0/R4U1eE1M2y8A
aH72BcMB90/L7Y4DXge7Dp6Nsa/bN7eOCkah2qk3TW9R9CSeDS7g1Y2H6ez+1z6EFdg95iF0Z1bA
vD6TdZ0HREuGKgEvvIts43Nj13QitQNiq6f7C7o9ibMpB2onpOhg7l/cexK3SDhMcIk0DS2Ag6F/
V5MfSf0GAuKNM38b1aiyokA3c0vA9LKstBohsotmXzZeZDqeZYhzHJbjLmQ+yM+tPV3LY68bxauv
JSC+s/fJFFwpOS+iWzuJKCDd4nKo+3+7crKPMgzuD8IMtIfCVIad0dQFZdHi16u3dW6PMi0EAy9b
uwg01jDkjIHXPL6s9qAZx8kANOB/pSWMdvxWHWNJyz+fNbiwcH2er8o8lXjtL41AsTAoUHTIxJS4
JB8PUhkdgUacUkl+VNNur9v96Pr6+E1SjDe+Eb2Mhv0wVuMhV1Xg88YOxZh/72/BylH5Dy2najP0
z++7/lGp0RlWmsaaF6XO0YqmB54su1HSNr7wqhno8RBBmYc+lhkV4CQhAj82TmIE9OCjGu9ao/Es
ImUjytzeHRCNztPoqEDQd1/mGQrcNCgfU/awCOd7oL3Tice3/3J/11aOPlRIVO1BLgIRWn7KydYY
Fe8ldMphmjv7Sgt7aq/3X5Ki1k56bZWH+/ZuOFHwHSoeEKLASo3o17J7NVpOJevjBKFaE9oQzE/p
2O36SvqaIry+SyVG72ETLh5aO9YQpw/kU5UhCx5BmPMOBE+0a8OkeqMN2etTZfIRnSx5piZUmcO/
9h9F66kECsBYZjszfxtuM31uh2gj1N7Gv2sri+u6E4ztoC2anrWuol0CNTTDLtJXNZXPwSiiwzQG
5v7+lq99YkI7iiKKMtMhLk6rJUWZ3Veq5dVFRkdZpRlaoTXd+qnbOnr53AeV/uO+yZVDgsPapMjg
mqHgnv9+kbSyBc0olwNTLOVwhmL2RQ9tz0nsDeddNQPKk0eEwgdbcs4YTZ5MtZQwNWRn5u8yKKJ9
YWjTe38Yvt1f0Noe0sGg36qa8JwuS2iEbhBWVswkmWQp36ysDP6NlBrglSM6iMRJh/KNcLZmkXiG
QXAH9AkXzwwWnUmaQbVdSO9758kJUMAC5DMmW6x2a4ZoSMKWziQ7pbuFoTGoU6RAYMM3xrft9B1s
0W4anzeJG1bCGVxLQLb45RQhl+VBPVC0gPE162RBwV7r40da5l9e/ZGIAga0efOU/A3YnH71pKQS
9MxpBNxX7napWu0hgtnLyla2ubJpRH8CGKPas8rtwsFb32zT3GiA3g7G3inSXRn37hSFiMlt8a2v
mbLp39JnMpRbfHufOxrAVDVkFK/cdVBdgk2DCQXo4DRupEy332gepVdpnKEadcvPGgRqY0e64p/6
oBz2dd7o350qmZ5f+5kgCYEhdUamylwEi72j+pBJiRnJHj+Gt0ORHLpUoH6hDkdf9Btv27UlwbZC
XRo4g3JTrp3kCpq5GFZbeuA/A0fZMSezUTVaC+kEV56zkE3PFA3XwS7PktgKh1j2JEV1ff/j4LS7
vnHcMqEj129s3m3Im5MvNDMBp0EcsrylmiychopayzlJYukUII+0aws5f4Jq87VDWERpxMp43zDs
Tj61XJfdRTWEHsH8nczqbCda7VZlGD7YFIdB028VScn02ajrZwgmQc8oqKFTYVnOPkpa2qepj3RC
ExXBIWuc6F1o9FQI+tj/B+5e8SOUNPCpRv0RIXDzUI3x9MhYXeHGuTU+6UZL7RHyuF1qyPmJOx7p
RTTQHoEI/lR8BtUaxcmPXR7JHyuzqI9GVpeeJUf+GaLoTHYHoebHsk9QuJsa8dDRXnP7IKwPOZ/0
wY90CyA6DUnIYeDtsXrhP/WZI6hX+C06LnbLtoSjvOedGwGSdcp9ISWa14y++mviCf8Q9AjLxY4a
eBwB46mv/apk0FH7wADxcE7HPv0E2hcVxbzt92Hk/wgKTd7XZqgcW78yj3GSTE9GCRtgA+7/jTqm
SP+JZngAUIxyziQ7bmTJ4P/z2EJL0WZiMynD56qs+MOgv0TELLefNc3VHtY5YfaeVWsRA+bSi6za
4UFGIQBNSiEFjRuBYj03uj7uykrTzgNSVe2pLeXsQaWN6Wb6yIzZ2IdIjFq1fyRX9N8ObQG2ncm9
d1OTKt/bspYPVHT956QW2QNfqdzZVW185vNXv8YiyqIdTB7msasgujdEW3kSr6tdPuT1WUTNt0at
gqNj+F9rYcWHKqrNo6bL8Rbtxm2IxbtRDOG21Zx5KPT6BCeVMqRq1KXeWDE6JxDFtF7M4T0ymw/3
Q9/K6aXgCxoJ2QyysWXVV8gC7C7Ug14QmMe8yt85cf1c1O2GmZUHGr3fmY9GJ5clUCwW1GfzOzsZ
xlPYaaGrQrc/HROkzd5HDpAjeDEiZ9/0vNNMwKdfizTvn0d/OMADILsT8hr7YASYVISK/6ZMqeu6
VjsKaaMUsBaaKTiQctvEmRtwb8tQ92RLTXBuq5JXTio3D3o8bo2Wr235zErFVU1aTxnl+tuaah77
k6TUXiyhlZqnu3z0HCfYSOvXrHBz0pYgPZwpB66t+NVQ2nFCtlaapkt/juEDxA+tLWaqlatGQVyK
sXBqirfQRikSbVSHkeZpcSgfqMTZb7ui6j4nhdnv07FCJlA3thq7txVbCgsqLzUN4Szwhou1wRNS
xgVRw9N6+0koZuNanQ+7vtF/QVEBnbT+HAg5c+H42/Dj2xIO55KK1NxVZneXLZ8iaHpG+5wBzvF2
cpF5VA9Viv5gIZXu0BGns7IDwjdl7cbbe9XwXOVUUYriTlosuRpllH5lWTqFtSPvRqLoc6ApkLj7
heY2jKjviqlmRj3UJrHhSSunQqHHpRlkEmAEl/1lWyh5NchC8aJE/WCGESMDrx2jZUVQ3ZGsoH0N
q+/yYlcTHW7XGGeVohwJE5QFY3UnkYsJy9qg9F1dDTSds8gHHrSsytYGbEzgzCn3yfEDY64M1WxN
1q8dPRBCiOHOHnrzrWDQVPvYNEZPj1XXtpFh1oadmk0b0Wrl6FEwJGng+cKwy9IlzJ4RrqmmbxG1
2UGPu29VYL1FQNkrRXgoJ2uDfWJlVdRJwZXxqiVLXj44hRUkA1Qwgydx1GKy/qmoTkaubTSz/gD+
r3MuqqA6UqZUKxWKpYvw2BhKL5wKHCVy6JBum5A7MwH7No2qh1qSHnoz/wWz64fSyL4yduUGltgq
Pt9uLL8AvoI/4iE8cOaduKgV1EFc5xFIOi8V0++oz3+oieHNSmxVbZ+Lutl6ut2GM2Me0+QjUr6j
i7E422IyEMkintGAGr8oUoTUr5R9KrVA5XoIXmqdsZqShpBbcVG/3L//b4+DQV5LRX+WfQQks1hr
MSpFWKeOdaI1/5vpmcg1w3ZrgbfBCyO0sblXrVlJaFHvKUdJNrvMzM7UKwBtMFR5aCgQU+Ezh4Nt
C2tfqQYOVanx/v7y1i3zBgKrRRa1LMGKgNpanqrBWQp94Q1+3e7lkFeqNDQ0g9RDoGZvwmB33+jt
SaG5TVUBOLXDO3lZ+vYNW4JAfwB5r9bKYbIG6UCTqX7U4mGLkWvl87GjAOtIViDMX96ErS06W4SB
c4p0CJnykNQfUeqNC2DlPPB7aSEBldUgqJ7/fnEe4j7rDROi7xOa7oarW/6XOnH6HTNJLwq9Zonx
7/sbuLaqebiL5IU+0w2lsg1JpFFnnX9Ke2Ofds2HUMs3wozJb15EGaZQKTCRvVDUXjrGoMXlmA4+
0OamBL0RFFmNpnGhOj/lvi5+teXU/76/qA2LS3CsXfUtvdY8O09WASIgHgdd7AB7KjxvTB3ZrqBX
gBHeN7riiiyTmXN4uoxZH/r602kzrK+pGJuoLIZMLWmv5mg1p/XGB1s1Az0g1MYkRzS3rs3kflUP
vDNjL1afFHtyA1sAsdhiLVnzQyCX/7UyH/YLP4R+G9KsXminqI6PSf/EDCrDfpkXs64Gqe37W7fS
FzCgIPtrbnERlaPVjGaEF1opz8RDn/oQ1Wlxl7xJG03k1PDK8vuY1VF58J1O+xSJTDb3VlIzpMcA
MCQngwLmk+njMc13ljSo5sP9n3iz7ZTOQdIwBUKUgYxrse1NmWQ2Qi3w9+rdXmEglwFSKgXBa3NP
zMBJJKNdRgJww2zpiKwK7bpxAJWbcf8UshHdgTd/NuyHwh+nnRiK9rmc/IkR5mayNo7qWkYAf+uM
4bS5R26K6nLvSJ3TD4kHSz4AsmAQ48fBaLU9qXrwMNhV8mYKleJNnxcZXNBy5zLH/gn2l2rjNrnZ
bx4bc5dd06HUvkVaQrDXh12lhOdaa7MfvjkOH6yCy1k3FWnjRKk3zg5VOMNBIJh1mZKXM8fIC2e3
Ah0ZvKGSPcUZWfeuL/VSepfnVtA08G5kYfqUmHX4Iw3H6tQ7fVnvIb4h9vdmUli7PI2d8qgXfV9m
e8Ropv4Qx8qUPXV9LabD1I39D+5gH/XKpEzM/ZQgUcgIsmDYvKcBhppgU4bNYyhrg+rmvR1He6Sr
VAhymf+TPCXnd2ycuJuwT82fdyS8hrThyAHn7b9YMnE3Jj4moNEZ3OYdMDD2x08axmHj3NxkBURC
JJQUhQyTZ/gyxYQyLs0TzU7OWVTFLyOSFodCm8emzcLeVbmU7CSzTM6hWm91vlaWSN9/PqpkBjPn
9vUSIV6yfTAjAcTswb+dmvxutC3PublnqDfR/IHmaGZPvH1LRRYszlbSnQxZPFShkriTNZ6NGNCb
HsQbn+x2J2kG28AZ6ENBSrl8uA2Z1k38Ct9TJsu3d81gab/tRFF/l7WlPXZWbbxMuVDNfRSNkv8/
GKdzy+uH5JnbTbveTAOFoKkc5Pic+In1BFGC4VW1NRSuNAWT9t5hyD3ZV3EWRIehM4uNq3Vtn8Ed
OUBUGAknrb223hAr8ywzFE9rLEbdlSw4FKPWe1NcDbtEqbbmzG6CD4KldA2A4s6V7xuUX2sGNAp8
qITn2QBD/5yalByq7/dvlJunCEZ4/HCVAiSkDb+4UUSASuuUoPJEXfYtp2dfAdvoffFFtutiD/fg
T+jJ3uRIyN23e7OZAK+odhJX5xnz245wYZQw0RfguGhTaDm8vPngdtkM1tp4xq6skGYpZSMEQeDF
WX62zKg7C9Gx4Gwib2JQmG+Z/IabVy3cCHK6Z3PI7GSPdDA10AGNndITpWSqG3fazbkBZsiPoOtI
mjsXea+dx9FSKekKzfZ85COjc9dVE+dzhFwJFEv9rUOnQXK1qRgqd5L85nR/t1dciVSeEcw/xRao
ZK+ty1ETDUU/SV5mS8cpjT5YrQEY0N4Is6tmiEL0uRBXvZm/yLJRMSSntU6tnT6m3bQPYXtXkvz1
q+Gm5AH7xwjdoevViEb26WxAdS6arrQPU2O3BnpLXa+A70HpdMNVV1Y1ozFmEWHoYqHjvzbHQR9U
WerRFUAC2q2IOF7f5BZyBrl8fO134rSDg+aFB/ECCdDC1BhToAqpc8ph+y5pJNfoNK8v9MN9MzfO
iHtTSGL/6FPblK2uzVCLqQM1qTNPTn4Hxj8SrOWdDOdMdVAtBNE3SXBvDjtrIor9uf806tOLyBkm
dVsogQqIPWeS1K/6H3Hcn81WvKnsYOOg3XytP4JKoBb+JBY33dYIcbc8a6EFbIURHQN/Gr/mtpY8
BtSRNvxw/hpXT0pMMS5LcdjhLQ5Tx/U2GpJV92GpNR448OMwPVDFclXAw0pNM97YANmuGqNsA6eA
Qe912XUNCp/+YVBCF6T8MvUzxEIPuorEkThk1qvnHOaF8YgkYoAtuKmHmbXdWpWIk7MJpuDQhpZ1
SNN063678cLZCg6IRyBOfJO3pIkBDXNYjzi79ilMrYPVyR9ip39LAuG7fUl30Dc2PH/NO2Y9ZvKk
+T5YVgHqVOp8XxH5OeyG4q1IosGtZD+tYCrXtjptNxcP6yNX4XaDs2MWk7t2jzxB7iTRVenko/IB
Ts/u6708DiPJdWU/g+ALn0CBk0QYqfSz0iK01l55zE2qxGSdMx6ZFS8DV6X6HfVDgTRPEjlvHdBs
B5WH4z9Jm4Z7JVe1o2nn4QmKoy2s0k3Wi2Xkyf8YnwPn/BkuEvvGTDMzjLkI5Dxyp7h0U263+4u7
PQ+8GEybQIlWARrbi90NY7sFeMV5qHTxc7LVb5GUvRdWs++jmUKkeG0XgRVRIp5JDDgWNyGsjn3J
CbKI7pqRHNVYfJTl8tWRCxPwk9BIQBPupurWBlab5K2in1IzQ3LubJXlgxa/3N+22wMAeJ6W0ozm
ZhZneQASa6yTvIzBzcbD+0kd3umhsTPHdCM03kb8ub4MjBFMJ2X95YMrTy3KXEmhn9TG38vRcz+Z
u3Ca3DbaQL6sGgJbTRwhheVNcO1pUw2cMYAby6P/91GfylOY2y4traM+bY3arzk1qHEo1nmlI+m8
CPeWMupC60bhqeH0T54EP7QB6Mv9z3MLQMGT+Y83KkFjbihdr6dHoGZCLnB67OcJYz3eI9G2j6v3
Mmzflv61bV9U6zE2/rlvdmVp8xgYRkEo3XY5rdA04lh1Ys9QfBQpycTlrZWtOB6PGIY2UFSGi3W5
eyl9WhEY4A5EXbtm/c6PaCpxYb5+IcAnKNXQu5zXc719ThOLYggzle60Ih6BUPsPvaNN+/tW1tYy
Y+8okIOhuIk9HcihTO/tyWujiXES+amLEogygo0rf8W36bRz33NbWbfP3anxtalDus7rKiZEY73+
pjndLm7tr5O9xaywsiS+CYUKwBBcGsv0AnneIVe7JPMSHvIFoPUsDPZdnM0D6cOwNVC/4m/aLKBI
04QpnhusQhmMhW91kkGBURNfB9vp4AUo9Y0y5sr+6aRKc5WCxj3B6NoZmjBk9qLkwAZBtNez6tGC
rNCHdRAm3Y1zu7J9kHPNr0xaQJSYFhl1johNG1mT4zEA0KDHIvrxfRXLEMbpZbZ19d3WR6kRMr02
uyCB7+Z69VvUEqtS0RkMTY1z7oAPc8LePHDC/o+089qRG2mi9BMRoDe3JMuw1EYt2zM3hDSaofee
T78fNYudLhZRRP8LXUpQVDIjIyMjTpxjHhTfiO2cX/QImW7uKEY+uiH5gZ1yBneWvXEJg1dfatEA
+KlLr6LVCPYqHduWDnRY/xQhyS9FP7ABo37S+gJwQpF9un/yNhwHeJ4IoRAXMUXq1XcGsKt0aT8y
YaEXB20uH6re2DFxm5biLFwmVCShabopu0C0DaSiKKNLkZVWaytUDxzTDPMv3aDLbim0rwWQvsem
1f0dhPeWE2lLeU1cFnhTi0GrdUAhtQ48uM2/1ujbWw1sYaqyk8psLZCwhdg1kzq31f3QhP2JO2BG
rllqz22rtOdMyMxTrcI4QSsuPYWRqSAfSV/6/u5tWl4SKACWDK+uMWEBrFfdpBeap6YWjkmXr3Y7
KXMruEo1bWL0Yk8XcysEYInGPrWPjZyqgjkvGlvda+bi0OSKfuDFA39lZjGjGEV/3F/fxgbSmwFN
yNTBBrPWOJVBqwU038TSf62S9pPlG4U9ySTB/4MhhDoA55D83lC96VlNZZfpBhhldd4Uol0L08HM
i/ffcwgSgPOiZr5B38UcQz61bWaek/ZXm3ugGWyV98v9tWwcacD9CK9THiAlXU8zjejKWWKYooSB
0FQMSFRDgtYq09f7Zrb2Br4z3nELlPiGgURPrN6EDjf2CktgPjRAvSURWoT5pmaPKuP3w+q6MMC0
xCJCCIgYEbV1vQPOzD7tzLH2FCW269B39M5/RDjpYyTErqxlTpd3TqV+l5reDRqZhHJy60I6lH13
8DPpUStyl/b0zm5u/iyY2JaxJ3rEN2jH3Mx7qeXNfYG2h/GKWJ8Kz6rhN7KtfPI1VN4yrfokV/1A
D5PZqN6eg145Rkbxt1nXfUyHSCkzewiz7iPcY+0fvT5qj0hVJtWjmbdZ/tf9LdsIF6DuuFHJ16FC
XV+q6pxVudVNo2dBuPtQDWLvzpYSuIFijC5goYyWc5U/wNG94ysb1xrlUppFxChICG/wQKEF0A+d
Z45XavdKYnfMO3TmKY5fZ/h47q9yw/8XujpiMZhtys6rlDUSJyEnnmhnP6lPGSrdc7JX9bjRNmKa
Ah56UPtL4g1pwMqGknQB3ACh6PlN5ECIJ9bdQQc2Lnfl46jUP/RWlxxd6h6N2n/VJ/Up0NqdW2fr
m0JZQ3cd/VkqA8v5fFMSUIrMHycf6cKw1twZVjKGQr+Oov4ACdWl85s9CNJtN581o2NPwZ9X6G0T
uRCDUTOYSfWKcJK9oQ6DczwHv2BxCt2gnahzItpxUEfpz6SvdVebg/C5TEvTLkRjdk1Nq5xZGPqX
+7u9EYZ0i/Rao6dDh33tWuNQtGE8Mudc1I2tpC8pTbKUoYH7VjY+NtOhMhBLgh3fYfWx00kTg7lO
osskMEBQxpbuZrNQul2VJgdfDAIXgtJsJ75s3LVXRpe/f7PDgzZndc27+aymyqEbGmaqGxd9qj8l
2K7ur2/jK2JqOTGAT5jhXtb/xlQiRaKRKoXqTaWvdkhrJzKH1MyA6BrtqO6Egy1rzDXjthR5b2s/
rTbMhVRCToFqslOG8pkBdhcZ5eP9RW0EgqU9xcN/gd1SF71elCSMPlR0A7pGSo3wQPQoM29638TW
SnhKguhAthuU+Cp9VsW+TSzgfh7duRNk4LltCaZdFsYe68SWL/AGB6HGpOItStxkfNYSrGj22uLL
7He2ibRnNENSUOy9+LdcnQFF6o0siNi2Cm19XM48VhcepWmUPFGSextMR3MS0+xrGjF43uXKXkdo
yyavchKvpUpOueF6p8p6GtsK6Mg5KT6K44sxZqeK0SQtSB1R2AveG3vGVY2TL77Ok3m1QPqkViAJ
PkPB8fyLKNVc5tJPTqUZ9Z/ve8fGpsFrxMTnIgZN5Fh+yZtTlcaZavV+mF5mCjVPdaF1SO1mn9QI
ugAlNb/ct7b42ipJgp1AB5HN1uk3A7pSEc/SXDLbVZbw7JdEQ+WcnZrkWCW9Iw+SXc/vP8dcCJii
usoDcl2Q7zWUFfjIGmqwwqAiq93kj4I6hl+6KOySnWt9a9uoR0KrBFnJLW+8UJcBoQiZmVKen60B
OYREOk/63pzNhisS4mkgMFrCvM26xtH4o9brzM9fNDWWPhbCrNtQ1JeuFHUoAQyCeOjVcfgf1maI
XOKABpbbbBWpFB/G4kpFxsZSP3XlUZSEo9jv6YZvhEN6J/8ZWf7+jTfOYxeOIl0oz4p/NHHuwu2/
E3C3tmjJRhjyXFL19bebaiR68iTNPElrPxh1gOhFb+dyuDP/uWWG5yCPXlwBsMXqACMUlk4GkhOe
NgbVhyKHZUgNSuvLwhx/un+mtr4ZJVYKUYvPMe1w/c2GPJD9tqpH+NtTt6Aq3ufVTpDYXA1VEfyN
rPwGuJHMWgDXfZd4llA4STadtDL7B8m/vWfhph3SN7AhhKIbTVNrMPN0ZADzHLSdTfMYcMiF56h7
/4NtWQHgR7VlQRPcCC2g7NMVEQnkGUrFs6/VH61QcIL/pR+2UMZRhSD35k2xcoHa6MtsDDtqSkbd
nsQyas6NEY8/7y9moy5IO3ppsNOs4uJdm4GTUkmZK7DOhV/ZwdQ4RSz+DMz+CM9C2VRfkWR+1DLx
72YSnCxS/rlv/tb5APPBjkdwXSaH1rW5MU2sTJSz8BK0jLa6ep8b41OuiEH+7gOFIcadqc/hGzc9
kqIH71MoFTCTGlJ4i+nSiPegme4Ah259YzFDvweIFA3c9aNpDvLSGodA8YpSdqOsPTbNH2Uw77yL
bi9drPDuY/wEvmhq1ddHNih0MW0KJDMTIWkdE90uXx0dyygKCrbaj/tbtLUk0iTEsUHaLyDia2Nj
Szc4sbr0ItU6VZbEl/hy6dRIsV1C8/b+PgmTJhTfmVJmnID+0rU5JtKbkedz4OWjUjhKNMVnP2XG
vkTCc2eztj4jjW5q4nRPgZatTBlznGbQVDHlZTVHBTrlunYSH4lYdSfEbhmCrIbkljI/ZCbrFLoN
uPOlJPHyxpOzT4ou2Hr8Z6jmO3aWH3ydHiF+S6eRFwFjfjfd4HhcBIhVLbgMzdhdJJi9T0ohUlqc
xQNju3+Fsy84971j48mMcxAKEbrRaCys67NN2/mMQYyBF8zZswmqEeUoJ5i0wR5L1Zu17iAE6WvD
DTkP0dnU24tQWoc8yI8Qku2ci631k9iAlwO0xo4urvzm+heqiAduU/te7QvZSSpQRKhgvbVNqRKc
Ol2grlkrvNz/Alvng5Y1vsonXwYoro12WdCb8YQSxACfRtIPB1Mfj8a4t7YtH+IWQAkCViWmNVY+
NItjqAoqCrb69Kda/xjU7xVT+Hn6bhkhSqpgXABg8Ei5bSAmlVKOAAqii2XSjLebfDLhFUon/yVq
RmmXk+uGPAFzPIfIc/jDHbCKLs04jmYVa4rX03AzHb9s2u/yWNXIJCWz9SHqFbHq7RbtKu0hhV/B
d/1Ga5pDhuroHlR46zJasBSSBQyR9/TqtxR6N5Gp9NZZkJSLlFWeWMg71+2GCRiY4SgBqgdt1ToS
pGYGuUuWJBe1YijAsYrR+iYwUfTtvk9umlHUJQXiVX7zKisrTcvaLI0uUjsKx1mZii/5FIuH+1Y2
XJIre5Fz4cDd0gLAz23lXSPHnlF+EbO/yuq7UHzI+r2G4aYZGobAoticm8q4WMWCOeH9ntAjSqfE
hDg34NEeOnrl64ltIpXm7yxtVUaGsFkDicI81DIwR0RZftObSNJTvPGbNmq8WY9ejOZLnNUu1Ot2
HAT2nM9OEh3vf8tVFFkMcqeTNS74DekGMDpFUpUEcht7ig+7hGJVutcXFiLBcT7trG2d8v1ri20j
WC8g5zWsIm4UqTRMQolizQ5th58p3BGhVrxI7fRE8/nXPCgP9dw+N0o+2IoQ7hyCNWDl9w+QuXdN
JgYhUVjfGRooM4tHqHnuKl39akSMjDAVEMC/qQVl9MPqyu5TG8TRC0G3/GoElnCZ2Y6dq2t1W/z+
FUurn1kdgzbfOqLqWdtkQy+lF5wrPBnzZJ0hUIFdTEv6QxVmEM8HyftSjt82GfnEkzk4TH+uoriq
JEIca4iRdoN47Jn4qgfqaR3wIyQN3+9RMHAxdUDT9la8SolGpilGIb20hPBLyG187itBYrhPDHfu
3Q3npWO1jPUxs3LLoV+HWjMlOR9MtiI4JEKQi3KfHsS03YG7SXuWVt9vGgWlq2NZPPeZhhoi6lVK
98c8JLFqt0EvTicrmcraTfNo8A9zLMqwadG5to6zmJWyYwqoLZ/DylB+Kkpd/cwnefhZ1VWrvd+3
VJlmNXO3QDtu4OYa8pF+qgrxRa27n1abyHYV6xLyloFE51poPH0Y36nXuvgWIAT6NfByM0N9M7Rg
ja1kJLl2ThXJaeJHof3AhNso/RVLgh2h7HjfvzaOz5U5+TpEyqXad1kWiee0r/2PllnMijMPmeLb
EoniHyZaXw9VLpVf7ptddvhNjvvvKklQeI2AUL0BUBtWaSlT3bReb6WBQ6Ef1pdq8J3JRJykqIv+
YMaz+aGOavVjmKp76dHqZr0xv1wcby4GvyvZ2b4Vz6S8qmR3ehQmlzILMv99D9bFEEGCWjiPVcpM
68Ro1vzZQE6RCtA0VRDbaOlRz6LBGSxrjyNi41BhCuzKMtRzC5CpayqZ9DAML9S6UD5AYTnnrgw/
c26r/qTtzURt3K0QaDIwoDJIABRpdYZTBG559ZeCF+pm8VrUdfQhi/r2Q90UuouwbfGn3AiSY2px
tBMSty0D8yNfQRhxXbyTi2QoQiWFDjFPxcfcnOeP0hxLrwGEnS+FpGV/Z12j53DPRpl33203TS+6
3iqwCKZdVouWZ8ip8iH0Pd2Asxsxl8E1qiD+kMMD8lBbUX5p6qk5dL2Y7VWVN1wWEQeZERH6D1y3
y0F+47KNrwRCaTQIIIXD86gWTlDWO6jDjVjASQMkDwcfOIn1hB8szALTt1J/phvWfPVROXcYGzWO
WdkiMdJYyY8wSoedSLDltguwltYDdFE32NqqG7SYh2noUTK/BE2p2FKcudBUvLNd9PsoYsGChXQh
OFiXJHDmeZ4RX76EUa3AbTDCPuX4LZRFdjgGVMp7uRWem2aQ90qNW9/1reVVtBljI7a0DgCsCaRy
WvpSgl1Fp56TWYx/3ffQjcBKh/m/Va481Er1ZFYgNPOY+HUrRX8y5/plUqRvxPdjJgujbdTd58EI
T/ftbq5xae4vKQTdnZXdMQ+HaNYHwdPNGt7zMpqfIlNQLnpehUd9rjOXaWZjJ7qu3hT/bul/RpXl
WfrmTKiTANHYHKae3/0Y/IdAEU/C9DOa6vc1T/+1Q2GdGt3yoli7TgFSI+tbqfT6iiCeTV5uFd8Q
p3Tvf8Ot5QADWWYioVaA8Op6ObIwq526KAd1aM/achK51djktni0xFzasbUVTt7YMlafzpx8a+xA
+V7gqW9cn7Hfs8ZgwA4OdyteMgtDmizCAUzAvl5REZihDMNO6sG6bZvRsyCkTqWcIjH8oJs/9X5v
7mXzC/5n7/eT5Y1DFEEYjGbZFUw7xk6r/tRnyRGqf+ZuJ4PdClqwvYITgiVhqXlcrwtaRj3qxNT3
OtmYkRcmBYhgXSvjB7nsKdPd94sNa9RxCI1U1jcGwNpUzwOxMwOvbseTKojnpukuftftHGHep/zs
VVb21pC6SgbrRjLaRkGwJyXB/pb38fjQyEVpG5kSfEcJXEDYJ5LLE+qGRXxsZSGUT3M5VPVDXBly
64gJTImPeVwNKTQ/vTU5kH2NvjulmTAcJv7pt1EQ1PAoJFXx0JZl93XSJh/i5GDBW+VToZsfi1aY
PkcohkKZAgnV57kJLaS2anH6qBdq8kH3uSXdeVaM9EOZt814bEWtEd1eHJNXue1M0+5LkUmGdk6q
56SRtb8Fo4VSuB2Z/z2Jvdh8U4C+wTUViY14hKcoCT1kSYXJgYyqm5FUVybIFeqqquyYWtZ0FKe0
Uw8iyeLoJpKWq04oQuR0HvV4+hz3ytzZLFE7WwjCDK5VDkJ/SOBTSOyyFHvNLkpRT0/V1BivNJ7i
1hmkVJM/mn3Zt4dhYPjHyTJr1r9JTKQZ/Aetglgc6PvMVbpglg+j1HSB0w99z3+ZWZnlJEEwvAq8
zn2XVwhFRCvpzdQpzARIR9zPtX4mDzT8c1kW+WzD5JW+dJ0kyK6cDeVgaxOMGm5IZflrnctTT7pU
VMLBHMPRsmmvIHk9qErnTlZeh44Qa8Lfvi7xykY9Hqh36UI6EZWvUmZKo21mOUrwiUhPzfFlw1ec
sAloPclSaHyuZ9F/1ciE+Re10AP78ovv2lzOn8tagPk073R5OFoQjwRQb8Vh4Yq5mkcvrR/5mq1l
SnwqlCSCg8+fSSajWBgyWy3FsbeVuu9HOyxbkO6yGgFUnPVpAZHGmV66WZJ1xUFh4jVCJkprXjLm
9V6FLG+Hh0JpJ+MAX3MQ20ozwdVsNvBBHtOo7w1bTyJe88pQR+mDFvXNcOpVCgqHQZrH8VSZYTM+
lQBOIlcb5SE7GEav6cdgQsHLpoGjRk5Ec/RVGyapsvVCbjgzqRBIBymthdTtVdS2DyV63p2tFshT
e0Y1zT/LnsEBO1f8NLDbXFAWtKjfCo6JT2sOYaD+UbSpOh3DiQU7yVDP1YvVdFNymsWkNU4ZwUGw
w2mATMOMzfCbKvWtcZhTMdiT+tq47ym50AsBiwyLxW0E7MdSYZbX883vs3nOM4lPHzvT9M3YQ/5v
Vbp4Ii69RfgYl7fxdbRlviPO80TTPT01+nMxp7KdBIr1iV6Fdh6SIbWFRae9SKnGdLD02EoZaAdU
hYKdS3Nz0W9+yCqRi/S0rM2h8z0xnaRTlEzoW0YDxCVM6xyKNPEPBZvv3Y/+G3eatQyz0LmDmhEC
juvVW21Px67QW88cBv9zOeXSg9Va2edGTISDRBC8b24jMaD+s7yrFhjBDSN7ryhj1AkQ9gtKqH8s
qnJ6hIb3nVMzS0bF8+E3Pn/pRq6H3eBiyyagDLM3iFM3PcFGqOjO0GS18RqMVrRTr9taE6+2BTKv
IRG5rqmEBSOjU0CUl5Lsj0ytv0O4s/N2+o18ub474ZdHdoDWA0Op5jrVsYBNKw1u4fVJav70e1Qo
XF0Dn2gPViWV9jIU29rEGOO1TJVcYlY8MVW3TVrxn0QSmtGJiFOVKyUzyd+UNGNwkFCDSI4deOfU
maUayiNpludfLcpOKtzlSDk4fduNzxAlw7SrxGb6C5WJ9menVepHEk1jPGSFAv980+htbrc9pawi
Kc0PShlnX4TZHyt3YAar3Hmh3yYsvJBpxnJcQa7B73/tslJWV2ZfyL0n9T4FgfIXPZ+XUBh2Tsam
GeT4wP4xsU7h/dpMJxgwekyQXEvR/DGMpZMBEWyktjurufWeZdCYbSX9Imda17nT2sqHVGJqBjCP
O2r+Y2iJ735gAM3kZbFQFy4gzVWePHexhXSuEXtNdYR18linkZNTmLp/tG/DFyMqS+cR7B3z6es4
Co3TSHlPTy7CNB+VoSwvAowJCNQGrQ2Jr2pHGb3m+zZv9+jqWKwz8iA2K7MNRf8s+OUoQ1/bgUBR
0y59kYrC+Pv9xmg+MhizIG5uUDDVYCqRAKWVF/mQ5EICERpP+dC577dCQX4ZAF2GV26A3Akc22lq
cOlpkDrHn7R2ttvw9d1GoCpkYnuh7ORFv+pHZ2I+MleYxZ7eBS5JwyWZI48a4l4Z7/Z2gbNFXLhr
KSwtih/XZ8hAqtyKlDzxRmWyJ9TsNRWVlu4DzevD/RXdWroOCqsV6RDcjwjyGsihA0/SlAdI9V7r
oP8Bte27Px4V+0UYg7kkotA63sdJ1pudaAQXv2EunJak+pq19eCYQzi93F/VVnCgYg+SEAjyLTlH
NKttPsQoJE6+nh9luZDcoc7rd7dm0LemiwnwBADejTd0y32aJgKtrU77I6+lz2jefQ5zZSegbmwR
34v4QGUVaNK6iCONqtLHoaV6stQrn81cqQZ70ILoryaRK3JumPL3ePY2TTJsI4FcQ8Bind0opqBn
kJnSfY4ZARsmsbBnyULRanpqIW1992ZRjWDYBpgznft1gZMEqqryzjDoEArPtdh/Efv5z/smbise
lEqIQQteGzzE+rIQKF4KAk8QjwA80FhInnq5PgWieekUwes642dtFPlOYF9P+bD911aXr/ym7jHP
kgzjaAO3Q+9rPIiE2gpdrcJ6Kk9RZYttHVdfIPbKEmeiep4BORGLFzHJdGTgfUS/g9yfovd7LaxX
cIvBrUk2sH4jCJaWTHKpCGe4cjy9rQ6SYP2iYb+Tem0cwSszq6w8n0O1Fsou9oZOOalV5uSZuHPK
lyh4ndxxuEGyGdCqAnteV+b0ShQT7ivEQZK0Owel+VlNDOV7JUfaTmVpezH/z9K6LqcUdCMBIlle
NfPYQaFMEUSIr/O+3zkLGwePFgYjbkulkci8+mpTZPjRCOP2JRrM4DNwwPTQxWDx46RTvoA13WPa
vv2EFPiZCAEYQZYMPuLaRdVYjWpZMGMP2C34xqWC8yXZE7df/pPrfcIIQ1+0wUh1SMSvjVhaZbUF
gAt4mfpwsmWzUrKDz3OddNsMfbCOQSF2p6kr0JgkEKCu3OjqPO1s4u23hS8GYMbSsEFieX3/VHEu
6nEEiyk/9WeXNC8lBIKOUquHSO2+3Q84G69jjIFLZFiRIAqa9HrNutWIKaUIzSMtWtRXvikE6TD/
2hqRXQTnzAgmahIhuVeSzyc0aI2dw7G52t8wd3gZAdms0nAqoGQqUNGiv/wMiMcexS9zVNtms/My
vU1fWSgsvUAuSFgAvlwvNEiN0Ei7ZvYMs7Xl6kkOgA7Uf2Z552bjP/e/6pa3MixMkAbotdBwXNuq
rVKMKxGRvDS0Dn6c/0F1yEvy4vP7zSzeqixgEvoKK3/NLBRstHqKlp7tSauyT9Us2a2wp3u4tUML
Hw/NYYTWbvKhLupyDaonFTqoz0J/6pmDz6xP8bTH2rx1/GANg/CNiI/U4mqHRABeWihUPYgg7QKo
I7HzNvxngKDUGpKvqsQ0fDKbj7SD9ogxtvaLFAmj5Mq89Ff7VSLPbqBQl3tm1P4KR/WpmIZnc18v
4PZ6J3V4Y0e+9gvJp9PLBw4uCtQbxLFezl5HM7V+5jkNvoMZdRUcAxWlVaeWG39vLH9zI0nYF5og
2u43yxzzzA/z3jhL5lct+DM2OnuUO3vu+52MYtOQSUGDaAqEdD3nI2ihMVK5NpkSV5qzHKP6m0iD
9XUqq+7SNWq6kypsnW0QetCm0Qqmvb3ynB6NFWh7AM51CFzIPEEE4Wucvijjc61HO3Hk9oplD/+z
tX6S6nOvQAIAAWkYdY9JPJ5FcQ+isPX5GCMHdEgJZOHcunaTuNEHTYnM0CtzxAB75L3HJ6hI7RGq
i/dHkDeWbqjmxSiG/QElEErm0i8zCbr5YkB6/GzlcVm//17jfQDli4yuMTXfVbiaZ5AXw1gK50j2
B5oHVTofjDpyLbma6VMaQjC+f6+wyJOe7hcMiOt0evKlBpoIAw3lcSyeA/QxHDjz9nKhDe+7srJs
55v02dKzvIdzU4CzbDr28kMuNc8y+GkexOapNZUf796zK3PLz3ljTo6aKgfaHnrJVMEnLx6kgLa8
Vhzum9nw8yszqwxvTLKMfjWvnZxmmxkb1MaQddkJFFtGeLyZlMcohYA8ul6LWeRZSOOt8KKqefRT
66si9sf3r4OKjohwEAxpt5NajdBEkzGDoRrMg478H0RpOwXijfMK7IUsGE5Pan3rV2gLdKqRRH3y
gl73Jlk5CK3yXTC1o1bUOx69cVMtPO/cUUDHzRvmc0Srod9Qy9CrNfVTJuSHSmo/Q2f48/5H2zbD
swsiSMjO1k9dQY1yP9Ai/VxL8RPdLE9Key8d9lDIy/auEm7eKkxhL3V1Nml177ZmrVFnQy9Eht0g
cOQ0lmq0uEzja1rxvnDQQR8D26yCFG27sIY1T0e+ek/4fHOxb37F6lb2Eau0ENscaB+OEaACrUQ0
0SlrMObHqqV57d3/uFvx4u2qV3FwMgw/LxQh8eQhOljTN0V7LDSybIgd9GKv07bpm28Wt5zAN9Ei
GEaJ90vDMZb76hROkNm2mfqjLMTQRRbSPP//rW351m/MiWWLoGKtCZ5Z9oZrTtMniOVB3haCBE9U
nh+zNsh2LrENQDCKYEwOgmIHaktl5tpoYLaIWJlxgGBQ05E5cfQcPyphXPHTcvhHsxoTnc2BJudz
kY2R5vV8hodMQDP72ASZFdu9Ndd/N22RPQqaVXUuNbk9GMbWRvC8pBUJ4BE09ipsR1I4B/qgxLxz
vibV0UJYLGZASqPUcn8LttzZ/F0P46FzSzIoxeAEKmp0XpwGVeSOlhSEdmaUSXtAJ8uUT/fNbYZw
XjoLjh9ajfVbZ+qzCoFF+htwoJ9rI/4Mq/bn+ya2VkQEh3aMsV4GOFefbg6ini6D1Xm+JCS2mKiJ
U9d/F2q7Uwra2iKWsBQSzUV0d2WnB58Y+A3dBrNb9E8rN/b9v5JiOqjVHtHt1pLgtaYHjj3QiyuX
NbqZveihcCpm/aTNyUscNvYgFDubs7UiklWqy4vPMQh0fTIGtJdHzcjV85Q/JdMPSS+PZYtyvazs
nMGNlw3FGaozNCZpEK1f12Mm9qi+QUCeNfpDIo1fUMRwBCN67mQbWkEtRnDq/U5B3kCLcGE+vemj
VJE2RrKYwWWoN+VFiiXlbCjRBz3dm27ccnBkwbgHYWOADHLlFb6VJ93oJ9C4j1YtHcOubQR3VPp8
x/u2XOKtnVXCBfCrMgPSfK+cgvSsmn52NiCec6tIDXcSls0loWkF7wONbR4z124hilBlMJQTXcJW
1j8goB46na+pO8d2yyeWwRognUvGss7341koRoQ1dc8Ek2J3Y5Kf8NIgtRkqnF0FsR4kYpDVjeKs
2bmGthKLhT14mQMVqaiv9qytwX/HjZFcWqnuLwgqCd5caOE5yMfImRMV7Zqo0mUbt40eTZlB0fvO
ufWBKcnAibuMFDPTeP2BUzxzLCwD5KJmfUst1e3mdw6zU7SnkMwKKRiAKjXXXxdpynD0S386G60s
kh6lSom8zyCjzttnU5X/D0nLW3PLit9c7OU8Jn4IOtiT0O6eotLtO/mQhdaZd57XNHtDPhuBa1Fq
WFS1ltn2dXysJ3WqM4WmJTzkbhrWL0qQPOdmFTngAndgposzrLLQhduOiRSuGB6nq81SgwWqWCP0
McEz5llKN1AYFNPXTjEqyGUGzc7nuno/In8hVmMCj6oFLd8158IoQ6NHc0xFa9CQ6JmOySdKivmn
+464EVQgvGJmH5QprZR1Ta2AFn9KcPILSJzozMCk+RQndWQTE+Sd4765ZeQ1yz1D13QNyqnTuBgD
S1TO6fSxND7B5O6M0iOUvTuBfz1tvni+QTeFKi70jws147Ur1nLWQTgcml4xVfqTWuRRBCA+1qNL
2UG0NfaCXDrFYJZPUi8EH4LMoIfVa4X+h6HOwhOgupp9nZOxsVNf8PeqNxux5+rnrZ4TXVIDK1XE
xBuQd5vxnigMnVj8lRmHRBgc9I0OqbHjwlvfHgoNJv8pNpODreJd15aAwsMs82oZsGsY25OfOgGy
AaLx/siKesp/lla31MQ8rCEHZufFYSmfltnS52rSvxlqrPU25JFDYwtyFx5yUka7mEAP7Gz/lkfz
mF5o8BZgw/q0mqmcMfQ+9J42x4fY1N2y0z8V7TsZz3472Vszyxd/E++oi2phZjKRYKDi/CiAWUa4
Hg4WKaninTO6cVlQkmXTqCCQX6zLfQyDJjEddfOc1UH5cW7z+JDoxZ4U9uZ3o1kHM8ny0l7XwkBY
R5qepca5YPOyXPkJu94HlNR2/GPTE9+YWX23VMxaWmLMzZdycA6sh7on2CjVaez35h22wjZF0v+3
oJXP90Y0myiYzWewrqZmV8jenSyxTQE56uVjp8nRX0qpR8aO/60WCPYJjmOuXGnBuoPfX0WfYpzM
oM41YFB+ITphpQR2Yam/LDkvjp1pZd/vB/CVc9yYW0WTYYyyXp3TmQqZaRy7ovcPLfoIO4tafct/
rcDKtNAI6lQLlpj2xtuVZJzmPg9R1WKSqcmPTQYjQeuK6sMs7E0/bK7oP1vrsZuuUqFAlPTEmwzp
q1LVJ3V4J+j1/y6HagB8hTyu1ldRq89hAWpMOM9KzMCUhLam2pvnCS0tR6qDnfO75REwvi5lMhlq
v3URs8kFP+h0ZKUSSXpOhPpz3ctglFKQ5M3EwPF9h9iyBgpv4TBiVOWmjgB/e9IkEMKezUJ5oDnm
DQBGU639VmnyzjNhFTJ+f0aLvYAFlmPG4+7aK4ZGkrpoCjtvnusH2Wwe2mj6pgnyjotvrAj0JVOu
XOnACdb3+aSMWp1IqIbOYeSfdL3+BZnF4E51VB0DdR53fH3D/7ABaRf8gb+bjderqiRUVsUmGj05
LT1VEY7kZzsmNj7clYnVJYlAQTANadN77TC72SB+iYbwSPb5674r7JlZndrESpqoFrTIazrhqalV
RmjrJyvy35dcLG5AdrwUYJjBusV0Q9qX9FKjpRetA+U3l1n0UArx322syweRCu7h/qq23GHBqi2c
YLCKrBPjuUyGLmtD46xI+WQ3WR66mT5Vl66uOgp1inG8b2+Vr/27vKXgYy6znTc8KdZsKEPVtYGX
Kn+X/SUrHT/tDpH4pCaPYfTSA2+9b3BrgQsBDGUZGARv9CBRoJ3BT0XWWQm7ixaof47ikQlkx6+j
PcLFLV9HHGgRrmYokMN17eupP8pzIPqzV5kSUB3GVOTqj/ur2XLCtyaWn/Dm6ohSBTRhMCCqN6ZO
zUvUgpMhmPay6uXIvHmk/d4luKi5e6ko4ImrlYRZpE1dANI0VfUGmYrS843wUANqJHg9hlIO78Se
ZvqmTR69i/AM0slrKim2sIgFVfLPfS4ZTjpAeSZ0P+Fgf6rF8MuYDUc/gRzl/vfc2jKNwgzId6SJ
SOavv6fSGGoNtrVBZcF8UEL5kyWFOznaxm1P4ec/E6sUpmR2QBPGObr4aurOnf5RYILAYdwyOXWN
OBy7zG93DvWWl4AuYtYHzPMtRWxTKX7rz1DvjemDOPeOAb6qaXYC1aaR37o68MMCO1iFXSiQFb3p
rfAipIX4aFmC/iFUytDWp3wPC7p1hmFx45VLFshBXoVelUEXsdb1CDTRY1HPTjAWri/8iPpv971h
c0myaXI/wlDHE+HaG/4PaVe2JKeObb9IESDmVyDnrMlll4cXhe2ymYSEmAR8/V343NtdRRKZ4XNf
Tne0T1spIW1t7b0GXtLK5EWFumre8ND2wfCYjC9Jyn/8/8ZZLJ0rCbxblSqPLTR4zuD2kAeX2dlP
mxa3+OyrSwcSvQXcEugKy+Kjk1mc1NaYHqvMPtVoMj4PpN35ZemDwuk3f1dV/RM35jIntgNISRcR
sCpTW5YWwEuJnDatKR6CrD8Qk9+gYKyd2rfDLKIgGbKi7WWFUMGDzQC3CLMyb2Rja6cWmH7ou9DZ
KWj5TIQSWp2zgBsH0Lz9PMytJtsgJLq/Ol+AqAreMB0y/vwv9sV/B10CRAQE9h0vd1H2GwS6oS6d
thUQZ1FAOj++PtRatEVDG9U+QObAwlhEpbERLli/aXmE4BPfaeGTZ+yTFy1L92i60IUyes8Gz9R3
t9cHXv12bwam789YJVwyQFrFODgk/6Lt9uQK/m/C35shFrdX1jrQOjG6/MjyzLprao+Gqbbdb2Oi
8t312aylM9gc8DlCHwsor8Uy6tLtuSGC4miMmoVGUqqtBSkTqFabz7Dqyu+qoq+j2tTkHlzqG8dg
dY8CvApRHrQgAbh4v5QQie9T9PDkQYnXjO6HwgwhZQ1i9EtHbsner4bGN2MtPluQFbIMxkRCKt6/
QyFop3IW4cKM/sV6AoQOuDNaGBfNZeVPuWasyIENbGwK+Q8JkkGGjPi1LYMKbjAwhuhD6qWqiXTd
KPPouAIg5eu/YnWyM9EBAHdIsC7Tn8QBSAb/IHsPwMFNOTr0XGQlj5uu1v8mzrwZahHKpgDsfeJD
NZlZPY2ghphDhgf2Ip2VBBv4/MGXsVPNh+vzW70U0LqHHgJ6eheSCINnk6od7eSQdeAbyp+elvu2
gNP1cKvUsbqSuHfQXIAy2kUiWWaQ9BY9uKPDYLLIH/P0DoRI2Fa1eXYjoq0FFlTfgeGD2tDcBnt/
GmC9aHEAzd09GcSp86a9naY3AsvaaUfxENcB6EPQe51n+yb7BijJ68HxR+3Q66FZlGiofxgPbLAe
LG/cC+E/QQgEDzd9Y9wlZ+TPvQpFCcAtUYm9bCzY0uU6JUAO2uzcuwoNeb5tp/K+pUFUdt4Jdkxh
kbnHgbFjw7wIpJIb+3TtQ775BctE2UjNpJ4yh8HNuyYAq9PsVzv4/SNJreTGDbG2O98OtQhrfe6P
TVflEhxOCIJm+77OthDBQ9fhX8TPtwMtYhrycA5oQNkdCllHwor7+tmBJDeBz/Et1NPadft2qMWV
RCBkkcO0gUHngYPt/mCoL67KYNiw1+hQeOMtlM7qYUAjD3QR2ENj07zfqVOmK69t8U70tdMHhxTZ
TLXroJl7C8y9dgchUEI5DbqOCJaLiSEr75wAtuSHgZhNaIw1eDCKPxfaHI4O6TqAg9UtEMytMRcx
k1JIChddbx+C0VCQ6nAZ6Q9ZwqozvH8ntYE5n91vWsesbwEvzNW9OesO48JFjrss0gnTgnyJmQQg
cDjdtlSjBeETPkFLAYKDJJkU+LJjEak+L1DYCIbNVPpD5JJKRDCdG6FAVuW4uFx6T8qq34u6q2/c
oKtf/s0vXCwOF4HRmADXHEuRNK9sDJytNJtbmIYlk+WfiPRmmEUoNNDmZAmujyNvuiF2GDdi2jff
J1F/1kZV/VS+prtGeP4jhLP9czFaX5ScbmkDrkalN79i/lxvAvIwQIAi52hPNdWMVVJ6N8regp7o
LUGy9e8OXQco/IKWcfEcwB2cNhqd3cYxMhJVnq6+FlKN9xOdJa87oNhv5CDrm/w/Iy7fAlUp4bPo
zR0kqw/7pAyV/Xn2yEmcX+ktu+nV2YHqNct2QBZsmcUKnrm0alyy7wpmHztJjK3lkGoHN9bmVBLv
Vqln/RjB7hEentC5R+R4/93apie9dKCTnha13YVeUlAnNhWrR4TEHHpQoE6MP/EeGtzDlMm6+uC5
avxU2llgbnRqVvk2w3X7Ea4FhkIGg/8L4I90gqprPbm3niyr1/5/f+3y7mu8isORGxKytqc3sGLa
ovBCYMRWP6Vdea45OKI5YU9c0lv2aKv7Gwk+0prZ+mTZRqz9wqhZI7OD09IRxHVAwrUcv0y59fPv
M8JZJREouVlybwnqhFiVwg2P48w6Dhc9Z1DlNqmlilGuS17SKrX2fz8gQKSzczKAkwDMvd8BsPbh
RGaiP0yW08XFLN8EVOn0dex7skt5GXy+Pt5aWHw73iJScPQG+hbElWNN6+RUcE9uNB5MNxLr1UQN
ODk8qWF7BhL44jpsnMqF1qbHj4kLxaXQ6lMTsjP2yZKB2uZuMz5Mpgv5wjL1IlkPHbwnoT7Z6gZp
x0BveUmubZ+3v2ZxF1hdBd6jb0Limns7PzkF2gh1+/v6yq4OAvH2Wa0CitrLK7FVkD5w/QmUO+3R
3UzZjkagxyPNA//p+lBrMRFiBrM1xmyovGQeMTwyBon6+6GbLLq1vXQCt9DXMZop+QYceahVpCLY
XB/0TwqzLIa/GXXJQSpMiCBUgsJuwMgYtMOyrTHbbJJC/HIzdwrBxo5BqoYISLuTTfaoCm8DGPCh
G27htJzVXQyeEhRUkNvBter9qbGHWgxe5aW475h5T4mp/agzQfPZEAd67bFB01aHNTC7r3WZoR7g
D1MPC2G7Bl0xUOIXcKvcDXsbQh+h0zX5j0ybhorQArA/CcDX70EQkbtGGxsYEQZ4btsS0Gargzpf
vzWyMqJ9FSa0Uy+EU0BNzUkNSexYfUkRKuz8wW0DN4MTUEo+l2menozKMk+Qw7eDeNKGn+yGpkS2
aDUl4F5j0DXftKNNe58GsGveuj3LXqousH4UgIfhd/mdTWKQZHsohHGY3G5ElqB5w8tB6pMzmk53
7zWd/AJXznqMIajZJJ+kUePauL4J1hYenUmQQKBGMMu4v1947K28L0ZDHEfAu04+ejDnAKCnfxEU
346yCFJQwRpc2VGyLzNPxL6uoCqNb/6Qgcp1kkN963W+crFBqArNYLh0A+Nlzq+WN+lTCRHEGZPF
jxogrjMoC0UkOsf8ZOZZupWW5eyLLLXC0rHGyBmG8kaKs7qoAOWh5QmIDF1Gjo4XIOWhTXhIvQAm
MBpop488H6rt9W+3FjVQoQOACf0/CKcs3kJ1AcgrF/B4y3gRyxLahQK8F2RU9sjCmwWd+RstowVK
KuDxzIxySIO/X1MREGohWYS9huj2Jnhptq12ROQnB+Ct6xNbHQrSXLMLDP65TErTvm/hFisY+ISm
tkPYTUsnGnHu9z4bQTAEJvnGMbgcEQ0fXNjwwYVL2gUMVjLBCwOyVoegUQdohT6JHI4lQJ6fxqH7
en12l0/m92MtLq/RMoRmGcgtMAxSYealr9VkvZQGII5gyj07KZvg5cjyG5yvJeARLxuQvGfEEVpN
gHIulTBcAOvhEC4gciwncoeWuYw9SJKFk8PzKLGAtsuTwt92E6sOnWL+3td2sSt88gCj5erMPN7G
HjP/kjz6vz8L1BvAyWYkxSICOXoIkl4l1kFl/SYQ9qFK+NYsb+Vll7c5Zo8zhxYOAHlIO99v39Q2
a51BEvjAB+ejr+SjP9rbjN0Sf1gbBrxUyOfCPRBOPoszyYemnvxaj4egte+8Cu63rhcNRN7oUa7k
YxCtBxwXiCFclxf1Rx8G4q2pwPzAC2OydcgtKoNIFmaSnPEcGmXUJlkCE8vUseGwCiLuPSx3yFPm
eRPkS/NRi22OF9Pz9b19GZJAjpwFimfWMdZ7OX0SDLBJsrqDaySfS89MfnjKMsJ+1N1+MIkVp31Z
3ZKPugy3GDQwgZNHJQoAjMUOMoGK1y2K6Ac/qCU4swY9Tdy8pW9zeacATALjGEAr55LQsnYOG8uc
TuUEE2vjawdVlGL63gSwSyu/0rqPTO+zZ/910xEjAgmGCwQYwQtEWKFAa60LLo9Vb4PlkNKsnSKa
AbQMnH5V/CWLdj6IINECQGXgzkR7fbGMaiyNFgwV68ByIC0rCVcJahHzRhha+VgYBbgpOAphcsuH
hDXACVAogOpYVsalXd7lVXJj3ZC6XNxVuHbh0AxSFFIaQOreH3Y7gVgxF87Mbw2OIiExzPTysFYV
MrjU9HdQ24041J0MHtwhh3uEjccW+pJob3lWGdfT9FB54iWxKxlBywVVEQgFm/63uv6tmHwMJEtD
1bLzMEE4Nxk/oTyGrDOAbAaTc/3ahJ03iVMjuYeS9p3f61A4YmeV9LtTvxqNHcMY/MMoyDGdnK99
3t9r8FdcY9ygkhHDRPNj2rO7cUzv/dL5SWX9DJXsbRuI3TjmvwzxkVbJBlogR9lAWAb3PctVWE39
V9klZ1uP7dYroVHr8tlnm4euTba0lF8bK9v2atjyNHtxqnoTNPkOzhtfnVI+KgrYtbRidJ7Cdvgl
kJGGlt18BGXBQc+PfWWlskO8U37igfsJdl9HWhb1lhP/jo7omSGaaNVH0hxPFUr0pjF0YQVqUMgr
3DB2ZkP8VqD5kxeQ3DO/atHf5YX5HS7nxzIT+yxt7VD0wVOeqQe4TW26TNz7KtiMYtjXrh8zVXzK
AnfHzPLYFyzmUm9c0OsmEnyEbvCXhhlR2bBN0ZSHolEfyWh7O2dswirTp8QjOUABKGk2XXDq8L+g
uxEWqfnN0cUuq4qdMsHsNJ2vbQr+nN2JLQpSZ+WqE1A0B5jQAIFn23jv9gfDY37YkdbeB2rc9bzf
c9P47aemgaahu/OSfm/2ObAI4ijVLynNqO2tGLYtj9ZoHLGKR8vnP6BJaqL7Z5+RkUD8HBawmd3g
CZI6IXWTLQQ+vrO08cB28j6gL9GEaQCegtEfJ+4cGs0/Sb/cQuo1giRkJK3yqXDJ4+jrR1jzoWxU
sFdRpBJinAMNg+ZboCCdkbWjDNEE+l322o7qETb0g9gTuELF8BR8rQZ768sqduo2h7A02WhcHIAo
DyFIxptEu9ABrmKbl2HgCODy1Xka5d3skKpE89PPrM8e9tDI/IMQHHmCd0YZ8bnNubnTdf49CD4l
1RRXKvGOcrBfB15GvqWBbZ3aMxNBH/LAfDJtlNlzaj4HRvUk6sTCQNrbDnowoqJu95PX/Wxh9RGn
VW2F3tAf2MBPqfELuqd9CNVS6GkbdraFlfkRZieRAvMpNKbmxLoMHqRmkUOASMotlN1wKfI72wKa
w0aS5+XHALVkRZQTGp1+hdptvaNj4u2qtOlilY95aOhk19DgG1etG6LznYdlhio3m8qtZU5Ht9Cv
AXy9KK1P3Bk/cxAMNnhQfYEelLVrVCD2kLsUke6F9T0jhR0JZh6TMo3TqTrkSRsRq1Bx23ofWQ9t
HPwKXblmhLz1teE8tnvhR5QScKZaPNc684dbVjzSidhLMZ5hVhgya7gnZhB1DfmkKrbJaIVt6Vdn
H9i9qTS+Z076vRb8hGooruLC2JQ1r0PU9z5B3/jVU+jD1cEWF2qkRXpETfUhS7xf1O1jIsjOz42f
dWF9hEfNBq+mDZLMvexVbHhA53tpu9U8xUMW/QOUruswhRtfSEsEgUIIbwt+5aexHe84jJurJN+T
pP7WGmPIVPoBUq2/A+ljDXlk2WzLiPnsCX3yIaYfalOfazuPrKbb4dVsQFM937ncgMRcPT5NUBkA
N9TbSo996oJJb5Imf+yCIO6tKmZV/3HI7TFydf95sLx7tzJesW92DWBjSe6dtEHRkna3UE7/pssg
zjNzR0i6aabcPnDqf3BY8UvVZhM3XMEKIT8mwgq1crdAUX2hbDyZZXuA1XwVwmH7E6XZkxj0PbXG
z27hxVmbnokLmfdM4MYzZTnTDA5jMO3KLtkBLA8GkfyBd+ynwOBG5NvJ/cQgdg+5iTQMRvs1N4rv
rA3+xNCdEDIGYW6XqJ6BXDa2UTDwuw5xBDv1iUHhO4RAHERe7CORhhvixG/wfjkPZdVs/KLaU6jR
h/00nqRMHspeQrW9g9WRZXy3CpxeQ1hHVotjbVlHh78GTv/o+WC05xnK1MXDBNSdratto2Ztdd7f
91pvzby4V+5LZ7oygupZH00lhFx79wN3hMBrFJmoaRML6RItI9t3w4KSJi4N5xmtX5RdguA5hWlw
mGiGh6sKQhF4B/T3Xzqr3PWJnCXG7deUttA35ean0vBVWPcGhBymzVA3r05v/mj0hGuOQb8xKPbS
ABHAagRUjekHKZgIiTE8GzYYo7RuTwStaJw0+6Vl7NQPwdnJnSQClHEnsvw3XNu2QiQfkgBa2obY
+rAlhH5UF8NE6bEIWIx2I+Ttzf0w8FeVTS/JJJ96037oLRV5QfpiUqDNHQQnJqABQUm9h2YBPLM6
K+70vVcFZ0ihOZGATj8hzU7YDMIUKD2NJHuWE3oAlD/RARK/Bt0DULAzLNwJzQRhZdIdaW0evO6L
EtbGhsh9kAZ3NJg2nYajChkZDY002/povIZDCg2C7tlxNIRUSVN8TQqwFyCoD49D30O7LodXRFtO
GvFw+JYN3jOhDtvkqvlmEPWpL4aNx/lHlflTbNa92mCV0ATFjulH48Usmy0MCH5KOtQxOM0vVelt
+yF/cEh5X3X2PZOotQcV+jsVxN84zTYQnJw2xmhtcPmoSLi4N93+XKvZi4Mnr6acvrrwwOYu+Wgi
RIciL72oZl2ICvJDX3h3XZaeGhvSHQ1cyQDhriq3i5D5haZmW5GoLcn4XZ66+zFJN3zKz7Vb33vc
esYL6keR0s9+o5+pmciwbJrzmMOak+dfKmIfaf7bmaxQlsZGdcNHUZQsalzzo5EBwBUk00+8CpDH
pB84nmRb14TcUOr8tAZJYmbSI9irL05tfynhCZv2xZ6CdNB2vdrLCg+wlOQnt0xOdT8h3ksjtLXY
u30pwOdz7hgbauSGzh2v67OS9ke7ZhuRN1Wc4breA4eqd7p1/C1Fd9Xw4TddIw0dpHfEGxSXkX+j
orTyeoWgFxAgYHfhablseqOmikdjSoeDhNp9CJkx4+hLtw8d1Xmb6y/FtaFQdpy1ZFHzvRBfJ2ij
WgyskK3I5bn2kt+mMs6Zd2tGKy8BG99nRrKhAHkhai071bYN5EH3xCF3Igk+mJ13B67PFGoQDw2e
3Xp7XL48HHifz8aMqLNg3PcvD9dNjIBDu2OfQ6IbvQm4XkDmC7IhT9eXD+CYy5HQh0HJ1kXV6rIC
wGpdwk6bZcckFago9zZsRHqRd09pXtDXwKqqyKv79ugD3HUaQNWLDZiGRRNeN3e5xrks5oLzJGEf
NqCv/tNsKnowm57jp3dYL7vzzgaDfrXiRg/vj7bYeWIYN1lbB2dkbuI8CWSHivdpEQuLovw+FI0u
Q6ID+TOYquZz0ZjkqEvci4MqICJilJ64c9G9Ccuuds6N0NWhJVlwrEuo0W8UxOv7qLOKIkoo4yfI
PQ1bxRvjc8kG494Q3NnkkIaJeqKLb7Upm7vWb+yoUcOA10buPNBkGKOhawAPybz+KKqywn8r3Geo
7tJ9w6agQnpPsodqhEx+hBgiPtcezA7DCXotaLQzhPGKAwk7BLhn+Rjw3URpHg3KHqDv0vpmFucw
gEQ2aLf+fWnPWl0ih64mfDTinGStjropzxs8Jy3EppYBLVLBx3ZKSJccZ3J1nPewuAxr9Kz2ZWJ5
UavpDwAs0d0nGftMAwPe6zYZh20maZXF+LfHXd5I9eRidmYokjwfw4KzInInkh4swvINyBl17NAG
6FN0O88QqeruUyhOxCIfhxCQBvsejUJ+KCe72SUicfZNP+E1089wNWQ33b4B1B+k2yyXvy1Uyn62
jIttVUC+CdOu/S3QyK0Rpi51Afa3gvJxTCw7GgcLAb5zxabQU3pipWU9cjrBsJ4wM1Kqc8NpUPmj
U/vwCWiMaYxSbda/PJXi93ZkenAmvAGVO8jTpKX3hWSKntGYGmM9jeNw5L0OPmUm6+JE59leuFha
Yxztr5wS546aLRgHmpEgtJLue0cn48wh7/6ZOd40hZbLZB0a0tYRChFTgezIyrKdS0gCADdX9yrP
2kg2vbNxi05+Axk526bw4tl4UwXJKD6UphOOiFMb5L/dh0FT8Vzl3XQSRp3kYQIh+33XV829SUTx
3ece+QC4Y7+jQ5CeobjZbGuZJzvoXprbpqjs7z4Zyt83IsFKRQV4g7m3jUqgDwbw+5ADeEAbIPHO
jrXfavJpqEiws2iHm9svpf+zTur+I7rf7JhIXt6jH49HSJnTyg9T3pQnotE72/YlQGmhaeFwxtd/
30qgn2G8PriGAPReeOuBwW3zTHVsbyWqZhEZW2fYgv6Kd0Fiipz+9XAzth2u9bPO6GWbQiYta8Ec
9/dTVr5W5ogXe/BSWbfU3VeK+JCZhUIBuuE2aGbzrN92mDxagJSPZgFMUbZQx4l99ejXaUwbQAuA
h+LFj+vLuPKVUVOG/hxczoH2XJYf0Z6AUDaH3NPUgMfRcDyym8A1blTn1qaFFgHKtzN2wV0yePO0
s1MpOvswBRz2PwpVLT92EwEky0OPJnvq3gIgrZRVwaueVaBnR8mLttLYWkChpIwcgqCiG5dIEQEC
K0EecX64ukLfp6+KTctZHxmdkUXXV3Vlc7oQLEZtdVbIvAC++qxzEtU2bO+K/Efe0WfZDmnoTLeU
FVbWFdVpcBGdWaQDnJX324VDxCaXcMI6+CVVO4W28YGbjRnz2Wq2oq0VVw0BmLh1EW//foqos0Jl
G/I5IBotMpLRNLUGxtvfMzv39uh8yNDAq+YYoBGwuT7USrI168KC5IZPiSO4iESTcG0YRyW4fdss
SsYvOvvS9q/u+Bm38V8fc3w2uJRAEwhujziJ7xcUEiwwOUdmDBEZVn4I1EwRINDTTmXyl4ZLc10c
+hLYn+hpIMguK9auj1pTRaC7nvbY/Qry+VGQV6iUOfCUQYqzqWGY9y+m93bMORq8CS+TpiBKtz4/
WkkN0ziWtfsAEJAH1P3Y/vpHW2l94pvNlCBQScERW0QyKEYwu1cUtg72B20fodmIgh0IXLccS9bH
gW793KVBwFwcgdKwO5WAHXGAdS6kRfQ4+E3kp9L4AYdrs8CD2YA08/W5rR1vAHjB2kJ3HNrWizEz
Y1LFZLLyWAN6k4QK8Jvntgs0nsLUbm8hG2+NtvhoJWWoP40OpCTyTyWMOUFziqWrb7zR1g6Zh/iM
bimsyC5gSQkEJVN7KoJ9p9ufJsR/wqHOT3wYIj8zv0I84Nf1NVwdz/6jfQuleGC/3m9FZJvFWLcq
O5ipCDt1b2H10CkCFurse7eabKubBFQHpDKY2oX5RwfOauL2k3PowK3/SEyJEaoEeKgYDnfpN1RS
VflvjppjAKk3G8lBaub9/HLZ+qlntOnBSZI7MZUfy8H+3RrD5+vLOH/89/AJRJH/DrP0VEiGzBU+
6gWHSrOHRKHEYN8yt1kfApkgCq+gvyxThCYzYWqYQWKVUDBvc0OIyOPQqbw+kdVdjgv7Tx8UG3C5
H4KBlTNMcE+HB45ClOvFwDbe+Cir+wDy4kjL8VUQ499/lMFWPTeBTILe2rDv0pfEckOvRQLfP/2L
2XhQ84fptOMgML0fqO99aTSJYUJjHwwTpXZsSDd40Nw4tKuLBviBN/N3LvFtsEWv8Cos4NDTiRg+
71uj9eFF2t5YttVhfCQaoD8BBOPNZ/nNtcGVXavARk+mzjkcAQs7APjUOky29/cQJ3T3Ud6YGUMQ
oFyigVhuDj48Vunes5vkS83aHPWEbNhc/zoraRN0BYGLxBZA3rSMPXBUNMoqdZKDWR9U+dPJjGjI
n90er2CFuGf9/RmFmsdMl58JgYiw75cvh/aVbDPODxJ1qWAYvtFOf78+o5Uz+m4I+n4Ilvpm6dnA
2zOpgu9OifI3CkYwBbk+zMpGQLHLQMULl8SllrRD3Bqm13h0jUa745m9teA6m4LecX2YldlgGHsW
tYQEJPii72djB4oNDJ5JEL3wz5C9e2kc8eX6ECuR4O0QS7qAQDkIwug1rru6dR8HJu1DV8I6XRSD
HXGk7zdMAFZXDlQ4+If/sVJc7AG/STTwOwwyPDTbkpHelZ6MYIP2b1YO0D2YSsKb8EKtC2VhbbRe
Dr8guImmToZiYX5jiNWZgEPyxwERed0i+fGU8v3BaYHjUlmCNjRg23XbHBNS/vVAgKmgiAuBF8gY
XKgs+oZquN8pd69avndZ9xvH5gNqvl+v74TLRGSmPwLIj3wf/7GcT4vLm43CNw6j6h5wA+1LRk7m
UBzx739qSPnr+nCXyzeDb2ZgLOoW8KULFnt7aFlBhD1Cd9RlQHBMRCUbwmeZRQ8161to7Pmve58f
ABYzS/jil+MdupxdaqOu1/tYxB5pbAguwz2wigc7l3cTHzZdm50bo97DFPVWqLg8w+8Hnv/8zZ1h
DQm8TvUESzyr0RF8lpN4auStsszaKFAUxE2BejUC7OJmSivSNwRvg0MNG+Ax9GCQTmL4tCBHuf7Z
1gfCPgSgEIWF5WcjdguuQgut4rknnI+oB5r1DfDdys6YWRD/N8RFKlelJMlTirMLh0fAA2DAa5Yo
6MJq5vpcLmMfalmAZIGqjWgEZ8T3n6YbO4zUFSNkINgOApRRpaFzZqooF9bu+lArgML3Y82/5c02
aIvJ6DWjwcERQwOAkuIPRd8ksQUdYcjLu7hywXgGjLk2Yg9A+Q1U80TssrbdGshubnzFxcUPNhpk
13AYUDL542C32C6AyGYo8lr2niamEaNifDC9/GVwnA0YgGhEZw/gnaQ3lnvxXS8GnX/UmyUwnZTq
KoVXhZkVOqbwTgkH+PkccwuWZNeXe3HaL4ZaBBcSSNNsHS8D3ni2CnCLZ88gH3TOj3qEeYGRsCip
3B+19D5fH3hxPP4ZeK7FWijFQgdpcb1pd0AtZSySA4zW7dArMr7DtZ7fIFUvWZT/DAOpmT9q4bPC
5vul5AkZuYTEIdyyga530TRvtTpWADl5Qw0liS6udXuETdqOph1ksL1b8mzzAG/C6Z8f8MYsz1vM
M+8NPZSGJOi1dqE5/ipLEvZ+FfZzq9yO/35RUZa14MeKmHOBLS5k4QEf5sHbQorHXqPSEND0RmV2
bXO6fzSCZuGWCwMSRuquMyD8f4Rgvbtx0OTYjDBr3pcBWsbXp/NnE1ws3kwrQE0W2eMSxVsjtze5
TTnABrV6oiAuipCZKbpsWhdpF2aGU/G9M3IWnCVKKz04wMCOh71JBmtXjOQRXSz3JehIENmVX37v
u9wydsorGxWpjGk3HhhF24pBkU1skrRuWmAIaXkj2V7dBHg+zk1ShJNgcaAz5DytFrZxaOFRE2U+
DK+rMUgBqSqaCNgSO0LfMb0RutZOGITy/zPo4mhXJsqFiaHB8K/kz7qlr5ADmW5suMXF8M/uhgwW
YLpQ5AXw+f3xYmhBNqrOk4OX1q9QnjkNCCaQLP4mS/J6fTOsRWL3zVD0/VANzJxqW9HmQAc/3fU2
TXd+BsgFIN12CUMIw9y6UwOYY5DcIqWvbnk8xf7PHXL+8zfxGDaJzSDSKtgDuQq8tQGEn67caKR/
qVD5z3K+GWhx99Umb0tc3wLNaL51AqBVjOqjLbqv15fy1nwWQTF3zUxJrfgfZ+ga1ktDUUdj7d64
W1aDL97l/zm+i082CglghfDTY9ACkliA7lAF3V1qoOPNuKnCYvRUlKF8EDk0SWOczSJqXXIjiqxu
HDD5ZoLS/DZcfD1UDZq+aUV3cAAfDsr+yTf1U5ICoQlAQmwp/S33b5YlVg+GgwgMwDyaSUsASxHk
uQcNdmh4u3Z3npgCSDDN9MbKynYblP6P6190dY5vzvriixpyJFXiTNMBovYCuAQbl91QtN0DK7i5
YV4OgQBdj0cJKPn2+tC3NtMizATQgJAgLfl7iFFu3aSKg8Hcm/UtN8W1YVBBd/C3QNYdq/r+DI59
bQ0t6YeD66LT3g0RRIyeaxbcmA2d9+Tyynk7zuIIEiNI8Fbt+XHIQP0Kc5TlnoZad79qfxjQHGjl
ePbLxOVnr07cA0Ba9FszBuhQ1spKAY+zJkuGjeUVDnCCfQnDC2jpTtu+Q2O2phloyMBMBnYPecnc
c4CRD/BHZdTysb11A6ztCgCbQLYyZ82zi01I7IZnpSiOpTd5XwdpW6+qS6qQBqUOcWzdOaCxrc/Z
LZWpta81NwXgow59aZAC338tTgRe+cyFCypwp60OTsFEAcChX67vPVA11j4XdEIwErCYF039WbBd
NVDFOxaOiQ4mtYG7oVXZ72AZr/C8q1T/4uiZdJEQXmfRCD+EE0D7cCBMSPs9r8B+1b6fbUDLTMSu
bJz8Q8EGaF/5OWxEROUAPIMGYFjlRrKnbtNs+qkeH1WrwDvXRvfV9r32yS5ytQcTwt2CbOE/GpWQ
RahRKIb9ICtOueWLDRWlEwFTXu5BlzA+gRkqH6RDWh5ClAsiC3To85gH3SxzBsbSZymZ+ZyMQKIS
Us8IaWuKVFD/qDIv2dRu7t3ZVetsAV8LtoNl4G+EHULYjSLY+8LLvku7GY9gtE0HuxumjU8ZWH7c
0OQRKsHl/3B2Xs1xG80a/kWoQg63i01YkhKT4g1KtGTkjEH69eeBv1M2CaIWJfnCN7LVO4MJPd1v
8Nq0zPZ+ju7BXk4b57NlNu1nnN9Aak+lb0l0cfz8tpfKJzvOQErWvu1mPEW8IkaEPBms9FC0+LC7
vcWxrYKpGAByxukus5G6M7Egi/cWiC1KCH151kar/GaV9IV3StpTxVC19raLLMcrYyyD2jYxd0E3
AlAOgIp+gzg4w2vDAmnNwslgjrVm+GnWuTiMstYetAphpEBVD01k8ziyI/mzVA/OXldF9qzUbXDR
TRQEs6DpTvU4p9y8xp8irQGRKlXTybHJjZUoV77oTS0LV5XFF1sda1cXneUBAe7PilQOgJFazdUV
gJhKKeSfklXw2csxeQl6vX9KuwKwlJ0HHzlhdJDAjoBeMk1As2yd9cC6Peh66z+mQYTUWtqiaxL4
hlvKWe9mcATdQYba7ocO77rGcqIds68Di7L8ZyPVgIHaenxbxhn2pm296+Ow2xV6kFCvAKw0l++t
GKZQiiIWWpe3XYIBW6La0idZRj15kM0cGkcCIQ3ouqiP5EzOiWLs5OIUhriy5N9KkA0egXM5B03K
v0xh9hyOdfgyVKL5FrM5vJI+2GOblClM9IxXUh2Cv21DjB/McMKATUGqShqb2o0LaabGTj+DIIXl
IsU+aM1eK0/QW6Z9rOXm164VUQFyo+xnwI8NXs3Ei4rD1rMM+PB1hiwJQDhasvTUd7bDErbEN6mn
nMGWHm5s+KIfUyd/Hquyv0P8X/+iZUX+VzuqgXrSyLA/tmYFqL+JBdVSm/9NtZxPeWuCY1cCfQdD
JnM7WeRnexQJqGhksNBMsyZs1kyhwI2uSrhDeX8G6p/cNkmuntVwCh+KTqHuAfv53ldb43M7asWp
MAp/X+p4nieG+Wj2Jol2jD2GMg7qZ96j00Xp2gwW69wtQl/Sm6Qs21nS0O2bCtaTilPpZ1+waDVn
bD/rWo5UXBd28t6OnPqr0ZcayLQk6y0EOBsj2bO9kSOO9b4wwA6m9X0VKbCjOHD4d2zJ/TewQMwe
DrzVp5zf+SEeCr5W3EIT8cMYUB1CmzhKgQt1WQXaDr4/wGBzMveImBr3SmmMR7ZHwNiEc0yy2JZc
fnDQu501gsNt4mw4hwLyQDgA0Nppaax/Y9rrU65UmLmKHPW5Bq/cp97uYKuVdnVjd6q48+V0uI2g
FvmkmlajwmEoso8+bl43SRirrpAsY0erQL3nO9Mr4KHxAKA9esn8TPpoRWAboA/oPyaUiHgAStau
tXBN9qFl7IAlth+0ItW9RDKHQ5brarQb8XbbN2bQ3sYAQu9UIUkf8EJsPN/P1C+m3aU3adW3btwr
yk8p7BV6VIF0KnSjPyGsLX/O/L47JIjeIzolx3+pCUt8qlRl38Z6JFxZMpW9HnNWILRZn2x9yBGJ
huQUSwLCRD+Ozb4dUMsJ+PsTNZGfayluf5hyNe4FhJwjkn3OwRFA5eNAU7M7VDVymCIZKg/VIIVu
AoLUP3VMM9obUu0W8pTemlJEvUSu7OYQA9a+jFQ2XCOx0x2AG/tZlwuq6ji7nxyUnr8Jv5f2rd1y
Wg4mSDyEdwMXGEt3qwBi+oJxsg+1bMwfdKVLPSOOp0NRpSD+/TK5AYDYeuT2yjOAE2dvjH42um1u
wsWqnULku9rPClYUlIlnbWrtnVb5xqlLau3R0FNQaM7UPXWpXhWHztHqL1UT1Z+xAtH+GqDW7e2i
q3exnCYgdjkfvvHbjO5g+2V19gNbfEvKxG/Jn0zl40T3CGk6NYX45piB8gHIjYmfnZGbxwStEHcS
TXYyMoDqblYn3c+o19VDjJSmhMBwe3HSKEp2lplaz0ZS9p8DaajOTZoF7mhCw6ry0bwFBtCfmjCr
T0mJ+ia9CtsDpVTDy5Tg8dhpYLoO1/c5zPz4h5KnrctTLQC67bcntlPjTpo8WzVbJHKlw2MKAOOx
zqigZWUc7JLetKZd5aAS3SpSvJdSKf0ptU50KynBjwZA3SHjRfSh0ZGK4Hocj4hPC1cyRMbRBTFs
56tTtzOrrvpUaUMCr0F0F6sM1AewOeoHJ0PqTth18GQECf/d5IcPSmQkrgYPaR+0if4wdtpXlbTs
1sg6iSJxUAaRK+tN4Sa5prHNE+XE+ZF5E7cPTE5FDo623YujH8KtsKemcTl1G1f3a58rvlXOhtlU
j5rQpw9GIziZqi4fL5qOM+QuINW4qYX5fUYnnqQp6O40szCOTjNqn2kVZsoOxwL1ri7M+AyZWH3s
RSIuZg9bY6gBho2p6J5Ko/IvfdnJZ02M9UOVhvpJWOV4rEWakkbo+V9hVlq3RtlPXqbgoKRyZH0q
WARHylL1xw5c5yXVGkZWk4hYkj65UyS6Qw7e1Dq2ZOwno55K1+j13E3z0D5mVgiHtShHy6udLHVx
00r2fcbRLBXO38BPVJDMTXhOdS28Nboygw0kaudSjZ16zGK5vw3DnuPWLCgqyZFKPgYIuWxB/nYU
csMd/BM8JQsp/SYZ2Q+z7fJDGpXSk2V1tHq18Rvek7B65UrpzxUkdVyy0dJIxKOlB8euleF3xU4a
G9zEZUPpa1R711JbnSPFGUwN9m7Pv9W8nQLPQPRj2kWVg98sintj7xrGULqo3RaHspmkUyAZ3W2n
WsEZoq10iKXAua8N8yUYgoBVC6hsJ9Dy4KaIisj1FdqEmWahiEOXnHw1anG8w17FlNv2ouDVdhR6
KUuukTfOoQwd6QSHUzoiJp2dVZJwN8jT9FhVxkwGJv10DTHKMJjDMP2CTf1fZhrmLjs3cY0pc3bY
rab7dKqjR9OQ8pOo8vzsTKg5SYPcuTwJ/AMXWrvHGtXigrNwOUDbZKeXRrrnfEHeshjiH0h257tQ
s4K7JqqUfVFVGiyBWt1pg/EJq89wzwyjwlB3yaXhIb1HXwn2Y9E3X+XR6o8DCHwg1Ja2zzrzJ7Y1
2T4eo+7it+pDJmi+KK1AvhpmQLmvsTJGqgiW5gcKDsUxy7KfqPxIL86UJkdDB5xQK3nv1VZegbev
UwnGV6RvAQVXX1/UTJHOoHv8zkvSLwZVQzHK8Lj6YQSoqPig6JFW7Nsegbvrb7D1YPBXTUAl2js/
yUlSg8TP0uSSq1bDq7IszlbUTZDznPH5eqi1ogqIzn9DzY/BV3U42qDIwsp+xiKEfIkVWnyvR9+7
eoM6szoiBeCKyoENsHP+81dhmkwJwMikgeeX7a6rldvEQIGw6jbEZbbCLCoNAdJ9dtSizMRh89Gw
85vJccDqRePWY3x12mZrORtEFnX0RYWGa9ZSlJSOWhSOSDaU+tR/yFr5QQ3tEPnSVvuTFYG5LbgV
ByLlEvyTm+bYN6UNwoy3bq2Oj9D67ngKHP9gNZDBYzoyO+gtMR/hOCVjK2ujh0Lhw5ByrvkRLnET
dhZT8eV6rNVv9V+sZT0jk1JZi2kUeGGffMQ4/tEumnhnhubD9Tir5QzqpZhxzdqyyqKO56TjAPGl
aryovk8n3tZ+dN+5c9Ll8hrb6OSsrQuUUYC761SJ3mHsgzJ3jIT7HAS4eg6l7FMWwxCFaf85N7eE
ndcmEJEYFXN0un3vENmJ0YT2FKaxhzi9p/PXF5Oxx3fsD9YEilagJbADsd+hsTWVhoSMvozXOgV3
xXDK7eJGA3oEq3Rjla+1V+a+5XxOgDla6vhQOBmqxqbuGUJT0mjqWE1zjPpqCk8ba2LGxyxLkmA7
qHChFzSbPL09j/pRUtWkixUPqZFeQj4AHTwEovGxH9DGrRrDpekXfxky0Q5ubWrld6519QirHMkQ
5kP9EHSyTGadKKSwJlgiXG1EbH5q4lARu0DQguVtl2f3sZS3L+GY2rprSOn4pAZBQcIcRYbLu5uE
utNREnOVXsO/wDdN6Q5JxeZOH9TkR+gLtAl0a5B/QJvw/54yKflcSmJ6aoqQOkBv535wln1Zxszc
6erLFGSjdjbHrAn3U8Lrdmf1kV66OuLCyT7ByzbdxZWp+gcfJvFnHsVxBj0uVAusILXWQLZh0r/4
DbU1KMzUVDxfBP05GmNEkTtTbRXSiED5GIWqE7hdp6ViB2rA/h4Hadbvc92KHp0wrIZDBcm0hiac
S7/kKk4mF5eN7mugQyncF2PeoTncKt2HYdT0cGe3cgIuIVWTlzqSIXGlqbhBxxXRlTx1ovo85bH9
bej5MZSBUTZESSOLnaPfNuZPy+f+36Hn6JuH66tkPhneLRIQVlz66EupxuJujJJKazSe6Z4u3xlF
uhfhE8zIYkKrpft1PdTaXrZtDGaJo3HML5p+qFeJoumDwdOUJu3R9eglnipKdZzqoH26HmvtjHJm
OUCD1ILezbw3Xt3FVdmoKSo9oC7FJ9zuakm9tPGwhzv+B91SsAg0zqkJoeg9D/pVoHLi6dvaBYZM
RdQ/pE4YfNHGaQvjpM6F73ef6b+9vHQLTKLCr9VCpJ4UyCgQlqRlppt2nZzwZizMcNeWbSUdIWfb
f8ljhhwJYgN1cFEmm6aqHvapKxI5am6Nwq61O1kY8kkrjOyZV277pU4GHziqgqzPcTKGtrmtkgiB
jOvfZAnR+adN+Xqu5o/2aq6aoZhamVaSNyklbu+oDbXiIOy/S+vGUkk6n7Lou1+hJWC26FiMG+fh
2kp/HX3+81fR1RzBIrWoDM9EhiI/Vk1jt2etxhUEejhPyD0WkxLlpNGKyruNkc9L++3nQxCHPNdA
vM2GXrQ4ikdQ2n0fC99DzzkeD3FRdzR0+qoUE1qbpdPe02XTvvvKED82WPOoR62cajj2M6FgQMDB
CZWNFvz7ewjjB5V9T7qIhdMS0GYhiVeggSCjdCYfdV++G0zj0/Vhv5/xtyEWZwtC0sjalJwtUnOR
+8eRt6FuHnznRfxBy4pQZI4QxTSQmcu7rg06B1RtI50Rudm3002ShwgU4L/yqZXrI1Xt6yObv9fy
e1IKtJAdn2lVy0s8DquGqyOyztNgRM9B5sS3iTYIZKgkqvFDICX3ERfsKXAK81PY0r/YyCLeJ3yz
bh6tOWSaEaxb5sqllTiWMgShp/aUCQJBNeE50e5mkSvys1PqfL0+4LVPSZl/nmPwfJiZv908Um1I
ltxoBteEkh2t2ofOoMTaje8gi2G36ARyN5rfrwd9f2EgQUBJgKcH1DUInW+D0kxo4QFX9llVqcRk
+15cEJD/g30AWm+WlVRx0V4CyvRC59GmJpDUcuNUqsVDbg7n6+PYWi2LfQAuyKJeAfFNR/Pwm8+T
6y9lMrSnKiloLIBzV1DvkJAAwY9OT1D6CseN/HZ1sxu6Pue3sIqXHV2N75XEk2Od4VceRR1/qpT8
Dz4WzeJ/Q8w/4dXxOhWZGpJvSec4KCkQyqc0ti/G77rMcofwnV6FWdy3PAlrq3F64PS+lHz0y0Zz
gy6zj7laF38HarKFqVxb+LTCtbkmgm/3klIRmjb3q8RRkkWytauF9rdl9Q9DLN2Upv0kNGcjn/jn
U7w7WvC/Vln3qL4v12Obq3oU2DV1kazJT5Jj+OcAC9BD5RSGV/e0N8cWCdlS/cbWQD5rkpCuyTNx
oMYxngphmafrq3dt7QDVtnhZGhrmtIu0LU/Qq2tS4ZxlI/uYtON3I26fr4dYPc1ehVDfrh05z9RA
5IrhpVX1ITUDZ2eNqbJzgqA9Fn6joEwQ2ns9qsLfQ0L/s5po/s/PWLpw71jwOvjUqhvD5FIOYePh
DVKYbgtM49yjOGFufNq1ieQxZjo22rVQ9RYTKY8O7f6k96lpxl6tJQ/VlP3Bt2IHKvBAocSi3Px2
In2AEEDHJTZhIR2Q0POMckv/cm1DoGgMtxGYP8XAxU2gC78MY80cPZoPKGBPhS72mkg0t8+6b6Hp
VBuH59olQHbNpqd+J7/TDbBqGMMityac1MUD/mY7WkJo+CnjVo62dkq/DrQ4wFjdNiVEoFf0vuBg
l1iZO+ouctKcCy/WkYN1fMM5ToOMJKBuZnQtWo1ipYuaVwsSU5aQditKVf5lhxHNADuVMn/f1o5/
ixFdkHmdnEu7IgXES3Gr7TbmSdmaqMXJOEQACKpWtr0wA7RwkLJJjO7ELd3sJWNqpIsw/aF3q7xP
SBfktgR3kRgF8oaYSpzojcXFzsmkLkG1caQDkVSm9hlHL3Rhru/21RU0A3xIPLEnWD6ZaOpqIzsS
63irC/bVJOO1XofWQa6M0k2n8EfZGcUf7D2qY0g0c4hDkZt/06vbKQJWkAue3JfYGcC+mFLiBUMT
PVwf2eoneBVlcdEnfmClDq8tb+jpgprBWdcDZjPZmMD1MBb/2EBz3kOpg7qaOBElr4kL/TQ2SYun
QxA9pbRWNhKHFSzm/F75N9bSY6GLplYtwia4OMmYHmRUh4AqySlNDcSMrI7mqmTNuv9YR+61Ipgu
DoDqzzQMftMu+p+j+vUPWZ6eNjjtOITb2E+ZO6JwiEIpDqq7KMq93/+KcAYQ9mK5zLXHt2uFuifa
d9hXnCd1/N42/Wc1zL9ktfLtepj3JQqmVQfZjUo1LYPlvVqEfdg1URlcQBIhOYjfGVYMhQFt79y2
Vq7v68g0tgqdK3sPa0HyaeSYqVYsxRIKW6DnXZuFpzaRW9GhLZM7HSVKmuP7pN24XbdGuLjWC8jq
OniI8JL13XSjlzRt/U5I5yTFFWgcLP30BzNqAFqcObDvFa6Dsh1jqHDYAQn/DvTZEzi3A/TSmyxD
X/H3Y9lw+biUKGi9U5qT7QxADVCscyIPrqolj5ll3I5IYHYWmLzrsdb2O9xEilOMjO24OLz0vCpQ
YE9VL0IwMvhRTZ2ZvXANJ7cqQtAbZ9haLkb7BVMjRLRpci72mVCxKdBKnARa2XQDIe9zQ9uZWu/W
VbkXiMvo4tf14a1dvNTe55eJNQvCz3/+6mw2gm6qwiBCmHwCsKE9KM2Ac9QtML1dme5IPONkq9W0
tjJxNCcJ4+E3s/TfhsxrpzFzLc69so0fwYfuZpHZorWONbqK10e3suPoLPwXav4pr0ZXjfhWa53T
e12oHn31IY3FPYprN9OI7qg8bdxzq1/vVbTFUkkHMTad32JzpJv9GSDM5IK1rENauCoeObEx2ahS
FuN5MIeX6wNdS2+hdqq0u2Ye0fLYtLIhUDQuCS/N9bu8EB/jsts4UFZCoO2IGxZdJ9l5Z4+a+rUN
5jUZ8CURx1AqDm219RRZWRk2oGBqKshUUQ1Yprejb+ClgT9jXD83GEKNFEbx7e0Cf+MS/+fmXDz0
4AfOwHQqVu+lQvRwCBL0lnwP4IbYYxhsYS4gGQ9Fkz9IiWq6TQfk0sYf4SQDobhpENbdOFjWBssN
R6sanxzem4vVAnHFKrS+zr0Gjb4Y3arE0A+NCm6Y5+Zkgiu0+k121lpQXvDcQNTNeKIsZrjPUgnX
GxQm6yHcj1EGsanOP6Rq/hJVyQaPbzXWrGaJ8RcFs2WRszKbxKk6mOkaGJ49qNWdL5L4UFnOJfTL
r9c3wMoxjUAG+kqIZ5qU5hYDQyNLFY6UBxfbadszWpXy7Tg62VGpx2DjkF4PhUUHDRsMLZe5A+ou
Q+2T8Xt1l3tBPR5LHJjwRzn9/oiQHmJtIJChvXseN8D3JPQ2ka/AYUXvPlrIYnXml98PgiOFYqCD
BatuuR4MyZezGkDsRWut9qigqQglYlB2o2VFG8thbdoIQsl01lSVly/wsqwlkctt5OVpARdL2iuo
rkvBsLG1V8OA9iTGrEG77MaHlu7rpagASXTJJ2B4Z+TZg93U538Sh7HMBuf4USwvzkYfkdm2AeqL
YIBAAkyURM55/oPP81+QpcciGLMwYtLwA0SQseySPQC6c6ZsOU+u7VQ0S0iJUXqg6DvP6atrUrVj
aPUGSimm/wEOzF52EuRfpZ0qT4ffHxCZJ50CymtUShbpxhQX5ZBaQ3jpA0eck9xP9mFmpmceEtLG
bbw6KArXHHdIGlG8eDuoDCeiLptM3ZOlDuKA1U6mdOrqzJB3AP+MGewUh8XGpp0P7eW9QjqlKsi+
/dNyexs09QeksqvG8WSttJ8MYPwJ9JEoOkd+1z6jNt17klxtPc9Wojq0k2gPaOhNyMsGgZ/oQ2EH
6NmV9vTRUdJf1oSufw2oWa/AkgEO/4Ov+Gpq9bejbK3JbBMUyGnwCmy3FUS5uxo0wZDqGx9xbTdT
h2U/U65AunIe+auVGUthC9Ie47qAj3VQqj66l2XU9/t8lP9gr6EkiSs7D3uIVIvc26xLJ8vMETma
4q4Wc8r9c0zqP1j/r4Oob8ejZlLWDA5ouHwyMQOwX4ouOqmdtZH3rk/bf2NZrP0hKApJ8ytkUyv5
pi0I5WQPyM5udOLm77xc7XNOOOt50cBZnhsN+y4RATdF3s78QaNWj5aaFxtztrK6OZrQBiaUYsIk
fDtnlSMHiRzXgadNE4yaYcwVqF2Q+Dg6eoNaX9MGXyfSeXljma9mibz9YH8j3gg3f57mV6sPXxuk
ldUovTSpnByrETx427cYzcbtWSrrBOlxbbwpQx87rFp7UUYr3BAUWpthFIyAafL85P25GLssNLSz
myq7UCtv1QPa4InhwtP+TYHYucAD54/+Icw3mHHL90MPbwgWqhNTmBv3UoSIBE4g1w+NlZcmIWZq
rQ1YjpTm7WTaxRCkcT5GF0cKDesctIApbjPRxXdVKTWfZojMVzWUSpg3piSDiEBB1rv+E9YKanxP
GV0eDGCR4F1MZz05co+BZOUlk3bAM+PGj4sHewif6Mh/NnG1aSq4g1oAvDKfqnNY9/HGmlpZzKi/
oAiEauwsU7hYUr45VTGJuQ2oKi32KR7CO0XGUiFPvKyRHoSUyRvvjJUl9CbifE++WsRtaoet3XV8
WqMFOZ8dRB/8/nFDXRfRQJjaEJqWTxkqon2hhQwqzsKPoT6+CB/WpjU8XP98K6faXLdG8IqEFaDq
YgUlUWLAuLXCS5zFX02tMh/Cqg/cSIaqcD3S6ld6FWme01dzFpharJiVoESRSQ9tVJ3M0UF9dxjp
MfjSrlTSjZW5+pFeBVwsi8Ix0fxEYh6xiZACLmSiCIGOjZWwOirY9DbFVaqXS0xxoeeTGnMFYS4R
TrxwpycQQZ+R6f8LU+HnpvA3dvxKBjYnCRhboEqlvcNJjIaS64HRFN6ojHscibE86h+QQj9A8to4
J1dKL4SibkYPHA3L5Uk9jGGcySFAJq2qcZkyxqTCBVno+s/cUpuP8mBG7aGIyma4aL0MKO36elms
TCqRZJkkfFQjVZvGwGJlBnUwNpGkWWdagIgjiPtegglk2xvLcjHK/w+D2KgyK2FR+Hy7LKMmmaLO
yNJL1zn2Rzwo4w92hFZAVLYyk+p8o7AO3FmpfzOX/l9gQFRAtmdA3zJtz0rbhCyrQw0X/pMcRbdq
bu8AjO5p3bcbc7nYCv/EwvtybgsDnn2XzGpFG9N/ThRQx9Knsi7+Gv0tqem1z/U6xGJ7Ozn41cRs
HFpEZnZwIKReZul0HD1DsTGaZWfwf8OZgRPceiSxy5XZSL6qh7AmL/GQD/YhSUbzrFHl0k9w+aC/
TXTfZg4pjOFdOepYzOhmPD2GyNUprp1XJPCTZBg3RmVBrO7qkJcsf0nU768v4cXh8L/fifbnbGNL
MreEPsgwyMbOVzsvnO4NSCE21mjpV90SpKdbAq0rn5hNQr4I0IKO/LIyZCedXwdKhW2a6NAEVjLl
WQuC3/eNVt9EmXfTq0McRxfAHNhgexLs8OJLlf9oI/Sb5GDjE6+sJkAMqKwBL5RZtos3rVPSlByT
OPRw6CF5Etm9MYxnPTOGjUAr2/91oKV0XNrFYVQi5ueBTf6mplg2iJ0ti5Ms/NPoe6r17fqSWP1M
/w1sKYMF4UlS4D/S/U+lgyVQHoi705+EACg/H5wAG+ZV+eobwYVN43DUQfB2xbH3i1shmz/+IMT8
aeZDk4La4mpN6qgYqhnDoHXpMTG7gxplG+fy4qKb9w46nDNNguMRZw7t7Sh8ESPsOCjpRZLVXRBH
6kNe1c0xscPxoam2sq3ls+T/w9E+IX3kSbTMIYu4rQqF2rRXj/FXLZp2cIgzN1N0AXM1v4SR4yYO
NMipmEnUX69P58o5wVj/C75IJ+2CiQZpm12U2lQ/jENluzoGAagKYomshYr+mWv45XrM1YXIaIF5
A6JjU7+d30IO4Qg2cOOqceo+170U4nQYb8EsV/cx1xtnNeidd1L9Jdqm9WBovDNl6WhX7TFWSrZz
8Hh9MFth5sG+WvKDgoslTujYy2Y+eaV9LJv0WZnS/fUwq2sSG2kwT9BPtOVTJ8gV1LvzscaNO975
QXJAF4Fp3JVOeLweaXU9kn3NSRBSae9eVUbJ263T8MFQ/eaed+RtNIqbSG2fTAl1ITTE+9F6GBrj
Wy7Vv0f7m7cCNfjZmNxkewMZeDuZmlUUqeFnkUeHtt63GbITlpLjq4miy0b2PB/jr4od/wsFSBVF
TTpgTOrbUIkB5G8KJ8uT1RKg6KTWjgnnOe+/cbO3P82y079nSGh8r2pT+inUAp3C6xO9svXmOti/
v2Cx9XDQ6xLMOCevR90BHGCpIh6a/0I/Z6f/vhU5E/sq1uJg5h2s+kGLqZcIcW4ay/w+yvtPraJs
zOrKMiUOWuBzW0B2lpenGVBIN5GpOZd9/sj2fkEjrt/VtuNhQ/z5+vxtxHp3f9qFkPGwjL0k4MsV
PwInd4vgBij1HwyKog0S9AzpfV1MyHEkIUHqnFHguAsr87nS7Qv9uNktddyowa3tPgqWqNVSJGOz
LxPMTgqxFpwU+0wZtf5lDqjX4h3Y74VRxG6gQJ+fkc17kXfZ0Qe4dFKVeCszga20sjt4/VBTobAB
iHqRBAWBaUeBPPien02lcaylVFjkqXY37bKRU/VDGiOYUsRg9t2psosCzrhcWO6k52p/rEe7CV15
xNRtp1oplkFjilnnPnbqsKZJhIkmIHvblVTFfh4HzKfdKvbHR4NPCoVrnBQVjep6wgS0yOMHA17+
XYYGx3f0NB0MEIVQyWitcOx3U2TFtWsnTe4ZiWa0O5D+1bSX2zq418Kyrva53w8vOqaKT5ladA5q
POU47nNUqzJPzCIxtx1U+zs5iMdfU+/LED1j3w+O5Jo+JtNRY3/JoOPdU7trDjP5z9rBh4fd0mmx
iF1aOkrtdkY5nhN7bKtdKAb5myl15TOOsDREnDLN212TRfYPPvggcbYJCIpF6owPKniU2G0VB2tb
vbdG82vUmxioQZFLzeMkdOOxlCr5lxLT+8S9zdb3viOpzaFOJ1xnimJoSmSx4nBwpY7qyT4ZK9Q/
eBi/mKGRf5+mPJ2lUATiguhu1urJqDLbP5dCq4tDEo0BA2iwod2VmpPAChxL5XZCyvV7Y1v1Q22M
Yrqr4gpMZjsm47Ms0ukTAiQIp6qpKp6M0uo7r8tUsHmTaMxnyywRpkar6N6Wqq7AjTw01J3fqPGv
IeolVGarMW4ODXAAZ9fnQnlKqBBnrh/4xdMoV2HkMlGm89xHIkahwm9k3VUVaXwZowLfh+snyMrd
DfeWZB8AMfTRJcS3Ns0pUaQi8NTG3ke6cQAf6Enxlq3VRpgl4UzRuxLE35SQslqta2Zd7Q5T7J9R
2x437pS1M5G7k0+AudRck3x7q+mVnuYS9RhPjjy5+jSliou+gdC3mB7rcag5yTPp6d2rvsujrIm0
zD5HsTdGvzRKFIlA1W7aKjPP6dPymmY4/waa//xVeoXfOuaGiqR6gWYcgqHDvKA5X18FWyGWmYBv
2jzOHQnWqBq5g4FNp7D+vh5j9Tx9NYx5Pl8PI59qTCmF8Hz52dFuQ7BfTofrt36JjeZP1gA2ajNT
mfbX8g6O7KgJ2IcIvsnxEUWzUxhL94GdgwITGyCi1WHx8KYfizSwtczXkjHpNQMQt6dLFd61pcCn
ujhIJY/nrqDJgU7N9Xlc20oqoejJWjhVLWueWIpmZqKlvldNhkUhskJgqDPAuDm1uQFwWFviYJbQ
TwDAxANisZUgyoPgHrIMm5YffhTt0l5Arb6T8o0H7WocEEOASKEPwlZ5uzScRKuaKU1DzxqO/oQ4
m9LuKYtjl21tLIy1rwU49t9IiwpKMakqx79je41q+q7Wphnl07mRnaV99XPgvFaOaDx1G3WOtf31
Ouwil6hHH61DigLI08j6veOb4V3eKMZGlLWVQV0bAxIWPjy+xTSi2NUU+WRb50JpPiBI7Jaq/tOZ
xEZ+tjaHr8Ms5pDneZVkYxN7baG5SZXRWHqpja9yyIfrvN9f7K9jLSZOHQpZ60qYx5aYqpeyHJ6E
IotHB2+njZWx9okA8wC2muko9A3frsExSyQj96XAQ/xqD63+GE0v18eytspfR1DfRojiJkiojcaX
SZ7Zh2EscIl12kNVZ+VhUCt5o4az+p2AUJDAUcfhRfk2nhIpSjJE9YB55YSyQof7UZhnt4Fd/hwr
5XZQ83LjaFqdQ5ANdEhm+bPlPi6csZeborfOaBy5SVzcpEb85fokrg7qVYjF4rNiXqGlEoa43piI
hODI6d+T++00VKCSeittWftklNVn8ygQhu/YQpWFnUUOktrT9Gq8n8ikMMMqHMj/WnMYWyv9dH10
azsYLCNmGjS1aP0sFqHcxUJrZcpuTlWU+yRsxcWvh/zcaP1wuh5qbSLnlQ7SCweZd6L2/jQXU4oJ
2syY+PtCK4ND2gTNIUC5fBeL6ntdDn9dDzl/m2Ui8zrkYgPUkgWksQl1z1cx0phu8Qk4GOZXRD7z
KKLctjGZax8PGDhleYcKHiDct+t/LAS+fLkTeVLl7Cf/41TaB9P/0TsbVNWtOIthSV0V9rhB+2eJ
4wOJ1/5RzxFkc9Tsdsz9p+tzuB5sbs45Bg+95dt4mpPbXm054w0ZVbKXthZugCBrUGxZRiz1Ff4p
D5lAKcn4qVK+u/1Fg0pX8H+kXdeSpDq2/SIicMK8AmmoLNfVprr6RXHaCSGc8OLr76JPzEwmSSRR
fV/mYXqmdkpsSdusvRbmzaCyQ4YkAiOQ+xP4gZk+FFNWKhggU9EHg96JR7Q6Rh762IkPbQpF1HsD
0LT+vtMyI9nYgOsjAv0XVBagU4zzCA3Xy69qtHbn5FIld9BDwTQUdLVjhXHv49iAxvP2Xl9fZ5em
Fo8Pph+1uqCpDu0r+26c7Kjxtqj2rz/nhYk/pZCzoJh6k+rHEWNIoJLYjXYWVhCWnMDJaaQb79v1
eb+0tDgNQNq5Ayn9KZ5A5jgWEJbPHh3V7MfylwNa+Ns7t3bS53EcC5ROKC4u54LoWNZW7WPM2ZgQ
w36TpSyS59E0tRYaZW7VRS3XGndvt1bxGy8J2aKhWd3WmacI03lwt2UOmMscOCq3zmLdSMNp/KGV
gL5DqBN9pY2Vrm7rmaXZh84+oJU1pl4avYxdvb53zOQZHf0wq4cDZyCwZRtXzZa1+XCcWSN5kSvP
smlcaJDkoSJtUXxx0n1aZWCItcvkNHQt+3X7Y66euLMlzpt9ZjTDY2eYDePxUIIUuf6VJ3pI/A24
w+pZOzMyr/zMiM5LTCak0oqZQccdZ4nzUleGvWHleikgZfCBB5vzUAQpixNNOgfNq8pK7nRX46e+
8uon1TjOQbhmunF5XLvghanlye57VnekHbIYs6K7Mbf3g0p+dly/k7r36b0f6NLU4mjbkmtdAtK2
2BnAQDnZTxhIDY3Rf3m/GQyzAKSBDjfgSovN6xhhdGgwo1Y2ddS4xtug5xFoTjeSzrVvhBBy1gtw
kXYun+2uGS20GRFz5ZPmn6YMbUeliBOaAgIrt1e09o3OTZmXTkcKbWwwZNTEFrXoY2mqj4RPh95k
H4g/bKWe1x6OnB13EUikQIuBHbw0pom8GZohzSGEI3fcm46gJv2LiB9lAfx94KGsq4gf7yKVrsS1
W6GKOx3LsbZ+T5ly9L1WNY57VEVelSdA0Zjx/fZOroFCMM8O2XpwfRqgWZm/6tn5rfu8yqjuDTGg
96AUHaOkyl+INn5gnEaaKp64AqcaA5syaqiNXT1onhu5rfZW6/rOQZ/39u9ZcSJAM/EAwGGBXl8+
AGaeDBPP0RjBvbK3wAkauBjULhX/etvOyked4ZfQygVBjoUw83LZbpU44GLU0rizVLdzwA17p01g
b79tZcVPL6ws/DTDdA6ofwhHN56P+6Jl5QugYe2jmaHU3I7Nh9vmVl4ZIB4hY4oPuTLVy1RGxsZr
MAjCRdS5Jz0HUa4lDoCzTlvCn9cfChqIOOemPac9GD253MApT3LVA6p0NEQVmindo2UdluOW8vnK
knDbo46FeUKEj0s8Zy+gzGqWgMK71NNPmAD17wxpjPc+iOADNo3qC231DWbV6yBoFgL+n81FpJp6
0yAbx0QhWnwUfWRZT5pzqIZvvXGsQd5++5ut7eOMqvYgkIj0eFnxpJQktPGQ7HhdHTa+xP3vBrwx
N87V2prOo+/FMXcoSBm5jhRutF6SJjmZ8ptdgpi9ekQjMkyzLcKAte92bm8Re4AHES06zH7EY9L+
pnr1agj+Le/sB6Lqj12qNjx/dRfPkotFFEItTEWqEcNjtiTNS1v37aFyTRts5WqLHfn65kA8fhbw
LLyjg16MZk0ASfe0ievW2EOLYuNS3jKxOFudZ6SqUWAlBwn9o+XkMUCy0V+43X9XgXGGy+Obp0Vl
gQYdOeLgRYk17TpocuDt2XC71e9yZmZxzTrV5BbUqPRYatD3YFVaBWC1M3etVW7AL1Yd/MzS4qoF
mahhFoZy4tbQxziDYkjkVq21B+uauq99v97r1O0flNRVfHsrV139zLJ1uZW9qqDhCXWduLJ/lM1z
jok1Cy1WzqDybO9u29raz9lzzl5rUZtTr/SMx9ZonXoM77SWE+uM/JV3oAUzh3G6sURgGpjYSYcC
c6WN6xz54H0wjPZzl4nD36zmf2YW36xi2DUoIWEeANleDSYKwR7BTrOxmPm0XFav5gOLAX+CiUJA
XxenySxd0x3sxIv1rh141Grm9AsEXuB7nPrMuWuA2QG1FqQsgE3SIIA7ApZlbgR483e58RuWSYUo
QFolslrG6G3ZQctT6KyMf/WU/G+hf0ZOzpwjVaJKrKKVcQK5AFMbj5DPi1T5foT5xX7+KT+dmclb
aLaRbgJ/hznpQZcPn5xBPyGx3XgZV+Akl4YWB8tlvCn8nmBC0zNl6GROtTf8rtql/JObRXZTZDuQ
DTxxTetPRu58vu2c68f6v25jLI5aplKnpBlmxgdZhgSCDrb1i+qvTf8ToiUb1+SWe8zH/mxLM1Ck
yJR76phkENzxtUCjW+SDqybg/POIP+YuliV+yy9NAESoCaUWaM84vXTfmN24G6HTlpXF42gWhU6L
ivlHQzb6Z8h3FbNw4LCRoq/c9SZgb6CiQ3sE8fvitS9TUE4bI4EoLhXHCQTTgVmrAEoCn4baf9S1
9rnU1Nttd1iG8oCE2XNGAqYzFN1Rxb38RKT3IMXlNznaxR9L9ZxB021IXyhENm/b+dObPb8qZkMY
ikHZWwcVCtKTS0PASuXplFgiBjhI+A+m22af8ZNcZGcM3IZdJpMHV9p6FblQE3wTJHOrEFzs9JEU
sumDqoJ4CBBG2VbDfPn2/PlhKC4jTDVXGGHMLk+hCwnJZW00Xisw5OW+sx+bZqOMsJyMQ+cfaQNq
/yBVRYKBxtvlBkDSbvSnylfA4nAjyDxpHGmad3vN69qTa0ONx0g5+6wN2Rim42AcKsGsGPg2a6uL
tPTmP78EODYLQ9RAGl8NM0PtxK8qI73LOGhagi6V9sc2cfotzNqabwGiNw/joS5+PVpJgZujE/I2
sAWYIWgxQHnYNtB0rL9Zg/fOR/fPoubRSrS/MAm1TNx8AVwTB7NC3OPzoY7ysehppFds44zOX2np
xoD8gg0bcpggzFu4sQHuKmGIBAqmA6En3TarqFdW+yjyzn3BnKz7qGqt+sbyUdvTot5iyl5eEfMq
ZxgwgLgzacESAUFFNRUSol8xQ9vlkDOj2VkVKY9M+gYEwlIaJRqQ6mBMML7cPsBrH/Pc8uxUZ3e5
5jmqt1tUFlRbg1pLfNJ6KIUbEF0at6j9104kviGglq6Fds+yMmUDh1jI0S1AHaMFENX+6XB6KGV5
vL2i1SsJxaEZJIOSyVWNSDoZep9MtqjKQ8x4NzUMUEcIDbdvKAdC5XRk/WiEvkMTe5c6/eDsKur1
ya4aHP+jwUcGqZ6S1PNAzzS+3v5xK3swO5gO7DUavcZyMqTLk4xbE4TN3IaFtt0c8gxaavn0/lNz
YWYRqpqDwvQqKmVxKVjxNJRa8mGgGTiXbSgb3V7Ryq2D1jWWA+gOLoPl/QfapMbCBB0avJkOxLpg
FRAhGlP6Fox8ZesI6AUwXwCkBo7pIjlT/SBkxnzvWEBFCriUcEoexve2q3EQL4wsNk4ARI0hkU7F
qZqO3VQdaT6+dKZzmiwLOorgDLy9eysHf+6vYlIdYfoMobg8flWTl/jv0Y1rXJd8mzBrHqJ/Nt55
in8CEzlGYSSDXOVYePFtw2ufDcdgRls5qIotdxOiCSTpbNXF3mgkL30DmIOw3OLltpW1b0YIqK8A
jpshV4uYmE4ImYFRhyYvS+zI0Gp5GDNhPKCv623c4Gum0EbGoKADVMjVlLzTuraQEL6Mq74KXOtr
Se7BJ/HOyHd2D7x8mFgCcud6XhtBFWEOh3vUqNuP1Dgm+tZg1+o68H7DgD9DChZuLvsJg/YdqBPA
UjkcusLpXoAA/4yfpW3UIFau/plJxpyn+nFfWgtLvcaHooCKW0zr4TflYtdnzSnR6b3byo37aMXb
LkwtjpXRJAj2wMIcW52LAd9EFkTsK5DVahuGVteEr2DMIwRIfBdrygY3d1LfT+LEb4MsgWpn9dVy
xhjqLLc9270OGGbwr4GXDGVecCZdHtzWmaTlQVMqhrwFO9huUUQM8i1jMKW1/93DfGaUjvoW8mnl
unAAsvpD62LjMpx/1dlrbXBfaJhoQHPHdnduP04BIRT9DQXsO0Q5hwwR9ej1W2XttV1F5dyAqMKM
0lxGR94gIIkHGipwQIvqXoI0L4IU8Te8kgzxH3knQ9QcUjvn5uZdOFtlo3hLUmZj8HBKj3kFWcF0
hN50sXH3/smJF0EfulgYVQZ/I7inl8tqJKWZBNnpMU9d6QRenvI2Ghqre2AmL6BvZDLtdQRTT4EY
3oZ4gHAyqGRCHTANLfCcskMOPYo06DB/BzJbvybJxqW2EpYi8IVaAi4CEI0tU8fJ97ROmNQ/Wlb+
T5nIIz6wjNCmfOZQrrbo8AIK8qex3eKnWbmELuwuvsCkabY+VOC1wizJAc/63s0g/WlvMbWtLw/y
X7iu5+7W4nkoG1VnzGz0uCrIlGDwwWM8KIba0A7Qh894xGhbHzrHmnqwlbZg+MA0A93y7pXFngdL
y55GYWZeXzADVG6i9r5MTgEAR9ryZy0jauP92DC1HKSajHwSFlR+IUSXuAcdiCJooLvDPXTcth74
tatiDrb/s7eLwJ5PTQlelqy8m7gDKW5TU8ZHN0v8D3Ko2zrChOEwxilUd5Kg7z3r8/uvR+gL4XWZ
QZRXyJwEMrqVhKzunaMrdkeYqqJqpOIA3UgTM7blZ6g1b1FerT0yiKX+5WIDvnbhTb7IFNQsAXLq
p0l9TmEdVCrgdr69srW7cOapB/5Zn+k2lxc/ptbbhgr36Gn3PfuCUaxdndCAboKbVnwFsQyuHyin
45le5oRGOmkWhtYBLrLAXKSlGFx0olZsVQ3W/ARZ76wgB4zm1WCBpxleC/lwdaxk9lEY5YfKMIC9
UV9dPgGr0MZ+vzVhu2YStQMQrwF7YUHJ4PJ+9/sOLDFW0sW85tOTDrLObwUF+UjmusnJ84X/LXOK
JLJ8qm9c+WsuAgIjsKkjSARF5Lzn5y9LkxKaaUKP666WO8PN3Duot3obVlbXBx4O0KqAU+XaEfMM
o8OonB/NgtzZyZcGArSavlcUUilfpbvFTrPmKLMCIGrpABBflUgcsxbgG5wFXQGLfqyQpUAiD2z5
mAQkn247/8r+4aqcCVvAomJfmRI5R4jgV9rRYzYG5DDsdYAAohO/3wrYLsF0iaTHxwm4/Epgb89q
J/VYPDki0Kfk2FVbDcW1IoGL6WokPwBqoc+yvCzqCqOlWUoxYq0w5zSWJv3JOgKp5RxztSoACHtq
70d0wpMjM+a5PfA9oIqYjhDAAluAtF8NJgnEm2libqXvK8Gl64KfwADPLJizl6RiWTdiWrEHhB9K
LYY8WJmTftBSJDWTAURPCAIQo9v5AuiT6PbOrzzIKFGjCoWa6dx7WuwKMJZ9oxEXLdxufACpyw6z
ivd57RztavgkqHl0MhnlrrW/bXblTgWpNRhhEUn7qMItovZJ2JWEJLEbC1nlh7wV04dGzjTC5gA0
bFunG3f4yolBeQgxJlwArrxcpuq7hhpWx+KOQHKu+Co9EdDi6/sXNZPWG3PuC1rmxS1X95YJUXXA
oQQGQ0GyF2T9o0RtCbnPRlRx1XpCwAzAFx6+mTMKKePisykGFXg6gLWwUGb5T6f3UNLL/Yaga0dm
SQfqHnWTNU+cJGDjgy7bvdu1m1nC2uUA/QEDWjH4kmB1uTy2vugUzplhxLmv78TUngrbeLu9p6sm
UE3AYBWGtpGzXpoY+6F3i76q4p55B1bpd0ozNrLilbMHfh2UYWeiO/+qni9YxlN7wmfzIdZtQwpd
H75jNgJDhP9U9e/by1nxQyhLWhiHdQFnu3qO5NhZLOkm95jjeXDy8iCI8Yh0c+N4rewaBt2BUwPQ
CtRQy+tkwvBeDjKCAk/58L0b8s/MdzdccOUEX5iY//3sYQXDgoG8E8RQPV7YL6xuLe2Ay53amJYB
BhMa9JDc3d3evfVlWVDZmdmQrh4jqeVmpUt0qVHgdQKjqWTA9SG8bWTtE6F/NA94zsnvclTGxFis
VmIMPkbP8wBQ+YNO5INuytfbZsw1t4PXoSyOS2nGxF1uICbSpd72AFY1g5NCM11GPvR8QguQg5PP
m3lUzPgCETYnOykJqdjkdzlVd4Vo7PbY6a6nhdCid1/FKC09KqkhzEdw29LkpLsjRw4H6WMzMFWe
7Ql1TS1yawkh03ZqpA1IEKPma01nsfncaYHCGwqzO95e4cpGQgkJkSagY8CnLiudfqN5wvVGHxx6
X2hqR4VZ7Rv0Pv/CCoZwcAGBO/2Ki1aNonPcnEF9DMrAmHRouoPCN7zzsr7acL8Vl8fAD4o8kCYB
883SM1Qmxx6Mxe7RrL+w/JdRfZ0yBv2h5v0eiKQGNxHifHA9LTGFEJkop1qC6Qm0CYHUfpHhRXhb
YIy1xQAujJQNoN5rGtPWyaHh12FMy7Q643n0hypsNHfcpa2i38dUdBubt3yy5qIL1oSHEc0D1OmW
tRfCMp8pvwQ/a8Iw0SzL2nmcNK/xA6/oM3UccqmbxxI0iHWQ14MOVgJRPaXjuAncWMQ8V79kjubP
ri4jrbnfoKd5V3JwKwgHcxV9UgSY1P2gBiuNxtLpA+oX5ic+Oc377s1/jYPVe8a5z+Ho4kEbbD0Z
a6irx37xKa9OLcAUVr1X41aOsLrIMzuLYGTKOu5OaeEdIb5rgjHVayEbPhKbfWOmV7yhr1Pc6Zjs
dgK9AEN/WJFJaze++eKK+7PWM2XvZb0ZbH2gKCydKna8xAhkOnyo1LQfsvY3XvyvBlUfb98Fa2s+
t2deftg206F0zdMqHscCXcCT3v2ALsDeLV8cSYI2uZN/oa+DIOxMl3qxzTnBYDR0byCDmGb1CfmB
eHB0+sHNHDuUzbiVzq7sKCoQiLWQY+J1Xx4id8zgQFbpHT39jsi7qWxDMmJQun9Nm2+3N3Nxfc8f
D7QdqNHhuQWF7JLECR1wpCtOhZy9dJN9p3ugIbEEOXZM1zbOxOqqEEfO+GLjOhtwR88Z/VTI2Pe7
EDXZ0G3k3cj2xBdfaf/zL9aFGTI0dObe+xJfAF6cvJl1Go9VSg5mT0Lb1/KgsbPX23ZWnBG+iJ6E
DjLLmRf70hlRYUkMykbM6SgFRffmc9HSQ25jDGR6k85nfMWQi+zXbaOLCOnfj4axNBS4wRoB2oNL
o7XknWOLfoplVkdZ67yYTrNRoV7UOv6YAJoUyksIwnCFzX5zdnuajaVAA0WsOGUuyQ+2XQ4Pzliq
6lBCGhO68hhh5rvcKis7cg1ON9xyzTyaMH/yRh/8NYv7k9OC6s18o3V2GeQ5j9ySBU76w0aQBpYU
WsiN13jxUP5ZL0EsjcImUEVXtQnge1w2sgK6ojwmyXdv/Eod1Iv/QnUenUz0MWdSDKTGszudbaue
0IHnzEwA41OHiQzHJm9evWKLMnbtVMMtwEqFa2tmCLw0k+UFagsOQujB6oOio0hE+GdWiS0tsLVd
c8FaiiYGWCNwti/tiNFNBpNMQCf2bTCBDT6rfiT1fWZujZ+uGkJQgbRqbjsva/mo9PQz2zG/a7RM
3rmDsg+WW7tB2VE3MIrc2kAQrm0gxnF8ZN/AHWPo6nJhtZmNjQKBXWxoxh7SHEFufizGfuOQrVtB
mxaCQAD1XZ3jZupEL3M7VqqcKeZr3f4lPQjQhAkHwDq6fWus3b9I1PGkoNkH2vmFU+Rk8gGBMEAN
SL5SKJKP/W9ugazSGQNni6xi7fye21oEX7qeeq1FgIdJOnQ12dhCyRrqPXe207EQJSG5a5gvo7aX
w8Yrs3Y3nltenLDCY15KrBxK8qS5a8vqAPb795WZ/twVZyYc/dI5ZDv1EzqMAPn7zseyICoGw3UV
joJu0UyvOsjs8IikZ+dffLKUZdqomkbGRkPeykT8gqLrPxWj3297xtrp8s7MLL6W01RZS3Ovjidu
B8rfgT1v13kPDviVbhtaXQ/SkPmqmMuQi2tdToyBmdWwj/ZksCSEbOcodtIhYDjUcMHw+N3mZvUX
G/0IE3WrZTF4MMrJFSVFWTtL+1CUSRl70+g+tZkk/9w2tSw8z05xYWv2y7ObfXQkHVxq9ZiD6CNA
LCHaQIMBr5bS5gbzo9/PjHxylzEI4PRpmLCvCvT5t3/F6oc829/Fj/BJrrvMoYA56T/zLrvn2kHU
oHhW5HDb0OopOzO0uB+BZwJ21rI6zK037CBTiDzLhpX721a2ljP/+9meAhHBFNcxHiTqbowBPu4w
A+o1EXO7NEjc5sf/z9zitMErMMcrAbTNGzN5KlvzrWk0M8z0Wj7rkDfZOAyrdyQIkvHAYPb1qlqN
MEpqtdOJO0akeBiY1gamBthBNmjNR7MmUPygvRGSlmxlp6vH8Mzywk16AliEOwKIodlO0PP6SIkR
WmLrwdkys3CSkY+TQ9OJ3dHCrV5YSuT3zKogJdiNzV+81wgTwdcyN6eRcV96CnPGgcHT+1hU5DQQ
EsiqOVig1rztIWsrOjdjXpoxaiV72RvsrvMq9wkMhBAaF5odC68oo9umUDzDHzuDsfx5ZtA1ATcg
TCIWXlyWwHEZAx8BIGh4ol5GQwEhkbVd/ZwB3DtA+Qy+UjNIZpemVw4n0O7NuChog+9IU9eR1rv3
PVcoCQLdfG+RbgDtMdGeLU37lTDRRIoNrA0GPpG4SEY9gKYx2CVzIqJpMD+3QnoRqMxIqPmUfUkV
8YNJMesNcJqXoh5rFjRN3kdGIwG0NXkZCF1TT9Ssq6DDzwx6QxOBQMERAESUvoVILCBq8i4YTD0P
65bJsHQsAEMmpdeRQIESeHOSgGlq4DtiDkXQDUCEgiEMepScOMfEUhixcH0a9SAXiiruyH1tChmZ
ZtHuHIZ5g8Yu9UCUCKAshfAimSVDRAXWjtqYwK3TzVNPrnguQYMYISnkAYGY+9NEiLZvmKMdO2/Q
sSPCwBWjqp2e9y8JT7qDGFoWddwaPqCvN+6sxst3FSqwD/ZgIEsYWBIVk6E9KwAjo7ER7mcEl+TQ
6x0OcaZ3H7LR+gcpqbsvJ0AmvHEWQW0S049FDyIeIxWQNvCZCR4v98tUj9ougajTcewqClbQLI+h
oMa/ECRkUcop/zVm2reqq0kIHahyB6FtCygih/8ARtKP8dDLgynNEYpdto+asuNk3xDptoAeTiQg
4F94Q59TQigKWtohsCIyagrb/a4hjfxWQSM5RLehjgaLabHT1PZdJTVApRKQj6YOyZEVpVmYVm7+
AdMjqF1CqulxHGj9hlqU3AHyUB7wH+PRcKBp69Yi21c6Kz6i5E3uIevYnhT63SxkwLIclFdp8APf
ClnnGTukZ89g8vvUuuALVICs9UEp8uKTaBtxFIbzdfSqH9Jof5IG4nUeG8yDhnbzTmZ+kgUsSaq9
lnkkKHQHhDgo7r0wm3+yssS8A0a8C2pcFDzQDKeNdJqzb9DlkVHtd69dO/FdAaLC2hvetCpPD6Rl
Fmhxc393+2CvVAygTYdeFO4pANSWYTionqCniqMX210DFT7SHm1foZNo0Mik4ltpkEeLOWnA1XvZ
Wv/EKFDEA4QBHSPrKl1jpUC9HHrisQDYLVA1QjBTYuJ2dIctRbyVpxudLwjjovCM122ZgVpuCmlD
x8jjRJCD4fOQ+jROCdnZDd3Y0C1Ti+jV9pxOQjrWPtKOh0byZvRuCG7YVryvB/Hv7iEWB5sl9PCu
EEKYlHQz7kGfNrF/mtVvHZ0H1r+zL7U0shzR7MEtgPFh0MK207jHZMmJ5cZDZZQv73dC8LD8Zy3L
IU0A7gdfKt1ET7fdF3b+arb2iefWr8oYISowBAZYOjHftJE5rX4qbB3KEiCou0rjaW6Mul4UJeb/
h1CC2gOX43feVDjJW/SFK9EV0vaZSRCkBmidL15Pnhe0VhBiij2Cqns7VjQsOUU1CZECj902Z7sx
U21QQWdq4+leWSUkXNDWmbn4oGi8iCOTpM2lg35sXFJ1p5fTo2eXUZuQAHDjjQrC/KcWMQKCA4Ix
DQAskOks4p6M9ki0XeAAQAn+CtqWQOZfcgH0/5TudaPc+Hyr1tBnRvV2Df3XZwbu2dQqYwQJHzRq
PbC+e7IbuTfr+tk2iw26pXVzuD9wYQGCv6wucTuxMYZIs7u271Ug8lGcKmq2T5M5OEDO+X1oYJbr
L24TwBBQOZ6ZngCHugzxzLZkk9165pH2Fgly3c4/TgP3j5U9uc9NM+YbX3DFWUAyhkYjMiYfuKU5
5DzLcay2bYnTAzrq07q/a1JLfzX1WjtVBSfhYHjZ2+2Tv5K5IagExgI1OxDcLCtpbTF4bJStHieO
EiXCoaKXoT+SLtvfNoQuwopzAk+JNvtcGEe+f7k0BxSRGBgi6V2t3OI7gJfuB7yKKhyBBA7SutDi
eqZxU335VkH6aSfbgZ4ohN8eCCuySGCiKshTmu7a1ix3ILobAq/z5b43ej8qcO5/+3YjIkzSWEfQ
rr5axdQeJqhX7ZRjVkag59YrJ5m1H0ztV1o2dgQEi47oq0cvvPa4cehr7aM063HX1cILgNRQLGCS
fSjSRD6AFpV/YqYQJxS7VajLqtqZXdoHbgcpYKDlnSDTaRmC47DYudmg78amwBAsuvFgz89V0Euk
rin4wrAKkFRqthEPra83CGw6vuMdc3ZeQvJd4QoGFlyBAYpe0UOVcAQeVvs5ZRMPrERn+5INv9Dp
Ay3LBJUbq3UAPWLU7u5JIdKwNCA66yktC5XfV/sR8lHjjvTlN0HbNkLdL/lhQrhxn5QFf3IAGbmb
7NwKaT+lj6gAcjTRMAClcsOKEpt9NxFWBbJVB4ER+4gD23zMytTcg0q+40EFwEnUdK3a1XV2L9Ma
/EtJz3bUJMhHeFanR1qLYp+QoYmIahG86xaEFqhKHwF98IIqMctQB1P4aYDsQZDoHUS/TO5XnxK7
ycK6qJxdmrf4P1viU2Zmw6E0lBbmVv6rA41A0CsAoqSegrfaB76rQ5npBFfLPpPagdDJOKZV6CCO
DtOhnA7MpztutmYwNZkKjMwxwm6EXA7iSwbGSfyyIRvETugDCd2Ce/tR55jINJzylaqhCnAZd3Gp
hBWqsviMZ+3NMlFQktaIl8Tj/1gJ/UfXMivQErAP8dTQvjTQIQiTunQPAGhZoVXkgMAPGfzLqqpn
igpNlCdT89EoBif2eDr08JSc7DAi5CVBqoxfgoMFa1L5m+/U7cesdLPffYtKmXLVN1pYzTNQXmkI
qvhsDyqfBOwHBnkSfTIdJ+DELNkTHI8BE8qzSisQejpWX7MDesOQesYQaMRdb/inIukXT+P2Q+OD
q6SEsFKga/y7o/ugf+PIAqoSILfWBPnvxAswLxL/J7hQu5MJzRAkUyAKw4/Po6JCwuZyHaeo8H90
VnFi0J8IncbTArcVkK6oyDPHTRuBQMsIWpp+sQZreOhdIZ4lbo4DJFxAQ0pSEYK6+w3qzemXhuf6
T2Z7qPOgLI4TBOGMw5B6PJzKRAWoI/iBVZb1R6dvU3xN7dUfbXKoq+wNc4vuUzNkzkFCAyIqcvLF
0SWNLYwC78Dr95P5drYT+LoP1UyUmaap3HeKPvACyUBil17YKCfZs14CZdILeLVllLtUTlVQZKMd
yEyPS8zzRMxIYj+HqIUDPHdQJgNWp6T2mXELPFt1nRw9BxWcNk2boOHIAwOHdN/BcPxdkxbEOkyK
zfUa93vSWU++l407mWvOPyWa6XxXToUTedCO2rcyu28q8qucUuNONZQDP1EUn9Mi7468wyVJB+sb
s/vpZJnioan1ZyfVoeDBUKPgMofvZ9lXECy1n51Jg05G07Dkoe2LJvB9flITpSGKQd/lWOHmdDvx
5g6GdvLpUIStQF0lSHzgNWtCUAsbvfGtTLN+p3P72WwL+GkNPSWVd3lAK+8LLbPpjjNwAidJiXwR
XG6hzCs/rPqif3a0oXlwBvw15fbZ4faDY84h3TIYAj0eAU0XmdWxF093a2qsnzFxEI71pQ4+XTme
imnKP2Vdzx81xxNRwU0RgFJG7bLJ6u497unpbqQuht07QcEm6k3Jq13rgkdDJSs3JAYtwVhY2hy7
3Ex3Aw42prLKxkmAatXrCdIQ5GQbvXinih4yAaCQDAQ/gPgBjrQsXndeSsEGgw52X1Ck/W3ZPiVZ
we9UkvCNnVvEymBTQJSMKQH0ekG4iiGIy4eaV5iIxaEBC65doiY9oBn1USVQ/z5luDesea8kDTAL
R/FOAXkrN2KuRUp8ZX9RVuPa7BcCyJVEc4YxYAy3ijQSHsFx2T43iwx8qAMg3EVuB42a3E+3PWeO
sc4c51/7JkJoEB8iClt2+yBfnRMClj80qvTsAQ8hPaDEkzyy0ZXxbVOrSwXJISZn8VGvWn4NZOmH
NkFjTEc9GfTthzrp9z2mnnsHx8hyFQ97JR6QkG8ITax+Y3RCkCeg1nOVD7WE11UOhbUYTEPTfTqY
5X2SyXKXcVdD8MGKEMW4PsS8Qb3FP7iI4//dXhskGihlQqFv2cwfk6wB8kzz4ya15Q+A/Ioi0Dxe
haCDk2FWld69JfJ39sCvrM6B8Flg3dvUreoG6nV94X8x6/LVmyGQBfLc21901XnOVrcI4H3QHQFI
hxnYya8nRGXyuw5kBhNbY42LROFqPfO/n60HUhNOZZLCise8pqGdqj14kocg49XJ6LZS2NVFIUEw
MAILPv5l+aa1GyJQJO3jqvZC2fm70igjD6pZf7F3QFvMtJ82QWRxuaZ0Ui2tSOYcCTPtXetjRM/v
/DyQRe/tbpu6InT5c8n9z9aysoJccqw1v/VioAfowTMpCplVIgCeRQieAdMc1mVHXix30AKIyvWH
FDczap2okd/+JavHYaZzsQH+NDGgerloDeiM3CktMCvYEm9znqqwBAE9AhW3DkljAUjnD1uzBFCY
wp+9uuTOzC78BxVsH//7VEPxT4wfHGm4J2+o1UErilcbg6Fh9X+knddu3Mi6tq+IAIuZpyQ7KsuW
JfuEcGTOmVe/H/rHv5fEbnTDa88APpgBXF3FCl94Q6DVblbp2N3kkHMTtam8Lom/k9xND1lTR8/p
ol9mTmns4t7V0iLWh4jXXe+OjV3+Su2ueEaPXNy3kjS5LUXI51bPa6eWCNE4EJlLx8DWuN+NctPL
KK0pAVp//KgUzc603sGMy4nEELmBPBm7VG1DIhNsNLWmNjx0Df7QyrDdIY1NT8fna6vl0m9/COdj
EoN9FvmEhZjS9pvcL+rXKupjD7UpQIm9EQe3vdbTrkH0YStXuebqOJI+iRnjAqPIfuakNYyadSHR
TmuBTW0jT+vy6hFfI+3TUGqyF5FY+04+UlkPM1QfnDozaChU1i+iGQM/LyPyEqznXMPgYgWi9YZU
U0Q3BG3Lvu++SLXf7qUZmpqcVMXRiqpql7QjCgpRtHTiFJP0E9t4H6YjhobTbFjYGfYN6V8V7TQ1
nm6D0qdwa46NUyiifCnyBLobwfBR0Yz+4KPftSkju9/g3GE5dTRWPwNFfK8bLdrbShy4/ShZm2kK
Us8a0mjJYMJt2IeyVxYw3Sm1l67oteSuAC14CJnl17FK5v2Y0KEfcnkWTtlLnZNm4RddbeSjnPID
MglIzpy3iNkIe1OFuf3c9SlMtbTWpl1Z9U8W6T20stogRkwHNKyL6usEyOYuLA3QwCMCXWZUBa84
t0WubtqJN6CV4FQ1/InengfXCtT2qauK4i0uqDYjbSiZDszqcdNMuu9MQ1wBa1EtGt9ldlSR+3yq
bKN8nPoZGSOlEnd0kOj3dMb8yxeRvsPcTXsMgrD5Kkm+4drEpXI2m8d2nPC0N2nypGGPCppu/UzT
KXNTNb2vgZ6+xSmVharJugdfI2uZC/uhsLLmbo7LH61f5Y07Te18xGhg3tAYerBNtgDaH2Res/gi
Ah/qoA5TJyu6H3IVqVs/A2zuJHM1gA+Ym/vI6IPbOmjf5H5Q3Rpoo5MZZeWOvazfBL740Ua5wfdu
CrfQw+nF4s+DNmL45g/ttuvs6Dud5dxTWdb70mh6lzYalnzdVO0pwMffQ2EPB8oDplf5kewmSpmo
ixN9duxBirt6ag+AgkI8lAhVXDZ1hApBIe/mFO+LuWnaWy0wFW8Oih+NKT7Twg63Pa96xTSL1snm
Klu2ROvkbFmkXGr1iLGeRGjBfUpNI9sIrZ9SR5LK8b4NNNkx7ebZSkXPpx/bnSG3hSMyRd0EVZW4
2NyO9KLm17KJLWc0s99ZLdEnDHtDfphKLbht4gBTAm0Mp0ffmvTfMMvo4o1D/3OWmy9V2iJDPEx/
GrOQfnddWXuxVGSepRihh1hn4SVlG5D3gwkX2B9t2yhs8ZCy1B2Wsfq93w0jac2QepElJdxeQvLx
TpStMHFl0/efskCV992EirrbKL6V0yTLMjfvEsPJxll+nU0ZJ3M4lphfTYrXaHp9hzBU9wg73Acq
YuQ3IFgFvciq96Rc5MfJV4qHOGkyD02p0NGNsNrJEBe35ZypIKwLheZrEJk3KGhVmZvMUkGpoPw9
c1e1Dq39CrsNNXILgiC3L4zYi7qskdy6pz+nxWnoDrNceVQCB5c8jLua1uZzIFDzNLI22qG6Sf/W
t7ttopjZFp9ocVuVcrNvoGe40SwZj/qcTA/Ug1I6B53uaYQhT0Xh95+7zhfHSu1DVzI0aZsm2Lj/
rVfVGs4wRSPPm0rN++dSxI0XmnOybRprPA5+N/PN5uAphA1GNSkKn+Kup1scK9mxI4bbo/BfePWy
sUAQmbuxzYZ9rsfa7WCHuTtaId9vgtDZRRqS7GXLsyrpkcsdnHhCUGQypUA7ZIHRPMxN336vfKM+
Gvjeu1TKtdsMSOazDFnAm+hFuwDzhIvdFzm5L/WuVcyV57cogcttLF4X0iNeDZnsdmRUr7Zql65U
GQ3+j1Fzi+tjupcHTdz4VTH87Gxs5GwpqQ9hmVafLLD6D6At2A9ZHtpOm0XjfaXD75GEPGxoovaP
LY+pZ5uJzPOcZqBeNHRBS1AaYg41R52qb4lV34cNloihCifLFwr5d+1zr3RNTs/bsp572OeuXJbB
Lp+icR+2gk/ZUXnMY66wXrfKmzItKSSWOc42I8s8oTHv2nrwp8i7emNpTeCZlSje1EQL3lSzj52k
GTsvoIn4XLWBuMtVSdnUEc9JSN3uVm0tf5vrtX5QI9l4GetCOvRo7jiaRlkw5c3cwEL9E/fCuMt9
NqictJZL3VDfzGPxySYP9QqbgssIpNhrqDo+QxOrd3pdiXujBfRTzpp/W5NGOG3acg8X+BqWVmYc
AmLMzWio9/3QZM+9KgnHigPrq50EhDJ65G9S8F9uKhJ7Y8VRt6807rVqCPWNmIJ+Q9FOAWicSreY
hkk3Ohay91RLqo0+xb/QHOiJJJoSLZG6+o0RpfBqrPvcJhLxtuvj7DUtWzgPnJZDOij+RkPs3tPg
87qpVmt/rLBrtnSz+aa2ZPzWNQP5iyIvNk3YTBvRT/bOggHpzJJA/KqXGjfIx/SxytMXu+QrGKnZ
HcM6q26iaFA2BI7UynJJMtyB4uqGgnbl2FWOhMg85LdGkAb73u7kzTyNv1isYpv5urapxrl6HuUq
cJPGVl+brpRKJ4mk9rnOWpiloQgpwA39JpB0QdO8DHdlU4eeLdrCFU1BjVia1ScGo6Mf8dTjVDvR
wfblb+3iRGYpWb6ftbjygB6PiDWFY+IYWjzuijEONl0p81B0BBt+mPtboXTFMTGDT42U158Kq+VW
SvLU4d2mKEv3IyHVT9B8SieZMmH4UopWomGoqV8AJFs7oFnfAz/7FrSQX4s5Q1ovHuabrh9q8gd9
hmIw6V4SZC9SxH3cwgZ4DLMod7TA0G8SZue1cMq8SNdyNzLV2quAvNxRBJ5+Rkr9zYxDmctUUz6r
SscDXfvltsKOwO1TKd/jG/CrhFq4M6I0vzcNDk4xauEhoE57bynt9GBLYbjlgZA2KDbSddBik5po
anlqWAMWDWXrRpPM5uvl5OJM4oZ+kabrCx0B5YAl+XiXJWqdCPCIo0Ie+ETp9CkiUgk1+nN5lDMp
DIhKU+YGAXB1Ym7ca4ORlSbecIpfH2ijOSrcxcnqbiv5VdTXdGnPZi4Lit0w8WRF0urjnOyhx7Oi
1XGPlkM3GO867bGxXpThSn9/1Rn7m2BD2TVwiEdo6gRvVVVhhScw+pe4pW3nYf6cptmny+t25uvg
rLFwglVMZKjGfJxJb2B0PyhImeiWCS4fQb3waTKt7eVRzq0XnD+AHjCIgJqusupAh2mvFJgzT/M3
FSCPat60Plbb/v7/NM46ow7UMKaFNCPMAkWEWnIs4ZNWa6pDm7h7khslv7K5z04MLRMZXwlTRUDp
4/I1EpJfsaTFiN4nXtbwrgiyJgk7qC//xcxMlLggKlFHXu+4orUnGQpyfKhM3K5CJEzI70isdoPx
7z7A9DyhNfCdEBQ4KfOqaSwCO260g2VEyOaOLfKUY0i5HDnwq6ZsZ7c4SqSL3wgwlvXtQOhK72KG
MU6H4ajE1l0YXGNvn6szwq9H+pA/EMhaVTfmzMCFcEj7vS5HbbIbGimKvbnh9zh2TF+DC8mOyq2i
5sHSy6Envrn87c7MEWtbmFEmzotUO1ebZNSziEpHEB9teodYnYu5Lm4TfsE1sPW5w6wt3EvUgSG/
rEVn0sEAwVJGyXFuB4vEWKqCT0q+NK0xmi//VSZzKV8BGKNJjhbSqQqSlsVZgmoYLwwoVGcsVcIa
O/tuqfM1dPC5U7aMIiAOs5Ineg+ST1scDuUhsszPlVo8L9BnmLREyMoV2O7Zotz7sZaP+e65iju1
9O20KQ6lSW0hSiYbhXXZvI+lTtrM9VzfDaaypDQlVgaGbNx1UhA7VaeqVy7/sx8TuQZTcDcv8jEf
f0iuj8kkpCzCGm12FS3c14N6j4T4FQX+c6cDnb3/P8xaKKxFxV2k4SSBVdMfwjm5ydr0a20iT5eE
eww1nyTT9i6fh3MzA2q1cBQXFa31gUxkuZUKCk6HIZndehw3o1zcgSw+XB7mTEhA4wipEkRm/upO
flzAWGrQM25MFBpzc3jOwkbZ5TM2p0IiCMYmp92ZvrjGjzk76LJNSZBxy1kjhKxxLMgqsZ/3ZwWE
qmI8qHSRSl2+tXE9csZiVt3L0zy7YzkT/zvkqlcVGgq1rSyqD4F0W8vVIcBBM60euqG+sXzVy+sU
ZkLmSvQOKYdcWeRzR/P94CtQ2wTkGW9yyToEZtl63dT+MrM48Co7nKkkauq/X6UU29g54L2A4K5J
tKE66NMYJuBFm2BjS8Er4euVttT5Gf3vEPaCIXp3AVDyqGd7oh+WKANdKXHbLk/tFMuAUq85ui5n
eF0Bfzcde/UyWA2avHluioMe3Zr+AX0ot+jMrdR2bp1+wTfXldRrrdVzp28RXkJj0ySoW1+mUTFU
vZLhHKXp0w0qP7IbiCT12iLUr+yNayOtrtJs9GVMZ9r4MBIlj/0uXDQHkmvWnGdeVxC9PKtL83Lp
pnz8XmrWUZlL/PnAw+2m/rCRlH57+Yidnci7IZYt825LmEDfcdwwa8zpB6l21AaDARR7An+XjmH/
rwo3y7v6fkKrkHywwNNY5KcHWZ5oxka7JMIPN42H26Gav16e2bnr6v1Yy+vwbmaFSWtj0sbgYFBY
AmI7RV4ZF+F2iAb/Tk1Tax/I43hlX5z9YkjQ6LqBtyfr+nHQuBVqME0pbkT4GJtT9tnmtF2e11r1
Y0mdDG5XE8ArsmY8Ax/HoCTuo0UuZQfMN+VBbCSrpq/7RaM2B2fDUCNHwMQY4qtdLf7e1Yn+MO5q
QVWjkkPL79MDvFYFTElFf6VFwllRzGtOrWd25YehVss4K60uqqmUDoPSAMyk8OxVhpQ/lElvX0t4
z+wTZJVBhCqko+YJ7bOk0JM1SR8cYirmSR44NdE6lU01/11dY/KduYA/jLVawi5FYDgPhbSPhbGR
a4refvgNP1M3tZUfl7fJ2SVEiwb1UOjibMmPu6SracmDaDMPlt8Zb7mRpIBKJpNil2Zq3y+PdW5a
aJQqZPJLY3mNOQiUOFVjHUapXjyFNiLA+u04GF50Vc7z2kCra1cYaJPLTWfs87Txsulo97arzg/d
PyoH/D1i7ye0ungLa5xbhAOsg1ZRttaiLP1UFAgHRDmY9strJ5YPsT5WyiJcJgRZHNijjx9K1nBw
aptUP/ipP23rqu3ua6hF+ym1s8dCE4IWmVKLJ9QvhHCjqEp3TR0naNwbafJUJbwdrhXlyiZNS/Ml
7wqpcVJd7Z/UKe0BOiv13RQiyHP5Z587Ne9/9erdsCS5G/D9sfdNSJmIPkwgf06nHHoNig7Xmvhn
P/u7JVrdeEoWFTkCiva+ipsbypRHewYjjkHeGPwXLxRCEf/5GqsTmkq0NJMJ5Tqde9SeX9vxh+hT
1H2v5CbnjifldORMdAqXFD4+fnW1U/p+CCZtL6XSvlXlW9nudrZV/xuJ4O9Gfj/M6jPpwI5FKYn6
IChaT1iXq6+JyDwpO5K9eJe3xJm3jwQdvjly4CoGJasbR/NRpMWbBGu3yfKMobsR03Rl1cS5ZQMo
Y+C5YCmoJK7GMCICP1kesCXpoi2QVFr289ZIbhKc7v1k2sKx24SW9BjnXAx4PmSyV7VHOXuzrWvB
2blNuYiLIBfAnYez5ccvGFh91ofWaO1NsWg6PNUd5gz6ZxRtr9wQ59Z18QhaxH4x51tfEKGWhk1c
CWtfRvqrr+ZukdZXSgNnl5WslUqfpVNiWQXrmDz1vSThMdgmI87DhiMN7a4p/lWFbYlcKECQt2Je
s/z5cclqBfZiXPU4GKTTZmgzSlKtNyfKlY14djbUro1FnPbU5AQgv4+XisWCWcZNMdm30hht42La
Xd7vZzfAu2FWySnKF1FXiTQ4qHH9RaSD106Iq1uRvBvAjl7ZBMu9s34lgDAhsAS5g3736r4QExZh
GSD9Q4D4OViN/thpEBmj0v8zTuQ5Y7wze0VcGfXcSlKSVUAdUd4GHfvxg5UVrpZSE3X0UuenPqwe
217dDNM1ldezw2CDDdFvUZBaX4ZzlRhzrzeQLWJ5P4xg13ML9sm1Wtu1YVaXYel3wZyyMfZDXDtF
3UERq1zq6v/Nor2bzWqXT1amNKZVcbWjvBwGLwadvrx+ubz5zs6F84SggUqusb5sR6Ek8D3i7oDF
KVQQ1TdDT+uN4akRzTVB4+UHr/ce7FmUBgVv40khGwFuxaeZbu3tXv+slNZDUgYuzA2kJ+cttfYr
ocW5qZE9LWBs1MVPitpD00fNrGOuCh14l/ZiW2ita111Ij13rbJwFloAqGSf2I7jzjlmU1OA8bbz
LHAsUD22h1CKP1+Zz7l7gr9+KbvoJIVrGSoTvQfMfcPsaIyV5CW+mTmJRtRUzjoVrZF1vLw1zo0H
IRJ7J/6lx7Haf4OU5KJN7PpgBFN8M8FZca3KAkXT1b9Htfx2eTRxbbhVxKTJ0xRlbRYefR6pcZfQ
H/+epXH2UPYG/AeltQpxn+p2/6uRJ2jr+lw9drMe38RygTCSAryocP0SCL6Hz7L5Eo5R/hNrB8O4
ci7XqjF/gyHIqbT+aSIYp8m5HfdqAPnsCM2XCmaaylruzUVfVI4oRrCTBUCEH1OeyT9DBSQLTdYZ
MJGshb8MNR9+AXSgSR0BdTQPlxfxzJbHj5nyP6hcopt1WGMGUl5UGqXVNlVQI5mdXh256cMrO+Pc
lgcZDiycUQgL1zvDgMIJT9yEYlZsDcw0yRWuzOTcO7UIaC9aaNSt1uLSvZrr6HMP0r4mwH1saSBo
DjKkvg/FsynvUA3fDr1lOKB50mskyDOrSAIPzRLaPf2U9Z2IHKo0SGGDN54MwNcMN2gOf1JHdXf5
Y527Dt8Ns24r2FYI/E5FhTAps9vUTzZq1eziPDzMQ/os5d2VFV1C2vXtSymTfxYmAy71H99gfG3I
f1Kl349l4UCTAaAYexIaFsA3dz4yJfgkufpwzdPwbJnp3bjrhjPwFcvyFXIGw8/Cr5MVh3e4kJVu
OjVk+P4Y32WjVjqlAY9OAxL1AJZR/Li81Ge/6H/m/rc/8K6GZ4MItcdRxIcyyJw5qTfY1jmz//vy
KOf2LOIZwBDI+xYbo48rXERqLacSokeq+d2av6EeIoyvcdY4c7ANzO7KNXRttOWQvpsTaLHZpi0L
Pm1GNTp9SPXBK/qGPttGW/CH8b8323jk/jO7ZY3fjYdpZtmhZDYfjDG8jwErKXPhFcY12/dzz8D7
YZb//24YiZgXua+mR8RPvqPK/2SHxnc09V8aHS2cyx/sdFuoXJXLnPBcofG8CkvNTpKzkXo1SogJ
IDQgRs7iKPcp0s1rRJBrQykfpyVaq+4gqdNDjCAjdlajOGk3GTuLRt+VtOUv8+vjSf84rdU+1NIc
KBXSKscu0WUkfrBLTJ1O19qvqaJXrSP1cRxu5CSukk3WjfpL6RvJt6yrfA8JfPVTOqiInPhzVh6l
UrWGWxtQHVYQsuJ/HuOJJraMbtHnTtaCL20jip96ade9oxpFc5+0uv49gzi0k+sxes6yroArXU9d
ArRvUPc6lvejo85d/ysr0Ed3Eh/MjdNqbX4QQ5DTJ1YH/3ehDbEKSn+EYZuZCTxqozv6RbsoIKaR
MlITV5UAfFhtH1EUnrOb3EfNBr+QMai82Y6VR96m6YtpRcEPMYSycKRGml6qKg+B4bd2/9oNZvq9
mvveq5FYwZRUNdPFM3gev4WDLw3OqNNRpyjgZ8DDy9kMgUonqPBIszhUQzD+aFNh3uqh2u1GvOB+
EtzSvoxTtF3RbGqyK7fL6XOBcghZG9aeNIZPQGJZY6jQ7YzoGBX9ULkwCZqjgZnfsBvjiqCjaw3j
1Y/Ca0nV6WO/OC8sjMZF/uhE68CIF4GgubVRBioe7NQaHDsFBHX5JJ4dhGtTI5kn0jwR/mhwfbWV
WiVzQ9DJBHyIcenlIU7vy4+nYnVfmn2I8IsWhMe6b3nX03q2qMepeam6ujWNtwDlNYDiphHjUo0K
4ZWY6a8GxcmppCpCMLP0ZtfJKZuwnGNFhcqjxdKwLZIoH5wkCHXVwVR5OqDpnBoYrjXqfZ3nSQqx
ACcH4JXz8AVdTukemazmh9rH8pcYGI7l2anf6p6tZZPhAquhpT3Ho+87RhvM922bSjEkCms6GlEt
9oVtSi/zMEyf8VdLH3FlrFvq+LK8HblkR8dHj0w4Y10D5LXKZFTRevDLb2VahI/xZIrUUawqqxGE
b/1HU7SmFzTUI12zqPFmDeT484wuZIvgQl/Emyywxc92musHlTr+VyWPZd3tgdhFLuJiaDr3RSt+
h73QnoNeB8xtt0YyuRh9GR0SBWoVuWUy1bezZiHxkGutxvPWIcJg0si8hQxacX2ySNfe1NNtqIGG
QGCGfQi4ad0orTKfWzrPF+MHSJamthG+/3x5G54+BGC4FsCioPGGf9MqDEOxSsXqnupmMUTbJpN2
oii3vnZNoeTMTBQKm0jUgkFnPqth0szv0cXoag6UMaeuSnEHdbkovhqGnB0IbVoQftR2TrixVppl
djnpybGyQXT7tVA+1dOQby6v2unlt7Du/jPK6vnUuo5h4gbTSyvZV/W9GiWejv5iVtBmu3JSr421
ej6nOGijMsasfgpiVKtnvB1hog/18LMxlW+9pHr/OrfFVZK0Hi80tsY6MOfu6erO7rKj1vWjM+h1
usktuz9kKFfd6YUf3cuI412Z5Ok2/DDoOir3VX2iyBCGBygSPLHtgyrB+VDapL8SYy3x2sdrb/ly
AIFtTSZGXCP7lDoWgAFUA4ERy6Og9RJJ6TFX9PCtIe/5eXkpz2/G/wy22iZ5o7DPrYEkEY6/NCnH
xpqulLjF8ndcmtBqe2hBkQWII04HWYx1+tKlvpqhI+GPC3kgjzUYdGU5fUJrWEMgrlRrlZ2qIx2I
IM6Mzp82w4VBCuFa2Hfmh9EGwtiZ6JniELztjyFm5JsAGKn8HgLdJ1yDrUg/fZriNnF7KUixKota
vXaSHgz/tiF6N90AT3vbK+XcvMeYWrI9lEmu9QRO887lZ9n4q1OR4HJdrVczTkGSxmAg22l0NPUp
yfRtp0ROrW/76HE0dUdSruCTTrcBfSPaoEDqWY8TxHZmxWZuJUFyHNqqdvQk6Z+mWG2fL2+203uC
USiALKDZBbO6HLF3mUpbTzZ4VnC5Tfi5QaBEQrayujMwD1CQKLs81ok9Lg34D4Mtx+zdYJauSCIZ
Y51nI9fzW1+3a7h+ReKjASsNmb/JRBA0v0tdJDsVLO9TFyhoacDd6rO9orZz9pqFkVzsUX+fR6el
OPT58k88PejLLwT/AOQMS6F1Uajt9QAhYyU4trFUbooUokygqY1LUD9vRJVfs18+d4OBE1D4vFS7
TowrC0zaA9ge6WEamq+GVr7VhfGGjvOvy9M6t5csG6cNsMJnqsgWqjh+GyX0iZNUpwQVajsfktzu
8iine+njLbn8inefd67Bf8koOh661HZ99UkdvkxttY0nT42u7aXTQJixTAPZXSFIetd48gQZYUiw
gXwYst74mkjko9bQ5U/854UDJZtu1yv1oQgU+cvlWZ5eBR9HXn7Zu1nKVRzNeYG6A1pT90iT3eP4
EbuTCH/QljedRhO7abJu8kb+c3ngM3fjx5FX4ZCSlFqCIFRxUH37j56NP3yzeUiN6cZE5TKKkzu9
tyB3lXu5TL7Odr+vs2uFjdP9+uEnrAXo8zbvYsWA+qaL+NEyqy3AuGe4DFeO4el+/TjMqqaBrpuk
6WkXHCOpL2dHthIo+6KxGmnzf1tTY/XYRlSZjGFK/P0cDV+Vpu+dRteogzd3mvzKdenK0yulVI+G
45NOx6IarqV06yVdIopFDW8RDhIWmnUf99OQzRPd8rA95HpX30l+mW/CJtMffOR395dne22o1f0b
S72dTv0QH8CTuVpvbxpzcA1o55eHWd8Df2eEXxo9MtAAJ+BdaV6gcRJcI1Vx5/AmGOxNYBfHSsN/
s4iuVPTWN/YyGHcnMQPUO8Cuq0OR1k1Bzo1jUSBP+xGZA3vonnGo3omgvRI1nVu+d0Ota92xQUkl
10oAm5Hm1tKL1YFVa691yM6OQgGBpcMlkDbZx/3QTQpzinN5TwB2Gxp+4qaW9lYH/xo8/104KFr0
MXEhPKE0UbPTDb/NikMbt83Btqb2mFiJtNSy9Jd/3xDmu6FWhwyjQApCOVKWjSIf+sJ3sUh6a5Pu
oYyjrdK1VyKns1vi3XCrYG2Gyq+rRZ8cBjN2deUxHNEZan5m15yKzn4pIjNohjCoThDJoqoiHUJz
coyRMn9umia+kSB6e20Nv//yCq6fu//3sf4z1OrkFrEf0siCRB7Id0mteOP8DKrNKXXKsKQ8hRVt
Lw+4ljTDKohzhfczZD4TDYA12iHt0bBsDXS4xybSfyvT2P72Q3rHG2OWuwqNuGl8KzoxPs6p3n8y
pTrRvAQRwHGLurMG508TcF/lsdERQbPDwqmECMRmMEDxOREaOJ/m3MKZIpikCbGRoBc7HK7zP0lY
2BRvyzq6ciut3xSyNmKfRf6KtpGKUNvHc1WT+XdRUMWH2BS/gFpb1DfF2+VVO915Sw7MEMA2MN5c
S7gWySgPZuKjsdVbnil5GtzgSok3VXzlgTy9YkEnIXG9IPuJWE/iVGvK9Cns82NvGtVe4vO5E2ds
W+ZI2IAK1dy+U7ore2Id+SwryICqKXiroHeuVrBDZmqgco50ZN9Ox95X5seA1vpGhLCRrcH4rndK
egvnuHUltDI//fvaLmBvAZqO+uO6wtAFYqBiWKVHrVbDL7FvD2+5iryIbKRwyfvgmmPMuf0C9nFp
jgNq09YpXy361kRcApBRkqESbd9L87/yDVhQQwbHtpBKgYasz1gTSCSWcZEdoGh4UeppuASgAv/v
G5/38a/oEzW7U425LAizpsUryK+G+qkf7Pk+6GbjihjZmR3JKLgowxX8axr08XiVIqtHhPntQ6zI
n6VsqrmcdNdeLv0y9uiP/PONyNqxgOAeURM+Kdm1BR0xLc+kvWlKt+aizucrh26M912oevMceCim
XxnyzOnmsYR/wm0Pq2HdaTMavfRDqoSHvn0bfUROtMYZjF9577uXt/rpwyKWV9lawA/UcNdbvSwq
5Koazdpz9KMbYSOf1CRyuZsHfGgvD3Xus5H8q1RbLGiz6zwqFrMx+egcHLIyWLqiInpK1GJC5KVY
dn6B+uwAlvPyoGfn927Q5bV7l0KJAMpSr1Rk2XXzOzPN8ruWDtR3/cz45+gQlBZQcrwswU5xe3wc
KRmSZMAHIjgMTUqvEhPx0lGMn9b45cqM5NMXWmA6oFE95ohhs7AaqRgbYeRZrB7AhvUbMVhUzBSc
HhzqSsFbXJnppouUycunOUDNFRX4Q0qZGWvh4hOANbPecFb6nV/QNXNa/HG3fTApLsIghhuH/mub
dTd6o9X7sW3HJ/zU2i/ZrA6OMXbGItyIdcPUOyHue26gGj+aakZaTFbL28lHbIJGw9h6lp72X5RY
/AFB0Ab4ashYG+oqHUe1nrb2GLxJeVO8BkM8P7Q4VXyrJvVnSTF3Uw2WeCyqvt1Jwv8KGmLYTUMf
/JprTJeleBq3emg23oAgyk0DtuX7FMm/xzb1j4GWJw+A2+ptOug5Gl1K7wy1Wr91ATpGjqr6/Wst
S58VXZKgqcUkXn6jOT09GQSEMItp8iDfG81cIFrZAWOJYOqJrkdkVpt7R9eK9oC0l++2bYOXl4AS
oxeBvkHLY6QNK9ulU2EhDklavseTBMHneYp3TZj6kjMifHwcB/M2Ceb2KaN0D3gwxTE4EeG0F5JS
utlCH5eEZGJEOcVe29TNjUqsc6+b/W0TZgESwpPx1VI68YLGNHrHiSxeyiCQfmtJGBwkgJbbMbBH
tyklKP1Vp+QeRPiHQm1qrxEZSl+S8VpU42OaS2IHfQRBFVFariECGIJzJD1rBQzyOI03fpAW3jDi
V9P5QfLJprl2W5lR5madlCNdp2HeIUL1ZmTTIGVjFXh+o0m0Uc1Wdcqg/Y2+d07XOfrmmzD9h9AM
HK0Zb8ti8p8q9OA3+jBrLqK5xhMGPK8jUj0blL6Qu8uq8GWCMUmhTmSLR0y1MJHCDYpM3Q/DxzMl
bMbXXO+bZ0Ig28FEs6IUb1TJrwDHta0V26gM0X5zBhrzO1+PZEdnhk6SBGTXCDK7EZ005P3KPbU9
RKA6/VYdZ/+5lcEGbmvdaPiGkvUgGmzNQoxOXS0vfxmNkX5p+5Ed3qvVcznBxrL87OdUmLkXIaiK
PASCrm5kBECfM7TluNR+5XnzjA44Qm5d/QIItnYXDzGvr9WOMnNWejno0eOYtsvtO+L9BbR5Z4Yh
2LiBdFlpjVcJjDq42WTwVIGEn9tK6IgqRZIek66KbyClfBqk0USEzlf2oh4RxebHbAUKtwBOtOkt
SiSDwJDaDdvNrH4OejxgLaT8GTtwTRzkfk8lOka1K488FJxbrDQb34stJsbL8y0xoErV9K32ky8j
VpPjPRyWUQQ3cvwFprC+18dC3MxTf5cUbX+PJgIiVkNjH3K5Ud3/Ie28diRHrjD9RATog7xlMm1V
Zfnq6r4h2lQzaIPePf1+KQG701mJTowWAqSRBiM2mWHO+c9vsrQqgwlKxEpU5Y+MihZX1nR5HkrL
3IxOd6Rk+DoWnrlCoP4ap02zFpPrrv15bm8npXcr2SI5gO4oGQA7rMGB+X1UW2KdqfbdBaoOuHRo
+zVcyB0HZvGonJ2/OP7Gjyq54/j4Pvj2u2Rhbga3f09I6crc8T5zQSX6vMTzvmrFympskFgNmoOL
rtQfvHuTmetK0fOHac/UtydoPBhjb+u1YCcISYbQl9G3ofMrdlpjbqqYfqwxGLQaSzLh6msbt7lQ
CVhd09/IvLrPZ5A7swY9IDCgCYWu2l0FZhowOn4csiHdKEZ3QVLYd7iMf4gGK6xUZUsgR+zugN5W
SSXvMHx86wgHeOSzEoTX1xAku8R2aKkNDjg78u6LpJq2Vlw4x6Yf3W2SsXmXKbO/zv5Ix+N23tFT
ZUxdoXd+2OS22LST2a6dCdvGqu+tXTRXd6pNsg1GZ+qVI7BeR0My3S+YoW+aEl9Wr7XTYGjZaqXr
6nfQepfXsqiim7zu3J+2V+k7O7Oq+8zs3R+xU8Yhlv/NAw6O+T1eBO6j1uo1wYXltzjR5k3mDa6z
AZ9Ov4MfqW+DOyHXi+fsYFtF92S1pwOdVK9Vlgh5bPD5DmnAuqCm48c5wcigBWrdrV5UBqZEiyIL
uVzqo0EMHDFZLf7DuEpu24XNF5Dh/uFoncA3PKnX8AFobRP8FvuJGqRQrbO1yhqTfVOVYZEUj72b
yLWmpuaXIWXz3Yyi+7GvUG2Y9tdojNP7IS9nSAix0wdTh9OdQdb9YpAg5i2Jt+pg1wY1xpQr7MuH
HXnK+ZPdcNPIStYrkS/OfVV3+J/VWfeWtMZDn3nzBiNQjK+m9nE25malwQr4Qr4pFnxz/25JbN0l
lsJvMhflo29i6TpyKR2Wlv+PwPT1H13csZUSgYUl6TrrKjeLNFjsEslEl8e/R4ZrMBnGkdTtwjLD
OK4SDFNsBrid8VRokICa1mzCptNwvPSdJDSKGI/OzG9v7LYyX5pZLuuFVwPzmJqNlGXyMZt4H2bL
LMKy53AWemP+Ghsx0G4wX/kq4iZ9E93E3YAlzdpIqNYXy8tXvYxJytGpHxZd1w5OE5cb39Kwnecm
2UdmTdQWCtwvttua35u03iVl3+NrW2CwEnvT1h47D5J3p296USX7xO3YuIrgiLwmjyA2vk9Z3bzg
1jbgZofDFU72qXjIu/rZssrpzSknvQ40mBoYRha1DmWLwZQm2ZOL72OWmTw0+vxMiASMQTHvGmMi
PtTp+vvYwTtA1RYKxdnL+1vNLo8e77AaDCgabg33SMTLFxzsnn07upaifqF1dFH2UA4aJtQF96xR
xgIspo7zSa8ooalEqRXfUxRFV6roS6W7Z+uw2y0s2z8JRTRrxCTLp6+bh+9FdOu5t7XzS7NunHH7
9+L2wusQ2QiJ2XGY4MEp+bOI1qPJ9uo2iTg24lfcCUE3rhl1X3oEZHTXspCQfQ7csSw3IX1DI1cc
006srL331tT+NXxrwL3xcIl3TxyPc8GVV5WZZQNp7TXxkWMs07Bv0/xKs/2JKUxLCjDzH1MlH/nd
OftGM5XTpGOLFoXGajy2WSQfPBosuVpcoxbh4C3uQzTSAN2Qh2IXd62mcVUO5uxfs9K+9FFNwElQ
PBpJ1sKfv5sfF7E3p1G/c638yW3LdeUU/x4Swlj95OrkocL/pMQyNaIglDYQqyWtB77HA+Daxne0
1wqaZMvxQMbQztau2YNcaLaEhTSPeTwAyifgJGM0VERlm+/5dNF7nXijE8h+oc7rjCntA7ygqaGS
QbPvPUhE16DEC0AAqBuxyJD7L/CSZDd5ETZuzq6PqgD1BgxwtCxDTYHgXNnkF1pluIQMhhkEnOhJ
Z23lrBoX7XOWEnhCxGWrh4M93xSpf+V3vLRUADRAu0B9T4/7c6lokddnhZYDji7dCgXadiqsK3LV
i4842UtwjgAUnaOHBFm4/ZLPau/o0TaxF9KX4itgxsWPheKWwYkwAE7OgH+CJmgWJm5yW+RhD209
xTS7vzbeurT4AF//71NOL/oP9ELqJkmGbp7D2aUjTGv/xWlwT21mCnAcjk4xH6p5X/Ro+fn3c/jC
gc8o9XQAM+wC0ji7Vobecm01WD4hLNnGFvN6jrVHRE97sejkrtVPf3/cpVUOAwI+BLMNTv+zpde2
OLsuvbfsfXIwg650bsXY/5wkrtKTUV85Ny99VOTSEMdAagwQ3j8/qu0rVRu9ke1nsXzHYzvUXAxX
6rq9iQz7ZiyXKrSI1bvy1EsLxvP5l2V6vOr5CUkNDhm7Fv5+giL6Ytd+dXAxql7bov/x94/JxX9a
ff/kXJ1uBmg2DgxR/iZztz9fcW5qvCRn09zXKoeFkXUJTqG0gw9ZpSvanJm4H0xL9mmRWxTFKflL
eZmFrajrMB3oXjprXg6VxHGautXcLPaQh6rPSMqKFz/0jPQ5nnHDFOMYh/TQ2T3j3lNlbdzIvsGB
PY3tH6WajpNWxGHsLH4wlGb025zNp2YQdoFwO68h0UblTg6OgfeZnRycdmoPo6er0C+gM0fGaK/6
HhtrGLbqadSNaKVpcvw1je34kNkDWHyDX6tVEqJymvZOQ/6DM9QPKks3V3D6Uwb5OJBPFgFTrhV9
r9zBDLqqrWgtqXyTua1IZK2tO1qHfo+EWqdprpJH2mLxYpbajWxovLJebtPEH+9Md7mjwK63Uq+1
Ff0YDqdClPtmSb5YCmtXrQUgMFI8vdM4A2QZvD3JCg1t1zzcZHPm861blZI82/yMB/c3FT/Gs94w
/l7SMVrPFthGA0gZktqLGW2mUww71XhwMguiP9mB1UYkwzNG98N2aae9bcCe6+eyX2PX/Cxq3ToZ
zoNguAaBq5VMIazlywcVs3EQYx2/8t+Me9LmPtC2zt8wPKdr9Ic6nMqclkFYbX/XxK7AUDm2vqjK
Er8zUnvDzG3fq0Rixd0W+SFPzeGxaz2xyvqsA7LqFhVw51dfXeJ7nBO7r5iwM/fIZNtAVIa5YRvZ
um4SFWKm1KwihIZC+V9yoVcPaZ2aoV7Nb3CgZbA07nd3UtE6FWN069Ow74mBSt6rcRmPvj27az47
KjYh7rSWnKysb5ObGomUOaDZGK20Wmdlqd1rGCJuaMuPy5xYqLYWHyK1tlUakzK84oz7Pu68O7tQ
Dw28cqLeZjTccdq2geUMP4d6eie9YthaTkpaBHXkBmKGJN8t7g6mPvyM60H/WU7lvHNBvr4Og1ce
cH7BE36WifOY1Xbza9C8t4yrCF8xWe3gF9Vk75VfJqOyj5FS8TazPfu2Njr0If2U7Jq69Hb48W87
O9F3slb2wc7Gd6c1598ydR+EPmYfWSfyTU25t/MKD/p46+f6TWfWXAT0kRujduqnkVzjV1k2ZTCK
luw4h9CHEY/vt9HVFOHaNEaNXN7w8/+ievhiKzeebqPRrUiQwJVYaOW010UKpOs8c0CUt6Zm3k19
0TyY9Wg8m0M0br1mKALaJMk/05F2Icf0ZWzAhnpYOoEVxzGbcKhbjo/lV9yOS+DOeFQ3EezZOAUp
Kyw2tzOBSUARq7GiiufHpcmtXV/MN2QVGy7a7TT6jhNysZsLcB03P70MZhMfNWlnt96gt4+5jK27
uvL7A5iwfJVVPSM+THBP1OVkrMqRTK65TvgrPSMuLp1uZvLyFNKaqLnV0/GVoOkhJH3zTXOTGqHw
NK7gouesw0E8GdJ+mjpfrSDxe4esmqfXLl0ecgIcgrjPhrC2/a/enA1HkDLBl0h/j02JRNvP93mZ
/mBCTdKxdAOXAMM3W2/HjcyU/tA40lsThdSC5+GvbXUe6dhejCaZ+NTMsLswtZb8t0HE6sNEguRR
9zNcPZYk3/o6sWsbB9nfLfxR/2bBsn8t7BaVUoz/xm2a1WSAp43t7uxOlpvZUB+zNk3PZVEnIehV
995Iw9x4cclHIVttm8Z9gtWmPXRZUKlCP7bQBNe91pqhCwt23Vv99NRZwyAB1bIW1DqeimCE3Ift
tNe+k/PSIS8d1G2Ez117Mw3+Ic8NuW3yrAzRwOQr3P7zoNMB9qBXJqQckgRy8HvHfUzMOv/RlLX7
FC8x6J5VMTRxltaWYVtXdYmVY2V/NBiy1YGTxy15gK6BDCBveTUis1aT1ctQFqVnYyHFwTOOEyiN
XmhRgE0DyZJ+nRMeILq42HAhQNtF0rlqax+kJivIUInN/KGZIyuY/Shajy1YUDHpxU0yYLOVLTGS
YJU461xnFjAMRXwos7HF4gQwULiTzq2K9MsuOJVTYRJSSIom6O1U4wyhx69qtIvV5Eg96Nu+/IDR
U66TXgHENwS7VqPSV7adE/DonFJqeH1phN3ABkXrYj7bIwBXOvTe15yQhgPHCJoVs+6+aNKeiTqR
OMRTBbPXRk1PAZowKLtZ3Hy86fIJBYrDUB8YOa/8+8IpeJXaiO1nX6UI080kO7pZ7CPVKquUfPMi
01mTHgDFIHF5N3tfC80KGgOH7SmNfiA6ZVZj9Tyjlzm0OUmFkeOO28rPlzBxs1QPJBnfu3lIxg0c
NLlLsDa14QqY1YtqLe2Zi8XVuNAaDPeBG+887tSKKEwyKhlP5iqIfV/dzVNaBokYCQxThbgd2sb/
EoN8bcZKJAg/cneTqNh7HaJuuh+qKVqDTi5hGlnmYSFTaGfrgF41uS2rcpFauak1HSU+MfQmAQ6O
eK1jO3+ohPQe29xiJpOKaKOp3A9cfzBCvli2oZOcwqRIq4c6Sd1Qt1R0W/JnuMu0YghVrWs7aS9c
1spcxMbx2/faaNsVBIn0EYrJsuEuwyUcNYlG5to3P4mIR82EqlY9GXqUA/nvsffT4zxU+YvudcVN
VCayWXcOGO9csKVP+NxByEp7RkOXUJqkVGclSxCo7JANoDAzdZ0fyd+ZqatvERkLzy7Df87ZIbeP
XT8bYY+y6j1LWutOodEImWhkTKkYfCydWji4i/mnpbTupTE9bT2WBIJqJuBOiRPhTiTVAq80ytdo
UwykUx24dIJTCGryU4zbcgcAoh1lYjTbytO19TATYkdNQrKcmeW7IkoV5vW4oi6Z4z9OxDevm2FW
qzknM1Ybo/Rba1uIUXwTlFxEKfT2KNp2UAZeqoE6bF5MfV2C/e5mkhg3mJOowFQNgVW65uziqWlv
c72MceZvGkYYuVU+6BpmLP3gy1OYCMVHoIrM3PRuirBrFOIbkL14SJdl/qoik/gEI3tl9/yObWSs
Ksl6POsr7iSj6bY+AVWIvr1IPM6dIrN+IS5mqkW6NjKjw91yzjlrUlv80FORBSLx7F1pZsepShdI
MZby7muTQRgSSbLoGuJXcALz7/wKjHaZrOrFiOwWn5JBHRKCnslCgSEtqb6fy0qY+RZ7QXVn2drP
Tk3egMOSmYewj5PjxP8Y6G1hhwCwbJmczCGxnuzR2MnRzrdGkTHHtO1+ImthFvg7xM5KlTBpqG4Y
yOZxzgkipz37qiZlUWS/raYiYiHBC+2pFU5yTCNnaGBTjG2AFKX61meafJ6JmLpJ5yb6SV4w6Gqd
EZ87WX68MrtpCow+UnfjbHHvJm0nSTYh7GFJfYlN+tTST6RuzHjVZt7pV/kpJUhDXlU0ZN3oUfJk
TEXRbh2UdYfKSX70cypuuzJr94OX4Io5tPMjgVnVmvqAm+Ikw52nxg6qPivvSrcc71tGe7sqQqbY
LAUJi5V8M6UwV5UTq/s2mv0fqW9xzYk2zjdkszJEAc3ZL2nXM8KV1b2Iqu5pMuaCuzWNVmLMfyLy
VUhDiObNm0xPQ4KThg2Ti2KvtX1zHDsTkDju+nfoiGRZJF2ezGG+QDkTXVXf+jXk3mKOBLtK99Z2
VnEROxZdh+H03+1EqYfCkiUlUTwz0lmSN9IvuQFZCt9V61lPcQ/u3EmbCcgs5CZh8rKzkmF8Ssw8
ekkYwN6NU/dNsCPjbT3m5l6b+7nZO47mB2UT9SHM9ehGkIZ1jAjqebDha7/ZTR3xJ6xGI1y6nG8o
yE5KpfjixyWD7WGaH7Ne1G8NmEI4gYkFuu+NN4bBuDL33A7GoQeDY+CGNuD4rLXWKvda3XqsmIV7
IXOGTe62vkmerF5sRzKSvmqzbFYkpRpbpcfLjSzb+uhIP/mqu6l70LN5CW3HarjRTp2nlCYuFTAN
7F5WTEuS5HlMlVp7Izd/5/jQOG22pBbZP1Q6NSF22tWRuvB3ORZFyEJriNNNFqjrCr/OVdMDCyp4
bfuli7QPkPRpZWFMe4vEmlIN8WSozT6zYj8ZVplyf42jj09knzIwXvBH2huGMzD/pWAkg00nRNmZ
D01VJTeja7zKMUm3VuLcZenSb5PSgofoE52cG518JBZHrnyqljuvHu581RXfCYimhx46h1aY/pCU
OLKs0XU1DyrGbSdfWoadjGGOTiNMkE5sBYOEQv8W4EQLWstpMM1vjKNvLfGObHPzydJstWO+wi+j
dR79etz+giDXfEg9y0LM4ZbVYvavhgbvy2OzfdHl8EaKVhYOSjfYsESZPPqN1AiONlR9u2BF9FK6
OrpYOTGtWqaR7nKU33rAlGNV5UkaqJkRcVM2zp0tjfqIIHZZnwy7Xtpm+lqUWvRUasww3aEU686L
zdXcmXg6xkpuSXQbwtaKyLgmmkps/abRnxBgTWHMmGmlp7W9iuSgredlsFcUTPVNyXpaK+H6W8I9
qdYNnZshXgjXQrBR7Qs1xFuj5YRDlpd9g7Zdbzy2yHpJaUADkTr1Kz9Hvy+L4kehezEG4dbsbMeF
OgFVMZyOcuk3IPZqC6+nDhUh9UGbm4zIqV02dFc/jJ78NTch0Y9rSeeKNqp3219Ib7MJxEP84MYv
vhDJlpwp42czwGAAQoqO0RINGxh/1m1TzObJnNwMGWzhvi61kZRwmwU1Wfmy4dAZdwsT1m0vO7mv
0iLaYkpNyogpx5Z6m5jmlTLzp7GK6ru6n8cQKyP9ttKz4quGzCjhjhrFFrOE9iCHqVrL0+xLy8mu
SZCQbEW/zKv4FCPuZEZzTGbH3vWOOaxaaczf2lzK8HSpBpDBCLQeED5ldPerPmFuWBf8cHh1+Psi
gWuUekMbLroobx13sg4ppwKlYNbsIBIQWdTTP/cTrgmRGX+rYhNvNonj4pemEZUVzm457FvPNjfZ
xNWfKqJOZF/PL13cVHc1R+C2z115qM2MzKC5158H5fgHZ9adr3E2F9+ElTRHIm3GbUfMEF+h+W24
fEvZGHDzTON9NCAnobjS1mXiFiFZGhRWaZY/pF1jPZNoXx/MWQ0/TzOi4ww+GCZRN26KEnuXhWbx
aFuna1plbrWxFS5bs9Q3qdDbzSTqfFoletven/KxVqYT/zJ97ERW6PT1Y6fX0KSNSdyYbd6Epj9G
cPbt79bU66GixF3JzJKbVJuNlZOqdo+dPIEySMHTKdG/ZPWU30Qku3NF2vco3CWrXNmr2irUtirk
ALxkV9TTySmAFWU4OPqwdlRjhzGvxmDXMaZwNqmphyGqyPCam2ITL2NxF4+Q7QvpMCkSsnnAgEm9
JWZfhSY5SU9l0lcPvnTyMLad58ya7tUSObf+hLLJczlDrNTflYv3SzaYUAyescGqqQuqIjcpgJU4
2Ir+DuZkscHETFu5I4Uvw1/3ZxLl74XB4RJY+kwCWx0byb01x/amLy3ryc/lkQ/Rr9g+buCXRrpl
JmCtlVN8N+kLZNDEYtl1rdH81JcCV1XIWOmmQnTLeyXZS+8vX928dp+HSDltkEyVmwOxTeoxN9L0
OPnwS3qtzj5Azh8rY/7uttVr7wgVdF5WP/ixTHDLUt/tvpV7/C0IgPPiajs4pXPnLJp44vE6GZen
/sh0wQ4wgeS+/lJq04cqJnEvlOc+J7pGjudY4UzUeUB0ympuMic1ifB0xaOWtThlCmMIav1UU+p2
c8tsUAtyV8v2dRmRUGjHRdhj8x/4bW9Sdk4R7Bzwi7QSsO4s7zc5XPHN5NrRN8bUepC2S7UdB05m
it/p1onrbl3UfcmiJepMa2wywLpRu+msOl57dakgp9TYnDoRAW6Ra+x8lZ0iMeePqFG8kil7Ouli
WReibtdYCFiEmTlvrWbWUE6yIowxGdnncVyG0qo83IBOSLCKsiAj9XQzjHn8tMzOS0meDEyoSjzA
0qJjKxgi5aLxHkfLhYsy5VS/mTsfWF7txtJKb+92tvGmiflWW9JbXVbZoRK5tTYbvPX8rHpMy5ly
222/tQuVK6ZPr1EXyWPfQpWz3CFZpSoqtnLMydBrdaRpFCAbo7TtjUao/VoTp362n+Pvym3ulqnU
gio1/TWGr/xRvIx0SX/yQG6ES8tF1qEjogccr9MQkh2Q4TjfE05/p1epCyzQWmFVRE9D7RtBv0Bo
40+HISqBttbiOxg8jN5qKEBHYm/5jePPNy2L6AqrvubSngkC7AlEanDKusOADWy6swF5SbFfNb6N
f0wMWW1uTVYi6VaQ64oaUoSE9GVRNgPNwuHRMsnqtL64VQmvLiIuZIncYGojjriSHlP5xntjx/06
4mzhvvCKo+smtC7MR1dmIcqd5zTZXtTqDpzSXCmp/Wgm+5kQsykc4JTe5r5TctAQoGcUuXeTahge
Ty6jAnWa6Dq27W19mc5b+lhKnTQpX+Bs3ZKL8RWyyUfcT7t+EC+qmlQ4jebPqiCcsMyTYW8N5kdX
WVOYD/aTRjWzmlOu8KQFA4niZFoVTjs+Tnk8P7Sj82XSE/BIP3txuGapEuZ+FTFVCDRr0AKybLUg
KpzpW6PbN4D1+BS6AFSiHPsVCL36CfSefM21xN7wZlNo4Ha36zXd4zArce1Mr2VWXJgpoVwx8OLG
mVZAZP1z4CJz08SXOVn2aTaslDjRR+4WeKxL91rnFI7GFd3R5wmnqUNEh2ZsUuTAO/7zeU5lRhbt
lNhlysm3mVzSMG9H7YqL8ee34ilM9FGXEOT+aVJm9U3kqL4uDl6ptDcxDdE9EWXt/WwmwghaIOM7
5k8UKT6oiXllTvx5BAkkg4kNnBbIIBhF/vmKShFHFOl6sRfTMZq/pslLlHwdMnbdVYXv59kcUzId
k1/oBTh7nk++lx4GhzO1897Qs3tJR2Dr9aPj21dYIZemnP+cypl/vlFdzIMhY9ITFSFbPsQFKGds
2hmq498ngJ9XB+M/k3mVoTPNd89ZNBbzLoIM/fQgHXNZW2UjV5aTd/v/v6ecVs8/htNFWtd25yX5
AYbmcNRjmR2MyFP//qNhu3uyHfNOGUrn8SyEA3SWNYh0n2mMCeKbzCf9uYBOk10Z0F74aB4zb3hU
UHdwQzjjJUw67VMkC4dutsr3mJpQcCGivfLTXFhqjItY0R7/Qez82cZVOMLJpvGTg+7I+Ivezvav
2sS6M8CbZrr9+w/0WUTF9v3Hs87Wm+hka/G2+l5zX62OQdqwyQCEkyldtSnYEWA+Q/4r0+dLLwjt
gjezdPbv+baFKe+5qvHTvUUpKKoibCCbkj5/5de6cDroCAYhBOHdj4Xn2XdEgUD8WISeKS5vgCpF
bQeljsGmQ7/s5Ku/f8hL74TOAuKbSVbYpyTI05hqjHU9PtheboJtJicpmDTXEbHoV5b7xUcha4Jz
cVrz53w+f8h7UGlL7GZydrPmTekOGH9z5et90vfzJrTJyEiYO/IX51qcNoG06HeYa/WIL8UWUNaa
fxip52fBINPmHmh8NAJGyIO58YfOxGYOZ519Us4A0aJoTxUxWQjXzG8u/Ko4mJ70Mx7eN2iE/jxS
8Nuy66w1kz180g18cW34kMQ3R+lrVV3ZHBc+NI/iDjn9u+md39iFp9BQVBrz5Xa8FU25Bc6CwN8X
/37tnBxPcPL4T3LMucAqypyYiTFWmn6vrTLitxNtCQwE8f96iZrMatGMeYj8PjE0O6ozZTmZhiau
s/ej20037iJFYKdXA7MufDmsPXgY0il+p/Ot1/MU29VktAOSDGf7wcFTWdevHCOf70oIyojuuI/x
/PokoY0bXM+QiKcHbWBoTTrSFJi952+aXKde7xftSrVxodThKafkIGypwXDOVp5dM3tLY2Xsq4YR
XQFdxr+Jot9km9/TXQQDc8G//2AX2JsmT2Tx/Zeldu7Ym3mJ6URwNvZa3N6baUdhr3JmYDJ0xoIq
2oEsb9j7Xiwbi97kyglw4fv+cQCcXd5230mBLw0TKjEHSBiaJQutjOaz76+86Od7FVWciS4ODo9D
nXVWGncpMoDIcNJDX1RDh8dN7jhryyuSazlJF647AydE/NtIcjPt8youQzEMpBQnh5JUTrEzRJnf
ayJz1VZn0OjdVGkMZwa79XIJMHaSWEAq17nmsXHpw/7zT2H+eYQZTmnWhZ6RXjfUFXr02bmvF0N7
LkU73k/z1R/yU1YfR/kpbosrl+rIgmjw5wMX+iankvhc+jge3efdTCopoNe6qrVsNSZetnaNRW3i
SRuPDHGjMFpsmue8u+YDd+GHBlA56YxRr0F0O7uSo7i36kV6YidMlJ1uTMp0eWWXXrgffAuPqtMG
Pdl6nj2iZDzRUhBgYFJaK/wdw0VA+neGta4/uWNyhUb6+aCzeBULnf1/tO/nK5ekkX72iAnfo4NM
smDCT+rRlLPO943Gay5Dn1fv6WFMAQljMMmmOXu1xJs52upe24GfWDHivDi+j5gMPDiFGL+ldhzZ
K0vM2vcelrEIfHNI6ytf9/PSpZxiWgXdGKYzPvZ/rqSyS4pasyNJ6uOwKqQLg6u+lzHRXEXZb/9+
/F18FjZ+lNoCAcN5nTM33YB8PHP2VZF87zWHLsIZ7G01D+4mgsRx5dU+Lxw8K6gWMWAHW/6U5eJl
49Q7xTzvVd+vxHD0+4+2eU+irZP929gYkjSw13LIiOMeJsr27CapzcJ2O+WpA1yneY3b+js3pnfl
UL3wPqeWHAI19rYoMs4e4tWjxtA5lnsP400mz8HcRSun+7GUIkiH3d9/q88bm21NNeZhoovn4vnd
uGBR5A5Q7tAWpuCp2saNr/lVXlj9cPpZDvxIuMSf1xRwnKmJSUvYGV601zWxMVsdEeOzSx2ImGiP
ECf0NPNKbXbhxSwDSv8pmYCveO67MEelV1dOjsq+zKBv58yWiOD9+8c7W+goQE5MXIsgCoFA59Px
bHoRyXMwEQ5QMdWuiDW1GVARHSJDNVARx2v15tmX/M/z+LVOxT3euZ9O4WLsRoeYUbGD40YKysOY
HpXNnEp+IJ8L4ubr0HZXNtfZOfnfR7oYB/r0wxz/Z4tRdm4Jabgm8L1ncGbWgTkAQNdXAi/Olvx/
n4JLPJedcCgLT3//H3DD1EWVLm2asCrRY+x18SiP9qXhLQZ9ehstqHI7fwubo70WOHTp/U49pk5B
xDV73pWo0lJG0pjzvneJ/zHNL5ht72CGxleWyqWfjuUPOcX9r33Mn2+Y6LLECjPx9ow4rRPqKjcZ
TqaUZxV+/8x9Vk2Kdq8fvBGesvW/rFSmNGxxYCMYWmeFWq4sWNcDTruVdqfbz6MsVv24qdS1SKVL
n5NHsFB03C3186Pf1NkmnqHyvSQcRQeMwFI9wN33f/ia/3zMaWP+Y71wbhp9sbjpoUpJNDK0qQ7U
UtZwcixMEdRUYTyaT9U9YHKx1omiuVI9XNr4LovwhIk73KinX/sfz58FzlCpkbq7xfzlVceY0WHX
/hTe29/Pl0tfE5ccsAJ8vD7bhZJjg9caoP4hggZ/W2fluK+tzt4N3IXrvz/qvNT8zxZEOAHugkbo
c7YlTxd6moEDTH7j7kTndr/HUUcKMJthkaOlZRTv3NYVofdMLb37WIxeaOXJNXe0s3ObPwfnjG3i
Z+OcNFHnWooMWJgpgxEfhj5ntjpMeZZvO9fFi+jvb/z54/7xoHOL2Aaxv8RoCWMZHa9mPYNeVgeV
+eXvT7n4Ou7J/MfiAkRR9OdKIUfEjA08JvYNbtA3pafGQ97M1xyAPq/H0+H8/55y1vFlnWpAJRVA
hHdf9esycvFD/U1XEv79bS49xwRdsn0slD47yrju5CWFK73dYKv8TiJgDxGU5au27ICy4jT5H55H
6eyAGmHL90m2lk0Owhrp+FhTfbTzC/L60Ot2Mfy0v7/XpbVAN8CxQfdBXOjpV/zHfo7HWFVek0MI
ityNiYnJeHIoE9ecr/4Paee1JCeyte0rIgKfcApVXaatWl4nhNSS8N5z9f+D9v72VNNEEZr/aIxi
ZlUmaVau9Zq16bsMM/+MizAhEi5RUcntqY6TD6pfgm3sJdfu1GeelluGHqvBqGiaHE8GNMfFygsQ
lQCbPWIhgBNX1nxI5Vu16R25/3V97hbVlT8blpsN8TBZJ79bHvkl0PDKA5V+6vRftYqCBKQSYOgg
8n96ZeAqyr/YUZfx5nFfTGIwn0NhgeOcgpamRdc+7suN3tg8NRcUqzdDWkxdVulQdoZIOQVCDm6p
eIOfiME+ly4sEUlxrMYE7qr5WWZupOOrC/FiMhcb2R8Sj5ZBj++RlUY/TEDdv1RJ+x0BxN5Y8ssa
1X8HiTafNlON36Tl6lSj8oXgwEnXQp0KStsl1a0/FBBd2tbuX8q6A4EXJei0s37MGAhCW0XtY2ja
3ka9dv23kGTixGlSh1/q0OWiVNUeVanjhNSSgwOLXB8xFcv6m9IS/Utsp+h+AK6kEx+iI/GihlkH
0pF388asrM0/RSaV59As8Lf0lau0KLJTeIPAvsRNVdV03PX38qRudAL+vD6WK4znkFA1BDpRg19W
BCQsJ2SjmcjHPD6BjbM6JjRJiPBFUT+rmpd8iEP8XIBhdo9WLJePpVKEn+CjRM+jDQ5ttKWtjbw2
dsjI//sIi7UXIRUi9WGQnwAS+vjWG/7gyHTerx8XbxNhiwP9nyiL1MkvVFAibQp1SgHRqNlN5BSh
b+3SHCLh1FbE7UoebJkk70WtbflVrp5WpG68dTUyyOV7xpSkomimzD7JfltELmuq/KorUhXsBzAS
d5pEsgrrYKg/i7IrzZvrg1+ZYmXWYedR/yfHWXz2RE2ioS0C+2jY0a2X+8Bdq9iJwMdcj7OSdSho
NtBl4j6bVcFfn5GGlbZxLcdI7Pf1bgz9nSrKjRBrQ5mV0GSaqqSnb6oUsjxyTLRUZBUlCfaR4YEl
0i3ko2FExlstwZUBQfb+57MtDn0BJwftw0IcUd259UUNk83YGNDqoX8RYjFnTRyNAB1a5VTLXw3v
pJcfp+FZHka3EZ/++uswGHAPMgLilA/mqb24wbwxq8d4xG9Cr/UXFWEoiKHjRua0OmHk8yROhsFX
WsaQsqkDfhOdVIMyiIOIovI4liQgG9t5/ei+CLT4Muz1qMuUnAe054k9aCIE7iFi7Lsqig4GXZDP
Uo5GjlHq4U02SGi1GLm9cV+vD9agikQdhsLc4tNBWGo8S65htMfpN8VK3/eJvrFzl5ac/7kuyab+
L8bidASDpEaGhu6r0ZZ1uxNKX4RuU9nx9CzZSi4/CAU/VwcOT/CIjK3nhhQLm3eyNvX6Uw9BdXqe
zHwsbyAGDJ8SesEAhY2x6pG860b53V8vsRlA9L/dufgqjYJiVTwU9kmMvIWzGhEwa9iIMf8/lncY
ldD/zcjiJK8b1ELiXjKPqvwVVn8WKTvG6VRNsfFSW92Zs3gqbw68eZelvDTocyR+u/CMp1NyO3g+
hsaTmjjSBC4Teo94X1NL3Ai68iDmorqIOi+6i12KhFjmp5Uqjmblh04SDgc1D3c4MyLulR/aSDkb
RfbeDrDPKnjZTdUGDGzlgH0Vf7GDTTGiXdjkiAqUdnyKMi+JHBV6122Ffc6H68tlfYYNRF7++1p4
PdbE9rQ+C73hpFqfZft9Cu1Q8b9iF3uU7OFwPdbqZkUkFKEXVReUZ1/HarVC0OeLxhOCVt0H0NpU
t5tYLab99Tjr8/e/OMv3va+FCFo1U3xOdNyIHazYQeLkwLe/drkVmRvLZX0G/4m2uNknlWCdMKJT
i1yZrnBK/JYjZD1Q97PNfOO8WxvaZfaovp7CsVT6sM+r4CzDzjinfTUcJD2oD6m3KSO/Ni76HaTW
vPkRb9Jeh0KxaWgtDa3/ctIRMDTtL0qmvktrGMKl9b32veF4/bOtJWiXARfbbuxTus0z2rKXc6cf
vxXSxyR6rAz0wDRMZeBv///FW2yzSkhwWYEFoyczFoc4LYt7UTaaq/ahOKVkMq5UjNk+1TFavB55
7fzkTOPRAvhtFmR5PbWqVGcQKBpxtLXeBTR8lKZ7W3mUNt02tgItrq4UyDFVTC08KfbjgDFzY30V
medQD9nYBOuBaJIhpgwgYHlQR5raVKiBSidIJqD+i1iJQrcLYbg6IWwVse/7vNvYC1sxF+tFjHlu
djI3nZp2OPVlSb+PO9n7DVnfqbhqv1//aKvXAmXJ/41xsV7ywU4Qra+Mo5zEu5CqTQA/TrTvsQpw
q/xlGIxHgQ5G3HpOjGzF9eirG/8i+DwZF3dSL7Vhl6pJf0IN1zjWWi8fRqPXUHMKjY1vuRqK0hGy
cLahqMvViRZL1yE0BlFNz55VL7pt23rnZ83++ohWPx8kKRThZlX9ZZ5qi3qs5cxKTmH+CaB5Vj1P
xZPwf12PsjIYwJ9AChH5goyzjCLQaozECE8Nlg/6VzG1ejWMHqpm3LRuV+cT8VVahAoQD3tYhwhg
2W8EqspMRkCUfO+k9IbhKGr1RGoqf0jsIf401RS1XWjB5ntNTypkfq0OfiKmGRIdNgiBD0EAsRuR
Dyj+ZFcCQzJRK8nORO9Ndqc8gvUUhHqE0m/vPeVVZNpOir4SyqWUsCNkHmm3OwrEu2Ivt7IaHo0k
mCbHa5TknQEplbqKsMHmD0nlHzJ1iFFgjvTwhyFFtY5yT2MNruGPKDoDuRQ1oge9bqNKK9vvQNy3
ndPI2ajuM9tXOneQIJ8j/ZzWcNOBUbYHeGX0CbFfDm8RwkjSXVLGfeWYEO0e/IwSUl0G3ckYmiLa
B61/Kka4ZVT8a/XOzromcYsw4kXMf6seAwwggrNaR31xyOFe18i/N3Z57+eD4t93Zm19K9EX+Z5F
bfsoxW07uKQdCFKHNaZ0jjZG0rmvazvjFqb15upBGBoHL8p0NMKjQf/SlnHu75qiyX+XSdp/CMym
wTAXjQjlmCmiOI86mgB7c4ibB9VP2eCwTLzP0UBe6GSaDvlCCstx3MVRw3fBQCBrHC8cZURvukb8
BHXcnvgi0NtNa6whr5SDfp91yIrdlGOBmgjCpYiANjwOUOSd1Ow7lG5EW8qIIw3hZSnN9lKj0JPJ
RJ/vMh/+286OMER1yhLqmWMA2vysJPOcFxIz4qRoLcBZH/PRcstqkH/LvTEdoHPKuKkX4Q8gFEq5
Q42rRvy5GFKkvqPYADdsBvbH63vuzc7+sw/A1AIcone8BGFS01OaAQ1F/AI0vFJNkHa+hUDCZB6m
yfh5PdibNOVPMJs8hUY8+MVF+lWnOLkWzRidvMB3tN50QkDQyMU2HgWKLf/q1ZFZYIdIYYG4LGHr
XsTeqYe2PXVkJNVYO2AA0PKATa9spAjz5bU8S2aJNmbQ4NRawq7iJoJwptBvocP4DjL0hyprT38/
c7NxH40/KC7kIa+vFHptaU8vjkpkMZzD0jwOKoYBmf4wRgYEUggg1+O9OYr5UpfxFrkr2FKMo8vE
O8ZteoI7iueuedfK00ZaoK3E4RxWGBFFFjzo5z+/uCqVskOdPkkjbC8HNMlwXcpJfmoD2SxWoFag
aeKLIS4caQRMCDay0DTXNKX0LEJFC45qWVkUNdpC+c0Xk1XIXmkw6ju1benTy34sq/MRKWHCPQTT
+6Yw4k8mbKWf0HQr45DF3TA5aqHqmWNZHmRxpeiS4j7A6dvaFSPWAWheSl+HCrNvuesS1DOsEi0Z
/MUBWNh6G+2Q6B7f/dXs04YEpAnizTBmHPobI4NaWHAvsyQ9T4Ux3LVIXjpKGvmnIYIh/1eh6Izj
PCFUEGCwO/Q3ZAHLLpskySPpBJ9J+qFLPdJjad2hU6JaW0XllX1CLHRfcYOATPHmfq/D1ta4RI+w
IpH680z/2CbjlrjgyiFDh1DQ5WJAcwHv9ZJSad2NaqPCsdNKF2sNR/Fu511SoDQRKBtGKCvrFxTk
3INA/fVtCbeWYkhgUukdfW++3rvQaMe9PgUKvpZGZW3sysUE/lkX1Iuwy8OH+S2wrbWNACXItjyZ
6Dc5cZA9pHbz/vqCWJk+0I+YLKoUGRQW4uvpa4aEnSGU6YRKr+qYpXRbtdEB2Z4bNUjOVmdtvCRX
jmmNGUTaldIwdhqL91UVl0anmkN4Uuu72nwP591FpLrS/tVCR0SWOiustjdIsyDXe0REsEqnT3PS
ykOZSUfd2+yRrUwfmEouAoXGBbt3cVBHw2T0QxRrJyGjjIg9hazgJdiPivkg2Sk9OjQ0it8h6x5V
RrtB/hATUPS+y6zU232ohy1K+q2tIoM3JjofQEJH1Wnp8DzLGThux6+tSN1Yxcvn0n8WFpuSsizX
2Ju7cioC1Mnk0saEAEYByhklTHllryLNKUeV4ZR6/i31JtfPv4/oeJHbblyhq/toZgACjwChtyw3
TV6Q14VcTidPQex+ttuJaIm3wcZpt/Z1aO3PqQf0Mlovrxe3NOlB6ikdWbySoUaRnURYf8kRIq06
H2/f2NzYsGvD4pFNI0m2WXtLBFJTVDCz4ShBB5nej0L5UEqw5iTZ+H19065sIgtIDiUXlJ950i/G
5WWKn+VFah1Dr35qPO0e45EDogD3iFVsZCKLM2i+MGbSBPLEM90W6s7rKRQiipsizZRTWyEe72OV
YnYbIVZG8yrEohIiGh42ZTiax66879rPFqqUWXhfFvHGaliNQ/GYm/bPEbQYSjKUQWIUg3LKleRW
RpygTofv2QhfXe03WsmLUPMGI3kTdGBmNeS3Lpl+7jeWmQpU1eNdXsQ3U1Ptxumn0m2kDiuBCDEf
cCa33xs3Kcv2uqkj2imJvo3oLKpefgzb266pNyZvsbTnEQFyJbWGv2WpsGherwOiR5JhebPcXPkY
++Eenw9euZIQG4EWC+4/gdCK50CFBK0v83jUpFDq8IR1qpQofgAEKm6r3ow2rqGNKPbCihx1zgLP
lAYbSS/Fwqd9J+fZxrJenTH4fjNfckbNaa9nDBETL7UadCEtFJwcOxx+y3H3pCbSRot0bQnQUqLZ
q5AmkMW/joMHRogmCZBtVcpvfW98EHHwRfVlp5nG93917vz5NnDuoSrMSwHc5utQU0pq1I26oKVX
O+oIqwfNshpyZtO+XI+kzx/g4pH1n1Agf20sF7lZl+sNiCXEgcY2T0XotSOGDmHxMWlw2nHRb7FS
V0eNNXH7rAt+d5Hd7lHpjr29jPxXejNKuvzVMnqzhy3fGpqT2IjK303UuzwAhVgI4bBR8hatcOFI
nBiUM6pWXpAoO9SCdfFohtRq3A40ZfMNZSwp3KHOFeioVdmecmjVfujv9KSo5bOW8l0AICW08wXd
fScZk++o16PoUo2AMntJv5f0HmkrZCHSz2oaa9+RAJdrF3+aKd9fn7XVpUAmp1sgQ4FRLL6PL2kw
nZU4PsXJ5w73qd7+5dUZbd5v1+OsLW1oW7PXgiAXXpaUKSHrTWvm4dnPbdtNaP8/ag2l3agqrcP1
UGsblUyFx/bsTmEtEQ1cPhOvCCM49Z3hClVGGjncmDV7balBCsRMgWLkW0yeiqTgpDTR2VQGW+x6
pcKzvqu8VLsRA+U2F3uhkhd4l76npoLYthrE4vn6MP9M2WK9/0FU/jclWx5IKnIx3sDqOsosmXGf
4tWlIGkK5HEH1qzC0SJA7vTokdE4XkBVD1vVeMwQ05vSyLWSPh7cHpsV5CypmjW76z9vvoKv/brF
GSPxTMgDiwdBY0XBnaVMhQuiHGeWPsvyu8Iom0clkam5ee2Ws8d8sbwJjSaFrJJhA0Wb1+JFycAv
8bnAeCY5B6WFCRxCctNHfKHjl9SussGNpkJ6ig2hb2UlKwuPx8P8LsL4ljR5MWTFr2IPRBslEZDg
btP7n5Ae2iLBrmykV0EWdZcCNFlk+SRy9YS35Wdfexmmf3FzIy6OuBblPp2EcXEolK0de1Go4TKh
mocyTik+41/r5RtLZHUofB8LGBnlt+WBHQ9hlUtRYR1zzr2sAqWG/lnvf72+ENeicOrwXiWJo/w2
n4AXq0EPC7mNR4nMV9N7l4M/dv04Hnc6VNO/S+bnG0i7DLXIePS4ro0Y0vC5t2vzFvFUM3CsVm72
iTCLz/9mWIA2FN6rb21cZV5Ys8Bveq7HsvqNbLb8IHlIuhUYeW98p5U7QjNhR1F1RzXiDZgyHzvd
qDrSEk/52ivf5Krep6qxE+GWhsPaBkIRBZMauFGIUyzmTx3apPKkCPkGLX5nWV2AVieA9OsTt3pu
XkZZPB7iPEgDK8K3NWjOeR+9l8dDprwz6vSpD6qbKEG3BEMvvXVSw/rU+z7Kuj+u/4S1JSmoZkBW
Ap76JtcP8aRFkse20f+e0BfD5AhcilF8HAfV23i4r3079GVYIDplZyp5r1c//oK0VfIkOKGqgkDV
iQXqWMPntNio0ypr3242hSKtnwvcy8r9EHZVngd6cm6xGX0n151EPV2E9j6M2p9yochu3Xnmvpjk
8Aaycw8BAE2CpinGXZNZ04OEeqSj6mj4Xp/rrd+1OC/rhGwEVSnpaHiVfGtlnGJYcW09QdauHIvq
O+QNNEje8LJShCStOLKto1WIvEMBK/c/lnEJZisGXf41i1AHcDWviNP93w8P5DbCndQPeDEstowe
dGZoRUN2Cjz/TqM227TV35Gk/pxqlyEW+0VvceKaxW/PSR1axY1f45KWAapKXCTcVfup8it968hZ
+2qU/Hl4c1VSb1rcQKHUaiJsoCtWvYWtUn9qm/TvcFnzsIDBzFc1dcy3fS1fRkwCGUQEpTAp0ZLg
nItfHf3L699nJQ1ClwrCHhVgFA+W1T5IDrGqjKp2ao3alTCsjWkmx3a29wbAKLhG0Iq9HnHlcOGU
5ryeCW0rl3eflECgpQBbE7DoYe2g4/yOdOvmX4QB4UW6A5z3DaAo4rGidwK8hskZt+Op4t3NtkE7
lWbXh78ONbPQednxQuFwmUd8cYMLWcq9KEjKk5+89+3xofJ9jGb/svI3r4dXURZ5Al1t7tk6mk6Z
/1QnMLa7nzDVHbTn3RB5k38xJBo3BEVGSFcXQ7IGe8DS0RbHWhT5XsMuzVFG5FClTFM2Qq2sQKAS
/4RajAumsTci1J2eOyP1buhbpY5sJM/p/Bgfo7R2UW6ud5nVJ3+/waiaQQBULPrGcB9ff7ZAtBWd
MMzgRgyIyqY72mNzsFJt9/dTeRlmcTypClXaqumnIzZwH+UprpA5zgZHy5qtq2TlLmVAXKZ4OcLE
Wu5lf7QHtREkDhhA72IhPaFgS0KZHht7C4G1cv69CrW4tTTcVVBKKWLkz8tTPUkoEsUbN8fWaBZH
bF6WmW1m+B96PJFHjXoT3gNYmN7EY7QRauV2fDWaebQXGziUM6msWjk4MX2OKg0O0tizR4kz4rrt
a1skg9WRaTIQAqQX6BktFl6ttFKVBSoo2DJ00wlt/i65m/oMDdG/1ayYDw0KADbrgeojKKvXIzOj
NpGgT3hHzY8+2K04ZEFxO1baI9UobNu3aGXrIyM7phEO12vZnUiqvDG1sIev3L9vjfcIdOyG/KDj
/XF9T60uPwzQ/i/OYk/RaAGKwhqE1iTdeGl91O3i72udM0f5/0KYixXeDl5dZiOng45JjKvKvoSs
fI2SsV5sJWfLWZsfEzwvCQeTBp2jRSjbHCbTCKPgrBc42wxSQpsqaJtbrKtCGlbjlsiOsjxylwEX
WysEzyXUWXVxDLLpfvDgu1K8kydp3/pF3btV7enf5LopJwdyD4LcYdOFN1aIyZtjZB7CuDKv/KMX
ccM6xQB+CklauZkNktUccFDew7YSg6JvPJWXn33+3RRq/7RWaIAt6bN9onEo9LQGugQQ8miFjjDT
L9eX1pJoQquSrIROOB1kCIvkyq+3jK00ij4ioXWOs47uQ0JJiBc6b+S+Vs/90Pn3WSV13wp56O+p
d5qux1z+uv4j1gZ6uSLmP784kCJJyuoJrWPE0jmJIlqrx9Lv/7Ye9Gc6DYxJeehRDVqiGawhzszW
x2mgSHTZiS2wfK0RbCFk5lThstq1jDKv/ouxKIUsoMIp3rG3NP+dx0Xr+qWsP6leNf7lW+o/odB6
5XClZvPm01W6CMbUtk8I/0c3eF7H39JSbJWK1z6OJSgzkDkqs8zn6wGVoa6KgQreabSaG8vO7htb
3Fz//msbFMKs4JkNLONN/TbsQSFOVgATxfL1Bw3TKWTSbUmoNzN6/ueIsPGdaicY5UylsqVos/rB
LoIvDtc+5KUwtTCQJjt0pu5lBvYp/sanWjvzLke42GW+p7ZTiMrDuUkFQL2kC49YJL2kqYc5QK7n
/2JDUcDjWuJCtN6YKQd9X4DI7bNTjz861l/nquyfrn+zZRLxZ/GRR8q0KmZoy2JEbZVaHtYc9rGv
itJpA/VTKFefpXB4l7fVEdjgRkN29TP9E89YXO26GUhyXk5osiYBZomy05s/Ogg110e1GuXiyF1c
FWrfgXUAwHHqmu5TOIivGGId4rGX/0UcG/ERhN9mLuHyQS0K4O1CnnENCJqbiH+gs4wA/VaYlb1L
PQWRIXoj6C8sj7wgbCSpqqbgFNTp5yYanmyv/nx9xlZW9qsQi/POjA29l9sMJEpppTut8GnTpYmH
+2HTf1C1ND5cj7fyhahAIPdjc1ehFbPIJstp4nFRifGURsEDdhYPfj69wwH178XluCIu4iyOhTqJ
8qCzrIq2lRm4fW+/xEL9IXqqZCb2U36gHTw/+2CNW9ielY1FM3iW9DEBoNAyeX3e8iGHIlAT/WhP
t4nAuEL/FEjHUZz9ZmMLr66OGetiUIic5W1fR1L61mhSKYtPWWk9mP3gREWy8bVWTnaUkShVK3RJ
VG0JFss7A2loqe5PIc5lcYU3ZIWb10uAdoYZ3BngKq6vDoB1/OjF/fsq4uK7YfuVYPUxRGc4931w
qIsGmzkMttCurIP2bOi4Xu4lxC4KJ6EXOO1KFLjpg9ZT9aErqlo+DIXfPaTBhDFRFJb1r7FoEJOa
ErtMHZHw67NAzl8CeNo7TIESye08MX2Q/KD+ip21TD4ZdKDjKy1Gky/HaNFyzXAws7MENR2jvtqM
A6dosvQDpfwQP0IjaxqnUkAClTVatE4BYL53gH+Whht4Amxng5mOwA7PjmqsLxSim0b1VQLEjv+r
hV3BYcT1ATfKSk5SvBXLPsedEU9jF3O0/HmotEy4YJ7zr2FhjBIyADWm0VUq5QGakFbuu1piwJsA
MhbgX162L76ilKWjS21sPJRglcD2C1+/73qq8LhT2mrr2HYRe7u6Fkb9hJEUKsdlUWD1npR+o9wO
GShY12up5EVRmgHXFSP9kFoy9afIR4TygN8IfAhE681038md9qIpfe25OT5+OIOmmvauDrDI27VZ
Lj5X0mxuMgRV9GH+twfbbA3sOHHI+ohzYAziTVWHD3WbRt+CKELgTEeSvHXxnQi+lQZmCcyNByyX
QaBbR4opi50ErB8GIz8Joq0kkPjGi/TnBPr5npyZDlVQmrc0WhCFLy3zQ8gLPcQzQLEehlJqP4Z0
Lw0nDY0pPAyZWUKDxMWC8lRk4URYKR0CvBiRW7zWPPS1BcTM71kradi58m4M9zGCE18MXGQDV0BE
iQ/DTB+b8lS7hYBelm7JJwV85JfFmZS2UG5wupB/5VJbfzIrlImwjclxVAQIbJgOwib2O7PHiONs
xcaIjHGPH86xoyATuwU207xf6nq2CtWQgitj3U8OQx3hoJKnfvLFkrvpsTFE+01N7eJZV5LotiE0
mAu9+hVnVf0I5CfHuNNSOq4sWnZYPcuC4jqvYMhvthbd2didPbV2PfQ7IQI9wvA5aW5VG0dhVzLN
6ckfjeyrLTAwqqyhhNGZ6vXHieNcuIOnVA1lWGhLN7WJxCAunFWK2RYswu+SqmW3sjp5GSRQPH2g
V1iev8u1WHsxI8sY3Qx81ae2mLKeJga99x2+uZTWBrkcv2BlFMrPXqBW8q6qDfOU2FlfHXtqkC8U
QmpssPq2+l2rKYbeUYAb8m2OEVnkZFBP8ePFW+8n1e/8OUxknAbh9KQ0Lanyxa4ieX6OJZqHRapv
F4pytMzMU3eJkik/UZ2ZPibQjC1nFHGOIocaWXjUxmlwpw118ANjouBDP1Qi2WcFVwGGcKX6FcMU
zpsCffYn0eVm+qzhCoivUFYo5r5qrX50C5yhQBHYviV21w/QleuV0jgl/vlFQadqkWbVCFWXdJSG
k1m81HJ56O32oATG/nqUlaSBKNw6dEuRplnCXLAn8jugIuKoZk8jQr+mhqeX76b9Rrl/PQ6lGWHQ
cX7DX9ElzePTZ9FJFO8MTtZmbB3R7+v88/XxrFw6vM+p8GMsgsXIMp2LMJacfMmyEGHPcXsJNVaa
TdNZ2pi3ta8DWAfHPcFfkC1/fWND/+yHzLam0yDJiVPPICThH6UyeHd9PG/wxWT3nDFzYYCiOk36
RaA24Dar+mk4WuIhKb4ifOIaD4cXUWBIPXATmS17dyvovLYWVzf3ObBY4E80F5ZIITQ3s6jukuRs
+x5tmc6gVmg33T2de/WmGs3bJFDqL4GtFkelmgl5lb8p2LeyYl6lD4uB49WC6jOYwOPoVzhWPw5J
45bNe0Pa0lpczYyogc3axUjdL6vXeV8p7HZTO1pyfp/X4gH3dG74ylGjb5rVPGtxupGLrSxSnrL/
RFzU3RATsXBeroITItNP1hCBV/lX7w1bwAyaP6S6XJ9NWGfmZBTTyVfjPVffTWtvVfPW0mOODiCZ
sGDos85b5KK+0vfYsmQBHCKZJ4D8rfTf9+NTaT5Hwa/re2DtA+EoMe8DXrg0ul4Hsq3QEgpFmxPJ
irTXYuVBr6yPlDQfUPNPbsYRUdjEFlv6citbXCH1B7EEmI329WIBJp5kAwP1zKMGVkrpvH2TnHqu
8OuDU1bCzHYZNHSR/xNc2q9Hpw3TwK8oAuyWUU90Sh9D0j0edWF+V49KrD7IWjfJ5wJ3vwYbrIKK
mQdiwDt2vE1UvDyytoKSUWc2THRDqV25VEneUtRY1Y1zYe2nzt1TNK85yd/AnwZ7JB0YETru2y5z
xrDIXCvkQrRDvNY2psVe2SSvzqD5fLhYXmUp4LaWnn3sYmmyj3iGava+tHHAbEU3uKXck521UxmB
0hPFiycJxKrbfEL4O8zPVigpuIO3wW+YCxi4h0K+i8opclLLjnYSFPdfbZBpuzKsikMQhPEfb/jI
9fWh+mYOJjovlPrD2wnxwqOJW9zOU8qUFMS0WreD3/vRaMPmjJC1d9N1kXoz4ef8zpps/9EG2vvL
xKUatLLWnigzhSAc8vhWhirxK0gwUbVUpPaaHrxfCMvlq5p3+XFAyP2Y+LGUYVDvQQ5IgvCHNlb+
vZlpJJ910p/xm9Bkp4rz+mUsbZy3TcXHDy+bdXl4BZ0aWw57vHEsn9ogjtua5HfwbrPQTVrtc6SM
1p1dV80OkLPlYs5MFmmo6P01UoXtrmhx8K4yQ7+bgqk6WIHpVbuAXvpN3FXjfVprPf84ikM7y4sU
tSQ/V1EzwLcJYh5Sct7JXyDbqruxCjOMM5s83qURTnluVSsNlq1iuPOSWDyGiU5LramU7BjrZnGu
u8m6ydBn8Xf6ZMZ3gWzNLj9V80zyn9wVfayAh0WcpiXPfGgTkMhcBX11Hw9+tGvtjLzRU76hwY5F
Qz+800M9O1Byafe+XfnvPRoNp8HvuhlHJ30YzDA/5CC7PaQc9Wk/+hgvpo3IUicBIEA9y2/yuxGm
JHd6+D3wYhPhEey5taC3nYKkbC9KEwSzVE17TDGp+nom2bcnp7umVyWnx5r5JEWR9uCrXvCp9OCQ
h2PTfKy91n+WEvnX5OsNOXcYpPGN0uNwvcd1NRdQtfFc2GmyFYdI4g43TTK7tkre3tCyFudZDjow
OlX/JHt19ajiKPCsyfCiHSgS4V1rFOl9bJYl1Vr9Tx/H6EYs372s/2Jiav5FpIP0Xe0kYNVBjYRx
Zlq/9RA3m3sNlBtdwdL8pABpiW9MMyK5SGJp9N0SA8EB3fk+exDg/HuHlvh4tM0u3Xk+stZH086T
xzwRluSWrZF8N6ZWvklwsryn3F5Ph0hQMHSCksvC4ZwNNHShBv3B1EY42fkQ5/e0HIzIrQDnbvH+
1lpOAI8UyzSpe7yVFMdQsB40O0RlSGna+lBYtv8znOr4izQNab5Ty1bzXL/Opc+VyrPmUGm8KHli
T/AyRBWFN4nVlLYTJbL8M0572gdd6r/UOOfifM3B8YnVlXy9fvitnbO00WeJfChJ9NRfH30yPkJy
C6DjhKhIgHm6MdXfs66C8+/JHXDQ69FWU8zLG2iRjuhGimFnmRnHzn8O5Ggvq6M7Vh9xOHeg83fs
RVbkTu5xQu3ajXN+5W6/eOW8cXvThwm73bZuT4l6J8cUvvLSFUbnDP2zGd3o45ZR2upg/3lWgd18
PbdDG8ocvJ04mWqeWE5OOegm7XGKbfyucXlr+oiXd9VdqOPDaSuJ2PtiLA8cGsPz9Xlf+8qXv2SR
Xxh1mWh1TK9N9UooqVZNzaHw7MHNJVvfSjPW5hk4FzRBJEIA+S/K6UqoB1oktdG5GUt6Hz4tZQdH
UhwtC0/Fph5dhp91W8ROjRnk1gJbfU5cBJ+v+ourvBvyTJdjyTz1vcenjXzZ0SuOdxDoSXHQ8N3b
hU1e7OKkiu66EgEHxdOSDSDmaj4BOgChapk6/7LGKiIh4mQytVOiU7za5RWgTDeWPTnbyO5X8mJO
nH8CLbeTivhhoQfyqa4Ke9znll3dyq2WSk+y3KH77U2C52ITyvG/ODbm5yiWYLSPaVi/nmbVyAs5
0XXpRE9cvR2NPD23E4WmWsHv+e/X7kWoJbzDV/JYa/wA0mmRqOMHzVOD4D4aUuNHg/v8BkVm/t1v
XqNgBeluQBV/A+6o1F4eAx3SsTkg4nIMotLyHr0c0zsnr+jbRU5Lvbx1ZORecAls0AxFmskbjA3I
8OoKmjcPJCpeF0tsWiAnVErG1DrNz5G9YVfyM0aI8kalZG358N6nyUvDEGTy/OcXm8WPPDAYVoVn
pHKecLKXsNLV7XMT/Uq8YH/9M65Y6XEgXARbnIZaEvdlAQfgFLV+7FpDAyy5T7EiHjVtJwdWdxh7
kTmlJaNh12TJMUH/VG/zvZWKcGODamvHBC5Clj5bjuhvBBUScuY0TrX0jG7L95r2X0IXuNNUDK8K
/t5TIr29xSq4aNxCYlc5XVP6/q3wg+gh6pP0Rxol6seBDLa+SaY2LlkRAmkMSfNtzR17yTYcbYAR
4Mh2nb7vDL1+8vP4/5F2XsttY027viJUIYdTkBQJKliW4/gE5dGMkXPG1e8H8vfPUEvYRNlz5rKr
3MRavVL3GwZ5j8aN9T2r6gYym96dqkmJwoNaZ/VHZVDM/pAESvOsUPN9X3eWvTHhwjmwlFmQskQk
jVK2QbVF2Jq7vumssp8Cb9abd1qRHJUkuu+qcQN1KOTVmzDCJuz3KLoojRN55fjFTJ4NDhoJcBug
IjOZT9fzSlgpP2PB2sVvR4HVJn7SkDtQ+iA6eUaZHpTa+JAn9c31EGt6pagFcJppaPU7bwD81JAH
BtZyPJv3cb1DL5dquo+wi7+Dtme1bkQ5rYVmUvua2/V19XdkDfhby5hV0Q5lHz3SHq3VMzbyHVop
+WgHmLGE8a3OI2SrnS1Us36OCAryi8y/CRdTmGSNU6nlZRXgebS4cEapfW77Jj1KOSpJg4RMy/Xh
WY2ng8JbYHgLBv71LtJqcg/aCn3L3vLdqfmkaNE+Lx51aasKJFwsfn7Yv4FeUE0X21VahbNPryn3
0BfeB/M3VpLr+w6AyelE+frUK1s8ldVEvogoFEzQElNmLaIY02VOs0uDojjGaaq7ShH7N4nZaDfJ
aFfefxrPl4304jPbaQoC5Fup946BcajHsXRDTaPDM86POK37G+fr6gK6+EYhXbqgw269tFEHc8oZ
qbIZwaydHZbFfx1MYVcIsbk3U9qjnhZ2eyO4VRwcFGZlXxQY736+PoYveMKLg/xnrizuRwqcWhOt
FCEpg6acxx5ofG2H4d6khiUBl3djXX7AGG4n6+bt1A9nRUK3XO/eG73/1ZGqG71pHuxYQ5a23YHX
oJ+K/lg13IZVevDtzE386qj12vfrv3Z1CviZ7Mmw599I9kd1E/vxJPmnuus14Hg6Ouax5fzGOn1h
qACWRcNJrP4tArwO5a3plIe3SazuJAyHx/Ehqr9c/5q1QwYNAOS/NYgdb0RpuT/5flfLuQf7FFKH
eVgKtcGWncl6FP53PE+pmYoKOL0W9k2Zoa8Va/GDLltnTa4/hMWWhc7ansOX/BNGSNqGhs7yfui8
RZl9VwTJ+4nqZ4CAqTZHJ0svPneSvXHerO06lzGF3K0k6jFDmgee0fhH+E5eovkfjT69xw7rnQRv
5TfmC5y2A1Qe9QvxLt+WapWX2kD1MyputDrHPSt8olf+axSmlxUJuAV9SnzJljrJ6xWpY37US3II
yz3unkrT3wFV2HWVtdeabGMAhVv8z1Dc37nr4ML0Rq1Ih/0WmIUseS0YEJ6d1temDtQaR28jv4nw
p/kUGdp0b5ZKcszHON64Xa6mJvIHGGCjuvBGBCFLx0gvQBZ7yI99lVHNcalrfSzL33HYoPX4byDh
Sj0DgtCj5To3onAWoK5olUdkRTcOiNV0vIginO/VLA9lHSDAUsa9i3XGfm4bngp/h5buzuWn30hG
ys8OEiIYyYlAqL6Be1Q5c+6ZfWLv6661D5VfdYfRKMuNvF//rn9DCY/nuFOnqFIa/RQHZvYXuCEY
JZHS2vAFoRi2LogsOp45R8KWwPXajQkpN4puC6RNFbtMFHKnfOjhYuhOKu/oeL4bqmICgd5+a6id
bOz7q+kI740WJ73qN0abQx/UhppDmYm14NkJ/cINUv2saVWwMaCrgTDYpQJK9xjTjNcr3Eb2TKng
1HnhWOyNiA7KX1n/G/ZSYLnplukmLqzwS14HCdukV0wFn/Colj75qKJOSX6rRv7GGl5LjoswLw/I
i0vYZCYqVgLJ6Pn5kbakK4XNTWR6sR/um3mLc/1yJRdvK5fRhL2x7RKHQpxmeX0MGR+RQ6N4iBxn
+BOXKTTk7Hk0/Vu1ThtwtoVmQlDIi4K6UjXDqG9xKAtl8GMgWsJO33eZ6ZSHGBkU51CAjXK+UmiO
MFFAFKq/72HgD58qK4I9rg2VtGiq63HEf+kMvruAa7B5R30g2GcBlkzUlxp1R9GcLoQOC0C+k8dW
GfdGmNbRDaSK8kFLK/n7UIfyIxdIaVHMlZVop/Di6Vx6Tk5N9T83811coykqO5UNLsju6D3JVYTO
FuXA7hjXUoie7LBwXIowkqjMxhlQKr0ss89NVpR/20NrfkJTq9B2sNODrc1gbUmCp4Idis04V4ol
Hy7m21bbwJJwYDgBq3WcxVG8PPbs49/KOn3Me2NQf2NVUnhH3pvLGNQEYfeRhsSQ0zhOlj1Aid1m
sIfbwZzaByz00l+DUb+ch5cfJ5wTOf4oeayPizp60jwC2IqOxRS2d7Ox+Rxf2wMWIICp4oKCZY6Q
yQXrNmirCqLyoH8a2kJ9kifLBgjoW6TU9bNi7dp8OYRCrK6S7Knq6spzfPM5ckYsxSJ7a78RuTL/
G7x/NhxNmKiymNtIwTTsbOBt6nbtmN3MVhx+yFLH+a6ngJEtZF89qAoNzVaEJcMpjj9f/9K1UaW+
Qd+eeh8aoMKmV8t1a/p2GXvaFPyl6j3qx9YPSx4/Xg+ztunh0oHXCCn5thmkRIrmhzXNXb2o3tmd
f08NcpeCQHN9XoajPny6Hm9tAm0d6AgXNe6F4mE/h9Vo1lJK/dGWxifFScKHBDWcjfvL6uBBIkAv
k0InB9PrpT3FWlmmFlyPBISb78fv41LxfCvcAvcoyyyIu7h9EUjIFCVVk14Czuk5uap/aU3jmCgq
Ctx+3fCYK40iztwo1KLbMImGvy1lDGa36dXxrs+b0TyEJURTd1a18s5MNOm2QlEcemaeJOZ5nGRa
NqhfxcAwnfrr9Xl4KZJd++VCDUAmXhZlFLiUcJ5OML2ddxolrHOy8A57GUlmw+n8kzon6c6nyOui
nGXeDSpAUhlXYzcfm3zjAF7NDdsiO+gyLMTw17PWhyNIbQsfItidO2VqznITPV3/7LW3HXoqPB4V
OkZs+q9DpFVkjb2uRl4qtx+cPD/0qf1HK5n7Gg2HKfkeGFteYmunDCJscHO4+dmqKOojKdmgcZbG
XtNpbjLeZ216GEyvKLYarVuBltG9OM4wMoDw2IYZEpo43SA8wF1MNe+N2two9a6NIag9bn3QFiks
CJkz4IjlVxZmYn6S3idD5mXarKLVHB6GVjsmhYYiqbp1o139ukWcGBqSxZkvBJ0zC4MjvtBDbGOf
Nck9ylbncQb0EP7Gjugg0MgZrXKeibXNqZIau9Cm3ivxBq+M90XAvIEor+S7HKD+9Xxc234XVibU
KurMNA5fT9rgzEOWF619aukz/FAxAbjPA9AzeBT0p1mf29twUrSb60FXxxKA1eIyYrITC2MJeh1A
e99l50JxmiOCaoA/OIKOo9+Od3kvZVuyC6sBAaAtmtY80UWUaSRltTH2M/66s7Sbg6Nvhntb+0uR
Ttc/bG3b5+n/f3EsAdRcSTz+BzXH5i5Sboy2POIT94DL5UaYtfsBOncwaaGec+0RBzCKfL8yKjaq
uEGG3R2a6usQ58EhieimSS3Xk9YIk72T2abboNt8X2i+9eX6t66sQlXmZDNRHVl0+4WdLOkqA4Jm
HZ2R/ykPTWe2nw0blCKX7WLfK1N0I0X+V4gWzcbyX5lMAlP0X1rdMH6E7CkL2cccT47P0N4ir+cC
u1OCtPRiHtCH0Dd+Uf5huYwhCsz2SbLqbwmIRSvHbabWaPz0lbQfoh5bqFSpb4tRlR4j9F02+rBr
33cRTyQgJn7QKyhljl6fdbfdlLxDncSdAZjZv+FDBZqcweQNRYVMnEKzae0Mr1zrJE/LgSdZ2Skw
rebABdg6/Hq2gKMFaspR9FadBkxwOPn1CO2/zO4yBQy+pM63lRbe5HP+oQmTOzmu/r4ec3UgATyz
hyoOEtLCJUyr2rbG3kE/2dJjoc/ujAaJXebHOfpFDt/PFAElz2ZtLlRLYRcdu2GYHd1sPRTLv0dm
9Yhn513RFB7mIXeBUR8nKdmnTr1xX1nZvJENJiVpu/EbxG1gnNKydoLM9/Jo0O/0pg3OE57NXqjr
xZ5LjvUuC5otnaHVoGgEorTKcaiJFZegynAciPPJ63F0kWzc7EP1IQqUWzYJXtZp9BuziBEEFAGT
k+LNO0Qqq7JJprLwolHDptT50kbl+yrM7yqj2DgMly1LuJKCyUX2mYNJpo4r3P/afATI02ECRwF1
1ndqF4WBF2hw4gCdpnH3/np+ivCEl7ThiKcqB9qKPqaQNnqsZbg8qsRoOngO9Q+9w0/Dlz+OueKq
g/Kc+8aDZhaf6OV/sPzpOdWKm+u/YfWTQYwsRhsoLIlrhOI4eqAR+yjoWCRaqt3M/R+RJfd6mLXD
AmI/AvJ86yIM9PqakaIAzSiQn9ALA0+qpepQTmC0qFYbO9x6m3ftlM/Aj+NxY42snpUaB9XiTA2f
315G4OJaSsfU4I0jp2ctsxRqnZlzDDXM4dy56btTPPM7XCWKjdylC2kU8LkWPzfVGNNpYxCEsX5R
mkI9SF8EuvAuFtMrUgY/AMmOsNk83ZDVj6UfvB9KfQNwIWx7/wuD8A4aXRxbIryy8jVA33Y+eH6b
HaIiuo264OtYJJ/9Vt4Sz1r9JLj/uEEiEonuzuvBdeZ0lME1h14Vt3eZ7O+1WP+zQaL0evqshaH9
jLognUrkusSF0hV+2BtqdtYCy6coCF86oCaqRbgm5E2rHK6HWxvBy3BLNl+kjOErQ9w7aAfWKOv6
jrwfdNXVlOgmjraeFW8Am4uSkM6rbCGBgw4Si4DOiBIccquSN/Vanx9gQaTzYTbyCExzHPAarof+
JI04v7hSkOQ4esEYNg5AyKPPdWBFv1iUfMmey98jfPtYZJnRm3qKkwhyC0E2P7fB3KGq3aQuvbSN
5/DqxEIMh50ElZdmweuRtqukr2DdRrQbyzvKkwc7jzLXsNpffAH8/KyLQMLjdGzaNMx7CHpBrbmz
8aOXpkMXHmPtw/XUEUoI/4uz+MbRHpYpn7/+oFJKRxoipn0aE3uXtAb6Mt3G+l4NAZOGDKXH/OYl
KtHolnCvobditLtQ1d24zTd2KmG7/vkVFgfh0lIBICBs16bczJXqj+E505ruhEsogiyjpb/vZ4sG
9NSq7hCHoatjartxHq1+3Isy8OKvzYS9Hj96dLxTDZ7ZiRneT4G/z6xxoym8mnOADxdpVAu5Z+GU
Tyuav5NSSqeECr+huJr20bbnjRFcC0KBEdEDUEDcKYTvCNqxNJpwIfYk/o/YaR/zyf5Q6NqnX083
Xl8yo4Lz2xt2VemPo59oSulVqgZBW+qPC8b4eoy13fAyhvp6SiC/FNJoYoCQSdVwgug8+ocQhFmx
S3UnhD8Gw3rjZrQ6ej+f0SiQvpFyVwNutmFASNVMP04RtoqJfJfp449f/zJUQBe9cBR5kaV6/WVz
GlQIWGaxV4IaGc3uBvIPddpg2nLJXFtPl4GEIVzIDmOO5JA3JrJr2ZqLQK7rdDOiBL3bF+OuNeuN
BFxbSJchhZ3Vb82JlT2OnjSqSBLExzzvNx7iQu35ZZe4DLH8hItj0s6LOa81OGB9kO0GNXyw8U2u
MbjsqQJIwyGfg0MEJ+36pG19mLCyxlzL5cavpZMdWPd2PCOhrH35byGWFXHxYUGR5nY2p7MX2/Wp
aLCL6+rD9RBbGSGcEz3UK621kvhcB0ryXEDyOmqoBbtQp4yPhtn8FZpBvgBx5N/YYC8nTTjfYXzX
bYPgg9dH8QlbgPeRhPTA9Y9bvdRcBhG22KiZAxhrU4bBtdYDSYF6Yi7Mj0FCKQSfR1N2qY5Rf4sB
NeWBM9CDUGL8vcYq22/8lmVtXTzqxCwVEZyGOahN6TTSKXbqu3bEt9ww93o/3itB9UdXp/s4c5Jd
QUeoceazNg1ftNz5fv1HrM+2o3N8IV5hiRVrsFwBF1gzOpdRMHT7AkMQ1x9yejN2kjn4HDsfckUv
3L7v/I35XnL1zefT86Xpq3BOvCl9lkk1hX2me7DzvN7+1uXYRBrJ3hq+Xv/GJWPfBsL0BwqKbmOf
+3rRpEnVzKGv+ae4PTvtQ9Y9d8ptkfg7o49310OtHQ+8A/4JJWw86FjIathFFHa68imsmp2ZG380
arcxdKuz9lJmxMWIFoqw09g4yZa2GdSelL8Lq5OlFgvR1Z3mRxskQWdvKbOufhZgOM5z4CwI4b8e
wWxKYakpynzbmn9a02dHh9HZbNxPV2fpIsayWi62Np4YfSVHvQ4nP/9Qz9JNg3vorkymd0ZSB4hL
9hu3h9Xt+iKgkBYRiE3ERbColOb4xnewvlaVjXnaGjchHZxRKWYOU4mbqfq9t6q7SJLu51r2rmfd
2tAtZSEcmmgBUe17PXSt2Q+2WjqzZ8rnSD1JWXCbd0+o9e542m1k+NqoUS/TDHq7Dn42wqg5teGH
UI0mXF3jXWEOT1M0bqzXtdMb1hGyG7pjIJEqhEC4fioCxck83LVcpavOtQSXSmrdHLqAat+W9ru5
1TdOhrXd6DKoMFUArCppiNgIZT95QvgDWJi/i43UU6JxYwjXssKh4ylTt0dyVAS8lSaSTNYAfsFo
nBuYY5+4Bd5gV7BRX1qZKQcZGyxTKDQjZSNuEi2X/wojbQ8Bsqc06W6sOf3VJUQAmJTwOUAK8ZgQ
QjiBps5mo7aebfSnpsifylo7Xc/tN4MlhFjm7WJbsCLMqgezJd+MKT2pyYBxuazopzTJNg/kN4kn
xBKuPqMMt8quk9gbkrw0aGHJAJ1yMzOyp8igFuL2sSYPx0gD3Pc5jikJ3eSxOU33Ad3tx7BC9Qpx
KSd5zJe6O+ajSFC6OBInd35XYjKl+gH63L4ZdZUbysY0bvRn3lpe0E9Al55uEKI1S9H09WAVKVI/
NCk5zdGScFM0U3fcMJ59VR9uTCuE7DrV4z4oi/EUdghXwrzu8BvDdDyNlXEHS79/UK023PhdK3O4
ZCBAewopANSF40PDFgpp27bwtEZxawd92/yR99PGCn6zCy6zt/TdSHpSUnw9lwkYwdkOfdgv7dFK
FQpwNylyxfls8cdfXVxLMGqLNo6cWPiIe1QS1IHszKSKkilIEMRNukcQoNxI/jdLmChgww2K/my4
7IWv57PPEc3D39jx9Dy2mr2h951+rJQ2/fv6IlsbOpVeIgQpaFKWuI4LGdZYWvm5h6sqNqpmD/Uv
mHF1lcNjOilHvxi/XY+4+mUXEYVlnWR96KNmAcZz6Lr7AJI3XShpS9h2JQo3S1YEabG4dQv7U6x2
at3LXYy8I0xF2fiYBf4WoOplEl5dL1l0l0GETwGnZpqj3OieMWkTBJ5SkaZzzguqORQNTfJDXkEg
cp0866vbqYozyUXQw6l3rVbk2tLLGUw3mYvK2U9GMN8EapfPh0buy8/gzEPjFMljYp4ap1MfW2o6
T7MZDtP3Dpjs8E4tTA0Hs6FDamRxu9N35K0l7cqwLLFwjYLgz1yPgE5ozmjezHJr9XtN7eTGraxe
/mSaNYSgX55aJM2XSzD9acS7hdU+mWY5pQ0caCMyyq92FVTVHtrIvGV5t7qrABqn3kh1Gkj+68WR
pEEOQMumJ8b7Ys8Lp93pYYOfY+FsvYlXDgaFHPonlHA3bYJ5nlLuQ16Q66col7p9DdNth09S+a5D
0wU9bf/Pbur9L0FgfLk+nOufCW8e2A3lb7EQPUf0yevEsk596zwE8QiHy/GcWDr+Rph/jw5x96QF
5VMEjGWv6000b6Z9aJl3k/2LABveRpxQOG+AY6PhxvXu9aSN8pg2HZw+D0fKY2Qhw/M3TzPon1vL
cmVLexVo2Rou7g2ZvTgexVOEmVUfYu9gHPRW3mlAcNtG3qP/srFVi928n18GkYzMhz30BnUylL2v
ZFWOzICTqe5kKMljH0cLbxFxzypOgrtIpiZUyU55rHPEElHAyrfYp6vJQhka6IuDqJrYt1USGMDR
AEWz5fYaRAmN0++Iq2yctG/uykwiD0+uD6Am2FWElTdM2QI6h3XgFFi2hDHKcLJceVYINdyiCbAR
bu2jwIHBEQE3w6krPG90q8EScigxL1DH9E5WKvl9HtsfSqfcEm9bjQSGzoCsB6xGBPBUjbngZ3So
KMnwtbDrs18bd/HgbFyb31ahlgG0eVMgG+WoSDi/Ts4eeZUU/H9yNn3HzHa95iTfuiSznwYcD45j
hwgYI4p/Om1rbQItpU+3AH0wrHSqZEsJZu2QVJeNegFN0BgQfkxDaxrjAyi1Q28qYBj68lBGZuP9
+v5yGcV+/cmZjB1tXeFoYKHa00/FKev1pzaoNpbh6gxefIyQK2EdQvdAv9Brdbh7KJHaB8o/upeN
6tbjZ3UV/BvKFi7bdTKDQZ9965S3Dnftv4zQcfX4G1zGX30vLtmCbQyJadKIFA9UWSn0JpI46PSp
OlSptcPVE6OkrR1zNQ+w5cMhXdNZ2cKqboYAEIdSo9MyjdkHNO6KedcPFQ+J38iEizjCYRqgP1x3
VVV5vgbSt+PFBf5pntypQM/yeqi1Q4Bd8J9PEk6bAGkTXDvm0UuG78rCsRmOCha/xnzOk61Yq+lw
EUs4cILJpBpC2+kcZV30Sc0Adrh1hErZLliaEa41+8OP65+3lux05kE8vcjViuCD1pDS0g602bNl
KT/MKNDscxnMAVLUw/56qLUb0GUoYfnGY1XUTs31QIuMFNlow+sAefpl8a3Rk31vFAVgfvnoBMWv
9kRJ/svAwoI2y9KEcjKVXpnlD5qaHZthvNGS9nj9+1aHcrHjkVG6fCvTNA8RuPA4dTxJDozbJmxR
JW16c2dK1RYfdy1RgIb/E0pIFKvvlV5L4uiczAuQYcpM8xavxuhJmcfPmlPoG1O3tggu4y2ffnET
QpsoGFSQRl4/PcgDkoxD4ErWg531btFu1VBWx1EHNcZzEmcMkaig8zTvJr31T1ZR67sYrsFRD9PE
1boi38iMJeXEdxcOV/8XSpRCymC8q0kTO16W6Fiix5Xi9p0JOydh44qLwPkwRQjUI/cU3/xGsgAy
BGgIApdX7OsRpYWU5EaKCJM6Je9NszjAif+QGePhepjVDzQt0BoU8NDOElJfRttcLxxb9WS7j/Yy
L0Q2EdO40dv0OQ2AUA11Ckm3nbdOgtVJxD7MXIB32CIIGQMDeCgzClno8TjveM59nTL5nVPU3m98
30WYZaFcJKaTlAGMziI4Nwnb5SFsy6Q56MFUf5EjvBhucmfULNRkivh9XYzx9+vRl2Umpg/oHiDi
6BPSfRLOhr6UlM7KpdKbjfa29O0/6nRLLmFtHLnFc5pSkltRsujTUh6mIqOzoH4OmxZFycLr6mkj
T9bDLAhGRaUYK05X6veDGkdS6uX+t8qsXGiNbrrpC7OajRezJVwTg6A34znNU2/Kjtr499z9sPzS
G+TbUcXqfaw2Cmyru+RFOOHA0erJAcEHAsLIh3e+4tzpCa7xfRIdBq18fz0V1j8NzSRomniwirhE
3wiy0VdH+5SZ1Vf8OWhxa4GbkJlG1B5su/8jkfUNiMLapDFlKCsvSQiW6XXyK40yQLTCNEaTuuNg
8WjqtPHQO9kf179tfRz/jSMsMlOFLBdK0NCnTn9OlMKrTNVLrOpB4sj5jevW5TcJKVKha2LmeBuc
5TmivBs5sf7QjYHt5k7SPWWYlu6kZtrqSL1st+JKvgwrpMpMi1RRF9H0eVT7PxS9bb2ho5GfJbmC
cEERSI+TrDSdq4RBp6JijH8OSmRqfJ9XgX4bUFyx0MQ34x9GovSTC0Oym1EotKRj7Eflc5wmk/O1
Mc3KcM3Y8s9mUGnPvz5NiKXSgVpYR2+oI76Vm2ouBdYp6KsTifGQGNArIpR37a37wFrmcWdEaMug
HkhH93XmqWqipX1SROcYGcxjmjj+McE/9IAazlbdbDUULW/w1VwF3pgPRGM4aQXWO6d29rNj1pTt
MUnL4YA6qLlxy1kJxVlM38MCm0dlXtjOkZoLsiHye0/yndu2VT2nL+77aDhdn6eVyxQiPmzowA9B
x4qnBrYQBh73RunB5kGz7osCPsufzlRod3a6tbEvB7yQ2AvBGXF8ho6zWJgpkCrtjDQ0wJA5mdyx
SqPbrk/9gxoHmdspxsRhkgW7MDAt6vXZlkTVypDCiwGGyC3HobW8/PvF+Yx8gaTNhYotnBG4/fDZ
amHo5s3N9RFd2aB40yJdwV2OTxV7HGrg+5o92J2HkeRDG9w2iXVYEO5Bmu2uR1or0VmWtiASl2Lu
m1CyP5pNjsjrKTElbr4jXL8Itp08fc6pephu2yKhiVpN9HFuUfF38aB1QMGlZSwfrv+UlaGlTcXG
BONIZmqF2oGS9KpVhTVtTL07Bw4CD719Q5vp+N/CCAnUhhPdQD0CIKkPh8EK7oMxf4gTfeOs3voa
4UWPpQIKtlkme4OeWqcy7/6WYKxA4ba3nqHrkUzUB1nlb686UZ/NM1DfwFMThxM6KR6l2IdmmKOR
fH3oVtYeGgOwe8hKmIRijdNE3x6domr2sNKxD3E9Gg+m0StUeuY5ep5s4IQHq0mKztX0urqf1crf
6JquXFCR2kTSiKYp9uli4R9lE7kcE8R/kBl8rg301tAD2lh8KzefVzGW33CxxM0yranRj6D5u2g+
1IGf/xjTUPs+D32Xu5nWYj+UtXb4HDuJ9df1EV5b+IDFDdY9TNE3r4ww8rN2iFHNDaVMPU5+oH+E
1WtTwijkfZPYv3Ebh3NC3RoFWbrR4m46QsNupRlOWpyWxVEmZ0468LtDUaTKxstm9dMuQgkLIlWr
pBhGPOuG6VNklXhDjtgRzPuxDTZW+FqSOHSFFlQ/mEuxeKtQK8YHrFBOchCF6h7dGEPfy3mF19z1
2Vo5+Bi3fwMJl6wUWQ9LHazB69ogfY/JgnLM9XH4GIya7M1h4rjcwqKNr1sbR0pqgPYgJtBkFw71
cEBtoeuqwKtIRYyRcwT2U3n0IlPJYS5qW9JDK6MJC5t85MbHshMpL1pb9sUw41GKC5g5gwdttG43
zzGubddHc+XDXgUSRrPshmRGZKfwshm9CA19eR0+dHMXTVuthuUkEe4Qy7vQgkfPGfvmXlRZdZbN
WpGCvQhvEg2ECsaoZ6xEd3FrfcNB/gEhfsRCszvAy79qz0u3j5mTAaIgvkqPdtnOL7YXPW+MMtbm
BIbkdCNhKQTqZOsD144EtA9UAFUmgDGR19JL4BINCzCLirzWU87B4GJexMVZ7s2nIpzGXazgS4Lc
SXyoBlOhWMnfyZjzHe2h+jxPcXoui372MCDZanqs5dPlbxOmueVsqvExiSEoqDey9A3C+8ZOs/r1
1oKusZehFg8Joxx5vcZQwJFCvevlunYTozrjxPX5esJuxVm+9GImi64q5DJHWLgmSSJpPJVqfnKA
JVwPs7YuWHx8B71LJNqWXegijGqk/jg5JeIqaONP2SnnOcZbNd0iQ72UxsVloYKJW4DPOpUTIVCA
BeDQWPpwqqQ6gLyrzeU+bRUoFsrQ7Dj85vugr9PvADDCfbwonuc6IthjN+f4ChbZdDYkuwwOuQRo
hQ6heihBeXwv20R6vD4kazkEbhl68QK9RbLu9ZBQnZLlYW5Cz4GfGTvNo2Y5+98JwY63dD5ZqcIy
tQJVnQa8As+Rb5THVkrrxyxq9Y3NfEn2a0MuLAb4hFo0WL10yq2yOvSh1R/yekAzWj7OdoG6LEoY
h6DhkX3969ZuciqkcLRvF2KV2D6enE7WERFFkiL7ZkxfExqqvfPnWH1oVevQ5fGu3Hokrj00QOFS
GoYh9NLpfT1nkjGYS9kl9xT1r6ELDnrz3ba+YtG315URt8l3WvKlDrekrpecFQeYdw26WEgLLOyC
11HRWkdFDWnTU5V+GFRrlz7X8y6Vi4MPnuv6mK7NpQYuDd8QuuRvxIKafpoMLTYxidaeU+m+D1pc
KU/6eNaS4cZWnq5HW9t8MG1DiQs5OuS4hPy0pTQbktIaPUub90ndHzUQFn3bbLwPV1cat2rbWIx6
36r39O1YdAPXma7y3SCw71tF3tCeW9vfQC1TfaF9YFN9eT1FVqYXNJkm8xT4j1l7U+bzqbbs3dRv
bNer83MRR30dB7X7sjIwBjrZY/LDl6JbKaDJVBdf0zi6RUXxFkvU029MEl4/cEj0F6OP1yErpym0
boD8mSvWsZDjXaemN3a1VVJanSTGDlnChTQrFiWAzGitpAIc9BExoGlst8p3OlrtFsZlNecu4iwz
eXESZUOMj0WImciQq+7o17c+bHxLGTdGbW1zutjdxdo9vemsbYsZoQylbd/FJaWAXJOyLzX74y2w
F/RltTHc4dI9ubmsDr+T8v8eLrLwlQnqKjEcKBuD3mE8pFVZ3DRWvMXcXt0PL79SOG1To5eaPHOM
U1E477IwfpfU0nmqdr2BHnZa3yBKhpGaPWQu1/2NY2d1yV184rJULiYynqc2GDn4TgWuZ3NagohW
AWnmbmybG/vU1mQKGzBeA1HczEni2eSM5QefMEz9kBrJjVMPUECsLxzA76u439hUVlPV/vf4FiYx
rSy7sdMWK1kspeO4/jgrzuOYoJt+fYX/f6bx30DCNELPKYch9KcTefrJTOhHFpF5KpPySQJSERn9
s972u0ZC9yyqtwgaW18pzGOPDW8b5SCuaQq+o2FI41XjENiqMK3tL5zZZBzwNupMwlmTRsmkSy23
FJoJnh/mD3q3hR1fy0i61vCoKO/wMhMOAb2cDHNOhujsKFLdHGAqf50QGtk1/vhhUqc03rjercaz
Fl0qSp+8lIR4LW51faUGjBxXLhSr0TXaK9atZm08xVbjAJ8wl0sPWD1h6CAkRINahxUye9m+76S7
VtU+NRpebwH+VtdzcZlt8a5DV5V+CVUP+w15EGZ30Pg6EMRU7R6movqUDOW5l+qDMVtPtROhsdpJ
z9djrmUgX7X0F5QFvyFUI1ojdqosqS2vjv1Cc6khN8nOlBHkdiGH/LLUB29ng/Y0VU54d29AlvRm
irFPx+QcWYW/rzKK7yMqwNSrY+luSMetBsra7IH/R4GXfuRbySZUhp3WKaXIW2zcU8Rv8n4+FGhe
OOEWUXptn+SVodJuXSq54qHXtVmldzo6glOu4j6fDJ+VKb3NC3uf9CiKxcURt2OKnxs5szZ/S5WA
1g3X1jdI6nIMIcLkdeshAfclmPSvRuHfOZL043qarA0kNAp8pHi08dwQ0sTX2XmtGgyuVrAhJuNz
6RQf+7a+K7P24/VQazf+y1DLZnZ5tnEtiGo76SAy50vbEo0kww3CpxxdFGwMDtejbX2YsL5xypx8
unzoa40PY/t+rG/HYNiNavU783QxgMvvuPiq1GwyOYhVPF7UuHmAZJDtYl2tjmbV/ao731KguhxA
4USDcppFvm4vIu3zPB97Gz2dG2PKcmnXm3ltAR5VG7eZMZ3bJ0abqJ+vD+laSjpsJrxPjRfh1def
Cpo3i1U7k05ThtZTNh3iqD72iAddD7OWJ5dhhBFtFT9CTp+LSdH+6ae3mf+jrP4azS++6v23QMJ4
GilKuG2moBsmQT0zH0v2ErsJdl3hcd5ufNXqfQS1cFoHoKi5Xwr3LTts68YYZsWrHCznc93NYQcG
8/tOVqGY6adiyA8FQIRx+nr9M9em7SKw2L7LOcDLQsrM/0fady3HjWtrPxGrSDDfMnRSaLWsYOmG
ZY8tkiAJgEgMT/9/PfPXOXJbZdXM2TUXu8Z7G00SWFjhC3tN5UvkQ/8UE1md0yVu/sOdirYFgDD+
GRZwyZdo5NAPa43ODySzMigj52ucFKA05eO/9FlBTYqj8G6li1jS9gBjh/Dp2sccMuzsobZAsqZZ
l5osCU9/fn/nv+vy9kaARBwG4QxifReRpIUOKLFxB8qABE9PV8sTzAU+GZ99GK3erXGx55PB73ma
amfP/PNsVQxpCYn5o+KpD42lqf5MWuLDPfFuvYutL6RYgnFNwQj0ZMbrJXNEmzn8M/mejx4LqEmA
lDDDjtG//DVi4HNQeBPDO2CWM4Y8Yz/A3NcRsOWAyllrRFEPln/Sgvzo0TAtR6c0xX9+uzih+VWv
oQTOuIfpN4mrK6GWzAs/q4XPaPYPNgaICC4BgQyyN5fbnXAadLCkgSSe1eJ6UWkMarHTboBDHzbh
4AOcU/Ur1iZRUfO13S9tF+7BCf2GZ3+25xp9Tum3YOrvnXbBaQkGt9C93Zxtk7JOL7destxSMMxL
cGUHjKhbjo6Sbq9COC/mXQO+B0w7r8F1fhv9QZTBWp3qtaLbRAYm72ftQwI+bcpkqsQrnaqnOFzf
4LH6iM4bRqV+8yp7+Bz2hmE5BTHBWodJiW+178Makvz4ZrugsekrhqrL91jFBzmHaJ71MNzVUHWE
r/uwZO5s76E6zwtGkITJKR3xl7USPpExLBh9GIknK7+FhO+JLu6UK2991oyQbe1Fe8v5k4UyZ1Zz
x9vPPKiA3ZD8hkd1moskWTI7ejJXDLeMcL0d3MYfYvi537VIAGHpBc3+WPnP9eRRmDl2pjROuJup
eezhkpGpYXxqO/h+h43XZTUUkPDXtd8TW4db2EtCF1/3R+kkD6vk91DBbkq4UIEkq9st1IahGt04
uE+D+Gg8mA1XFBbtAToA2Zwkt5ZWMN8On1uY9BWaJvRKkyFB9IH1RcXNs9HqZRm9GVLknslUtIgj
g4c4WI4OO4y+3DhWwpH7zPdVYddtYE+SbEVnly3SZZN3bOkLSJeNEHwwcdYEQ5D5PICDoavHUkfe
ktulKZmlZxG7acrbEN5oS2sfSD2LW0d7N4E7VTdkbiic1qeTg1RyqFx4GTvste14lPEl4BuUQFOu
rQ3OMJbvsQsXcx9KpHsBGG+B4m/J0ZDmZRqvNu982uSTCUQBKmOUEQD0dlCDPsW+cbLZmd0iau16
iNjaZsviDznnRuajXWBGP01uaa1kBbBcIeqeMfqpBWQBqaDhBi7iYd71MFwnwmsAwOPDX91w9nAL
2NGflrAQidx2kh+J0ndrx147MQRFlOoINuowj+zU9B3U+9cAxVRGouY0VJGz83rzpVZQUeoj7w46
Bg3EQP0tX6fgllV8yYXR9gqbpctrf44PJIJcnojJeIghmqYmiMussNjLfNrjsFTDlIVO8zQEguUD
zOWzMai+hQbGo/CUuB+g3njtwRcbO7aDAbvu27isIO2UxTaqCzhdqQLBz7mO4/oYwxgXXu/ThkGj
XyzVFfP8J6ch9MjWaMpZkjpbIDmWrBIjek6t432f+jq9a+MRni89P0SOfNNNX21bk8x5LZq1sBXE
TmPRDTuTJG/RLEXWdq2fMzgKe71zXaVQI7UQCd/TeFw3TaKGsleRLiZu/qodmM+EkF3I5preSBU7
kNRafvBBBIVksDIMGGKJSud2szbsBBrMd54OLB87ON9VVfNDJPPNWvU+hhUM/Lq05bmevS+RAghM
EgcFjGQbf9H+m/G62w6aLDmZgFwiDBc2AIyZlQssqaSFmSu6DbnTG3FFqatOJFj8vecr0CHPNGTq
LS48aCDuaFMvJ6v4jnsStuO9d6Sa3jSGL0ePGXYX1+4R4p4HVfOhpDANvwVu5WkZvJMXSDg7ALwB
ffRA9fV2DSHbnFofn1oJCUUSQsoK9mMZD7STd5K8VZXsYQAuRnk9Nl0+wlx5Y0e65DUQlptmGJZC
dAnPQMf76vmG5oTz8blW2MJ4BTxzoLCA/RL99JPuqGY1PLY0SjNHV2/4LXMeQNmsaLSermvt+IWH
/2IrP9qF/Soy2lQsawc2ZmkMi+apl00JYB+SVU8DTlS1HvQSVjXkAWrlW7fCMGVZp65A24aWUVif
LEBOBbxQngdGX6JuDBZIDrpzAU967CsXBbQcnYNlcskHaGJkHkW9PiEhySKfbrQ/oQuTqP4qqKc0
Mw4izjh1Zgv9oGpjGtMUdqmO67w8dPApLEHyYQVc8ARCVf+oIn/dNokAl7SemmMTy6UYfNACB6PN
retE3y0WyAa4CEMxpd3iIhnyhXQ3kwSOgVDbbgnj3nYJFrIVZvbvDMqg83snN7CXkCVo+V624F8e
4Ll741D2E42Pp85baV67yXoMG2s3deXK0g0nWbJ4WjYTmjSZxFHfgKyms8HK/Wi8/kQJzL5d6Ts4
SN7JDbovy7DeqTH+GQpvt3qITTDA9IrWj22up6TrirM9/H3F6rlc0jXN0UFr8mESURHDn4dCZSMH
KqopTEq+Ipa46OfimApQb780UcK36UhEtnT1CZDKe7WG1TXvG4ikDjArEKuPOyjVej0OxgUrhdH1
AXZMZsm1wZVLeo3bVqLTYtGdRrvlpYUu2Kbvjd1EjhNuIet0G8OEFPCh+NaukZujtqqLtmvQA/Ig
wSRE6N7xqENgjCYo+XLkmWsbvPg2euVtYkvgykTWWR1mIwSky6kfv2pmo703o4RP5znJZ2tOU4Kz
OwWLl0P54Z5XzrEhsFVOIEZyTKPazc8ys4m/4rzaGQIvTn1dgz6XuzUaAJBlyYkrmsKfw7oAkEoV
sNP8SYlVuevUN13A/B+mmc5/BhG0WCXeTZcmSw7EXZND5P3amT1b2gmmMC18QAs41vzse8mzoXaX
K6Cnj6rWz3GqXqthHbaVY0WeUuB61Qz59FFB5cM1Z+VmTMBwgPufSoICxEb2GHGxnkB+dTKPMNBZ
id/krBrosTLumkFbvy8HVwDZh77JtpayKc70DdAqV7HhaSwKeEVfI5pVWVBF1x0aTJnbBN0mbCgM
vLxpPV+L7TUQc2ILNfAGzk6hPOE4p7lRg74DKEsUtF3aHIgX5D+8ek21Nx2m0KHgbNNvFVPfo6Tu
tnbiTrnwBQKzsB4vU6Af8k64NBPAAWRQbZSHGOJ4uZqFwHbh4akbGd1I6SJ+iPa7B5xzjuvJRdyD
KkOwwCSZg2QAIz00K0Fe2rGe34+B1DlPg69OM5mMuyGcxyf4X0FHOIOW+RtD+ZrHQt8wCN8WsUjb
PHTHk0vMcR2HpwQGeblls8RlCRJ2bGl3Fwvels00YCOllb4BtHEtw8T9JoQK0JWd7t266nNA2qe8
t82Euz+tT42k6QO8sF9i2bkPqhZHn/EfauLXUO0UJ4k/vxMRrIwdufJN0kxk08nZ2SR6vNPUC4sO
J3oSiAGqmxTmZe3e7Xm74wSvqCLAplSub/OQeALoHLq8MBLxbCLJThmyRRXdQW1/khvcwEm+smlE
yuyIG1Hbr1Xre8XkaexMXk25COkIAEoVZ8SfaEn80ceDKj9r40hktgYeu2NBemKOR3ai8mC+PI7l
4LjuVVVHP9zA3KbV9ILfXG8dge2q2qbJzQK5S4XpW7EQ71RN0w+f9I/pBH5eULv2aRa9zfoqeFMz
xxPMYVg0vocZEkrxq06B/TgNEGGr5Qza/TyRL8D3TpkNAJzm0ovyVOPzSnfqsj7ULA9maA42dLwa
XH01xv1D50CG34VQR26dOd4PC0z2iCOfo3TZcmVgTdvOd/CtQ4Axs8ytqkrtDjeRocAyNSjbkIw0
8nvnLGtuKImfRe1UWQIIAtyInCFPKi/YmpnZItGYQTl0rMqRAwzW+4kppSHqmsB8uwxAFBlZ5eXr
Msb3lBl9DVAo8K9xY1A8LK9yxR2SWPdawcNsO+vxMNTiFLf1FWw3jo1y6kxJonNNO5a3KVeHsHGf
Zxrb3YD+8qlehulpnKEs2U3hIayr9m0eEiT4SULnIvXHLpNR0BwiU5GNglvRmtUmHPbN6NxCPKLO
/FFhHwm49VaD5+5R/okH1IU6C+OJHmqStpvZ8/ssccYXRb1HmU5L6a1gVS5aRDkUyOdskMyWMamb
lznSGjn5SMpZw1rwTCjcs8QO5SoD0JI1UnENZ5ZvRlRqo1KvG8uESHGLqa15lEEV7LnTJxvp+kBe
GTOvSJ4H/w4SmkDMUv1ULbhvwBmJkXzCYwL+VY03QU+/T+Bv2a0wBK4m1GK+vz6rnkdhTsLJ+5as
kfkWW3mPSmMujZ6ehnb2chd2BkDqg9a+DocB7kKuEEHWOi6q4rmd8mqiJmtATMxkuGrko/rac+cx
V3q1wGqR4zyPXzu6NEXQm1eF7moWCmzEtusgtFeLOvejpb3zaKAOVmv8ZoGEBWbYCXrKE04dq+GM
GGMTLQa5a+c1Mvf7udBp+AoRyRZRMXyUIbsWjMrMAb/uwIC+ybgSb14k9+6kExzz9WYgQj7pdXmo
LK8zI4Mb6QADOc76G0uHV8LsTczpNeRITmBwzpDLScISKjjeX66t0I/lfto+TeMEcCaXc4OPHQeo
VJo6eGtYMn2DjzZsuEJp52sYqnXLwUZgvBTuIhAKajnG32eSUpL1HCTWb24gJ3g4AEKuS00ZPWck
uMQ7tGSfoYkyzQeHoODI5p44192qutJfVL2rpiG+Zn0ADZ6V/dRdCAgeQIg46LCXSZIdvgsScaUQ
AWzbZCDd/MBs7Ik76w/Wqh/olxW8kQylP6pdJtAsUkaprUTZk9eLWcseGWge427F5xzjfKjrY584
w861CmWcjo+tciJcR8kXlyG/x3F4oT52U0R091KvzfnyYCevq9ISdYQpMZCUODTRafRpu3WsPkkf
5VkngM3siLNNbPzFId1Vr7oOJZGjyqYDHwlQo9zUmLVG6eqfgNKGsr05K1v6TQ/D9/E7ba1TrhPh
pc+SsYCr11EO8XhW7mtRGeFfqUGR26mB1urcRjYD5hVMu7WBvF4HhxylnD3lAcQK57bezAm1uePQ
09zEty6ItrljnClTNTQAAcjzN0yHr/GKOxhZRPukvXNqpE64yo7MQyZ8nvEU0UxtCSYVTn/7pXeh
hBQtyL0Us7spSe5MVDe3gx/dLVNzJQdiC2Drapi3+VUuYU0ERnF9YwPpIOT3aVnXa30FIpXNgpVM
ZeXr13GB8AlMGcKrBrqYR4X0aSv6aSiUK/HLsEF2dTteM26qfO15jKRJpTkj9Q9lEN14b9EiaOVX
3x2Gq4pUhadc7HMkuekqT5NEeeKZCp2FxSzblSeomcaRbjtgafPFiZusckNVEjLuW4Ji3YTeT+HB
smZtnb2TuLewLgTzbXIeOBcmI0Os/pLjWc8VBWW5NCTJkTG1mwQbJ0vTsd70s3yYPWfIiIvZUU0s
ogxb7pgPoETk9kkZs/YlWC06EN0yl9Pg+Bstw+PgO6/M78SWLOm2tf0hjbsvsEV5UFYe5BDQLAjG
ew4vmB0cNKoy1FGT4f/slvBft3kS1uZnRdoj3Oe+QgNNIKmu/W9ItHTZytTNHNYNmb8as6vGZboW
qCJ2PtXHkfZ7UGu9O2gGY8rgD5u6U3MmoWUHtVx2rwnoQ3OnT0Ys6s5OnreB21x8FTcxhyZfYOIn
8PngptERvRPKrrt0QhemR5f8PvhboqteH8O0PowCW01JPAirnOdhbJqNaNc1MyK9I77zIJ2IlWEF
R51hnQ70LEQu6vaqHtLbpp+PE086dCHbHiDRdSl4hECyeJpsKlGtxdqjh1E3flCQtuFlW839iPKW
3QljUEHgplkzB+IfV6sb68zO6w+vI96OTvU93IrqjMw2ymiKZnMz+1uozQCugI5URkcCAEM7OmiV
Bv196nOKjlSvs0WgQo+XetyiX5I8WxfzXQrFyy0yKLgCLMKeYOgwfAn8CabIMwVloUGbDLi4L0Sj
0AlF8lcdjQLMfn/OWTreQNYPhrustqgYkZ6g2CTXik24DR3SljpoojxQXGwUCZ+sa/GJTHWb4MLM
g05CuezslBFjqg5NpHnv1wTOuDq5aRbysFrxlcaTd6sSZK6coa0a4ciV7dnvNvUho2ZEe8sS3t8s
sEe86Xv6SgalNrIykD6Le4KoBF4Q8E1OMYKklOEk3smpfdNOfBPYMcjQlrhZCDIlqKdCYcKEIzoP
pikh3LqvU4jXB7px0cVBewBDhHu1iCBfufUzuPmy2yjqp+1Si/u1Gp9CVq0lpCo6GMb7MI2c7jvX
DjvqWjfza9HuUkhJbN2kY7cO9zwo1LMInaTpxkX7rhSCvC3Mo9sAapGoiLBLQJ28S8FYLSMLPB3u
njsTI6dksXdMYgybAkrRhCH6Ckc0fJ5mm2akH7st8eWby6MvCVV0XzlQCGg81WXB1ByQrFr8vS3E
0vBlG/h75H1M7iefDgVFKdR4kJ6DfoJ9MeDObrUbD1kj0RUmHvZZSjqQamf4mWkXroaTcR8t9LTz
SbZuBlEZmZ21DPKwV9NmMV1Xgv2O5rUdv8fEHnmF4r1iV17Dd7iOvjgtk2gic/QrI3Qs2Cg3i68f
1kTFt6EZ+QFtUHWHbppTtt3U5ClghWiXzldyTuat71iQLmHhnCESm7xdhms+dTRzSQepPSdKr3gN
z6dg4uM5rrONi+Is90fql8lMH0MVs+3ffWflpQ/phBp/0WP3g3KvOuvvTTc1md8i0PR2IxTX1gGF
gTOwPVQy0R5VuMVTED5lwJa32Am8MmrRShnULAulh75kFJJjTkMfNQ1sabq5Lxvgmu9wqtwbQDqu
0gD/K6rXu6rrfjjhUqNVnNzLrrEbNc6gaPiwdIn8oN+g0LzFgPraDuN3A/CTiEiHylAek0A+qahB
Iih9nqfpUJV+3RzBw3uwsfWKepmbourHDehqJ6Yg6I0aaCiIxqUTsp9G93OG9o1F9PahfC55XI6N
h4nIEi/wYTXTq21TfT1jAoUOSQLFUrL6PspfFIUbNyYNfp8Q+47jHjJkeAsEAY9d6ZvZE/2uCZfS
QSd3X89Rki3NerSm+45MfstnHLLED/Im9VHsg7uCANY+umg3Qq4paq/6GEV23DnoBmvpX1EQmLdI
qpFUIHPdTS68toJkqG9DZ/hq0n7dDPHw04PSapmM4/PqA0Aiu/4VkEOaTd1yJ8LphA5qjBYguiES
pkZDD5/5lYS4VEN3pQXMmZuHaCD7oHFv5nX46rTOeliVl6MIQs7iV+srJktB2U/TdkqDdMNdvcfv
rB/g34jOVtvEJVwcLIal8rkPUTl4jLIr4OV2i+OYO3Bg5isvNPbWG8nNuAqKdDz2AAsf9E4ai9M0
cJ8iULbXjq9OddA+88C7sgbC12ZA/Ua7EJn4Oqal1fSJUF0XdYLobhZxmtE7y1DWlbMKX5cZ/JdF
+S8RhNUFx8ERznTHR4mXkej1r9jMCoxl8FpzB1qY28iYO6LTAfMP9aPlZwSmr3s0ekCZQK8S8zRg
6r9HCCH4JoNFIRuQYu5qNP1nQh+aZG1QXXJ0loIuiTZ+wp/0+ZSmmIRBCQAeurXkt15QbwHuRuXT
+nct8568rn5sWfo10XWT1aEYdzABBkVOvSRVmw8DTNSg+9DmPuyXnaaHS16fntbRRXveRaZtfK8q
WNe+uU23g6reE/RYDqNsW1hWcFk6DWJWmgz9LnZNj4zUuxkhZM9jv8paEdd50K/3LahI05IItBXE
nVEjzyThr5TqL8SfF8ynkKmuXVxfkzG+w/OLQ5LwOOsHmeDFxPQwWwL3tVb/8F2wFsfa5YdpjgE8
o+YIF/oXuF3i7bXjV5XIqgSmcCy7MDrFg7pWbniLaRDq1XiOYTk/Rdc0sn9RN0IbsacNnAdstKmp
K+5JPAMZ0oiXwem+UmnVIZHkS5sC3Skj+gi1ircRXH4w8OetQC2RU78yObT0V6ShPv5a/xuq2i8N
UhmUjEe4L29mY9PSmTTNmrHBJYJbHH3Ypyn07nk96Vwt7beBp2i5990VwRwlatMNBMNU6YPijuK9
yR05/6wcALVq5n5rJ7l1IiW28xj8hyH++8nzBSghqANNV5k2QP7X3i5iIr6BigTd1Jaq3dy0n1kI
Xky6//a9OxPEQaT82+jyYrpOAVkwRoQdNEVZAV2YdGaZXpPPgCtnxOU7/MNvy1xgEzob2SqIUcW3
vkDyUY8iC5MGsAHA1vJgYt/D82xCR34EVTQEoUyOdZPXnrve/xmI8eHzAkkASyNQjNFfxQ99B7Uy
MmJ+Cz2hPQ2S0pPdvnIjtMr98s/LXIz1/3leSGOSEHYPJLkE/MnzwNIsbbIPoDlxX2miTLYK698F
bEQhJaMRTW4yLZ/hni6FFv9ZGBUq/oEh1W+OVAC0rKkrAyhdh6mqCxc6Qy8BejCYSxnjP8w8gWgf
mcIU8zFQQr4RjR5J1vQ6+Q6lA/HvgNrnXwObyAhafnAVwz1xARGhSW3r0RkwgE4wPI/C9avDk4d+
Xv+dtsxv61xApR1MoT0zi2XvVS7b2Hr6oVt0Q1GSfcbG+GD/nAGcUJknBCC2y/3DgMFAh8vGOz5U
KL66giZJhovukwPz8TI4mHCdPkOhLiCVAMgi2yTc7m0c/dUKDBPQV8nhBfZJuLnAJf3/7XIW2gZN
GjIRF8eh7ye0+BxsF0j45Qvq6ZmS4j8cBYhsQ6MERu7QYv71xNU8NcrOOtpF6Fkv/V1MjsLFMLIt
0+rnn5e6gAr98zTvlrrcBlFqhlXraA/yxR0UTTG2CDyL+AJV3znyxk+e7KPlzpx3qM9CyAZ8u1+f
DNReP0L7EkVH+BX6SXnPQbUfdv2nx+ijr4RDBBZvCIw/AGS/LmTqGqpvFFJaaL0OqOADVi5JYz95
nI9iFnRo8Pe7ARhul+BCHjUBGIU22NcJ7KPkxh0wP0zvJFw66fjtz1/qk7Uu8YSmkTUGNk13YMEi
yhnkyxJVNoX8Jo9ziw5d5mtAW/686AeHirx7wPDie41r1YkVQsR7s1SFoWeoiZuDSrL98zIfesm+
X4f8+rkgnQXyQTgOqJ5owO4GGRDgADDNw8BYjyCKIR03b8aoe9tFY1B6bachldY59pl1o1DX6M9G
n2kKf7SHYqjOQO8rdWEPerGH5roV6K2D+p36LYo1f+qcLoORJ6qZPz/+ZwtdHEIgHZk3ArC3p6kt
wpbtTdj/lyVAJYqAICYABV48C4cyX4JOBtkDi3awFTqOpPkkMH60V4DTjAMISwO1+VvUmuKkBQaH
7qMZ84L1FFFMvKKff35Vl3jevwMWmN/n8AFA9G+Oo1AJwlAt5N2hQpG81RMYnnRNoiwZKaAHnQkx
7nGwR63jAuaLinUF/O/0yY843yWXudn7H3HxwSjUrQEbCpvD2If9s+F6/coq6015GrHuagJdr9ux
qV6PbhQvrynsWF9hzt48Ar2X/hxI+FPXXf/ZWf0gQPgEQGcovYJb8xuHmVoDpvHK1j36CBlsatCf
f5hXjIYDt4g/Qzd/lDW9X+0yHJGKx0Zhlok8xVxTfmL+MU1+JP03LWUBPcwMmgZ5yLcT+5fyoX9n
Lu+e8zImAVZdLTJVzWFxRbIJase9gaMVLUaAL/5D+IO2FQwYIL8EPO3FXX8emnbcm+HWJ5s7b1lQ
Zw5fw3H88uf9dN4uv22n/10mvqDvs06ldUQVJPv9YC7R3hu/mcarrt05euQAVVxHvdfdoEMa7P9v
C1+Ed92TwHTom+yp8a8w+nk1CKVuOxXM2C/NSF4o05s/L/lhlHj3rBeRfmkBpxSAbxw8S+Ut3Djn
bIRN2a6p4uaTpT44EATXf5yC7o5u0W8km1pxGDNJsx91fzMt0S6I7B1T64+QRY/Qffgk/n2U2wCo
ngKxgqwDRnm/3mGeVyNrA7x7pxVmARmcl+vHIYC1PHXq8E6goPiXKsH/xMJ3K16EoUZDedAlwt2n
1Vysc1KVEEZTeTj73jVfvE9C70fPl6A0CeBkHYOUeLFZkiFiMDU1/U7pSn4bJ0Newmqk5Bru6BAW
bU2FxuefN8tH0d7HdZUilQMFB6ofv77T1YbokuBN7pn04HPopePa5j1pldjQmOGBkwnOLStX8g3e
RYvOlyAexl1Ya23yP/+Wjy7p949/sXFjjMXaONHNYabMPkAy3FuzUM3h8Mkzf3BAfBcwaOCewJL8
zbcPQCs/AI583NP6HtPKbDB+EfLPVvngbPyyyvljvyvqZ4yzYwqMwH6BAypcmdpCS4CK0LJ+9Jwe
Df4Vg/s/v8DPlrz4lghrlIseglcKDS94W5HXoE9urLLQs5w3STV8Etw+fJEgEIL2E6Cmvqw1ElDB
MBGmI1BGbZ6YqfDmcSvE45+f6oNtAe3lFNJJBPBTuLv/+iKThLks7qFUrxIngAXm+IyB/Sf3w4dr
ADULQUlYQsD3+dc10BVRbpcuIPgwCN2QWi6bfkBX8j88ybtVLqKJ6UUFxf1Z7Ws+x1u5sGjfytAv
/sMqaAJE6AgksE/0f30WYPuaqUrEvKfUXps0gmJXUP7flji/znd7ewUo0YwQrkbbvG5LIrC5USP2
nzzIh9vr3YOc//zdKtRd/MrOrN4r4NQterp4Hgkgw5+f5aNVkOXiEoOUKJhQFxmIAQRb+oLM+64K
N8IJT6pJNwz8iz8vc34lFxkIBPT/Z5lLnfQoQSXr9+DKpJNJs9DaLyARfKLF/jft6HIRApdv6HBB
gRWdtl/fWCciGwVCBnuHw40UsO2pH6Jshog4MNldlL41a+MCx2cChxemgRx8SZjWfykFiWWkJBxC
T8yvGECoS9/zoqF2+AslD9A2dB3RjbEJA+pzToXvbJ168b4JKSNeUDrKHzZNBbw3pC+bx6jCMZK0
CSD2ENSA5bIGDJQsZFDYzWrL3Xrrh1PQFhi0YXzA2k1f8wRzgTkAziwbWKCHowFoRmxDtxZRBmAT
ofe+gnZaESWVrjfr1EdfgaWLv9gx4vSq0iMAASOg0c1nr/WDT4d94cORDZoqH+jfJTQBnDPZ2wY8
OaqqEPNTUT3+eYN8tA8RSeHHBFlbyExdfDug+QPMqgFekgm79uGDrML5tnH/pbzOP7n9u2UuYlAD
sdVGNa2/h6cDz1IFvkekP9PM/+xZLs4UGJh2IdpOOwc5P9iLiyFfVj8yD8zjb39+bR+dq3evjVxk
9nKuoxgTQX/v6+UaGW7hiM/8Y8kH1QPaqv/zaS7zMr+NncUObgfNSpw9KEcRTDVTD8SKTcwX8rLA
hyndzy4H5LKJpMeAzQ1wyj0+zHeSSGDew4o6STkultEvmCiPZ2BPzJuCc0DyLG6CbjsBeTdnFhft
euxVGB9CmA1VAKILYXLM3YGe9jwL9obPne6EiVTywwdoxQHJtrLqk6j4t1Lzb6EEWWEAvScMki8L
sxoaUL4MA3aIW+UdHViPHN1meOFzd+86II31ZMjLXdNq91YvYJONGM8XTINA9+fve972v/8O+Aae
fwkGFxfHIjCRHFa0AQ92TPqSQyA8Z4a4gMHW8goaHskWSAS2+/OiH+1fZMVQKcZHh1THxaIDWkV+
D1+HA7ezKSdAoQv8NCDa4r76ZBrxQc6PYcz/LnVxHkfREqIx+NwPLH4CfzTKJwEKQd+oH94yT5+8
zQ9XQyBD/yhGtX2p28TkMJv/R9p59caNNF//ExFgDreTqWDLkiyHG8L22syZbIZP//9Rft5dDYcY
wn4vdoGFsa5pdnV1ddWpc1RoodxMf9STH2RCrqZ8lldZ5hbtTIUSZB8RIDFnOZs30HZVs9q/Seys
3OlZ8ZjL2fBJj2t1r9aM3PzRfplTVJMdajJMTjtUE2fmIrojSV6S0U+YnZ1jlP5OiZJvcvTH/DeT
JWQCDJgeIbEA9XB+w6pdHFd0WqMb+Gr7Z244aMEDMR5JUdU/c8LXRSmOrKomDG9oOE5O+ib96ceY
Ma0MCJnuyQ+SPr7AGHbwwIBd/3az4PZqRp3oYhwoXGi4zn1d9qALUhOYDYlefgyO884pmeWSN7b/
4inB/rq52dH6nzkeuNR8wbrOV0UCnFuKVFMyKNpDpIZPlTRs1SZcubNnDvg/M69NEJP/mI8wx2BA
2jym3D2CyBoRnaoypg6Tu7T7eX09i4ZIsqGpRVAR5zvfJRRU/dSAGc81zB+SGe6q9Fbkv5grPly3
M7vnXheEWABdN5qo8gWtoBM4QyqGGN5GEe2qXNsX2bBCIL5kwtD4u6fmkYH23vlSbKfxGUKEx4TM
fp9Y1efRVn9cX8XS12Ki3ISFyOLlPb9JgzJmtgCme1dlookpC2YeNnaoRy7lRZ0Bo0hbiQzTb35z
fbx+NgQWoBBHQ2fiGDlfk972AMaj3HAbJFc9k+yK9rZtBxvAH18cO1i5NpcOE/4GPtXRpob3zJyn
DLFqtlp4UzPGferS4ldShEBpRKjDrNlmW9Dp3ZaprzXO5KV1Is0IhbdNs+yCxntUBPPaiCK4etEw
ffUStCeFYq1QTsZaQ3Naw/yToiqLoA74DJ1/n39SJ+utpO5RsjLgbzv6cd/d6lY0UZYnGt1no/gw
BnWxDxg9eAHsEvzZhfm6o7Ds8ryxuTUvSC/zPrTzxikD16zbLTuwMQAQJ+KxyLKVzVwKVTZxirsS
tqkLwkvwvZIsyjhxe+WdDcUZ/K+bbFgTC106deh30pQ1WZI+T3AcEMFVORT2qVPMr3KengD7/cXB
5m/mGjao1l4AP6Ybv0CIdYAAOo82Eo3NnS+t0izbU2Fh7hg8oQmGEEpBHDFzjLoxOju1c9vNDam+
L9Aj0HZFpxSaiwpf+rEPWqbjGk1tIvBziCBvSpC6T6Ioq0e7c8DsFpra2jcVExMaZBqWcyBnNsY7
rSm995XZ28z1KFJ7U4D2ZvAM/TgJDKD1MEF6db9sf5StlX70hoK6PvU97zM4gl52h6YT0Z1nN5X4
JUdSXAOeb6xqC3Qu+CJ5pultsnzw/VMMnD3cllWrAQnSc/TiB6BpW2ZNui+OVJkfqyknZkDE9Lsd
iOlhH+d1xrACM2jOprGz7JuDXjdFN1U8TXrUN1GsBmCBQ8nypwm2ZsuYw6MU+9E7xPRM0ACt9pK2
yvDAYmAO4Yl9NMqGsYNAVHm9T8NS/uSBGgRuneamuqVCylhmWefiPvLpk24FQqn3Uai1/RGW9Co8
6GUz2B9smYG8TQ9VX3prxFlq7PPMkGHa10XxQ6pN9V1bSzGC7Nr0o+w8Z3ipG2pjEsct7yRLS1Y8
cCHuo7BBKj2JtYC/mV0tUpiM+gBJFira4L2Hna4/GfptItYY3ReOLK8V1HuQF0CqZS7WZjZdrQJN
zl0RpsXG14YHEJ2H0qiO1++xRTsoU3BcASZcSMe2Ig/KpOngYhkZsx3tdCe3DpDgJl65vxaiA4xA
0NzRiEdWZ066K1SuaSgfbI6QXrd7E34IIgSzIvafr4iEDCo4nUormJjZDsWZJdRWF85JaNIWuXO7
U3h6rtFHLvjBpEDEN4MmfTJ0fndodDfiRPNbF9qc3VBCEFAJEwbGMkRGRPdXcqal2xhhZBWBJf65
0GG2mCQvEXZMXYjlN135MLTpncfghn4cuvK+sIaVC2NhddPFD5cZ3Uz+md3+dtxTGPWhTKvV0T85
mRfsfVjLT0ljFOD6PLGyvulrzQIuWAM+JX4IpfT82SMbpWl0kgjchCL5NgiaQ5s4d33CtGLuHws/
WDnFS17P44f9U+EXhgv9fPfySYYI3SVCquBllze3eTfQyEjLNY7AhY2Dis1gqBzKRU7xrITdA49O
q9ZObkIn41GnanQX21D7FE24CluuoNfzlH56V64peVxaJrHQIZKDups097XC+ubRBRBSV31ihytb
3la0DOEP6q3uSfcN1QcZYl5JX1PQnENzyGiwSaXF4vRNUXJ2KAoQ9UlgSZlbR8W7YoyPIJkPWWgD
jA5+QMB4NLT21nLyTcY8qW0W97bcuX8az9AH02wZn0UJBjTx+c4i/NtDQjzIbimscNuZzQB4ug0/
20xE7q+buoxomCIXV2Sb73xRgkjtFglA2F1PwvYKZEmZ3rVLX6zEzcujiBWL64YVARCbexBPHABM
noabNmBMN/TDk11JJW6XUkLb1Ua6pvB3eRZBBZMoOjpOCyhutol+DzAyHPPR7Tzltu+Y0WyYNx06
ZSfJyTMFQmmllHN5GDHIXhHFVJ7Rc6/RwrZRG0iwbkSMfI49Sg2EPoZyW3E1rWzZ4tq46Sh3ONQ/
5m/2AAJUJtwziAv7r/WQb5hDZZb9R8wzSomGPw5qrIvSAB0MC7jw/EO2mdSYyEFori4SiUCtiYPh
MKSdGob2lQdWegu2dw1Bu+SUb41OYeHNsa8LMqaKsVvXCOlgMkIIxv7Tdb9fiiwTquq1iTkVxs5N
NPBUoESCcqfKtHUfvtjjvciyvRYxzCaq7QBhw3WDSw5CCc6m6aTDxDY/08wmd10l984JKgOvyzey
PDKK1PyFbyCPZWmW4RCo5wBN1clqrQjs6CaTdLGjHlx8GfvIg3MFaVynFuoO+r+f11emTUX984uP
DIJLXTU0WwO5MAtXCH3IsAIA52vsKPvswNqRMeg0hsGubOrCg9E/LaKd7odRs+vNJviutoZn79qs
LBmJTOKSSzI3HktpaL6DKAXnqCoRapQNNMJb1UnVEp6yLuihVvOiz6VZGu9sBgK+hppoP5Ze20JT
IhiJYJJmZGKolQoPCGzd+y1phsV4cSD7bGmf6M7n60u/cFRDYS95ynHpTwF02vQ3jkoDQO5UL/Tc
rikDLqW8hqwOpmRz+4d2UHfDWyk1WZBDgoiY2eljRryqMr4xGOd+HKXOvK10EKrXrSy6KKV9ywK+
riOedW4lqGHqCDW/d71W3VqBsxsSJnF5BV03M/01F+4CSGG6Xanpz310jKGSadU4vZG8YXyAVrZ/
lGm+DJsx4p0Fp1PV+ZuIGA2LAvPRxcbSakZy/79+xAWcTw6g70hK+xR3zUtVjx8gVwKZrT1Wefnc
VPHeTKSnQG1/XTe7FLspliDMpKB3cVGfhGxKqS0/DW96iLz2FanGLcxLNYIGVbsb5WLctbWlnK4b
Xbp9qSZTpQSudSkg1DP6qVshuDB54OkaxPtYjpm1LaBBWdnaBQ+i0IAIBbMCk8bTLKoym5U4SSsF
7lj337JQh30weARfv+KoF19x0o6GnFKjxkZeOr9skywgifNAfhpQmVaZc8O84G2hKFCyRG7cKSun
fNGczftVp3tCCjNblYD+TBq7zDxpqRc8y0jjVhvUC8x3vV2Zz0NnAc7SykZZcdEFs2iSTOohpN4U
o+Zm20GYHjn+jVFBtEKlbXwqM22403rmPDSoCj/DJ9Ov8ZBfOAsbp/LEpWhEUZFYcx4EyIsb+JdD
xUU/7FGp1U3BDJY5Sm5XPF13ywtnIbedhj3odFAhZY3nlqB6kkO1T9F9KYf4aPjxjzSgX+SFVfSn
boklSP55e05gYbSAzi1VeQMpskYDvLN07zhqhgzdgaVKGzPP+hVnubwSqIOadIioqE9yR7MgKjlh
lElZAYSWPih35baWrZWa68KHA484TeTB9cMUwWyLSqP1ZGuovRNjzpsSlSjbGbe1ukJwO8cikqbQ
mgR8xRUnK8DKZvsTpH2YtDoYmTrST1bYMoKafEKbBdLS0EV19MWHQwSWiW2krklwXq4QWjVjqimj
OYEnzjaMuQ8r0os+dztYEgon3fjyNCSgrZywy73CzO+uKD1EmiznftG3tky7SPPdBm6BUlM28bgW
qpZWQrCiBcFgIvPOs73KRyPQh7bzKOQ4L/WoU12hfz8of1oLoI3DDCF3Cn0OenmzlWhhHRuaMKGX
G7T3Pa02qL+UbTZUK1N0cyACTkF6yRwYuIeJbHluyDODqgyBAIICCxpn70gcg73lhDJAiFoooduZ
kM1thqn4vTFbp/ugR4hwnizGhtnKvlL8gxYmIts1omjWCloXG0qeZJJuwspswW80j9ReknktNCGR
S2UEbZs8REmtD7fX49aCEQpYjGNMoPzL0RJdz5vW9FTJbWqv+yboATNObUvDGu7/wg6lHdVwuOvo
OBtkDOfeGVaW40Nj4bmm1hSHmJLDvin86PkPV4MVLmqOG0UWyjyzoxYNcetx77Ucr8CDgUV2bgtH
bVeekdrSYnTqRyR9dOwvtEkkX2iwYxbD7cuw7Q/WxvughRs0nHbBNt9K28fj8Xi333zZ7N8l75xh
80XZb+VNt/l1227+ub5gZeFIgl5hNtNCbRr1tNlZgVWxrKMG+ng95AVCS1rX/snDkSESIo3vHRIj
k6O9PQzFtofmZ1u1nV3dGxWUHsfQpPJ1TJK+fvLKMGTMXE++tAM01rvrv3J2Db8Cw7iAfwcnIBvq
+eYnsS61vTM2blnCXKcVJukFKFIG2J0ahjFRayvhfpaVXxicfZUEer3Gbxn9QJPX2/l9Im9UOz9E
YVtuozS4x7/fB53sBra34huz/fhtGbbFV8TIZXEoHwpGf8MEuS9PJFuoHfwdc8gwLJtxsybZafPZ
3rw9ftt67R46kDzyVj3/rNPrMqoctJ3rPCoeY0VrEKVKC+M4CpjRm9aRAD3a8o2Wp8K9vqOLpq2p
TcopU7R576DoHZ6KwCRdv76LxqfMUPY2TZ9IPkZ+uclQz7xub/GzWga1YcAxDhWB86W2gZNPVGFo
z2nBsLXoHuyGNLS2faZ7KxFxeWn/mZr+/M0zOI60Rq4tw2Y2yvZ/adyrz5Iz6B/Ltgt7eLa1tj4p
WWd+VJjZWpuZWF4njypqKxMocL6lCeKHupwEN3raJgcl1uD9rnzrEGTO2gN5FsR+ew8Xy/9MvWZM
b9apOhXyd1CLurrtbRvbecirdAUpM+3KhYO+MTEL+rLvq3VqUVGwhhJ8zDjIOyePM3iATOdQR8Lf
cwWL03VXmde8XxdG3wxxHgNd6YvqpZ7D5mcMoF1l26v2laz7J0EhfCun0JGD8bfh2DEEqs9Sv6Xd
6e2HrjO2hT4GrlRk6l98A53MzwYqMg2GzHbUqyJYao1ROhkx+Jh72QwLaSvnQWftfebq44MfOMav
urSzl+vfYcmVdKa0qeZQpeP1c+7HUSgJu4LoBI4ANYwPZhIm1S6GfrWGbV3O/rBm/PurA1wzFUrw
QHBm5qweYVye5DxZk9QVabZPvRxynDXRrMVVOdRjkTlFMHRePOIJPtLfMxLXqI1nxTEe8l57r2lZ
8GfZ9OtyyAwpURHMqVHNbpBQCoWDcDSxVXjBXVEk8J/log3FSrRZOoW8Smi1MXtGc3nmHjLyADAD
at5JNsbU3NEOkuxdlHprrASLdkhWwINOemrz7+Z1cgyGB36pXB/sBxt2EhhB0vwvbj8m6Dh4Fh0n
Wk7nPgddNfVaBtvBgP7Q28cEmt9RXQOaTn/JPKq8MfJawX0TuEa5StsI6IKbDIwfxtXXrvehCX7Q
k+pGlpunvrg12i/XD9OiTRJxKiYoi5nzl08KMS1FvtA5BY0kP4VGbP/j6MV4V1nw6cYSnQo7Hr/2
tsqT39PalfxpKY4yQ/Kv9Vn+xABZFqq1bJ/a3PuMWMY/ZdQ8pqZ0BzIaCGe2hvhacpa39mbOD61R
w7OYkaVMg7WzETbkiZK+NumzdJTfWpl+xZt9bNPW8u1iQHOiSE8U+m+NMv7Whurx+tYt3edAHFBq
5niBRJ0FJhCUYB/gxKLp04ebUYcuE7GGU5cZm0IMB3gZHr0xWTkISztGr34qdPNYRvnrfG1F2iIU
FNntKcxj4q1c/WD2UTp0oQ4rnHeM2/zp+irNhUPxxuB8ChnmBcRDJgynk0sffKGfkDv71o8W9PHW
yo225B0gLabaEy0S0Knna6tGQ8mUMA1cpWii+zQPLTgo/2b+lxrvf1amBb/xjsEbPK9JOulUBEa0
R5TUKCDMTuDUDa1ir8WIrsixMFbUuBZ8cnpNcb1o9HYvcKpm3nkkDIxj1El3EJWzKTPVHbvH65u1
6B0O2k6EYuYC5482MmUowOpAuAZknZHhUpnaGtZnS/qp2T+vm1ryfsdmXA+lSUA+c1B5NCq6R8kr
dPP8AQRbLP1TGnuNWXEENIdm5dm19PXAbmJv6gxeAIlJx0yn0D3ozWsp/wGTgu/s0iyget4asvHn
NyeVVj6fTN8FHYFZkBKJz2R2PkzKft2nUFfdSjf21z/e4nremJhFqBHUoeZFCMsnbFKdZnDZQ7vp
GSuPm4UDBW6ZZ/zrV7sgP0JrNHS6SBpdLw+OtkrLsFmDDy2thEqFw7QCfkDR6/w0kRQIs+7VwS0D
uXgQhf+z6OwWZs+u/nD9m6kLkeg3ZGiaq5kwS+emQm2sgSnbMR0xS/zSRdAi71PAhLixq1Z5aAql
/BjKTQoTXxjf97BrfvMRt/keeYpzH7cBJMZmoQF7a5IxQuM+oeROQdgpnhuvGZ/IpTQe1prWfgmF
amZw/Dvxz3IIUS6zTEbdNkicimRXoAH2LJdB8jd+x6wwQ6f6VJ+b59UI2vVIFFmDG2e1Wzf1yfHr
lcLkkkO8NTF7glbI/Ei9kJEUG9tj2ZVPngG30/V9WvII+uoT2xYt/IvnQR+blRx1lnVKy4fS8ze0
8jbI7uz+3ApInOman2rS8/ZoSHXVK5i9gtz5pbdjqH3fycisXTey9LlsGhTMxKuQrs07aJYkwelX
J7KrStJRjM3R86P9n5tw4KKgG8KbgJr0uVM3McPQY00jacil3NswMdfdRzFk+n9jZ6p7T8xXysVw
kxC90NLISG/qaeh5k5pV9jkJqvjr9eUsbT6hADAR3VKO6OyM9jUkyVyB4wlkqXSrM1r3qKi9cvTN
wP7+F6bAmBLfiHEX/Z1QQ8cJ8ubgJhjBt08DaTe9kaWuUqrNP9dNzZs806NNp4vEI3uiXsDlznfJ
1zqPakNBk6f1HrUw3ToYq9tjqiJcZt8mKgI3evoSQ8J53fLChU49mKcirSU0POfPg0Sxx0TtiAmU
VF7kxNupUneCahPRt2ybRSvX7FKEpbFJt5FoTgFutnsoHoyGiD3J1dFqOSkibs1N06vZSxj4jnbs
i0Zdo39Ycpi3Jqcj+CYbcyBPLoIyh8C7bWL7jtK9/g3ZatveF8kIV+31z7nw2prK6/TsGCU0L4hD
GqsUWRA1yQ0ydjYcraV3qGhZPydVl+wLO7QOZWoGJzkI5RM6rebhuvmFeIIo9wRomFCEF5dl2ZkD
Hx50k9DFl2FIP6jjH8JdJ081cFE6FGSZ9ENmlTHJMdvcgLT5xkMX410mirG5Q/FcmFsJCZJ+ZUEL
u0d+xW+e0k3QtbMnkNMUoi1sCGIVRWIaVBuhuXHS5mApyV84CqamHo9Ms+cCggkhYWINiC25ZlSi
xwBg/iUdukfRtOVKnW9xUSQ0DPqRAQIaPndJnuCOHMp0PnLZPLaO87UAY1OH1s/rzrBwtKEhwRso
dhMo5zcYclSWWY2R78II/GzW453ixzsIA+7hEXJDOfl23dyS7xF5KdzJBLCLFBrdtiy2VeGdchEV
t17WQrjQ6Wtv4qVvR1GSlhyQQVLo6c/fHOeIno8RdiZocgqCB9+H5zdLNPNLWsTeSmhcCFYGviDT
JCDvpGJ3birupKA2u8ymwAXfcLYPonyXt0evX9mnpQ9HCCbHpRtLj3qWMxWDjeghMnREBXQTaE73
RyHytWrumpVZHmA4WYHUgpO6lWZybxqIXPbmCiJi6RoDcfTvUnT5/JPZUtz5OWBptwm8rVOrHxjV
rbeCqfiq8NDdsasPTNWcMt3cKWO4hu1cCL5U7kwSGkOh8jl/3uuxCa2/xtBu39CcS0vf2ISKts+6
4hme/YdAqCPSd/19C2nldd9f8sq3lidXeuOVjDnbcZSksYvnVoA0Ku17XEGtL4/SWptu+RtTvCAn
NcA6zlOFerC9MbVreBfK5wCpE7Cy+zCUjgGT/yWDYsyPgEF4yP+G2Ijq9X+GZ4usiq6oEpV+gB4r
KWIAIU3bug/3JdIKx7/4nm9MzcJ+Hwxmjv5xepP7bfgspbHy3rcQuQnH6td1S4uHnHtsmloCCzm/
YKh/qaKtVWajRAdtpDqR3Wyr+F2fZys+shSO4bL+19LsmGd2NqptEYRuFdmJ600qvk6fyg+tHn+n
922gHqSsyVavrW526J2gsJUuR3zMcHSGikVmo2qUAymDCCtSmkdCTxgdrn9RbcXonHzEdyBhyiXU
G/O8r7L7kXwIfdhQCYL3Q5ak/btSSYtmBwoBcvjGj6CTj0Qz1EgjTeUDBqAC83uhGOk9d6KZ7gZL
y7zTYJjiA/rG9fsCxs/PutoJY9sgHzPuc2QmvH0FVc74xR8CyfvYIeXV73iH+J+bojDCXaKgpr1X
irgjxPIqMdR0M2ptId2MVmd4xzQZsvKEKG/lbHMpoHOqd1X7I+9UoewbtlVd8YbFWMX/Rz8D0kx5
fjkjptOZCIvEN4iKC5SuFAgR2R/Kq+yP6BAK8R2l3SG1nn30EDz8LtWyt1IOXYxa//2GOfhWriSl
Emoc3QxOnPg7tUTxCC1bM/ve0J9aa7MtusXUMGJO6nWc5jxG8iaw7SQaLVdEWm4jgiuXxiawPBWu
6V4BKq61Ao2A686oTrnUrOVCO+c/q+q5VcAnWVipQnJHxUaexK9L8yYOM/tnE4ryB4cQyTbfSo4i
GfSnvA69jdx7ww+yF/VGtnsAaSDTFB+mhDraRVacH/NulO6Q6kW0UGT5PpPUApVI8t+gEMaDKQzY
ilMpWzlVS71hGP651aYGFUM8s6MctlYjNITN3VQPh/GUmIPluXGQ2emNVibxj1zz1FuKfujgDUGT
qh8UUd0PQfoUoyc5fhyQK/L31z/ubEcnNB2UTDCmTBA0asLTn7+59WITKU/BHDXDxDoiExvo4zc+
m+p7f/bovzA0uw4kG8k4Q8usU5thyQ6FvrWaJtl6UiOtfOcpCr/xlwtTsyitKVqeMTkQuzpMthBp
Haqieraq4t6r0/tRHQ6eX75c/4xrJmc7q8tjLZt+0bhNWHSbxpBfcq+/QaTzU6RH21zkd/C0rmzd
LBucL3N+9GO/Ulp5gMvHjGJGzbq+/tjzBj9dX9ksyP22QqmRU0bbEwjMuYOMcStX2lh1pyFs80/R
UEfPdmfo6N6M3t5UR/m9lFfRdrATJIc1OX+8bn4W3y7MTx/hrX/6UmnKUOW7ZpLcj5l+6Gr5pTad
lWRl8Ri8WeX0M96YUTMULkUuzBPCQBLkZIq9aerOfE+yVBIUVHN3fVlzDuSLdc3OXWaIpq+L0Dzl
WYHYdbk3oujBR9evr8tHX2q+mrzDFam6ydL+lOZ/yE782zztwWl4GF4Da7ZeNIRGJTOVxI0Hf5dH
wNI7psmblcvpAuL6Gl108vhpLIKK4swMGkImbEngCwLn2D+Vo7+N/AdZJsQM/zT9x49p6GblvT3u
ivJvws0by7Pvm/ZV44i4ad0ki+4VZK8lvThwOFdq5YvuSRJPGYDqL4N9534DrMX0AX229NKKYN8l
Q30H63vk9oMyrFyD+mKMeWNrFtZSK4YJxE+DmyzTu34rCclC2Y0u8CR01qD+KoVB+NgVsnjoZb15
DC2EOJn44U2DAFclfZYSJfzltwNTOYbI201jNf24tZVEHCIzKb+UpVz9LGRIBrKmkD+kHZkbuvNJ
UqCIrKLm1uiNJI5D5nnqNmk9P/9HRZbe2tUdtaqd1rRtv20UcEWbKA2zmy4p6n/KbhwRUrc+KrlS
/Qx7S6p3E7C1pR1tQFYBHtNrtpJXGCXCub2OEqntmfAdZnqP1NQoqS9x7DeHoQ6sZBPCv3Wb9XLc
rRzIhY8LrgdMLWBW2nnzGqpQeTfksRHfoKhlG7vOEIG1kdVE049ab4W3sVqmYuNJSvFJSgqk4K7H
g2U/Yn6DZHLqV8wOShnrJM42+qGOXaNgmgw/cqaMNn2jrnT7FgMdBfH/Z2h2Lko9G9OYCT83dN4p
JFNjWu008xOMyCvuuhzhSHcmLRoQ+3NskddAYK2bUufmtW2rx6Qvs6+6IpD+BrnwoVHMrocZJm2N
fekpKpOjVO95bSeR+pixVeFKQJg93X5HPJMeMEXVqQA6qwSNXcMGUy52+9IV+p0yorhJ2mrXz5DK
rqx98WZ+Y2uWsLZOKTE2rftMp6rGzgaGS4O9r1fQAotbCeUI2SRICOq557HHU7skTpwCat948DZF
WJ/0oPookD4TwlmJ5EvHY2K0ZFIGDi2Kdue24qEKo1Fmtp1CTPlkDKmxa0OPhJ+t9T5GvBVdMrR6
pyVMa18/Ggsbh//8Z3r2Mf3Gl5JmKOFm0G+bu7R6iMyvXva+D39dt7OQ6MCwAi2SQblQvpg2ghpB
zyQrjt0ElOSmzTKJCzGIDv0w5k92atQ72Q/yjVl5L/Kg1s/XrS+4zFvrc1hZpCKdWtZN6eZw4jUQ
XvQ20rjXbSxu4n8r1GabaMptTNU1D9ym0VHzkzcW1MNTVKWnvPE86RCtkbwshDViOdVEUkcbTN7s
ekQEUWieYgvQEbzClKA/lon6lNjxyjU8L6hNp5txtFd1EqbgADOe+6cDy4NqI1h9KrSyTbdBGiTP
Wt10zIwVoQ0TrJVUiLx6vI8ZZx4zZaPGmt4cZEZw1tpxC5EP0KtlQl5AX5iqz+zHDKIKaIUM/o3R
c1VvwH8xcC0zEsncAaW9ZGOMWdWfRCqpn+tirO/8LEGxTKWyWxzgiPLXhvYW8jAF8K+NvgyKHZeg
ZEXOu8rsvOhGruthA8tG9L6uClTh8lDZFa2f7x2heKcMqmGYTw1+i6czKV7UP2WVwTjVr9cK80ue
ASnYRL3gMDsyfwo7o1VKlvDtU2Bq7/1eO3Wt8qlM0xXHWDaDzDqwSVTc535hRXBtAx6Mb4K8ag5a
biabzB+6D77drmnYLPsgb2nwJxp6H/O2Ri3suEksI3THoRPI6wkr2oVh2hxjVQ12vZ9l28LMvsh1
XzDN3yFJ0LXB6foRXwqWAAphmWCKjYGnmevR8ZLHwadux6TcprfvSw8+3hoR7vxpdNau+KV4QgOM
whmDVdzzswtIk+W68kPdOjV1Zn9Pol7/kItC+pXGgSR2SMtrn/xBA+oFr1mirtyxiytlMtRgbowA
M8c4xpbRgDtTC9fvhLWzehi4wDCBbSg2eVF/K+K/eG6THkKiT0vYZpZ49mlT30+7pJqu27D3jy14
g50VG/ZKHrrksCyIRSEJoF2MYHitZQ+Knwc3USWXd4VmpEwD2g78D9S9n647y0ICQQcTeP7UzL9s
zEaS0BMEsmE/STxo6YKtqqCKGx2UNlrZrEVLmCI2UzxnPu48PLddCRwBdpyTrub9ruxARDRZd8it
Sfe8Dh6vr2vJNSZSFyQnGS684GTz6nqsUCxO3Si+M0Oa2sZ9H31zhHco1WHlTl26t19pKZksJ3WY
l0dUYSqpGmW5OyaW8gWWd8eVzCQ7/sWKmMKkKzYNwM5TvcGSu3Q0alDzTVozsjYpV2V99z5Kcx1+
h/R70SSte93mYjwjF//X6LSpb2oiXVozA1HrFHvbVnzoovC7ovbdg88sW7kRrQQ4whKFeogQQKs2
tPWjY5HJyafrP2PxA3O787oGQnDxjFCVMkPFoE7cSkLzuxWW/94znG4lv12ygtIHY4wU8yd2gvO1
DlFUxH3pJ26p291BL/J6l8RMMV9fy9IxmLgW9GlIn4RlHkK8bhjbevRvCscI3+VJOma7TGmtpzjw
wq++CvJwxeJSODHhQCYnsugzzpFjo4BhqPaViCePsgW7v5NLfWPJw8rnWzpxb8zMNSB6n2qgBHPc
KZHReYW9kvbUe00N950RZBvNSfS/CCgUJCdghDKJm8z2q3W0tIOzJ3aFXKBcqPWxePRFSj0hlrge
N7x/0Wm4vnvz8j0HjxTTfHVCZt2h3j13knosuxRcZuNGo7azGfGVQ2mfmOOuc4xjoRQfYnM8WIG/
hxIG8hG02JPs+/XfcOlBkI6o9I3hPDGm8aDzn9DLHfhwT5RuWyaPRlx9UFGIhva3fKf340qp4NJ3
uH4mT4WdGfDcvLYF5jUVcdakbq/Xm9Gytkyn5cbKs3zRCHPTjB8ppGfzHpo8CmFZXZEgLlgdR/1+
EPbe7H5c/2qXiQoJOVEasmRgwdT/z7+a5aVtRbMOvq0aLWJt8M1tlEjbUsq28pjeS751MqVwJRVb
WNmZ0SnkvAmfqp1Gsah5T6KCjeamgvYH5DThyiZdBi6WppNJM97MLs03KeptyN+aKnO7tnbbULmV
slWlggWngxuGd/GU2MKWMWtuWI1JppmU44Ti1/yvjT5uzAz59TXRzMUvxowMrTFu04sXuCjbQi3G
1DspSf3JqcZd6HifCq1/vu4Ni5/sVXeB2iil2+lnvNmY0itFTU+jcrM00PZl6JQ7M2Lg4roVZemr
wTJFwGBoC8qPmdMBZnUqSDJ7N2jBZW6drkq/FF5g/KOHAT6XtPGdnTTJgxbaxrNe6RpDi0OKUEZW
twW5kRnGd400ZtGprcMONiPJbtodyUGk/HH0hkYL/WrQbBOAaZ5KC6A4wkqzyG3KD0yV2aI8Qqy8
9ciijZUYuvhRMDLR4gA+vLgBO7uRwzZoXWEMztEos3GvQT78UfKrZAO/8VrLdX7yISXRqD5MszRg
ii7qVuEYB6mStIQXPztqmfy50qJHEy6PMJLcwIuOWlnou+s7P3fjV5sanxSz0/jmzL98PVZHXSj2
SVIfalMn/dzFzRoZyuLCNDJ3chb4eOZOPCDC1rRF5bgjcC3/lJOE/US52mvoAujJeBj80ftijK33
RZHLfu3xtbzE/6xP2/zmCNFDp4OkhKY7BD7gbXsANaVArxuFwNOvf82LNPT35/zP1ixpovWiGjFt
qpsxcsz3aqG0W6kMqg8wJo7bSDhi203sg1s5E87e9rWf6FeUKz9i7rbz3zDtxpv16ik4lwitT1eJ
vHZqbnwuEH2qZNt1Iv+PmVcmn4WyFJY6pCftea01jBVdkpqwd9uI0RO9/UVmLa8saB4DXxfEc2w6
hpRo53URRQ2GquoCIFOR9DDK6INp2sr9t+ihb0zMvhmTKoFh5iqzgEF6CCPjqxUY7xSnvveS/GAO
4C+UMV45esvLYmaKBgHsYnO4pzKONm2GPnIrK4eetLyr/PLzdX9cdH0ujol+mRfmfKRNFYnXpz5S
xUmUQa8yPmbNaG/0Tl+JlPOU+nWH/o+0L+uRU+ei/UVIzMMrUAPVc9LdSefFSvp0MJjJGAzm199F
rnS/LgoVSq503nISl7G9vb33GsD1sBxkeuBmLS5dEzJNvLPN7MQKU7xVtTNG0C0eIfM68JNyqjyc
gpRG/zI5eM0AL4treNkFq7kEcAqO2kcgWGOfkFeY+h29bssRbH1u/xvGPD9OZapQSZfcOorxIdOG
kFk3dfNDgu3bB1tF79X1guIPAMe4by6cuJUiAKrZNIewnUYOXmU36GFkEthjd8sSd3X3fRpqseNr
j4McavMUnEDYRzT+HQzedtcXaH0I1PXmUtRsVHH+5dKK1xDWwu7zNeNBpsWRkS0M/driQMQIRwjc
LMDAFxvP6Sxmo1E+Ja7+1nppCARG3HjPA692Sr5en85aXAUnwMVtidbLxYMYDc/ChAFtmzDfDjXT
iSSY5f0jilL/sLFRIEOCjAc+kLyLSVm5pSxuIsUx/PZb5U4RIuyBcr7Rkltbnk/DLN/BbRtQqK1Z
wPXa+d7WihMftjAVq58M4QcdD9DNcPed74AMFSdPpHNvEZy5PdfliMaK7Qseo5AwfWTIgf7l230a
cf5Fny6/lJS+L1v0/uDSosKuNsddDtWuSJRsCxi9dliBPAeDAz1gEBwXOXMDrTH0xxXwE/oYmtm7
Y0NJiGzR6Yy1q+nzMPMyfpoR94TWTL3tHN26jQW4IaaOUoVehebIgIoQsRM8lDWoaUN7A2fLG3Cv
djz90vMatFAzTOmbCSQhM1+un4bV2aOUDoloqMbCH/T8Z5kZJyx1iXYkkhQwMpnMsNNzNyYmROiu
D7W6i/431JKw75fpBJe+rkpAZ60j1fq3eeWFLavfHKodro+1eihQQpgly3HQlyVSyQdY2+sSrHaY
doxNG/d1tfuXIaD74a9KA5bC1LoxtYwkD6xTrrpDU7b760Os7hkUD8Avgkk31JHOF6ezST9UBvWP
JWYwKgiFDyXKaUMIm+kvAIvQaAiGjS83L/hnIOOcA8Dv/v+NubgnFWPS6h23OKFfzcJan3oIRDo8
IgqqcgA3kdir85MJqkLMONs696t7BGLl4IXPU17WRBsGk5gq1/UE2LBfVBs/KgUyemmV7i6vfT25
/n1XdwmMOv6v/AEIO+ffl0stoL09AN0EhN9PZnlAVPOKu2xjq6xeb3N/DLkbBHyWrzNNgI5WujrU
Fac7R+XAR6nQDBj0ke8NKTcWcGuwRegsZQFUdsc4agCHEtdB1RcvpZ7dD1W30yZrI1CvfcKZV4vt
OT8dltFTljWUkKEqmrhKeWEjqqN0m4163dYY859/Cp2ghAWZlQP032hlD3bkmNsxa1Vf/0OA+jyX
OVZ+GmegXPc5UIWJZZKngJD3lg8nAHthXLmlKHLRr5+PGYgjUCWGfwvKH4utJ7kjcq0RBJXBSj1R
kOBmVISIa9SA76D6Ud24aYHeZj6VoQqKKQwmTcWOp7r4788Alg3UQag7olc2b6dPk6apsOGgqptJ
Vhv7us7vq2DaYO+uhTEL5tkQTwFhGHz18yGmqYYuZZPRk9fRfVeiW+3WtbZTI56xlevXoefQ8aa3
mLMxt7WjgHTFxb02mwAvO9N1mvf6aE9TUnLtlCp9n5Yd6ohQI6/dACbM5rfr33IteqETr6OmDOVn
dAnOJ4qCr5pMZpeJCGh98ly8AcIRq38acqnZx6CtoIt/fci1+/vzkIuzobuVK2xcrYmLe5TI7tax
hlPFzC1CxNY4i7PR5RqqBwxMNV/cDkMDmfwgrPItq9jVBfv0ARexi45l1xRg6SfwxI5yaze5dyhh
Rr3/y8z+5f7GAw3MtJkXCobE+WLB1KT3e4/3ieDkjvrNk69pP68vztrG/zzE4i7NxhYFnLZTSTmJ
JsLzCuZosHLYc7j53dJK/ujBE41bAjz09YHnVV9e4p8HXmzEDribVKt7eko1w3rFZ2XjPoVLWbZh
DLM1zmL3QVEB/ctyxh57zhB3ytb31Bb2/vpsLppgc7CcVQ5m6QY8pJYvUJtO0utsVyYaVeQgLdV+
4A2CxhsfRwXPQkblgUFoFTgr+MToO5jhsODRAu2ljagG1fBwmgQwaP+fP2uxvFUNF4bCqspTJZkP
h9eWWLNLfO25odcVKA/2SCny0Bhz8eL7meaGKrP8LhSlmzuh8HsfZDLonGxUcVYWBSL+oB7DUhIp
1BI0UhE4V0JTQzviZqmPc/SNmJXK5+uzXwkIGAWmMrPDE2AUi6AOj/qcZgjhiWa1oQl/OOX+ZvUW
QXb+Vy42MhT0ZxgZ8CnLfHDyM72hakhPoH+IHdbQundyLd2NeqU/jY3JdrnAk1QfUnCIJllt6dCt
RvRZ4BEyF+hCLSN6TmbpG8HSBKY9+wwas0Px04bMRm9MG4nUaujDQxO1ddgiuMsKbG1bdVs0EJ7X
XBU6Jdgt9GVsIChA9VCKDcL1yuIhwQewCJ4ngDMtX33DBBa11flQfB2kdbQ8aCWGJZH2S2ejorRx
Ra3mOp9GWz78IMYg2kDPs1Nhw6wuQCpwJFqe7Q0TKDGeN+POpUV/hNPrCzGqX9RzQCesNrtjK+cC
XSUIAM2mnbDmXVxhnNCAVZByS/J2socIb41yiujo2r/++mScjbO4xBT6wUUGywnIJJHmN/jB3ncp
ff7dasct3fjVRsWsGwLAO+AWF220gmWZ8PEOTYD3/k752zR5UJ2VB8vqHnvtRQQAd2ZpGGhb9Qxz
7W4DshPQTgt9vAuY7ZhOrvKHTgOZCLFuZ7msD3YqM0uQQBvIDpZGJYYYvUfpfLEsVrMjEBV+c9O6
zAJJlqvvQVvbPwING3QPAPioxc0ItbtQ6xtmHMbSbtKohMLFU9N64msKAWaKlE0F/TEnaAGdUHg1
3XAyK0fsB3u03wZbWOPOyFN217ee9HbXl3Vl+3wOeH+W4nOiTEdz6PXGTrJSOmBJuEkh2Ov1MVaC
AIK2A4wJWtGohs5//mkM2ADY5uRkRaIxg+/0zm0OGRF6yOH/G6PMZv629U2XvpWJ4VGKTj60bFEO
XcJiiSsqwIKYSgq7/ALQNLgZ4nB9XmthFGZdqMfg/kZmvJiXMbaEm2iTQH48vTGMapeO7rtnTU9D
saVnuHZjfB5q3refPmGeNgJG2E2OOMPj0RgOQu/eqA5DWLt4mHz3FgTpPs5hk3R9imsh9fO4i/vQ
KjKnHHqgZDKt66KgFQ8BZSLs3XKLt7PxMZc8+dJrqiIYWHaCGF0a+z44mMzT30kq5bFxqL6xdivb
A4EFbXPAKAEsX4ZNjTZt4+SqPI2Ugo+lQaWlgb5nzr79wwf8NM4ibAL4bXu119tHxx+OBqR0vK49
1FO5MZ3Vr/dpmMVWJLgUawo26XFIqcEjm6HvEDouSELPlI45PYBElG/1N1Y2x+cjtmRa+EwQGCjm
LNHUVOR7cNwgqeMWxM4O1ZTVG8+OrRVbHIHOodTUW0SRzvNbcO3yZ+FvVnNXB4HoNbS/AogRLXuS
XgMT1UGnEFigENuIG7B1ioOSJbc24u68IMsUEIk/tiCK9KA2LBasQz1yZvh7xyp4cdI3i+wH8i7r
A822QBRrW2MWCESuAs4R8GHnoYOANDp4NRo2Zp8fUvFayipJrUdHPl3f6WvjINSimTK3oMzlieIt
Gu3wlQmO1pDfZVx9s2tzp1vjqZ/YBlRrLRrOaoSgYKCti9rR+ZTSBuI2xsD0BNfOM3T2jsXQv/BS
3evBtJuIERnFEGmlOF6f4crmsPH4ATzZc4BdXA6bSdvuMzDQE92WVSjzbufQ5uX6GCtfEffx/B5E
42IWxDqfmsWnwrZT1zuCcnpPOvZFgtVS+nIH8M3GdFaO79lQ83Q/3SkFXqQwjm6CI4zQi5gWYHSg
WOdEdS7ZxjNg7ctBewsyufh4c1HufChpTUz4VobGl0nc3URbcjuyytlf/3ZzBFicKSAJIO2FYhxS
uIsdaI+ZDzJBejJh6fB1yrv0RniZ3se13gV56KBarULSTP+VXrHFaVhbt1leDEL9yDlQKTufYRXU
RGYdK5KsOAW0SrzmUXivTfqXwlUwAED359M48+/4tGioeQxUVRqoMWN5LOzs3aJso7C5uljoAKHD
BNIVvuj5EEE12dQrFUlyf7YfFAo2dh0S3K0H1LyVL5YLlWKALaBIAi2g83Hyhg42ZyY7jaRp94I1
NDZ7lR9szQWxufWhVwUGMdSNvXZPOazT85qoxDSBG6rHyYWiFt2q+6+9PPDqgH/t3GBDDWAZLCU1
yg6FrATq1H4oFCv3kzcDHQpvOlKpg3bfFiDhe60WMVczIrd0i41n7MrVAFqtN8N4Ed3gCHT+XSyF
ljBEY+mpbeXsR5TX9Qd0cyd7V7lobIZkstjNGChUJ66fn9WBZ7DK7NEKYYbFwoMsM9oFYExH1wbp
P3JNyL5G2WTDyK11xzaNKIDMKhymJv1rm3KcVkS7WQQTvAy8Fc7n7BO/7LCt3QTCqdNXKRt5Sh3R
vxIUvQ6gLNHIlUzE1+d7EQARwhHOQTYBPOOSyyehiAShJUD6AQ3bgR4EjllxUhDj+Pth0EyFCCB2
OmATiz2V5ZmCagxLT7I0tB3Pe/MZtJ0iqstuyx3iIgJiRrOwLV6Ws/HaEpyRk4y7WEYncXwG+6/+
IKY67DUrlBo7ZsUPAEY3IvvaN0SaBCwEqHJ44i32TFMHYrZtRIEnJREiLjC3LIQT2/VPeBFdMS8P
6C2U/mbFn+WxDCw1NdOo5wCaniatjXOSxi570TtvY6C16QQIerB4AcXjojLWTx6roB8wm++1t1mR
teHgDc++zbZ8SVYHQvUPiVlgQFR38d1AxXFFSQRNmopYYZv59wRGPuE4kI1c6eJQ49MhlUUJDuTC
GUh7frLQq/NS7lbVSTFAISZY2EaEQ0EngzNf5AREgPVkbqFaV9YL6ctMrsB+xJ24OM4Ddb1sRDaY
NL1JwjRle+XIF2DH7mi6BUi6jNnzKx8EC6DqUWC4QHkGnhppWhhtYvGjVDfF2IYSCiLsVRI39rvD
pAWA8m4gvS8uSQwKxeXZYADoIeTW558VGQXNJg8IE8T/27L2w6DbanmvHOY/lWjIO6NPcFElFrlJ
oHfWA67b9/iAINXHmW29GabG7quyz+JxdM3Yzj397880lCbQmjDAVwEZad67n3KMXkGLyJsM7Zha
euRUVuya6gnOcl+uH+rLBgi+IXqnJkLvTIxZXnRDXcC0gw8k6QzNi6EOqWKQM6qj1vewlm3GvA4t
nr1nUAs+WUOdh9rYdyFcmH7LkW1J0K1tWZx8YNwdXEEXaNTep15q+/BeFv0LCdBtQZdl8u5Jww7X
p72yrBaCywyq9YAIWb7HSiBG/ayVwdGU5S2T7msBXlkoA3NvK/e2ktZOts3Gis678SzVwgZCp9oH
+Qj+VRdpDSzyNNzm0MCkHa6Eu3b4UM2LbXxQyIS4FZSZN8Lo2ni4U6ENghYDIL6L828H6KwGSvDE
cX8ZXhZhk+2Y4OhpPQKHFUMhOeztvz+RFoQb/1SNXeD4FydSG9ve1PoU1Yip1w688X7CclTb+JAr
YRvHApPCEiI5Wx77tKq5m7pVk3jVeJxG+QCmxKtwtqRjV6ILhpmJQlAbmPfJ+QnEVcAl9Ys0GYxm
T4fiaLra9+vbcP4nllsCnoOQQ4aJtA7w+mIIt8DWnIw04YY4tkLGQYeL2/cAHt2nsLj5+9FQhIBL
nY6K7IUNlxb0uW5SPiRQBEdPTTu2+ksdHNOguSkg03N9sLVFgtssRP5xB6EHvohf1aC5HeucMqld
sUOMvDFsdRzzLYO6tUX6I64LDRx8yWXqUzK4loAWgFwBsltFKu4kd/+26Ylzi4QczWHsBZSKFlmC
VaDgz6YWotWs+Gob2h5qmBtJ8J9m32IjwJ1nZkrgkoHdy+Jr+ZrD0xS3yNFU0kmBYIR2b0QL3UMP
325FEE5umZHIlFQ0YVaotA9p1zU7ZTn1Q+EfvOw42qzfuBxWtif45ujA4k7HU2h5mn0i/GniKcDm
olHd7A/Zfm1SRlTUGnLYDXat3qH9mG+B3FfHBb8WwH28s4Pl3uk1uAMTLEUiW2DcC2eKpszUQ5tJ
P5amlPdjURJvY8Ou7CRwb5Di4qSjvbMsHphTawG/DW+aNmj4jlSmPKFDO/28fixWLh4f9RfoakCj
Ey2RRSbYW3BvCHLWJLiOb1r7h8XfPf0Hab+36C9tQVVXrlPAw/05P5p578u3ZIZONlJcPU1Ks9wx
/tIEN5bfREb+l94+eFaBbT4TXkG6Q8VqeQrFqGgAETOYTA+sUsAiUD8LBeJeHtq5m21EzbVv+KfL
asEAHPfo4huOmdn3k1sbRxRTRydu2zZt9ywbA4FOcwDxB49R+4Vl1H2eWr752lrZKChN/G93zl/9
U2YGdF1fZm1pJCNgad/0qqpvKa6Gje142drGN0UFDSKms/bJhf/GbCaSB5WiJ1k0aQgxiiM0LYrQ
eIb9YFxKqEf17K1F6fCL6KURU5WyYuM3rMRwRFQXcgVYqkuos1awdBi1CoBdra0eENK9PQahkJr1
/yEhm+noAHsg1iALXaxp76Hk0Yoa1ssQxZJ2yOBWNNFnTZb7fLht2K/rx3BtZrjVYW4yc8FRrzxf
w56Zo9Zrwk/gfuni9VVJ+9GpOs5hhkSn138YzDOQY+PSxeNvMZging4GpY/nuc8fR2Rqkd6zE3yN
N2pWKxsTEQWU19niHMiS5UXlpEyH0bl2BGMwv6sDo9jr0Eo5XJ/NyukDmnN+FCFxgQnmIsXr/Ao4
aouiG2mpuCIPbXoLWEJcDQ/OlDTdBkB3baGwIRAz0dy9tFQHtxV6c7yxjwDjHJogu2tcPckgN3F9
Uiu5Mq54NCFRbkd9aHnHOwymLKj5GUljGzQqgDY9GqTx0B3nD1D1K8J2ao0bT5XeGKZG7UXXh18J
1GfDm+fbcaI9h1545sBC6FvavXpkCLXutsr/eiNCrQa8Tlxy6KxduInBaFDrUn9wjwFT372h+iED
ftDzLRrU5T4EoApdNctAmAwu/J00p21yXcgsaRx42ki4DuxhV7+VYF5+M7TsIIsDITDUNi6kavzB
9wpSFFoiqSVQAWgEnIBNcaAB53EB7YC/DoYoFEGdwAElTp8fqOdrZKEgXTUZqlI+9n2Q3gZNEZne
l+sb4XK7zzD+ueUETUvAdxdH2LE7YmkCAg6lcE4pfIDnQPi1ZdbX6+OsfTzUO5GW450N7t3i4aGZ
nKgZKwLfCxriMgu99iZzadRNW/XstRlhffAfEBpAgy8+m9NohQZx/eyUtRX7huhE9yBaWVAF7bS/
tExEGuLMfDighkBoAXxw/i2fbuZaDxiRFuALpHctVKxljyaBhB8bM9stdYfLMIixZlIXKB6gfi4j
hmGNIPxqfnbSSgeY5VRkx6K2xihVgXWbAfCwmwaXgmqo6o2QuLZ2yLYgu45cFe3kxdp1PFeDDRzU
qWzdD3hQ0Biwk64JuaOJZyXsLaDkn013/jiBIhneP9j+eNhfNK+hn+7UhQfeDkWp6BHteLDiOaql
x5J0WraTec4PknP3yYGy9r3ocvKgSCuMvQf13DIuUV1tvuORMb2bJtOeTOoyOyw14XVvrHa6Oqwg
BpHuDbOEE4Lba+pHTceeRxYe+bvSbiF7HkzgrglLBvBrkNIIpZ37j00JmT947XWW2LnKpU6op4H0
ox6FqQ/idEMP44RK3ug6WNRPREP9FXZehgNOjt2LH9LOQBgXeDgmfZ02XuSV5niXUwjkHmzmmQ+t
C/v6XVumY4Mf4A7gfQ+mkVReMfyo3NSESlTaWE2kvMZ5A/dAtCGAkeiRCbABg9AIdELwWLNTGlbG
RH9WkFcuY0309RcmZbu7fqQvH01QlEKmiGcaejcXjCPwPEwkpfB47WxmHTpn8BNzMMn9mJs1eLW1
9qzY5O2vD2qsHO8/6C5ASxEUL5SLDCo7H+ztINEF1u8OqklWu6OjDRBrBSNx7UirtPjSw0DXigpD
uHqkD7bT7IlhDN0NiqvTI8piJFZW48dGp/aG0jZ9HozL6x2UL2zgmYOpwx98ERiorncQhUPsNrVS
Wbuxb2rQBOHUpEKo3xW3QOpUbYQOqJ6d/BE3457n+WRHbPDzKQQTz7GiwGiDb7WsqiKWbTa+t3xO
BiBzyvUIao9dHpIh6NtdKXWY0V7/zCtHHr4cUGzyEeLwxFr8/kaMAzhq4wSQTwvtoi9BUUUMkVuQ
LfvHtZGwO3HQYTMMAsMiXEMJtpe5QaGk7hth21KkqmMIqVpvC0m0sl0hYYRnDR6n8LlYZuDChAWL
SxFEhnGCnKQd/IBde3PkKfVDgMK0qJ+ku3FEVhITtOPQapzNYeEysviMbW5kIE5UJJGmEN9haoqm
XKMytfVuWpkbJBw9GzAL3K4Xc4ODZpkaHrJJJpo474ZQb1EtKfrQkl8aRIPrm2P+1cvwDBMOCwUR
BICLIiKDX43X6Aza+6OJfuMUghWiujT661FmwToU9PQAt8/ygdYBg0Wl8qAG0H8b+RClmJY16Md/
GAXNHIgWg+eEh+f5DT5CZCoATXRMujzYT365M4sgtrPmcH2Yla7HLKhh4qGE3XfZ+YMDS9PVrAdd
rHEPbS2R39PQLXSE6z7ieE3LLO7Jk4WmALMeM3vjCl9ZMtS2AFBBTQY8oeU0oXRTUF1QdvJgu3vq
wMR2gGnwwT0pRz+Pr0927UhbZqBDocjBE2p50maAZQ8exJSoXPbQi+2KkIx1PPni3XXHDdzKytZH
0Rw1NDh3QqB2GWlBZ5Rjocs0gfVR5BQ/bPVcj/eW+aTkFk5kJQOD1AJSWLQb5/Lk4jRLI+09M7P9
o9N67yqrD00fJN5U3k5Gt8dRPxHoIv/9p0TaDI1flOeAJFik59RR1C2V6yZU8HeCCvfJ1mV+28EU
4ClwxmJj5da2KeI+Xr6mDcmPizRdTzMI+wJ2k9hFkAQm4aE9GmHni6OT852dORFh8CTItGTI+1ut
YkHk1Jtq1POszgLMrMoO/Pas3gJax7IMrGW6qNNKgmShsXqnuS4Au2ho3CHNeiJUqMgxMzOGvAvA
17ob1UWf37V1t1V4uDg0Hmw352QD6ArQgZfrzbg72IQ5oAXZ5rFEm1LBy0T99QX4ZxQotqFVj5Rm
WUQZGe/KujLSUy2UhtcXkBSla8ojNTSBOK4bT3+5pebxZv0T3IMI4UsMQulb8CLkNniJmVaHkyKn
CpT4kXIDYn5b6lMXFyAGw4PPB/8dNWhEoPPw2mmQqQGGqE+gVdSHUw1kk1ONr9dntLZOc+sPvXm0
H2GKfT6I29O2BOdCSzR0D+6GPtPzkOq9f1+hWrllsAgxpOXuxJx8HaENaR0S32UPLegDOfapVibQ
xsl3xYjmRNDrxyJDGQAgTnvncqHtizxLlFG/mNn0OkF1JqJsMGMG643QH9qoDurECXjSpc4BI8Xd
gChZWvSxr3tvJ8eaxn5lpRFU7KrjZOBJ2RLxUdjIw6BuXEWek370g62/8KL87nDPOUCQ/LUx3HdH
+R9If16svsXro7/HcYYCpfRDs7Nh70cpjPCGfUXJDi9HFpqFgK8yrX9qnMiQD6ke8SaNqYXQ3ZZ+
FQIp8AiSP9TtJC/3BJagSGEttJMZXBZHq4OCWva7ysyfdpv+LJRVHHzYReW+2+4h+OyGvt4eNGXk
78SyXnJg1ndN16sd7wM/miweVUy+T5NzrE2Oi7HLIz5r2chpV7LiMSfy0Yc6IxQwPrIqgNRR038I
D6g0Vltx7vtlVJsl1MlRqM664dEtGb6b+4otAKxppsU26rmsBsI65UdiiWSgnR/qpR/XNIglyCG5
Rm9yy9m1HqqkAYxJWt/e+SXd0ab8kk0+mmLl6yjt70Smt+gKfeVm81MnLTpkDqS/JnZo0ym0g+LQ
a8GTMvT/8K2KOVOpwtFJb6x8vPEr7SSs+k6jE0TFi1+i4hHM4Y/EoHdpmY8hdLD8CHoRt7XTx6gP
/+bkOxo3LxRIRHRQH1Thn7ppvLXH7pBlUBJNgQqBi3NoGPkHrawne4L/u6aXUVYMv8ApeoKcKoC9
k/NlmGpYvrV5MvH2sWb+ycraZ9pKgC7yN946X4zOiAa3/aq30x3oSSC1j0dilj/U2O1tlFBCJqp9
VlTQ46mRX5K7yRp/WEp/Tel0NHL9XcryITObo66nB2Q0hyCzd7CM3VeWv9OH7IieSkRwhXVl++z4
5LeHrC6aLaDjwQKNve6OfiHevQEutrDTcQeQ9rzMPwQiiFX5Ln37VlP+XdpILRQ5h8yhwQ5j0PzS
y+LQteYXaWk3GW4n6sOiIJB6GQ9KiggSZw+q1m8GELlCwXIeAVdTxjYvx0NlzaZ29mTgwdUAH8Ur
LQbNmIUu10VUoZmDzEXEgLFku7IItFAvQOSWJsTySNW0N3ldYgoK7kvmiFecPMCKLawaN3JrCJtp
T8wX/RG5YHEjlWEDBlXgf8mrA0Fd/t7SvCKGTthz6XvvqGRDBcKCG6vox7ux+KZKrYzpUJuQeREj
rNaEB8qbv+syFgL7ug/orPltiW+i7CP0C19EB7k+IrxnWyP/jakPvXODv/hcmCHQO19LXhwKFyVz
r4tUbj8JOOXtUA/7j47sbQJrsPD6I5APYVsH0aibP4Zu+mkwd4eK0ldOTDssJvNUNIP5YFbcDO3U
6tBjc/DVZHkiNdtXUwUkS+9YDwbMiCIC+588EE+e2ex7NJVNlt/Uxg9gxnYoAv706sBEwPR3g6Gw
XwyB11fQOfft4N9pzEloYD+nsAWP0B21woHTO+UGD+gEP9siw/qAD+hYfZwa/Q9R0bAe+Fc21c9T
kMcUGqChMB5xtL8TTwKU6O/KPr03W2wrW95WzkdmTPykMe1nbZjHWmvf6sa5y4Av8p3xhkn1264p
KoU0/w39vecSNr57kFmLyCKk2dminoBOFkfu2aH0+we/YrEiY0jk8NamJg25h1OX9/kHgANhGuQw
pXUOUoc2ZxXkH9wFJ4IC7lpoxW1QdRHrnaQz08e2m5BAVmBwTpUeWUWbhhZsTCZs5ocB/guR46D1
LgvjYdLqNwYb4YibsDeTMGOGlVSP0pWdN0fq9DeNK1isK/FtaCGgqU93ASxDRd+GWNJnv4VNUSnb
V8raLDSHGtYUIj06Y19At8JK0Bl8YY0HAozaZQ4Y3TVkTWMxnwlk9LuAlXWcD83PvKCR00wsLHgX
m24Xt9AKDAHTuREjgP6cxX3FkiHIbxs4Wo3Miw3N/QDyEW3FfgyiCiyOUCfpDYOLRVQ55nM64kpT
xb3tdVoYmCmCDdIgUf8sTZDifVedKtrf10baRY3XPIvA3fmOSMxGj0qv34+e/uDoFBiFkX913PYL
q+EuAHahDb5GKHT+kQ64IURbxtPY7HjVRARl28hAM9MqSR6mDnnIeX7rKu84dDj03XRDcu9VI1ps
QgvR4NkdJdqtN9hRnUHH0tC/k4D/V6rx4HDxajRuoqUQPrFpGnn6GEkdbzxH6342OeCktZketTz9
bik/DhQMDW0Ogwu7j4kvX1wN0lEEkTgD1tnQIa7swVogbCqji+3GYmGFdtSppuauJ+xWdMNN37LT
kOVAPJLqvcEVUMPsNZ5KowNvvCMJHYI0rDtodSDOV6MAl9V+1gWDJoqGo6DB5swCY/q7HjQbyeVa
Kga8D4oDKBxd0o54CtsAVAQyFDiDSKn8W1G7uBy1je7Znyfk2QthLv8BOY6nNJ4HAJuep3y6IIOW
CRAfO55GIv0ACxrW7k3YjzTsaVxXU8imrzwwQtInlV3uu3R8u551XpT45p8wPziRSsN6ZpkGKmgF
jEAnB0cBqHzoN2M05eRGrxsgRtSDD2FsRAL9A3Ixv64PfPlIw8ioIuB9HaBEd5GAwsG3Gb1OTQnq
/Xepnn04HdxmgrS5U0TeBwIl5JbvRdM/QWfrVBE91skWv+ziLYzfMDdzAPgFKwqP7/MFMGpnyGhN
0pPlcZY4RFfIRdx3FzsXjt8GUOGtocVtWZn767NfeVHAAgPl7BlBPSs1nQ9cOww5KnFyvAihNx9y
ZJZP1TSSLWrPygTRSpxbYwDWz5yo83EIbF39Ygi6pB2qaFRO7AjvCLDqzrBgtAeKhNpigKycHbQw
8fCdMfWwcF9UQjkaK84AhQ8UKHXkGRZhe0qmMRpYzTdqa5dYD9AFPBSoAWFDUeiipTMyHeqnZWVD
klzeoBiAGPPWWyIGOjdklX1DjbehL+PKTHdVv4EaWJkn9gs6BuiwrwCAC19xdFREnvQNBIxgZTKA
tQrHt41aBqDEKy+1zyPZ81761J7D4y/Qpsa0kqGyu5ucE3AIyi790dSy/aYmOJMdYDlk/hqC1j4R
PA0eSsef2tBs8HIJjb4aI5d5RdTBMvmZQiRAh4hcyR8biXsDLTfwRlAmv5d9QPdKSeTkVaUPkQ85
ryYcRN5FvSizw6AXdgL1ACesbRbsPWXawNRBeei7Nbq3fdaU7yUdtUgY+Gul63QvouitacfF7F5j
SwZikgyMu663HQQZvAlAGGSRJVtccjWZ66IwWvvmQZdzaHZNi9cUEhRkgtZLy7Vh75WuVu8yk1fm
IfAhVGDnuGU7GkAUL+iIjotd1XtARtvvOLXVV2jBgE1p4z1i7B3lQWIq5z3vQ9spmUBK07ooX/LU
z/YyZ8o60Klrg10jmO8BlVEZ5XEcx/43cxr3afINTeEuaoZ7wHcz+GlyfGh8RjCMIttwVIUbORc3
WtdSGZf/h7PzaK4b17bwL0IVc5gynKRsSbbsCctBZs4AQfLXv+/c0Wvb1a57u2fdtigGAHuvvYIw
iuMGlC3iZmrme4vkyj0y/To/FXNmv4WjDKxI0Bhfp2t7GDsDmQd7PTYOFRxVd7I1ofd1Ca+yRkTR
tjy1fl4V53ntsmOFRua0u7UV0MZWVpXKVej26ODd9dwRcvABM/LtRC82w3PkzHnP2F3yiGXZS8Sl
9XozDxVzT6G35huS/IVBnKZjDNfVjuG6V98lwBqcsMKVb16n6jtbtfJV0Ll/LJUlPwWKtczB3hoH
ETjA82ER9vfOyBQoWjAUA7YYSvsc+vSJlSplWuarexCzZvInprpK9t6g6F8Wv48IAi2jXVUi2ibD
PuRu7pRRN40/MmsJX69hp0+2Wo1PKqMVm/2hODmrt8uza+35DxRD2OW7gySdFzoGtlReOHb+oVCh
9b3154InW9vDzZwH8qFZXXS1WbAvUd6ILd6M4t0Yi/Iw+DblkFeY/pGZqO5xcPTaE6FIztM0rPYX
VZAS7vtqn6PBn8tPvbs7Q2ornRNbCssriFs3FORN5Y1tRX47ladgkv1zZU7rlgyDV5w1s977LTTy
/kNTbfv94MBWSByn2u6mtiAuvsYt7YAhqftRatP95vTGcG93Wk5RJWXx5mRMUaN9Lv1XQlenLiKq
e8+O7uRUBh1f1mD7OngKiHNqrcfAk21w2G1rKSM5D0tzQD5DKeXMuumjhjUYN0ZVYfHRzeerVGE9
4Y3SHoMuEO8K7eDXrN+wQDVRiWzRSsaPk9DZzzlIgxec89HB5AOmYtwHlEXjPqsfqg77O9MTWWL4
Kn/O3GuuILLZnGg9q3nB/NA7CrsocWCz/cei99p7yx7mp9I2ID+ZXvfaDbo5OJgYfNIwQCGVhd2d
HgI77dvAS2CUWzHR1urCQlRRo1rK9XLe3rx59x9XkmcpmITPPu/qqS8iIqJZOpZYPrnNZh7wv6Co
Hor2WPbzi9OiJPCMzcNasoJjcVzloG69tiefrRbh/GxbLSnWO7MMe1x0mw56JgnamAabotYxxk85
6ye8rVq3fq/C0utvMnP13zoESWjIhnW+R5m33nlzWMVDh9/UbJVE9epmqfUt9C/08kNO+21UmE7a
0k5QpZcPfW5+LpahKaLWqkPi4vL20OP+3eJFa2/DpYKMccHFv8N6HgY5sz9M99dwXJ/BCv07f9uC
ClTBLm7BPJy4dEaHyX4In6BiTn90fem3sTt62bdtGcZXoXo7HWqyLBWz47gardaL6D70s+kt/jHE
Xhrygd/xkMbBi3gXzgP2OUxPzVZkwLwLkJ9mOUeum5ePY2HmaY+r1aF1jPl9CNuxirxJqPJojmMQ
D7MqDmPQBvfG6MuUV7XeYR1JrUuOb+J5AvBW5+Nxl8IjpEt1TItr7165TEK4h/FO9vOnRutPrp2v
N9PghPGoMpyIbRDzOXIaOS/pxsT6AibzODiOBlXp+mToFKx9NeZt6pqBuJAKB6AYijyS4+ologQM
cLFYSnEGMuO8XJ4bPbhpPrNsa6+z29egrsWYrsTsJFXvDXFLxGS69t18a7cLTj7InoPb2tTN/bzM
zknyX2/V4lU3m13VX8fdmVJy6MvjsPegeWGXMYoeCCeyEOAf+ET6uAbIudSzjwNZr+WZwK18jEB/
zFeBybyOhrzL0qFzh3NGwZq0ltojvQbtC4rj+cMECn5TS3N6y4vKNe6EMzg6KfZ67eM5K/Kf41yM
x7ksS5o+NZifplW3Z7NgUtgGdX/cu/L7aCgn2rbCPWBl4u+Rm3cB3IItTLFOk691YQ5O5ABJoqzt
4c+AaFjGmfO3mGFtbOH9aiPxx+FijbGLyF+NsZVeNOtKHDERwRzMboZj3pvO49JMq0wWu/u6OPMd
TlPcnzCz7lM4EmK2Kat4632zeM1Eu4epFWg7SxwlwIOV+cSV29j0rf1ImHCecJzrJMQODfzANnh4
TJI84cvjaunZiXCPqA62mLyDDqzxFiufaYnq3jRhrPT2V3bmb53bbbHTrCGrKfMfp0aWAH6ll2DA
PHN6+fIKqhCIedBG1j5ldWYm3ab2tCyK8D3o1Jb0g9c/7r1l/9y3QcQmSadDNBXGGE+dVljOlGYY
D1a/4fsWnHt/MS8WBSn7ETNUM61FZ1yGUfZVvPRWf9f3tndcWMxssc5QA0dYYAH+Tqvv7+OLadb1
ZQhGdTvyEVGBlBsfUAiLO4sYvuqbArOmeGR7/zlsBiu6zJc1mesNi5NKzakcOZRHxAe34eoiRu98
asbCyubP1eTsbKz7gNtL6CayWMRLMFPXtr7tHPB79S+h2scIZF8DBRpDlDXtPETBalmfO9tZLl4Z
GBgwgJto5csHPbYqrfysB5NT1m3A2OSJQVSQMMHOHc4Vi+ydDuxeTFvx2LSUz04ZBLHXDPs1adxr
Uz1eR811Bu2fei0OTM0LVEW4HpB097fZWoMza2aAp3r1wiFeNN82VVlBHt3mu83PqVyIFQdnaQ+j
s8gDdlfUBMywntQ0mWsk5nn+PupZvyHhzz/x7WhYLv3mxYaV2S8GHNZIU3E75P9Oxh1z4gAku6pd
CCwl6P2kDP+LobTPsSj88KMuDYocPc4McoWHi1pm/Kj2eYz6azYJ3CLngJ8J0WB83Yo6xFTGf5JI
k63sYB0H6xffbPVFMkEgm5Z1fsf7xEh+9+SLEkVz5whVJ3416A8KOy9ItSUeLZTDQ0D9gR9ZPORG
c4/hQfet9ZbmYqz1x4LkoCWyCj98zR0rf6iq2upZ7a1ZwyqyniSw0MxeDbUMNE3d2irjOB27zY2W
wX8NBsKcd2NX6ew09ZY64TJfgPtl3I9d904YgUox75cfEH2SpKU5ZTrSI9iHc+vRqzKPPQWcmW2+
fMYnwWee4G53smHvp4RSB6Nuuq/baE4fVzVVqRD1+LShEYgodMYyKom7v5hW91WiWTqwQe4nu9Qf
260xI6MKx5ivLj9Myj8CBYeHcVDfghxcty6X976lxJb5Ju9h332dtB5jr6rUh9yvzQT5ph+RvlIf
ss1cg3jEku17EQTNp6wvs9faNVYVlx4GY/Fc9zpaha+WSDXZdMdXNN1mGCEeF9PJIuXqUVLKmvit
LRaSwV5KBxDPHV7LAbfzQezuDcmI9sR369fp3LjF42aOa8Q69zmEXfg0K3OGzhyqi1vN4tGdtcdx
zE9La3PeH4Yur2N2RNRNW1nf23OnEMaP7XTLMWYley6yWGvHglUXrEvS7EZ/wgXUScMGrHmbxbvX
YAXqO3t1MIRdQ/qd9tCLp8LsWHHg9JD47TsMf6fT5Mv93iuzckn6vmujdgK7rbZFpUtuPHcLGhVi
ooFV13X5wGF4syiMP/lm1492bmQQQHLWh1LvQS+OJRXCvZGF5aF08j32Fy0jKa90rPmaWSDdskix
6WyPWNbNkY8ZINWSWpIFHPNFNbiZMrt3u0vm6AWbuXz8Wvru9j2ggj2FijQyj8cXqaHMnvmN1bGT
c3BPuD0hEhZi26ztzLMjwk9j437va29JtFtNt4VZYGjIyPeuGcb5ZPPjaDvMOqTOCR9h76+MDtvb
ymjchjrDs+5Aq4q4GwWsBdW1UzTbtfloEm393e8p8zO2ysfRoAoMx3A6dR5jkrzOH0tGDMcqc6cv
pe/vjw11Y5qxfmaWrZlkhq2J8AzyS84juZPzuH2vrzuFZxX2Ti/hPw5iyT+CfIOlNwNpC6UXstyz
9YAaqjsMg8vYM4e8NMJ7TVWTm/Eqyuos2rKKbGhbMVB1hxehu168bcyNSGUqP5oWLUOzB9atN8gH
WF1wreq5f+pyoX+IIR8OEDmXBLOM10w102VuxfUXbd+Ldehi9L6ft50cu7bQXdozbuGYqoqDmiUu
g1eCndNnzQ2Sp7smZL/SkP8OPmTGpClL86DWDGaqm4uoUPTuq8bE02r7JmT8QosMp7R+VI6nYg0t
NFrCzruhHnEvo2qetwK2RNmZ/vNgtVZEnd09dd6wnBezv/F3z4plvYenNZsl86a2TnFKpYAekGdD
bW/BzLMpxQvicZ1A5Imfcc91iFInqPc5NSfbiq19JubBsTlbLeFGTVsYN/XAN9+2wZbOOZnO7aKN
+2HPlxvbltVhBsJIEHT6KcFXdTzKfLiYbiOTdpzE2YNWexBuS1KA6p+IHl+PTrcHKXsd7fJW5XEI
JsO5ab1leJFFREy5aZ+LZzfbagIKcxtIEj8ZsTD+mFawhyZzn/Bw1MkcKjuxeXHMGvbhJihkiBuD
8UGbHZ22xSNwR7aJbMjvDAXpMsu6l0CX4ogew4m12Pm1g8ZM14YYK7tpgsgj1/6bDVSQTGuHyylw
QRyOpFzM4joscYTBLz9XLxVUSIjTdn4xapafNVpesnnzmmxa15KhSPm9CvzpAxOS9230hltIidWr
SXDmLWYic9RYeXnJ1+Vz47YMAMtdVh2TSMH4VzPI3bey4lNvXqduYr461PZlc3zztiqqImL0dO1i
dfsW7OxtsGAtE0axX9+oRS/Hwja/AKnXhFQyxTLzok3quUUdVTJYjjxCcw+OlN5tKSfqGC8rE4hC
RmStUsfWlv0Q5kZIo3Tc20o0dPVUIwBV+hNQLtWYPzh5NJdyfgx09mM3jDb1g0o8tX31oZvoEpmB
iltdogdgLDHdMLxz7iBisMH73g4tz6UYGGrJgsOnP3sY8n08jmFD61HM/TMbc3YfwBd/h7cKMFPD
oY3JONWRMxkWlIzVvM0k32HVQEWKlykgk3PnRmpClG/CyXNJ4BUhkMpEZV5Nsj7mypgTOydkCyD+
SXlanLuBDdRzdcoAp4/KvXfu3KnFPGux5zYCPGFjXkEYbmerOG/aFbFnk1YeEDixRkuum6Rzp2tf
uO4nFzTkaGT2bbEUbdxoz/1kzEMhD3Nmka052g3hyzB03Ax/FSjKIWjsMOBCFhgXrfGrqQVHRj12
nwUSoh9bYT2sBTW/KuZ3yEzvOcDDmUJoRj+iOKsaU5dp49SvYZfrdAlX64gJsAT/qZATdPXTkm3t
zx4ny9tdj+a9lNnX1W9kSnFVJc4cOm/mBBVg07ZMlGP9uIqfRZj3H7PKtqPcr77Okoe1ObmOZ7fr
sAxy6Xe2ChTVdU+oBR5L20EI7k6MDqdgRWNVklk1QcW+sxhoRKWfP5dddTH9vLwrw205zTaEBZRK
cZlpJxossM5dd+XZLvjj6JTPc2Hp02ihxFTNMn2dG8bpcgz1DUTHskxwYzaPYbXYh8GCWLWOvqKq
lYZ7T+PRPuf/2bfgTHy1FlVVsGOkeVaOGB6kWVmRXU/hqVp8cRB9yEFdc3xlbbbftKvDWyzFmhYb
DQfzkW+BlVtpoZwPTb/oc9sYTFrdsdwou63uxV21vnPz66pbG5oJvLyiKwaQrF6bwbrJ+qQJ2Mz8
neRku5qvrp5eHquqrZJe1tZD7rWI9fHMurRq3z4PVeems9A67UqmwE61IBEKtzeLv5WAajmJh/l8
Mld7/81EyXZ7xSS/mHv3LWDIEPuyMt/UNYIxqhp3S+2AwxLcYMqTOmsnCiLZQ6wZdAQk3RLFVLjj
D6xYKEhM7nzaG32PkmI6jNprDrMxAMrqJrwpikCkOzSag7YtP2obWkis837iBcNG2eStFzeuNOgJ
Sjfy+8Y9bCXJ9ujh1U2z+TUgtGZ6Z8/VfeBX5tMyWuO9x1s57qVpHS30XTdkyJgPddD3id2P20EX
NQWIIca7CnaFTDgd96eqBrqGC9Qe8nn+ugAi3uZFbj2g4d2baDWn4pAVpXu3Q3RPwd6be0tOa8I0
r4M30m8PQpfrQTldcdnzNk+sCe7WHEId8omqib2ZunNFV5rQiup7c5B2ass8Yzi+WIk/Yt4VadV5
J2dDWdp3SLlY4P2yISsPzVPvk+TeTQICv2czt611d8bpjL14bYqbft+2Q1WM2dmc1x/7OtuHoNm7
E0QhcjVcu7hxwgA3Yo5neoZyv69mnDx0pgbQMAV5PqcZP2e5Md3rbNjcuA4gttROOBGaGg4oeeFR
KJxXEwstRarM0T6KUteP5mKByZh9wMR+oaNZe5aJLvX2qK9TjWUMqlRb6gvTOZPTa5NpF3hlXJf7
/FDZY3FwKiVPeyfVYcvgxgygWaqzaWDcoj9YGyWV6FYOceKubwkTo9QdS1Jj1u6rkwG524IzPVKo
jInHpYvp56KMzD1/CTf1XdBup8sOcuyv4ucs1VcYENmFAtX+4NZeGC8Nf6qvwTMpRPi4PerFVYQT
KPd1vCXJ7/b23L8JO/VsthyERYv3+aLGVzObaKhcLZNMZXO8+6FKA8hEz2UFL2I1vfWus3WdVKOt
gUbYN5eKM0L0XQdHh8Kt4fqMYMTPwRyvr7gNofcxsm8VPTOmhBIe06RPuu9J43KLLe7mTkdN2YEJ
WM1AduQib7b6uhvwVaRrwFZnzv0rD4QUWbaPqDHMV4n79qHPXDwoWb4Jw+n9XmF5+cG1tjHK22aG
6zG40ACq5jDmm5P6snuZxf4jd4vpJs/4JWEIUMe25VVpoUnHytUOa0Z00GjKjYNVdGVagPTeTaXd
JoNdNcd8yeoYb77xKHFnuFhzsMalvdtRBYn3kDWkJGCEnCw9M7C68czIyxzzIcjMz1KO9wDvNgWy
6x/8yX/eLWqyvmCDmYmsSH1FiVEGGXYBK/xwr955qQIsq1Lh6+YbpzLo5AFDgYt2NkCMiflb1WnK
0NbdH6Q9PnszTMBxVxZnOfMH3jQmtEU2xn7pvasdCDZsxCsTqSXFbAOSS5NtySjaFlSSHNSx8j9b
Nqwx4mvguWwrjVppUSbD4/nWrDgEr2AxN/agAIHHIGnWok+lL5465ol3xqq9D/yd8tUAB458/NjP
9TY0p24F/FhG8dRv/Aa7GX50xuy1ctevQ07ruvSBSGQ5wtRSs/25qmyd+kJQMAh8OEdnHd7YW4wP
0gqOnAxGvMLMPAQyHD5mBC2TtrQ/IH1S97Xt+GcCzR9nsVmJmZcGC4eiffGCp074eSKz9UUThpYu
rfShBhbBd2to6hT7xR97HXzC+AxSWEdSVLNZSwSK6VKwFGVs96v4OiKOeG8tWceMlIJHw91utdfj
seXmK2Y+goQ5yxsfjRqSlHQn42W2bWJkx4zy1yAcxsPNMAqJUXopSzwTN9N6dcJufVRwJDFontkT
RD89FMEe3AzUfAnfScaPa1sSaaGnjuHOaqQ7Y9TvjEMkq7W89uff7WWt6CxmdNP9rGClw/jYRsN8
QRs1fZit6ceU+/0X1DbG69LUbVSAYH6yygWk0O4/qEmcUF2/5ZJM0DLb34vMeBeozxPbX+3UdI0p
MQajjGGt1hejZZQjRtePSqV0GvTB42IpmBZVk/izGj5Y3U4F0hK4V1XBS05xDLKa/UChascTr/XS
jvZ4CSfhHNfMude0bmCmbX6HPfozLeB3+tvP+8hIj485AGuf63OrZH/be3v4zTAQ1zhF8HGBXhlZ
1e6z88vgrkJ0HRlLW5wtuVjxkq2I2Lpp/mwE9j0VeZNjShHir1V2WyItmhlrKrYUjVP2ucIZKmmM
4nvHZhbbi2Lp1Fq7F7NGGzl1pngud7c7+dK8DJ3VfqIW7w7LPDKrwBliXHbqR6Jpb1c2FRlVOc3f
zjQhqkcBz3ltB5J1+v3jsMhPKszrdC0z1Ik73KSIF83vWVtoA/lOJnu1o7rIb4OMfQK24alkrAsV
EqpSU3yCKmHf23sGpqbNF7RUdNe2eOCsFFRFu3dmsFc9iKXMUrMFGcXyYHq1ltq+d6Z2TvJqCW9c
uTZ3pUVHIdzdozqv+mOOHcJh7HuZFiwVryJRyS1xAq/81bjxahlctq2jlF88mZ9Wk0mNmpa7raiH
ka2YSmnvdqhwg9HWR2kW1tnA8ew01cggXYGLr9ShffJaZSVC0bXUgtO0ool6XbPRuJvtiumAMakI
Wqif0l5lt0aQL2kYTMCLvlPmty510Yvpml7qqOE40uWlSEObU7VVgxtVgzl/X2riI3dj646N3RtH
+O7b1W1LRbNjNEdhijxeV4uJZPHRd8cvgymG5zGgT+4HRfil318agxKE76tLi04ztzVLcMU6iLCe
KkD6mf6MO6f0us/1sWpn1rvTaxSu4s4BH2TLHcOocucP9tp/YbRppt3g7PHWL86DjWMy7bNVfCIu
/tmVgFM9ODG10WocNvgtByUM6nwGh04/MnjvwTDga9yIMPPjxpowJpK+l5p+hVTcVs7BKKDs7tfs
gHajr1KTal+HsHIu+MzVLyMGFZEnpHXFSCHUurOK2jAcZOK1jg/nWbaMGvzyC4LaCQRoYTBL94q3
qae/W6v+CTJKT+L5+Ydsdql9rnzK1Z49UgqzgqjqKrNTOQ1eKnyn/6mmAZRZel+r0MuRzlvegzPn
3oEWf41sZmmJLpAiGBX4m1Cb87btNNiBVXycq+CZ+vDnJvb1w0iUGPUY/OTRq9pkUtt0ZFDTkpdi
QDXuhhwoxGl/AjtX92FnK/4vpU7WZEskNsE0vNDHfOxXCnoxpVuew0Nol+GwuP7PrQMobzw4mSBc
P028bH9WGHkn1jYRD8Us1POX9bB6bhWLuQQMm0Z9dIcS9ndoZiT9ZB+XVrz7GGPGJETMXxlHuTd+
USG/cYCgpV18rpmbJWPFpELD9oiLgZ58DmsLtou3QzuezYu5Fl607P0X2w3nuIA8kkzoMKl6F5mM
IWKmZrKhvfT+I26RHpDwuB2FhbBdZ53/oBmDH8wB62jGeB/F1XRrx+rtIIl3fsVApT44pCrGWK/I
qHR0Hue7+aB75nxipgHyho49p3Ksg+SrI3zVm+Jp2Pf7NWtBt9o+hMJs9DeQUeu0d7sJGtuQ0wga
4W0D7ggHtUCwETrqXPlMwaUrjLuuWZ/c3J4iarbssqymxdSL6QXsjjNdqHkoie1w8V3o0CSo5e0K
p0W127wWOv88YBiQeqaJu1TgNaklyYybTeceAtB+WmSrozBzmfapriviTHvy+zb4zq2/NP0tDJ6N
MaoYwgcXP+BjO2UWXRURk7PjQjV3Z9KaCh9uQVPwPKy+ru5azfdTLTsvQlrnXYadn7Aml0PF4Rvn
6OA/9yS9PVkZA46gGfVhQb+SrhsTQr6N7e0//IJmYgBf5G12szSGnFJPGtuj2WDzOSAQ42Aq1U6D
V0tgWc9W2Buqbb8tJlC9rinap42p9pnpGaJlv20XjnWrfDNaULxoUm6XwO7pb5EfrfdZZgansLC3
k9H65bO/l1sXtRsq+3bfvREFsj0mrt3gYxoUHPet1uKNAcbyo+6r/tzbS4OUwax1lHtumVhtYYlo
DOYmzkqcWSM/HMcbtZn4CIg5XI9aQWNJvBlUI+qcbTtD66y+1lAD71DCAW43ZlU9TuOSHYl32X9C
bXdOlJffRBOEB9qG5biWRn2RK/NLwO2+P3uCuiQq+4BKy/e62BVlERdzblz6FiiXXWtl4B6Oh9LL
OPavFL2IBBUH4iSWdfifuSe5IJfasMp8mqcxfJjU1L2b/sSML/Pan7PLQQSWSiCIG1SHLYDwng+9
A54Ruk97bqvL6MjtvivrNlnt3H4dzV7+aB1zu8FQtIZlYTnx6qF8zsrVvlc+IwKrNSH/wQobj32X
z2kzrsU7+dLbebEhGoz+Lu6sTbYn20E/vfXjfGDUWT43ohAXjEPXGFChx3q1+0livfUIFFMeNoaH
z6a4glBi6p/73vere+0szXFwDDr4lS/WkZpqMd+G9TEoxDVAkj60z0y+4t5Z06ycymQZQ1wnVrg+
W+5P9U3YbA7qAANrNqPPoezJamObrjroCWY31LFacu8pI3r5zhW1prxBMP8XguFvMldcghAoXqma
uFf/5h0qpnXWhZiKM9FWbCqnssjiSR5K/y+c6t+tbrlQaPIPpjMIQX/VtzVFJzbPkgWZU5zM6UAd
BErQhT9UPljIhv1pRBzgMmYRSgojEgH67LjyTef7f829DdBIY3ZPDjxE1Svf8v/xKTtXwXCplH9q
KiytN/XmVONfbvYPD/WqxCYM4ep7g7HnPy/RI4cMZGk5p0mOkUe1ItBKWfaQCn3+95u5Enh/oZDD
3EaUAO8w8JFF/3qlfnWdxcKbCPB/lN8rev/OPS39x3B9+fdL/emmQIPMq4oUD9hfOcsN0T3zkPvi
7Of2WysmnHa83XwJCXV+zgvD/B/uzAEaD7krk8f4yzOsYQU2rPXqPOzPDZ+9HNbE0/eyGVPb/JtC
+Q886dDBtiFwPcPCpOiXx7jaYnEKToPznG+vY+EA3JHCZlC/ufmz9PWXJS/+wv7/A4H4mvTAsMll
doAP/D/fnFnuWLg3KBLhMSWBiSKoKxAm4YvzF5r0n97bNXUQ4yrsWEEI/nkh3qbXd2qtzuUw38ku
vIhyR3TYwqfw/+LD9MfHiCWXbZvXf39VEzBDbplPy/xcV6Azlos7ACxMsh7ABiYLxHF+Nxz5PzxI
l73F9wmW9X7j0quOTI4QfdEZrFikglzUrzLInZvOAcv+9yXwp9WGopvu8xpm8ZsVrMWosPI7wz7D
yqBGNgu/vHMmu7p2ZECD2F/iKpEMCBTd479f+Ury/nWd+5hUsKdc7ffMX4j8ledVQbPOCx5k3fgl
g9V4t8GB+MtVrt/cb1eBxUIak4O91a82BNZIY9FItZ678otdf2ZWnlpZcMqcMOnBZBvpX5T1N4H6
H28Nf12DZYv7R/jL2mOsLGFmKHUG3UwMMhM2/bfQnT9eAtcnPAFwV/jNnkWTDTFCt1NnH0AuaUxR
HwcbSvy/v6M/rWj0mHj1YFdPDMYvK7qnTbbGmfRRhpXl0+CpJTX7wklAW4e/xLz+fimT78+5utRj
jI14+Z9rmry7wAu6nUw1fHVW2BW9vqJZzl/u6A+HNtdBkI4JP3g4j++f11kt2Rizy1npKf/F38g7
qSvo6v3Z8WS6X9mcVQkeNt6uO33Cvz/O31+aaeCMhHUCLvW/uzjMkGxW32uNs4YgUY3lCYuDv6zn
Pz1GhufojwKe4W/few+7OgAiyfH6Vset1LfdkN3u+/AXrcjvO7AJqc33cLVByfGbzgt/rqIhAMY/
2eZ7lX1zrqJhyHsLLdp//chAKEwMj3BJ4ZX98rr07NUwDxzuByot0u8E9en53y/x+xZoOsi1KJ6u
5qber55KDqNYZy6C7DTiaOME4lgvzoGpJKha/Ta44i9v6E+PjjDbq5kyhqq/laczmsOl3jbA9epU
4/IdNn0CVeY6IPn3+/rDp+DAFSVznRdFEfBLVZjXhrONaslORCfEa9a/TbYb56756d8v84f7YS5m
O1RRV81f8MtlgtkQnB2tPlc5mbUgbR29pdUlSGr+8i384Uo4d9kc+gaqjd+c9pbcXIbV4Fvw21yl
G258kdtTXUOOwvbXEH9zb/rDA8QsDC0dOTgc/b/Wa6EzAMUs3XY21yXtPZEUMOe22fnLEfWH7+//
ODuz3biNbQ0/EQHOw23PbI2Wbcn2DWEnMWeyOA9Pfz56AydqNtGEsoOdBDCiUhVXVa1a6x8g7Clo
YGmomlzJZESZ15SYEJuIKXQ0ogo9ODc5HVktcX6YAZ/No0Dw4W/G8TCJBiLogv7H7IIa7b5DiEOP
z/mIOQggWSNIN2rrA0h31PyX3QB0Xvl4S4tJyQ/ZLdtGemsejVCqszSJEeYJoC8e9XBUEVRIwn3U
8W+3Z7d0xjsyKT1UeHLfq7tEhw4YgW5Pz36mgCnRGp/FHNRPQpZwWcmB9MehJn2JNHs4pCMlN5uK
3cp8F4KVvYD6KWIkfNf5m0xN8M3WTDEgRVBT7Q1t/6RQUt6BZSk2Q7HqFL44nkY2hbMRXnVz5i1A
APo1DttQQRiIyn0T/ZItCD7VWvJ9nRGjtMrCcqBMZMX5fq9tScKrF1MhRw5eA73Ebr7e9UN9rLvw
uTLKvW91K64517GjygzGKcN+ZENOO+jd+zYmcArhCHFSamvng4FLYvsQ0TC4HTfXS3g5zDTzd8O0
YwjSLicFUfo7q4JVAOCQMqUcrbyll6ZjsEaTXChSFfO6QaEMnepTXXURSACBat71tbUBwHj/8ekY
6J9Or3ZFRbTzcjqAaUI4xwaOgkX1ZHXQEiBPuFLk0ZjXP5y9IZ/NDYpG1SQJN0/mg9Qyg5iHjOuU
aEJvIjWofwLoC1/Sund+357XdRbFnrYUXizcoFDaZynBEHO+sJ/Sc1XV2fes7sS4C8fWWvOgWRqH
VHSySCaeSXMu168VkaRiTSifYh8sjRaSzRefb0/l+ujHsEhRST6oq6jcnpdDIMipBqGARzr6trev
COl9bOh/t4MZnlVr7FzKy8PX22MuTEtTaEdQKJp8heYJcGgOwAtRWXf1yESxZLDPjaW/3R5jYV4k
hpOMFd9IgzZ9Oa98iLRWt4rcRXV3l6diFw8nR0YpZVJkEyJamdLCxtVRmmY026BINT+SUOMm25Zq
hDJAi7xCyrG3Mv5B4JwQh83zJN9/fHqGRrgTHYB65u87GUv0XjEqnkWhRyXagm36z+jZyYut0ujb
kcIMPzM0gdfeD4vzpFClsaVZ17nwmSQivKBUihEQ/I3nCM7Fgw8o/IibC0730PBW5vln216+nnlD
GFQGFHAfLPEst6sGjSa23EQuICMMFlKj6tON0ddNt1WyoM7OcSt3NoVNWTl0Ywd5RQctJm1AEfcZ
gKc6eUTwtUC5JY+z+C6KFPtNOKCvNlAPRmMLz1+Svt/+OAuLhP7tpA1A+XC6pS5jL244TWFnRmfP
pm+4cSzsKLa4o4hPotHkn2lrjitSh1M0z1dJw6NyOmZ5vs5rRCAWbS3CENyFuQ0gxGyHL06I6GfX
4vN7e3LG9NvPx8Jfg/t9Enm4OjGg2BlKMMjj3c7Y/Mg3T/q22ICm2bQ7eetsfsF62T59+fLyV7LR
N+bm7f7+fmNvvj8+bu+1c7Z5/Pnz62ex/ZRs7+5ejd1rs5L0qLPDhRIBlRxuAu41Vv9KAiNUomyA
JUxiKUlaB8rBql+UQPI6Orr07QBsI3q8qWNfOD8I4u6RPK7/Vee1r27KArQjumdoFFEWoj9PT8+8
a0PMxtw66ey/ymqI70Zt1D/brfS9HtCMDf2wOaBzRNMBWXGjBKwUp8NKXjA7zf43KdXCsRl4/rW+
pFrpNoViVJW6ukZ0oAT+hjISkMaE8kRYyth2CSfb3f7SiyupyYY2GfchOjFL0YH/Sb0dOkBqs/Ye
auQBCPlKgjCL2//NC0MYTKAmu5b5sZnbo9EbNHBczQs/IV2woy5yzOT4dHsma8OolxuSCm4TW7Fl
nYK0nTpBW9v6WprFf1qvfyczW68BblNX6KJwTafbR7F2j/fmShysTWT6ZO/yw9imM5vDBnCR+bKA
HMoi5W0YA74GwJeXxUrWq04L826v/+/72DSkOYEXTjKlZeFGsBtkAS00XTAGyC9H0dBvM6mlaRDr
5lA/iLCsfzVBM4hdhlw6fUDgzMBjO7TLTDVPHyIbYtSOB4noT1LROgDU+syRARYA4tygcT0a+1A2
UPgj4LruGa8n8RxEvvrtdhwsRjRisAoXNS/BeVJQIXreZRKqNJXkfUvj4XPf1YfbQ8zO/j8rplIz
Z9EUE9OJ2dnPyR/3RYFMqlY0cMNUW+xyK2j+GqTsySzbNc+xKT2bfyCkzsmhdBo6V0VY6kl5hesk
NURFSXdKpOenbLAasPAagI4RiC7MPuARg54A8yvzcsVkbykgVVoTbF9Ys/hcXwakHiagMFozBJfW
Y0JUnEJwOyiivd5e1aVhsGHmXYk+yXUNTpsUnaSkkF0tBBw6ZE9WXh6HpF6ZzdLHowuhWNgiLlyj
Rho2hW3mZDd98btO6zunHv/uOo0+/Vpqv3Sia6gF8zoijyJRvVw4P0PAqigL7VRLP+T0cUQiDx14
H7Rwqa9ciYuLh1cuhTj+ps9LLTHk2zrzm+QcB1oGgKWLAQ8iEwxHvFqzCl1cwXdjzeJhUqytkuml
EinZ74pwL0JECYFIufTm/sPlQV6IdizdG+uqnoNzoGf2dqu55Zi5EXBDs4x+KE2ykvAsfan3w8wu
D9QCeoEKPa0+k8rbQaKtCTqc6s0kf2+X5WOvpv6bRk4qH25H/azO8ecseT/yLEYUI49QMLAjV0sz
CIonqzjqar9zKugELW6vH9RVvxpv9vGypstipTeB4+jlodFemqTaCmCDt2e1FCLvZzWF67s7rFFb
uMAYbbuFmFwDsH6cKPVgd0GT3x5p6bin261P9UWU9ufZxWBGud6gietioAAJUEs/Ja29ckWujTGL
Dk8OPIRkYulkoIGEYm1puqj6W19uz0SZfsz8nH8/lVkoxCDWEUoF6VC0xnnoH82236TIRknpZ1uo
Oxsj+p6HUTeAsPEOIjJ3t3+BxY+G8wpWQNxumjItw7uPhkpFa4w2e6uS7oE6NnZ4tIq/jaDY3x5n
MeQxI6QFZ06Iltk8Mz32MZ0sDDcvAvlTkzbVUzt5A6WdL76IqlS46PTi7E2kutsjL52SeE38/8iz
GeqZCvsWiRtXMWID/BVHo1cVwREx1W5lqMUT5d1Qsx1QNXVoJoqKUB0wfNO14AyhNNFgDGPXXlYc
UyjM3TYVxbjSM5vmcBVF1PipWtk6l9wsOYn6VEbcSnFO2kBCjsyEJAYqZR4iN7cXc2mGBiqPlMYM
8Gnz260hTU3tUEYFt3Q9xK8CceyCfdq/6tG4ckgufbf3Q82+G0i8cchqOTlLBfo0o5pkD6hGpDG6
M0ny6fa0lqLz/VizDzd4gRNqKDC5oYZodm/jZG4h2oVgTvfShj+61XLL4uRMSghsBhZyvo5SkplF
QwnVFYMFQZVtePIBsu2NoU1WEB9LO5xuBZRfaup03KdP+m6Haz5C0TXCAm5t/tJ7VzWDA3K/cB9X
DuWlNaRI68gWbtCIzc/WMIIV2Vu+Nbpjgt7QgAL3Rs9gDzr1tsReXGjez7xaC5KlwOcOgC0In3Qy
nricnF3ofhNnTXjmGIEzm0dBeoK+FPyHy+D9MNMp/m4NR7VDSm9UDN6ZvY76K6wQbew+2FX9c02/
H2V2Rk6pY6z4fubaY/8kJ9EmDJuzjubc7WC/DgiHZzn3psY/r/F2tvCHWOPFeYoiGY6+96L30UuL
aq8KQfD2UFfHxXQ9010HdUdRmPbK5boJx5B8R7Lwixo6CxH83HmLPTN/8nxFfCltqz4EbZSvDHo1
v9mg84CPQPIPst4Ab93rQPxTXFj2UEJ+KEmhrZyHV/t4GouOO1gcHoWgWS4naEoADIwWyAew9K2A
iOVY37xsLcoXl/HfUSz5cpQA9b/BH3GaQ8Sg9bcRxf0dpJnssTNB6Eh5pbw2UZHtP/7x8D6hoq/Q
jAOQcTkqEoahqaaDfQoadW+l3/zWQfb6bMS/c8db+WZXhwfraMLs5zhUaV7One6qvKhL8OGjm43P
pn7ugr8LtGKE9xg49yV0ptszW/pqtDOBfkwwHTo+lzPTc5MCYTr2rgnhxYYA1cCKSZw1U7uVYeZp
Khcy5mSpUZ/Q9TUPQ45wjO6E6PIU2MGuzGhhrMkcjc4IWFMqpLOPlccKgLAJ+wN6vnoaxWD+Cri2
3qRJoAR9TYoXm7YJh/GgpkCw96kdoZbQV7CON1GYwm3xpAgZFDj5UJ6D3rMeVdT4/s5gTsLfpwyK
uDqVmxRFDeRxCbreljc2PaR/kqFtw7tYQqdvo7OuBij7sX1V4GIVm7HWmsekRpUYlllqIj5kl0mz
A6FtPCgwhV89XrbBLjSCPpronnm2DfHV+VKEDrKHOcSfXRiH1l9OXhqQ7dUgs9ljkYBBYVh41WSj
JxtbkUSIMzTI4libthptmf8IRP7B64UPJzIHq4WGVgHVu7UDrLgQiy7iTVeVyQMqPOValrTwMaYy
A4gshaoD/Y3L+JJiGU2UTAeMNVD/IpuPdfQEWmd/+6Pr/JiLrI8qExc7TWuGwtplFsYNVYHWM60Y
eEx2VJA1LAMvXgmspTGofHK/6gaiwPMxvEpDOdYRvZtEI7rnvR8dWq6+rx+fyeQmjPfOhO6dR2+C
fiLGKaJ24RVZu7KjyxYMzhr2deFioBJNVxxXRHKUeUu0IAXBv1sHy45uaivvIk/s0ITfJPpKyjXX
WsZRe6p5//9I8wNblL4usP+SXHmQh3tV9pqHuGlN/VCr7fh7FF6EDoboD37PFdiMZfG9DDs/2eqB
3kYrUXJVSbTUi5NhFoxyVntl46XtCcLTpJ8YIHK8M0JDg38ewgztdSfdIPOJ/oZmAumbFO+MYSXn
WNgRZGkkoeDgDM76WSJg2JNZ7lCiou/oQKmre8sR96IsV0o6c3jOtPCWOqUaSELRKZqf7NU4ykib
Gg1i9JVhIuUkD6860sQtgjkGpM3Mdv4J4qT8RacpfpIay38L81VksLIQae9/jfnJ7wHx6/Um6E58
Wu9bBUuNJ3whOfFTXyQVlPa+0u+0wlfeGllBZLWRoM22HZrCCI8lr4gv4B+Be5v1SRalhUuQgoYz
ZOMklD/WYNRBadHMBC5CixEzJXn2YaoGAYcgzLAnNZq9Y8RoGfmuUqwpc1+vCONMEC162ngp80y4
PBIz34sLIDa92/l5pbv+KEXBDkFBp3HlPIFYPgo9VvYtOvf2GZbNaMPFFYVvbgCql/5bq0Ey30F8
rMIHxBgD9Zij1MpN5dVNtFM6PFmPHzyTpt/YUYkh/o/302xl0Jqgm5xFsQsD58tY9Hu0K1eGuNoV
syGmw/fds0JqRpS9gFOciuR30Du8OlGWhhp3eyJLo4CVID3F2GyiLl2OUuh4p3r24J3MOtOle72y
svLQoh+A8stgN+HKjTHdOu9uJRMQJTkvXVps6MG+ziFIyBQllOZiYLVqDQ38Z+p/dsdAoX0vrRwq
s6TxaqTpz98tn+jkAbNxExlZxwcY1DtH2HVnpUTTNGheKIfcY1b37fZiro05i+PCiOpUKyX7lFgI
fzgoedpAy7cCkY+NExkHAb3eD9aeNJp6vagq/0NC3zQNnA9nwZiMPk+mWPNgg5cO0tydngGHjeTR
3lmiC6sjzUPEeR1VyxzoKmN4bMKyOsqxOj7FFfyuTYmw5J2fytKjzNuIFIjubHms61aG3yLX+VcU
bvJvaLyYjyiO1OWOsm2n7Aqtbe9lxw/+UbJRQbK1ldRflhbKybaMEgvWuo2+hdLRxd4GpVbam672
cmXTNOkq7nGWi0zfe2qrTPDzCcw6rzB4qjYAHhz8cz+K/IsWD2mwdbQUubrb33ghgjkLQebSlCd+
rwhptEZR4qSrDGnc26F0eDYb6TuqmQiBcHjbrbVybc126J+JgdHikUXH6DrJCvMgxAnCzM5QD6V8
V/QVqRaygOFhrH0zXpne7HK6Gm22bYyiz1EdCP1zmvvNaUQg6Qydy96laV1i3CJ3r7eXc2m897E7
fdZ323RAWYifqiLMihJ+qf/qRmkv2pehSg63B5rf/lczm23OLo+6rLc86KshtiwoW/l4wANF+ISI
xb2sxcdWsp9idC11ZK9vj73yCfXZEx2tMC+xJA5ZTXBpO/YTQJSvVt6uNDLXhpmd5aqJoTA6wKEr
92lOOlOKxyJXqnM76vF/+GzggKbiJM8Le46FjHTk/zslad2g/CJLvxvafbqCALHy+fbKqdPSzC4M
EsL/H+jPV30XHz3b3e7LEjjz4EvS1uOZqj53ipfmD3bVNuU3L3fkfBuoVtm5UMlkb69qTvNVqcfi
72TosmCHlFw1bCwEI1Ft15q2Ovoe0XbWOt946Us6AJvQabNPkVpV/XMGJrNa2cJLQf5+ErMPU+sT
oMJsRxfexVd9tJ9Stdt2ZvRD0pKVYuT8dfG/MH+3YNNl8W7BKsStu9j0AziK+q8K4Hdq6p9zFXsQ
WzklNgISoPccL3nWkTNK0nato7J0Pr6f6+wyGkzZD0SHV2tJznY0/DE5ofwJJKtByjnNwyOqNqsF
jpUgmR0i9FCiXoi6cPMseYjb7LPX2MWOHbcGrp9+0FU0Qs1Qwc7ygJtDm8fRN3CVcgYEqiZrVm0v
+2uZ5eL6vRtiiqV3389rIkNKURB3SyQi7f4T4piOcaf6X6twrSO1kK7Arvt3NtOv8m6owtLKxhZd
dJa04leXRe3BQ8flnPaFBbIMiQ1wZt0epZD+dHtXry3j7JJpzApxxIYWdy73yWasnLc66Xe3x1ie
nDMlnLDerrissNIlq00Vy3UihJIqnMjuTSXtTxiMSJgze85WlSfvAitfs4VePIa5sUkS6EJf8WoQ
Em7ywNbsk0BZHRGAH7lsu+EqfWfxUJkSPk3WoT/Ps77QadLYaYV9Umxvgx3f1rC+563YKBgQ3l7K
Px3Cq7B/N9Rsf0EBVvEhQD08wJgEbWm9RXJYFYHyVoxclrY2QnLt5MlrAfLjZ3SSUZBCNdN+tuJS
yreSHILlrXsDP0YtRnzseWicUjkmohHncTDReG3iZngZpQLjSSGwpNnylse24/ZElnIA6NtTpQFW
Fd3Q2UEs53nKxvYiNy3Ec9tbD0ovzkjC7dUh/0md6wnXhEOimF8ohPy8PfbC57oYenYu211cIhXl
9a6ilMm3Uo/rfquEiLUf0MXoh+OgKI25vz3mwj6zYPrRVqemBZRvlvKMYZgneu7Hbm1r50CxD7Wy
RshcCHaLn80GA2t9bUg+SH2f5Y3Tu+gX3Q9odHS8uL18XOF5zKEQf641SowOxtGyfk3TxZqgziwT
v6aowXhTzx9FFuzNFqNkyz9gHczzmMRRzY8yVr0jjilYSa28KBdWk46shsiHqrF953xN7K+QfvET
2NVmhkVkLzhA9lTGImtlsktH1/uB5lcAai7JWNmJ2+fOV3xm7iq0O+NKx/xDPDSG/qUW1V+3I2Vt
yNlVkHSpUVa9hNpNBZjeN/BtCiO/fBD4i5wkCctKyGyTy3SXvt0eeYrB+dkCmQblFIdIvQINTA7e
KvK3xgmnht82TmynZKjHUxP4z4NaoWiNlzaqS7xrKxOVh5WjbWne70efnWxGrmYQDELZtdT4qMj1
GeeEezREz/hVH/XY+oW0zvfbE17YMer7Iac/f3fr6rxPKxzDsbvraYIDJTD676W+FqxLaYSFYhTC
iSb4nfntgPBlgo+AnbpRbyJMVY5YMTbnunA+oT/6vcDZ4PasFjaHyTsObgoWS1y4s5MVuTx1dJSu
ce2+CHDJK8tjWxfR6b+MwkufIpKjI39zuXYhpaVCMkj0hIqSd+oPWGyYK6+ohZCY2hm87sHMWNB6
LsfApbYrcSfzz3kDp0bU0PQHrB8QM2yoMbbxXwn6vNvcp97y8cmBaoKGStOY0WdL2BRmOpnxBG5d
Vjsr4E7Mk5WvtHQJWSCsYOBSTbiiz4dkDKEdBdLJQR4ZRWOv+FR19baIv92eykKMTxIiHNSoicBV
mq0hCk68sDSndCWnQf1+SPKs3PlJmqN1OzhN/vGT+WK42YGpJbaP04zunGy0NAvDOoeiWTmTF/bT
xRCzyFMHpc6MSA3PwYDNx9jgBGQcgjHf1kq3r1tv5Rm3NtwUpO8OCSzcIq/zeAUMKLnmnavbNVrP
SLKqe2Xtjb1wAjM1dJxQcILhNYfJiEbp0aLIEhdzQ5TbpDI64JKDMlpZoW+NM+DBiIPxDrG6wE1Y
hdfbsbL0YmWbESkqG5vfYJalJEGVJkZRQdqT8+SA0Kj9GuVjQ78L9dCs7RHmlzAm6EPJ+FLpgYYJ
WDjxenpnDaS6GLb//ibGrE4z9EVEiTHR8MCwnnStfnBiE4s4270947VhZhs9tKl4D7hmnHJk2zdB
kT4ZsXDH7oOgqylnIuezOZd5h1yzEhSzHrQs6+zTkD3mSGlL2F0PlbFxxrMzIHGN6v7HJ0aCj9QU
dHAY8LMvGXb54Kdlnrhcq7skp0BsjofCW8ODLKXxdLWpV5OGgWucX26YPiSI4qFTJENJO6txXaD3
aqAm2mblswh9rG7UWtN39K7ojKGoiJKi1cr/3J7tUk568WvMkocBTzVgZ5RwhlrJyAfb4jsNuvTo
1aP2VcCN2NA4V38q+CJDCRXBnZY72MHj/7fJbWxzbv86C2c7J7vJ2Y7Psc1GvjwynA6Kk0l71hV1
guONUzef8izKkBfkVh6AP6x87MWv8H7A2amLxUorpbI+npK+bo8YdWI80OHoFewzS47GLU5+pDVo
iQaUxfVEA/+UBCGlOVxWV+61hSNsklGDJ8IRgu7R7HRGRN+M+3HIXTxu7K0XJG9tNLxmhbnJJDRV
NP+X7yPG4LTlSjN/YdEvBp6d09Rbi0R1wsHFOCz9Jpqs2hp6HJ69QQSfYx3c1+2PvHB02BMJHYlB
8jo6dpcfeYAWa/tZFZ71vtSOWY+XRl+MgTtK3X/I6NhcU3cTYr2FtfnlUJgdjDLQaBTIAuGiOP5s
pNHx9mwWkkY009CKcSbE8NX7tARC73j4trqGjTS4KWOqWjj+yv2iTd9g9sKYtgOYC3liTM3vlwIV
HjgvCQkdRj3PWLvUGPBg+Au2I7CkFz2ook8tT9fXHBiR8hAWYax9quWybF9QfWEvBbYS/faKXmt2
ZT3gAtha49Cdhi40v8ll3z164J2GTaF5yKT5g9PhhCi3tK1F7Q0/cfIU8lObto74bCpB9kBxpAn3
Dtatv20ndNwiSnT1UVb7QN9LAs+UUzTixbGN6iz4luroXW9TGHO/4mpI3iIMD9Hy9kwfrNjtr7GU
c9Dqx20cyCxJqHb5weWGP7HKyHHBh2diYwo//2agQ/w30LxPRj0AP8Ac7/aYC/EMqO/fMWdHaJ1l
XmtYoArUBnwZbNxTlabf8U5du9oXNipFH52nyQRuvZJGU0k6Ay9rJn0qM2hPIhTFafJTCFHoNXH5
bJCjW7unFiaHEjBpFbT5BcGIcETgDlNqHyotprtI2UU8ZIvkOYfrtsKKmk8PCBYX4qSkBwnRQuBp
9u1KP0UyxPTdHkO6MEXbzttkiOkF2svtDzbfsrOB5uAlVTIFjmBJ7zrViBErFT6/Xquya/PjfBpE
RUwGqA4sR5Byl7OpY8kOUi3UT1rWd9+6ttXuCX7zS1/4/TlpDcyVeSfti6J7s6PwZ20gP0qP+Vc0
BvFhqMXbUGT3fTw4W3ssMTlSQjyf7SzY+GL4bNaOgRAO1j2Fnv0AVP1D2PE/pt7exbJ3bmR7RBle
r344Mphxj4r/i1FoFcaAQezmJUeUPCTBQTQFugR+p+BJNRiHrmqO9hCvCS/MIwhI3QQTRAOEtFg2
54IPdVmUvWYMkot5q4UDUoxJD+qPPN2Gle863/zTkjtQSUncUBS4GglHhD6IuL1dr+3FISrwSUMB
udjLqQ70svFsADeyfLodTAvfGVYKFC2OG1j78569H6ppL9BrPiVS+ghZ8aSK8UGqrXspi+45/s6t
Gn/p1HIlW1jYLGBgURJCxZMi8FWtAm7hGILMdCVKGQrGvJWSYE8XWnfymAw2yPqgHlcu7oX1BfJC
Nk5AkxPO8dJ9j+s7NYPBNaynGMukajxrQ75Vqlc9WSlgGNdRA2cW5URQppRjkLq83D6l3hd4owaG
2/rN4D0OUjS+NWFRlZtY8B9tkGHvTOjWahrfV1Lvv2UUkes7H24q2FgUrFFdF42H/xa2TKgmdELx
j12YtcGdP4b5c4mTbo4tTVPfR1xMeEt5KcQpW6G6/paNaugqdjS8CNXqv48am3LjqZH2NmiK9xoN
9phuU9mx8i018VbbSrnxuc89szhKfli+sdH7Zpfi8QwmWe+Np8FQuvah1ysPS1N97B+gC0jYZlRD
iGePNIKg43G+LVMpfAn7EntAS8maDNc7KcgQMbVxJ0HWLFe2GRxK/TXLc4EhiFPQmJQdXFQLC+N4
5m0a7f52fC8clgBRJpI0CSgg3OlDvXvF+00ftOQYBmWQTJX3cVD7v7Swp3T1X8ahLM0jjxNjDuKq
8dpKhaSYp7wQXy052/VRvrJVF2LKmeoDNE8AvdD3v5xKLY9tXqt+5WKx2jzkae1vQ7lV9sCLmuPt
2SwNBbQOqP9Em7Dn2zM3ISjbaQ0SN4crpAiRn4LewvvdGMOVD3S9KzlfgU3BjJsUn+fyURDjWm+U
U/nkOyaeclbfPGK3NX7NWrnde77d3NVJvIYGuHo4/TnVmeGk0Ypm1Xx/JhgtpmHQiBPuPKcKXTHU
KdKD6IzPXTdZrKXhIcZLopLVXSoXK5nCdUxS7EHyj0lTZgSodPkhgyDzMK0eFdfPpXOUib2Qq5VH
0fUHZAi+G5BCCoAAei+H4HU+dqUXGifJGjY1Eimt/AW3pQ+fqFPVij6e4dAYghB+OUqa+BlW1o5/
FmrU/gp8w8rvW8/AeyIoxvbBQRsFUbrS79YQYPP3BFclZsa4WTFD1J/mdVqjQBnUD8fkrFtB/9TV
crPXgI7Tchqir3hYWds0yfy9ZuBMdXtnLNyXNJQtRBw4Thh/trCyiPIkFmI8WRNcyS7uMj/a+0Z/
Mv1hlwSfu8xwi24NsH79OalSAASmqA/W/ypi0EYWgwVE2wWbcM4qBRp6vDOh/tye3HVgTsPwutVp
Bin6/IRpIBME0GAyVMpDXA4FxL14Ay58VUXrqm4z7T8NEwUAcxicQH28jBxVmKXAiEOhN1J8x0bk
azyoiMvX3yV89PB7/hqY38YmdQc5e/EMBx/7NUXRpXNnythRi0LjmPbs5W+gSFjz4isIAAIFvhIO
jRF8ibton/V7x3q9va5LY0FBm2J1qsfPN3yoKVGQYYjo6kPVHTy15wNq0JpwXgLRp+I81+MzvfIx
ryOVki4JJaJMlAP1eTEKk5oCljCIN1DpSbhFY6OE9TkmW4w/1KMwC3Ort1zoed7l/6QlNmq3J30d
s4wP14m/Jom7+ZtfmA5VwBzqnVx3xyBUPuO4vvdT/cvtYa5jlmHYilCrUEu60n2JzCD1qszGnyPs
j4WKCJAUHm4PsTgTi4YUknYTp3p28YZBoQ9JZvBwRQjNNt/i2jtSkVnJIJaCZLpsJ8VBlFmvArIv
EbYv4FMnWR+84MpzMuT2d6TKgI5SkVgPge7U0u721JZWD5lSMLR0Ha7T/ww3U+pnOEM2uv637yS/
Ejywbg+xtHocK1BMNfRCrtLuJIgLXjYidu1WwT8wb7AikrV/Wsdof9we6fpRMYUAolLTtYDw2uxQ
EYZOq7DoHbdL0ERHNGF8stQ2ferrMnU2QsJ2eGVui3kEjmeQvBTwTQCBLk8RPYKa2SKc4Krd8F1q
9EeBaXkQFc+jUZzMAmFpbLaKItzJdbpyxS/Fy8TUoXaDNMTV5StsXm0xrSQXKNDeb3B5sn8Hdb1p
8TeNdf/jewCVZxQowCBx980niosYzl1t752yDGx9UX6pArGV7A/KGgHPoUQ0CeqhGsK1Pr8X5FqA
ltV16ZSBAvKcHhg/6KDcXDmQF2IS7BF1DR6hoB7mZ6Ow0ZwP0P48iRxKh6eWn5DW2SiNtNJDXIjI
i3GmP3/3+gjbsqjVbNBPgVoAgg2RkcENdOJdWNXHd/J0j/KunbDcVwwuqTZQwutUHjrSkG7rJske
ncGsP566wnGAmkfGh3nD/CiM9THvB79wTopUO7tYC4ptVa6pZSxENrLlVJ8mnSaUf2f72OlrvzMd
SXVDJENtpEBSyz7Zkf+Iw+a9nq7BFJeCAcYT1Q8UsXUw/pcfCQNcbwAIEqFoWTgPMsTWdhe3XUnp
rukkaeXIWAqJP2tH6YNiz5x6FuhoXVUx9Bvf8bZ5kEMMDbZ6gYuhtnJALJztDtHHwYR9ydRCuJwX
TJdCAmudnkML09HIikycgLsPCk/92bG42tCynbRJr8SgRKAKSFgIkfWZd3QyaV9XGjXPpy5bw1Vf
rxyVY3xf+ItO+ZWtTR4WYxzCd3fRUkmxZzS1gxrLaMBbY4+XF3Ti29fJdRgyHrIcmLEocEXnXwpV
GimFhOK7TfNVdMomNL837V1iYIntlStRcZ2sMRaAF7YvDppX8jtYT/ZqUmSeS7E0PISFPu4LtTJ2
g9FKGxl7yO0g28kDoOp6m9aquTLVxaWdtLwmqC5Nmlm1Vw5G1E6kJIEQbZN/bOtaOVRxdRKe8uEn
IyBFcjVskHj/Xr1kOuq4whmdyC0tbyOXf6v5V0rIUVsiQPLh+GcoNhkWclTzqcNdxn/QwCbxWyt0
nVzDsy18A3tzvB0i1+9QhqCEMHHIaWnMqz5aktBaUyArmGFYDXvLT5S/MW20f3hq0mylIGnPCv6e
6cHWi6pYWcrr/U29hAsDbOl0as33t936BdjfyTlXxewzbPut7zvfb09waQw6NijLw9u9fhFGXZob
oMqsU2V757STsFlVVu7I6+OXH08nFYuZCbUwL8tCVi+gI3ThuRHx+OTBFdyV3uj9ytUuXVmxpTAn
g8Hog9lM5ZHLiNAxccDfnMtEw8I0xrIufTbhl3uNv7KdF+ZEhYc8ieYJN9m8adAqhUDOULVPciF/
wz93C5rnPsAr+fbXWRyG7MVCUWLSKZ+d8ENlA+Xmre6q3rPDlHI6hDkW5rdHWUhyJ5MPulpYGrB3
55iScST/lXpa6qlCsWcjtdrwCY/HENERAa6gV8bflBGzz2z78RGH2WJfIGm38pxdOo2p+gCS4pK+
5uAJWwtMoQjDjUCzdRYKbLHn2km0NRvv1KTpytIu7WxKLWjwcteoCC5fhopcV1hditY+tUUwnvoR
8FeS2NZL6gDOrdQs2tWUkjeFIrqV3sHSVUCBF4l2njDURGfH1mQTFPqyl7olei5J/Q+Mz21qfcqh
CRGr4nENorS0sKYFj5KscUGwHTHPLLXznLJVFu46J3/Nud3SSsEM1ftcaCs8vLmyLfkCwvoAomwZ
1xOWdjY9JYmHPtNqx82Eg6ZRaxneg1Hayjd18Br5OROD9DwkUfWtNq0aoFRVRPa2NuXsO9kHtgyl
5Jtu3vaGuYvRjbOP1B7k19Goy69VTWqK3U0R6Tu7FOjFFIA5DVqO9C9xVZYleyVKtDk3jtnQOZs2
x/RsRyjwMkxswVOCgprnqpWjBhuZmhJusYEcBAc9d2KxQ5oj3MRJgixQH8tKs3GwaMVHvLa/mngC
/q17XSw2WWIq9UYBBn0SkM4xt87RN9w6oyYZh7yvoepK1YCBmQ91y5ygSxawezUGalWk1la0KqTG
oVDDo60Kqr2D0OqziKC8bUZzzMyd7CnauL99LiydplBADHIjdslVgUnV6wqfXT12hQkQw9roXXSo
kB+pV+6gpQ1Bc3ISR0N/iErC5Rr3UgW6jm6xyxNnuGvM3lF3FFAU9I/9Xg7cIJpUabTCTt5kI++M
uyxe1eRaOGmRR8DyhIYecPg56AcJnB7z3z5xS1Z2Y9mdii02FuLdQGvp9rIuDsVtaMCzAJQ/v6Rw
pyUwLNqUKIPf16X2KIYSuMtarff/OPuyJTlxrtsnIoJZcMuQY81z+YawXWUGCZCEBtDT/yu/c9Ou
7mhHn4i+cLRdRZIgae+11/APTw+eCfgPb+0/2LULz9gmDSxC18iH2IZylrdZ+5DO7g9L5B9v55LH
g4Eo9HpfAfNLCHUWrYAh2wQjZqSZK7TAy2ZCiDh4EDV/2F/+djmIUUHBuHSOAU6LrwtyE+slBQ2p
SQQstCHr9sxJRN6q+j8+pP9dJrs4t2ASAb/F399JJCME6QzHoENjCLnEJwGal6tCqdn9Kabxf6j7
X8lTF7MakL8IzDku5d7XnhtETh8BzbD2tWbbaxqe/Y7uBbO7LWt2mKQilmE5D3p75uiGCtrk+8hv
Tx0N/sC//tuRiM+RXaKq8DRhHvG1H8rYbPJgExtkKZvc+b0CVQODW1asUU6e+klBxei3c+Xy+E8G
a397WXFp6I5ArLwAHDiVf/+6kdfOYFhPuiNceQtQMqDcVXVIbicMDf77g8WJj3QsdM5/Hwu4GOy+
QaXrUS39vhG6XoNtBz3h7t8v8w83hIhWVNaXiS7IV1/eH05Ub4LZeEeTqLGQXUZOxi7hNRwzTplJ
kud/vxwMlC6/8fe3CFe6jKwCLEVAK19qRad02s+cwPXUg3Mh8Zf2wD0GvBAzBLBDfQfmdaXyeVJ7
LbobvIjhmWsdqmJ2NEFGtfNKXzRbiQieHJT71t/RwXwMUfvYM7IHzgk/uNBBqdFtQ6VD2pdamVci
2Ema5WFWylbcdROavsm/l3l83UX8ADHEWyJ9b+fkyOth4L9si1coE/K7FMsHWOfs0AzRXKzjgLAy
WIAi5d6NvgWDwo92HV9x4GjBdn2X+9iO5ywHFmDYBbwZtz4sTZz1qlCIVCj7eaa7DjKZ53Xdpm8u
kL1f2k6sR00bVkaL8PZZTxbstovh+ybpYOTeZmEpMT++i/jiPzQGMeyGvuYiDQoHHXzZCoZMzITL
Is/Wpcz50BdTP+ADzpGEDSAIGME38KtwRDofuxIL59dNdQEWaiKTuCKbNTfIRwtPje/5O2cN8lWM
hwTrPDS3DAKPSrmLY0q+8qJZ3PAe9PP0Qvy1g4zcIMAsCZZvs8ujK7jAfxo/53s22Nr06g3ejcPe
72J7B9WE+Q55XoMSZUjGG4NxE2alqDzCpOl/6HaIigSh67Ts6bacXLSNe4LsrX1EA3GHtFRExCXu
YvPaQaIcZDQ8LtzI7yHk+vtobuDfGPV9hcXLXpLQguXiwVtps+cW3kb3reaf1lsRDEzFbWA9cG8G
jWIGxJC1Di1mUJr5zha+BcOk8qnXwGGII1XbZSmHQ51bDkvQDYecSA/DOZPB725NCrjPfdsaG3nF
YOL0yseSemTO8OOQ410LpR+/AU22ZYphe5lrHaH2ynGCy5Bc2xi1JWXJhJRu2+6iNpzfYEM3HcCq
iF4a6kWH2DMKVjGeAncfKfY9aReH4ATf3LYDDUvsdMtLYBvz0EymBS9uu98cgip1IwTUl3H3gJk5
nKSW9dUXs/iVxNo+5w0FN2YFQNuTCHTbDoZfCAyHCwBu43nOlvCjxalsinxm/Q+8RymMdf1I1WZB
s4BVtaasXhd8z/tgaIKm7FoL66qoMfnJh0PUExLHtShbL09v4Oacf2D24z0ICDaPLMuFrVZNjSy6
Ldk+QCmaw3Kd/aG0IZ5gkLq1CrK2T+uE5eoX8al4yWdIFEot5+05pLAN95CpW8Qzp/sRaSyvGZu6
ParW7VYIqJKjxZPfLJvvLc/xDOH6dCZes94t3jIOBZUi/U4XY7E2BO+vxmGF695K518CJ8sjHJjX
Xc/gUyDn6F2tEL87vF7Xk57hycwQ6I63dHkySFuq0nxjkJ0qWgWR58rM2FvlIUGG4THfIPUnvKI9
8jW3AQlr/pKOR9vBiadtGD8MSzz87BPTi3LIXfjUb3StrMqG6yxIlmrJCH9HfLs+ZS6My83mcoe0
4qaA7lTejsK9OsxcZRnBwTEpRNf7dWIyXfqDFuDjSKQwjOAj/ITNyQCpEAQSOonGHX4hB8Waq09D
RgubFbKy936g6w1ZESyTpHztygg+dFFpAZLsW9qnfjW3WX+bgnVVIEBi2Jtmm6phBF8OLDdJi3i1
Yocp73S9eEPrI0WHZ+8ONPsyY1m8j0RKr8JgnEzVKhlWiT9E+z5vx0qpyMqTw0YOUQQWP3ISk6Qv
Mm9AnomHtB5TI2Zz/sw8nSRlcxm7Fl0wO1fQRcFoC7K80wbjf1osck4L2sbbQzgH3Q79HswEJhlF
RZzEG8i2HHHFBxd1yx5vApZS1JonljOEI7eD80m1IP3sbNNE7CIkCBTbsv7EPt18xNRD09NnMG4p
5lV3v1Yt1G0D7swpR+Jb6aKInxaYjWA5gIWWwVnxUas8+AjUauDDLtxDt8XhS+TlHfBoCKm6Urlg
/DHDiPPaKUjBC27Gvi14lhnQK0PM8HJlHgjQtApC8Ph6mybY0mVbDnfVCa6de41pUjUvFl3o2M1J
Xo1YLXfYhoZbKdXKq3QcmV80k5edoNH0bs2qeVq0wxRASWXRqMHxM75yGD0dgi7F4THAIKHIeh2D
Dp9fSCRrP4TFouX3NbZJXzbTZm/l1F13TdgdYev8RqgaD6tJg491ceDWeaG9MT2I8jjBMfLx+gmA
EyidJ2jwLuS84NuSTXY/ZeAVckeWUgyprRJwzHedbMNy6+UxzKaPjY266Cb8HsiHFjTO6z1QfYPz
K0gKwput9oDeHbgKuorHF9oCHk1Bx/iczf5eRrD6ZAN9AUvo2xT5H4pHbbFuEFJmbTAj+y39zltz
AwvlFAk2mHZELD6yBRl+UfZLbh7bywbU35hTyFW6tqmxfNaioQzfH/F18INQY8p8c/JmEQ02ItCI
5b0N5GgLAkv3YvNtpaA92nMKjiSlui8xaZ5qCP7pkZEenrUb+dEJ703EQ40CUN5n65rteb+9O3R2
lVZBtB8HwcFRwP68xk3A6hRh72dM8MICplnwfoM1aqGHzv3UKcWkNSDhbsXUfCg4aZB+SXkt43jZ
CZ5EFe1idQC02aKc6OJSwhm4hkM28DNoFWpg0S30rDGHlysHpYf6ZTqIDbRB9K757C8VJfLOUnq/
zssFe+qriXnkyVvH7dBwwup+QUBU4iIAC0m7X4fsFNtV5jgb3adJExhwedpe2S6lZRNs3nlRCLQt
thVx17rpK5mC4BPNfYWIK1GOsJ6tWgm4ayLrA/ae9SrR+nGyHi8yuX4bFxPuN53GZaqYqvWsedkn
CvvlBilVDDfbKZZtmSQN/n8MD1g2+zeR01Oh++XJZvoRU3KxBzXsukvgQLMq2FO0KIYeY4+4Q5rK
dayGUPVV0i3z25CpBxy4W0kg+N+RLeqLYEai2zI381Uarl65eQBtZy+FVGLQSwW65GsbzycSe/Qg
0UDjuqw7dwbGdhGRD2ir7F22bd5Dp6C7Q8BAW8MwVe8GP53eaJJ8G6CyPKh4UzVFK1bSZkOuGPP6
a+3S5WRJ1+5Zr+rJ8wC1xlB3SVc2wzi+ZiPeAo+zn5Reznsl+0Jv6rvqGqBXG5NF0ncrmhao2UO1
0iMIcu+09/jOGNqWGxLxSpFwEHInh23XpPlBwzXlGArLsVTiFga10VKmrA0r3i8IdzU3GeXzHmVD
t0ucPjd47yqEoemrhG1tCR3SWqbSl1eBGGC6lOXft3TR3+WCTph50u084bZi8TaCG+/Sc6aRQim7
LjytkS9KxFIi/ZwzfuUi2l/pIO9vPDDji3wdPbzQTVdnNruLJsux6nA+UBHBDBKc4V+jTDHOEQDw
Qhc/WQakdtWwBYZc3C/9cLgT0FMXPUQ2mKvZN1D5ZbGyEMWUJWTHe7bhwySmbLKof0QA4VSNEQaw
4TRHFdQjaxH20VB0RvxE7OB9O01vKsr2qCVpkaT22WEh732t8PRstGuBVodFlvUCVRHuoeXj/BJ0
1JZmi+JXDDXwoBqU27mCouCC5gM4QpKoWjWD9Wx0N8LFsuiTlpwaj4c41sTdGuhuF06j/yjTXCFf
J97qDYBDxXpCD8mo81uH/a721NK1BabxwR3lcYr7o3di5p+6X+MqSmdTLKMcd17jI65y7h/iVsKq
T8KKX5gt3lHBw0ecXPhLj/s77EefBA+opLpbz+nmpVetWZbXELUeppIwox8yH3bJun0cmxZ4GBg2
c6vqJKTfm3Fqb2IZw2LNG09q7MMn8MrRPM8oBhpFd8MUowiHO3mxwof9DGvU1zXLX7y5e2UNT3fM
BZ9NHIwHwtRSGk8GtfSc3uVLgEVJ4wgvLvagvtUXlkMKO3fcWZHbFG6uyCLmKKrOa6MfiPXRujfK
1jEzDrWO94Axf1C5hNiz12ZIICB0emR5157QOYVPhjrIR2OA7Cx1y5kwOGRz58gBZZR5a+e5thGM
R8BkvO6EDZ42vp3BqvUQzhY/htogJK1PNln0+MiPi5hg27+kukqlPA+JvhmF/hWM8TP+0UM/Bcce
W3qVKxHhKAZg/IvNiwHNErpVJueHNff3F8SgpJkC8731Xe1F8TcxLmDWe4FAjDQZKqSYaCjTc0jS
DayjNs/dM9nSQiPTsJwcf5ZATC+1xoDzc/UfoMi8Ug6vFB+TrvQCZIzHvhMVcmGTQqdeXnot4GOg
Fc+qCxF7BDJTF7m3mA7neV7PA437KrV6w0IES2xVyVjbbhprgCmf8PVnFXG8nhi9F2KQO7UM2Y0N
N1L4jB83LwfxcYUoGX4O3bfIG2N8UIR/m3Ta7lOLrQQmhKghvM4UJpQdg1QiRC2EWOE8T8RNB84E
iihkQMN0PE33ObUfsoEMl6f0JUi6dwQ4UTBREsyI0v6gefLsAg8mIt12C7Lb6wJT8O9wKusqNWlZ
sLCNH1WGMAIvy7ZT1hAf7UCW77xxIrdR10A86pg5B9u44LTe8h8yYLDcbywAcGxQBZ9n84zivLky
PT21hjWPeuvSy4EIYnnnpt2ovfRsuP0WKjWXRPZZ4Yvp3IYOKlUcz7DklMVAwp/KwPzQy4LHhpK4
hp1ZUkyrn1Zqmw+eRG28S6Rq72d4K4AQBR9Pk93IePvVmgnBEFl2UK59hUrKfq4B10fmBVNQjGJs
IAAPcLQvednAGqgIIEUbTT+BPezHNfjouULT0sxnm7OlAjtT7hoYhq5myCpvjXYebcE8JhBOQdTw
M1NrV1OZ91VAOcORBRo77IXwnfe2xxaWo7FpMFdIFigvaJD2BR/d4yCxGcMHeisAD5idjNMnu2bf
Rhi4FZiI/UxM95iI8Jq7BNkxg1XFJKZH3jF74g3fJbnoQefslgeV6uVJrsn3lLZ9nY4JEiR69YRv
Kyw83sz7AaGCRRJObi+Q2bxjk4fGx/dnDFxFVilv8PYMGbGg3HigGcdwDCKKga2iaWEWeSUt+X9/
yBL9ssjo3qb+tx6OUXYx79GgHsIFi3Ub8hiVPH+AUT2pdUMSSPlhCQwnywkmk0M07mGIPmFLgsgU
QyCdsIp5YimBSiMXW1ObXlvg0y8M8RDY2rrlxc4GRQcUaDdkC84rUx4qohQMjBbRqizRwFY5Rcsx
js9bFm27LmvGggQy3pO5QbNlgGChq3ttITPfk2V00IoGJzI78SYuGhu5nKij9wvX9JlM6omjY6rp
al4vmq+9zVhYunE6ONaNSFbP7xPgalWXDK/BmgewhctOG1uBfaK7M/r98s1AhEyOTbYSuDDyoEp4
ci+zDKD+Sj4Qci8rGGziH8kMBmx+UnAYwVZAduJSZ3orQ7HCTjZAj+9PSIDhA7itbA3XnWp9PJON
AByiib1C3a4PyQZDN2+G7z9sxbpHjBeyiqaoqYgYUMX0obiLhrY5GDc9Li4MUIrIpJ4C/qZCZnbQ
jnc4lK1XosJ/SpotL4Y5V08Lh8mLSNmzwECysDlHTeobXs9BhILKm7q+ilaG6iFsh/eFkXbv9e6m
QzQ80nLyj9XA+LXL1p9+t6bXbZtdhXO6XcaZtMjFeilREd26htkMDtT0o52n8ei1jbd3POF1ZtJb
RZLoMii4WxsEzGGxZEccqjDUHTxYfbeISoOA6C7KmEQBCkf2JZx7vM2wU2OZIeUgvVdY5mCVUycA
E5ED/FCAsSWAeBU22xXG7ZHedOGFKVSOHL9zma9I2+Xn0Fvay3mMfPsArRcouTDZTJLb3gc6C7nl
cfDRK2xw0iyaFuMm7MoHEUZzBYo1+uxluGI58jE4Q8sVA1LamYE+Qsd7dNizSut1H0BxZN3zzAHM
DTMGSUvWVAAOXpNpYcWk8ltwoPDDLQRnkeIYWNL5udfufdb6NfBkV47b0EEbbNcHz0sQcskNBvBD
BnfHqOMPue0efXzIGtuWt8sS+8GkoR+DCID5AV0+wlaX1THHKTNwVfiN/whiHT4baE+lsOozH3Kv
nBgofjocP2y2iEr4Zi4yBh3ONtxLCsfkQNrXxe9/sASbnUW5/GCCkVaAjcJaBzgFBOtu8qw7eUpn
RZOltoaSNP1Mgv6zNRkcOOGIXOCMXnd2bT/jmANDRLt2GtLxKR9dUAbpmpZWGVaYLqMn0CvmMrHB
uIvEOB6x0D5TKd5zT7JDC9L03oJZfz8x8RE0YbALWne7oTvCr7HudtK4UxnLD8Se5gUBCnRDTfN9
ioW+QfDe69oEVeOxFdhPq1ATi62WVm5lFHTvonfI8oRRKMRBaqdsd8mUkZ9agjWISrlWcbtgF7XB
OZx9VOHQ0Y0Wue6FGaftSobRvYamKkdjuDGCZmfu74JghsxypGnlZvMTiLKqMFLpKi83Dz7iB69Q
sgblPCw3baN+WKu7wwWF9mdvrGQLbkkQt2hUfN2dZcNVzZv22fSeRvWcUzDUXH4DoaPxMKoXL1YO
6ZULwjvoDUO4+C/RGUj+I0JsxX0DKnsJX6LuMHHwsYBu5iV3iPXC3ILX1LZ5DVzgIcKMu5g0+xnq
NNu5aB5Qbc+ZLdeOPuFnVrTEzVtK0emFEw6cIDb309ICoUQrC73kgGw+4x9y06XHpAl6fIHoliw2
EDJv8f1MYaUWYRSB7na5YUazeolbNJMuVpdmzuFlFxkOF4KKynpNaaD1wVg9i47DqOVBD+lNxBMY
XazkDfX5BxCsu21g8MyXHBtiH8V3AKB10a5xUCyMr+jQZveZzQnaRglH1rgP1RVsgWc4C2T5Axlo
X4xmbndw3o/LOLXejzy1Yo/4P1cDbPqxwowfSEo/ev9LgChXMBdvtsnEcFEOx5sxRaKvNs103IjP
4VGtIV1LEusj8wXJJgkCpTku0Da7SEv+DTj3LxS1KCaC7rFZmThpmCv4NUPN8dg3fXQAGn+XNtm1
4SiKTM8+9ZDFFQYp0UnnghTajzjQyMaCmrB+2y6FJASq+myjri/H1b4ICBneQuzMFeM5/OV5+rDB
Pg87YCTPGGl2ZcgXs4M+6I754/dZxZCxAwfProIplbUQoekLHJIdyuDBj7EDwttwgpi0zFpkSMOs
7gRRw83WJrAtYHk87LS28TugUpYV0uDHtkSIQyNZBzhiovXUYQcBbHJD+LifhTSHsE/W2jknC8tj
lAx2sXuiwtdBhcDqp+uAu/AUAIdHUczGMs8XlAFWwAhKyAMlQCXXJS+CoH/sF/+wMR/YDBn9YwtS
7IPfx78ywHqVBxu1bz4DZwnnMSTkfNiPgdedMCkQN04sC0whY4JHNuP8Fh0FrOaTcvF5XInWvCVD
7sOhEqQW1VNXKmC7x1TQpnTB/NL1WfcDPtOoQmZAJZAV02qjTfYejSbe2fSSgDxEeb2RdT1PM8Ca
BeE8FTwF8wcUgs3ewWz+XRnvzkwL3HJkiBTpLmEXr0rvOKDNfR2Nw/rhuQACHTYxOG0xunkxQwYw
w4JXrlnZaiC+EVrREsgTcunTFYc0BrqFTFBzJHqOsdfDbTMmAqHUCqmLgjv1M2y4Vxm6UjgUbd0+
ysFxwiZnnhuCPbgd0naPTfc7pmtbrVQfVqi7sjoK+A/SdUMREf1gbXyLcmwumBj5blKIlM9Upqss
GfR9QtQridQ76DXiCL6/xMceHno/FxhiLMlSG4MgTX8W/g5n6YgMkhnAKRqEIgCbplhiWOdbF44X
Ut2HSvwOIyhIYXXf0r2f8PZD0LmtmrTbkJ2WPqPf+VS907Xiibxr4xgwNSfIclDizMLkAvjNgJYC
0/m4T9OwHU6Yn4HdggoZ92KXoCzZbV74PV7MViCkAXOyJJRHip8oZbzonVgYqle07YWxU3to2YUq
5Fly4uj9Coe9aMiTvm6Bb1ZqwBmdTP157vmnyJsf62hshWPpBsNCr4R738nTmQ+oAPBR0DYx8rKB
hvgDFHBEN2eeTe3FKekj89n6hJ/rrwAlBwcFym3Fgnw7AC1uayCXei/gKLtvxUKxOgJegjY9PWYT
uiYKbfyu9abnqV+O4ap/IVEaiM0yZg9Rq0MY5voj3OD5UKSpfhAOJTpSrvoj32K0zdGGflUO2PBy
Et0jbX3BPwNkiFn0SdIswDjCYaNqfFpCMpxWGAJsBRxCr+IYuQDCV/sYABmO1CEHVxFnH5vXpx4K
k0L4RO7jnhrcKmWosOzNllMgvC0+AeU+QUdNvmGkCKRE5Vk9ep7eURBuSzzf/jjRdLmnXr9BfN2h
9g/DpWrbGN5tQQ5YHLHrKA6mHrSwLn1U3hIXHoIC9iNerVOrs/HOrj6r7JQm5yTqI1fgwP3wGvuW
xdIWWE0Sns/81mH1atvtY3ysahHiqU34h6ZiRHaoP34DLu7vGoYZmSWtdxtGFvM0ielWk9+YZLlR
oA7uoUlEnNeELIECzrrinFzqNyAh81W0BE2NWHaY57QYYq+zeJI+v18InBYbPkvIEw1eeO/kY5K3
axVQ92DBrwF6Ya41GcMzjcP+sIwpHP8kAJwFfO4FOZN7oBmHIGC2sB7OH1h0/Rh9qgt/A+d7cuM7
MyYq0pXeR8hscEGH9ItNP/lDKndJjNovxvyqdM68xWb52IiEU3vDf3R0ewPX9DqFB3gBICk8MTrf
J9kI9H/ILMZQDUa8GPcV/erXUB/CJVD4rxhDb3XcoFHqzH3M7aeDWXK5uLwrXLx+dBNm8YlWtkTy
mEBjvFTZxbMdCReHcUiTso3EUIIzEfDC9y/xSynNnsLF0q7AKde/hLMRoD44+05BrdAFrM6ao1Yu
K1JYBJV8858tYztMrtKdUotXxvn2gp/0nvxQJ4DQlpuG+s941bxqIAC5okxMB0Gy26hX626k5MhE
by8zKFuyKFFvDlPufe9hxyDWeDVs7O64Y09xSDeowUjId0IFmPehgi9CZCkRs9oyRNrsTo7Eq5FX
puvYwaytc/wjiDpTopEYdrDRVUDvwrwKvB5pymlqi8RDL9gzygoBELYYB8x5tOjvpSKPYrzwRkx4
oCkyZleHMZokegSsID/UTA59yn+g6Zh2+GtcguC8zdHOlUsCwevUzq8JGv9TrgVAMOKB0aTXynej
qDOKLSKP9MV+aQKiPi912th7hsw2QOtYEg5aj9xHjb3SE2XBa+o3ZuenwAzimIq6jzZ4gIEdVqst
Roge1e2OCHc1WdEdRi+QFYIIwqIhun2dOb9vkgBBJS02bsSzLNU482knPMd3IeZWVx3LXjgQnHtM
5iEwzwHRZC64y3t5L4D9Y6ISz0hNEmgVGhkckmZUuKntOpBrDMBa/NhEojHwxRwmAfezCr2AVuME
BRCUXAbZsvC/AF7nrgVdWmA1FuBBSAGajzBIjxY7ssJfcIIPvZsgn2zeuK+bgvntVHOytOc+zn8K
Tj7h/JftOmJUAbuqrrQDxpQmHJ9ZSvnHsqYjpoESfWSCSeIf2EUX+tVfuUWXGCY/B6E3hFAArKkv
3KK8lT520QzUpYAvT3MOagi8Iif7mDHi1wORE6vCfgJLYBZzWMypds/5wPOXyxD53fFp6ksDeav9
A98//sPnujDa/iK/IxDU4ltkEO4iIwCOTXXi8j8I4r6S4r7e+hdyqoY5aAvSVn6AcyWK6XUX9WKf
di5CC29f1epfoXf9kzvTH+7rf4kdf7kvlBIG8bMxTmC6/fLaENE+Dqfwvz/Vr0zKL3f2lYc6eu2o
gdKTQ9xOaNeH56aZlgKE3z/QCr9S4S7XgU4C+aUXU1yQWn9/SMpzOUL+wvVIe8Dibt7u4fA9lDRS
b9AQffz7Tf3TNweZ2sWGzic+drrfLwaAg+H0QjL9ZkZ9jNZ+BsY5bf+R3Xe5pb9e5ct7t7VWh5vr
yaFrWwwL3BUbh902Dvf5nDz8/9xQlsQ+fNXgMf+FSOiM35BoiLwjafIAS9yEyXWuSPin1LCvbwMB
yxvanAT720VVlXx5SjGmFFKsPsaX7rys8tz6aKri7vDvd/NPV4G3DUzUIAEm0Bv9/ngIuO8x7NPE
kXXg0QW8+xxzjMhto97+/ULp1xfhcj9/vdLlrfzLEqJybgjZFCJmc3xxZQ4XzXfQZ4PoO7U4s+pF
YFXXs9cM86NuHXxutwFBFXsf7q2yJARzV8bG1jy2yGCY0Dmw9KMFfmneUKgPV5qkNgMnYwO/Ykad
gPIVeqC+3fcBDw9g6wApCX2x2moeYOV2QnwKqpAec1RY471lPe+rPGqUOqSj2H6knBCBs5h0Z4NX
CSchJtx134Sw+4SmCW5OQbxqJLiCmLfVvKVwCJGz2L4vGCPIAj+HOBFAu0gqXCws1UH9E+SBklbY
WsTUoOMEiYLfIF8y+JW2cX4O9Jg+RetAP0NM8mfk1k+DPaYyEMcV2Sg4tozL/btEDCtSzUa8ghWq
ziQ4EAq7r71b+UJB+8lxg4nKIRf/98f3ddfF0wNxNrp0z3C2Bt3t96e3YaNFsZjQI0r7m5ENe2LS
euXJK0WXIlv+09PDy79f8rKR//WMIwFEDpkPJ20CpdrfzjgQ8MJhi0BBRpu8nvxAbIWnOQyy7DIe
hiDC6NZF6mVAoAbSczv6h43rsjF9uXwQQ7WGwThuGITT3+8YY1DMirRPjjpD0TrDyP9CKMXIxYNF
9VOA4uyWJC3O3X+/639YkGkGewhIEXB16Mt/v+zWjKiLYr0dB28xJ5RC4atbE3Vsoo39V+viy0OF
+0xCQKq/iCq/LP506kYqMtUcqdfNJ/AZwN4V8XIjjE3+UBj8/baiIAbrNkpASPL/lkyjxAYIkTly
vCitKrje6Dtn83XPJuXV//UbhMgCWnawvKFchsL3928QfDd0AaAMgEDKqrRrD2uGfmebzet/vw7o
Q9ib4dKA7fNLIbICD0eh1YA4TDvvoWkAL0MM4b0qwJ1/eCnCy2f++jJC7w0bALDAcW5/eSs4imNQ
zMFtnJXEkGPQTj/DQ4uSqvHX5REmhiDPdDBqnKtRWtcDFF71K7Vbc58n1qIIFSY1oKEyZFkvFLhB
kcDyH2PmNrIYKQQMDjl8VvlbhrIQAs12wUrzBvTG2US/t7oB5Pefvz6IOUJ4QUCsgGP0y2NyJvo/
0s5rR3JjWddPRIA+ydvyrO7pHu9uiLH03vPp98feZ0tVLKKI1hGWAAHSmqhMpomM+A2AMhhW57wq
2kda6ii9qJXY6yJVVlLGhcUHm0HApeAs4Z6brfMmjjQxyOigjgLWVC/ThqAERiVd1dYIorfnJGpx
JLYIvIJeRe7nevEpoTqEQ+GFZ6Q9ku9BUZRno0RKcEN1kPd4VUZgSkTo6NW4pk29GBrGFs8CWFs3
si8qbnv5i0C4FenJo2sm7hNnSLcDRirv2OvUjrusQ/UNEO/9TzlPKDmp+Yj2RGvicoAafT1onuZW
1TVpC0zS+02149zENLER09kA5D/ej7XwLZHOQQsM8iH0nDl5WQInlNkuTiJjR6+yH865aWBtVa8k
lGthZtlKpiXo1Bll4GR5tgXoeWzb4hTk48rMrYWZzRxNqNpqXY3KtKtDXRS9OW6g/rYwQgpr5Qqf
xcItC5mx6R6daH2Ij842HCDIsgfR2EBzC55rzTi3aXFq7WjldTG7tl/CwP9/UTcFwjW/N1U6bBRV
ysLBb0VGANimzanEx2QowEvbiYc2e02FPp3ASTkVrvvLY7YU/zc6KFCMYSe9szl10dczLLgkSv3p
4HvPfaAihS/n0Rv8Pes9l9CwEm/6QBcH8xQPgs+kkYGpuImYzvXS7zAxsGnI+ueIJ/YZJZ2PqRtY
29Tzf2ktHJTSdtcMvfSFkAhXcOHQbNFvqFmZ0sjot5mWo8Rj4xQNrjMoiaqn+xM556C/jAwXHXzW
JgLTDaM+khq5SJpqOPnWewHfCNGTbRT125LeDPrHmzaiOqV/H2JtZU8sLCCUREAxGARFp2B2Wldl
32vt2OJXJrUfAhDh4K2KDY97gJJUWNAoP3sqPEBt7VsurB0UingRI7fDJTt/2Ukg2JAdk0NH4HUj
ksOQy1tDPRZrEg8LG3FitaKQgVgGQhazNaOVveSVZaJgyQ5S3xOwB6mkZ2J//wsurpOLMNN9cfHg
MnyKPOwQDwxiJMv7VnFNaS8pnb8iJ7E0beSQvO6QF2FRzq68Qg1RLjfrEEb2oxv9Vmnm6OOThqDt
/fEsTZstZKSE2dm3eV1tWh3P2NA6ybIBRo+EKP+rt5lhbaLGfa1pt65bMrkCr3yopipiPrPT0uiR
gh9LTAd4giccVz4Ob2jmUnYu5L3XGfLepzS3MpU3Q3wJCuVzUuQir5wtfR+cYh2g2e3khRptuMG/
dZa213t9ZWksxaEERE6kogdwe0YruVHD20KNS/kFB4uUJNkJdUUN5mWKrs5GCyEAXnAWD0fygnku
xPca5HaAoysJ0P7RA4jVbQEGz82KD40tg3xVnhCd3Vp5+DBYwaMKxlNfdQpXbs6T65/xctBd7AOz
SXuAPY19knzbxFYtUIDXeE0tg5617KcSDc4R+pdRBBsYgLShI11/C74LNLgdSG5+ygvZot0JSebN
ZDNu7ERpavUJnG1ST3QOrzxWAkRqpFhrqrI3e5jLBcIeinOU+VRKTtd7uPUbzQgSVXesUJK+5Nxt
ULlqKalfe43N4qjXcWp3zLVRNTsn9PtTEv3RlHJbAjQw/feNJVaC3RwYsw8yG1TfAVYfgNA4Whdt
UcasPOz2ygky8P7+iTHLiKc9jBYRy5sX2pT2zA7aUQ0rs1OmCoLd71H/2MZl+WhE8rGrTHtr+vFz
EUMluR/0JiO4mkryguupDMqY1E0CFYLq0jGaxE0jjB0iNd4rWfVIIcq5H+/+EtHs2THvDpjN9LWb
nNHbTtxt3ETAxME5aK+UlWQ2L9ci+f71wPyhtLRULTXHCz8UgQnLEx5kuqZOfbtbL6NwoF9H6bEB
VjM9cKlrJVu1+6ZVbyXprHufjKiHMftDI598/QSiMWHhs4kkHZpI1xHlMUp1tWstB7/57M2AxOMm
CyL3cD/K0rjQs0DYxiK5oE50HUUKKmosLp7vBo4iQC1NnDn2FDW1Cvxz0LenzgwaWNl+Yv5skGTK
PrahqKvXiTW8fENKyjyepnLBTcXHA0g2tHkROZWCUEn0buQ9PEF174/19nqhAnMRRb0eqy3cqPZc
ulNy0qGU3wN8Dw+d7ImMmR3M/7IwL8PNruqkG60QyfPKiVXl0e/Gh7yC+ROZKw+bxVEhravTb+MV
Nb+cx9jQOUxS26kCWLDuOOF6nge3fvcfJu9iocz2c5qVQ9Llvgxsts8OgTe070zyEAdiDuis+7GW
zg5KZQiNUTLQURi4/lCwzgIF9Hx4VnPWYRrl4pGXfPX5/y/KdB9cXMCUd2OpgiVw4h09adfURb7J
fL9cE3pc/ECUFw2+jYzg3eyASnud7k9vACOOtE+WFIkffu+Jk6R6wavzNBY497LMw4jix7wIoadB
VgYQzE51og4b7PkgQqe+t7c7kW/vT97SdYKNgsJrCBEc1ZztJbUT6lh4o+GMWTPs/KpQnoc2wotT
BSJSjmYOJslb28C3N7SmXAad7aixwwJLo8VA5tbF2zqXTvT1jQ2KoOmmC4OVFb+0CkHBcyZi8KWg
Xn29PkpZrSQhuFhCExQuMGAPF5T7s7gYAmQrrzpBYWBeExZ5lFtZRPvCGo3zkPjPGozm+yEW54yX
Gh0DG67x/N4PKTA2eu1C2FM/DtpX/gnGortB4fl+HHVxRaBkQvMRzTJahNfTlbWUpYIc1k6bxFrz
4MVd97nJVGFs41EupS0gQ/mdKRcFpgDw/eCqmGo5PsBzpBuVhq7n0z3xFH/fGkUFIYCqE28Z8I3H
CtguLBTUH2Ityh8jPeqeyE0hU0bgmewzQvxS+eALLX0D4dzq32atVT7BiYMvC2gb16H7Q12cUlqs
vIcMnY7I7M5UuyBwU8TwHGQlk2d+Yrpr0Wd6zqUsewtRTftzP97iKtEEsZCoRyhmtuyVxKtB2Bcg
F2lJUrpS7Y3lff8PMViGyDsS6ebx36FmNwaeAmFwtB54OX1EL393P8RSqsHP/2faZgvEQqQtTeJ4
dOgteigHd737xaSOojQjuF4JDoUJT0V9vh91+lOvX3ucGRdRZ6e8J8ookKMaf8qpdSC0xkaeIhLG
4xDKsnM/1trCmN2RKCoogG9Scaqrj0Wfb4GAbBp0MZBsuh9Imd4iN6NCe5ltRvsFXPj1ZrN9u/YN
pTCdIbatYIKzmPvaa4S/a5JwsM+9kUWPiuXGjwm660etCzwBQ9TQHuw8Ajt8/+csjZsKCBo0uEbc
1uQapCsgKLcCE1WaNhbqEJKC6A8Qq2Rl4EtbgfIH3U9kvciKZ280te1CSB2S4VRIfrXbuhxpAOkW
ZauVPa6sRZpdcLUVtKmtdfHZCMLusz/65ucU3VwPYqaaPoHyU90PptZ0sDLTrLP3iYxl4knO1Px7
j81gwse3+94Z3bJ+zCI57Fd202zOTW1SjEIVbpr2yTNntpt0ufQHgZHe2cW24Zi4ZrWRjaRwtKxr
n9AgjFbUKG/i2YhgTm52AGbol87FsXNEBCDvFNbJwB5SJmW29WareAdPGVa+8WzH0h3Fx4HKtYHj
JX/PnySIvsO9nQyrs+w3zaMtgkOHLF0Zzuzz3gSZbdW46rSqbob0rJRtgkaDqUE9rC04cit7Y/qD
LnbqSyAsI1BKs/gft/z1TpUjcyw0KcOkD6c6TwxHK2fNuHZ7aD3ejGZkvKHVudbXXhreZdTZ8CD4
5h6l3NDJDWULgfwdjdTP9zf94sBYfLRv0C8y54iAKG7Ksfc8zRG1sjHASJdQCtiNYvyuR8+KWLNb
XRzSRbzZkJJ8AB/cTLaKZfwBDZ5jbIvD/SFNp+bNt0LSnibDZO0zb0XJmI2WdDGEI6pwJ0PY3AZK
hfYTDMld3GdP7GUcHb30IZLiNXjAy6NmHpwDhH6FrVLTmOeCMhA+yTebzNEgV0YANBsg03L9BoTA
Vm4ehfVNBWnR5t/kqEQwBvA++Pr0h6o9DkMPPr/Am/xPFLQb1Qf6k3rcqb8s7EnT3NsE4/v7M7V0
Glz+2OljXbydQDKqOko5nlNJb0PxnOlfAmSfqnTlKJjllC+bx8KYxyYjQSNh/hCMB3jb7YjZhGIm
k2ecGr8BZy/vZa8vtk0ItNpNenslKV86f1CNpL+E8CYSh7N0y8qgXJXY+TqGDf9qzDbKmB3LNcXw
xRmkoWQKzvBbQ3AT3UajdE3rZIZf4uqb6uUAzN9L/kq1e3kwVLvx0+BmmueOldf7NaQqw3HVPPqN
TMGYI4zbth6aRS6O1PeXxcIeNXgOQu1BtZgi/uxSasgNAkY8OLBfvhc9vqCmnpav36UgGKYe4AT5
ouxxvfY8ZDMGA27XeVAmVgZOsjshy/XerVP3jxVX/k6LR/+M0/RwDDXllc/C/12T4LD/b0ZnS1/r
wU2Mgz86aopORN8C8e9eV9K5CTGbRjNT5NrEVA0/3OLRSOs3yM4+Woq5khovLkFMuikGswop/l1P
ZAlgGX1lFekEZGeSgyrp+bGRrOwrVnnxAA9SX33BL10aJC7/hJx+0sW5UScYAFZ9Gp7rYRgR9suz
9l2h50N7qqGBPHiW5ll7D4BpzvM+aVZOrbXos7vYREchw711cCZJMU+89Vz/IRVQP/XPgy/t3G5N
q3zerf7fL4nOppgWqmnPH8WQXRuuK6wjdPPBC38lFqKUxtagswRteNO1H+r2ua3dlZxjNexsmpPc
k/JcSz0HX6cGAUfUbFBPzI9prgcOugEtMp0oSRSVDQEjkP2dj7LKysmzMNl0eamaU46iLDDvv8qN
VuDDVHWOQV0Nm1WngcAwKRG66inV5WOAjM/902dhPRPRpM42lTuoal8vrgEwJFyYNHRq8RPqw6bS
nuQ23IdSur8faOFa4jLCKcagNk/2M3+FBF2VdaBrz4GcPfhGJJDspmsLo5qspw2s4eeApOfKXTjt
xnl+gD070gHUo4wb8zGFzqAZhHHoUIXd1MFHyYTciqbM/aGtRZmdbniLTIJ0vueU3k8li1Bai2Eo
fv4vQUyb6i7kG0pf1x8qVOIqLNoydMxM/pN6FDYs9duY9N/uh1n4TC9Ozf8XZpYxdjY6Up2cuU7c
yeg2KsmvvlZ/ur6B5kiI5o3axsXrL8CrkFOGeXG+mXaFbHfAxtMkfduO6rPRDSsvl8UvRJEXxW4e
Ffr86a/XTedRvzAdX0uVQ9sYw5s2E0g9ut3w4z9M4L+h5i2owO19tU8728ETpv0gjVm19WqEvVJL
3vlFLM4Q09a6sIvDwwmSFxNgIaqv1zOIzpkZ2yYu9FVBWUhtHWQ6DyAXT68eGkiaCY2Ls8KElLoO
E6ia26dQPh2rRAMN1iypl9jRgn9npP1ZGdZQL0tnE1LgnIST+DlNvet4bTNmfu51ilN4MN8Mbp0P
SpKg2IFWyQb5vW7lqluJZ8y6hxWQ8CLEVYKnDLIEYEo1/lGx2+ciytOP9+dyMRaFUBU4AFfdPGEu
kW9AFo5SBBYNf1CkgFXrSpGTGj35MzT2lU+3dLEAMPsn3OyIMuMUL+Ku1RkPB6H5Hlc/ZHH/InF5
MJSvVv7l/uimP2527oJno+jEaS8bN4D7qjO9ODPBfVWW/z7Lu2f4xCunxuKIoEMAr3+B6c7WfCkG
CpQpdqtQbivEveo9bZ53ETQe/CzPUpb/aJVYX0kSFr8aWja8cSba1RzDMcgVzt+jbp8qLdm2ytsY
weyssnelrK1EWppBRWN1aZMFKTfz9dqP/biq7ZhjxJQSxAJswHtBrWUraOql8XDLsqvZz+zp2bNA
SJ0BT2gcHWoS9UObStEDqicQNdsRsY8MBdGVq3LheoF08m/A2TrMTI3DHl0GFLA/RzWdPX/bdB/s
iV/dr1lsLE4hUCXU9mmtkFFdTyH1sMauiXcqOvdRhNYhSteSmpUQLznlxdU1+GGPzkgPgdHL3w1t
+TiuwnkWznY20D+jeKlqX4QoRzmFIQmrCxbTL9mtf6V5CuWoKz/f37JL++kyjno9WyrioONgoICo
ZlL6oCWhNUlX+8p7HwOYAvWbST0CWi6a0JbnrtXepm8xPzDYn5RIwfaAaJgt9yLCMwcHbBjJRpE+
NvaAH7Q3GNsqyj6LQCvOieoi/urL424slXTldFzK/cE4gMsC+0gTeH6BWn6OCiur/6zBSDsLIw+6
Dfxx7e1gRDzqtAb5H88NT6aLp3NWxNhdhnH0+hrK1Y+YNuvFl0YNI6kARRq09BBvJmH1OWS8biXK
4pYHeIneMbARyAXXUcaidr0hoQ1c1EH8pYmC4inrw+bD0Frd2VC59u6vq8UdfxFvtuOhiZtqKGjX
DprMHYf4ly33f2NNq4Aed9syVV+f6/GMgU5tYLNJb382wAx107bmSjqFXfrRbEtHR0EESfmVeVwc
10WY2bh6Ny3axgs4ycIKzS8VdwC0bZxCmHsoOcdo0D7dn8jFLXIRcLZF+kJiQ/S4DctB/qmpQwS+
fOWTho77Rtfat7QQnyL6kGJwVwIvHnIXgWfr0gXM6Oql8M6ilfMfjZmhwgp9cuUqmn7+zQkwdanI
YkG+zVP0QIItWjRUEFuFlmbxWEvNTsvGlftncfX/G2WenRtymltDI9tOm9dZshnBaUZny4zrZp+q
Bi4ZvRmUa7YoixN4EXT29B3UoKQqhIuPVRSIQbRZipKHnftr1LKVKbRnR7g2Cj3NkooKxhBktH9Q
A0MGVuxVqRtWdvVyKEuQerHX0Pe9PkXUirO0tUPXKWSzP4+Frz6VQZGcJH3InfvrfnGjUTL4f6Hm
WbldSZGmd0DsXQUVXxfpmrOKtccz2i7270SuQmdIemulELO4ToB+TBh48vN5vdQeE/hyPUD4aoh+
xM14goC4z6P0AHR9paK4uK95t+HyTg3YnmPRWmnElKHm8SYLdMhkx2+Tn0qR/45M7wm5IIwuvP57
6a8ZfGrTarjZcLj1UGaicYKx4/UnRLgpGpA/Cs4VbZoAAd3Rek+lW7I3ZYNsyxb+je1BE5Hjz4qQ
UD3JK6/75CpWbX42CxtZjkr2vF+Kx3v3APvUTk62jN0aZ2GFBjyuTmimpFFr/E5EZqSYyRi1uRml
yYsGT9bA3iBZxn+IQ0IKPLsyIrRBgrh95DFUKyjbGPVThVmt/S4SWmxQVdEQiIF7HqwR55f2J3V3
2ME87njgTov94uINa7crIw0Qs4potplN/i9rYM2l7OqlpoeH+wTmmF1KfR7rjXBF6YRZthnK75b3
qyuROEfVRvodinRley7tGRavqpLLWFiczrdnKUVloHVwljI8hc0fjfaloKJoqPHOb1bW7+LsQSsi
dbIQpJpzZ8uyxNIAEzRHkZpP9uTUUbfH+0fASggxe5ijc2qqWPV5ZIc5ujBB4WIKUaNKk61cD4vH
2sWemJ2gSdIlhsSV4FjpuEXtf8Pzc5sX1f7+eJZWA1oQ/2y92Wpo9JhksnW9c+NG1WMMLPCj4XPf
IULcHdyIXuQg8HxptWTY3Y+8fK79G3ma6YulXiEgNfRoJp6iuDAerdGTd4YRqU6oNOKgkPP/ly+H
m6uYek4UYaeFehFP85PObDwfQlGIQ0cYDMlZpxm08tmW5vNyA8+OsgKlKzAj0ELacHRqaUCsvPlg
lBOULQ4fSIL3uI+8lt0P5AIc57+nxmytBGOlSBmeXA7414+N1qI+GH+Upe5w/4strv2LMLO1Umph
oyDTFTm9qX+kBPvBl6qVj7S06i9HMlsUQxobbReLxEnLOIp2lTYO75NGwSuzGYd0bd7mS3DSJwEU
Qw2AdjEAy9mS8ErDQlNqQFcokdEmBu01vLXLzy4SHPdnTl2KhIn7FEpgrj6/4UotcfEYKtpT1rjv
hUKeHGFO7yMTiFamifUTxKm9JYKHCjHnMfhGo0XKfndycARweUjDX12fbkqE7dRA2nu8uiu339RF
/akJ/Idh/OKhc45M/8rZPf/gzA9OP2jsgMADJzynocZ1Z7p2jXSQbLcUWUfWVLtSo55D4cyXGDSY
hCwsQd95dj8gmEXiIwrbkV0NMeVYl/eIzeEZlbWYURRmtVUVDlo/7atzjzHMHjRp+KVE8H5lsNPH
vkxCXn6IZSsU1GgN3SBtJS3Te1FjBdmjqqhTjQyLn37C1+g0PIpXkrr5On8JBrfdgEs80Q5nx8QI
r73wsrZzUlE+VshkaCHi3kO9u7/ulj4gCCxqNihJWNCXr888JP0bYPIYOqqxlqFkZsjvGqX8ez/I
/MibxgL3hMHIpnyrIlGbYRoERYNKkvke/RHIGA0X1c+uxMuL9t0qs2bpQ4FbeqkaUCecVwo7qciq
0i9H7P7ycuvnreue2XvQoYLIN/u9KXAHykuvWzmbFvYwkE167ZCXoaTO93COLZwJybDntGgekmiI
Dm2JW0g0pMU2y/s1NNPSEoEWAisVvih4ydm3k7CthrI/qo7tD49jLG+DRj4FbbAyqsUwTA+1LszB
bq5Ft20wATAkfE8nCXFsHXBv3/vhSolCma6g691Ft4bVMVGi0IafZ50qVbUWfrfvhGESbPUchVk4
mXIYUkRMPlLy9bc+MMw8R5neKx49Sbzz7LWVevsFp5YRMi608ids0GzXtRHuhVYBAcEK3WjTY7iK
OpXtIX4ar2FAlkOBA+NEgeg775GKVk11tGQDJ4zaTSfexkWN3DFA1DXe/u33Y0zcKYKrDE2v+fNQ
Cmr0GVFEdMgxvipS8qnosq+Bn366v8lvTxJaDDQBqM6Dxr5RJBi0XogQOW6nyqKEVwly1ZRi4pUz
2FqatukROB2KCIfNS4LqENmDVHoJL0HPo12JbnlwDN1W/xymZcIdV8pt78j6CK0WFjBaz75RQiWV
QRKnmPHQXN12XvyWFnz/JpSijFTIM+otLJ7o2fDS+iz5aWRtWpTOvS2anRP9rxqlYRPVatsDGMR3
zbLL/IMLDuZnb5UaBiJS0j5Tdmr1jYc3FDYGZoSGcefiRNJhrcFDpo21bR7yJNjpEfrWG3D6/S/D
quSvcSIh6dvZslRiUjqGvGaDxvgmtQaywwAeuGBUtww3IzLRv4PQwM+uQlsshzuM7M9TJJmJtVMG
F9cPNECrEN3oRse4Li2Bz1mljn0WRYH4HdKnbOBagD1C3xSG76bUOrTSw96fLMGgsynbLuq6Z6lS
wn5vqbBJT2Xpom1eVsiGbXXIs+HGsFxcmIJosMZD7Qfq6ORqoj4OnY8wv97kYfVQwQg9F11IWwZq
CvkKwqmkHnWs9/W2levOO1VSHyoOvpHST7/Mg34nYt3It2jyiD9GrmDqpjWausbYu70YSOxVm1cm
NETrBq1TJFqnpSKxTqmp/mkz9RQn416o0vs4UA565767vyUWdp5G9sjlp6oGojHTz7l4UJihjyoz
ItVOhi/JPkYI+oGeKW4AqVSt7IuFbaEZdI9koDEWahLTT7kIJRe+HSi4YZxEZW1jPXhSMF7BTgtL
y/bn/VEthYLbTMFJtSelQO06lBgjy+yl3nRQ5fF2RejRCc6kcYc6sL9F1m/tUbEQT5enRgcziHrk
PAe3ywD5FNQ5HAnzQSepFeUppyJ6UHzP3yFXmb6/P76Fr0aLkRwcjQLYS/N6BOK0QZCwMRzKoBts
1HZ6aW1N/FHuh1kYFiqYFLOAjtHTnFclI3S9EX6HQDFUcvfg93p7EIB/YCF3x8zIVtaHfpuDQdxS
X0RbDVLq+VpECRwv5B5IU2JkPtLOhhu+579WnkJPzSlmAU6mjJ1r31QttN6VY16dOL+amEvX17Gu
bM162Mq1rmKYELd1vOmGtsbjGT2JX4j7a8VGwfir25SSlh/CTMvfGG0oQ5xCivpbrSecV72IBmxH
uqR/qJsS40TbbsfwUcR5iP6wCrBgm9Z6227EgHY/ihe5/aOMFIp8VhpPDxmzfUChkUMspKHy1cvz
3NziZyZ/aDDlejR9Oz3zHBilo8Yjqz3warAmPf8aH3qvEhheIXrCEyLsyzFdSZIWbj8kO4AyU8cC
cTJPHGSEZbosNwdH7eqjm0ZYZnv/IQT1PvOlGwYLdJab8Kwe7crqVcCNAu/kdKc3a5Xkm94iSg8Q
/P6NMSVpF8dI4aV9jP5C4XS1qR2zAnmT3PD/sFh6rtqheCzCEIi2ndRPSY0DKHlwZK0s1YVDWleU
KY/m4JSN+ThrA0ajISm2k+d9cMREBLcqW8/2Y+6aZz1rm2yTA/Ff6cRNyfIs/aTqw+MEFAOrY77r
Az3m1cgyPQ1ZrzlyN5gCVGNt+PWhiRJ6ElIR47kJZKut0GSO6vDN2I+dtfIeW9imkG+Ao1An4QEx
r0GNmGuURpJmTh5+qu1jNsY7y38rxdk2xomoXqHlL6xahVqDxlEHGwdKxPXnDoLAiBLNQvcFG1Be
ZttkTFZW7cIxdxViGvDFivJ7eI1hqoZOgaawj36OqP5Gyi+LrOT+ebo0cyYyj1RqLAVFhdkNWGmQ
eVvLb51Uy7EZx1Khx0qO/oCArlI9U0BA8Luv+tevVpzmiIgunHqrQQf+1+Ior1snrLDP7d4mVb6N
xLCxtXOR1Pv7Y1y4mii2CAOyMkQ8+FrXk9n5UT9WKZZTboPJiRS8LyXL3rYarhH3Ay0sDNYEr70J
PMSVq10HwuxZDlpPNU5eJz8avXjSJW1lLAvbnAnjvUBLdoGFgfFFUiU5phceFms8zreVdjC1ERu1
zyWNx9ePZ2obgdFGuexGeMgLcGxQUzzhA93GZzt7zvvqdD/E0rch/+Iq13iKU8i7nrLRrLO6KYzB
sZvE24ICnEyyDFwGE/xGXh8KrNp0iy91TAJdDkwrcd2THbQmapISJihWAUmi+nQ/0NKjHFLy1HJD
8B1OxuzOSQNILENcmU6g9Z27x4gal0RI+vkxC7GE8pDZ1s9Ixyrtnl4nttaRPGhbKen7ZtNFeLZi
u9faysrXVBbmepJhhANukxeAcbue66opUyoreD/aZuWdpC797Frix9BTtnftgjppGsrbsqFV5xfa
p6qT2scyjrtDD9QEI0i8HhI1+SONarXyy9Z+2LSvLk47CTgy6VWGVlj/Q+b9mJY/pOHr/Y+yFmP6
9xcxvFih/uhagxOk1ZtB7U9CLvaFvyaHt3BwX83x9O8vwsCqxuh3krCQu9F9juJIBQ0z6tqpon+6
KxWRrPTmlgIiS2dwhPOyvwHd1xoCip42iFNUyX/8pDj2rrE30hDCm1f8fP0cUmriEOUkpaw126zU
C8x4HEwdUXAMPA96QHnprORdH2xx7xDxyj278Ml4KEFxQyyepHNegvFq1Rt81fTPo9aKxxRYWbgf
AHXjAcoOWlkfC2c3NUFKrtNZBz1jtmdrBLmRQLU6R0jlcbSjQ9yu8U8WQ5CnIOHGsG4QFb7eaJNZ
rH8GXGd80zR/fK5Vew2KsjBr5EH/RJmDKbRAeKWM85CT1zAiRRqUD24eGI+aGvcrh/fS2hNIuOig
ZSf+xWw92IHaqZ03WI6OagBNuEw8WbX40WJweapybc1HYynZFIDSQRHKL6p713vLLbwCqqsfn2sj
dlGGT42D5kXJpmztB8Tb8aHUZdf/ZJVK9WgY0ujtX7/8BRQCdB5MVuU8jzA0o1A137KcXuT+Z1+R
1H2L781j5+pf7kdaXCkXkWaniBWHkdfEZuPg7fsE4IeK/2uZ3tOb5XIws28nUJZs9A4wViBVO9Ud
HSqR/2EUFu87JDrFhFSYVdp7jNMjXQoyB4/LN55h7SWSyfsTtbQkqEshlTsJn970LMKoAlWUR8k5
gQW0HUQ9HHE5f1vDYf+BcdQPkcvyoYfSvGnMMVh5/Cwtf1IEOls4MlBBmo1P93pAUqMVOX6iNvWu
sOMs3MZ+OlpHe/TSs2dgLfP6AdN1op6DvAG9vTmpQOmSKFbrVnEoLfj1xqzT3kmscNwHvsBjy230
bZBMRDZb5uIOVh98C2OGZTpJUfLyuRVd8dyuxkG2sk9GlL2n9f4DV6kH37Tx05W016cFBvcaCBfK
yiyk2ZWdc14Hap9kCAIW9sGwm0mqtKAaSAfgeH8dLWw4sKRcM7pFTwgW0fXRgnfeiH0uCHyjbdoj
6iFfy8j2D/eDTFtq9ljm4KdIBv+RE3r+RKcwZiajXFunQDICMEJ9QIemEpl2rItCBFsj4f+67awE
M9f7kRe2yVVk9Xp4fZxo2Denwbltq3SP3KF6RPhQf9DaCUVYhPLGk2ssCn2srOBbN2uS4zcjh0uB
pKMJ+xBPgZviZ6PldICVpnAMHM+bJmbdyptIKfd9ii1UsMYqum1+T/Fsrli6p1y18wRc7gPXt8Ig
OUedlW/VocXnDZbP3kVrbt/XbfcXCzkDremYfKlMh32MPeITcg7DCuT1ZuInEgkEJ0qWU79/fgQi
aZnZ1ZBCZy/y/pySo+3Qhet3hp2mp3QYEkw3aZnJmOZtpK5W/tz/7je5wBSev2zEKFjc89eVJFVJ
Yo3QuegQ0II49Z62C9BAux/l5kyYotBP5fnGur4p/TIeqU5blEk0cSzF+1TKD0J3aXOoK4ff0jJC
40ZmTFxfNzVtcBMuHdWmdwYMEWP/e6coG1On1Vh9T8K159LS3PGAo/jLWTsdQtd7Rg/qsMjtVHYi
PUdLAm9LtdrL8ppI0FIY7i5BCkVnhbP9OkzSylbh+qRr7ZDua1vb53KwLcS7+59oaebYe6Aw2H3E
mkXp0AfP0jQMzrGtRdD/qUH3dYJ7nPDxY9EiY9wPGJStHDtLCwMuEJVBfA5ue+CFa+gNRNPUocj7
h6P8VxiAJtDV/oeXS+bK896an66sQlC8NnM5iRjPS5GYzdhB12uyk7S4Afax1m/pmGc7EcJkHIe+
R5VA1XeBFq2Bq27f+1NoVGsRPqP+etMgo0KfAsPJ6Vh5uuUeslb23o2uh0kpovpGgGW5PHQHRa+s
79D0gHIUfqP80r0Rl6LenmzpO58TcmVCbu606VeRKIjpAYWo7uxOy2WvKpsQUQEMnBCATTFpkrEK
6caVNGhpBdOuI9jUk7+x2GpGvzY6AbRB7psClx/ZeJJl/W+ad91r0T0MgiYBwHMOnFsSbKvaZZR3
GJN5CGz2ytkb8OfN1gCUS/MmTC4NwDfslPleMW0vnrRlUbRX1cnb+9QJsfJwWpoy+qlTwZwEh7z1
etOLONMT20wGp0lHQNf+OXCpDVVrOooLYWg3UrjTSGmmROo6jObH/ICRg9nowjdd+ZQb7anKrNcf
/1NTkx03ZTY3x7/EeV0k2I47UXiO6sPgIUYd/WV+9/fPsMXRcMngFSHQ5ZinvghhCLmRc81JqvjJ
dMM9jppvqOe9/pJ5IZFT9BTU7+Y8NWEnjawgpnZq5M5+NIcqiU6hqucliqtKH5wiv0lK2gujuUY1
XDjBUKJEDZXCIW2F+cLD91IYpZA9p1bsnZD8vxhOHUaRfFAy9bkS0kGPx5WFuJCfqBQ7QGlO9Rxe
8dcrRIqBZdGsic9aZqrPptXgCWuMIVkJGErJ75Vj1EX6TnhZdFAT8f3+F13YaROcnIrL1BS/UVf0
zK7L9Tw2ndGP7aNfYYjsWsnaRb40rTpyG2RAggt2DhnCsxpFuLpGPj/+PsYlvjDBo9tjldx8tpPo
IK2+0RYDWqwedD5erAGuJ9UF+ynsYGKtbD3jEAtCWW/TMYNh+RFD1PtzuHDHqgbnKd1w4FA3L2AL
SUO1AiboVGazL3t1I3EF2p6/aZuVtbKQQ4DHoERPHsmTfn5o5eqIy05iUzEIkFQGF+RNZMLgOYNA
s5fDwj1TtTD+3h/eUlByZ8hiJC4oS80WKG7RWezpOcYOvMR/lwg8/q2HmM2o+7b7A0UePHaNMkXJ
5X7cpWkFiQFnh4aOcrNorEE3cztUw7M2ht8BI3hv+lEvnvIuTk6d4kYrpc6FnUD5gjFOm4EEZjZM
AFRxhTF3g9f3sKOYtouaNeScWIpBZXNSUuMtfdOVAOSEFXady46ap2Z/DOD8ujtgFr9TL/K/Z1kc
f85MxXvjhkr47A9UTTa+GPytpPfyTvFbbR+YdXlueH2f/NgPPpgIiOw10/V2JCHdkxbK/0PamezW
jSxp+IkIcB625Jko2bLk2d4QrrLNeR6S5NP3RzfQ94iHOIRvL6o2MpRiZmRmZMQ/WD/RDjdxWVD0
T6hfqm4SRNPPKc3aw5w41TmmUlIBOR9+xg7KXhPKuOdksOg6KsVgHrrKKp+0tpyeAvJ/zxzGL0K1
BT37Qp48QyvAdS9MokFUyueaxv6zqkmqGydO8a8iJ86lm9PYLchHDyrGn5cZVWkEJ/EtIJ0QbmVD
PsKVU8iXvuzTT/lkCDfPS/tDZ436x6iyzfd9oYnDrArpqE659NRg1nyKAcR+xKgud6cpmx+toAVQ
JkmeNKfioRr6ykIhIC98Leqjoz1q+gNCeeVBkkFNhONuVr1xD+JZZhKTyBOYN2XIrOUn4E5L38xa
sGuqSxHCs/YwnRvRsjijgSulScvFsEpRQkT1TQsvPj9XSJpT4UetvgdeXUg9rwoiQHA5S/i/wk17
8yqRObwyESaIkolyvmh1Ls5ZXQSnMNLkH0HTyhejw4a7kHC8V+VaO8xxuXOobX6mRakAgx+S95sS
dmLUShWTItkdBLkgPxRtuyNbtnGUoJMNFot7/c/76/V1QKM4Bjw3Vv44p6CjwkPXmIe2fcE7+/6Z
tREYDAT2CigNTLc1+H2ac6nAMyN+wNc5OimzIc4zQLPPiZFHh/tDbUwbcgs0hdFtQY5mXVjQQFma
YQqfbpLLc2JJTwCod47EjWlbHIgV+rXUV0mJXk+biqe4k4CXvKhj9R7ls9NkqUdbCh/zcc+l7s8q
rwJxsbrkAFY1akZrRAeE6gmFejXw4b7JXl9pbtfOiqs3mulWjYkUDejBo6iEcUjy3najulW8IECJ
sqgdTK5KsNdFYQAI6wS4KyMcT4Y8NjsJsLqRWABXXKoEqKIsWl6vp2Qem2gAL2tfyEDD/mDmZvzG
CaqAI3CShXbOUDX40aZNpz0CZrUNcNhBKV/kzkoRxTTGD0OjI1Fr2GX7MUOI/gXEWOPSUlNe7Cko
vQnXBMDqQTkloFwTfK4MozGkxzpPssazh9S2D0kVYZ2mjR3iEbkcl59gmOrvpaHVx9P9GNsI5wWp
zIuequxt+09NmmFAKc66gIqez5A3g7dZrIYnOWv2wnkr1vCHXoQhQLBD0X09sWaf42wfxvYlbxB/
qKZDHr4X4rm190wPtgaCArz0ToGV32RrQ261RkWx5KK1S7bkNZ2J2Wd0yPbgmBsDQcEig6E1wv5c
h0rLqkwVxCa/aS6W9Xsefs1a4Xbp3wqj6TwtefKRJZmLQuy6wFlXMyDavOt9+C+PeaNd0l7+Ahhs
Jx3biHzmi7tuce1Ds3NJE6/a6mYu6nbEMNNvosLti+XOf5TmT7qpuoX8MOo7Z8/G8YbwI0VTBkRK
bH2S1o0ykg0IvN0N/dFKQZRp4c5hvT0EhyhnHM3EdfMIex51NuETPCCGUPlBk01+3mTRDjpgYxSU
xzlCUVFakoZVYEemPfRyOBd+Lk/SP7LI+sI1tDHc2aob0cYwZNs0UCh0r68DRU/TFAF1HOPjxONZ
5+oJhjXVZ03a26kbhwLXAcJMCybgtlyatX1tKZLNEdjnbg7gPRgK36qLnXjbeHaQmCwdUp23x00x
Me6pJUJggUQ7S58SOUJ+CnEOt1fa0Q2H5ElDuPGvTzudryLTWvQIbk6GvBoMfZx4U1XgqD1QD8U5
GdPmbA31Xt9yYzNxJoAiWxDUfNvqZjUGTZJip+v8SY+Lj0kMOSloIytySYWjS6MI3fQqPbI9IYV7
KmUbBQekcGkFUVoHRLKOlAVWKZdZa1ysQXsY0u91dq5U+c1YN4fOpCcmTkm7h7vYiBnq6jYZGP0n
qhyrx5Uwx7yL+yrHRinzlehdLZ66bm/9NiIGlU3YgDRl+az1FZJVSjeBgTFp7j2DLqKRdpLnpyH6
neV74MmN3YZR2p/6JLAY+gavD8OSs71VrEWJxiw/Tyi2uDhwPWIr5gnT/PrXYclYPExBiFLgXa9X
Xs1h2ScUQJVw/j7Y40skh19apbvcH2YjLCCWLGtDhRd5mNUSBdhcxUDZR9/Mo+csQJQvg5mP6XPe
Z74TyN+1ZjqZzU5mvhEYdJP+hAaxccMe1iC7QmlBR7sYsmM5yee2T9/JltiZw41DeFGkXBThuZDA
Hr5er0pv5gCTOQmTtOK5ccI3cqR8uz9/fyZolcECzOdAVIBiE3+rPW1n0oJeSme/LrMqPqStU/8T
a87wMY+UHMPEGFVFV6o6OztMmPtqp7xNuuGkBvT1jko4yuOLisNw7c/xKGA68SmTV5Aoxqd6nPS3
cuxkP6nJxz+gWmW/O7sNn6OxdCSsXi0bAYo20bygom57jGSFAltYjy/F1I+KC0UMUWoDGHwpKYED
MbC2NHe0NelcdHbxlAStE6JHl6vR2YAIlj+UMYgvV56yfPFcMXgB9MZlSkxtL63YCLsFwb0AYWA2
3QSAUNEoMVIjAYZsvwnn+BRO6Uf4kYgZtkeE9RO3hgceAuA83F+v9RZGWYC8Fg0kunFAr/+4Bl3l
M2LQYsoDPbaDcfhWyvSTmWI4Hk5lfRgG++X+YOujaXGOQIiC04lTg5tllTylVtvZzmjLPhKsX+Kq
dUtzpJIVn2z7vdbuROJ6SteDLZfP1Zf1Brt2qrBU1408xN8+NXp6tS2GRZ6GWWByKbMyWNT4+/F3
nI9651b5YP+8/8Ub08sXW9AdeaRC41x98VzYOWqpGgT76KXLv2bKR3M+RTij3B9me2L/M8zqW/lM
va0svlUNlcGLq2Q4N8JUP+ZKMLzPcfU5WHa8V/Bdfun1Tv/fCf7PoMsCXE3w2Md2bwECf3D6WvWU
abBcRe2Vi6WVEy6g+D0XPVKZcqvticOuz7E/I4M6+vNEvr1HkYAZxt5c9Ndt7TxZ01OWVztZ8fpE
/t8hEJxi0TCyXpdjyrkZtBb5Yz/QvkkSbirz90gVO8nd3iCrZeuTMudKSdFBDIXALwG/hpEC5pGk
q9mJkL2hVosFkmHGKiFy/KjMUKRwJCqkeqh2rgpb5S/7sH/mDncBWh1cMjdkxrmZ0ymwMTcZM9m1
lH+DFksxJ9k5uTbDDxUgzOLBAd+AyAXKnmnYVK3fpC2+dpWk0eFI9aMTNM4Z2m56QmvEOk1xpH24
v9vU5Q67ifyroZf4vIp8u2tDfPuG9CGRqlp4XVwqD9kYi8bFzqw+Ic5iHiGbxe8iZRjZFXpfJr9i
UUQfOgWgNyUd/ZyYhfmuspQSVVKoYZmbj0n92AdyVR4CHG6PjciagzH3A7AI6maGqxd5/2CY1WCe
7n/PZmwsj3TYU+C2193ZtC6kfs5DUtJh8Jq2+FrjU1TL1n+zpa6GUVezFsokwDJiI5SnD3EbHvCc
PUa7jJ7NrwHZvPCIgOvdPCrmLBFc0zjBJs5TbGAblNlD7dKV20naNgPwaqBVFJRGXs6KNuLF3jnQ
FI91qHql/l5LnqfsTdH79xdp6zpDnZeiG+u0NJ9fz14zkxHwOMr8wpbeRI323lTLY18MD11af0Jq
/Fs7KCfgiZf/17DWUjm/CvWZYl3M3o18yVRO4Qi31dJdaaw/DnpAgtU+tPP8Wcn3mCtbc3v1tdYq
DZejQiAPZEqXVm3D3wXKwR+UNhHSuUuMVjoUmRwJT00ySTvIkoo54/2v3rpgeAAA4fnjcLouWpmZ
Zhe9DRkoDvODaLlNo2lnYrfC9HqIJXO4mtjcHMeCjW9drGl6itP0uWjDF7O2dsJm80ucxYmetgIC
pctRdj1MkwdSlAN4bAXAzlIZf4292Enr9hZrtbEbS2+luuuQbUhR9Kl+q72O2uW7UAvduvoalT/u
L87mzMmQoBWLStxNgWJWm4inhOxccnm45JYXOOUhzfbUgrY/6j+jrHd3Vic1agwQrm2z07wkiuX6
gGOfJNwscPTPTdguFcApQRxVoIXf7hzKWykdXbX/+8plFq4Wbm7isCot+kGRZZ6csPtuB+mXYvqp
S/i5qmO8g4DYSlTx5qBmQBeFWtPqeIGXjdrhhGlPXIrwLbFYHhXAQW7UBoj9xMW0s8M2Pw9A6gID
RAl5XUcduqGeg1TFjdQ2svd9NPeHqZn6xzqFh1nDLD/F1izvFCE315TBFqYw+kJr2lCa2mmL4rR5
iZADM+bxbIbU03rhZaPqWZPmxo11vh+sm/N6NeTyJ10to9TC24+bPPajpDzRrz8UqXRyZvsLqdPO
/bo5pVdDrZZQjZqWIKV3YEzRGxOSg/wDxSi3bORj0327/1k7Y5mrawGRzqY2DMCio/jSSIEbKok3
wuzPSHfoou8kr5uTSOfXWjJ+MpTlr7maRG1ptBgVvsm8ID/hg/5SjhjjmJN4VIJAP9z/tGWa1smd
cnVirja+pM2lKlMluDRxEh0QJIiejayej1oomY+ZHqLNGgyNi3l4+9T3TXC8P/zm6XY1/Grf13Gs
BxbcCr9vUXgZfjdZDGh073TbvhYWabwF+oe64OsZ5bUYTaKZCn8wuseiUTxdqf+LVwDU6v8bYlnU
q0UbC+wAB5zCH0Yric+BLJovQaJGj7Imoa16f9I2A+RqrFWABOWglUaKVwIt1fZShZipznMannUh
VASkMWq4P972Iv3n21a7mrq/mQMIQLvTwINQm7wxe0iHX/cH2dxjDk9PKkuQZdeQOKNH6NSy2uyh
1MbiSQr7EO+iyXq0xSBcodk+QkF/q2qyPN3ooAEghoHIf6u8q3eUrFbDcfbzcnIFBgNdlXlt9zFU
dy7xrQC8HmiVM8xGBug4CFTf7pVzL+pHRasu9+dvbRH7x9wLTr+igxWjpbGmGSP+WxmpJAKUZ9KI
c6lR8+aXkAvDBv022IGHVgZu107edvVJGhEsojxZKPWRF1H3QXM63fHCQKskN8yNtHEBttnxTiRt
Re7137g6beq5CPomhxAj8lrx5FxTD4nU8JBswJNJqUhO9ydlc7yFRE/z3li4U693ZWyVraiywfEl
0XB6t0F+jCTDeLS6XvXCHGjU/fG2dsrSzcYqFsUvEurX4/F6raaywUqqmHghYffRhto/osq//P+G
WU2jLFWF3EWy4Utt+dvBc9CNkOV6UGNlz1lzK4dYGozMIbinG+oxDnUJO7Oc/aFAUBo590db7w+5
oj2LESfPQtHOgbansbw1iyhfAQJEX1knfXk9i4UaiRLMmOkXIk0/tKqaPzeyOn1Wq91je2tjXg+1
mklg+kSeGcl+lQWekjkP1FP+Ej2/HDLXQyxfe3UzFAPYOVnPtYuOw5hBXb6x3LQfj/dDYivS4euh
fAglAu7Bas7Kym56SB/DResE5RZD6FgiI7OcVo5+SMt5TxF/c+IIckoO8KxuBBDNMo1aZ9ZmXzaT
cx4Wl0gq3/8XnwRQzcFaewE8rU5nNFyHrKF5dekl+9w10lETWukmXf/ODpudA3pr+nR4BzLG4YCW
1w8CCFq1NFc8HE2KkYd4hsev6HPrGVEsucVUeX//aUuTe4HTL7Llq0/LyLoGBQUm366i6IynWOex
1UBm4kzoDYG9B2HaWq3r8Vb3jwrBQx+yKPeF7ByD2fa6ZE+Hfev+vh5iFYC9qk6FFKI32060lZBQ
fZHm4iKqwndofjmOuhPwEAvZOOvU9XrE9d4VpYHmrC35CX3M+jyIoP2V4vsUemjly45n4qUNJCK2
zfkFcfrmZEZ5+UizxrI/xlKRp+dyavXco98/P6pWqxtePyRcnVo5GL0XW0190qbGfC5sVQxumRVp
feiiaHwSURc8m2XAY3EsTfPjhPjfs55U1otayia68KoikTPz2PuUgOQJXIFE1MuUh3HkNvKYSAds
MQoQLrUxuEnhzPhCpXP5cQBs87vkAvlS60qiuwMQoN6tTMP8WehWoXppHAGoVbpIFO4UD0l45ELV
fvQ0H60jIInwhz035VtnBhMXDnEVHhozqU3cYWBaupEiRtPNnTJ/jkpeaG6T59IXzq/5fViHEfqU
VqUu4DM6fl5Z6GN7lCytoSOsdPkiIqyCBU3UZiGTZpmB3tzQK6FrlaXzoe5MNYXImjNO0cv56EM+
LfI3fOzcHOW0TK0HB2O71p0gRBle3AKhOjpV5sBGzcQQvI1AT1ouQMoyPEYZWpMXEPZV6hkKsDnM
prpnM2n+mc3xhVJnZrlgxozv0mgpsdvYHWikoLYGrwwqJXtAigDr9ACCduP2atyhLIiZPHPmLP5D
ZpGo35TI0Z6r0BBvMDuW9VMS2VN9mAVACVft0C4jGSxh12iikd85fPTgVRXPWBfYl/2mNrrquRkU
fKDztFVZ1shRfltKYZzroU5KL8ln/ef9Q2PrWoQXhVTvApmjtf36IhEwpVmTpkbCsk7dWUsPEO9O
eFh8/G/GgQ/DNWICL1p2+tWFpQHLK3TksR9rqQiKGQv1vKy/o6ChNp8yEXe/7w+3lWLA3vs/m/PV
ZynzPDmpDb9BT6LetbIWr/DC4OSwWzcflA+SbD8Uzp4E3uaBDyDGWTRcFpL064+UOh41dR80fleg
tCX3j0FeHEp5PJDVne5/oLI31vr9pFsikqbQvEx2hUKvkg1W4iaNEfen8H2DEHpsYPtVo5qqITya
9FX4KQq0NH2cxKxJhxYXVOFq1uCMrlqEzT9SJMxP9//GZZJvztKr2FpdSIh/DZB7HekyZg6uNuVh
qvudgs1e+K7uoGoeynFsRejP01OPoXxbVu4+KXrvQ1bXEAeoGdu1qV+sMLIPRUVLFtzx4f5sbS0o
ggLWYpQOcPUGWQKBZXTQs75MsfFQ6DElk/hSSNJj2Wo7SdANp35JH+mAaODuTMQn1k+KCvEodNQQ
i5QkJ4+8mmbBs/lnldpC+5fX8QTMJJo5gvpRbr5LDgrBXisaHUnhWR2kvXemvqzTOlRw/KWSAumQ
3G9Z56vjwajMrNdCY6Z/Zhvi2A4RGoNa0gEpMFobojGE21Byq9BWfwJpRivNSWlMeXKR6l/MMeBG
G3iORUd1dtTIM+NhDFwbxvy7UceezaqayiuzuPnViLKtD04m9RI8lUzAuojoXrtq0PWmnxaO5bij
mYQ9gEQtrg/TNCSPbUkT0k21KBGu1dNEwcvL6iC/ZFD/jpKuQL6u9F6x3Vag9yxwjofM7thxA59p
CF60ekKfTq1K+9mMu2hwI/DCf6uwsawp0wfEEW8iADCr3WbCZorqoar9XK9KTzKcn6gSh+5s9Tt1
561Apdq8AJHhqkEWfb1WVWKh8V4ErY8LlKUmLgWWQncnFZ4vLdk5bR8KJexk//722NqD4EThQ9Be
JUFfjVp2RqwbEcV8pMwuAWxOa+52att7Qyw/vwrChT1jzjzlwaOONu+bIT8PbJ+dfb43yirU2eKW
KkYn8NNeUQ9SIup3guRhZ7q2LsDr6VoW8epboqHIYs2WVD+zku9KaP8SpfwyT+W/iRxfBqE8OsX4
+f4KbZ3FKK4A90Bbmq28uv20rI77OQGmHsTDoc/646B+hz3m3h9lK/quR1nde02c9bKVQawNmjdk
dG7Qf8+sioP/byUGl/1kcwwvzCxIReuCQaoikIZNQ+k7anEUVfo2FBoKjepOC3z7e/4zzCroWn3o
Gl2hkGQ3xg9MEs91V11yoR1gMp7vT91m5KEth74Rap1o17yOCUNgeyMkRfdFWpFNjnYVfE8UW+zc
yZtfdDXM8vOr0AsmrcbHqgH/mXLvCyvM31QggQ4U/w1Pb5Lmy/3P2h6PVA8m5NIKW550V+PVozBr
uaB3atk/hvFXWU+eE33I7N/3h9mePWRVZSAEwLpX4Z2OKR6iVY4gfDwd9Wx4iIF43B9C2dy15lKb
gKzHOKszvBhF4wBiSR+sCMHhg8hF/2noAv2rZk39v7o089bL5IYWDjVY0ASTHMtfRrktueLMOG29
pqFkeTQnO/6OYtz0rQ/DmJr3lFtcnuoQFy7AQj36yz0JBYbdooJTgqUi34CY6yYKy3woJz8Km0fJ
wDPNHvMD5JinrM92gniZ5utM4c9YePyBigI+dEMiBjLVFRN65BfZSiK3ttr+AQ2RyOtkoXth1WlH
fbbND/cXZn20/RkUsCX8GBAAN5TegGZTYjuhdAlHBGbcRCvzb1mo0NSuKpQTd6ZzCdjVJyL3zpsM
kjvxtsap9BOO7tA5Jz8Zn+Q2PhoTWcoofwwB5wb5Wz2vL3Kxpx6w3kV8IhuIuCO4wTmsMzBqKVFq
iDK40HLQPbr06aVrna+t6N8K23i5P5/rvbQMtqiBQRelLnYT54FIUb02jNzXyriCpFcsfhBDKbV7
QjJbX7VMI5bcqOyC+nl9NihZUpQzALKL5PwDgvlUBQt5znKb8ev9L9ociAwWdyZ6WjeEbNBEwsY+
IfdRVvd1RXqfyMMRndKXSUuO94fakKgxSJMNImM5J9Bpev1Rsoiz2ikyPMZm7UDJ71Q59QOgdcMt
5uERQbJnUWkfyoI7xEreDKbph0Ehe/f/io0tQRAuDBfydRLO1VFVCQiM5pyED44i6Y+TRYMwaSf5
aeiSH/dH2tgOi+YNpDRqm/QLVp/b1RSEHDk1/QAI+4n7qvtocY18z4VeXfpGT97pqhSpLixxyk9B
1pZ7vdGtb110REmvgXrDX3094bllp0FTjpmfh87LUM3f6kY9c5PuMNU2h6GnBNII0OeNBiEa2vRn
02HA3ae96JP0jBDrwcz0nft54wRFqhuKxuJHtSgUvP4aiSPFcCbDvKjloxVS2EyBHWG30Kfvi2g6
/f3icSHQ7iErROxzFSYAYvoafRVAwAOumu6QtN05S5qvqjB/dE74NYiNE17yn1EirP+9P/TmdLJB
AKEtIhdriU/hzGak2ECDk/BpzotjX8cPUr1HSNqaTbY91yqqc/D/VrFRTkZrZaKRfJswcYuRbmhc
VPOhI3k8TiGS0UNo7YnibW0JYCqohytgD3BqfL2Ejl6gK8GG8SsTnXcvrhFQmiUt0110hekQYmIw
v43sfPpEA0DM7jhU/bf7s7txhEMWJYRg2xBJ65N1wIwvYe4nv5py7U1DgfLdEGbxTvisEyIuioWS
yrSSDtFDWYXPbLUx3LMBuo1V/A4GxDiT4K1aphd9SI65pj9NknG8/2FbYQMoDnjoAuJiel/PbVvB
2J4hdPp45bRHtQqtSyingIlhzPj3h7ppry+fZ6KpBC910d1dd4gSKw7VVmoS6jBx928Hme9jIhKR
ufRBLeOUak2mXLqx/2Au3B1RDudMtvBjSIzSfo/vffOlanXxdhoze2cWNsIaIYU/dBqKMjdh3dhy
r9R4k/hjV2MB81LHcOAMStLBT03ao+5sxdKSzdHTRM7kpiFsytjad5S9fTuq6XBoPrfsXzZMl5lm
h8p0pcDr3GhDQJadoDBm8UNQAG+JSzt4qpvBgtRXZnvp8FYE/YlZGkkL72F1JABF6MpR14JLmjge
2+OAlcdlKMPD/ejZHoYaC3HK6bM+WiPJDCYjCWfePfVLW9Vv7HD+Lcd7srxbw7AqvEa4AjlOV2eN
nSB3WfcITpYGGCqc6WI3pTVyUkXw13LXLJKDJNGCT+O6WN9MWFXTwSkm6RJkyglyPUMmSDVmOxfg
xhchnohPIRzIRYt2vcMbBamSas5AbkF70OCD+60cae4gNP14f43+kL9Wufz1WH/sZq4epwlObbYa
SYGPZ5T1NinofnuUyCTE9RKz/ATKXv099xUVk4Jy5FcFJYfPiEDQdLILXTkFbV89pUkd0nrD8ULy
lCjF8qe2B8QGGip9yalNy0B8VrN4+JWpMRuoipVMRz9Cy0HEpCbWemnqtK6o+uxJGKWZenqYduLv
oxEQHOfYIvQBVGAV9HURiSYwRuHLiugaYL4z2dmU0k9zDcx39+TKt84nLgWqkLDUuXhXa2hn5WzL
ogp8HfhigZLHND5KsvGM2lxLY24sC0Al83+RoSEsvHSVFsb6jQyjNEyKJqXwL5QgcxtY1sOgeu2e
adpNeZ7DCuNxjEKpOMIDXV9BfVmboVmqCDHgcH0UahC+sZRa9uBW2o+Ww9gwFoxjERryolwyucGM
4qTeGdLOom7N8mLkSUZKs4CHzeu7ELaTDsMEExRZ/9qF/wTjA4hHr+2P9vzP/Y2ytSe5WFEexA4F
vbXVKUMLSjICICV+3ZfHNqB83msHK95zp9h4pnGCoaJLMro0Ildh0zQU5S0NccMoRtuqoS/sDXXj
AbUZPK2IrZ1X4cbFhnMMPU9kDjDkWr/UjEjt5FYuMO5Vm+GpGSv1G0zYaidJ2po7B61etgGpxE35
JaKUkKSziB4CyekuQTF1rm5J1RsNiZj/ZqjFBpraPuG53nZ0boco0bKFJanhbjkbhh8PERgCY1J2
CqNbsbfwjxA3IC+4kTNsjWY0q1LGMQIlpFNWhS9onRlgGmAUUv8tz9k4FztZwuaYvGix4wH0RMi/
jvcx6kvFQGTDT7Xp3yzpXyJ41ZFmPI+F8dwo+k543JqNgdNZLBDQJCbVVNZX+BRIZCrdgkaihVlX
4YU2I0CPGJms+mHKRm8K7a92WL6TkEa7v+FudwJIOCQjeJRRSNDWQ+NMiUqOU+GgQ4InEzJ9GB9E
+L7ERff+SLfhyUiWthBBkV++edbOk1Y1WjNHvtE6n5Qgfhtb1lf+9Zf7w2x9EOLO2BYuWcRN8oC4
oF42nZ34ofzWmoSn6NG5z3V3LPeIF7ePEvobVK54OuOtfHPVVVOVFnKIYFbkpK4mWV6RCsCSv4rq
XOmK23bSzgxuVHwYEZA5w3HV3UBOg9yiyohuNe8Ee/i3kEr5U4/GgerKRV/8ypFX6tzWEuqzQKP2
Z0rP8m1RKsq/ncgqtxLJ8HJ/rm/PNfDN7EkSalqNNxoxqK+lvWNMtGvN2cOz8muq4rt+f4yt9WQh
UdPB9gHHqtWNQEZW1nT9Kr9ZpK5L9Qz0q3dbQ3mwrT3h7q2xTCykyddxf7jRCJIUExhVZs7+mMjZ
aYym32VVq09Dgk5gxr7fuVa3dgSn9VI5Q5HyZjlVXDydondUv0wnvwviU9BYJ9tUd8Jma5UWQ3Pa
cTwvb+yE5j50jHZInQtMqOk8WEN+TCruvvvrtFyZrzNcfj35AfHAYt0oYsBfEFnbgHfXrQ+x0rvl
+LGPUtdWfjXSB6f+ZE97OlVb+49U0+bg1Ok6rIsCWdXJQVhR/5RwmWvnH3nzYx5Tt7DTk5njhSXv
ROLWcnG/Um1dnOCo9Ly+FTJ8Ec2iqe1LW5q/HCn9Jcfpdzzb/r0/kVvLtZR0Fi0xNFrWVUaBMXU+
iYkSckjrJzFO9LXe3x9iK87RBya/ApCIPtrqS/rIsLp2yh2/LSa3j3z0sV0Hi9K6zndCfPlNN1FB
0Q9vb56NN91TBdR6iLJg8lCKRHpMJzM4jUPCizEbWufLCIT9XWJo5V5+Z2ysFZriixchDc7bJ6SR
ybWwZbrrWtwpw9sSFmzvypJRqG+GyhC2izjXgBRIUNQoUsb5jMcnoo4/xjFov6Z9PP6TTaP+jxk0
3VclUTg+E3XIc7fU67I9SHNiU1XHwtg+xA6GLa6SZ+YvWkPtO7xag/zRzLXuQUgICF6KsEJhqrey
eHRHdc6AguEMMrMzpuGNafT6OZa4sZ6pegNAKcB7viTSgMJQlReJ7aq9lrdHBQ1TbLyl2vikhHVi
nYMxzZuTY+XSJ3Pu5v4oUIN5h46iGZ/iIUisE6BP/b2ND8FbZYjt8BBOI5K6VmJp8bHsRutzLid5
AU9D7S23UHvxzpLLLt15ZG9sUpILVSOTItxuQm2UtBRlQ66IGQmsqU0PaFp4aYe17RAfxkQ7TnO3
s0+30inGpBnHFlog/trrjdp2WVpETksnOEq82XS8VDfcYcouva2ekn4+KtrXSCrO5OF73ptbccfb
nfISz32AA8vPr975it6kYzBUtCWl3jzgkTCf6HzjwmJ16fn+Jt4cyuTeBVSOLPU6B09KMoRWo649
Nz0Cv9q5rocTYbiTf28cR7Q6F2dPcg6kqW6+aJRk5DKHS0ND9xyaWXKpm2nvjto4kSAYcBohQIHr
wrqMPE2OOaOmET9MIDa9IIrCS7CIhWhOWPoWIJa9GNn6LIuXJuYGPMx4YLxeKLWycmcYlPShmeVp
AClmam/13nQeGymZvkltYD22AIWloxVOyVPtmNL7Se9U3Q0UDe8u2x7fVEVndF5JWXoHgHS7soBn
0KpnJihG3nhPIIdRlmMUhL7cx4+mM78oUgYeRPHvB9DNFEDmWKQeqacvNbD1I7jr7SkLzBrx76a+
tEbw2PGivz/EzZcwBP0QdIpUEBk3fdcaD6ZJBDEO4tmH0mETxpE3Sd/uD/IHgvPqkllGWfrVICZM
ZCRW15mYYEjq2ZQ9jMqc8pDpSmDfUXJCIf+jU7RoZKrNhEF6E3L0TuFhSuX5kyL39Wdt1L7paRv/
bca1/EE8jNmcPPtvlLtyW03wipJjvw8WYmGpdqir46Rh7Xz51grycONiNXiMs01fB3FlGQHpWInk
VGudp9rBg37aSfFvNiafsiAQllLJUgBa0r6rAy21E7uoQqnzWzs/9dpFLn/LWXAepQ/3F3ErUuDM
L6uIuwyw1NfjiEBNQwSHZ1+o8iGgSD510RFU5+H+MFszRpl8AXCQxN28tMuxhR46TuZFi2M/iQsO
T2dnW92KsgNLXLq3iE2yhW8I+WEowmYYa15pkVwkXtWXLSaXnVBfytpo/+n6IH8SPVhaF4aJkp+q
NEJreBwWP2/ZLLRL16RacQ6UUsNFZpaLr5GV4Cg1UgpMz1NrRO/EjN9VPQn9p8iHosJnygbRrmL5
Hh6w09CebCOp39up3L1NBil4G2pNMR4t08iNg92Y5F+T1iBrnBhD7yCVV0bTj8YUcnhs9LK1vTFA
JeVg4HrzjynlSe0m9qRYGMFEeeSOXL0tjMoqrFzFGHIJgoKFIHtjmdUTZmHRl4meBIJzYZ9nbxxh
IbPQt5BOjkkXhLxVc8TwI32A3hHOTfgcWEL+KAVde86UCfFiiUnQXV3K8syNdKTmPF1Psu5odmbd
ehZaEoCQ5SH4NOe98b6TTGsG9zclmlv2YJLdSspUx9WH/6HsTJYr55El/UQw40xwy+nMmpWScgNL
ZUogOGLihKe/rl5132rra72rReUv6RwSiPDw+Hyn75YOzS3tdWTLniOcBYSLDDlTGl3x/69P8GeE
jnE9zlI8VxjG/LcLZcZ/PgN4HofQbNXLbIKx8Oc5rXWL3Z7/4fb6j6r652f9kCl/Clzow//tpVw2
6G++2oFUZOM1ZpmFQDWkNl9NT/I+EWnZodR9+3+/Ov/5huKH4rqEtRMWiP+Q2vkMAzaZ0/k0zckT
G5t/ZJ7zONX/Qx/pI1zp//KW/m9vEEKY/s/DoEH+gIy3NjvxsF8e0mElHxZz13IKktfEUwfhS1qz
3QUvXbheM89i5SFm8kSClnnFJsKotgoLd2uIFRMfeetnL7F9NVv+vtB5AZJ0+cM8/U336dfaitJC
K6Jdeo1YaHKfzY9R2wFc2lKYWVRf0V7ekTFacxb5Ml+bLarNDiQLp+zPmoZ/Sby9GY3+dhLMlKjV
Suw8/KLEmIJty2XRMsmd7725OO2rbQtt3lj7zkgyF4iw/DNjcaEIpuBpt86WHuUZ3r80rJnNFvyM
zBUmGfeLUvp75/ba+rs+r+2ewRifjQUTLCsQhH2goqn7IZjqrAHxG7AfPyc7KWi83JrYHOi2VVqN
922WneJ5GauAYxE72KfPQUzyBeXsE0OCQ+4jFPyF9kuSz4PqP4N1rOdhqPbdu4Ij0pVJRuKcoCa8
60ZpT1Oi9K9Feu0z2WT8ucppPelgWbccz6K551aC5RXiCLx4rRBX0UT2wkVotrJhiE4sxjZCuJBF
IbvndiLeh6CRvV+xMvfFf7ZO81FPy1higcq6Ak35gC3zdRt5bjVY5jNw2M9dMJMrEuoilXuApj8m
DZatQFB2lZqD5MGG2XqZZtY9es2ASs8oOeSAm+P3oES9LyaRAMZN6zGjI2JdXNOWSx8vJWmod4C5
AetwPwC78wTGYbHwLa4oAvhuAejqr4wsXuFSuWIEhPaqZiwNtnwcm/CKGBNZjZjV/570In7N2/wz
8ktGTPx6b6mB2wjyWYRLkc5mPHrMiksf/3xnZm8RiqDCfGVdcj8aF+Rhj24ymyk9p2M8PS2T59dB
1I7dabHEVMqj63lzvfevB6nxCFJM94yxPcWPQ2tnhbdWY49sDqTJq/s+i7dy83c8rjbTbYkKxRWL
UeReY9WxRPUEIL4JeelwL536IJ5P0MPXh2xp1GlOFrU/mT0issB8IX2iMuyq1ejhnpEQJ6v1x/Xe
BL06dRtQVoiodEEZswElVtrtE7ktHSaSZ7umU1pObqYfapfjkCd90oJyCCtJiXVsjlid2L/vl2gC
kIg2ossHz7qHlnvB9GJ9eDPyaejWKsRgoLI8QHmcqOymoimsxy7BIiL+UYFvDM+AdeKKhcxW1lZs
0CkTyA1TkaWsU0XHFvGOODsen9K2Q9RZNMZjA3Ps0iVHurKsv0Z7MvMKLk1kMHjE/BmTpX1WVCwL
ckYorps9HvRWdB7pJ3xvDBaRJjCOlciGn06+ppAZaEyiJce25nzbRhjMcrdNdMeG4KCeQ8fT9ea0
Tvh1Id6Cix+8u+YKYJEUB09gMnzFdzKGHj4DyKMtPlks7gx9wULYtHxLwnuVevqWQOnVebv5yXvn
c3iAgfAuKNF9gh1LNOYFvp/2oJMFwe9xO1eR/QkzUWKkVxQd2XyNdDz8jfxuOE4pIIpyCsgnEkbj
l2yI2mIfrP+y4gbguQBp8XkIscCCTbf2GqkkawvRyfVgGixeJfEiHjO7rS+6n7Kqjwf27Bpf1jgB
0rJRWXOOcUMXAEfs7z0ucZPHu0ZuDdv8f5CQcBwksT2F8xIexgkI1xyOSup+jKEiADqiNad4a76a
EJt9ecZSCPArMdjU1CIoZpvaa6ASeFTQ+0R3q9TG5dIPyIcWsAx6bGnKAVXAWekwQnKMrw/jugLu
YyR9XpfG64optl6RJGMGzWQy35RggS1fd8RuY9i7ue/Ay/Y7aiR7aVoVSSg5ars66nDZkAHHcK7J
Hs/YO+pR/mHZoi8IkXPtL8F42xK2fUcD3c8D0VNtvYTdJc50Cn+Yb2+pTv1nn3vylnrrfsl2BNs0
ASV3/kC89zhWGP962kKDGmMZHNeV+1fdrslbjHPzGNG5r9eZboXHB4NX1DPRweuYOKdbuF4iQMJf
VdLZExTA/rnFjvD7Pg7hGRkM196CMVUvjdyTkoYGSZwOZdoA62ChZpHeFIqzU5Z4y00FXl/MwSgO
CnfBUREYv2i6hPVKJ3aH0lQdZk3SJSd8mA67xp+go2H9NlL0fonVuemixpDjCI+R1SUV8UQejzvM
600L6zsksD57QA/8c8jDIPyLpu1acp5tUT6v6OtyFCj9B4vi9uIsEtFrg5hfPMgZeNIOLoGLQtxZ
PXfpVPbbxu9NJ8Kb3/X72emOVmOMJyretwyvyTBX6YRXo9WZqQbET32km2gfaTPsxxXJQx/Os6zu
MRQoMoVmRMJhhR/Vs+jRg+fuDb9OnMtWo/aMQfq6BGqeazZI78XF3P6x7erfb4wMby1ONeRHDigr
wJVtjrP0hg9cSsH91i390z4b9ztUs8Z2MhyZmd8MR+PP3km5CakgItvn5Z7EEXkJYoRAYgGOqV/Y
Q17eMZaKtyIZTX+liOkL87a1+qGFD/LeCEmvTLH9vhtRI0Qt3udh3YPKecw/Jk0Q16zR+0H0cn/D
7wfyPne7Ojtnhy1ncsueBwRYsdznQ2Ly1se+DfqRpa+pRWqdCLGQDD86DYtuGIPa78hwAG56LPsB
ymWOlUH3zAQXKkfJLoYcJMnskjU7ezNUE7wrYTbBuNs3Gqok8/7JbUJgDx+a5isTnr2OodyvnVt2
EAUUkGLhvuKtXgIV/TZbsN8W5Lked/T8uYVEjgtmRmRlTnEH4gpOUiZyEHfjuwiO9hP+PBycwbLj
2wFsMld8bR7SfsZS4CjVWvPYtm3VZdpbSA67w/OQcBQcWxPCNukbD79p3OuhhkGdfpFkivDcgjGN
oY7GMgAKkNMETf9f4Mf+fCE9qHYzRpvm0neh7z2wMQndEWMYzXI2xN5XA6F1zVU8RPYpaukS/03w
0W83jxqLvYLBDrawbgQRlWJdY7kMwTIhFiOUMQRh51iYMxOptIgVPvBj6hL8amm0pfHTuCV4s5A7
GM0FxU49PeGzoi0SobHNViV0GkUe4sAzpdAbDlXZDKk4rTu2NIpNJelH44+BXyWxBiQJnqv4z9o6
9eqEt3wLtHJJzu0ufotJ2ODeLKYxQAdPHTmQxM1BbpcASa2wiihsX0Kw+UQN0wznJvrBe6XLGMd1
sqqxq1rHspcO50n/spslhlVB0ExCmlH87zqHW3Y3kNjg6stai3dGqVvY7xDFGY8YLfkYdEm5xxZw
7dVv5hSUpUXPLHdeOsWHWfFQlI1p0Z7kbbdkpsYvlCaXVI76M5lA0VIxHpHbbtoUAo0G46F/SOAZ
p7njFn24BK48qShfRnfnx+0UIkjK+f1FRA7jVofYNZ0PAtT1YouYt+cBJtv42BVTf+TSp7V0YyAv
+OVD/4pDbRoxfOudPrNkbz8BiJhZFYzz9msBIOYfzsIwe2oAOAiLbMi63zvwBpCQ+xGNQ4JyIKiE
5g7Rhg1+bIoPEFuo+6Dm2jSuadCobPFRsCnBpzN5Zy81DUPecBzcD100fOFUxr49XEJVC+J/qYdw
OExIDDlyrpM73Kx+nsq0ubPhdt/6BIsm1tTIAToPo/w22/IR+qrNG538FTHeDkwS7xHR9ycB360A
2z8tyBShr0E6EjaVALtiDc6xIeiXSkSKw04nxmLk8/u8bbi05V2w88+40bwQHLLVFKGi0PhzcnzC
cIb3/dVi1IyfF2RlBMzgvQ4sGim93hED+8PA0yuaQ1e5hZVi9u8S39EqElNYRnCc5Z4HDNvq/07B
kCnAOQVnJZjPtN/2PJPdfZKw5WAcPTNYN58X6oDowP9xxxw/3wT5Y9rhGV49bA0LiZX4tEur2M0P
0k/vkbuBvEnkrO8aiUu7kCe0Y5+ZjNFU+B0wF/aPbpUDuc+jOZlIdw5Uf+kT/q3YgjyOlv1FdNNU
Y8AXl1OrXkGneXbwJ1bBxE6j5//FnBgDGd97GSP2Ykb1CCsnXss07Uusnof5HILDS/wN9bpmR6AN
psO4hQgcX1SMv97gqIZOeuiZJfkKwuWq9nvAM2AKGBddmCC+Xzw7FcEYK0yXmqS2I0DZkN2/sxGt
wIqrIonAHpyk90aBqCjWafituZQ12KGsZp2E5QZnMjGPoUGOFgyKPB/kEOfhsCdPyOuYj5FMX3uc
wcgY7LtbMif/uFam7ljqjgwL2ijIu49t8eW7HNEu58mWQu3xwCB/DC18GkOHGL7WpsMrb1EAkpSP
V9Xj0pmmcYjKQCv+NrZxduZZw0qdAbqfL82w/sJtHvyvauuQzn7y5to9uGJZPz5kK5hjhdCBqZlb
kjsF2y/QKJp4l2AceY02OjjDfgQYiZGhPHDSzQdD5/kP97ex4BHei3WJZZm6kJVypP3NzBSdhZi6
CiUFeXAaZYtqxrRwsYcnAOKgfRmxEXNCTk8MuWEMz2ajPiiHQGRuMmIdZlKB/py6PkSLb3AbKqFb
zBFHo17EZMyey2Vn/zzS0qkMI0zSEyyi/jVoqKopAv2Gq01VTPTwvxvt5X1HoB0AR1YjEGp7ZCsq
/I337BFSSfKcbHq8Z0y89KN4AojuSbltKdk8j0fT2+mvL7Cxh2N3/GpACCp9OuurmzS5R3Qf+R7C
ban3zWuLcAkhayJlolBTJq5rMH7jBHsP5HyC4P0AiLI7qNl9I9IdAkDW9aUcBLYRfPuIsBawEd3+
EJn5O5bk2nsWzEuLRwSNsqUNHruofdzTERirzv7SunlDhXqFh+fLWfBfevgtA9PB7yr5t6cxukNh
SPMhjW9TiFMQBKuXvU9SQG8ak4tofop9rJPFcnshqxmRiD7fyQQr+jwLPugweNiXmMJzoldx9RDp
iMppeGh9qCQJOC58X/Gc+78gtB6Taf3tM3PBUKGSIm1vkyG/Bx+gYQ/BcSiEeR7PGFYRspVJNPkF
F9gBIavFCbcO5S4QOo3F5OeUuToGVOdg1JIWuDrjAsNBfpQDWbEgC9OE4wl5BGABp2bjhgptH1BB
EKgGjg8gmWeVb7N7UoSaggr1JsmO+63RLR7XcCiYQjU6kf4yod2rhJuXYluHDeiRQZ+8pkEKZhdM
OLORA+JS9bpktmS4Kn+FPw6mDd1zLvzEVnyYIQ6oNLwypNz60wzeV7B8oFoPcjX5EpHjKvop6Gax
X1eobU9sC1t0Xbr/hDDUP4NE0kDhRVU+6SZ6MkCtg3bEcXHylp/itsXnMCf7VWfwAPjxL/ABW/zF
EC+t4x8zhQwChGBYrrOWuI2Wh04YSAAZ4kAzRD4gtdlt5z5ZHZi3kRzzDn9mg//4Rg64Olow5Fx6
S0fc2kAyNK8ZJj+/IP3v90EADSo2iM3DHZXc2Iop/4+NfY1yLp16xk55VlHV/bj9eF//NBaVyFRb
wgFmy4FEX2LGKrt2NC0G3UoozhOunGDhZ6OdRMSrmxG2l4oKVi3QKpo1Pg/WmVOWApweLZRWakJg
W5ga8CWk+QJQCN+gjjc8fahVbIzadclaU0I2Rf5v1H6ucSzKBUME2LWX9LDMwcOcTHeMsD+Bcp9a
dqaEHOCqTAeu6MLgLgo1RHAKP4f8eQ0dYV9mAAY/0LOtFw8C1U6zL0ej09R6mE7hnSnUbh8t3xE8
OnfvsaZf4Wy+g2wzOQwPFRQKXaVAHJZkabaacp6gEWijMhYByQfFTdlP+muXSC5dueS1YxFsKyhB
Cd+bahghkOwxtedusggobGXhZs9UW7bsDwgqghSQIvUtS2A97GLY5ijWS7x1PWgb6jqN2zv245Sf
kc2ayw1qEYCxXcm77g/Z0GiIPkapL6DbhG5ri8XjXc7SThx9Q2PUF+gbtde6s4bzo3BINr72Ifur
xRhVAaw8BbbJ31mPzPlO0RlnD16RyOmgpms0HLDrHD20cvl0qvHKedx+EoVSP2dgVJSZad5X7Mie
4ER4GBo8xJ2KzoFnriNoo6U3JGAxpyEvlEphld3fyNa9zYt7h4LjShg7sfgaREXXpk/AmIQ17gF2
yBC0don7IfobChbjD8teEj6LEobf+RhS8ZCF6msZ2FoksgkLFc2/Ufr/nm30xdq5OUbe8EiaNC0x
Mz0hd4OUfgZWmZjmodYNarGGdxFk1TU72JUkN2RC/HbY7SjbcHnxIoYmZwWaG13gmJsGWqnS6dUO
cX9iGfFQyfWy8Nj6DzbPQ8Axl5rSPc2zMbqKxN4yyu75pNa8nejdQNNnb0ybagKvGQc+vid0UV4t
ZHCP6nc44uazddzv313v0vPQAR7d8OEVP5+VqyeDCyplEA277k2R5Z1x87xP417G0Cd+fNqvwNXG
BRkAE8s8KfIF0DF4npEjv4r9k8/zfTqLF47aMYfA1OXcIySnQ5zl1gtExdkylZlO49JvFVhoEVux
2NTFDw76Xb5OoDUFVL5FaI+zSKH0jPgDumRMn5DNVIXeJs6KeUh75OgbdvNTL61rc6BcQcFfoFRz
CjmMigD/y6XTocPbUIRN8k/6cqwBX/fRQ2w8nzB4q/kqmzyy5LfY3R2MHRbQJjIDP4KH0G4ApO8B
YA2iEQJ8M3RXwMn9iFLz25j1GAXQiVR66aMzwDm8xCCwyS0joDsY8rkGDgHOALKCDTm/eLMkZTRF
HRIBpA+xEqiaIJrsIYTotmzLhgIlmI/qpzhTzO2o7cawQI4GcuuQ5uXxPr4G6xpXICJneerLiwrl
fB6Rh4W+U3/DHzGWOhR4q93ykvWBXwjm3ieAN/MGr0Q5rstW7jz6l0zjWkawuxVi2j7wFD2uE/9t
ZLYUYMhBcTApJC4WwFfeuTNFvFWJ7uvRUMrvET/0ue9mgGd/3w6Zb75UG6GEwAVTUoJNSzVBMsCo
l9eDG//SpvvCeNKCFNSgMZbiM9uNK3oMVq5wDLeXTXMKMBXwsWmSrlBUHAPUj6/mhuZqL3E2Rcch
S3Qx8CY6KigLyLNJUUzYba+HJfBuO972Gro9Qhb2nnzhXo3rnxWehyBSq8ptuv5Cf+nBMAKvDfxv
I5JNIr8/MsxNaowm+E0HcheYDS38aHtObjPkVFDLtFQ37Yb00ptwGtGrDWyu8IY0rkgnHOnYgwTL
Y8eAVyQZem04Lj7mDaiI3FI/qiLtOaCG9jE8xaO/XHrnJzg8I3EgcSf/EgxgEHer+/YbpmL9hzmD
Hl9G2YVMnbr1HDNMN3LvF8xS7tJjJellmyL+YZVSFSbEuloU/sIcKgH5K5tF3gYH9UJQM76PLgyv
Yu4t5DPf8jLlYn4QSaMeAxRxCBGPu+O64W3p2haqlvY1nqokAwg2jCGVp3qrYLKGKj8s7tIEs4XB
gSeVvwz4J72IDztcXXc2QY556tblGMgtuOl0Hm4rAV9kRwjtgM+r8SB5KXqJBgyx4q4bn3/mnF6u
Ik+RfM6cuWqGvi4K7Pge2lRfsa+09HmshHpC6I04tAp0Xx6NFAQ1qGx5Z/rsA5jHvsD8heNrxiw2
CWV4TPVK/kSRHGoC7OfRsD5DiE2C8rRT8Yac8cWHDLXrCJpVmOUGFDaIVR5D8jfzEfZn7XKEsAn7
LK6yk3UkypHCBsFPIn+1Cbe2Rj8UVbxvaD7rRj1rWHiqKDQAv9Jpmh+3JVkfPaaBbUh2dtibJipD
u/t3PUnWezTb3fe+CaSzq7WbUwhc03cImge+06A7wHHoPYehzR7YoOV71Ah5BlVhqed4H2rsZpi/
K2zaB7/RzS/RzgMyosl29qY2PM1BFxy6MQpB8k7lLyc+daLHIl3b9AuqNT8jZKg9TBbjxbwZ7Vh0
fNsfwn7WL9BFFwTLZT+Z8QbHa7h14+81QLuy7SjcO5jaTpihNc/ttuE2IKw9COO6l57IrvYTIZ60
CZsrwX/xbhw7HPRRxOy/dHFNvSxaFSYFYFwPG63T0JjTtLHuIsZgvfARrtS+R1B42YSE2jyDZeJB
dpP5cGJVJ6gkSUlMOh481cUQxCCX3S8OYkAAecHmU9sjHpeMqmpGfyrxESw1oyJ7GMeBvCeTReY8
bo0qwSCsRBGWdrlnu+jOBs14IxwFlZ3o+nuUk3+1TKu3rJe0RXlt28sg5Fy0xMDS7Ec2eukDaCft
1C1/TELdeXVJ/24JSpodNjGU4VbcNsyMnl3oi0pIlh6SbZwrn9LpFmZiLxugWXTOcKuA3gZZGd4X
v3tFZWX+TcoP3/zFmjaXnrQfmOIt58x00I9xe/7ZAVp4m9LQ3eToy1vvmeRfh9HjSexYoJVt5Eps
CEDraZlmaNCabIdh9kdYbKKV3LwJv+/eSHmbJLhqab+N/wgzwA/6WIyElNKN/nbK2mFrqgwD5+aS
ZTvtymyIgTNdWawIEvyaDfnKnOBaRQ3HXaGwFrgf1hCRTy/RAj/JgYHHEOdDg1/qusyRP5RTr7rw
e+FD73KOOj89xWqYUJQlUzpV/R6GkLtBEY3LxYDYfvESzDDyCMGpfzrsHWHHDcszWyH8YJUgMTGC
wo+wJi2pjwoj7/w5RoXc4HM+zwg5NqUdN6zuSBvMbRliTtse3GzIdPBAOEmKHhZfdV6hwv1CWxvQ
ott9DFnUnHj4v2cARpdZmzSw9AYwuEIMxcMLq8FGecWQALYWAoMlBfh3lLjKC7HKXFkNeukVsoL9
kWS6DLIBAsXLYbBhd6EJNLVLlOFjOzQeLvMDejI07xDl2ztfOvoLN5eBBB70pgxSq10uOJbUkW6T
ehcegsKBlcofpUpZ8sM89dK5EtOOf+c0bZ98rAKrorf70uVrKok+YyrOWSXR1vhHsjEAjjfLmj1P
rN8nxTB0w3LwJw4kpS/M/uWQdjM8ZLTZXn03qGrA1LpES2cRLCLc2AKytCowwQk69Rr3JhDXMQYK
/OpggEiwdklHUZkpRq+VYv6JBVDR7zNMpP42nDyz/hQijvGi6XewTbO+b+Vbsy0zkNW8mXxep5At
zjrBIvN9C5vpVqfeIOMX0jZRVGxdJ/wrCfrInDvfZOC9/ly7RYTIjqxGGGD4uejG4jxkCBtHkICL
kiu25bmtRrcG8JmAAIPHWBr17iO50+aYIkNzF0uyhScoPR1EJK28OY8cQ1GaCMcbCMqwMZ1TATd2
0fcOPqJuG9l6myiJ/YrSrmtr50/jcgowTMYH74eweMfUIWymFd6/nakMTELmd6g9Z2iepUTiK/LP
d9+TZ89bXHIC2Vibq6eHef2bGjVH4OECOXVDEIODPbsHqx/2Ezo3Dyvo9w+YvuBv2tWGRkVtgYhK
wO8xbA3bXvZ1S4P0FWsGvSsbPnpfmKEwecjSzfMr7pCDUDSMRrr0dhPQioLmbOsNsnN7Skmk9tzD
hJ8c0LbA18X2FdXIZLNGHjnO8vHSQDxQhdew8S8821BLPBtP4Q2peMbWtNHQmt3KJnr1Zo75lGkN
yMDQ+ZMdnW1DabFHMttquC8dewgE7ekRYq9vKwe7YVdCeR79y4xz/fe485/ZsQwx1CcgGCLqcYNd
/sXP+s08Ctl6012GWn3JY0Bdb2Zpk64iJHb2oDpJlrzzWKaK1YMAdYyjUX8EIwgSryjs4RhSE3y9
R4Ulx+WyyzVDGERiSIMvGvpNmWYhZogdIlabCrxKWGVbpAUnj4TtkuUdNDN1SdSPWzCzzSjuGgxo
yAFTC3xFrMUtn1PiufY4e1gAv4YW224HrZEmWSO4o9lBrfhZVd7pgsRrDBSQGw84YwpLQQi/M2wU
MtOvnfLl67oNOwLROrqVPzONtzSGo+VuA+xhfZFjSjXgQgFHHw0XY3oCA3IbzwywsrmK+YxmrG8j
TesRbV5y8Hco/ED8ogMCI9PX+ozBuoXXaWiIKdeNLhsmaBRNwNSgUa1JOjeiVHx2CdTTDMOBJIOL
BnJZSgkWdDO9YiDt9SHWIX706mEesL0bOK72R7lGMSZ3i25xBPIxgduxx8OZW4tr9i/khg1aGrbI
Y/26Nw5DRrA7MbfHtBmAAfq7a50/fGM4ug7XOBTcv8Rk0R+6U9C89nHCR9VnG445TB6Q6rqanbja
LFMCQKrf9GPtMhdZbAbhNSooMIG/pNsjBHoGI4EeOOL5gO6/KPWCrbxsA9y16cMTuMdxdET95ZYa
2z7w7hjrkIGCC2vMqdx2+Nq4tcHPtMcnD8sC60sVNtY09xjq++P0yjtvhVgXmSaGJJdPQGhgKw7n
OccnIxNUzwF2D3r4S6ONpAS0ASX/yAwCZoEJlT9C7pAokDLXZS8hwjtIFcFS/PMHZvuOgSMWLKoA
3356BPuIR/nEsAN2XHmTnJEYqJqaLMTI5/mHlXpCUncC38kYr+SCqQqwKf3u+dAS4hZUiSAPomFb
CVDhyqZwq8Zi5TWWe6E4NosgUR2KeW7rwO+ZfrcoZnFO4fGXYCB0gyCVzNAVHLsBmUEVWK+7PaRT
4AYEikaIDUSRwbsSWC5tCtVgvPivazoegSaeJt2z36nER28B0fB19bETcoCXaG7vZor0S4NuZTUk
LpCPCe9KLXf8gseR0nGowN3YZCFXO2z/NoIg96Nqw+5P0EbIu9phPKQBD5IzSeUsT7O1Xfo6g1Kl
YLPdoq0Kmevco0ujRd9ha2gETx6LabUgavmrOB2+UwHa9zvsXxgainizQFcJ28r+YEM5pH8J9QZ1
TbWOzC2GoSSslhiJoEfLu42XGTC3/QX/GOIvZnQTeQL5bozvSRI09qrwU5q6k0p3d5ZqwZ4A/aOo
hrF6IH5Q6SGremHAJ8IoP2gL1SWYpQwm4uHBBKzp/0UkJPgT50Ry3cEz1wb2jIk4PJdYa+TsPhwl
rtgtGCBYpykozydYN3j7lPA9Y18NR3b2Z8cYRvXbCOk8nBzOuziO+HkAOJJhCk9h9c7/i6Mz6W4W
yYLoL+Ic5oStAKHBkmf7szccD2WSmWSGX99XvelVV5UtC/JlxI14pr7ZzmepRjCExa5r7j1j6kVY
Stt6xzbQojppi0s+mUVIk9gP3ertFlHo7XlWU43WgqydRhRxd1WwUC9ufPiTr6qosDY3e/SUI1XU
TOhZwTTR0rvLeP8YXPxGe+3+6x3+HWFpdwP2BL7uiDp4q/adh5ye/crnSxQata6xa6CobP28dfng
nrO+yoyT5PVpRXlfpp+wdGsXV3qiqeMq6Ok551aCPdENI4tVjVsMZc+LqgYDa9bFOTZ60v+mnFBV
NHocWnDd2vCim6NvHUAB7DReoNKqj2RiUcmBT9tfd2m6Wd99a+dVSChsAX6QernuR6P09JNd8zjl
O96ChcObekP3d+ZtTa+cRrM6lEM/aaeK3OFy3VSd53ee0xXdc6na2XsuMI9nahN7nNltrkC1rMHR
H5Wg5SLQ3HIyd25OHVnAf2ttIlNmTY7WodZfsxvSlk8rh9fPd+u6LF2omZmbov/3FRoOsbpkB/hf
o9hnjjGHXgX0GlncgBTmhkHzmKgX095rCw1ZsGUpypGXa0W9Bz7UnJPZ52n3uK6OZvJi1IqferRh
cWuVdiJiRp26ne/oHTsEUJaLQ63WJbnrqYUESenEygQ6DbV2ri1Hsnt8TUY/nvVyfksqtBpu3Ave
7JwDCIYplRq31j7RckcdzCkxI8YIfw7NNi8vUzoUSTiJxFwuoDCWCKte3gbkPm+HCNnArMJ2Hkct
WNZG0NeRAl2xws0HUVSGWeVnlHaiRp3jZ+IeT5LRSY4GWwgGOCqxW93Ced+WwbwudanN4ey147dJ
YYQdqD4tgNH01WJudpO2DGvKyPsvrImB1TK3GGykDaPdhpgoE3qbUn0brUJV62edS1Kd+AdiCck8
pmZsON0gg3RRegmj75d/+L4zCybTbHtPqqbg9+31RZ34Qg06hta4NBjtJln6fKKJIahWNlRGeTIl
SZi6qBAIksCpgBjusP5y12JxEAStWX/Tx8fC9x00y9Q9Chs6nqV9NvID7+xuNS5t5pnsQS349J+g
nwScQJ9mdNysVZWxNaFuuBLwq3foBnC6AM/kMwFanWeezn76moCDtx0/cgfOaI4N51u9qf6Y51Mz
ngogNCTJOsnVyS58U9vngirKXeGY+YcSg+C64IsREMlxxh8QLChesKGyvnAH7jzufsvK2w17wYp5
kciE2rq6TvaThaEUZmyO9M55cbsW6GPd2a8NxYTbMRus5W1z+qH6XLdOl3u73DLrwNoF0z5zFA1O
VLlSfLVF2i/brhttnxv+muisDd4Vc2mpmM+IvW7OYttT1NTN0J3Hvk/cR3+2bxcjoUv7sk6GxrhQ
IQyenUFo1DFlBvos83Vq++FGLfbyOBm6toXbIo3tp0MSSRmZTK19TDwJA7Ll+ajGgAuhqHZmoyUa
BG5ptRIfQlX5q0YkSHwkqay+3HXTP/UJrvO2ra0NS2nMFdwJ2tTO9OBD97K2GHSQaGvzkAxFqcVW
O2hYMnle32O/KIAxvSToO9ja9DDZU+bwrCvr19BXdTtgTY5ZrR6GLF4Wp9seGPZ4hRm5rfDceVb6
3bilFmWIptP6j9xlhjpE/2XpMQHTXGeDLgDVHgFQbgdPzln1aeqy/fGVziaVDvbBP+m5yOxnh3aU
4s5D6jUvaWukcAz6Zkn9pwMoYMUMXWwKObEVVdzO7Sj/uqbjBGQHjJfCl+S6LPMfiEDni0GVhRm1
Ux0cbTSwj2wjlFRlcp8zOXmBu6pjygx8t5bN32D1NG53pnwS69LE0zrWe2lzn241Zz6tTZGgvCkI
c5Ubp6wY10NiOsmxaq3hygNLhnTahBtk5dIsAYkERokKDZMA8DjsWstUp563xKOXZ90Zo5Ly3d7M
1QN9eilGmBJ/mq9XAUbMjClXj2GdjzSuNoZ/njQh75amcS4ta6D/XP7ueA86QssICxazf4Y3pNaY
c7hYfgVYUrSfRdIiItNG8QWHqZ9y2wCpMLY1ObTDTN38TCno2YEZTXfsH26PTa+TojS798qbq5NY
K74JRCfss6ODHu3UYJtAozXV+V3tq//odEoiipZBMmTRDWzaofws1uvWudCV5/rYSGP9sY1yjhp/
tO8MNOYzGzDakPNjupBUaWXgMFzTFMG4E0AWTSEp0L6F+LXxiDK7eLeowLwTo85rMK/H9bs3K/dZ
LZq2p2YFpcgFrA2xPue7DQshgvLWPt3O9q413fdRbSozxEUyr+Vgqf2UVQm4f63t9blrzl1blwdU
lDXaRDpcoPXsve1t224Dbxl3ydovEbmdMsxXvX/0NrGyBKiQsFdNXgS5viIYQ1dEo5nCE96gzdq0
NE6KQYRI6W2Y4E3vZ+4SjG0O3imqf2Dp7LPNkj9a3LJgxR2OKAwrPjxG8cNgpvIblEWLUtObogJR
dV/giEK20zdjAXdEOtvLDy0lx7GEDDuP+Ni7yh3Mr2ntHC5eyCtYgebBTTXvwI6eBKQJpZpGmxLC
nRtaWhszNjF5tFpUh6kEHU3a9Wqt7P3rjZQtgdX2zWf7XvTzi9/R4W/6+85vhiNfp2eueuFUiUOj
bxEFaScoyP/acniSpXsgdfBO/cLZqfpryQtq8r0vVTr/Mk1qIUXYcd7Pn6M+n5LOCniTHsSQZvzp
bwhYCy/lTvPRkeP7mubDzkzRudYmOZcJTwl74nHmTcSZzVbvzdJ94GB/jtLuiDtW2WfFLL1rsL/2
4Egfnc7GARa7390WVQSdmh8YCL5o5oqGqX5iAkayJWax4y2iWCkxvbKYxCaY572xQOnC184IXa/e
G2P7X620WHk94yiIUDObAcTeC1mXuzF37hqvfZTNcrLy9okgINxFNuxvzUBFyo3ObAcSPmVtBLKH
7hpl8uB0LU+8lgWUkxJsd/m5EQO1vHzHXAiMZTxniXkgdXCaOmIJ2/JvGas3yV3Wn9szXuTJx+j3
Fhlrc3bAqwdEs/ldc4g0N6++tm2+szyyHOvc7cqmKXbZmuz80omHjGWhzvbBuPuSONMHM9pBztXe
sNI+kvl48pvsUiKp71Mje+nH8RX+87np5dXIZFzMCdkCYSESpVMSmFr90g8t21V0QwVTOV+4brjg
F+JvwHpPtu2V7TH2zpvIcLBd76lz9PuuX7dgADfbiWTOgkkr+l3qzF/Z1H7YLheMxvWJDW1Q/TQD
FZfNb7/qRj6Nrjp2jggJm4Wmje5uifELMgoFGBP+dmt9WJvtwZlXXtxaTNYkcCox7tKRSzG2FGDZ
EeP0T/TqiaHggEsVunm5d1pM1LJ072xX/5CtfxDukoEkF5+VXGJt9N6ZsYHy5oL3gao+U2eJUne7
J9oAOlPduZV2bcB+AgdnAdHGFDtXjhVhyOLR2cw+VFD5OyNbjwVRZ7/2IK67Nza4g7olJ0UkanOb
0wZewXd6etB7GvhmhCklnvyNZTLOyiumLh5Sfjlmp6+83GhLzwEw/bNub6e8HvZV/9IqzEMrvcPJ
ZDPXGFrmSq6gjGZaRttuwJBwY6cc3rMkA5pLvin/JfJoxMo0jqC5Qcd+mLnLgqTfzq0OPtD3MmTf
3d/QkWTzeF8VQ5Bv1l2ud2E/gJ9v7RCz1OUZtnWPiLAjNxbM63xQiQFQIwPu7Turn3cN58QqUFeq
PlzmJOYn/SSNykfa+0djBHbwsiPc0rm216M3u3GDyBr6c3Pz9/WnqZBdXIBx7ITJOu6hhw118uzc
LvIAnQO5bFa4Oj2jVh2z6yZiHdp9Dccm5/JeW8qIpkXWkW3Xqcm8Xeq2p5audM0r7hrj3kx+3Xq8
VwV1HTcisSn6WHpJlAwVkB+O/JAAbbBkPansEwvU3tvSAfPv79xkezBJ2pl1examf844sgbzeZv+
c9X4pFzuOeBB8eT/6ARe7XE4LKyXqQusM7Esu7KeI4hQ9swuyxq0KZvGRLHnbL9H+rw6Hr28lX7s
nfWeiu0zC2PDSXkP0vb1iFUNhCr0W7hbq/eKbZ9FYpz0BAVPa46dNbwaXRaJrGVbSNPsHb+jexfJ
LW//1m577svxsSj7g5LjHevKnmBmH8nUY3UlJAy7BmqND+w5q7wrXmzE8BHn9lhfs8r4Aupmf98W
z2375W9n0CuUHNUe9c0/LIa6JBWWS4k7NnX1XWVjmS4z6qdV34/dD7ftozeUb6R5/v+nvFTQSLI3
78tUf+rzMSi24aNZ9H2z4bqK/ClLPKiYnMnV9EwQHsnilcyhLHy2n7VBfqyjxmWfGYdUYnHtjDkN
cb73AKwKRlyyQS4DQy57Ue1dwSU2I3pY7XrdJVKVJ4wV/UaKKVGXoXWTo+i9HyHV3WBSBg3kmEYL
ecT7Vmu/rP9T8i3W7S1feCL5nZ2Y66uja5v9iQxWfxqM6pnyGjdyKxV2sn2GWDzNycif9OaIVPVD
i2izE4t7oeYi2WVieuco9aK81DmE2IfUrc7zQlFo2FLDEBbprOJyg233l4VE2XoCEnzsFnBF6eTR
sGBwa1jZJoKrv7R7bbR8apY3znxTXqmKeVFW+Z3n3Rj2IrukavuYYNrRCKUMmyL7YVT4YB6JVDV2
wWKqd4TxNshqV32r1GkBs50r7nF66HhJ75y2wVbuiI2XVfqZ+95jnq9/nEtmMHTizOK7hzKfvpgj
X4bJOFRtc7AX/Yfkecap1odtl1wdCGZAqAMmcZxbiDyWmMVFDiyEYG5iDYZoKnXdnAVheC1/e1c8
9H3zaSj1MFoi9vrispZ13PVDOBQIya72RbKbm7AHuVHBypUli5OWxgnc0Vj35M+7Y7PxA/Sa9TOj
ATx6XWec1yRpIYu756lfpyf6JjTK9skh06zQwbPPE8404YidVhZZaIInXLmvT3HqK0TQzBq+CmKs
16Qhld+RQgvtcXIZJ9ozOO9T0frAkrYHG2TOsG5oPHtW9Q08FNPJFeM7Ph+ZfpvXTeWlT7qdP5d5
84K6LPlZvZ+J0dHOyEv6fo62Krl74b4Haljj3u6u3Kbwa0kXYpn3eyboW0hmBukjUYEHEFOuhB+k
yKo2vCWDscqGcFSdgU0MNaUAajzM9KDKlHFgik0Dwgl5YGDLBavEO0/oo/FMYDdeo3vmrTnSAY6Z
R0SII/aUe+pBEJyQ3VxGSo3/qp6Hs2svG3bq++plebj0vXZqqJpk9ovhwq2gyo08+H9XbuuXOm9u
MRAoXcZrYSeXxuQwki0ulki3d5tHBYE/8G3YIEtVz6PIDv93YkdMSaureNuMPWmUnJniJpmXlDCm
QjvoU/HqFsVPqbfwGzrNTSh1Ozv37ycoJFqjSj4w4B2rX0ksMY4jhkTFiDnbe+QiXWf7NqkA2KGI
p6Qi5j9RjedKFl9T2fynp7N48DL5hejoEW5c/g3dSJRztT+Txogl6oKT9a9uLyigZJzL6Xb66KEc
T6RLa4KlUJ0Q1qTwsCCZcxejxQ+HhRvebdoVHg14nQej1xIgO2G+V+5cHJ3e5LtC3ewD7/j1uVsG
pnaHpkFIU9PGPkmzE4U3U03lTjIR1anMFgZ40mNbmkWGpC6KVzOHnUG/2/Yg8/ox26qWTPbCDrVC
0f9Gr5M7PLs1b0JXoXHeSu90rnlee85dxCmPTyoYjMx7Rtu042bmG2UNAG1lb/zIaRufbUVz8Fwl
kPBDkksaYKV8KejZmoOxH/sXWegwqp6rkq+RbAt9GYDJYb+5+ExQQQkXZ7+Hi0R4W8kG/0kbu3hn
aevYxFvWJfdd4ae/fl6vTri2XbnPAMo4eTPCvZN0vje5OdeBAtgInJ5jQDGdJPTqadCGlvE6qyZ9
oWpJv/PT8lamtd0SQL1q4Hf9TpDZxqdw9jiLI+lKq7zPMp3wBDqpuLq0qIe8krV4Tk3BfNjM3X5K
i/ww39CRrWRPb+9WZeRufJXLCZWdoX8uyUJoczwYhSSeJrijDyk78YZ1cw/b1mR7ayhv4oTsykgW
PFqZZBZxi7G/FoMxx/iQJFjsNCEDUr3xlu8BIP3iF1nd2XXcufYdjQP1jczXv5Umu0MPiZjuoNm0
/UYLBWk4hgHDbdYzeloP7GzPDyKx3djVMXITIfLAFfVwT7wPq1sLWUVgXdzez6nfXNYnH0rqhY8L
tHjO8mi0Ga/7vP0i/zUEK+3HuJ5ieoSUNy6ML0Vc0LAW94wiXzMfP2dEsTyledbHOF5W5DM+/et5
7k8j9MZRgs88FZLrne1q/XBQRlZeWqy0a9UYMqjbsf+np6v9k84AMyEVpMVl6UeH/9G6/xxkhAsm
RvWqjXYC56Ft5hPAoRdWlrLvPc0y4kR3ODOtdDQ+54GrZwe3GmalxwJCA27Eclx2is622BMEektv
cicApPGqWfzpOiyWXU/QaOev+mGgcG/D8VWTvQD2mJHRioupu9zDmdzzGdyQuMPG4GSnZcmZqspr
md/aWIysZa5hn+8oKHjehCQmY9Y9z97sR1OydKSzGfgyrzi2FXOiTsHcznIEjSppRSMiPAsynXxR
bUE/SAnFa80InH42J4epXv7bpi5kOS36o2yeSs8PPYG5ViX94+JWXigLf+J1PRGMX1ACSmrKdwnb
NAj+jJdqAWar6nLCiK0faqs80VV2NHvqlNF34I2E9rjq7X0zV+8IgDWYPm1es1LEfSu8eF1did5f
dccNJtM9FDb9C4Kwfj1oA2Lb2j26iYtb3JANcsztS7XLb5/Jc4Y+Z1ncQz2Kc4N8RdfqbFGEyq2u
ulBsU+bQDAD+7825+yxpIQzp03mfNG17oe5o3ZG2hR3uin9Zuv5Mibo2i5Gfkmapj2TuIcrJk/Ny
Nu2dsGfvDyLwNUPwIEs+TGEx1xsScPVslt7CEFa0V7+kXQLK86WyxyrQde79k8IxBuHg/dilL8Wc
+mwcKlLsgFmilW4/pLGyQFoYrkhfWViy5DcS9ZYGDhpLWLjFdZvsD4w/Zo4Vn2MaiE+ymBeXiB4e
mnruWnPOIvZDrIwbKOfFltl8LcR8lB48rugam305JT+OxmAmQ/y28PblcqEcD6XdsNpwml42VqSg
iRHZ5iqd8FoY6M21Vj1kv/WrbWQXv6brhahae0psrp5ui4Rft+UL8SXtwbaqx54dBJSZjOUOQuI0
zkkZWdv227M/6rz5dDEQntyXWCksZ4j0gRq+3EOHlC/5xldCteI/WZoq2KbsoxuZ5GodTzUz8tDz
2u0uaTgQEn04kGQ9T8ls7Pzefi9Ysxt5/bw8WKL9S9xpOo6bc8dqegJy1vACauMgPzp0H8qU9kHN
1drQsiRClTIuhVKP/kLhCQztt2JDUohAz318XI6QFGUgcnefUEe+N1f1VuekjDkefcxZFnKMPNwn
09o+bEd9GQipJ2URKnezUsabbd33EmyooHBDX97Hwn6TqaYDerjLpSTCzEmUIKRM2/aY03pxrXSy
kOQPT9uav0IkEhegJgslkA4BnIjklBjZlepoGCeRDRfma8o5+Cn46fh7dtzNxUGuxXuvD6FER0rl
euAIfBFzuZ/GLJKS0KZJZJHEZAw7fKLi+S0hrEbzyittDHaMRWue4MzgM7325lmqk3crquTOKeHg
13j1ll8q8jAlcgtQuySeb3zCGoSNy1b2egaE15Z3zUxfF0iTwAZ0CH2LFwZEoRmXq/e6iO2a+Tzv
RAJqr/3W3fQjQaZn6lrJOhfaEpCin0OV2SQ2XbntK2JXpElG6lc6753/WHPoNPkppc8Bmz01XF+R
c8YX2MWj2RgXCrSuregf0Snvard7Qks88jh+eyYWtsM3YCe98d/sZzFlGx6qWw1RNl8Xp32pMy0Q
WvKOI3YoGLkQGWACquYlMTeeqaTIHxj3qR8Qfh7assM4cpz/qBgC1TQaJLNpyqI2T8uQ0PuEmp3U
BL5yHi6sfDCMPIayo17eG9xHZXfp2dZzO6D3FCTNxP/zmee3UjZBc7tPFrgRO2uaffwqMT6ttIYR
+jYepWMY8WKwSWHk/xbUE/ueE9E8uIVHCnMAssYNvqZjeqKF40HNJI6kIjelCu+65QgivXE2YUNd
Q/s1p406TrZ5WAsHxAq9EZj0qbRTERaTiKlCvaOrfgwApLFCbW4enGUfTbo+e7yjQo2reGADLBLw
cr87U7zYOR6Q0wNxjw6zP6IBth+1yXZufCyz98vpuC81468djH9UHKPo191jk4uAztGHyp7A5wDK
AAxeHSO95GCAN8MRxugxxZuP2R1hUotg4O3Ybhdxmq+xfztNrKn6GfV2ep9TstFrTWn6OsDVJrrP
uwZqIdPrg5cm77aEB02azQ/YCu4F7mC5d83EUpHZbfl72s7X0nj3vafe6bhYQ10I0nnF9lb6FssV
rP+6JQlHrqlSE8zibnuLjaUBVT4XpiSMs2yheAlblZ8lUNQg09AlsEHyp2rt79JbUNxZLx6768nb
xCnBk6ZDA5KceGo5lsp5xvo3MNZMPeqxsqKRZhQ+wuZBGcBAubPce4Tiy8r/x6s02bE469dyilcM
Q7YPZtpbpda7cSNFOaatFZW+fCZMHK6ax0NUjKc0ofV1pvmjWk7mUJz8WsP94X4+eq99ZQkk++mu
5TvLz6RnUe31wOJAjm4WbWUaEQ34pyqA9nr5Z2fynbE2P3oWdyIIp5aICOqp3qzkCmdDg5dtK24c
ogpzgSDbDfa9MVpX3iZEALfGIp6T/SjNYZByliVE5HktfFofCg7pTW/XQPRzG23/71Uvkvc6rf5V
Rv+2roJV6v0T1Sy0ndoL13xohsxE+KUsYQ20kRqVdKTotZ0g3BLRRbazHcba/2ykda58636kXIkr
7fNQoE1w9wBVXQEKpjO3DcQURtfr0KuvCYLo3PoZi5sV9oNGE1ZoDxT4zeQwU7hR28NFUjwO42zx
ba2eufB/aJNzKQULOQyL6hEAptBC2rznIqjf6w15TkpcXKKavCI4v1MaGBxsDndSUUfe+S6X2vKg
a4yts47LVGjzmcAGAbLmX06k4OwS3OWK1SM1KiG/cRYwb3MdCspxiSXXgbdJaNxkm5+GjcZTHsX8
mXsBpCGXif3kdStnmJhiT6izKTw73MzuWTDOxcAIt6XpDZr2hMZaEPOgYCsZglEzu3iT1I9R/3ok
7HQ/NpDZ2M0s0qb6Gjy3p9avihEEp6NhtA8Qc31IOcULnR4W9RL5az5py53SfeuZk9s52bn+0rTy
NSFbAzvyTPb27PaKLkHZiNv5y2SjwyPMNq87CGo4aOR0zUoAYS33nQtAFQN2DifXAk4h8ldwH9fG
qF6X5w2WFCl7PLR9ElDD8cgs+omvEDtj+pQMLXu8bDaiMhAs/n6txYNhc51fVRXPU34qc3zOwn1T
BNKbgd4zf50e7IWLGJhVjIoWkQKOk758GEz/3c7Vv34RX/mWRtac7JaNEga6KjbTp/5veWyaNpqq
7QgjC0LYDrS4JC9e7rwJOVFPU9EcIjta3LLSv0mcdn+UwouhgxitBm+J2KM879kwyjWQq1jSJw/G
5F46hBtdue6+zYsOR0XEIPk76ZCCnSyKf2YFLcSWxIOctFcKls5rXTyZm/OxFtV/yJ5gXIt+9Jab
EN3yp9PV32w57wvuyI6T9L/ZGNB6ujqiwDgsVh8AAlecXAYJrjE7ZC4bnzL9ZSioiNEH6iHtrdh1
5IFsv+93JbY3AuiZo4mjMfNOE9UXBMGJxpnzYO1YKV8TApv2zLghdmuUzf59aZdXLMYrKB4egZ0F
aJpviaq/+hFSzO35GtCo+tYi4a8cm/O6hl0jLrVkn5/PG6X2/Fck8a9khvm1m+LZd+Qzyd1bntK5
PcrtLhn032TWKqQCi6AjMNdMnSnB5oJLgWFRSkSHXkWtRmctX+4w7CEKkT+qtToso09NVCv/UgZt
2a506yw4MKx9Db2GysWqPLf2QqZ7JoVvT90WrOX6syiB8pSo/YLUe1OBLmBDG9cxWo4W5usgIxFC
/1v1Oyyl/w+Mpj2xI4nayrKYwiwj56K342M/dVQAEqHcZWP1wH00sFZ0B79v3qAg0Ljm+kFD0mo1
MRyGgRC7KcRjmZf/LDTdpfUvdOFNl3Uw37KKeghFkp3a7KtPB5Nj5+E4TM9l0amQ1REGnYHiQHSt
46aQbwh++aftzd+px4G/NBX/kP41jQYjO/NqwZBegRCRpLwOCM2WDuw4iideDHHKbCk30nV0x6W2
KgMHTxue2o262TwXwLgh+PrJ6z+4A+2AeCgBHwnWDWzt/DaSFfkome74BSHlu7OkS9DO9AcXb5X9
DKE03lk9w4m4BZ5Ir/46UNzBy1+5O7P6zrf2WrIVt5ntvViokvaag5qZuvxQbmucT+t5a6ojcUni
FeZ+m6hnc7Q1KroPAama8X6vs+1U5+VDltdUPoyUUHl7l0RXi5/iZvgfqcd3g3FLbX/CWOO6Won/
DJf5dj2CE0ietq06OYv17q1tbE8HyLMgZSkTxkyDty+iqeH33nw/GCqNMvLsUTQfQBgovxQP8Lut
46+Ut8IzZHtPfgjJ7Qu/6W1Mk08TqSvLxY7YoUcpate+pG4TDQojdpGsCSUstnWfU5WzOWwJ6gUm
Spjv5kJfwtK20TI4x2rRAOFw+AcGemv8zVi+Oc9l6E13kFP7jJ/Hxym7tYk/DwPfmt6PaEe75AMf
hG0fO0n5HJ1S/ICVy2KMk76N4XIL65UOOX7fOAEeUeB66ai6K80ze8+Q+IqQCwqvcPDA8dyVyw6W
LBw3KnjTv4RS9gaRz6IyrxJN4K3v5Hy1sNIYX6l0WHICr5YRwBrB27UXrRo+CkFMMklwLxZs2S3g
pr5fV3V2JN2SeRN3CIte8dWMznW03TNVtFmOeYk3DIEWNOVGKOfNGvqdNfAYowWO7MyjQuGDmrLH
1KHwcRuCqij2ZkFidJ4CfcIpsv5gI+ClJX/uN19+quSDPqSoLJMLWwPO4BvdbvbeMuqJMrJO69pd
qKHgkjnglOwtrzignm4y26kV6SLpGHmrcMYFRI8G8zh2bDFrZLMXoLize0iwNkjmYc1m8dhOu74b
Ykca9/Us9rZzXxvseeMfyD717p04Al/lX5/1fDcgQVJciT5DKQOoQPEmNe4Hxj0xeUAbK7JoM3Nc
PmHfObkL+xgS5AWevPXmA+d/RftR1f+6aXnftD+flhzFK7ybaTMuPOZqhl4faCDlCVTBME9hl79n
zh/dTdXUH1qzCgqUqbzdYodzybxObtzhvc3J72ymYV9+Z/ym3vdY/SecY1kWFFl1wUS8v0mbqDDC
cYpNfS+Xg4/AY2rhJudHpsnJas+rS13R9Ivjcb6Fv9vMCm82o8D9tQD1BrPjEpzHvi8DUT2kjg6I
ic3HI0scNMiG5WTYc8Te0Jdt/k0QViBAOdLKWJ+f5+RRoTR0sEDp15b9sAA0kso+tHzhyYUA4/+l
iNtsuAsH2YZKv9LnyccmTvXy2jqfuJ/h4v1t6ciR6MS2zRWz4d5Xv4/uie+i7Xv7ntHK0/1DuZJ9
hp3MS25kSC2LPT7PLIOobONY9X8D9qViJYwq1lAQqPYGCFEvjTN/bylYkdm/erdPNIdVq8RD1/k7
M79ONGdA5QXC+JfJ74UbqN2/1MOTYSE4my9JhltZfnp5s8/mU0uIfl3ciJZc7kxUtINlcolQtFzu
Uo1SI4YdRHSG8bOigWnhvOiYlDzPAJGu9WjRgSndXPz2mx6vS3c3UrzpCl60xFS8kT+efHHmV3c8
94NEOWhDfepOfioumYGC4xFp918lA1tn5GcOwDFot/YOYfFNCXEW9njw6+Soz7RfqZQMUvU/js5j
OXIbiqJfxCowk9vOWa0cNiz1SGIOABPIr/dpb1wuz3hCNwm8cO+5d4GGjCnE7yaWoeOt1PLq9jZ7
VW51FnVvY0lPnJWXLgd9UIJcA43IMtf7tFlh3Ctrmlw6+ynn4Av0k22j0gmGae+Z9amP5Q9n8Wdc
Cp5rJbYmhdp96PNUB+JsqQzYyOi/Z+BYUAAd0RmeRg3Fwm0jbvLefI3UdIT6yoSzLH4YCxbbYgA8
5LnFKgYAltn9rksVkEYODoejvWnGTWjONzTKLx2Dg22s9DvSaYp8xnR8j+IAXxFFCSzMHJNY7XlH
T+Ogcnykh4jZv1iHcemZ9WuX+e+EXRx6PBBsvenNh5mswIBAbnfrTcgG42DLvbfr2u/yLh4aHP9S
TsNLlaEmqqIrOmfkzIpGs7DW4JTW2Hs2Za+rxdin56SNLqHiRqeWfW04j7vGOsyBt5vc8uiDKs6N
GV9WetJ2AZxN5QibSMqFWrMSCFuzVaoDRTdrePYR9aWJPR2dJi/7kA7UyKxLDvkw5wNjjgYKSm+h
NQcHwniTqT3foE41O490YDxT2im4SEi9lY3UVbp/c2any9IwXnqT+WA9PRB2srO99GWESNmn6gvH
0cmMxlVhB0tzEgevSI5zluxnZ1pVOoO+lv6UOJpCE8FnwMll2wuYSES2GMUrnr613WRMuctjPTMl
YjCFROZF1d23VyDI6x2GjvK7Vwi7zHbjMGIctFsu8OtAxjAMPl3KXBjqGyEzg0Eax0joFUcEunvy
Hdf3CNV0nJZBEm0wrR/HOlkJDRApCW9VNl6Tvt0TbWli1/FeAxaRsaOWtAbHsIOD47AoLoYLF/qq
7vgrCfsElOBSMO9H67DLLXs/RWW8JU58eb9DczC0NrbFTmT7cUiv0GGJvo2xgfQbwwCswotRdtFD
UFSXzB2vWrgPsnX8RU2Qja7hybpMTyP3BaUZ6lC56n3j7MrsMDnp2rCzvywE0CSFfISqwZKw4lpG
bmHn5qHCtIFIbSMK5vpSf0NVowgJTyo1Nj4WpLoJHpwIrYjvi0ujNBMnIgdwot4bCMhAAMhMZKBS
3pFO93E0vEWS8UDFI/r0UBgyF95P7bxTyr0ybdt1U/NhYJjHOUgSNn0LE77j1MZ7y9JLOtpbXfYP
2rfQqgzdumigI6UIp9n1wePHyNts0Iaj30nmF+bZ1CH9cClqPMHAN/+SoqiWYU4tHgnxLlJrAPYX
/FRDvnE7/hKo8F4x0hYLRNDMFfAML3o5UAnjj9lmOviKOHVSNGhVH/wEZbCxECVxHn5Y5TBtzTb7
C6wIrWq5bHyGg5pFIHJCyUoKYBiyk8fAifaFTQGrq5fac8q9Wd35nY59ZNKzK53iX4WptgZdls/T
q0ebVZl9tZ8s6p9eaXqT7pwLq1yowHaYPjvPM/L8RWkU7widUTnViLQN5j3sj7v2tU0N5AH4TRdI
LCiXhHnrCak92g6qJot5Qt2wL/UxYXvmaB4HxYLAU+JTddVzLMYHNTOtDWc0inXNmj01dMkYOn7w
wGxZM7+ijc0cQyINXJceLRp9eknyZmCvqEvdIzYPBi5fjW3S9KrHWAf2UxOlb2kQUb8znl9aGjOf
QXL0TiQ5iutwXBa8a7z5b60MfmPo6KmTni1tnGNrXiPt38UlAnxXzCu8O6sa6xmWaLCC4SnoGWfF
nt6kmpUA+L1jPBrLSjXiIRHBNyBSbhMPbTM6n5M39APTvuzJ6txnaHC4biOGMT5Ht3Iwd4/pv8lj
qWfnTFHZ8lIli30Cl7YKDGcBdOZJGW63NuXcbRIkBdq9w95QYy4w0yTXwcTaojPjoJNc7iSXVOLf
yRFpyKaxMrmeI/5hV7QERZZ945RcizJCK2V2q9xAZEM01cBqWD1hIiyXSeJeLLsHNZGW6NjyHXME
UG/jvzybejYC+JJntR6dYZOzM3dSb0crny/ysn0DFvgaA9XDlnTCynhoTPHeiQHL6LClbIqWg88k
ydBPeLBNSng+BFuk1L5tuRmV/2ZRv87ovVJEyQzAglPtunsK22VulBGWHypQjcrVVuyxbOiSyIPt
RyuepnUXIPqzelReJEyeFcXiwuVLCUZaAgcrDNsz5zEY07/aK49Un/6SeA8c/0iI1yIdzWUtqgcx
xTTMaH6aUm/riruuLNyWGUcdQCiXwVbKtF8VYXafo1vvhd9G3O3OhUkpnZnDueZI1rzkBFCDgukq
+OBxtzvvqBY/fW/4oj2/5lXwkM5dfjTDUS0NF1Y+sYz2Wgb1V1W4v4ny9c4pqF3qoi4X81g8qbEp
mcTZF7sXFbwTicU5sNy1nyVfjt8Z9Kz0mm7RXqTwnk2BcnR0u69q8PMd++p2VWotVwCGGM/NGyNB
xBIXXyiWatCn1tnreIsnlo5GGt60qH+aHvwMV+9mLjX1jUB+M7nOGm4IMxBTXINqEkvTDJNt1Pk/
DDrosLwHP2O26TXHHBQCJzO7iiLp1g43FQvXLSnaj4UullQ+8HJg6Fn5gA0zHV/9tu7PczCMG8uI
wWtZVYDSBh/SChUqog0kJDdc6+O1Kqv42Kkc2x4xCusxMn8ms+h30Ph4kaS3tc27cMi0JfWB5HuI
KVUnArIRh0SckskL2/BTMAd/OIFoT+ZgN+INn3RM0xkOWB0z+CIKQPeijZxLknvRUvXhY1c56VaN
NgtfrUbgJXIPxN28stQwLzA1f1F02JtBCnvPb5uvvaret01/G3uaWpOLiZ/46KrYXrsYYRjxjvg3
rBGf8LmcFAV+l6eZpIpD5sHsDZ3HBt8B4WBYYKTYwAi3mNQULHgW5ZxMr43G3nNwRhWiefX6KaTV
MJHRdORVxjTI2mUXFlXsD9DVJPvUbpxii8LHiVeKT747zaY5WL/As1CLQdSASdOplEKdIZUDmcIu
3ls3VQ0r8yC4dQ5cJojbfQZkzCP9IrHNQcFDHNUJIC8CPJ6GIzSFrmfwCUyMCUnPqNDNu+4bTyns
ZkaIYFVTq1sNvcAyOWYetgasLWc8GxmaAsAMW0OUwwOWamPNxdfSq7D4ZjtVFQc5RcOD7wbe2YD7
NGLKZ/xTC7HFLDAffJPzXadqWEcucjIEZ0T/BqplloHCeHCRcXo+4xSQcHjaph7KCJ4FU3zroQE8
zQHJwJ+P2AHRCOsBXw+ghAUbOZCMwxyCDyZowInW8dSpu5o+yF/7NgO43KgwWBKkjEO6sqJ/bHW7
bd5A/hjSVuzteSp+fREPSzPMvsqWsQcBpuTxVeBVW5ACGw/30QsNNWhZl898CeRzHs+BTOJxWQ+1
Orf2JDFsozQ/50Nv8Nol4TlEP7L04mwgDtRIlpEjxk8ZBs1Kd2n5QjyJs2N42F4AdwULOcbdKuvY
N7V9CWPNGH8U39672w01q7+qFNtR+oJEUfT0gFOyR3KGAizxY2M9e/ibdnXVyK1j07ZltvmeMkDm
CJZwVhdGKhmKGbHpLvOhkm/8pNZcuUhB05M5wr1dNuAVFZITtH1VlyKZH0y2+vPULsU4GLs7um8l
XeltEtxsu7yP7/Mit0k/oyYurvDem61MC3vZuvG85fEy3n0/nC8x4ZvADUGJe7lPb9qY1xIX+x5L
43CzsxmiZ+M0/dnQrXhI23x8HNuioNfIxRXb8BSzbXLv1vVsBCUw2sZ75St7FTTR3O1m+38Zehgs
mimaME103YgBrQAKiqLJLldySudnOxyqgK1vjYag753SWTqKehP0HwvnvhNrEQPUSvluV22W/rOC
DmtunSADiun5QFZiVCypJHxL3Cw/urSWFreoaJy1F7vJvkpt/8a2JH7N4kahJc00iCaA55hSCDbe
x34q1ibnt2QPk09igSwonFdjOgNST9ryFM4WquyQ50MK1B6jkHW/1PbUfnPC9WtEtfrUQvBYkkTF
NAeUNTp9DwNdPJfIf/gk0buiQ31BCJu/KyvgIOzy8K6mCbYQcVnKjzH4MTKdgJ9bNsOP3GJNaFlm
9mQkFkquOrl2zswtW9r7ri++uqRDOV/zDQdJi0ZL30PqkXKbWeKdOx1f2JNyhCW0MIW2VnZZHszG
mT+N+E50ced5VbQiPTWBxuCqynHlxuIaI4+mbeQ/p+3eo27rMi6QLoI1UfbGI9Y9xgB9heTbcx/b
DrEkm7LKwTeCxc9ay7F6qqPyteihRwXeC7Pkf2WIYXiR2p5ayEGz1+kAOA7xM6pnnAb+vW9Lu4cw
rB+LCadDPbVvXpCCmaQexaNV7qxw/GbMDTu2C0+1F70aZu+sasNjhNUUNJhIGl6FU2KNwea8bgBk
7iUheHhFAjTqdd/vNPzsxmaVN0kQLGaxpQz5ikz/j8VtBHw4SDCkyAfDFwNRHzWVD5hUVMEDscfC
sbIHm0UCG5VbaKRPOeB3zFYrtMss7ql5TcQNiz6PfhG3PkGtI6AWh4OBo6jj/yfMDe2PB3OwV9CR
4G1wWrpHbP4JOvOY+VtQ7MCdbPAeb3tkSU5gPUDHQuIxv5YBa02W4xQEabOrp6jYupB6F7Lwn+UM
2zFm9l8jaBnFwN2FZZ8tPDLBcAxJ4yVQx5p2luYh0cqcFmaJod8IIv/Sl6JdIts1Fzn7rINngsAX
PjVPO6Xo56RTHNsBG0rt/HN7d4tsotrYESBHhZ4Q7btYkfBgbqAgG/+wSonqyvU13kL0dmvPbQtG
pEMmHMarjrfycoUAB+3XIUocmJSVq76qKHf+Qrh8y04o8Bgp8ys4zlhqUVNZG2kl5u7//qbF//g6
xDW3oKiDTRwTv+Uzs2ClYLb7xr57sdLxqwSmIohAe8gs6SFrSZ19HsKd2xkOQlMCFMptrkJnNVDg
vChA89sWEczesQpETaaf/yZhjVmZJS8zylxse1nGtHPZcAEBae1Da2rWylPJJhog3mDYG1b9XSA5
Bo33HQ5lcv+q/BWLIXPTx3lx1fBOUHmotj4abHkfh472OuFIBNgYyKcU9CKa9ME84kGWXO4tMkm+
Vma5K52L4jUY5z81GRpdTG7fIi9xcWywdlgV2ey+zk3sB0grenFMIst+h3zefxRV3V56X0bFzhNA
RE0D/7mcDFpBM7KPQCmKd29EMC4qtNp2w+qK7j/dlDIdXu4BBVS8ELihaMpwXScAMg0QcEz00WPK
ZcwS2N34ZcxMbfZ6krsGy6aiqc2rWQbDxs5bqE+tiyZ5QPxKrY6RIWqlc7W1FT70dO5vYT6CLSxH
Bdh3KqwTevEApxbYXK49seF85QJpJvvgeEGwd4sh/R05pV+isfduFYjnU+C4/r5hgXjKrOZDWtGU
rsYQCpgfNlTqskZgmIM1Yv+Hwwo3qzzODVyNdaMZvVaTtA5FZfu4Itj9BCmLwrlu3GRlV9096UAp
Sn1JkhgZlnxEWPILhOUU/CY17douhwA8VszWLO9KE4kpdf2J/uLWe6xRwGXXM3j41p9uGbjRq4Hw
iElK5orV6Nsw922aO5gq8O7HtMlR6nA8swegDP8lVOcrr+1sOTLD2LTRkO6xIPxyNxi/fTh2f20K
4A0hS7Pt/FwdR/hlrA8sZ0L86aX3giRzP0eDgz/iaDnFqIF3JJXQSLr386NMgvnkTbl+8yPoECps
foBovzHkZGkQteVT1+h0LZAcHcdQl8SUVW1a0aIU6ZNuchJ9hxR6bA1z+Usmrtx5dtl/ssLym3Uf
g1snBM9K72dhvW2ALuQbWZV9f+D9g9sMMymHJs/Gn9UeN1yZD9GOwqZ8zEq7ug51QdPKO2Y+sRoo
PuYSsSa7PVAvorYhpLJmyWKCtIy237KIMo+24QTLRskP1yKDU+kmeTZ8WBE1P7hRPllQwTRRYw4x
3brbfvZmWD+QxIJiO3PLTdwixUdjPuwLRslLX5kEK1EpomfR+dJ0EnEuplm/MrQ0uOLTgu4KvYFj
slJzosw448NpgHYBbQ2TisfnTpOjLvvza7yiExtRfMBO9R6mfcQ22YyTi+tVhEWjznwWnRrOidVE
awJhKto7Fqao+TFpwf2ZbWRYhe//jvzC284r6y3JQeVvHiUW2QBRvMNEP75DiKsoIZArNCpwP1zH
Kz59BxpqrlCUyKR4bOqo26AniRfwEn6LwjcwVfnGvg1NZJMdxkFyuGdGHKK5khcx78PYbM++x6uN
IkSifC5GJ/2Je9xe0CrAo+P3LUYIZznDH5eNnq7WSdjHG9PHcToNMOxkX8TPKG6wz+S6nVaYN8o9
4/9b23GOwPsbV9w56z4lLdYf5UbN2r4l0dgsHdYIHwwvMdpV6YqdiPyr2s5Zj/X8UNvxQ8/2aJmB
qXtwy8LZ+ZkBRJpifClKnI/NKNc4fTQerdrdg+V6aIHan6VRPob0ycUiNXEf5JU82kAo1sC0qOuA
dC9lnMCvxJHH9CfETlNM6DiZcywHbzYe7SY/WXZkHekpweeWZoSw0zEe/AFOXNiXwAEBu7I5x9mX
E2WGj82juzHzb+SW/1qneIk8i1ukz+nai+ymwhH7YblLYhC/VlicA59zbM498p2K/mSEvv+QyLHZ
6HwOLyGwpkOhqGHSrAyWjpOc7IzNql1GDCh8KKeYx5kJGBCpIdxPUGhTRskFMCrTYrFL7u4NKL6x
KlwkVpDUGF1gDdcjMnBEcjwgJVp3C2URLHHsGi9Z3b8J4b6NVvKNsvdSNvCd8cOyG56TgfDA6CMI
qFwrNrF8e/bDNDv+Kgqd56Gckh3hLhC+PCfYG5gkCFCwj3ANvBVVp7U0uPqWHahl3+z/Zk4kUAGY
aH2vzbd25AaILE1HrsD0MJb2y+EgLUAYWOrEN8kjFSMJHu2+/YohPW9jL2d1O2iVnRIj/KGLi/hb
tvMvtOCBVXD37ENeWIpeddzAA/vrvFbfHYpaIMeIrZ0+eYNm1kB+hKre1H25dofuCokSYxnlgsYi
gdTSNzfkTU8LSBxyy6LmV0/lDydzRRqhvBBW9KE86wu89zOUwF/QHidggJ9F0b0RlPc1dEjEopnA
1tLoCHzy32EEUhGM85sxuldbYiaR1IfIeo5SYI/vG+4C2J04j8P0Nb87OkvgpRHotsVcpS4IZX2c
ppGED5iWuLsqlAuCeaa0YA8AY79Od5ljb3wLg/VTI4atkOELoa7OIg8BAwp5FwU0WOCa3vjSKRhR
X1zB7SGgqFHNGxN/Na8LWRYYCsGcOzC9TmvU+KFMtp6trg64IrTzTrKLAk8fXNNjXOCbjM3hLT70
5dCvu6HPXos88Jh7U3DHgIgX0kZA19tcJ4W0mT8m7F8Z38h/RhK/GG3xb6jq4d+YaLVzrYSgiBzW
WqP/+YNBWBejc2Te4UQBFw+/PqTl2R3NFX2Yc2Mw8Gh4XlEz7/fHnWnMj2NShlc4XATgeobzEuFC
+LCV5EVJR+ty974vzNyv7mZLfGcA2SB0B0zUoxFQtFJxdhRJ8HtvA1cCbPl6IPfqNAVV9dR0mvFb
hYEtrie0ExUxaQQLCOXVG56dHz36z1EIiss3OZx65xrmrMATSzdXB+4jqxiLVXUygo/Q54SHgNA/
dox+AdMnIDKwMgq1bIzsI/fbT382HeLzYIrnIKaZx6SnwmSnSwXpLqGq+JupETUWnLSjNeNeWaRG
7l/dVvebBtbLpgaJBphdFk+1qR8zhXHOYjeGG6rbVDGrbaUkpreO2MPMw9bee4FYYOlQmwSzJ8P0
EA2Gha0H9eQ4vZujtK6xKRHY8l4tBo+gEZEyUsdZemrIbCMTVlZb5F34lZR/sL3kOx37p5k+yDMq
xYYniNC5iJGPv7/UU3cOW4g4tjt9MhGDWGBVOxkSlVVJHa4rssQeoO6UbIEne8lILNgIIzFXIG+e
W8I2Njgf6UUN/ApM4Mgkw0qsSSDAAT3+VmIqLzgD6Sn8/NLQ71N0CqZcZjECdiA7/dTO6tKFQGmK
seRmwofhGcmT9rlXjCIGFh5RnxWu6nYpzRKPl/NALHS67CxQK7SPGW9vSv2LU47JefXa+D3LoUCd
jQpHAkrmCoAB0zWH3e86uzs0Af4TluJQe5HsvEvr3Hu0a5ewC9NL9m7gwsUPOq4P7T67FtVk43C9
ea1xttwRhFlvhTwhkBuaMcMdK1CPmhOudPwbr21D3wiGqlloz6GNUDN3af0PGD0SGG62tcMkfp0C
mFtKe0JA3NyXktGcHoREhOZQFyzVPYBPFfEuDXwek64x8R/dTX1u8j7HgbdpZYIl1qBg2JIdKba5
lr8x7kN2qzDqemSjTzZqx40lVbce7hwQ7Ahfkty6Q2/AE/VkszWtGFRWB/W57mHB10iegcaDWUAT
f3BHRpcoR09+nmmgeDXsSu4q+FNPQWN+I0jhFylQWGnVIgW2nfZoVtOOuHtJhVm9ERapbpGdQqEV
O/jAW5dglm0dNxgOCH0d6wJCShSjUrZdaBeSffPsYeN3Ml2sVNG5x7Hq/0oPQynsrk1eutiE25vp
GRhFyS5DNuoHy14ENfGE7siSKsfHIDv0BYJWnEQT9EPCxuSK/eexcJLqyCL3NakNuY7NgL6o6ODW
EpUwKevq1NzWkKlJki/GhjHTFCx5e401VOlk5c7auHn3W8wtIhbtudctQ6ZySLiK9pYOOYdyQ5xY
Q+/kVsa47Ab0GI6eg01eYfzLJ92v6pDXFcLbRaGZ2/Q6tuBZkVVTIC74DgTRUzFPc4Ls0QFRYGj/
GBDSc7CVEKvKGvRWkSdOWY5Icx7wGczmeMcrIlFjdUtTauNbx5XCkIyocvNijL0+wc5j+F+GX60c
PuMoIyHJjT99PX5IE+yhaGk+KitgFNMQoNK4I1rBwOLQxTuyyLP+JSmHiPIi9t78hvtbzhjasnuq
53Df/lnIPkOL3XWelh/EMGC3VSBMHNyciByhtOjnogi9LZ8hsjS3eY+GntqpJLyXuNtVOtkYrnCX
wPHJ/F0/Ns6TYdvGAXh09dHWIOBs5wHn0q0RCCx9HOZN7xgHejJ3Yw/mW5z7z23buNdSmhlzd6N+
lmEdkz7t/yjH+NF9aqG7cvF1uvUWF4fekwWwFUIZ69aJ6rVBhXO3EYW7zPFs/HpWsYJExfrRzvyl
JYgRwwGcLMEAALuxDCYpHpOuQZoPE/akc0TCEwXsAHUm9Ix10WZvHdr/ZZJJ7qVmyi9jV+Iz8OEu
ZUnClxtm5MI70auIcD+7hre7Sz1WRMnkTDSz19oFjhQDZmZRF32VkwWgb8g+7NZgJFThSgO1+jwq
/WxFWBmK5JlrsHrw4+K9s0B/JzEDobI6OMBcGU2Pn/U0wy6Ao0PCHpqeB9v6mLxyZ1Qt+gny8GQO
aIUYBZyWAtiaPyOTmO0vs0ccmQOMHiximsj1Q+YjmXYTiUVEpvFQ8gecmMm6qaQc1dsJJSND2FUR
vEW+fBxtoM/IeBMwDilxQbR1FyYrz/mYX4aw3HS1e2BidRhrk9yJhtgGveVVACQ5b7wQIsLwJAFR
NA0RLybehgGLt4HACdUUnSYrbSQivKCDiaGvqPWrk/aCw7YmMi48TjF/0N5F3YeN2BXWTuTJwW4w
afT1fITWdZ2C+aXDPmy4044ojZukrV+Q03UlH/3qWs4uYQaUIWicTX/ZecXZITG670DS++aTyQEM
dNo1eZmj8qW3n2ZzeMF7CCdE/BNp/Z205raNxXpyyL2FopC2Z+MOYybmx5xJeEoEjnQ0dTnGpyDZ
oMhYwp1c6BhZOpYflTTXGrbUJE7tiPjGDhCSO2iZp4UAoW7rR1b6i7Hhy+yGQ2SLB7eidEi8ozJJ
mOjojRAJVD4ST3zs5l0tSOIRJJaVrR6NoNpagMNDkBAE4gCWm/BIsq/TPN/B8+Six/TgNQ3WqlC/
Jd9d77QU9/5mmKE1+ea1L62NHTN7cuIlbDV0lO2BGnLnus8VPzQgLS18i6apwlGLqrnKeGphxq9E
goITMHRi/A6TcyNx7V3xSC8IcNijPEYGjEpYFfk2dLsDEq1vNk7ockbCAALqH81aiT4XAzYGtZVl
AekK62uQIPhLEoKfBHAeOSar1GZB5uPJCzEPxuiOw/cIFWOR6atn3bwWY6g5nwWUPl0/Knj/mVEc
VJTuQ9N98PPulDfNwzA1K+Zai7hw3+OZjzDU8dNUWs8y4uhX/nQW0/xGpNkyx0a9wiGqFrj5cQ76
hD6y4MVMfaszvU/ZGrj1Boj5Djz0qcU/bZGq0xaM6MZ/Iw83ePEfreGP/y+Jlv5bqcJ1Rzi4YmLb
Dg82ngxQpOQbeKcSnjM7KqI1LLzwyUaQ8Hs38YeM0xeM9s/j/NywdZCaD2VmLDz5qHGYUWUVQNNk
7dDbxzUZHigJwdBtEix9QfWdDSn1YrhtWrakiHtTL4PNRPI8QzsF/sLNwfKX3B0aA2QRv5DJDHQd
BGPMn9Lj8q5vGMPo15NdmdZn32zXOmOnojneaSxR8YzLKfjyXGOjCAsB3Mj3TH4R8z6mKSvHcPbW
aGIWxhLh442yGNygu+MwGIrqhp3uw3MFR/8dE44JtJ/KbTo8I9H+VLhKXPLOfPfDRAvVEfrL8OUS
lRV6678q+iDD0SbS/e7+N/u97rt91ahj2k3dugGfPiUIzoFXnpwRGEDGhrvWx8RE7GR1wVOfvhUI
Wmd7uJFqdwQFwjIzqL313CBerATLkGTXyIIUyQRBVbgVxCYMBPH2LtIGwMcfsP+RVSOdZ/322XrW
0gohSUi9xT22tcf8jbzSjyAK34jO+uszr12PAABmw+Kgp+eLCs09nl+HFMVCHFiblowvRw4/HAZE
4oZb4rLw5v1kHjooAjGZkK4km7pBqI2i2lD1/+/vYZYKJiXO6qL6cKQvbzhCv0PXXrcxtt5Qtc+u
2z66bbmfAP3UDI37LLgTzn/G1mVv0BW7CjwOA1WCYDhriKAhhuLRTBymsvmhDDCg5fGwMxTmfMJz
1fjUCJAp1K1rzTK1LfH0jckev+uaiBWAQN5K4cgq6nxrNK3JdYvaFpVM0k0vyi8g3RjnyXf+NLm6
NUFiQwq6bJjdtSmCTU8c3RhPB+FjQuzb+rEcJRoR6g2+TNd+dsN3g/0WYKR114uzUk8Tb2SpHVzc
GB2V6y+lB7Fvss8+v1+TGW/AeBGkK39FtMMFj+spREtWuul55oJjobDsWsgLjrmdC2ffooBg1d8+
lj7kF0/Oe1dVt7TXZ+kFcmlm48lwMOAE9U0j6FpbBr6XSn7LPD91PcsmPyANKQor9IH9Hts7wTZs
QFMrgQQraLZIx/bUu448vaw94mzZm6NJ2Oeu+d7O1VmPzXuTcaMK4zEp2rPQ+mZE5S7FMhhwNnZk
p4o6figRVU1FfjXziQunwpRhb/3Zuuig/Ohd7xol8mrVch8QSiDT/DnDQFJnSMMz89tK6z0jW9DX
Cc8R5dglHPojG7Jbr/1mVQ2VtVS5/2pm1SdzCNZivefsZeYUK7su/ro+OPpdtwpdbNAGho7WgSfX
pN428doBU0a+K7OQGJ3sO5/ZgRs1soUex6qqPFBR1nCX3G/wfDJuKwZ2sMk4k+AMrDEbOaMsfVL3
tXQUJjNvi/tql94+4SPw+/ZNVP2vgTVM2ExRYtm+ZOxmSa3csc9eSVsg+Z6PVFfJorCROCSufwgH
bvTOFrvI9dxVOgxrKJg/6AkpsfA0x9zgs3snUjasZizjz9K4JtLYvETTvA8EBwLDrwwZaeRkLzTM
YhliJU+w1EeSqR2rqbehjvecVt+uJozP4jUeMJXWRkkzM9Z7HBR7xppbwNzvXQolk8G7Wnph5C0D
tBOta/8GOSquMnrWoly35byRBNr6todsDer2PFQsCrIfBzUtQYoRTJGEABZYm49yKDtslAYpe2gh
ydTwt+PYeMvYA+EJoQixnpkveY1gBHWH0XNuAtHA0rF5ehuTWxYqNRWXtdUTmdlDHP8jVGoDrZ2j
BfGy1SqCqSumd0X1CprkxWmZQk3JiYSALXIFb93q9AcpCgou1/8yXed0J/cuZzJIMf+bi3EW1Hua
ZESmL6Jor6AO+JfMQianDnNccRTm/Wb0Q6CWjdp7yn4d6ccWrWy/7B4mnVl/mqH/6WXNzm3mA3pV
vhTClhbaMV9qS75pu1nCqAE04d/9sQGADZEwV7MKI0IIFhzVJIJF37H3t/PBJRKAcq30lbfxAISc
ghBMod8SW52KP1vbsP/wHZSsMopiI9vqD3/Ya2eRNzGF7+lo4N5QXJptzTzHZqxHNEeetUft3WM0
/Se7c0Bx3t00wbF2rdU8dl+Yw886wtbQln11HpN6VRHx1pXB1jX8lZQIuWPnUg3BGzS5L5X2j6PP
wknkxi8NGuGNdy2g124dBYM/maBf+Uc4xt/0qPZSozVf9k3xzq4C2Fw2szAD2gg/f6mL/lbCCWeQ
uYi18cCIsn70QntV3FXG/3F0HtuNI1kQ/aI8BybhtvSeFClRlDY4kkqC90DCfH1f9iynZrpVFIHM
Fy/iRocaxeWt5+3Z59qqtvV56hHMdsW+LRO+EMWCopmHPWa7vul3Q8J9MvqgQPcjlv7cGq2NQdDc
N5PVs0czcFlBYCOgqfVFxr8tJ31BxkeLh3mZgTzw8i+PXUUs3c+mYQczFfKvKCSQTMm6abqWI7QH
CNcmQdUa30iEXbMe5Tyr3IOL7cPAirOAkr+h+o21d/Cd61xbuvaQtTFF3Bh2+nHZc4dwI4JZAr5M
zIsHDAubDI4E/6lRQpcTWfCmh8HOi8a7WwDbD3ksg19uiOd4DHaSpmI7lT8NTCeD+j88nShQRUhW
FkRtEjDZ+qtYD+kRKKNN7OrbPHR32VD0KyoJMc2yZ3TTlUtJd2sal47zwLWxzgxcz0pEr2XcZT8l
LVamEfzLHP2vtpJFWwoCzm7Xveo08FJt/0R2Z6+5q09zyxkvQ1uszDT9lRPlYW2r72Jhnb1UqKXl
TOfRAVAXNt3DofNm44LTnIFQOog+/PJkc3PG6h3l5lc5DknbYrx7gWbNQ8IMdmcClbBPcBOvIjXg
SoETm2UY12eK6CMal1wVGnhKjitrpyUS4IdwXVxOhrVKksCdZ63GxKXOetTjbgufv0imnqzzb4js
e/ZhB6lFzHLBOylVRCSXQrke4k3qMl45bvrgwwN+2hSY7EuPkdazyPV6P/kQbWj4OHZJfW+xNFVD
himjtT7BAD1LGPlrCv2Hyk5j4Qpx0MLhHeBXRPC1Pkk1UlONXQSy8UscWGdJShL5dpl3+t5X4QI+
4b7O+MzQzFld21iauukBJ6tlKLe4scMtSJPgbbRQpeFeB6vYx3AVaDVASnfvBoSL3HgDbf8Eu2Ur
fUQ2uwGHx0ZmGJMF2fJvL5v+GB9/qzE8NjmRq5iqW17F6pjn6g3fQTvreYBnynGtTZeMDZZTpBws
TlJh/HDVpjLxPEF/Mwr12abpTvgmrMYEI/TT32dZW4/6ODGSC2SRhwIoNpQ73mrIRXgHPuvEBh0h
uDRhlrLxVjV3g2qVLC++QNfRq3GxEeTqxkdYtEnaoCjNNHcY1qwE5pIewqZLjyxvDwm5/SSNb5Uy
/vzGJipP/sNP1gYeSJIzcFqwLCiUozBbxyEFeZV9NDW1lLZOMQtBq7KYrlakXhKUdMgDs6THXxed
WGCuBOqiXRHkIzzU+3x6vgNpQblrXRCAQoWbqVJbcXx9OVlEAKsBfcrFL/PtzbO8pc0IZcblDd3l
PIaszF1QfEm5CthPhQbmJsgefpctgJcwsoY9oY+f2oEMmxarwHUXJe8zulPmbNq5MUbaF+0/G/Wc
bXmLOZO7Zb2c7qChPMKnvtMwsyNtzWxKtJ1+3eTDzJDVJtInztBm03o+fGjya0yzudF9+45xYb3A
bYQPA6d12HbbMsRdQWSlcNnWdf5yIg8TBdN37FeYh+jyok7Xt5IlK+pTwU9I59sxg4fIDnxRW7xe
qkld08S46qU+zHpZ/rQmyHtwl2bFZtiYHqHEjoUUFGtc2QEYbQsvxxlqISIKF5LE+KrHmBRkELAh
Ju6sD8mPUXVUHw4wqt1FB54x0Jjq8fF5sAXxiy6zCY8jCEm2vYBsRPhb2XwUuEF4PPsTVUt7Grdw
ZuKfxMs8G8N8KctoDsxiOSXN2cDMymn3VveSgxNbLsZ2wxG3jk4Q/D18kERGCdtRvkHZ8Zvi8y0C
YPpFemp9XDGJO4vLeOmJjq1B3R8n24KN0V2xpCxwwq4VqV76iJhmw43XuL+d7g6bxs0/EIzPBnS6
WA9+Iid6Lmqfws4UU6xu9Y9I1x7Sie+AA5NZadLehjy0cOPykifGIYnC18bnEhGztDlKe9whI4Oq
6C+lK7ZdEe5zQUCTaqcKXA4faPxhO7SWT+64Ld00wjujozW2mPXGwfunip6Qi86xFybqoeH4susu
3WcqvdcGt2A/YPlIVntnAeTTwv6dFy2gnEAeTMkHQ4keE6grXgsU3bltS55FaiVDcbCsfJHV2VGX
eAriahNbzziOV4MoZ/edGcn75GvvgYmBNRL1BAyP/EYxGse+4gE16APnhkYSYWBvYflRfPHM+t5E
ZBVp0L0ZUSsXPZmfWvgvkjlFVbQTS8f1lhNWveNY5h+tzjOJOfhMO8CdGMk67NHuMK4ewkmAoBbe
Ns8nn7hivMddBUJo9NbwJs70sf3reO74ATjnIP5wJ0iakyqbt7ZkVouLvqeUqmLkIsLiUoqUVSgy
0BRWtuCH19BgBnN6q0vvbSqqW2i5ZMEpE696rj5aQ8UIDUmL1q7mPgrMnDLwfkZ7EE+IQgVJwQUd
rEqvlm3Ie2jULyTLtkHmXPFaJTzuteLYoP/KbN2b2/n7UtMeBrv03sZVwn1rTv3kq2lqrLfNamCa
8R6kj56Pnf7WN+Gv0erfLFAtxAeQ+7YFG5QsP8bJAWh+OubLKA7yTeJiw+sH/y+JkP1CkPm8ZZDc
fc/eG7TzRaV5UTAfEwS+0LV+c9q7WT5dxsZhLa2s7uBxs/ExI6d1eKHU9y2iyTCK+EFki5BDGdfV
td2TFeE4Alk/YiuMj3qenXobWEaW+fT80u0AJtcYRTYHq/6P8fkJ46ZQjcTFxeG2Uk3lvB+mT4dj
gEzoidLN4xCZWy0uH4VGPzPwiFeca7RnBy96QRNyY8D70613YTk3GYjloGfQVT2Kv2vwq3r54rnG
qXg+O1XELRm3NX6miHW5V1sRYrT/NG+v4tG5hezkF8GY3KaK32KY6ufe5/LipS9ypJ7CrNYDArjF
/nlBKBsP6P9htNT+1D3O9yFxzaWWQMfSEM4H0bJ0hyUS1CNLOT24xK33OrrtI2tHXvjlfuiKfTDJ
rwo+HTTnaZa68suucSbosOsys9savlo10t5QMLEcLXCrYjyPrvVi8ucDcWQvcpd5kVxxAT2ZkMQt
RnfZcaFw9GgX9cOiMePfwEBsYviEdRFC0Q0pzoUkYFzdoe9WnYQ47FpYWMQPmYl3lzcTFYq2u6qL
/krRHk5+wemmUVSDQmK/EVb4kJr/6SXyu0vyf25Tn2peaSxLSd1N0gtWeE2XFNu95oChwGfanAqa
cwhtJnrXKo9p3VHDQx4ztfJXJfA3wk6vdP8FF/xL2vXwk80K61ZL+kuJfcDFkkqEhaZaUCnqQHv0
glzSIfHl0inNndUWNx/X8LxS6PBGd3DC8ea1VcEaoX6wRxtB4o4nu8/wOhvxunRzEitIkxkNJOy8
kxWOSfTzXmnzskLalWobduW3HuC+SAx5bkySKZEPKcGpcwKkkVjkZE5ygtV9NmywnzBskrlnrP8B
ZfpqjVQqKTBXrJLqW0wnzYzUKY70Gtby5A3vvOs/EiOyUJiIU9Z1cQpzkIJj9lqA4oIERexeAD1W
TvPTPaOkhp3djYRWDl1bmAqahjVBZ9XvwC/f7WwgoTPsSVzh3aVfFsrfPHPcnekYxI/5sLTnpcMw
OKEcpFHppKfKg61ecv2o2oDQc2u9y+fsEeruP5E7p7ZNNkZO4VZq6/gshpdaRHetka+hlh9toI/Y
Ceo/b0zWbUN22tWoIrMrA9wAq2ZiByF0bdo8eo5zv15rrSnXdQYoxOsnLt48sUa1UOXQPYm1w/gW
Oem3aWXnspmG+RQbw0LTOt7S5rCP7OQQxsacdM/VQipFjm9gJY/+tlD63cvK5wG4gwx0zKX7VSik
c0zxdKSj7IjgWFeMSml2LwCq8X69iybaGH2B0Wl4w+b5MbX9TzuF99oHQEUTpxFBi6PHc9twyZkR
vLSQBqAJt2N3hPL2CIMK7Jj8VHZ4CKvoBO6GiDSb5roL9ixevuh+W+Q4hfWI4xwC6lKXeAxAex+T
oF0Dedv1plrDiDhO2rjF1vVdoR3S02LAmut/A8YjdikWnb3WofHrX5cLTvFUrUJtekTV8Fejbj6Z
yh63iShWoBl4SiY/WYCdX9V1/9K11DNwd0mpTQ3xhVqX1olPqezAD5Q7fAOrXkc2kyO6FyOqEWmn
gH4ir07xfjQex6F2GjqKUdJi6fv9MtWKmZicfawXm54ucjFlW7+Sr6XknSWRNpua9jdBjWpavxYD
r2uvYo3ZrQMXvqfgFruFyLDMWu8TQsCBhm3g2ia5N67CVHH7LTI1cM2+55GvKcad9crZBJr+FxQa
rXfOWiTGMhT2js71HV6JRazl+8muftAF1vCdtoYHsSLJI6y4Jj9K7LA56nu0fYHVcV6NRX/s6wC1
ooftsBMqZ+CuKwzyKi/LQx3G8Ry2/rjpPZBLajgAbp8XMvvByLrQyuFORdG48ezhTO8BgUXMAhUJ
pawYdwx9C9spqX5+ckDzQyNIU4g27fZKkcQMTY3mwrx7t3mEmJRIxLCOR2cweVXBbV/kTx/sBKeX
5QlWmNZAS1B43PErZ3kPAc08UT6ySbMuvNGz+eZgk1d2Sbbd1E5G7WNBsunXCtAgvFG/xkQLaFei
TqDYZM0YLmKzEtxnXHvnDZQdxsp7DHpeEnB7NkNML6I3HkWf3/ECAZjy+gse/BZbQXSjOxKHnBjn
Q+UM2EIFkzpWFY1KogaKdZC5wIKdJenyhY9RZEEQZKOJ4OKRaaZWkEIXrBaVv80isI35tDNcfdP2
7S1KnLnwUm5/XIe07HWAIiS7+JtbMCs4e2XAevTbriQow2fcRv/3LPAVCwJrljjjKQfVDx+3gRXK
FUrFL07M3WAwbr4NH6yhGNaki5DK3XlEqDQhHMC+k3wJzX2lHq+rCYCc331Tk7XqveCgiuQ44ILj
mdnTD/oPKlLCINycNNc8Irs+yFce444mwKlqFUKl0hZ8qxjLiTd4Zf1CJmHX1/1e2KRo63rY2v8v
lRQ6j90CQQUoaYjUPxAQe1Se3895C4LMIJripPUjo2ep7HH6oF29A4t990dGq5z/zMki4Bzpxq++
YzPVot1JXPQ25ee4PBIoem1F5BLfxErXECjs/oVOwq0dkvYZch3jRffP0ilZC9PBmXttR+QpVOGa
N8dR5wH3ynyfpxE/CaRZN+O8MfOGxLdqvier+vd8MPQO/oGME8h3Ir1x52Ur2BQnlgasc6XRnmne
g5xe9ekuzgBrWWDW9l5lx6uYsgvu0lRh95rY1XTFbmPPesVpAZeyNDGMDcV+FPDjgqICmdyfUBCg
Nikym8O7igm3uD2+3Zi3L6bQEjXfbtXNNRKg/j5uw6sWCIePOuVlzkLj1dU5qEl0A5Qw4QQTwHlP
i6fBpaY1B2mZH2E2RhhIh7YrXiujketgxI4a1wMsHp9oHqTrGSYwuBKkMAneJhtpsmkwHGdX6RJj
BO8lnniMMg2zelU49TynVpl6Jcgb1NdeDeprYTZWa63Wk6WLAs74QL4/4Foy8v8bpE8uOj3gxv0s
RbA3/WgnNePeaMlCudRkUlCTGf5lNNQ8lPksEf7GfX51a7s/8ArbyrR4c2NZzEvICTi69iIDIIGD
2Su1H7Tnq4/tNA/kJvXpFALlGs88x/03Yq/xiIMt4in8IOoHDUf/rgZwF/FIhFaq7iBFhRIcEt6u
ySDxv3eoJbDoV6UbgMFDC+xP5QISGQxmL1m2L2VioTIE1Gnle9MKltTpsRrXJbtyCv0ipXfsM9wv
lVt74NoHK0rx0+iYcgF9n33FFCucI+GfndDbLzYcsxzv1oweb1IrlA/TvMcnX9evjSIJUEzjlhTr
FVPPGghgv+pS8aKqDqNcy8ouZPYpw7Ii+ZczuYYfuWH8G2gAmMVG+KvV/u84WXsYasskrd9oeOb6
0TTMTarfaIVHFZTCVldCkumV+4W36G5VyNjjtMiwR89CMv2ZSc1QY+8wiuId5Ckx23HvPyEWcUt3
gs2eBUiHQdoXspPs1UdXFqAyMS8REltX3UDFBMX2cBdXYSqAWHCRWMrMeZZoCsAI8UVIfKDOVE3z
hoso+Lj8iCQ0snZ0MWxUBGDHLnoxrWjtY8jlGLo2TXpO65iv0PQ6dAN+zBzfla2oJPqiiwczlXMu
4Ux2GRoxmHqCwYxKRrp1c7UXmKNngFo+vLD9y1yq5VrWjbV652LG20d/i63yYBOk7gKSTZWVfoqG
3XRqNwDzstWgGATcZjg0Xv5hUHIckVcBuVKuE4ubvlPCwO1c9eZhJMXk1d/4xb4YaYuUHenHKm7b
NcrZkSrhP60aHpkW/cVBtoOiuA+CQSKSWltJp+qsDquraCCSlB0MPJ8Tdm3U9qcmk3tD5SJxd/fQ
1NavhUTBZ6qBD9Z4lQbRRmbpPdR0/KEoIU7f7kOD2VrjKzjZ+Z5n7GYFDgwmJq7GKDZenzgzGt6K
mYuls+d97Zr+t11SdxrJWMxt9kbUQuxJEr2Xhvxj1h2wMSEPsUKc676zNR3I56Qjthg3xG8U9pL+
jIrepYl0gu+rR+sY30L6N76Fj7HgUTFV8aBoeg77FH+w6X7lZb7hQXjoJbkbG3gC7ZHP9seYCgS6
d2d2H2pLOBCARuv2H6uC6Ub0ZU3DX7QMYlw7vKHT+SDCZmOP9XtZdYx7GJDHFiXNS7DUGnBs+fWU
e7SXA7PNeuCfMnc6/oZ1rv6ERyDB8Lk4cqAeXZ0YePBUsKUwF02LuZLoLwdzh5cgNEuxdLzwfdTE
r0NMFR85TCGtTrex0FEWhuzDIc/Kq+/5zRdEu028s0Ovpy8YKEYISbydI0OYR7vgxh3W/Yp/1LRU
3C5Zh/ELc2wxs6LwieW3Me6yEpv7wDCRbaWxqJnQeU2KeBEPRsEmp77UBtvKwXZ2FMYnSz2lTUFW
LlFL4tKeDXjMkbvezXe1MdXbqsHoPIrEXOuV2uaDX+8JDp/x5FGVwTsRJ477l6f5j2qfLRhctJTH
MRTEqB0ZRjm7Gv9s079rvmJn2In2KPxy22SUfRo5ILtwTQjohfHS3/YpFxKQ8ONLEDEek+E3mL0t
k9VD1W/8IWlWg6t9BAPq60Qvd0oF6oHY1rYhT4F8wjLRGDHgefS08K9KeIrAn4016h6NVRbKfmHw
WE75CrztV4PD6813IrpwJE6RSAJUJCzV29lZRDWuzAJtThV0WhjDPgCzkqbGj23yM5ugcIAovyG8
3Z2WBwlirDejuualsxD4Eh1nd+sdM7M/p8bI3NjvG9M6CaVvJ9N6ddmqI8EHIV1zvFXryf1Geadk
i5KrOUvwint5s8oU/CKnG/9qO34fuNJgXDPfKy1+lepZZR9gdcmgN1BNnOw0QQqx8dI7feVswIZ8
Il8Q0ftUR+6L9Dw+M+tV5cPVCvxXeoofyFD7VnrTts4qaF5qneXlpRw8fYsspwHiw3jYdEFGQCX2
V8ZUGAugKcbSVu3Dnvwbl1Q511xS75jowzXAiaNr0+YhigSHYsRUXbJBmROpwlwyIRq6pfvR+M5b
O0TvbshtqO/aq075M3nl9lgEQKdw0QAPGIGixs0I2xSbr8nsTmMvdEAfjxAf7Nq0m4/AqT+jIf5L
zfGn1s1jgRVE+Wpvp2l10Ovonxkma8snNaC74iZVyJw1vopk7BZC896UoA4BuDEnInlgTBHmIWy9
rbDLXaHnCF2Oc8/pKwwiYIBuwheAfWNeRo/G5VGqzPLTrdoXBdzcx6Bep/q8EyHbr15h0Rfs/cyG
D0T/AQWzSmuRgNZ1yw2BchxRvOy3Jd11nMh4wWpzxMGce0goQJm89ujHCrGjgGzKbpsVjbYlNvvd
Dp49G5OCHH/HrroYHUQLJAxuCoz/U2NjmVEglnvvPjEI5h78R2BnoIuiJx8i00Gi690/FgAg4pP6
LUujL1uKTU3GBLeqc4CYQ+eTtsOFxGfW69g9GvcYDMY6A8ra8qvAJQOMN7CmbQgCtqobjpfuYkz2
JX1SObJo+hzaadeHvP9K5xJyC3fDsV6wR/se/OJ7VPWZCPmrlwzzrheHui+vTWvfkzRcldl4EbwD
8tJ/pG12qhoYNI1cEP32oI+Cd4JQmD6V8sR2rq037pzOoXvMwcwLt0nHcOeP3C3rvtro4XBu7eGR
NPIjQjJWOcifIja+7Mw4Dlm2MCl1DJLqHmEKCALj0pPIQsZ5Yel5JiTPNKztud6/8NQdE5yngTcd
3KS79s5wqTvrX4TbwYuLfawxj3pU8SVa8yKlBfXSv/QCCwXfWbTTVCPIABPMGr6IoEBbyMiqBOMj
atINuh91sS3RU6jpKqTLZiDxMaTuukdWP/R19oiT9Ec34mMYdDTUZARZAfpgErn4uLSIeiNZFxDa
CZOeEh3kOJNAOy8sfeU6xTb1oxdsvd6KLByhwik6h7XHdVr7azN73dnZMY6nnWUaWxegy1L68ITI
DYZLzR7jJUijI9S1xdATZBpDBxcKZJ25G5GZhgDfHQKXcwOzkLzZ9J9fsnIoDlmeRNtnoYKmFTfD
0ryzK/NdFnXriR3QGmgKBiWY6LO+qP/lTffVCywFdJXeiqIAGxY3Ho4+MSwst3KXetG+4MoD26w5
V2/s6m1Q2WceEjJs7vczOEIHO/0z40Xrgnvq0FmRy0eix0diqWec76St63dQKUta6C6Nre6GZBdh
TLdgKMqnyPZEnoE+0SODL/WgEWclbmBLZ89Z725zk9PF4L/bGb44ujkQa42ThPApM2Y+LkscPYKW
wE1VldnSB1g8sxLnoIL2BjIHpoL+IZ6jRZUXnz3KNsLOnA7gXTXYYJmeeBRiI2TaoP40sO1sx3+f
EjdGucNu78q7H3r4fLkqPIUjjqA9AaTb1IKnUh1jickIp0WAx7MRuKdxzXyrWwZPUAarlK1seMYK
yuBOjDnZOoybM7egYBMHHpd84tOhbd4TtmcMKEAUajTtjjLHlaqsX5n1d06nnzDQjlUK0avMUpT2
qfg0WYvNBqs5YapqiYjDUgsCnp0eek1l2/bSqfQ1jNYU1RHKSSivQaRbaEHRl4eYqBflsIbA3y4n
vQO1IApmPFFhseW7amWFvJJaxxsY+97a0rD4RLhjJkJlT461NzMnUs0dBZEYXdShnYxvNLmlW2j/
PP54pw3s7a24OLM0v5ZRvwWa8N7LeNu47b9eJm9J3B78ytkqHLWT6r7iEbuRW+RgjHGCzgMa35cl
nY2Ef7fCbDaKVzSBIDzvWeTvcX3edVE9uo5NEKiUiIgBKQyJ02OGUPRSqnZdKZNEpDsECyr4Msg/
0UUP+CrLysS8jDkcrMbW7LH8pZV9tQ2n5WhFGPcC9v2iLH4E1X6FhtG4ZjeALQGc8tBjbVOai9uD
Cpx1lTsLqg4OQ0OgLNHx4ZPZ4HVto2SZJ47nm92TY0FOQ5zttB8GfwwXwPoXnq0wfnGSCbL288Su
/qKGmRVSk8PZhY2YiJ2FXRjx5jmgR3pxNJ0YNmQfS8AV6juo8rML161P0yuFg8AlRxOEQQ3itzLk
1hubBUyFuYj7LXrObYy0f4Y0tx1HCXz3T8g+G7MT5yTrV/RVHhFitzoRU8eBEj2q4rv3XZIIlgHP
GkRQMIEQa+rmKPXwGI3pNXz2PVi2ODwd7gF4JXeiUMeY9iaPESPtpif7oQ3eWUZs/4r4aGKfqnDj
DcG4tAteJEYYfuKM21pudnJU3VODpe5VJm/052A5YqGABsZHde0Ym+spOfh58zRid0//VPGGVAVm
M60u3GovkfDB3BB9GympMaC/UrQCsDY2thNan7S1l4TpSfmes4goFvAD94UqwGLjZ/Y9SEf+AnRl
ZD4k/myRTa8xIj2uAAI9XMMTtRXYqQDFkzvB5rDs+4DLpyR7FGvYw3KLdnJJC7aOeMg9wcasHuFN
ypipo65dDhoFP35ycqr23vj5ewyAOde0UxN7RPXKoxZp4L7MS58UQMyQgeyk/06d5B197Rxn3ssw
AGxDOxrIm8KN5F97VE7VUGimjcdIThyUz5nV83aANpcGO3x4HsMyMc1dVJSkdvNhw8DPzrC0vkjM
XkG647ctmbhjgLuq+DBMvoNxxy88Rx50rAojG4dMj6+IutaGnX3e3/WwfauqaWWO8cOY5EbT8hXj
1kaR3Cmtkt4xe1hIXXIuQ2+NgaIGHlNEDbp2TJ3jCIZapYM2oxuOW7SiGNQS7DrGIHytVPkKJWIW
D7zRCvbe4Nm5jkLlHajEwT12iFo2TXrb0fbOxWrO0v5hDSUWApzePt/yEFC05xPm68ewB/NJ8mlo
KXQKaQ6Dt16uLYs2AlBFlqdx8Ofr1IB473OsjrJbxs7026XJayUhsHJzeOujcUlY9pddFA5kjV1k
an5Dx2kwPoQ/wk3/6owav2AYWExJDVOoHTNjt0/PEYk7o0Z8aRyfy2v3OcXeC80h9BloMIUip9rS
IvDqmBqlpsZzJYlJwbiMsOh8kDDQeMe9ExQ/jT3xZq5Ev6pYTJnCeh+maIK76aztuqKXgXHwxJLh
bIdEc0Bjii2FPlCy4DWRrUTIHHSuB0FbX+3WB2kbAPAd9YoAb/uBXe1SttgyHXwuM7/Qvp0ar5Vv
yd9SePTWp/6/ISu9ZdSwJdapn1v7qNlY+Et+LfZbCWyPmc7ddvH0MU4YHlW5afpmpYMLrq0axbzc
RzJ9T8r0iu/prgETRGVemEPabhKlQdDnvarRYG+DqkiiyFrEKtzYwvnn9oAedFetm6cHZeiS9xqv
DF9PnLqJR2An0RmIa22BEevikaegJ3TBKbGzS0Xyf9gneA3afFh4YY82AoAE8Bqax86Ynnec6jCO
GLCA1K4TO9ynrf1AdUfv57u8ELX+G2vqF9qkP9dNiG+TY+zwZrEjsL3f6VlZ0SnrZJdclVIXAHsg
h2Smoo6uJATIFdoxZgWppctgCr59Pf0xnjkHK7C+YtIvOPvNaeHoZJ3k4BxjQ2xU4nywcOUl5XKB
HDcNjmPFrpksRncUYJmWSc+yMq+eZ+ujQAg4GF31FqbxxyBJJVbpxUkaxJIGon6MSL/jrry2guTV
IsFX9OVHllk4RJvbqLK9ycJhzLu3oAufmsPei8JN7MUrb5QrTulloBVHv7lwneHmSZMNVNC57pDN
sdIJMlxk3IZY7mp4vaZNJQI5WMJxHlVStAfBaZnxCfFIkwFJOupgHWftD/LIHxDE8rcC5K+TIgSo
kUmPfudsxW43nkkb/JPWOzdqkda28O+xp31VE3bfnkVZbyHcuhnij9IZn5X/hnPgjcXPpe7FbCjV
O2MthTvJVM+N1IiW3vNt0znvjtFc2oEW5CzKyRfVW7OzcxIwYhc8pbNWkGmQrGxNuzQ2yPPdUhZ4
4vWUixRNzBz7AqThFA6bIbLx2TaUmnqetgBG9GllirmzCq55zAdYuCNernSdQH/HXI3fvr4UoXrT
J+OqNOtCdUY38/OJpooJlx7YtLlGyJ9kAmxmzfwCsEc92ogh0Qxb4wgZ7q/wDbS/IcmOCKj3ygdK
DTkWwRfJmHEY644dTxe/rbiYxdHGVPmnNwEMDMcQFlSQ9HPNGQzuSlS6gZ48NhPsKxUamygCMtuH
v2JsPsFGYm6ytrbpQJaHD8Hb6DPstG9XZosy5aSnjxzSOe8NtAWS6QDMW16GeZphBxpYZ9dkpVqf
he7ku+FySBL3DxYp7vFJDy3av3H794G+DKwcnFNLEoogr4pmZVN5uFVHsW+wzUVEuCUbxKbRuTRC
VoxegqxM/jCxsNUnzjK924gMmGay6TONMp/hysq4rXIlpU+k137sUAbHDhrQrAGEUhJJFPVGH1F+
yIQmhGtSuUwFxYa5KtpDamvAjZpnWWmbnu16MFYa5hOkkca6uknPL/NJXqaeTN86pvVoJL5tkqrJ
Vmmx+BIAh9fQBxGlAgSd0lLm2Yopt2ces5dB1P+DCKY/SHb+0ipOxEwL6IQOw/g6SnL0hMSnIzM/
GpWlBKwsjs3aov9qdBO8ixnrVSLHpIUYDMyZ5RvJpdbqhIOm4AuYdGJD3Qans2/aFeqE3S17r/Uu
U4FWm4j6u+9C7ZQQEp32UrfgmvNtnyO/1Me2QcOYu1Rm1fNqcDz8dmlEBCku5Y5kH40ONFobe4nV
cOEIrvZ8OT1oCq5ubEbl/FkYs5VVXZkMyb0I2bFa9U8mkELSaV22QoKlnDSwlPuBK/mCaVdbJKCr
5oZlz59Vudyq4Xam5LKF531HOZTFesRugB0w52Oq1KysMBxJnT9wDNMkm/A0oZp8Yzwv+3IbaweR
g0RHrPyVx/UIPNt8kt0h93U4vtL5MN34EXXxrgz910Ron7DWlthoFmmnf7HI4VbWuyc79X7wWl1s
bFqY86IDnaSnybGvbky2d/TXgKoOHNDawqlQwzQ9ehuz6pI3wVtlUPpDalWHoTM1cBm45kciuI80
I8+LSA+XQlp7kWpUw2spmz7nLFNMd4JXl68z6vcEblUG31Hr6zMU13PCgAdZRkuw/ktnGWvZd2LQ
8gvi45j6FqshaiZXRVmu8frg9MaDl5kvmsUbtEpBo6khV3NBp8iRGGlOhpEKcO8/js5jOXJcC6Jf
xAh6EFuVdyrZklQbhjRq0XuCBl//Dt9yYro1oyoSuCbzZMW+wGtC5wL7bc//jLPPIPYDpj70jkyQ
9EoKIAUPJ1mVOQ1wjpiM2QKVixm8M9ZhnkwmFAAf0EztxvBigkGIQDnJypmfZ9uytqFdXdPcPTLg
vxvxZJx7izWBnbrkEWe19RwJjxTMcJIfStUvEMZRveuFw93yK/HIM2WhioKQQ7hjZ5JI0Vafk1te
cs+bcQVVEGbVTUzWk4W3wZaN9ViU8xM5j9eR0JwiNU7c4ljYHbYeqbiHWtzZxq+7Fp2tW9YbGRLo
Zgia9rQ7qta+O7l5h+yIzkv0JDKiQpramOl+TdXbmSRo5jH6XXv+0M2yESv1xR1JsfIYKK7pNKkp
7a09oaVsSxzf3QRoj7/7KIziZ0mYSJKy2MrOefbL4jM0GHTmGfkTfr7MpJz4qdOotUrObgoGLAuj
9eR2wy/ZiZjQHeaEZNSGw471CwtPMj2jLuRIFdYD4pZDmA9vJurlxWuZ+xLRe4YW1rDOU/VWNzMo
JPTVPc2nDyiza46ddnGSJmdguDsz0X/1MJ8SrfZu2xzYlxxKN34h3/SvVUQuErOXu906L0hdxbo4
1//VabFBI4J5JKRFjHYFiloC4SD16ia91DLYTCSq9VQM+YBdM4IYUBB9VJP3TA+zGRc3WgdNXhHH
Qm3BDtFNzhmSpKPZ2L99S+WP6I5YlsyqNAUqKS26EwXzc0XP4667qDF2WS/oAMfh1RiQgMbRJWaL
/VBlHLg6jnkQswx3bApBpJvfEC+eK7IuyeSmbcAztDK8lqTYBUIq+nthVR4J9/h/PMDxSJUJCEjB
/3RJutPeSCZk2eJczkcAivWywckkQEyVY/1YbMLUH8HaiohuiKmmd42T5TQg8hNxF1ukbsvYbUfv
hN3T+xgWdGtoDizrR29XgnVGUTO/WqN5Q8e77zWuet8n98fDqNNvYggKao5JRfWwDmOAqhbMhuSN
GwgC6nGH2iewzc+M6O/CJ+UiGOkJmGVUHlNE/F+oIQHK4LJPJg5OU5qQ0KCRGlP2ZiEIYBQhL85I
HhozfH6Na1/KH7cLrlTc38xS7E3vZyj5K+9XdiBWIKZ8eRWAGWT3McmepEeWFnrJpruOfBwlK3Yz
Hnaerb6thss7N54swCebREb/OQOep5hBgOm+5E3Okr1H0a6w1uJlqrlvO0oYoY/xgimdg+dWgRw3
BQaQBsdMUe8Q224RjskNQ+D25iTRndUOUYSDFvuClWguiyeikaptlVqb3o42fQIpErjJZ9rxSqLI
/iVQAHewmpuNK2hbp77+xoGxjeoeZqvF0k4G2bau5ruosxfo5dswAApCAWK1FK+4pF7bSgycqd2a
/c3JEDNupwFTqvYfE6vbESR/wm3+WM/Di1XAH8WVOCXcsSU44KG4jJ1xJJbhuwbPQ8jZe0Tko9WS
O8LALA36K0toQC0R4TkV1Xrn+4hyWwB5eeQjtTI/Opg2c+h+YB0qVu7kHnqjuMaFD3ZjSRcS/DLr
pJvuM8M7OCuhtckLt2PPg/nZB5dNeQjTNoehcWL4CCbCA76R4zd4QEP7oVIKecb5u3AW99yLX4yJ
EW+rbxSI4bGNMYOGcDRBQKXlxquJh3Ys8ZHAOttGBhkEWnmX0ljye/hcisKqD2aCGdiDf0Q6a4Ip
oZ7vEqjDionphssN1LRMiEBKnyDZ4C6ZgpcgVFerSN8CxC08KpAYanVOo+QbwmBy6SqXiO1+zrD9
Wy8TZbRKJM7qiEFE+n8R8bIZ5UMJHwfL+/ashWM18hi7tvFqlAWJPDmZfoD71onB2226yXdqTiHx
CQgiUb98FRnHj2lNwyHU+W+EuZSDui52fcv7ExZpjAgel1KPPJK1Mm+ClvURYfiNMrzbNmO7tlh5
idLfd+7wunimxs45c1lTepIlGRCLphWXEoJBlNpdtcSDDlh3AbywvlQknlloZUKQP49eRVxr5gfo
aAMMIaPt4aWQfbFq+p5qQXhk4E6kWbAUvbl+Bi+xjcs16XWKGXhgcg6mclWMzNf47NoHv5M4r8ry
Z05geETufM/z+oIKtScKhYSJ3HrK8mnZu0YeI0ykdd1vpGmXPPGiBh7ysMn4X2k9Hou0XoV+eNA2
X6on48+E5RvUFr3NXWSgMc8U6UKQAjFqkRdPCwjPxWU/81Sa0QuyyrdZuW9yEsCHKuNtpEpsYwQb
A6AMFkXQn5Gir0ZdngdIbStRJvNWRi4hTib3hs3mbZyZgNLmwDGYYFqyxbDa+V47zjVXzMs9k+Q7
VKLkTEzMQmQ4u3As4O7PABeKSMJEBKBhuu3GUsv2udZYxcfvIrc+iEPZgyc8JcBVkpifK2HoSTQG
mmAtn7q6sAI8kS6KNCQsYRD8q4XpoLeHz2ePpbtllz6gSSZhyIvqZkeQ8V0iHViZM6iBnlDJlR2H
NdqkcBt6ZGVZUHcwENkHk+uY8e6ndJC8LxthubfCxMEAKf01TID+3cCF/KJi99VFXOjSAiK7nMJt
B+saJSgqNTXNp8Az3G3IR76tPHXrSOxC94nsP1VGtplLOW4URSns6y25xz/83JAlnZ0cg3lJOdDm
u3QEoNFFcWLEM50I+T+a5IxVQEwtojIkPC7rLlhRPEXW4KKYmTUfKixp11V/sYmyNuO3RoFA81Tg
LgKlioFOMcqen/Bsbc0me/eV9xw0gBJs51k3qKYwgzJs9qgeh/HSy2bam2nwG/es1Mt4/uGFe0lR
gZqMtV7SorT/49kcNkaKFj+Z+s9E568GEpIqia5OF57NTnMCO8Y2QQ27H8siufQFQqq4Q642LzCT
MMRPyfaDrC62eiuAh6S11UzG5XjWZhCzTdF6q4Lss/Pbl6Quh43CPc4utLlnfEQPDr4hNi/Za2eV
74UdXQOV7cfY/UOV915oeYta693sh31k025P8SDWXeJ+6sUBCabyKWO0yY7Y3RjmEG+yzOQdneSt
dcdzyim6DbAb8hiwjUxGl7UODBBDMb8ecrCfZPpsW7y3ik3aAJFhbOcCPFe2qayet6oDa6ON7zFv
fxJpkpHiMG/p2v4ghH+IvPA6Ze7ehivmGFyugfNjSuwPoF08AehsyIp5NWuyoHS2KR3nBh/ghqzO
5usCu9PAAa578xrl1UlhTytdA9Ft8ZwM8WcwQujjr+9kVN7NKDwohuvhZCJdIjhnaEwWAox1ZPc7
yuQ6uMCjI8P7VPUE7IQLTow3N6M+D9vwFJcl7rN42LIKaNBKzBRIsXq3FWYDXuJ7I/Wmd1lodBSw
OujemY1d2Cuf+zoXGxPwLrpeihZD7DsL3imAzVtJ27zLmdBj4MAGpvd+TfKYR3RXFg90fpjqWnFx
USQpD4XKsjRg4smV8P/1djb9OFFdPiKkd9YJIn6EYjt08GDh2NUcsL/tNd3ZQ6+c9w6qYJsLeBYE
T3pdv2RJNijQCqffAs5pX6XDALqNrV3cux8ObkEC+rAb+oB+KF/Da9QTg5ChUaLTTVauE32VMmyP
4Ga8reK1gGj8SbgKcgGR7dIMX5dRvbEf3SsC7NEmN9EBxemRFAJgD/FLki1+EHAbDyPzJeQrJ/Ye
X1iI92hSdr7f4y2C30a3dIsL9zASC7cmVLeAchXM2zDJf5NQQ2dhFRJAs98OkH93Kpzf2MOgBo/y
bWGCT0gqFpy8kznW7YYKfuMbZrYISt5BQ7Ps7lp7K5vkNlrJOZwr9CeJvKlJEVyU1fM2rYZN2Rk/
EgvqQ0VPJrXz4Y0tPsH6w2rU1cDAL2cWSr1fbBxu4XACxd0ZmLEi69hj92w0cjM/gpFO/hHtTC7J
M+DKjC4YKAjzs4tPI+m2thd/o6M/kqywyRTflaovUTaxe5iiUz+nP8opCOILtiWvRWmU2yKMuY/M
v1EGd0eOzUPriRvFZLRBf+E9DBj9nzPD4dpoOKe8onutcfRC5GNwRb00tD+Fno8yJUXMzZYpypFU
7J1q+q8uFRsLOl3As2khPawKBqKz94XHgLTKYDxpAl5MBOjWRONeVDjeS4jw8bbElND7LZ7b0qbX
GPSqTMpTUMkL7ohpNVQxWV9e+OAH3dmqJrxm7gV9Od4PouAfKA3PBHM+OWPwBIjXxLAW4baAq7Pp
NeVXlbmfAFUZSENv6Nri3+S3Xx3Eayht6hk5pMYY4j6mTv02pPVJqXwb9ebRrozXBrJyGpjnugn+
CsnfCCobL1jyAz2SiU3BYWGGb6qgdw/IEIYvpAPnGIc4GnBvCdxI0A6a14QVGkMkVrSBS+RW499i
i2QaT+KxBqq5CHbtp1io3yx1xEq4w578lDdbFmCDxcy0CLRyEixhdaZuvwpZdatcDe66N+N+Fyvr
1WRWvHbn+NlXfcAs1zpKDExFzWE6JhVbTMZpwGM6nKfNh6phZjYGK4UwzZ9Rq+1q5uGr0Db3VhN8
u8wfH4bR/eos9C4JNkZr8ZUYDgQb+ynXzFF7PJTIoBCJOceUI3eD+ZEtlVUSrWKxMcxs7731MYGE
SBasyKDnrpDmJB6mugZA+Thal8EAxpBL2cIj7d+r3vM2edikv4ZPmjx/CmlmuFeD/+Ox+9s1FUmW
PZ6vfRLV7U4a9ofvR3/jmKVLzvC1Ein+eS3f+BkDV/bCaYit9ynhGS+iE9THiDjmxkEoWxMX2UPk
6gM07dKX5cpszHntJwKGZzRcxzjHm9ZuzFH5Zz0Bq7ADoLEAE8BsCYJ9ejvbeIukRaT5NlHGYZqM
JSLQvHCDQXqf+3nPIbVnHU/3msePPEG4R1tRPdhMY+GBV7c4y5mCz+NFVKHatPOS28qhRjRA8OsW
zW1wPWYomWSJUKnvyGf0UYf11XDU/FxFQCcnHJnHgV39Rz7myX8ZSDqUQd57UKBSnmsu6XawHuOp
2zdgs1aOOYk1O16q6zz8yjtyoya1XHFR5D8bTHke/CYBIN4XOJv0fBpiefAUCgu+jqNj1P9gPkPU
gvq34nP7ChG4eFn1SILlvUvialc44C9Rgpp0ZfG5ExnLwpji1AI0Sx5iZ210Wdz8JQvOLTDAoBey
Eoe73HC+6jkAR9GJX0+hlAcAHzw5xcQl7SMWFZH3wTUitqNGAj7V4hIH6LnLMfqOzQQerQlJfhj9
X9EBPAcI6XJ/kJgjE7ve64D6LWk99gm+MV7yLGbsVKeIxfSh0x5j8xpeVUFf13vjvvCY4MXpXRvq
1zDTS56rTzOpOYCTsx76R3xhZxUgv829/hVBPwT70X+ckmwvA0jYC2lGAaAVOUw8fIMPiit5ZRft
VWFmr9ERUcBX9cZa0ppNVVHEDe059sJjRtp4Tx4bjTyBNnb83hn5zjGcq1uPp6CHyjhkdbKxEL2u
6BHWsrRgijmkKddVT0RRWR6kRjonk+IhFd6zQNDPfRTYq8DyTujtw1dXjF9EWmSAUAsW1ibzZOTd
DxUdrhFTh+SAJzHeJGtP2TvDLt5sfDvrNu7Bk8AggjLOemQqyEHVtrqjm7WOFlJ3eIXWTavh1e8Z
6xRl31C8oXEcOqwyWdscQyt6mcoxfnDqfrrpuP80xn6GOoE/JWhwYyaONHcGZ1le8SPjHHpAfUHC
DCWMLfAAW8LxhWkz1hDJvZQmMuwk+yPo6VwMseAXHMTZMkOk2imvlmydgCeNqsIvhP88l4Ngtwl+
6zhLgWyRWiomRwnLLuhkSC8i1xet2KySoAuFPXJCgc2bc7QW8MKKcClfG54heEdqG1Uko0SaWBFW
jWvUS4e6AzcCcPzTEq2Hgdh5zzxJ+l9c/Jhj/xMbwYll/odruzcXc+OqHkpIByZ/1vH9i8CfxGCj
PchKbXWFOIlZto1bJSSeMcxJ53HSljGO88/HWE96yHTtOt5uqfQE6yyCAjoYhyKcKNvmRDxMFQP8
yY22iQGVozSwvfONIpobjzquv0y4l7po/4QZ/kTdIrCSz1VVsOmunH3t12+MsvFhBwTVAFpKH8rA
fkd6cZr68otJCzwMZGGxsC92P53GRB4BIZ+Z0hWrEpc3hGBONrtfnp7qnuUFjz7uhIeoy38o5bcl
KWSrkDJ2MAKG/bWJRTECFGeOYK67qq0uk2RrE7UEonA5rvQyuLerLGBL4W/8wv/huSII2Sm8L76W
4ZLqMP6nPN0f5wnkXt6gvetCnFleHmhEswMwb5Cin7xL8Fe5MhlBwblgEY7uhZ/ktGy7dRl+00Yc
hiULPK7z54JVW5G3H6WrPUYa2Kkakb6Os+Q1QlyZa/d9zOYVmSM3GxX5JkztF16NW9jk5zHML2Kg
rtS984YX6qN3iC9JGNnHJfFD+A+xvCbNPwcEGJDtp6rCba+8js2WjhhY4EkgJR0Xdmc8NlWAXXvY
uR0wNhPZjMIHuZmD7j6p+tiyd6Ls8eu1L7V/hM+GVBKLC5MYdFAYiVIqGN9ikDuKB3eMjMdEt9Ym
9UHDMnnxka5nTPQGZzwULsnohLL3jzJwym0jAK6EnqA9U6zlbJUwR2fwjzSG7BCk379TzOgGy/7z
4IUfNVsAcjVOWYV5NYZzwV28wzXD4gbHNQzKctnThAvjwJpRHDtW/9L0WbiqFv5mXxF0jW8tXdc9
ZU5TpruRmEBu9Dh6hKtNnnzeZoepZWSWyNY6G5gO11Vefou4/rYhwHhzsjcLRArCmI8NXNk5Vuw8
4TD1E1DmoPWujS9Q6PnND0c7g7JwkdBJ+HJVmh2sqfud6/mgiS/fyBhDolHqR8WqipBIIDhzlf5r
J/ykhfGUZOyg0Z6/jdD9eA8Mm+hZQjyiEn3WqJuNY0aftkuKZeT4/1p2MmfRFsUp9BuyNL3kXtiw
cKL2O04CVMYCiZBZJbzNWfs0LSTi0TrrtL+yBPo0zJzV5FId5jaLb9Dvu9gyvjyEXmEBmRWGa4l7
C6WRYzwq4pM4NDqazSlknODofawwp/qavhz61AeIOAONZXUZa3JlDC/7E719KxEfcS1Gzc4hb7my
5U226GqSUdKXpFdzloiDwWlYS1M8tC5CAsgoZbeZGn3x4vroaNiVngXgwOTwBh+MmlUgbA/v5Mww
X4rmeyCab4SBp2LMwdYSMdxE/leSlW9y7OnOyP4kGPU0TNgp4+oxxB68iopyAtK9TAtbdTMGUpZY
HnWecXZGLDSleo7cIDr5phpJYlH5mZSeqyfMF1gI2MAzhlmNBsA8pMYTZR0KreWXjngkNmz/dw5l
wi5gzzWl5i9hjBXHIIqPyBM5fGjv0EYR86IZPT7EjQeEfschdOlEnB/snSYr2waJIfraKW2vLZYc
HCXPkTKPPTpLyvlrYXhvU+CDLE0NScmvvmaVf8P3APFgH8cs/6LFGFcCAd8aKQ6rQ7yQNdrQJqcs
FfqnChH0j9Z40J0Jf4W9rh+bTDQFS5No74XT3ioDxkPmRxqzWYW6elJlEJ9ZEY+QhgAZFaF86WTz
/2jfk5vLA+1btSrgZuGBO08m4RGz3uEg29liZh6r0r+p67CVj6Ru2EaF2H4kiI+yIILTgNcGwhrx
LhUxFaKRq9Z2kpsbBdkOn5+5w/3AZGhxg3fO0O7yCk1syNQ1iuttYFW8y3hp17pv5EmTXXUpmv5v
Co0vXoD3UCm0QZitNQXFtfTAAYqu/0DMDEymp8MfMuc/5hmUNormhEP0MYjUcXQ1Ic1ia1O9rcJx
/vaG7A+pwFpFFQnvzfjgzUayQU9n7+kqFzG0uVXJvEgRcdkQ1UK/x/KspmlYVYFRInz1OCidHsn3
gGumthCX+gWrpQT+Z5u/SAWxydbPcDlqUn5h85o+Yy7DzvyDSaRzTO+2SezgzdA+ctA+AqEnHLRD
yfzAZ3uM/HYfg6iIQvEbxtW9gHCOe4YAkUYoLEHhpz0iHfaoIBuGeGtGQ7uBbqDJ3HWz+BOWPVie
VOdKY+RReMYCCynWRAQkS+buZPTE9CUtWKRCf0rf3PUGJ65aUphKC4qofXMCa00ALpD/QvIqI+aF
hUlURZBk6YMZe8+Qy29gtH5FSRgw1wZvo/rLyd3YArlh/o73t2999kbDugjBkwy+dwkkq18FS02T
kYyib9r0McgeMSpzbVfJ5xS4xqFyXOsBCORbgqw2UdafIYYvO6//yxJQ/aGe721g7Bs3+uW98nep
wqMdddM/AetiUwx1+eI5xTFKg9VYA9Hs8oqbl0QvXfIHzRmaly4JM9dEauq0GVY2cVNoGQgmJNyb
9C/LGbYeWVwIPbBe13oxZWBLLJHbrKdpJroEChzZlnVubec8B2Tv0nUVNgAiBZgTqVL7Pkej/UAo
KuMtpL1umiKy856qpD8FZPQckwDYQdGhinGMgGiy5iWARb3yqgS08Qg6zHXdDbUEE9t5vI0lX35R
dNi+Z/xFGhC2tt10Z9mg6ztndL5rBUpj7F6n2ti1E5F+bPtRQnomuzvbf2SVeQ2plqO22pgSGWwp
UYs7MRY5h1FK/YEh5P9WtN/Qw1QBKuyhpKPet3F+6TNcQS1VM19cK8xd3SL1K12hzykcVqRsvQsQ
GuWKnDWTD/drylhCogvWbfDB+v46TkHCxNUYLnyeG2g4L3aTfLSDvawho7uVmIfBAl5necyYcaCv
iF8bH4KJZVO7hM9Vaf2Y+cNjp2hGhAk7MJjZGrpBR82X2JeUgmQ9xYSwCi/cuZR3eVSzyA7sZkuh
+i9O+NpbaYbr/7sTVZsQYI9Hz8ubn9xKXqcq+zegvFzJboI1kP7kQYreJo8VOVHD75wqmlI/vM0l
OiA81M95QuqlMfh38m+/PBlM6xjq4xYx06nw4FONvJQOo/+N7bDiSTGhFCwbBz84jBH7I6Jajg3a
jSmYWasTrQjNHeVdnx27rPiJtUCURNCD0Y7HIdX/Jdq5U86JjYs2dQU1lIed+KBdnTY/rrDENiFI
YuX16rNQdFyeC9qKhfvOrNAz29TTw4Q21TSycRNgP4WMbhPMMd1mRbub56X7WvUTu2f5SZjfxfQo
phzTf8ua+kuVOJWCjPnQ6IzperDz7KWr4Fr500C3lbJajsVzm6IWEWSqPRhZg3xH+4iSFCter786
DcEhBdBD9IqXNvIPYR/u4CLOh7xHYVRBn6RAe2mm8S0oeuzBpBWRt/DE7OhkYhSp0/qsOHPDVB5M
QMBR4qNjiPq3CP9MrwDYtdJ96uoZNlIFW9MyJ4A+062eMfUoW6yVSVaJp/PHwU7HB184z3J2GC3W
sKhYM8wbM/feHPSfrgcTq1cQ1NxI/QwNr3+VPMHLQDtOLj3G66+s/rPK9jAX/XM2y4OfWdcGzAoj
gbHfiMDnNzbXQ4lLQDtHhxm5N8ivzCA+NGZwpVr3EhOGV83TK+tlJnMAlVwvLbBXias2WG2Q/nvT
NImsefmMa3GCeXUh1Spdzji9zsz4i9fHPZQjLWNlqxuXHOFeE3QcWhtO1jJAsqBJt638XZTaO9Nv
dlnTwxydcyAs9bwylf/S+lOwZalws1CKrcdgBBeaThtFDp9RIz2AX31SSfHemO4lcJGXcmKB7EUJ
lU/OwayWVpVJbE117hfLRtcn+CWFEOmI8ELENV4PEq0sZAaNV9zqCAYa/sg1yZ8r8hLHtTsiUa6M
DxIdL/gQIXfjUSNJ1iO7oGvR6ZfjiXwib5Vqfy+L5iKV84vgPN0Z2tnmPGXr2ZcC+a2cmVOTnGWM
7pkZzJuXd+QD1s5rUqfZhvByCQiepre0I+oLn4SBBz21FQzB2grvipPpjOXrXOcL6cceizfuKEYN
HOyr1MWrEtZD9RTZPDBWBiSatY/AeKr0jtew/K0DAZrbqd1LpCaQsYQG/9e7Vv0fbap9KpWXfvVO
wPNnFyV3Py6Y/JgNg7hMQwVYJoWatImnuIODMTsl63LRXiJsTk8UDflnIzy0+hxWBSpoW6zcqFE7
V6HyqEG/ELm1bO1oXuAbBSQS1gGnsLFiTGeuODUxRLTmSxUEHDU2msbg1sT4T3gdkUKOn33vYpUY
Ue3L+rsHwtLOYDaDuL7OBBAxw+GpTgPYE5Cul9rG7pnT9niWkXc/w4PfB9b0F5I+l1rla6cmJHx0
cXyAdjtybCOSwrQi2ELZmAVZ8xoXIx1mvu2atYrgvcRIl6wchqwP/LGtDwxUCvOKOAaArNm/tCzX
qBM1gkZyx4m369F7kVDdlk1xrBPElCCB7Bca/ZiAJ8tVj9Iq1M5yTXVqeDD3AUyCjUP7jlECUD5D
Q/rluG9GylF0QBtb2+gb3JS2I4HXepWYHfxOZd2qFsgHMOqI5KiQX/obcLTG+KBdM7uH8JB3ReKO
nzl+r12nbBCOmDluOl209E0gxWuRgF6xWp9duZcZp6pPOwqcxmv/0zr7imc53F3PAL40s6U+BI2J
VnsYSUnfdOWMssvzxTaCcPRWNVBUUAYA6w5tcTcy3BajaOK9kzKAZ+DlnwqzyL8C7XdnIlMLLhIM
TYAuOv88GEw51xlxFH8x+Z1YXRbNO8mQS7EXYq+PFK0U25Ed6e8KemrGbM+IVP1akRgJMaYcWR4k
wpU7Zof2IwfwfdbtaEK5nFu+U1xGL203UNwklZtdmHiyN0k8NT41rcGZgf8ACuzQiGQnunjxbJrN
Y2aXc0JouMfoPcqYGE32e0qQD9PUOauPPtCXjcKGjGqW3CJpM67j9pLPzGPjXU8gIpwCJJIH/pnH
fKpAhgLGJVlqwivE3cJYNjYrNGnsEyG1JZzm0Tgzq2vtuN2L3PTlWtHAPonGjJ4LlMo7ZOPpo8Ig
u868oNkZcyYfJx2521La1geNIQzcSUtsbVkV72woul/RmMW3iv3AqzMi9jRl2fG6YQeEudcGB1tp
9VlFWbMXfWuzBVXN3oSYt6NypG/Ei7nYTdgmQQzJ5Kp3uLDLDmHSNKQUMozdYbd6oLVroBWZ2dk0
S4CQSyi3LCojqtcpVmurBZnVV+2AVQs1aqj67r8gi823eNBy5TmRuyEzr7qWJFNsmTUll9YS5bMD
vodBWC1RmhfxvyFqxHsLnvnE1QlnuUpPOdnH6xjJynPhD92LMPr0ntRxdxgLa3zGmxo8mUPP0AkG
+4seJejdBreKEZk1SVv42TKnKN/LqGXG2NvAc+Ku2xeQJp+lF8q1RTACZo+GsG+mDAeH63A9eqy+
xlkYj7ieu//q2q2pYjF3JZZD/weL8gD1oDq5ycwP0FNyGWwffEzQFpsFCb8dger9azse102cDFgM
zCVnrZKe/kcR7e2tLiYprQsrKHSV3BUd4vMwkdYbAgtQp5ntqF3rd/1vZvjwDL0p25Z8L4eIQd0p
C2Jmqb0/wlc20uhNzPzXHoo0dO+FOQSQi535z5kdUKEtEr+D6VYowdCSSJTDvXMTEHyJsPLobO2F
+MY72b8MCtuPiy1rGLKE/oi93GoqjODFbVx9Td3MOgIK19duxPYopnDc2lmXcxUzLQHGaGW3fjD1
rSJrBqlJF56IjSXeFlfP45yWATaAOsHWNYLoNZbNKIwE9ghl4e+mnrZfelb55KeZt3OsFjYcMbuY
+10CIIZxsB7SbOmgJdMtUEWaiZ8udnXnQUvADAuWVaP6L7QJQiehbNGecgEm1946Bvt3GHGBrdwm
k/uCaLgLrmQmrN4AFsqSYcN6KC6vRFd7G1KV5ZNViOKZ+837WGYLJF11dgOtxDcPE4C/M1cHLWRk
T6ii2pGDh6Amk6U6/v2kHOicZxLs1hJD3qphyv3ctkm/mnqP2KnG9bY4nYAPOSbxdoB91i12CIg8
OI/3ZiTdfZsq8+CjTWGjo/I3yND+W9ghDwzqaHhOUB2tMdS9uWExECw8/NVxjhgurbAiKxaJq9qP
nT253tXGwqxJ01+XGzOC7MLuIgOpa4cni4IZH/XQ/qq4ZpfkDvbBhr+zzXw/4HkErEiClnGzeU7x
ACXlzitMnJzQFdJ9gzLqXeUN00/bw3804NZCkh5gikmIo/yI6rg6jgX/isXX/AiGJd+HJQjmhNfs
hO06fiNrc7zP7jQ3Oy2D8joJv/8Pa6aA0xZF5zGVzmrwDFy8iBg+qIaKneuOf7qjhZr8KFwXNjTT
VUUS2sEf2fqBfxRM2uoZ4w8NWb+crI7dq4eydcQr3D82JyDJ0PmZGu4O7TErBXcra5kTle0Fe3AD
D0nviYfZDOV3EDFkTSt6iR4LWLFKsdKtQpdJshirCtaLJgAHciNnRjuMm1apibBGNHvPNqXOmkco
+xWtO/3UUdSiNF44X2Omh1/XRSqA1mA49JiAsebGxXZEg/HXeXa5UpmojkaGQhUvNGDSuie6WTpU
qcNU9geiRAhkgf2a3uzKNUB5T62xsMf1t285rAOzDiyIzIfm0CuQU0EULJIJd173Qc84pFed+Uqc
VL+1bdRaHG6B2voFGsgpnf0t3kr/lKlUnFUR/IvS/CdzfPOxVrQvnd3GV7TkHqN0FuIqNN+DmpE+
ZJdgXeCT2QQ9oPLaFfVWqkwdM5UlL60MruT8/Y+j81puHMmC6BchAt680pOiKG9fEJJagquCKRSA
Ar5+DudtI3Znu0cigXtvZp68Qsb65OiV00C9SC1O9DQ4XGrc+jarg+kh7WGQTUgiWxVN0yN2C7gF
yzKu+hRKIph1dlkrKN/ctLe/ZSKzx9yg9YUdnGqeW7Rw+L76yNqQs15cR9Wx9R0nXZVoarspNdzN
WT8hDMkU8WBAfX+sBrQV0rvpqgiDdqvTDnOf06IcD4mj1uj3/QGBwro3TotUN0q4z/bIaaZNgPmS
dZvPpFxiSNSYzfh0ZOEvaWyJ3YESGNFhh+lloP+8YOB6ni8dncPWLuInAZY9Ai402lFH/6Q1ml/Q
2WTqLHsg5DtKtePfebgUQBTWwPVLMJMNPMJtwi+dfP7UUCHb+dCLMePZoZjvrTJuACfmJawxhwPn
jn6w4cmomraYFFyOxdb1jBtPbTMqdD9rHbNKNGn9EBeTPrc0Ju1bdKdlEwYZYlRA80sRpBgs6iK8
aYm8HlrJ1GKVBBfoswq2A2sxaR9ZPIic36cnZiSfqoEZaC/tcZra6OjYM9Ry/pHqOYxde5OpmEKj
cakfxpFwU8w96SGegEBN7HvUd8iM80HKAxA4BTerkIboQ2Iv1hoVHyuTiRxctWMZAeO2neVrxPK1
sqjAeW88Glpx5PAD8pk8aAuvgg9tJnWwHVqo95YIkg+j52DXLir6V4pF7+zB+Sjb6Gcqefg4IWzV
lbJ1f2Y0pOiFF8tdXkwEu+KcMoKcLjgHjtsh4FB7k1fhNbtO02k5JelNMI/OXWAL851Ainxte47H
iTVFZEO7D51BGAzm4Z58bn+D/UrfJXzWsH01chtJU+1jP8923ThfMVdZnHJztOIjhKnute7otVHj
XDxOxYhLzAnCglI3U96UdLTwU/BrfYfjn8pBmo+atet0Lh0mhMdQzMidZJj4i2gCnpxF+QXNPXvU
HL/RgghwEzRLKaES3VOPRooN2uKkZkCX+RsvK83jFAfhOR7UcD9q5M+ttBcsHJZDIx1HSH5G1eTY
UIykfxmmgj7aybdwtnmzuRmjwlvbZMGpEVPWT0JnJgiGAuUZ7IHn7gdrti7UmjNtS6+lriyb4hff
KFiXoUcvM26xG4YD7651O2ezMKusHQm21TB4bJu+wp9HOM7aJiDdKd5e8n07qCtSV/CPGM87Jji3
DpzHMOHVXkp0V6W+wbOeTvlnyOqH5+8aN4RC9LFknli4cS3NzQSOnY+fQ0kQ78vukiXSepq9hbGt
dfl8kfhoLvNEekp27fTPMRrRmbjZcR5SNMcmQ66eTfYrTeGIgwoyVtohA5yxahz2+LAL51tcKZhs
vez6Bkitz6pNc44qWTyuFafjd7x72T9QmnOwSnNvopd+CWlZG0vCMqrDPG33sfH2A55pj6uiHD7A
pcpfNnhSf6qcrvZynS549egbfkpQ/r+W1FcPxhqWi55sPkQZ9OGtyDOse+VinRw7ig/ZQJO6M2nn
rHVCWSZuwu69mCmFngggkuKI/BdiH/Z7TevQXaywxxcOeRDQ2im7BXAl7rgS/qrd8HK3kN/p82bK
0vI2sYefsJuTxyQLGGNtKqp0UEzvXLVhd5EWsy5zjd9uTha+17pNqPwOoomuRG1hvugL2BmNcWEm
MzNnXmzt7By/ScUjkoxp2WYfyzXpUTCqr02U2Ttwc4aJ3n7JGcw2ujJqG0hFGWvEfgMr3Gy0m351
wOqPDc7+x8Rxh9ulqvI/wLlXZqRqKE3ORroY+vK6nGZjI99dx6pOAya4W6e3x02I9HNshwSmdZos
Pxa0HxAG0CM7fyrvpzgvXyJ4t2uvcBWey2uIYYoxo5Rcv1FBFrMzqUSE5i31VCpaIBt/Dmmk4z7P
zIOy4w3eYYkcEWGA6XFWjcw2MdoQJ2DLPXMlSm7jycP/DH7mET/1tEPSnF71UgUHa+68rW+N8koG
Kb7xYvn7uAmYgk0kv0iylx95FfQvgyfMke8rd2Pc5ohIY/fZphU3Lh9+4+B3uXsdheAweQ310WXV
nSxR68sQ0IvWJVb8a6PrbksBy3hSUtwV7DQ2y7y/3KoU2RelL/qMauvD1Xm44aHMyWUZcSk1bgko
uanzI9E+843JpbsJTWEfZlAIq6kbrE3MVokbo4nZ/mHGt6L4M9kVrFXF2XGJQex2ocevKBlJiZQM
xdjk7ZMUbXYqcjZnbKNgBxX5LnQ456EZwHl7Q2lW4PsR+DganoUbAVnJ5mijBM4l7gXEUqygR8WS
w28LTTkiso2RPQ2pEKiQrTc1NpZN2afxmpjBtTWo4WTd0BkOV94/BUvV7WvHO9duCjE91AEPYnQ8
sK987yIGirmd0PRTnktBGdxyojOrmUs0x1PCbRbf15Vq7f6Fa2mGMBn7zwhNYufSFn1gcvG2wquT
V5Z50pdujBQ7/qvrMsbJ0ywvLFG/CzIe5wle4zNL9k1hzy8T+8UGLsOy7RwnRxynJ8jLyVLRajTt
zZLqr4YvhNQYQCssmnidSipL9UigNqb29qGEo7Aztoi5YwDQHgguTXGYMLWgYykYMhtoBRc/9kAM
OqO+SS33T+bhvY6QMWKsiyvdkZ9uDK4LamDiUxgmh0k59hGgh8QoxGIVe2Brx06/zDYcayfCis/t
rj1pMdM+R9KfLBehhjWhbShPXtn8cj3NnkrRyk80DutuyAhWmCpjxEHiw9R2jDSOp5btA+VecoNx
lbsGJwVPWLqvlEpgFqjqP7C96b4rAzqGECkOvA4fJqCR69bDxF7MPlBAzxXvVdkUr8x94TlzYTyU
/YhvwwIntZREj+jPmzgMW9kZixyDql/766T2LqlaEuwFDL8uQ8WuC+w3/tafctFvWTLwnmUBP+jB
nfbuVQAyobSow9bZvvVL7yHPK2hasUx2gcnjEyIO7U2DbveZDc0GfcjbLuSzLlalnRV/iKZSwuNW
GmGBaEHAbMYEzGMkoW1SRvWcE13jPpXyu8U/ET7k3Bn28RhMAD64ACzaDkCddBIoUkW8xjRYsa0i
PYkEiQA+U8EzZG4w3VCs86+mZXCL0+SZq2FIqsaKiDTONn96GHrncUzcozAgUVbpFPHDJ7EL9Tkr
f5aKajtwXVznygAGARH16Mtv2f67mS62YHTqvcWMssZ46EH7c9S9aodii2o3bpfZHg+8ig3NGBRY
mYlI8qKtmQLf/NULVXaYsfre1BaVjaon/OplE1CFKe53XgXxrEjCEXNhjznB46mBxpvcEFlE0ehw
1cU6uBmD/nEp4UEVg48pIhGGUZ7sw6rXfrgWeCjuApYPNKNUtfvk2nqmZrDTVOl8q+sIq5yckUtP
8qFnjmQZn5Psho6D/Dx0NP4EjWyOg5bVlylMyj6InQhsYOc96siAUxhteUJlkE/TglBRAbXcRn4Z
P9s8cfCMEcgLXF99W8RwjmzXxXEsid1UvjHvkDQbihic4WXsOBoBxwY1MI3TSeZ0U/DKZJ1veOm9
RBTc3KSuo+8mnwV6AIkIX8t27uE4skMuFAZobattP2iXy3F+csV8W6pIbvA/jaeit4c7xQePWKBH
rVGZhrfwIUF5h2AcarJoG7dL/2rLbV8Bo7ZnPgYuSx2ApHqpDL1IXDkT7hOU1XT+ziaCesenfYTY
3cpjhDoW28DGW1brTTQJm9mr7E6BsBmPwyIgw5sy1ewhB+HB62zyNCXbuZ0MYIqdMX1wgrnEQTKV
JL8paLeqar6PVXu22wTSoh39NT5u80oVt25ZebsiHIsjyHuL9jy72LVu29z0WqNJejyJr+hTfweQ
oEcJ19YhUMa9UVb30kb5uOm5xa/45dJ8FcwvA/VuR6w8/DXd+qZv+pg0vk4vdTISYCDcjBkr4r9a
aUe7G6iKyW5oxHKy7dFswoiaWLCApH1CYhIKK95TLXCs1kQVOaSGIc9PIsqqHvhpKuKFBy4Ict2q
/AMs7bcWZUxVm/wqnIgAEkcjaiAwdUr+BXYgtMuzzy7P6YmIiVcjK2QpfReQqL6WcOjpculSCo8R
CLltlXSnieKORsAK14cPmr6ma1jr3NkVc5fs6tD558dxyU9T5VR+zJxFkvlrzC33LgzKX/LDKWoB
Irjg77AJK/lloaJGURbj1vW4M/bOq8TpfUkbSVE3EuANll3eRUX8naRoD8J22+egsFhdg6q8YIVB
fljy7xkT6uNEaxrQLlwxsMGu5zNaWFXU9m+VMqCoKnIs2VD8hH2K6i9m/FN4oQe2kzr64Ifjs6Tq
n8wHTi6AgexTyPpPYG65M804rwbbUk9ZoZD8UtTeuqqggV17zi3SIweUr/Ler69/TrM82446Y9Yj
rc1NfTtGFORpIHVbg+ti3fJ1r5T1nhCf2Vv8z/C3QU1V/URyZenEfhxgV8Z+150iXOer0c3f3Ovv
n93K38vStBssf1jfIuaEBLtlASx3HYGq3ujZyHsEz3Sb5ZQ7j5VYdonnwoka85CwYJTxFcsi2n0a
3VVbMbEPFNxEDqoi8VemojybzrsNF7fBnDnmD9E4xrsczgPqU4qn00zDnnDHa+5Gesup9r0NIuqa
fL+4tTz47Y3jlLTCKRspQOG59+K7jB/IfnahAudldx0ehTok3GhvZmgxIBbVc+uVT6E1IgJKcXY5
Be84ApBGhKGybhqK0pEQmU6i8IZsH7b7PLXvnMU69hmoqnohkmXl7+VyhY/GkLGjZGiIttKLmjru
Ly2bGFX8a91GsyBpEiq9beHdbRM1PbJtgnt0hhjFqMdEO05ixS+2wtMlxNkrvX/lnCJctU2/VWUb
rMWCXUC7QCKjCAINLRcRCwfulHQoh1uCY93R7pbogwEdprptSGHMg35LuiX/RVqjUSCKo51MzNFy
KqjTLSk210ZkNSqIyFan08Hv+Nabgi6aZDANfnjDh43W8pso4crmB7rccWBRgC5AQJ88WXFo0pwx
PftqlcWMAnFMsO14CzbaAL/mmhIGa9dPEXFY3OgAIqZqyzWIlpdWBJeIW8YR0FjEbIs+gL37kT4q
WIIcGrisANMwU/cF3id8H/oh2MohpF6wpsKrSvAx+LOmd2Mug4utBrJfsOaXOSu5WwJ7nRr/n3LY
E3LIiJt0rMNvHCEw831hbkj54NvVvXs7z+Hb1AMTC502fOMpPG3wIatNRJs9Zqv0iZMpGZyePPuq
Np1EN0cPtR0r4KEohtu6sTiXVxGUm2DKOSBztDnhquW2oHL0eDZA/yDgT5xDQLAs2lf3rUttqwfq
5kxOl2Bvqrp3PisQF02R6hMZh2RcNSCzVwDmxlsLntE2Hqb5Xzi63mvt8kFMssjIfRjRoAEsyL50
FgG8tEqsp9Iia9NafvevG5J5QxowXPObCs5U3qB8LxT4/sRUahznrGWE8AQ3KEmMi6IzRKfOSf1D
sMjh4koS4P2MzsgT333qOp0d3VLIN9cXHr6WGOuElt1dWSr49FkZUTifpjFfHZcEFsvfzIHLnpED
NS2TNgTSlQni8S4sZPXUlEP6ZbKA7Rh0qV61JEM5RaTmiWKv4saOxfUVXXZrMsryNl4qbIphc3U/
WUNyibQb/ePK5H2CP9RbPGF4dDNSS+6MV6hIyxZFVM+7wObhL+zc+xNOWiPMwGtSHEDZMOnkYJ6W
BYl2igxm572rJu+WfnmOSYSpj1OtOnPyHCsdjgnFsKSXCojmPRk0X6JTJB6IpyhL5W3DF3FTiV7e
J33bbaOh/snVyJfPwvLs+SXCfFwlL4bDwqarwl3Zwlxp+Ybs/DCPj5ZgOSn6pnxNRUVJgNXNfrfW
mereMIFchZNFbhuPT1s59PpEdLHnYUm4H2CI5qWERr2NCy+GGB7R/I5mzsstoCe5nnoSJTlP3cde
e0wsHdluJ/S9RxUkw15TOnHJ8enz4TBkAzVvxRXn/4EWhmTcNCAvt7qTr1VZhR+ZYk+tMbezReAy
cBvnqx7ikghEM971He/TpZ5x5Ofpg8GKQkgCmyRNPtwbKctWJLjw/uokWMtRB2vVZ8jw0+AcPN4U
q3DseN+2Y/S+mCDh6jMZgm/RTz5A7MRhNw81iLRyJN4SNAaU3qj4Nu7heU3+c6VnXHgpJO+y7F5b
ZzAci+LlTI1S95FA8MQaxQVvDp2/PHAQYfxx2KctIyYHNsNhO3MuddUQq5vq+NIkS85ljx5rmAoH
MBVvIu4exAi5Lcuq5amKYFzxU8qY7OOo/PN1Ur0TVvRRTWxCnnwD+/aArFlv6HayD4ku6vXEtZfj
Qvk2ycy9dBV3iUD78iQX2XIdpYDa39oBazTcMmR5PE9uc45kUrPR2doHXtEUWy4tyTaRTkmVTS2O
UbiEl7kf4ag1dfhZcXrAbdSfrbS41EyCnRF3bB1kpxwH87FT21QWEODZZ6Baz3Lp7E3TG37AMH7F
KnApgKkYb27b0jKn2Zp/YrXkr2kdzvsidwweMtx4XPkpRZl8c2QYoNuWHM+GCzouob5gioXzsdOj
+wNOJDvGKfkszkygqG2Kslgp/oYCf65nDK/ENPvlrCG21JLROkEMZlM7+N7njpxYMTpPTPq/Sdyn
G1Be1gp1hk5dUPMIGtOP7fbgaav03yBb/wXgKPYtky1rqet7blr63rdHSESLIIWG6Mo7YbA7lvQk
9MDl9mGe0EBrCxx5ziJsXuIdYSa4NPwtRW9Fz7K3qoeZdQSVh7TS1wISjKxkE4R6246KX23Ni41o
aEBgbkPo0H0LWhZPZjlBDY03cdR5cDkbXedKqd+pAGg5UYUqECfqMWT7yp/d0EzkOdOFhzMPWMpt
SDRzBs22sorif243zK+BI74it/lJBFyCuU4DPpiyxf5JQLK2xm93YsS9xiVhVzsefEu4cLULnwMY
/UQirIv3niTolhVUeycD7tReqTNuRufdK9AM4iYO3zp3Cn8LOcAZzvHJ7zFxGPy+sWG0rkp5iyeQ
TCSDeAh35+pDiStFFjTqo2hPrsp6Z6ubL76yyQwNPAbGAapgbDvOKeB4+2DboSRIOwEaIVp6O1zH
+GVaohffjZ3t5KhsI1r6LkLKPLGhW/KBonlilJCbP0D+FRvqb+JTjkd/k9Eiz0RPy5s3i/TTsFXx
G+xZE1qqPrnLDOWdEoV3Fv7U8o7y1avllf1Rlba3lU42/7ppYX3Dr3MuS6OI7vq+tbVbSWQXqPiu
4fzVrh3GVmw2US23iddXtxm2obdgyvqL1YjmLqsKLHLtQK1HR+dYup7d2DY7J3KHZ4xPIHe59do7
G2Ylt5Y06h8Di/mb/wPmURMZXoZucRMXnb8xcdy/l1Ppv9qVbT/FuNjvWrpUtlFYcKEYY99e02TC
LMxzbkF4nrxfIDpyF4ccKJvJIU/cCDDLQ2ReYXfm/CqqZpXYLCgr+p/ijfIbNMA8xeiAnapkBq0x
zE1MVmPYXxESDnga232uwpaHzNThpU2nn6yKAAG6ZDdSgiNjsDTbAKoOPq3I33cWoGkfhB0VSlmO
pWByCAAjinHc6PYRdOwL5x2uno5NYh6wv5P4Jy/lN7zIBZtMXEuUo5IdzHN4xrfq0E3Ja+Cbk3NF
m/HuoC22NixRi/0Aw4Vrkeex6QK0abruYxq7F8/43OQWxuyqGfmGB05C+ARDeGJlQJTdHL1KQF0y
NFtyf2rI/1jthxMyM+mFRrV89nte4VO6qm180+U83Nlx6f5WlLwAOi8eZwsB01uGb0qYiAN47TvO
0ebUkFapOOzhzJP36Mq47FEmV1bRvKhemmuI0ln3c/EPkeK26xKzGgbFXAQsBaOTHq4hLVEdqnR+
6aV68zDbMMU5Kd8AxzzjifhNciihc5LcjTFFXXHM1Iojq9gFOiTm2+GJzIEnrtp62QOTOVZ1Tp84
Ou7aZMZbp3rghC2Cn6CPx4caJ/8q9DUPPIGnLRwnb9NOnY+9ukloywXSmhOkgccMykvX3n28CP0G
hiYRO2b9cl8ssvRXk2111Frnwa+riSF6SotdqwMfFB+G5RxoyMMQaoos4k5/pk38vXhpc006UhZU
FCTDCLozjoaM9+qDONWyTiQMiEpiW4JbjPu1G+MrFuBal9ssW5UtNLdStUQeqGRrurLTcQQQ4gU9
6O+KGhWoReneRNpjJ3VBSCpuFiub2phNF7nk8zoWTlHF4QFDGlSrEVQifV72esgFnAGctPDDAOEZ
F85YIf+WsaZMjdS2dqzoRDKaYUKVV9eSfJD9QvUHDQp7bhVv0lj3tJN+8AjCRKol+fsg/GEUWTYa
ufc8JqC6h5K9MO56WLu8pTii13jV2gdMVu0m7ueTTFD0Mo18H3ufbpk9Mpx266QRrxy7COKp5gK2
ma6bznlsVH6P/wxHfTsT4knexGDDAEPCMgF3BrTFPRaBYBVmOF2t0d02qXD2iCuvJua3sAxsgFnN
BGUErlKrF5+hX7gbZqUKNPKoOAaoL6XLd5FY+9Gh9r7pMKBZqb5NgwS3VUIobmZpsUvveYrB37kx
g1y7eM6KnML9NEzykF7xjohb8JEgPvQgwFnieFsv7FGWp/7pAmQBwy5t7/XwD4q5PoEmpB4nuR6E
zL4ajCIKyo7rQSE6DTQhX0qBBajlk5AKIiT4lE5Uo/wWZAAQR+Sfw5S3G7jOQsSbaToEanBUfMDu
pURVc6z+a2qq5VDbrbV2SV7cUAnhgznF1u+U6EGqiTPIAsjBqzyw6w9RRsWGGZDzl0+6QETBnVxa
WNKdQdGrkmi/DPobh+WRX5o4I2igyec0wzgyLqmexMNWVBMHdg+UbOC35ONQzTLL/q4dcySqE54s
aU+HGf13t/hRd4AB7h+Ikwg2+wQkNo+zZ2u+VnPM9L/j1Y+LF5/A4Z8dsz3ryZU7EdnNsVcsVXkJ
+TnrR7xvKPEwZ7ig+QOPcD/1M3JC+VkNVXAUATASi1wL/RLXFmuThtxcvFu/RWyo8v510eYyLxQB
aBfxzw0brn+5tSFB7e2cMuazo3vun44nXvLJNjdNjBdIeQCW50CjlDR3cY6CaC1TuCMI1G9zb+Y7
Cd9mnVmu2YdIgpBwyWf5OniPTdvsTVpPsDOmJ1xWLxiQu4OM+/4oO0UEd9HITH74kwoK8Pq0yiho
xB/ADk2ziJe3tz3Hgq0fUlsgSHLy6IDzoqu8edRkLM6sQNGuzLT6FaWAg+BX88Z1ZbrOnVnv26B6
t5nJmIcplBfmNoqih7EvBDSRPkKL4dxT1uIBfY43EBjroUeUAzHBMzVO9b5oG0TB8iGKnPtmCoAI
8c4iWNzjpRyoTekhzYFOUSdsx5CC/Cu5hXcdPuq3yHCGWxxpbwqvv1T1cheXjb8ru8U8LQGCZ+br
K7WMHvTBBm3SjYrqZe6Xm2kJkjXn3OnQAndagwC+96rWp9pI/vIL4z+MZMVl3v56c3yhFQyrC2b1
lR3y0EDOfaGo4qJMf7/4EI6yeLjLvVDsHTAK2NFf9NzjTNYl5gw/uV0mMcIczqZtbZVsqal45ufE
riBwIZprU0AU+ZpRcLg2cTU1vrtg/HKvANYccYiiYD89RXP10ydoT9zI4wMLcH0/ThS7ta5uz7hM
eAwtpics0I3HQsfJunbhPI7RmKyLK5Rn9uhpiiiNhdtPKW1kFVczxpBRmpmWX7gHesz6TfLAVkN2
ynLy6zgc3VjgWG/mivOfPYPaYxjU3f0A1zxSEmMzVlVOmhVmVoZ+ejPZzXMghtVYqx8xwyRv8ACu
/CuYaVga76+yOFNuXWDovBY8FJdoCH7pCnrNoRzvMJQ8G1U+6zY9UJg+kzoVx56Nxd+nQoJ6sXr/
X5yW9bqWOaWgurjr5PhNdeSFeCxkTpxkuI8kebWeyKkPSHQJOUvLqjpgQUOciq1rc2AJSTZyCM0v
2R/fasw4XUbvkuElozCkRR6GWNlfiprrFAEoLAK25Axd7hW4gtlv/xHs2EdTDVfbQ0ERFvVI19ra
MuKG1bE5u5jPlzH/ri31Sa0U0/REWUDnjrS/kEwXU/9NzTWzXYvfR3a4ya2Eyu0qypA38quKzC/l
JgHhRuFSdUkTnxAk4SZQkxhFpgw/CRz5qF6HvOdESBYfSbwoPrBdkLjuCXviiuH75ZtzUvEdGxNt
bTKT2MQQreLYjfVtNTV3Cx21iBFi3XiQggVuzV6O05HGF9vj2B64DHIUVGBlfDFkaKIwE/zdl1u7
DX8WQxNm2E9np6XUpqB70czTpeB4fGZkFDe0VYHXUT7NPPEA+U+7XxZEjNVkVPTUpJwBi3oCMxPn
Nv4IDiR4Ur+x+uDuy7pyNQ/NY4qxHEGNSA+yKZNpBI1kKAK+H4Mie+hVBQSA+WawXXOwzZSt/Tp0
t1ecCQemGu8IsA+8P6xny/IcSvFOBzMjlGP9ybS/g0KuYGNcaamZqmkIF80+kTM/WbR4DI6jo+J1
76bIr3Pyyn1Xnhwzn6HD4FakK6evckX+LsWeUnEgbaxNa/QDsQe5YTwnMFVed4aJaRiYIwEN3u/k
ZB/x1f4stkNFF5G9E+sN36mEKk1laNeaK8ZTCNDM7MWrH4x/EXZW0HLCXfvN9MtBlHdhiBWicq6g
zcF/KAIOLKFNpqMZrr23mndEA9Bgh0Q4r6cCPLTVo71hTv6zs5zTzvw3ebE54Hfytlf31cpXE9uE
wLCR9rk4GMBsWzA0DcwQt9ktLT4sX9W3SlfzLlLZQw6Kl2cFT+qCDwPLCNh/Zx7fvaCjDxlxfmuW
/h+PGuKLnk+IGlV80w5iOZQt0yckAh9G4sp26b/A/gbjZmzWg7Afx9Znj4l/oh7gm1d0EGCJJvHJ
ljVZSilplm4wwU5/Ulho8AT0XGGzM0WfUsPm7puY9Mb8wtUTT9/4ziB606f9jmzvd8ARJ9S4M8ec
9aZfuMyMvfw0bcptmXcLf0807wIzS69qAlAD+kuek76G5LHBvkQ1GzTOQ2thoZVXeC5FIj8YcS+8
jh+6kZ7bItRnQwg28Ra1E0v4maGernF4i93oTK9Yyj/Ta9GJu4wut2cADonDYBD6Ubab2gxE73Cr
GWZPqFhAPmpDpYz3z3WRI8VwRcpOwSVu2FkH4766xuyYoJk6eOLIXO0YBVmYUqdZowtxTuJXaI9L
D+Su+ci86aWjzGcs7c9s9N7DhrO1mvmtEQ36Vu743oGgsUu0B8Uyta7T6aufg2fRBlCp4s+2K79S
q9+kizyNuAIcTL5t7R86oV/6svmu6NJahUNU47AMFb5QmtlcbZ8bhlvgEClmUloLqha0L3P8n0/v
S1RWtyF/Mkts97p4vJRa8kSgdDBFU2PDUD9zEAgOwk05bxYj1n6pKBFLriEV/DVmrMtTB3lhwNe2
DmcHLl7QpdS3eF+zB44zicRTnce0Zvoji6k931c2uSIjihu0tRcjRbLiuYwhaxpfKRIr1gAdf+Cw
UtdaEoMO5XyC8Xu1eTuGGVNEHIVpYBnxX0oCweslzTyKfdgnpBPo3aDHPxwm+ClHg3EIX4S96KeG
vObtovVeZMul9fSLsNCK6BO9sIf+9rTIIfxwR3U68Mlm6Lu1kw8xVPjlzQm9e8omD41wYO/LANdA
Wy17Xla/obpmRLrylX4A9nAb2KvoYY/37Q6M8aHXpTqGHWbrPMngjOCyiICks9HTOWPJp9YVxxr2
I/i69LUZwZVTR/zsEJVgAuFjD6uk+aPb/bELAkYvvy2vh/uBrCLWZJ6IiX6ISnlsrxXqKamtOqV6
wIfpf3VeKhSe9rNoaNksYTZwWN5XeaqodTGbtKYVKBIUnKoKw0Murm5Ac6kyOkbTMfgZVbZbEAw2
udOprS7bW18M/G+85LmR8q8XMwT/BnTaaN9lIBRw/dMR66Tuk2tgdBXc22dDi1BO6QletScOtQhn
gDdWA+gbYICc8KfuyQUDPAaROtR+/Sq0E77OkObXRIPfqsx+dsfKhi0x1od8xhEM82CZe3Pr5jTp
GToBVzpnF54Cv4GVRaU4zjCcXYTuKYJb5cBBgbj51U768tYaqh9RLJAoseCrMXjnab4rWC1WxDqv
nawMYA1gwS5xz7DOT54gFChtXPsN8IsuHklBtMwGlI8Oh7pUN9T/zh/20O1qFdDXOkDmBGMSUMN2
tO22OeWjfQ684CVMSPPQehbwiPQ62sqWhfbN2XceFj98KlGKWHd4T8xWvvXH6sYqwjNEh8/ZENUJ
2uyvglZkdfFTRqs15zgJ6QeOlSxhjQO7vKFMm0FC/lqZU+2GqQ8Ok4a5bHH0aVL7KWspHQpnCodV
WkXbwGdIDIv6hSa2ex2G4bkTbreVKn7B94uImNQHZusUJuZC0svGhgWRhnI7PuXXX/MEyhUMBFzl
ehh8XEDlBWWN6KynN2lgPyLa9W+pP8H5GvGO8hwOPDgcNbblUpnvonAvOSU+1A+kzavfE7/06VfL
/59M5pcMLZyhtas3sjH1TvkU2Vx92+1wYZG/tcf00W57ajF87+IGTEMoYmLHHn1JapBafVfd557d
7FVOZxkL1d0kl9chROcdCC1shBRvbVr8okTgKiezT2vfcFraYbrNBCeBovBs6L3VBcgINtyZQHcB
0xip9a6twMmGpdz/x9mZ7FauZFn2VwIxTiJpJI1GFiprcPtGV71czYSQy93Z9z2/vhZj9HQlSPCM
GAQQ78HNLxvjsXP2XluGHvYJrbgMSFNBbTmz1qfwKFyF6q+GAtQill4gdbgV3YRQ0/YIU42AT/iZ
9RsB3hGNxaXUoyd65JzTO+BdORrDuH+RzL0WXaG9JgmxlI2ZXwEEe5ZteznY7uOM5QsUCgJ9Mrd6
COAq6rJ1oNsvkjn9Su9dels+8ao2/17lvUJp2QJP57NtWRe52b4Zlbiy+/at9QU7aZK+EpE8J0UR
FMtAprpGHrOrEg2Aq9MuCHVl1BOrP4Q8Vcu2aF4x3lF6kxLCiGd8QYq2iQbcepHunfKeTUml7WsR
9fddWqzIRGiXtolRuLCryxpr1grYBvrQIAN+7j+kQXDtjjmpP8jhoY4S3tdjiYqdX0XEbSjjGlF3
ca8FyRXmBnXICPmgfYgJ38iMa2H03ali8BNRzx0yFNNI77qSiIH0vijbdNkaaXHp2f0hHBChVIz9
KU3lIehdUKg0mMl1CfIF0MaLSo8o+bnw3AmCJfXulmzPKww5BYea+mpM81OWRClKTrpnubdH3AcX
so6erYFunN3Y+7gtmN3Dpx+0HBB7emslk3Hh5sE9E937xulvmeEBC2pMKnBNUsVrtVFztBnMY4qW
hiIR4iCc0Z+ow+yVoRlk6hXjCWhxiwpDXAH4gRhhls91QESSVz0gV3/KMdMumrA65QmT5b4C0mnr
JBA3000WUOkWQ4AsLvFuqsx+Ys76mI1KPwwpigUwYXBR2xmWOREro8x7Aap2pRl0R6pUDBcMq39g
argm64ajOXTElcYENOndXStLwgpgAS06mFSD7/3Sm+YKhHMy62PAQhDl81hYgDwaxiVL1eDMloqZ
Fv8XxnOJiyVR6GaU0zaABPAqUqd4u6rC5a6l47TKLQPktQDj0PbiLupc+8fgGdi3Sf91A4CX2ILe
Uk8RC44VdzG4o7vFzsMgOCt2YohvEMogVJScVPxOSuoJwJ1BnrvLRBvv2tK9N/ISopYVPhoNQCbU
A9fSxqDsFT+VHDagybU1JABMZT4TRwM1x2jF5Ccn13rpP4c+k4Te4i2t2DeWU0r0WcKXN7d0mgPU
w4jQZ/RuE/+ccnGBEt5ZRwI9e+ihDA09r942IiB4uDCR6rnewzjVLU4FonjaiK4Ox3OA4237q/Wx
LhibtGROLiL16kclRkAh4VB5qK+ywTrN/YwtDetDn6Tz0zvtB534nwlenMvU1q2BnzdTZa3kyMCa
0/epThjOj3BoeNnvhtA3GGKKV0d2TCkceQ0XZYY5cFmFJuQPGQVHhgP05yPHI+kdBlUswrfC1f0H
Dujhouzhu3NEGldzrQSNPHpAYDjtEqtDwM/8+3KUgjSz0mUTHPoXA7cWoy9sC9XgbuKqpsC1/J/t
REJKnmjmlrcBoEiSEBKlr6oof6BdvfcIMdiSZzUsAbE7G2EbuzqCgIYLgB3azoW7lZn5Cx36YzHZ
CuNZCOdEgGJHVspUIFEDYy7alpe9MT3TfzfXJVYvwvkA3bRAVnh8h26HJY0ESQblr1U+/gho5Wwb
EAvb1pk1ZtByjMqSO11ap1anzEMuOjJrxHs+Wt5C6igeNMeSS1kwGJVx0P8iYWddO/QTWk+LgRI7
Dz6tIeqjolvEtWmtsbaxnc59rbFtQYhM/kDxxmw2mGZqBtNjkhGpfYmgfCTfhgDqTBKpMI58H1V8
Gc4qUwt0LOfjpNjQHqQmbWZ5oU+RbuTVPak58bruLf3C8b1rYmoTHmic2fy4/CqwSKmvHafYNpl1
rbdNc6+hO+dAVu37DvaPW/ZvQ2V7nDWm9s5z5S5vYpOCAvGN4wS7ioH/jcqQUoaJylGv6SFNKB93
QTjpBqnhHrEzimgHjynmetR1YFxZb9+3NYM1PUgJ/xic/mWySWlEDcNIjFg3vPSTtawUMRiN56WH
LNTu2fnNha6EtR5lcmfJtNszVLG2hOQSKih4eBVo8W3JvIkI0KpZEcRCf0+0zwbC9NWocSHbbiZu
sFDZvhRJD8iyh01WlZiZbQfPTMX5JSU+lnkwLXgdWakec+sitzO3NsLtHQ4WRMB4iR0x/klHZd01
uR7eRkEgV2Ov3fr/yVjN8sdeeP0qTdiBS03zsaPnDmnPLRkZTVPsfLtOb522nk9FgGBUe9eI6Cbr
0p0VWmplIE+F+jZxTVvhrqhPko1AY7vtDPHL9ECsdIP5i2mgPc8mpm2SSAgS5k9KXLSGbpncJDlk
58Sm2OBLo2372MqXFlrNIzw/4PiZNCGSEzg0FaPGBClLlhE62zuQC8x2inoeGiIpcAftsqMhtsod
6xLJZUkdON47ldutBbynRV6nB+z0qGJyypEit+8ws81A9x59nPYIS33c9Qm1gbL5hrkhLfaiMojE
yJoHNWRb14udhXLtW+BKD1hOyiP9xNcWm71XZZtcB/WREl7bhexljQXDC4IUUtvZSGTdKkfjmMGR
dRlHaluWQFry5kC+wRvqy5PukQyfsS7aFM43Webd9eD3fZvjj+6nLzHDBcYXIfi8igQB7Ll7x6p/
VR3ed8yxd61WBoQCYURxKxwXKWqcDd4dgrmKiE5hTK5IXrXNESnQq09y88I24VN3PRy3MM3FMtVp
uMSl2gpzTv4F+gLl0kR6JRh6ItFvyt3U1t3SLiSyXxWf4K75m7ExrztoKEukfyD8iNxbWsUsdCKZ
6Hdd0fIpOgI5zXg4MCJEtW1k8UPVt1jsOStzmcio05gslCluLngCS8fy3dkiz9i3rOPVFMPxc8qg
4pVWPPNafG+QEEHxS9uhMysb/hsKHaCe2jot8+sMLeNRtsxgPQQTfNTSa0jiIU8seY/0KVow5wO0
UMKtXtKQHb2J86dQJc5qiGl7TUrKQ6rlNueswqx3zZyBpvD+LggCgz7g+Keutv/QbKlA/RTY2T21
o8WoFkyswIJXVbssQv2xiGS50fJgRCpTMwMLxKIiHHOD8gQnUyeSDZrsS/g33Up51ROAYu6Y1j+E
M/+HNsa0rxj07vGfh2sqMzpqnNTWrkIDWUVDfaV0+vTQOy4rZsKnsCpBcArogWkf7+vQeCQehtAw
B3pX7KSPYd9UG18Oc4iS+0vXxc+6A+7opw0f2lmDizZiwL3hghJrCmebzzaqmO4pa/sAAuYL3/J1
DZX5VMN5u9cgdC9QbnHclxyUkVVl+9A3Lycv6i/bUitXnV3NSDuzvubBEC+FrMqr1g2RkCiMxwuR
GVhPq3GETxfs1QAmL7S6VeAkd0LTtr5MkdnQgVrFM5g11cVvV/Yd1BAS6NPqKa4H+IYOrUunG5hG
S4ZXRXwnbC/aB/OMt05Knnmr3QRhlBwqS9/CoBjXJPRdBnWd72xXuAcejD9O11DWlqCkpZ8ih1UP
/aBezF7W21CL96mt/dCzwLxOqoLSqacO4GbeoU+9LS2DdUh47/wUMLrSmR4PiXND71inbQUaLI+f
FcxP6q/SPBigztMYqyHSq6PW881xewJgyftmitm6c9oUFDErczdDHnL/4g7kh2si3p9himoicbVx
r1z6dJu4oResIvdoBtp17ZMGKH3SDJwBI7JhWtoqKvIbQIvN1sizJ/Jy1Frvxcku4p9tYmNYT1Hk
BMK58ecz46CstwIkIPRmUGvBLHKCmMwvm4/wSIsYLJHnSeV8UFl2MF1kaIjt6l0SFulRb8ERMXxD
L6bpvDmQfi5Q4RIFRqOlbEvoFi2f96wef3uUk2vkGkeUoq9tlPEBKI2jcvJwZ7feQbTVc8YZ89R7
Pp7zeqg3ndX/CjQgBWHtoAl3CTI39bHcazGoHHotPxlp3hqpeUBC9pgHFTYGNEFO2ELKqxKE2OR5
DA9ag4Moafq3uCc2BNzXhIoWvrI2cY/z1EFMSPttFY5TdGUCLUZZG9xMlBSEniDhBzEGft7XqPjt
NLj2feI16r4rcNlX6dWIt+4ucUV7beY2GCotkIzpMdIuzHREQOx6/rg0bEl0ullJsRyRl2+y0NMY
1cnBvZXdFN2WjnWnCKfFyRRryzAeZmknfAwsDxiRBONzvYg5JYf3UwIKPMKluKfD1G073eRkL3qb
o6RXljeGR5g9vSy5AU5JU1730m0Wdc/6HMVuN+NVAceQ2qY1+UuSeZgDD3lwXMfbaKbZb3WynBjJ
2/ldIvzpwsM8Mr+91nU1K0KVU1yTE/Om53qwZjcK1iDonugIaFeemZAAwwO3ptj/rQ+Meznk/UA8
j9dvIu5F6Ul3GnP88CYsuSMuS3VoyBY8YAS8iCUzcZy8OAoq8juFffQI7KE+eyi18OjiieB7371m
PQ243OU0QvNTHRvB6IHEKmMsJahAaLJs4HSui7fAJVzH1OUVc3sOum73oHeCLBafs1kiQzw+hsLr
WxV/yANC5FUD+KkDaTAYt8zmMKCmW4dBR2YdI7u1NWOumOnPf3bm3OkZKGJSoYxt3lB1eRKPHLMm
zlYJrVUaJgz0C3+WzpeY2VGfwY1lolwVcNb97rcdzcUMDRMtS5lBd1g26dolV5h/6ZdTNS29xBYn
M+MEmMogeBVBRcizhjyHUVL4OwmcApyR/YNbeu0a+SlqcjKBguk46UxIgN5kT2Y/bDII3BslRo0D
nvaUjPW2nBNPfaTnds/GDO185ZVkAgmOYgXw5TkAI1mJxCT3ngam3cT62rebV4yp/ToO3WCXNRoO
SF3tW3P4UdPWrkbnoq7dfIHdF0dSNNzw7eX4K53ruAStFSJuOaZ6cRWAjoHG4Zobu++7C8VBVekU
IDRS0yNm0WIN+FJRPMMHtQc1UpypB8d0o4s2Z3A5GrAJDDE9I3iY1mwl4y1U/3ZJrg4qtjjDHJFm
2H5bK72weDc2pmtrK2Hb8odjl+iAXJK/hwa63UA8Daonpy5XxtS0ZB8lTHg7aMaxazQHM45/92F8
zTt74rBd7pwG5IeFc4iDrLvS4OZAIuyOZsrfkTeXKDA0a9sSsQ7YJMzAaFOgLJsGw2sbDBwcL+Mp
nYeQuFvgjNS1tSLSdVp7ncFpzAJiSuw6+dNMeG8Kw47RngKYmYwSW6+lXTU4gdahwBeH5ki/Lti2
GfRW5PKVAlOHTYRuR+gYegnO9k6cFldtNrX0LsD4pADfl9AqDgLN6QIAB6L3iBlXjtoJGOKEAb6r
l5XR9oe+Fw/diKi87uA72bJlI8XFNanWXqYZU2bbC/5MunvnprSl5hgUvzVv3DRytrGFArcy6KGk
NkqmEY3Lqus0lA05mGwKGmfV9MwVJUCOS2al83E+yFyslJV3m4ruJdTwn6SSxn1iegUAIbybAS/p
egIW03XQkzli/LACeTJp1651nTQfp+VNQzNFW9aXfHm6KjM2fOQIM1XkPjPRwL9ETFDPyDeqXsoJ
DUNRoouIoj5b5w10paJx3qIRT3zkNeI4zjRsDa88DpXq0MxSI9LodHwxE3V4MWLmm3Iccez9FxMB
0Me0Gnfm5P0hs4UBjkIpqqXII/q+dQ6+sH+Tmlnd1mr+0rSdtyzG5NlOKucIRqRbFU0N8rkbL1Sc
ceYHhHZEaAAeiU1lVYMkYJ6nl6sWeIxFCZPS3xLEVbkOG0EsOeNYpTCpIIzmhw+BHjcYGk43clGy
YPFZsgO5RzqJioNWNDyWnACipYOMPFmObmzdF7ZtPLFrFbso9Cr4UIWxE1BH123aEnU4Je2aHo32
HHWV95Cg3nulJKwoB4r0zSuN6Zh6PfWnqzx2g1ChSjNVtEanHDHt7CcdWoJearTgRzq0hWZMJ5pn
5k2BLJ43SFcPsh26G0alebilR54/YWes3ddeoBFt2zRaFi6iahkWuFBjSv4SwWdp3YpqCC9hc+fp
FnBPvyVTMXspOiCEi7pNvbuizY0XJ2jCl36gcTyWFpN3WQrr6OJApcQbY3nZpzX5IPWY0QwYddTV
LhtIpJpnFZQ121zLR4WqGi99YMW4HnJNmruC3tEGsmG7B0VAdk7SYV2I+2h6bogxXLPr8H5jUiWy
3qzIFc2le1mCG7k2yOfe9KYf/HLbuqa/pSVq6Rv4WvCpjPSO3V+DNiBioVV1KpypvGB/87aZBA+G
6wlWil0ml+BI2wOeSXshQvbTuqqoM7Pqydas7Bj7jTHHbSE8maPeOD3+sjMA3Lo0x03Vgj7q0dut
CFDnuSvD4zCkAVG2UMB3KkzRTBauWjc17yoJY/lDnvcnPVH+g7TiX5FbuQuMhJiNZyO47iCWhCQ4
og2BEBf6bY0fA5kngX4tVpusWVky1061HOhKeOn4ok+Msih7mCwXBQEOjRX1O0LtDKwU/AeigUW8
eV4Ny2LqiNrNgvklsPUD5j4ib6rEunQhxay8yIr3ANK9O9ezg7uIYAicWV7iHyDvuFfUxSVo8FRu
UuoZ+E8Jx1emONC4EozBv7NsRASkV/FVrcywXhltVhAk4UQ4XbFZ1vdGQxYDTX7DuRpHszzlHjYA
Jk7UaJ0TBlC/Ru1VqDrllEkDmm5Gf18HaUo7CQ0APrvSCZ9NMpw4zOAoAPOE3Q3UvElFQ4lLuwgq
6T7MY3FZZ3kAxT+yL6qu9VYabWVKvByPEEOfHohP0136mimv2lb3twEhxSf+WGanrSc2fkJF3kyi
QZRg1Jcm6l+dfKMoprRh9DTQA1x6U1syQhRgBMKWb1Yu8/62zCditJpYXeuBSk4SiA6cogKeZJ2G
OZ5VFZ7MyGzumEH9jAYi62xpuPuyzeiYyE4TC8hpDp/gNt/5MsFyRbjIyhJQVhrV5Ldab8q32jbK
pe/g63VnaJZht4y0MbX/qRwX4+UQhW/MuexlL1R1sDL9bVQxadG0i+ecN3BJ8AIHdkibtqKhMaoh
thAfvVv3D6Lg+WN0Vj4MTh1fzq/FDXxUyGo0W+7olSLStntzb4Vu8qznTBIWTdn2AP2IRVhL6fEF
jewaiuw0pvoLZyH2+t6o5Qrlf38XWeRwiao9FX7bHqOSYMwktLKXBq7txg1zgPPBSB/V4U9axg4V
OCgYOhyyedTJfKXxa2r6XqXdaww6mi9GCrGRJAOStAJkS2s7ZOizdI3a7aEW9PKi8v0O26DFKRLY
mDAfe70+NEa+00D/ET5m+JyIY7Cmg5XvG3qNcocbq3jAqSJOfeTTLWG2j1htBbeuXOMAMugZDcap
1mziGjPoi0Mf3HVJ5+6kG7srqH3T4t//+u//93/fhv/j/4YZk4x+nv0raxnIhllT/8+/rX//C6vC
/P/uf/3Pv23bsk1bV9K0LOHYUpkm//zt9TbMfP5l8V+86UpijPAPRDACgIl0gQ0cy/Xz18uoT5Yx
IDk4prB03ZJny2A05J9Fg7aLKcxinEGDw9Ah0I9NlcHXDLvsPsiyZvP1qu7HVXEYW4IoAMnvc89W
xQpi2CXuyZ0yfgsCZPQnqzgFM3vsV8lb7nCm+3rBT34mpYLiPGIbhuByvr+aSdwxNLCHbN/UaPaR
Pi2oR/eGp6yFEw5bskW2Xy8oP/zC+XJyQec1DUuf//k/bl/D8MaN/YQc2Dy4SMzy0e7cDe2Y9dfL
fHxKLB13DX0pphugwM6WUXHf0uMq4sPYW+nO1gv9olBasP96FfHx8jH8MAwD4BT4AOmI979m5BEd
8PA3oFwtqpwffR1vNMbZ0mA+ALTYx9irNOJXITsMxxJ1N6y7pYNplWnb2HXr0kj++o5ydS2sv/BX
bNcx5kfsnxe4jSD35R4tPL5OAnaGf4mYmt5gz1fzm5fks5vJ+6g7BlmvnGvO1ho1SDzumKp9Fhvr
MY39u6ytENbmOJS/vtKfrSQNwbthmsJ0jbP7qbEvyw4b3iEb6ST3vv/HKav6lbnVd/uLmB/59xsM
T6UpDdMxDPD17nzP/3EB6fOoINZEchgqtFwY9HICo81wpRtgHkA8kRVDw3xZV23/QmvjIh+zlVEk
a0EYHfPM8ptf/tmTTH4Od1LwnDnn1zgpYkhZftPsp04/Clu/iGRx9fXFFcZnP1mZumm6FOk8Pe9/
cs7lkNY4hgcNByNGosjGXlG51aXq6+ZWlmax68sRjTByHNQsscn5cQbhlnyU+c22dfj6L/TZb7ZZ
0lWodnUervd/n6CADws0EhdsadbPWO1IlyKGPEpWX69jf/zdgm3WcEzJKqz2fh0ohbZShRPuQQ9u
ghRNISTKIH1M49PXC33y+KKDtXQo0wqd5PnjC09aaxLEZTsagNUz4iEneGwBdF/WwmiGu79ezJJ8
tVzpGq7iO/L+V8kiDPzaSLtdEdbTIoTuV/YSd57191ePJ1KQ6SRNJRkivF8H4xnoyCFt94l3Us2z
LJ4HUCWBf//1z/nkJhkGQkKD34TR+fx9dHtnCMFxtvscpy2ZnkufLpfW+ahdrr9eyfhkOzd42gxl
u7ZwPzwP0DO8YIinhPreH+pVkAf4miR2QmJqVIjg0EnMHrV22pf7GKcx45M2nAgeaMSefGt6UGgJ
um6V4aELT9LNkNR76UzNw+sW0AzA//JUDOlwaUTzDIycEIwyZN296Q7W6mjMHYfKnU1FR2xyZw9V
fG2UdGL//s4BXSIUmt2Uzfu8zOj6nKGEj0UhJbXoTxFFzgT0dj5SIIhJMXlUAD6/WdP5+K5RXrDJ
GLaQNu/2+6cFF6KBrW5IDg0GU3qfmQ1kWrXhQunVmynm3MHI0nZmnHm/v76t1seVDfYR6kal66Z9
Xsp1yuiQcmmcxXL4730CYWz0Y/HNPv3JK26YhjPXGrbLzzvbSzII+ehSCTUVQbBzh+LC835OprH+
+rd8tgrfdf7LRsI89PydgyBsR5mp7QvH805D04snmrX0wwr7f1FCAQJ1eeP4JhimPFsK612nZYRa
7r0cKXPb7gav2H39a+Z7fvapNXULYrIUurA+FIMIyf2afDcNH3ae4EGq7HVqthahzZgrOFMnxw7v
ypqq2GCez7v49fKfPJKmzgzVMPiBwjx/JKcSQ+YMU8e6i79DoC4HwYL1pnVd/YJWqYsXSRacB6Nm
+fXKnzySPJHzayCVgyJlvs3/qDF6vfLIZi+A7VA72h4csKDefr3EZz+OZ56N2RCcJM6fFKN0wIgE
fbc3UwTbqDaJ9A3gzuSEHpfEhNHP+eZyfvJsmli2bQfZps1FPXvDLYgHbdZV5d6NjU0OGRGj502p
jc9//8MMnVQE/qtc8/wAaEfgjQNjivE4F5dJ59Vry3TGZQgbaN2UjBPdsW5uBig139y0j7/PFqZh
mwLvs4mg7uymKY6lKg5stWdiMdz0sSgfW4NGEA7fXI7fnAQ/XczimeQBoXA4PydZQWlPqrLVrqiy
o2lity67elUE7tPXV/OzdSgq56+d4nOgn920kQlagqbAxdlibM2sukoNehZ1+PvrZT6pqucD5lxk
8VBS1J2tU+CO72nNT/sOdASTNBFk13Ta6nuepo6xa9pl+yKNfHHhJG2L5L4v/9Ceih9T03EYtGcW
ag5MjkCtv/6bfSwv5r+Yy+GFvxXHuLO7misdEAQY730zBptOFg8zxSDsbTrS8q+rQNuwFMMklFcO
zoOzpaKCXjH4C7XLw8q/xdVWbFsFszc0OxF+8zJ+fP1Zi5/Ej+Lx//D6o0ZvGEb5RFuJH2n5qwZc
Qd91VfvYPZgrU5t883Z83NJsQzrzzTBx2zvnX9komf3HRuDvYw1zNpoPhk36z6/v1ScP61zZOi44
FlN9OG8aMgldY1LTfkqmvTPBrnOrfeZ/9134ZBkJLIFTgUl1y9U7253ZjP0OhMjOr+0TinlGrISy
mfU3V+zzZRylK+y4UpwfCuqaaza3eHcTYyWtwWlqvbXVdyfnT55vyV48fwZcjjr/eTH/8akBFd7j
/gpR0GIGzKq1Ak8sLTrq2neP3GcrQcnBnaXbSADNs4LBTiXUxRJ2WIo6F8BgZaIQMC8CXFkt2ebf
POCfPG+Sd1NZNm0Xg+3r/U0SJDxVLQXnPnUc8ypG6X9LM3/cf/3EzX/K+wqFHuP8lXHYgpV+XtXV
pBII0Fv+YdK114pKZqVXTrn2Q8e7g+31YrF/frPkZ5eResvmMdc5W51XJemIYi7J3HCPiFrY6Kjs
CwgSi9jRvrmCnzx/lJEoOvlW24xqz66gO8Ly88bM3HG03iB9PpS1tY4i8deHebooc68WbA99qfM6
EvFPFvcxd8aZ0AnEYuXgR//6Ln3c7IhikHOPhNaXxZn9/bPQuj55EiC895BRKfCTo9Jq1I+IKGK8
ZMCdrFXlp3dfL/rx8vE2OXOpr9M94AKeLVqRnODA0d73TXBrULXiZNq3jGu/WebjI/h+HeP9OvSc
I6X7GRotM4vDnc/X2iQizADpJ3oepKVinnpAl1tupFdOYqVApNwNHTQ3IAzM7gmoFPl9God2guUS
dOkipROMUUk0VbGJpYyNfV7nnvOYo8wwHxzPNl/w8+NVHjSdURkWyQK6rB+7bcPMgeuxtAB4PqDA
iwY0TTHyRZnFl1Ofe9cNzghrreloTfZgymiqRBb/Nng9VExLRFzxI7BAT9tihGlgKhToX1bESRWY
bgsJU0UIM5ZQiDJVvE6GrNNNrdXVLyugIw9Ay5DBPsSlVC87c2BmNk2i24DFbnxs/JPm7HrHqdQy
cAfMqQuOfR7/Y4nCJNIzchu8M9/cnw87hKMMTn6SbZx36LwFbDeOrOARMwhNsEmCPjVXnh6RZTJO
/eavl+La0qmniKA/cf7BaFykNI1d9PvKbtJVbKNWKNM0v6kh8X9TqnzYXdlaBT1kfhLu4w+9HWni
jUe/lxyk6Kw3PSWpl3iyZij+9uqxDmcwXlvaO7Rczz61I9SpHkY2GaBjd+qaRy1zjgTkfLPKhy11
XsVEHU11xXaun72qEHFQ9SlqPGOYfUGu/GVM5c04swWs4uUvb9K8luKBUHPrjUHO+9c1D0TLGd2I
Z4JfuUdKDI+OkmVldWmw/ful2O9mTL1uAeg7u3h5NCIYB8h8qPWsu8vxVizdMQhuVVMO3+xCn11B
voT03ygk6CvOm+E/qgjiHnR4y9QqekGiXoI+F2jCIoCfxBvx3UHy08UUBZHiQadLdbadRz7KnXos
x12Wqpu0Gd8AMTw1jnFLyMvffpy4W87cGaKRybzo/Jglu4xScnKCvcRVgYKqvrHBKXx9mz57l/g2
8UJx/eZ26ftrh1o5dXoPxSCZMf2J2AbCMatJflM2fPgc8RJJi3s8Pw7WhzlBXmBNwIfaIXQo1sU4
YZ1E+oHS6OsfI/Tz/Q7rN4MYOkP08pDsnD10JYkAg21gnUrzXo6rohrKV6dv63jhFszQkV1UGv7B
zFM4hSvVvMCxr/MtxH8oJF//XT55TujmmZhvqdL54WevWpDhYNLrRu1HhxZrl7jWsiD8lFyt5ApR
xXDx9XIfrjDbE8tx+LeoOj/88ir2OsxJuto5FbloeIGc4qoPrM3Xq3z43M+rzD0pGm+2+DDf7j3D
gvutA8nEa81X+zKy3Et8CxOhpqlMb6tQqb/+hs1r0oOjzuWwSEPu/RNKJC4MYkWqgGYRiqwNGwLl
Fy2pKl//tA/3i2VcSIC2ofNdoWJ7v0w3eb09+nW5J9bhOeiglw5ud01ixbVBCOE3D8fHu+VCkqTJ
xvnKNT4M8L0hlCNoU7nXwX3Xng3UPv9dpsSff/2jPl+HwhZh79xMP3sI26YlawTiwt6Foli7wYiA
JBbq0dUItPxmJ/lQ51JbGczF8OSxnbjnG37fI1ZQoOj2cUxiSCuI1cmYWazrwLdu/KDJlhTC3ppQ
53j39a/8dGWbo73rsk1yXH1/6/BRpZQe9NC1sTf5ykS/415tAsv6kwfyR5wilTRH9c3P/c9X5d3p
a/69iuhMGn2Mz853TlEEweRUcby3yfZIVoXV4V+zmtgW+IlHAn6qcmqiRVqMcNLswoHP57uZghfY
YfuMUM5F9hBFa8/CI7Ssxryt0KxOsGUyQE3pZd7q/XUmVKdvyWKJ4/VIQFaC3lLG+bIUmvOMiS/A
OhX1k7GsiMcQ66+v68e3nbsIUMZiKjL3wc3319XQ+4LEcnPc63GzkwaBHelVb6enwSLROy3+tmCY
n5l/rDZ/qf7xFae/5hEyEvlYVQCMhMT68O0GR/3Nw4JWhT/o7MbNHX16KMLlc3TeCigtBtakuyQH
IODT737yJIm5KLR8en83UyfU2hiNcO9nhXbKQh11boiZb+/afngT2321JEkwBVxHjqgJ/21JCnN0
ocbKvvO6KrkA8m5veyMUr4O0teNog6HxyyHeNSj2lv6kwQ4D23oyQ2ExBQW4H/amOkgAKxu8cB7Z
2UO7MMoRvqbZe1sV+enWCZt83fMs7QZZtAffgE+9GPIMl4hE0kxwcfSTCLIcabKTP/Etx0SOOZB2
c4vxFYPCMtSiehuVY3HnCC1ZlbrmQb6Y6m08SmuFt948BoYmN3WQxdu+rGHpKHwp1+AyuwvdH8W+
QLbHL55V8QpCcapC+lu60VxYNfRU4ZLiYDue2HZR4ITYdHqxG3KNOHo9+UMsW4C1us0AtHr5sUkA
CDhdjZbIbH9pBX9d2+/s+7oNXVSKyt3qw+DB9E1+pfp/EjegnpWYsLAW+OZhnKBLePyge+R99S6r
fHtZOHSn5s/TIs3QdQdY/o8O3khwdbZOzpNOPlHUNJsIHMvOYvcFoS5IUZpIfyfSHNepOZHkmbfh
Bt9RSSQRxxglg9/4HQhsnNxmJzIPvHZQTnvaY/SBO5IDr5jS+1deHzvrrhlIsdbomqzqvNCuQlXm
fxpPPLsp44eFPowDxncDLXajwVpf5JaKN0CYB7KlMCssyEYen0Lfrfe6pyB1JjFp2lkZFajq+xQ/
cuA8646frCs08hfwvlOxcgej/ZnjzSCSqE68JS2fYSU42b40lcIFGIy8S6MzKxRkC9iwIQPez2Iw
I3kLtlk53xQIn3xwaFez0+PIU2zGZ1uxjH2TSI003INoWqYWyUt+caRd/vd7BVZJU1GGOJzQzk9m
geY6RYfldacbGkmefZbAL4e6UBWa9s0+/9nHxZqFWrYldLans/IDNIaWD+j490mnPfq2dhE3xUGg
VzBJzgRU48DmlMHx6533k8uoc/E4ujP3QMt3tqhoOSiSBZjuyZDlYVqnjbF1ic/4X6xCl83lSkr7
Q2eq5LNihrKK97NnpfGyDX24N0IxvvmMfPZjKHcsU+jUjP+fvDNpbhvb0u1fuZFz5EPfRNStAQH2
pCRSVOcJQpJl9D0Oul//FpxZ9a4lhVW3pm+U4ZRNiiR4cM7e317rQ5lSbxj0a7XE3lAKOzV58JgP
eIan6IuAxGcfFPd/6sg2+YEPFV7GHse+HkRKUoHsOVA4h7EqfA4FfONtakXIRZ0J70wnyV9c9B+P
HfOtSzcZBabM8jFs4jC9WzKHFQGIbTE3xaESXrc4am4M8q83UHICNx9m4vQQxmW86mMF6hQzmJP1
73+iHH+A3mtk7Mi+vbtuDAtXadWMzmYYBWTAyelItDvZTZfj0vr9xfNxv+wQR+Gwzcn7kwpjomJe
Z1dkb1JmtHx07SRRXFGvdShwv3+mT66f+RBFY5OiM1Wfdy8q1fMGiioTxTI1vD0DxfZlbNNqkcjJ
l4G2z55r7nrbnKAYGHtfrO2I/uuTmthbxxCd59gRTs4xrG+NIOr/3dP9nBS0DUrDqv4zL/HrfkcV
kGejoba3oWAMCIpNfFspI9N8v3/3PtntqFyZtNp4po/rF0sbs0b4frayk4yuYVFnTXTN+mJX9cn7
xmmGcIlGZcSk4Pjri1EAv08GW37yGIyAm8WylEmeF5r3+xczf9Tvt26sVRTq6UkpHyp/PRjvsiuq
aCv04n5kOEUZtX1vmKBJsfg4coLYjoOOsL94eZ/shKmWqZxtuOHYdNp/fXmhVutjIlKxNUNjP7Hk
60PnVjjRpvJ7ysTV71/lZ8/28/WZ9vxa3yf/Ct3ILSvX8h0YgYXGhIZ+owzXE2w7UXxVzvpk1eRY
Zptz0YBr/n2fJcM7DxNJrbdK+hTJ2Wr0nasyeYiHI1Ppa9sIvlgrP/sEue4J1TDfS1R+fu3/ssuX
O2WomHGYtpU/51eZkFawlE7NptfYQl6R8bz44FZ//4Z+8h0g+8EXmjOw8jGVoVuZpNaxhA4vmkpP
6eTvukxO7/dP8tmCOEf/2ZjwmX1ooAthOnigg2RXZ6p6HNHOoRxGcDyUkqCx+WUj+JOrhM/Lpt5D
mZDht3fLYk/cg2FLwhETKgRXzZpdPUts4MdLYQU7x/rik1PmYsG7L5/KRzfnEQzucu+P2YGSml0X
dPGOm732MgZm4i+6IDapXuhdCKNSGSH14E2Xl7UImI9piQhep1VZ3mZG0D7//u3+5DNliVY58xsk
3D8ULjkQDyokmnibpGF+52MBID0ky1+U1T55FjazhEg56M+B/XfrGtjmoBdZEsP0TZaaqbomMyq/
fyGf7R4IkEK80fBPfAznGb6f6KAJk12fZxEEnFE++ZMSgzzVpn3CiKwAqeTKdYToLsYUYQy28vj7
3+GT5ZuegGGiZpgTl+/7AoCiANSwyG1U6JYLDBkHmYGBaLC+6NxYn72fKkV67kgUaD+0deOpGegL
lvIWU/yocUfPImdp9G0XerxBHcPmIbB3Vbs2YdA+dsUI6I9aMTeu3H+OgT9vjabJXjKdebWFIIwq
r+JJZ/tvFzWqlbDJQ5WBMb9sCcVWzlJNnYyol8BP5IaN5ndXQPpgW9dFiaKUMDL16DqbaBoGhs82
bbCEf4CpVTzZ0Vi+lEahXkhBMEprcqzv3KkYSIUawOlmzJNlMa7d6dH3sUjze+PnAXyKBZ5LZtwd
ea1ghPOsNDK/AaODR9VWevjUSACg5DrnCwobj4M0UHVU1oVl8fI5i1uyFxoKY505FIG1ItNeVPXY
sUENiORAh21cZWVi7GHrj9UrWpbpYsMmMhiINYabuM+yG18eqmFpU+eQvUAp0tpLQ6loXfQYjnEc
LadokQzSHZ6UHuaoYIC1c/tUcEb//XX1s8D4bs3Q5tCdzIJPu+T9QSYEG9c7RqltGlmB7ZlAm+MQ
n2sPZv2iwkTrQyBZYKbAKQFOMJgoxapkfA/7eD11F0V5HI3XgtFu35/ObEBoJ3/Rnf/47SOjQTYO
AghdUt7ddzektGuSRIuxd+XhEC6o2V7rRIDBsnpDqbhWSUbRGK/qTKOG2i9///Z8+NqxodDn7R8F
WnbrH57bh5bQaihsW6064ZpZ10V9K7fFFyv3h3s8T2OyR7eIAnCEfX/PhWVT0/Ojaq/LJ1W+hkoN
aXCbNYwqW2u1uv39i/pwH5yfjf79nOs0WKHf3Zdg2FACKAq8FZSxIhpx0QxXic5p98VkyKcvS+Pm
p5Mjpejw7pPDW67NhtpgJ8wSzDPsOFpwbu4Iu/VyLZg9O7bO/D3YNGEvUCGOb79/pZ/8ArbJSsaa
PVef33duGa8KhwJbz5YJCumKFEL/jL0++GZwiCDRpus0RFKRKesCD89XzenPVlIikXP1Q2aT+L6/
NNbKNPk28LRYMqmnSd+lyn75/ev7cHmSriaEb3Ec+Cx+WeSNOQHJJ30YoIbLUdP1KLIN+Ytvwaev
hLvrz1iRyRjVr1tCv3Ng09UGwbkENHenGDd6Ofy7BRUuSo6pRH2oZc+Hu1+fIwst2C+IgLaaNYJL
WdaluQor64tX8skFwUwmxx+F7zQh4HftFlNLc/gajDkXoHS7ZSdkwMhQ4eCsdg6juXiaU+XKSGA8
EBYBXrf5/Qf22VfPps7CKWxOVb7fzNuTrUyBGkY7DUXgamoLGw4Yw8gLfBD1JSq7u98/34cLhHfV
ng99gLU4sLxf3QtJFfid22yr5fleROEx8RUiN9X2f/E0JhUduljkHt+vX0Ygp/bYC6p9beQ2xKkb
h8nB5ot92IfLkBdDSYOdGBUcVq93H549mXoS6zJtGV6ul9ShtuL6t8///mtxqJnQIiNCwFHy1wsR
QUiMSCBi3iPsoX3XxYMSxm+ZVX0VCP/sWnBYHNW5W6t8SKLHSmL6lUPgXeBqmLJil2XRWrJ9qFhf
XHXKJ+/c/HLmC86gmvj+8xkYw8KcYhvbNp4w5bLxyx8dsDQlt/c2ehgl4a/6XiUdXQnNwP+EjoW+
IDv7+7DmUl4RBs5jl5twfpAGUkZffLKfvBVcpfTFGZ2a87nvbhQOx6TOApSyw4WdEcQqhFeVXXQI
plJd+q0a/vWG/J9fxsCbn2Phr0U51hHdy3d//M/N8rz8j/lf/Pff+PXv/+f6rbh6zt6a93/pl3/D
o/79rN5z+/zLH5Z4TdvxJN7q8fzWIIX9rzH1+W/+T3/4j7efj3IZy7d//vFaiLydHy2IivyPv380
z7VTZf+Xi3x+/L9/OL+Af/5xeHt5ZiP74V+8PTftP//QzD/JsBNuYjpeJoX9xz/6t5//3/hz3hUS
2+EeatK5Vf/4R17Ubcg/0f80HUKLrGG0evSfP2oK8fNH2p/ynD2dg9yMcfAN+uO/XvfNX/vOvz6I
z8f1FZq1vxxqCTczp8HvpzJNNG9Pebxf6hFN02mQvxLF1UdpF4agRDK29pFTHIXFkTJGApNK/rUV
GQNUKEN4NgO4b05pO9+7ENZIbQbKPgS5vQrjZDjwVfAaf7ifoxhuVen2ycaZ53KLjVtPCvJp2Zr0
CLVRyZZ5HFUr+heKl5v+jzpIBjRxmuwmknZlKMW3MOA5fPnMDh+YhSgzVxPpD40i35IhBrzf7div
jFFyNoWWXKHU2PYCjmLbRY+5pu2YDd7YTrvCRGaD49F2k53Fp0IBOmuxcRuRq9XpKRGmBGVouhvk
CaQa+mqvtJln5LEbD51PujTi/GgVSOOo8Ic3nTBxX5kcy0yRye6UpoMrF9MrdTeMfQlgzAkaistA
w95XlRq2aBWG16jIyvtxgv496EBfcdWnJ3pzFf3JHmCIKYFFaZYSQ5v7KGxNj2r6RSY8cK+Erbph
kNN+aEJI0mGmgiuzEr/YBiPgNcl5U+vq0SJddA11ie74lB+BFB916HUL3n+wqdiOe3kITlxQb7ZJ
cD5X7CW5i2wxWrBBSA8CfXbkK6yc/XIQ0guoiJMaSpcRhaBLKw0/1pCSSO2zN0WEr4OG328qwZKO
dnBqq+7Q4+Yb5PCOTiOG4yA8RCWiyCqivM+UI8XCHtjfELe3oTyJBVmvH00pGZRH8Jin1Ec8jvz2
lhTYa6fT3GT6ETxzjfFQLs99Eimu6sfNoeG93ma6/tpF03CBqH8J4ShujBR5lMimlyKXdvbMb43T
6G4cofskeAsP+NurDYdAsQ3U/tnuonE5JUF2BFhL9KQ1nxVSGovJr6Ob1iCOMAVNcRyTNl34ZlAf
YrtDUkgoMR9L6ZDJiCMtepxL3M8dMX0rPw6a0XqFMg0uWHTw+oEMsrQ5JMG47WVZWtOseZLHKLtk
gOkg4WPLRNwxypz7VPsgHGpYbgIA6KoUtnEUBcpV4qmT21S2ccrVbFgbVsH8QSsby9SPsUoqGSB8
1CkMZUb4U0NR7hqqCluzop1dCxx9PfvlnVw32roejcwTfXUxSV5zsTJf0PbTWopsfY8QglMe47SA
Umiq24YVAjpJHsEVxsvQ6FYoJ6FpWSDb1QAnhpNg/BnRCDST5jaB/9IKW4dgpL2JhjkCUmlQqoyu
3GeTlrmWKjXbcujPTGWBN8i0eq1NFmCiwOiWkYSIRNXSiK2T0++sWn1LCVrwWXitbKU3hgE9k0YE
kpMqQyigsT+Qch7HkX0y8Tp0oF5yMZhAs1Wz0Iv7ZHJ1tc2etKo1niStCnYQu84VxhkchJHhlooD
3sbozIWWm2d9qr8NTfIqOnBJyP3ACd50rRK5odQ/CkjQdqhtx1Cg/pyuZ6WLRZUdvLcT86QWQ8SZ
eQM86LkJfc8pm2sh6xsGUO9U35c3Q49JUInwxMCxP1ki3RCvG9ZkAZxlyITqpjOI42QNGQDsyvC1
K/4+25QLpo07QfhlO4hEX0iQp9y2H09q2aleZtTNBucpEC1ThMvUGIsrdUw3WQsQzKStuLDRruM1
ipJD04qHoWkiz8ICv+FUcKmn/HEYrIT8uYA3oUiFS8MFSYZ5n1T9zu5hjyeltR1M+RJP/WMD6soD
GgQIL00hywXqySFK79IxxU+pgX8Czfi9LBVoSLFy1RZzK3q00MUk9wgPYGxEZ4qpd6Xl3IvGGmji
VhM+kka/Lmfid0GMGjJTlmIz9xH3pFqwU+z6EXj1Q92Z18LsHS+Tmxc0mHdVFR+UxLkIEb/YQ9y4
mS85xIjm76gtHUa+NoE9HlqBc7QvomzRtbMIA39Q2GnjAYuYtk6c7NQiAIX8CGwDQec17+63HIj4
ovLjUyAnwN4iNHxZQlWGiteiRpm6SFp8f71xiz8yW0xS9TxwM6K52h+LzLqdRi7LJu7v2h6FRxgZ
vDAh4aLT83JdBEQpbNNOGA5kfK7NwqWKhMsNDeehrAVfrDQsOe4BREMcvxNJfzGnzGS+26fn3TuH
3sREksAiwQC21EPer0j+Vg/yoxLVIHck4eaJfoey9GXkFuULKuGRuaSWx7tYPzit8ZylZuKqAkh2
VpT7mHpOBXROHxIs27m/JmJTbqqqPamdY3hOZyEdkzeVj7WlJ/WjDPHbYCdvZa/PLP033eJyCAas
C0wLnMkhowDNw2U0iiOAPvVOkZxo00aDejZ1KfLKRqygwq1wpS2jQWyTSl43g3wv+8i3QZpzMjTt
82CRIEKbmXhjKJ+6OLiA0Lg4krGTgmg1RBZcS+sG1vRm6MJvscpH3IT9idmbq64OL4AIgxOEjhu9
w6ggQLAu+wguvOwD9Q6XUwPJrJgUaWEmGaoN/UeS4lOfsuyY5HDFpOixNCG0SwrEtJ6mj4iZs/el
2lxw410aWfgIJ2xrY1hcpJAEdSNZZwgCChyeVLW2tfzQihRrZoqqdvDUor0ec2dHBW1R4z/U4ZeR
YVCKM2VzFyjyrQXGbSE3KCKhVIlNNLGb0AtMirI6Q/WdrY4P2RT6yi+mDSms0zQYLrjdlRAXs34Y
9XOpjq483ECjXqTt99nxogl+IXSgwD2fcR3eiLZeaqG1yTlq+D1s/wl7S0suiPs2x3/2V/5CIJvK
1TeyUwu5DvZ9eJVjVwtwInCCXidSdxGE9Hq9dhmbX8ZG4I3KIe6PVvec4UwbmAIY8psijhd19hD7
w2Io9z3ELakC1Zc8tFC8S0ZU7AyPEFitDh+ZAAAZwjTDvIAxZA7tLNKx9Jz2h13c2jOkmBZmEcvL
qoAlrF/GDDgh9iYMTfgPwBVKWA60atf2xG/Rf9YBesfkaUIR0FqN6+inVMY249+j7VyUGnYou1mJ
zMCrW6+svHY7/PXAxFctWG8jewNpBzP2po+PfXUUCbzleAZGCm+SkApV1JQOQXJHmcHtk/GQmclW
He8rJpaq5hTg5k36G6jDrbFRGVuA/7XtA0QtcLL9IT8nxrRpinODlSTpqWITZiuqgyRa4Id8oW0G
ZApw8vV3OpNeUSR70EvuRMexgNXqjZG1clJWo1x76prHMTtofeOCpvBS+6VAj1ejsZq5gUhFEDQj
/Km5MxZPRh5d9VJ5R8XME4UCXR9pYUXuCfCztPcza9X0waKD1I4teTMkkJOjaGlVrwpgSLiW8P5e
9PbOFvayUNj4Q/DECchySFsLE6VtcXQalyVbRxntVxghnswe7PEl0pKFjbYK/I/bge7Ec7ZMcgjn
XHldLHiAmIuYtzsODnqiu9VQbKA345JMVbSWr86A63uKr/RAHGESMM3C77rwEw7FjY7ucyDtZr1I
wsDrCnbOgQMTsqePfpjYEkbepzoDSli9Qqzd2ljVMoXK9TDOCTKvz+99fXQ7I1q0PLJZzuiO8nHg
lsrgo1ux8tl1vk5BBw3KvCfm9ilAJQnXgDagwFRTWxUUgLnJarFTux9dfh8m97J6345PjpSfdKff
Oyj70m5aBGH2anXAOuUAzuT4HGGq8hsiaHZzgnjl2tP96Ojrzo6Podktgj7aReQQ40B7jZXwsVVa
0PmUBphfh+kK8Dl4DvDhcBpac+UuKoHstEczTLStIphd0SrRkYQVL9jjWIVwi8Y9Dtts0dj2Rcaf
QzDYNQmoRCXfJfEYFTVXs7EIyp4onTpH7uCfku6DodyhfeLSGovGtbXXYSwWKhIYncaAcw1dke6i
dT2amGlKhwv46PMrFqy5klQvCvNQDrN/WfX0fAJJa6+6KfzGDM6iqbO3sDiLqd7E1XxPaddZesYh
7fZoYqMCfhOFJiMzdgPqd4p14OHfapS9U8675S/H8pIWqjuOxyBOl2mW8NXljFXsaEwuTeU1QctB
J3ZdypxH5NWAUqjSrHVHbwXZ1cXBAtDT16AM02byjaVcxhh7FYsn3bmVhTmj6w8RxG5UEMnYLeMp
3tY675v/zZ8Og5m5MiqhZKxfaj3FTgNT0vA34zgsYzZzBQJlRKjfivY8WeaTWuMNSW6ADXtoFx6U
SdmB6l/L4wH0Ak86uCZ3l8q+MKbraf23tvLdaOi5eg20Vz+IfB6sojhZcrQsYp3KTPY8ptNNQhKH
6Y1NNZW3LWBmBpw8fdJ+KJGmHUGrG66sj0sa055qTKNrCeCdqblUUh9iBsGXASDXYOV30mSiF1WZ
FRS8/ZFl/qihZVaijhZjaq05j56TIejY3u8Y4LMUoj/ZRKuQfpQRsQ1ppQ5TvEPTslmZSXtoSuNp
rGF9wfyuEFHbxl41pVutDh9NKzxmrEvcWyj3GicHO3I3cbCpC1Y7ycPGuBVS8NL20h3cUQ98woF7
6t1od0sR2mxZ1SXppjO+oktDPx3NKktAZwF1Dvu1QSMyLNQbtQ6QLlvRMuvSJUHFVetz1Jvk2752
/A0ntxtYh+0hEf2D7GBftaW9XPb7APfamGCLb1V16XA5DIYK2gSds5q+0Ap7CAJlV1TmliLFd4n0
7Virz5kmr3K0LG07csTyH5mV3PHg4DfTbSq42XaJCzQEg4TwDK3cO2rlEXw7wg/hwuQcxaEutl3k
uTEee+5ASq3eDZrPrcRZ5dw/Gh3bC7YKyM0ZDdSYI1+lsZMpkbiY3KzmjXYCli5bqXV6Y8p80ilj
1Z3cHx3wgG4c30rZt24mPccGR7sXbiILs5XYNY7rpNZXbPKgyENOM40FfY9FIUtnlVxtZL11zBhj
NKJMHu6mYnLn4oFfMLBgZ54eE68uZlXvDyvzwerS/nUGL6vQ7dSm4ZI7fe70ZhmRfDbD+hz4QDFz
BFURGK2u1I6T1nhFGPBfkqJWgE+0cJMUkLkSulJhPfZ2sJnC0acvx9kShCqWygQId/FqCNaPsiAm
Myw0aPajnTND0IqT3zZrffheImCsC4ujceMyX0HfG9luXC9xbe7CkdOP/GzRBYtU9Zkx+7VA3hRi
WPTZXxAowZoQf68oT7QUVqbiIRye7EI+Z6W/rmmUu4UT3PpWtTUN+1By0nZ9Qz/rjXkD2HSBvW0Y
jsqg4sFOY0+Jy++MoG44rJNL9AL/R6Y9z/sQSTXhqrftbZbcZaxSCjxa3IsZ1JciP4+tdO1guGDx
vYniu8APVkrAhq6TefR100U7Z7rTqm+O+SCH5yG4NYy9mM56IHNX6e9TlYVGO3fpuR6WoX7Rmjfb
eDD9lYHmQ2kfLW4ZhnnVAUcWy9qnnuXcxax6YbHxxwelXMftNTpws77mOeJCux9jfxdN+VLDcIB4
0A6kjV8cVLIYQ3sOq9Yt8/uJ6pHpb6Dt72dae1lxiVSwxMvYTYZ0aUtrhfCBNtWe3kyrJo6PwCbp
TQqvkUKQsfmqyv2dkaku33mr4ZzF7rxkq6qL/noqD1b7oosftl65rdOtetnMcKTYD0GjvJTcMnO9
XKgMqxWT8WAF9r0vZfc9mxox3QT5Liym5SA/5Wa2syWg4ww1s7M89HYGchg6LoeT2yo31k5+b6vI
fZwl+qzGuJT6sU22mEQXFTcCg0KgqnrQgplN3tlwnu2lUpSLoZZ5a65N5zqInxxI1xpg8zC9NLnY
24L3onmtMPzkre/WFIwUPMfmc5FQ4zDyRaM+6gGLTomoebLTbaX5fOFG+kXO5EWYGFIp93pJDd3B
r1khfYLdaZ8tyzpZTjb5DHmv+iGah9Tr7WWuVEt6T8d4YBOI1Jkh8HKRRwHHENQw6nbC+iMz4tQD
E4rN4iiBRzT0dl1GONGMWH+Y8IEjbt/CMzigTbx1DKQKqIWNXqEK+6hWl9gqvYmGpIFAoc8qvniP
GGgWwj7QlF2otsewXacumcBnEt3ctLVKXhSzT9EpnmDxrDaQhpvgVA8M2WKxhMCoFcausB0kGQmc
8/E69VEAI/EYoF+rpv8ktwxE6Otw3jb20WKKn0uxCmDN+47pQdddMVKETizwJoQTKitk6bM9TGuR
Liu0p5N6UmMmCO4cq9kxCbDX+XZLuDvw0S6Y9T1ZSXqiWsSE/shaaveAvmV8iYtCASitKrnm5Riq
lVBFfKaDq1coCctqfdY041mpKXHlBuW3XPqGaqTZNmZ4V8yyJ8JipHGT+L5Sk20P+95su21rtzfk
/I6kWzzc1lxZQ0vsjtWULPhFt+jBNLyqaMSdAM1efkbdhoc6QxWmwd7ZNINuum2N89QPwmEXRvJ3
BuVWGT0zxFuhyQ1RN6JtgwVN9etyEUZR6IJ79A+VpAsK9tEq8eUT4bHhNOgK+dcoOTvDFQv3cxGm
rSvi+lGvpDsLUrVLY+CICYtQDyXv1RjG19TeztbUIypvCnMZDz35MhOigC8N+huNC07IdR1sO5Ma
tx8FT1bEKL81V5RtaMFKhiiiSrZE0lalnq6MpDwMOaXcqdADHqP25z5U4TU6hwi0L4hDRWh5eg8E
q8et+lcH7P/fjpRJD/K/wcwfOlLX2fOv7aj5r//VjjKcP20NZgDJSVxbMDmI8v7VkDLUP+GrQ6WV
mTcF4jMHKv9uSKnmn7RVVJoWZIU07mD0qv5uSCm0twgFU8uDEcdUPa2yf6MhBQf4134U4WYGOxiS
IKkjz031+ef/ko+tm4mRnsg0UHFo0gpfasOuzl4GIau7qLnoKYDlHvPU+qapBhVMfXRn05y6ZpqJ
RJxUydeypH9nzFl7FnmPMY4SqaEl5wlD1orm1RVb6AwlcSp7ajcX+PLo1LOEnOLmKOtPOU2Yl0Kv
skVpVls9VhiEa8fzxLfl5COqBebuzHspg/2oY4C9xGolV8O0l1XxgEkUS0mDlJvonVEa7YYc454x
r476pfoWFCFa3nz0eP+npTRyq2dcLXoO8Rsw4ULFS++uCp3AXspM/yLTfPkoGo47MtB48GKdxuma
bk2kRy764X6nJunFqueVqkURRJco92pnkoCraNe+VDjXpM+Wg64CCo9fhwKoJSm84xCwGRnDVHhD
nt5oFFXRCrCZqpd65b/igIs8o6UJWJpsljR72IZ5edPKjnCDdnBbG03g2NReea7zPl9JvnESdAU8
25zYI5kR5mu5dThk0BgrOfLVraZ7XSkeUrzVZtVfS40u0YXPVfaZY7MYOMmxYZw8ijljqGI5KClG
2m24bdrv5agoa5/uBLRy/YfA2OsNNdVnGfI8RPmADQYVGzExYj48+kYuu3F9GKN8b5rhLo+hj0w2
ytHazpGYWaXsagX2HQdFjO1HlRfYNAXG4RDhsvWCqYpwBhe4Bh3TnZyk2kPkqvZBrH5T1Qx1PBfB
GnLXWh+VgLIzU3KSqXmJ3jp7g+q761fWpea0bbZQQS2xG5EXrLrKodjIfLiO2tKQEGv25SpnnhXj
HHVnZp6RXYVu0yTKzgkxxQVdfxMBrOekLr7XSopfW3KhuxCfQbFCXdV3PL/R7MU0hOcaN+JadVBz
TUr5RAjOueY7RBnW6Q5w/PcO8bGT7A/Xtpwh04kTZ9ez+UfZ5++coXI2vqzu1UHRrw0f3lvMkCSf
AZ47lD92ZJ/yqtZurIyJoqRzXkRRBgcg0K+RNGD19SeCPW1brWrNqQ4d480UH7Bpp/5Qb8YU1Obs
OWTWcWH0yzE02dbLxTEsQA3VD5Gu6atS7teBNgtdRN9tRoAxa10NKeTE9A5bezeW1IASMHOeRMQs
T5R7HSXkrhP6VuttbaG3UvxIgviY6oW+Nuc6KTswLS2eqIOVHhsOlRSLSurD4HoTdBHYyvoKOzBD
Zr9gsqHyAyaO6+EGr2CEKZKwGs0ZBar0XWsdpLLgDOJ32t1cskts2/OdCiVV0h7rpDKoCNRJTFkT
qj8tzEE9FbWW7hjcMBbSWPmgP7WSS9CqVwPPhqnO2VqFpO8JpKwMmV+1FYmE1SrFTKiZylXRHNqw
WPF73rWddt1G1VKje8pGwKGcZ5XUDdiCiIxZiCA1KS5eRN3jPezk0BXp8DZY/lXKqnVMDWWP9tE5
oIwzaHWH+tLu5UtQ0JcX6X0Wmvqq6rsc+wrNhJ7/W3f1DyRVP9Rq2IOJaJiWlKRFqBk3jtbjF8OU
1MPepMPh3A8MoO2m/ipBhjr74xEHla3t9lrr5pafH+KcbWaIXMUVHNWG1vLduPCX85Q1R5p0pPLl
xGtLAFiPyfG5ika5O5gMzxyrhHHvO6lj+C+145JKsFpsQ8u4DgtaMLTztHOSUL4IEMOhpjHKb53W
BVxpyNT8sbXXeSvTqw+CfBujcmR+ZIiXcS+2kpBLStjKksZ0us8RukdK0a9JS16VJoWc0JzGxcRR
4diVfX7MkiE7ZKguNIaCNSsKV1ZVcoEoqRePtnalg/C8ybONgnd3XdX2N0nGTllOPFttjOatkUW3
9PO6o3UvbEscGkO9NUKJHZwa6buZ4o3JQcLJOrgGTMxlniKkt+kEbtRiQkcaYAZKKuutopeJszGx
9pIfPZvhFyFSdR7d+X8JZUsjjM4YlkJ6yYLbBwXs1xturJsMmNGT9WgBUuSrpM4zEn3aDYFZXZt5
TC1Rzg2Uu/QGysZq90Pzg75rz8cluWx6042Q+tilEQEG7ecfa5WB7/SMRTe69NWyzOrYi604u5qY
RPxiiEyb82L/8uszmq8DqZVNePDM6ROR+/XXD3DoTTpQeK8c+A5FkYrAHi+nY0U9TUbnZBft2wiV
ip3pI/uH0qWQw+WRAEuq0hcnmZ7K/tpKK9M1KjyjWu5TuKLpwKWfjzIJLpuqbk7pFqZXSfA9fGrD
aM9t322DbmnHPQWSk55gXPqXDdvfUZ1fTBq/ZgsBkZMgnofWbLJrYHbeT5SxUxNaqhZIp2RlA+bu
RSvpHmOW9HDTYyFOqSY1Vericpk2GlqbMKWcZehM7CnaeBYq09FMfS4rph08Jh9kTkHDMWCIHFUs
PUqGZNgKTRjcIr/dFD2uMBQ9JYgkV2oZ8mf0A4kzAW3mWpyQuHxySCXDPNZ98MBykEpZxrUr/4hq
gAGCWMtCCefW55itkb5Rg1CVSzKOyKqwMCy0r6KmRKg+fPS2bZG/dMCW6MzwWu+3inqWTMY06K5t
SDZHweyqC3NjVya1g6c0t6FRcIfE1DT/udZfzVqAW6Nxvpb8Cl5xNaTFhgmlcSEyabgZ6mq8yUUy
LuteLutD4UsXGrz7cmijG7725mWKa74DUTfsA7zGsjJGDw1jCbATvrH2Uv5K4gRLqjp+I2anTnK3
K0uVxGZVN9faoCCp3tZlRLsMl/dUy7KyQLTdXiVFQn84qO+qoGmvUjWrOd/Gvhd3joZAUh9XAPNw
8iGgw/9ryYeKJfRAQgDQfyCdCxLW+zaw7JuGM/g+dcYTjVoq+j//32z1bq0b6p75bhjkC58lY3x2
Uq7Kyim3XRGb+6wJGg+qIeMfvtSy3ynFnmLzwewTrJaSHxzajOL8ZI+jm5Mx2UXyKGQ3S3Bn21pA
G6GStQNDITe1XIhNkAfiYBJqsXztKvi/1J3HkqTalqafiGtoMXVcy/CQGTHBUqLVRm14+vogb53I
c6y7rtWkzToHbol0Aoct1q8igp9VhCZEKVXhDSLuWkNhus8sSUhYSDwyqq21TbzrhrZ9Whd1PW6B
AZqTXidgLmMC5qKk91yxXxRYBXsbg6sznS6mAUiGliVP6FjfIW4mUZ6fqfducdO0OyKDqUobavDY
G920LkXRb4twSGlq9WTv1AwjU4/ULq9PBvoK55ve9iNGJLH1WtIWMIsvv499DQwQTnKvxVO9VqLh
sdbp4EiTWtc2tgtjYre7gHtSwfTbBxZxNJIhpB/E1PgzGAMHJ+mDNeWE4rkk14tSRufdPabIqLGb
m5lBHkHNk6zdqLQ2Ofmn9N4WXBHlOVfT8FC6dXfQMiqbknQibQye+0J54pXNTxpFbOqwzLBR6BAk
WZWMWlPQVqin9lmzqDkM+vCaQ/No8MhIh7Lf98I7FaGlrbGkkrfULb9WbT/8aJpGecJCnJFN48QX
bZi47No7N8nk0bJq6b0filOkgJtYmLhvHFh9h7hTPjqGBI91gkjLiQJrLYMMMsoYlSAIsODKpDhW
Hcx2klR20zBEJ72reBbBIFNXPHlD1ADeGOKZqMyPShmoyaBmO4weyX+jy8PcyppTxW3n22iJXik7
iL3W4mzVTW3x6sV4WQP8BJs8wm/dstQj1JhgonCUt3tRB++CO3P5vc6zglUURMPBLhpH3Ye9Zx7X
al+NJ0UbxxOh6O9K1apbeFECJsyjYxTRc6Abb0ahNxdvxPsjKGPbxz4I/kItbHVvFwZFjYg6cKnJ
y/I/JErqzszS9ygt23ib0/SZUs8ujB3Mq5xpkmOsenSpzXSJRHHHpAdCVmFeQbbcregLwqB7Cm1t
Y3/XNNhPVVm+pgYggNSa2+89XUqVYx0Sopp+uGaifrXhMmwSUanHJB7zp7gYPoo4TT4iVVkbuYpz
giPuhEE098FqvYvqjbswzMJDVpGoUXVqeRXzRy0171yEoK+Zc2bv4drmnnjS8lTZFiqRC7aTVXvC
V7jBmaueSQFRu1XX4hDZ2YyKJmIJIF1r2270sHuhNDZs02KSG0SSOGUlrb03ZWYecvz+z0FNdAt1
/PCxHXLNz3THewva4IejiuoDj7z1FPYP2He0j4jD4genan8Z9qh/0fKZIoM7736YQuNLmlaH2nHC
Z4xTpmvsEa677FYEXrjRTJ5SC9iWgaFuHeLCMy+Ev23iaRweNMMbHuh6B3JsAQiFGQ+HZUOqm+2h
qdUvtRrLeuUVbNVpT1YJ1rmrFjvzqw2H6YoRS42Xsu3iVEIYwG5Z2c+bxSiI9qCet6EjNU84cQZr
dJzqqkFpd0psAJlp0h+6nEF5jGhnRa5heVw+xm7OiK91WR5//3dZuywLDbY23eB31OzE5JWZtW87
c7jp+CkRG1iubNqYUwqBtpKyP+BDQBUZ1dcm9PpTl4Udd2xFwmK8rgPKf5HukVBY6yGdWUiVVziX
dmynS5PnJ6EHyORIJ90K+IoUe0WrkQllty9JXxxVo+jWsa5OuxrQ/kb8WHNtstOy0MlEErQeH7W8
Lh6ixiJXg8E7Y27G1QQ/gc0gqrQRNFzCyP01mDFzHn6FHUhUviOJb3ovzK+yCvobSMhHaozhhZCR
EJzTLWBU1I8oAXHqmT8s/KUOrpsfk8G0X7UiDVeabZxsL1rXkET2xFg460oJvjdxUOxMO693g5a0
J2SWxOBVZ89Ktno2gisRQb/roircUgG7BUIHcQnouDsnyJ9atIYrM8Z4sBugCjOpmUK/DCftYI/j
qzBIoiyH8ikgG+5p1Em3T2PntCzlgzcctHK0V7JOinNcIIbbey0PRdfNpnHd1WAGvlU1qtPL4rLB
gppm1527S4bG2S8fXkM7qaeecuk2GWWdF3cAyG68J1cq1T2ukxJYjmavkk64K/RCbCu33bsD3AOC
6r61UbbJ4eLmWMSushi7y7LOHjow6RceymhDLUxc7aioSXoAMEHtS8ikkyZPmuNGR5JR5SpvFUpp
TDv34CP5ZsrUR0cUBTWBdjwtH30HM1WEXHJWX0JMfV9EE7rrMAxavyHyeWU0an8aag0yZ02gMSbr
1YMduMOB/L/GD8mY2wV1N2wDu//QU8r6IoHXRKiub6vBPc1a+1LTs2zdOoaCA43yZPUHaHnOq6uk
G6A/MfMNlA2Er86sgtPQwzOnstSkHRjnAKnXsrBfmizqRVWkd19Tp1lR36ot5RqquOr15vTWNaFv
OJrGZD6z1oUqLnXk0LX0ng7FVK2xFFGqLcRl/TY2GuICtf8ySIh3MKXOuqCiNE5EmdPR00920ZMx
oVsl5JASDYPPu0YsoNF4yX2KHVwts4qKhGVvvPQMEcLhZ1eaVW9M4Ve91zre6cqXKq6UQ5p218Y1
u6sjNeaYJSBABPQYOnjMWaSObCdBeKWXqPq9ohs4FLyzsuwZH8oog3du6UcnETmBhUz9IxNHTYUE
J8AObTgMOlGbTdd5R82qsa+ormajBw/gqAEpgEp9Ljx5MTuNuUcQfg89eYBX1X4rs3yuXlbOiz5z
psoxEFu6VM0PwDq2NrWxqyqGZtdaA2SQCFqB9DLiHM1o+Dp2j2ko14YaPwxtY27FMNDnBzBBenIR
J9WjgNYHVzVLnJ3nKCZ+YWAh6JOiB0id9j5wCm0fFaJ6sFwM70aUNR+qB2vBgxechp51s5Xy1ayy
4YvZDg5zdmE9TMSwbtKwP8SWKM4MOtHkVmpzilMBWJNo4xEbr+IY9KV9AHQkzjdXyU61DftE9nyz
d5Vu2GQORI4x08I1w+DiK34z5ywt5ItpiOEQqcLZ0NcWXxP1oakwM4ba3WNsJvPH3rZTIPZgWKs5
g0R/FMwmC4v3y/Ui+wg3oKFRcSURO+PTXJfOg7b4qo9i3GRzyHhUK5uqhmeidPNQtGr2OW6wfhHF
2jsjUCIxq+wp8rLorAf8RPTz2U7Ixr1jzn6AfbCXSalf017bjV3dPzU1FmiWhy9VafDzazxcv9pJ
Ge9D+WuqevGlLLQ7t+gjoOknlVxlKGkL8w2XEYh9OknN0XTuG914KQPSKaBKdmEVv2saPeIUFf2r
jBkDpwr0NGuCImdlQK1lkgf72DG/Gw6YoaJMAk1W+NqUVnTLjCbeuDrA50RvNmVW9SVQKYiqZfWS
h9U3NVCLL0kiDfD2AJazGMNzEcyQ4gR5sslpaRVk8tuq9RBf6MEXxjHus514OwCHXZUM2VtTaw9W
5x5GCBEPy0c4DdPRHOSjwGX2vHyMVbaCvWZtQgkkHZoBxTkHbNASgL4tBZqQXAjXLejRpuMY2N5p
lO1zbsX63dYSsjoDhdh46trraHCmXdJYzTqFGXOE1QsyZrTNKXLrPSK+9pToRCZXFVTQbNp3GGYQ
Zzs6105JinUiTWcCSZ5OpKBaD8jkQQEodO3x2BBnOwyf+T2ocpO4t26yfvyQtbgl5dDuhpA4a92B
GB/ahX5KOy0555ZzikWgr9XULs4Qr5JjWCT6HqJWtYHq1kLCc+ubZsTdSnaB/S50Fx7JmFuU9Kp2
R12982OiuL8pZK1P3lYl9PjRgHv00kgoTO/CceRbSe7vMe88FfmK89Osk/iYZ0F602UzHVrzIFsc
8qhgeE8mLOKNY0GmDyEXrBut916I9oYdM8XPEUUiXbOQ9sT0GChT5LkiBRYaG9YTbYH2IbJy99Wu
YqZak4HmZSjG3RDpTHwmxutkumZr04UzGqihH2ea3Ka9m97LHNn37LgyDPjUNXH1JnEdXQejm2wU
2JjrUtfah7aoxM6heTyJxEp2Cqf0c5GdojGEWTtq8cPsa5KRX9NlJQyKqPK2jhnaq6aX2nHqIf2r
9jTBhpdUD1BQtWTFfCkG/nQrLrLXMHGkP4w9JCaejyiIdaJhybddFwp2IlR9no2s07736iMe38ax
r9RoXbqmdwQY9o5JW2xVY0x9Vcm709DBxFQcveCORP06Q1ZEpWfIT4GYRSuamW9KN/CabR2PzjnP
yZVoquZOjsq9NJLkoa7dveXEybVMm1tiQErKw34E8tGTa6g1yZV67nCUxFP0LnqXlaYCWw16MvrJ
ZJlQ9ChMY0cvn+sxb256QF61gHs4poAQSR+5m5p34BAmuFY5OiQ+PUG4pYqnRhu9pw4RAcz2LuBG
MlXxCveYpbpzTJQS04bSTMx5viF3blf4+AFGRwsRY80gd4Kon7UbpTIgSGCJ/xpN3rAJKPTtsulx
9nR7LOPSlStP2Duvz2ofsZfYFYTSxT2SFITQwUnmIEYpvdZGEIBwDaFmQDIbVB/9cn9FhlTDbCmM
gz2J+uKWzUsBRPSU4+r9lFfOm4zzkFxdgiXxp6k3lCrkg30Ymkp76OaP5X+TNLDYyIz4jw25Ukfb
urcBd+b9rFHVHkri7M4ysE5OxnMk3DDdD4En7hE00SvOCVssL8Qd5Wi7N02Att6Cb2M5+vCojNYc
zGOEu45H7bXK9HvjyPq7qCx43Z07PjkD/QXqhFUYpEAraVJeTfw1N5NMi6cyKEqYKqHyRQ7Tu5bF
w08duu80WcUbA/9+1ZQ+miLnezFTskfRZA+FiVAD6NhmmurB18uL74Ce4odU6+NQVfaXyPQiePOx
PDMeLbzxIdXbCPpPZLxLRcmhW2bJiTj78lXA58Qbx3qkhkDl1gyvMrTit8Jw21OrBSlxy4Z6bU1d
+l6jbD2jjr42FQFIetKWu9Qxb7jd4kiaWcBAVdt+t+awYTVu3rMON42grXufyQIueDiFvKRJ7a6E
wStVJF72YkoQ1XTUJko2Vf4io9AftTTGR6s1d3EGzymG9oApSj0e6iIpX5mq2iu1baZTaOGIP1Va
6ZNYp2xwX6nWIxhm5JOunE7T7LzCODUSWfDoKZ75CBxspgbTDmVnk4njF2XmT4Hx3YiAk0KFPIRu
rFfcoX3c9nfZBMG6spq9gUNlCmAHgEsiDL7r26K32hV8brHKFeOjLX81rXvpJmqDnjQLfzS7c0qj
MqnjCN0IIl1mmd/wijx0h7pt3oxgoksbh+8YMzTrwYSNVYlXfDGe+jRH+TMN6052HuXU8D2PIN9D
XtVhQD1FfX0GJr7ZIbYOzLW+F+lTOMFhC0dcog3mB1DJe3KXIU1Dft8xPGsAWqk/OUB/rgdBMnzR
oEsreo9IUnTMZhgJj7X6qoX6revdL0Xzmqs204JUgcWiQE2e9yhiSn30vMDx/aoK83itWUTzSs/C
PqAq/NaqVjR6+UpaIidhG23SCBSQx+1P0/tZGplJvIitIkMYiOiCQtkmxlqiSfCYBKXWSAB8ejTT
TR7Xqc9sB+ael90aoqQBghrcnQjLqEc3XhmV/uByf7JggO2FkzGq15+koftW4G5Nje8JOqjRYRuf
rdhJVwBeOvWCL0leUKhExbLO2idHaMyz30CZwUNd9dVy6qtNocoNumkjMmR4Ez2XrjFLa7vY2A4y
/xVY2T6hoLO2knUlaAonGN4rZ8RLRq8vZmt8q/K7nb6aAsAUEZLcZTi7MugGch+gy6WTfGxVItUR
NH4gBLlSVJQbuy6TFYy6kzY5lwaLA2QqveuLphQYlgLkVJZACpeHiNvi4sPiDU7kxzBqHXz5+gVn
OupGODjzp3HVPSS/FVpte+OOSCnjxHo1ygcw8nxDTki61or2nA1qti5mqqPXx34M+X/tidVUwbhz
BmPcJOFdK/J2mxvOjzqPflqkeK4aOBetYILUxIrjSxtvXudIlExMMaxtyYOHNsZje5GxTcov7y+Y
Kz9dFL6ZhtL4hV39okR90l3kzXHY0t3kz0GrYkSfYoRJw3QhXXuT5pFYFUM9rgmFjAUDQEMYKbXb
4ENrpicMO4qdVNOrFWOSC37O0E5lwmrJDy2lgy0bQbc9kYuoel9iqzjhbrBVMcEgiRhkM3fytWFi
BouVyTUonLvWQNUouuyt7aGvFg0PbyUJpXfHfPZZPgV2Qk0z3IDLvUvVulnCxTm4mCmPNWUAK7ZX
CUKUsqtWtlBwd9E6fV2k8Pp1yLsxGS2pZ+WMvRkyBZ0B8VOTrxQP4m2Rn2QfhpvW9OpVf40a6kGo
8jCZNqdo5dQ6kpIQtJvRj4+1FKJtJdxHFYYQFi42Wh6GvpVepVILGIhH/M4hg5k0g0jZ4Zl2YYhM
EBbeoKB6UihHwMF/dobpRz2IV5f5cRsCxrcBIIzJ/Gzl51XzXOptSJJXrPuWola+aSOYYMr2YnjK
h9kxgwU/D7eDCI4NbxQER5IMQmRzSG6bRgBYmGa/ViE3EmMT7margpXbaYecIaKPfdhMtkMPiEH1
yrUrAOUGWssAWqCIfay2301RThT30FtJR7wpo0KgJF77gDce84Bg6vaK2jEcLLaNg75oOFCe405n
eQ47B4mRPrqoiaNrbERvcWf86pyjE3Uwj6V3mQoaXsdtV+Chnq9CMPfHBlJM7ODu3NXFJrUyfjQH
NgPaibqcaCREOiCLTveK0SEoGYd1W/FeZ21HH6EZv9Km8JtY+xa7UudCp3H9ZpiiuymuoW3saPxC
lskTcXXOVc4fZttD7gwjpl92zKAcoLCfWS9JnET7sANign4Htgz9iKr5k4TkgjKkqvyq5vZZUbGp
0Xq1XBCUz1T3TVQg9MeAG7Nijfgif2w5SVkGFGnSYieI2fXNEbPtAOhGjhZaoYQfyQzL+KSrW20q
Sxy/203lVsmmVPC60tv2o8zKaJfo5FYPKS9WTq5NT8/YU0TyRSjR+skDwldoPjqJGWjR7uT1vuaN
4+3dQn4NBaV5d+6O0CU+kj5erk2d2VXXPyXIdeoaLYSp3A3SbHxbqeONRFCTYlEeArQNVnFOB2z5
h4BQKlVkW4g+NpiuH49ju9fDvN2Uen1uGIZNsUy3ZY3+xsixp56ASzYFZjY+UOw6AVv3tXmKkUPd
CmapXeb+0mVlblHYX6xB7TYpoWGOmsBYTejgIqv4Ye/V9F00qk02MbKaNgMkSPPHhucKBg6ygNqq
fEUmh8BRsx0qXHMbPQ59zPs9TMPZ7hDtCN2i4hWpvh6G1m7M1F1GAXo/eXNwXRQDPbT71EEjLqMW
LrAY94YQuwm9sR+XMa95LiHxwp5oSxp96YZU6KaJzoz5OSa+Euax/iPLLCRldaatw1FuAbcGUCY1
3jJ5ao5us3H6zu/DIIFppstd7KU7Wc1CAWjeBVX0TYcyW+kmXAEUXWHvdNpYrsUP4sCCBuHGaSId
LN7dWLmZOWwnbaSroqCq51frFYEPfeogSa9zIr/OC23T4GTAtDw6AyuCs8yYmJVcSlT/FKatdVhk
6aaflJ/Z3N6E6OG4V8M6iAc0hGV2DwZ6oL6hvDKzpIEMToERexfXGJ7TUkv3qoahY5tmb5OtujjX
9+bW+aWoVMtAuVrKOpvEqG9dmdyHPg99bYpLP3IYgtS4JehIcWLcJ4yg/elYboXgE65ynJa/cirz
m9rSME41px9GDy/GyLxvjhX8DN1cW3VG/Tr2wZsjE5xP6/SX5m36tITHDWfeq/qfNYLemtKp33vJ
uFIs8+S240Mvx3Ve2q5fjuHNCEqmvaUar3NT+ebQQPjeFD5b9UAhrdJzHzcu3N5bHjorjq+j69T7
odTelVSTfk0puIpUHuM2RlhGhsMYb5h04CHBXMXXo87aykI+5m6aPkWtDC/EhdUkjrXKu02vjFtA
2d8gBAkUuQXJAQ6l0EL3wht9G/RFl4qZyz7P4WCea5J33qeGAUlmyvygmYr2xWzQWez0tgo/hjzV
dxpv53ZZDA0PEoYdv8kxTUjEBjZGYaBfQs2FM++Wj0QOZE91qCrnQZ/E72syoDGvBm8abmi6s5NR
qfcscOGHuMi3GL0Y8M0VFQ03tEH8SG7oo4xrLPJLnLvOexxN08aTYXzQszJ9d/ttq5ZfVarPd8xD
3F0rSn3rDU3y0UEg8cwuu3RF+cud8bZODXYDtb7LsmSp/e9VE/FogFBgccsqhMq/91qWlvXg8v9c
RWVwBxJq/3GueS+VotFlOVDvg/zgDbApo0HbpdgcXkYmxDycGsCrHnZo8+D2KyJnxJmKe+alTIEU
9eR5zaYc1Qn80eopYaUDFeQYQOtDepN6VTEKuEvipe4SVmhaZu4fq5oo2w3SadcWzibrz7+ps/Rd
FzrO70tb1s+rHGdwLnWgIp2eL3KY9/jj3rBHkQELLX/Pst4GulxWfZ76rwOjgDeycFXN7w7BfLuT
yN7SlsTX5Xhnvt0hUxHG2ADAy588wMlUnZbRL+dN6969eFHQoeP+78Xf16aBji5bl2tYzq2qsALn
e/p7D2q9IF8s/j5+3rosfv4x8x5yhlp/HxAm/e/Fz1OiCtsFgeFd4sytfdHlYhfbSnuvQnejIBO+
Lktq6IWHXIODMgJxD90OxBCls4jVh7x6zkUk7pBPyOBzx2S9LGLbJe5UYqrtoCPaXtZlViPulAsZ
XVtR4Df61ES+NVVy26RMPpd9Kk+r77VdauArKNGWQ36fUI0tBHAU9j/P1RFbuTXV2Txm/rrlO3kn
wl2Tq4hv53XLBxOjjJqM0v6xLtbTape2DQSj+bKW78UAFraGG5DeMR+7bCgHtFSBOuZ/rEvrivo1
QJ+/HLbsPKautWMGA2711/e6U4S5gYS6JMYa0wpGefE+6NEIL8ct508UI98XeF2vPo9DFir2WWci
lf/rXIYn+n0QmKQcz7do2WC0hbqfkkZdfd4ndBbmnmZv/H3sssGtHAAzBz+Wz2PrBOTHAW/54zta
oeaHYZ4Wf37voAX1ocJn9Y/vSCa7PxS6BjX8r/ukTb16IOcFmt7yu6bwLQ4MqEEQPv8GBIsHDJIJ
4/lrHdWt5AhvFeR7uUethLSBp8uvz1OretYeQUt+fh7FCzYei8H7/rnKBIY/Mrb89nkvIJq7x24y
Pj5XGbKKTlPUvn+evhpEfirt4O3zXAVAy6mjLPC5SoyZPCl2+bKca7mPlIX0k2oGT5+nbwLHOdm5
+fh5+ilyoCqjgFlWLQfqaVScDa95+Dx9WDfNORfl7fNcRdrLM5qpKzZ4vc+gmFk6jHxe5edMy5Rn
tEJHBanUg1mNyrNaoh9KzX6CEsRGfC1Iwi6y5rBsDRhqbWyhattlawUJfCcyr8dflWNNfESP9Fc2
7S3HTq2XXiNFf1s29rWbPGpMAZAtej0AKeWavG+ell31unuIW6+4LbuCz+DbgLfGadmY6WaAvYAh
98vWKKZKBfoX/r4GfNUlKHSs+MtWgbPsiZoFyPB8DTHWaDevUB+WJc+uxROVYkyZ52tImXWpnZI+
6vPVW/n4JgKZXZfzDNVg494Q6MflSBGViJa9xNotW/ss5Bb0ntgsWzVYHljJm72/LFIvG89TBd9w
WTSYnz4Muf37TNjHYvCr/vsSgN/3+Hgpv6+PPJpfLeETl+VLktYo/MjV7MNymlofow3C+2i3LAah
KSCIA+sui2qVFUcGR4AO//7dJgw0lK/LUhLVw72Z3cnmP3RZ5VTnFtIBI73JWNU2/iYdkO0HZKib
rZeAvDnTV+kxG+gLHCksoZ+HIY8Ohi7s85ghMSXlp0TkHmoUyJvwpBKh/WyGibZOrLzbybKzsT7h
f0pbautlcdlvOWJZbGXZ3LQWYFSL7Ocaef9zjTh4XlhO5niELzm2e1v2RoeCQZVqdadpOfWE/rMl
X2G3HCBBHKlG6nDz5uO1yh6PAmnO79NNseZcFS18XM6kKCpUA4i/83msvv0PDGRt8Yn9k8NrYHNn
4htvzVmmcLjmVMM/ND9eGwplzECER+woHka3s14ljj/h174TPPaBfSKqUCMgSC13wyYJLPSeCVTz
1i7HH3rUxGSAOd/dVrRnzLv0h1zFRzzEzGFwHYjrldnu0TxBsxlk/eY0+o+EcNsbbtUOcccdxI4e
Ty43PQZu531YnUtIm+4aB60tyfjLx1c3Fe7XFoHsakAmdVPom9dES8dMX7J8ow6pc4uDHBxPjuZR
Dr+8KFHWqlL2W1MXlJ6KKt0OcY1AEexvW4oxPagaF9Y709l1YugJSW9tpNbdRqcdz4GB6tAe6L2T
CEfoKfNwHppfaTU8MlCNV2luiauBV+d9KgJgC2ZsRRfou5pkdKxVWvecFWGzUftBHCjduIcux6h7
pB2aXylvo5QFtZTI3AEyw7LX7WEjzHSkYAljK9LEgPGdsC6AvQ0OEU34gARa4c+gyITFg76v4Zji
xacomAwFP5qk6LZZoatrNyHsyInMCm5DoCtHJzwWdZ78QIf1c2FH/7/R8/3NlPLytH3+/8GCcjbt
/L8L/u54Uoq/GVDO+/9b8adhQAlD2vFs4jT+Uvup/3JwrLVUklW1WQWA8eOn2g9xIJ7K6FYxacXQ
9C+1n27+C79uDPJpnMzFmvJ/o/b7p/mk4Zgo3TT+kcDhkpD6Dwa3XtVJZ3s0TEGnF6u4wAgSqrnw
vqaqwJahxROsV75gdNLqzcrpJnUVIrbCTkbdaArC19liiFrUJpPFK3rfZuUW3X9IVdLma/ijcUKQ
qMKOt9EYEACIL+4/BAbpZGqJmpqooegKxnHfGtGvJLqS9mb5xHIfoD1eYyf0VrmG/0+PPdkqX//x
W/4ftACzB+c/LwFvWYMfEf9m559SACbXvYzhYKxrcBWGC8+J5j43+Dau9ChAcIZ7TinR0f7P36rP
yo+/fy1PhQfxUjdxKMVV5O/NcpWYCanwQbkeMdDPTfg5Sb7tCnstJJ45g7JNSQGLDIxKYrl2HW1l
V/JQJa96afpmEiH1VTYS5z0Uwm9UEDZIHffSVD5cL7nETt6uEzv6T7+WOetX/3nVloYZOV0K8lYC
T/5+1VMhZYu9brG23Fo8uxX+HxOe5K1R49aJlOSBBjXca14CYFY0KTLoWl4BJLX1aI/FGy/Ee68n
1k9a5DKDZWRpvrAnqDO0wqF+jPPsMGU9FLjhZDT5pXStc0KpRBnbXTIWa9jOj3lcPihjuaus+Grj
XaHH1kelVofS9raQjA5Flm9dKbazk1deYflg7ANPP9g2mq9xO0nXN3DomspN5IAF4HQ316crZd9S
7XOb7qBb5WYCuTCzyMcw5qxhDgV/b2fXyT5QoHBK42yaHRqD4Jjg6BaN1nr81cTTtrDDW6WPV00e
S8hVhHujUCNZE1VUUEQ7rasBp7FofAob/CawI2bmczLC2UiGcVOc4Uo13OMpAL+6wQTcRx0EOxeP
sYj6h1aXzxNCc2jBG4OKgKMWz1OgbCuDuiNa8ZWMIRcj9VJWzZMq5FNMwqBV2QenDT46DUF9Vvid
GW+Z/25UU9vhHrZ2dHnKkch3g/ZUUV5uQTmQ61wRrV/DnNCHuHqu3Akbu/GbGdj7UseCIMFACU+b
IFs3GBgo4VEp8YvCUG4Ft8lHwHMJKIZFuLYlyoR4LvWnRB5qNdvGGnQOFPCF9Z41nt+LgByKjN67
2zQY3iGFfrTUyffwrSpVqJzBuI8HazGagDqqS30nmmEL6yjGmH408B4bX3A735hd/EYM3E5G/UtU
V5d2IOAzcR4o1rVrc3YOC3kUloJcL5uXzATh0532e6gnOxKNP6Jy9qHxwGhk76y9YboPAArrOIaR
jtmaONoKepcsaJ9CZn6Wu8Nh9erqwbbBcSTFx8sp8q3gD7QzbAwiW3tBo3vNqvEFFOgOVv29U6ni
NuHNHO3HNJN34ULTn+/yoOZvztT4KfYIgCnmarIoKhOjFZv2RbE+KBBsStA9R5qwdDlx+j7k3toI
pwfsSsNV6KIhaCdIRrX4mTUIzfAcaZpXNxlPFlQ4ux32dktxNcWCyN2B5J6g6QKcdbiTufsKyfnG
Nvnt+g5vvM5C3VW05TmwHZQezldAJWS4s0OGoUJmouy1nZFnt5vOYWXsbK87dk2wdTV56KzhrjQo
s4GKQmhKA0rOTjtbWbxHCXqIQSA0JX3AD8Qy6q2bTnu3cbctoGxby2ON3wWU31WkR5vOwBLNwuFv
mouSuTzYSYdRMFAfk/O5aZwGeWhGXr2sow71X+ydx3LkyLZlf6V/AM+gxbBDSzKCIpMZExgzSUID
Di2+/i1n3W5LBqtJ6x735FrdEhkQDhfn7L02Godh3PlNelLDfl8iMQCMv+ES5i4wSpfTjAOzE45X
dNCBywhF35hssRorXYSNycSESrbuOD97q9KTkF/kQmV7btNxSw+U45u6ke83o0ybB8U2iiRUfc44
Q/ZZ4El0bmJ8DlXT7WzwKWIsfgaSlTfYzi0yQ8x5VFTsH437YhbgmyMund2sa9E7pLgk39Go+StA
vLO0ID58Qm5oiOymXnfttGrshI3fcPaHgYTq9NAo69Fx4KVw9OvbpXAmatUGk8fJL4ZFnOD55bNt
xh+9QCPQbPXW3PQeHh09vkMY/JZGvMrWMF96tzhrDWX4JO4WSF3HlZEx+gLL/embHEsb46w2BAlo
BaX8PkheJ7XlPbLPD4KyX9QTHr1cszDsRuRvUBeB08xP5ephcuFp5LH0h24cYT2FAGQTlMRzgk/r
ubCUZ1oZ935enwTPDMdtjycyoAWNRu/GGvI3R8O+jfToqIhbVzrL9HE1mDHCzPB2nAxjVgUAUxo1
v9fsVTGY6yRI7zXFW2qZtosh20ZGvcrNgJ53Sl003qEvVxF1JD8jVX8U8OZUp152iO6COP9RK6ky
UxoAwRmtjLDABlSfsbXukx5rQ0mSfG60T6GaMPEHGyyJl9JZRC3zAValNWR59i4CCs2IRLaf3GZJ
oQh1QuSoc5Vg37kTGpcKpl4ZPCCPKGiqk6+kZtlO7UZ0xLHmz3qeXpPWzlyXzSQ7FJgKsB+i75+/
f3qKof5U0oqX6NazWtHhKlBqSU2MY9pD50RvfpZesGNiGSzQAaKZr4ofTi0uCKRXUZ/f51nyVDp4
h4ATzmQ1la9d9hFt/qggEfQlQ/0Xrb0SCIlGoitnIgK43Jn8MyyU2bNGKS7jlF3cLr3A5R2DcJdm
6EP1jHuIO4CcienT+7GiW8WrzyBGkENjoZAplbbpPbhF/OaXdCXHCmVKlB8rv7G5nP400qAtwzen
LOG6A/tKHASASvTW6s0wa8XI3GYBNAU4ABXqVwXLkT5EsdD7CGWf0ZKFJPJL7kAGb3jGWXGDqgqm
7luSL/uiFiB180NuwJWUzqVgaHi2DsM6zTRQ1rk7iz1QvJkF+TwGt/X+WJC242M3fDBFw1opxmVb
+MyPkb4WeGGWdhwsg4kqgmZxlxH6ZLYYt4grqzn9tR96SdoRWtyffD2/y8EDeNqwTbPo3Uds1TQF
VGLdjnd2F/9xYCaCbpThBF2y0i1Mn0n+J++I6x1G+Ishf1Sj8NIth8lZIy8S0iJPsGJUgjCFfgPX
tI94n7YG3jPoanB3OuEcMcaJkU9g1gYrNKGy65+fEA4xpdK519jLBxozPZW/Sz7Gyoya0DzS3Rct
UsBy8o/bij80bqM3+fwKwQHBBpaF6/NXnTUW3whS4chZ+86wqe3kDoPRC6itBHZwdsn97Fi5Xj8L
newUOsOTTH6yBn2DIQPlMELZ2rRfTNGdRB1vUb/N8TY9qCYvkH3JyrH7aD14wVHx38rBSGdqmV2y
zLuP+HYCSPuc0LOLB8h85g4u22XlXNnmmyDxEqA+uO+2fDR0f8OHN49M4Pb0nQ/UEdkEeRho85sK
vSVJ1unB7Hyyq5js7KradqmzNjO0QA7Di1zrbNmzrV6knb2KUa53ij3NjJi1PswgV+Fx+m1N5Rxj
vgkaBCmKoRYMxkQHJ+XepAHwDOrLiJysCOl7t7eM6LkX0Ih7pPylyRUIXVPRiN05ff+smY/4VAFu
8n1iaHyY9HGmIuzEKt7RoaaUh5Fvk3X8v1wehN4fQ9TyLN5Hc4c8bgjyu3DKDyH6rplOAQXAkgEh
vLlXzeLUa8lbUaEb6rqZU/T7wRohTHi+HEozI8T9mNnxuJZHn6Z/IekCamAFuYhKxX3nnAeixBYa
usGd7kCi0Pi44n0G6YbIT23DV8mMokWQ9b1iW1IbW9uQPaCEL1WFii2ud0ZoPjxo1sWMWb7sFO83
mYnlvOsEKr0iWZJNBbO5gRlKKOGdV5sFkxIVYkUPSLlmCWrMGbB4DyQdCWT0ieeGiO05h4Idopyi
aPWlrtI0tDsAMGT4ci5K3+B0YqVwmcEZG5P8fMCFYvQUzx7io7nNBr30xo7tPQ/W6HF+5LW7NIvg
pHXp4yj4FXoOyP8d7wQWP2Hj6igzUnb2PKF7beyitd/lEe0rpMgTj9mTE3FGeFxN29bIYVF2UqQc
41guInVpy8+4t6Dwj9Vv5LvchGaBhJQEVq1nse3dB99EWpjVyQWGNNT3GNmeq+YnwpjeAk6oMzfm
nNIsO8zpuo3GxUvh9CAHY/BHPpt99SZ1cD/Am0b0iNXBqFlPdBFjN3H4lhQu1jlRdFRxRXWECSt/
aCgcuw7NkQJaWccN779iKX4r3PAt0CgG2pKOmyPaIt+AIa7BJhnLM6wSBOPaiA5b9LiOdfYV3i1O
OOReo/2gx/ZpYJeV2NlJ1VhCMIeos8gHx+2NF0WJDsh8Ls3gPJB/DekBurE8PSDsfu4ERi65NFUV
n4Nqmo+IGm967xZrSI1zlYWmUdKTkrGuGBhe49+6QaWAzyYV/G1PMm1p76ipdJRQvZVsNHPML6YN
4FCDIVbJYFDmtgyn9wxN1EuVoxGbmGYwqrDBR19KMZi/4ESwzNLora68B1nFVJtx3obBUS+sjcpy
xVkA7DDNDZx/sBrpVPPh07ciKXKmp9YDFcBlXUY/3sdHWvNnj0zr1JE2Qg8vg0JdQ7PjN/lxsn27
lKV/Kz9WWCUUZKpHEdQ3InYf9Cg9CIs6hPyvDS+6B7tY2/FFvqWGsrTDqmx2kmdG06zSjpH3O4/a
lRb+84BxVlzS2n2Qs0MyGg9JIMk6xYXGqY6EXdmUKgq04XdUQBlsC2b/RPD0C+goccjjCgEdyodT
j/Wtl4Xn9ydskX0y07psm6skdowov7LkWWeCW+hqdIlgLZY98l8/fXyfbt//G0d4t1bs/TPWsRkd
8O6eEp4vXod/vh+Td+gyN1St8oBTwpprXXFK1eJEAQQ+nJzAasZTUlyqgeuU74VE0AGeBGUBOkmh
/Tt0WKw4617KNr8oMf9WXl5wWTF5+7tWen2bVoDclcoFHAN+ruyRCR4pIx91v33Osnt2TwhzXX2a
+VV84KFyrEYpxPTz7BmBjdgUzarpL8IY1Hwy/QwRX73fwfutpB5e7HKTW/GOJJEUxVZ+ETaX4Xnm
SwwgjmHRMYTL6Ql0yO9oYqGQ08f7TEGGy6W1qHYZ5m6KJ57Ui5qOl5L9pQlyspiMU0XyhVcE/Cvs
e+Db/fNB9BZzjfwyizz7DZqdSQbGJiBAq+EaSFdCzNUdUo7seXXAirSpJgNZ6CrMPMSRmAjNgvsy
d+GA9wLG4NwqkOyr6jZVzBmdtHnvNPvJzvHNZYAm60kc+whIbpnddwrGWbt9zcfpwSBfs2nt8+Rp
S42iRVMfpoivjUDMiyXKU+wFb6wPJ41tkTbqmCPF0kW3KJdoNPSXwEoPcq+ou8rStGpYf1a2pETw
vsMlXORt0rB8ZXv5/b9vjCK5akYh11f+gLH8kKlE0ljeT0jW04xhjbKCDXYdDEth4zQOPZPtdjVt
cqNjDmBvEzJXZhWzj1z6+iK+ZEr8ZsFXsJLy3DCMrCx4o4wy7+30AM3wLVC622grJ/tYN5FxIfbh
86sp/c/iSr4Oh29gpC48S2/att0V8FF9tnaLoONoUtV/sAqUC/i/W5iCi6QenjIdao5WPveWxC22
cxPCtbNyvenZnepzioWPcJplhzEcubre1fARs1PB65+4HKNST77FSJFzhlr6D4qqvAoesfw25Feb
ZBUm5Zr/eqCuwwjwhxoky3DnVj99hluVZQfs3Q/ycyHdEGNedJaTSz4Z0CDYorz/yVGcn+SsV1Xp
pYtY5BJwDDegxp6ACF8S5agmYjMoKDFc5cf7+PZ8BXQ/wvGsAM8UtgitBZ0XT1nKxLX3GXxq88P7
ZrTIxz8pTl65Q5HPP2SYFPAUisy6DELzWJbHW8ugQl0QzjGK6jdxquCuFeYgrO/2K3KDSxYGq/fv
PRoVODUOAPiBk2pehhf5thLye8AMhCtfxc1JfseWZk0KDbdb2BnnSayPB+zEtL6Lk3we5Je8Ydu+
YWkCEgMquwgf+zB8E2p6aWWtBHvbPfK383tlepKRDnZv74Oie5QP6H2AyNVkCH766QDZWh/xzg3l
S9ezlLYuz2Bo+JzGMaE2z5rvWeT4kLrIglIgTe0A7qEfAgSpMqpUT9yHmnbGC5VAr52SlfxnC3qg
z5y3ky0zyjzHC7VJ82GpWIFUhhBBWxYhT9VVZRwT+A87CyG5ucO+MELIUqG9BXiSz5TW/lEhUV+0
CdchgIWENddo9dgcYWWts+TQKRyaoOV5bHazcamwFqCZnYAnsAo2YZ7cOo1bzRS8Jk7t1miFlTk5
dPSc8XwwhwLAkbN2gylojTMBiZggzgJSDsrDMH0WCZxtxfIEjpiGGuLAyqS39jyCB7aLW/VcWg30
dZ22egUQG7vIIvpFIBJ5BU2cz+ISNP7Q99VMb5NoX1oYajTWywF5yONYlo9WMFR/whjNGRUxPx+e
1AqkV1ND0am9DNJSd9KVLjmXRZquXPYHx4wyMCaRLNzjecG10+evLVEfRxTn9jrM6xeYduaxl39r
sDEnp8Hx/e/gRtyrPQgQcGIKtbScWsTXnQPtil1Ez4QdgitxUo5O7KR91dD1FbqaNRliC1mZTbt0
JQprYQImVmk6or4jPOrA2o6RKF6B6sZA96sNy7XS60cLUNH71fz/XuH/Ka6ORvpf7+sTHPT+uX2J
/sf/rJ5/R89/twzf/7P/tAyt/6LjAwrUtECDqZZJM/E/qXU0AD2ijFV8ZxCZHNnS+1+pdfp/aZbB
y/Y0ui78czov9T+pdUBCVbIYsYVZLjwrOKH/N21D42p46Q68XQPqlEPKrokl8rrFk7ZJYvYKgS6e
dbF9oNjvGKNRa6atNpn2xqkxofUWdc8uJJXTMoE3B7Xe3MCUmejYKS9BryjStxwvhaXvx0lZO2FU
n8bAjE5VUa+myTOfVX2Sk1sAwS5qwgPux7nX4+co8xHUKJ2VY5y26pFDx+/EGsxVMmjDkgJ1QU5X
eIt2u/+mvXUVJ83HxJ2T5EiMo6aqYFyv0jOLakqLMsf5ZPZCIW7DpbgKkeA0OoFYVSIIVl6ealvo
L9g9AQ/7sW8vHY3wkzCSDafgOa/VdEsFOIayHFRzAnOqg1HTcgIoM54izmvUtatv0mflC/mrkygv
Wwo7GGFwgW3dvGLMpeznpyQKinlpjkejEdouj3CctRgYDCJTt7bJThKmTPRNC5NhevW7Jn1TupgW
YYqOrV/NQw1eUoBESLOnEdZk7+NFStx+Rau1PcY9sm5r+deXdPrnlv6mtn1M2pTvx3QMC2ibacCk
U69/MNGQPTkgxealoNDZKQu9PIcaYj9h+vk3D/U9zfbjU7XgnsGIc6lq2851p9Ma3NiqYxcZvz+E
OzUbiyO7kLOvIYI3k8I+6TmBbMjH1UcchEsofiA1O/vg9/pTG2vqLRsv8F4GGUBCnjUyEX0zXj+/
d4dkR6YPTXcsG0Lfx14sYhnfboggmjdCxFvMFzYivWJHiWeAw1fhpgjKG5ro8XeSoutUS3rlqqmz
63fpBduGe/XDHWAiQpX5TkCE6ubw0+vz/KEx2uzBgZ0bGq150txfgVDMe08DPOS4JqCClnXdLNK7
ckSuxcE5Wb3/37ZT0zuoIA9BPf96uPzLK3RZHpk04S2zXEpM8wflE6KNkD0LPI8pUUlGyooDX8ar
VxExx4Zq5AjiqWfAE4qdYUs18nOrqJgFay3Za+gwiVDztbvmVVjFQx037jcL+Xss9IchBlLR1HS4
ikhF5KD+eH2JqQ0IRKjIBka713t2z3oqvG3hhPqyNnPI6XxdaxgvKTYo9bWIOOD4avaYK2O8snvA
QKb8H9zcDhUZCCSOx35Ky9thm2Eu5/yTkABXUW+ylHDZ9dmqBMb1h1o7Zf8scVZmws7wncJb58M3
sop36cbV3ZkEr6IO1izVYTX5eHeFrQrPHrGbdLLlN9z3SlC/JDA6AlEvAyJKgkSrX1ssJVWYXCIr
+5GXQAGhHx++HgfGlWhBB/do2arJQDUJk9av5w0dLD/8apfi+sC64Xm7qVFx+/fqA9NmODdaAyl7
oRxsxWoOsUelqE5vEZfZhylWVj6Sq7UPoZHTq7Me0e889U2/GDHt35hTvDLtqSe8yggXbAsnxLpx
dxr8vFzVgZItTfbumVFusL8OoGhw9+t2huhBgz4HfPWbh/5+K1cPXaa1a/C1dJiN7tWQH2sVq5ci
/WUOctKRAbaltr8hbHPam7Wv3Ct1/9p48L2JHl5BoDEBwmvdNiSy8eAC752rhJttKz27NYF56Jp/
A7Z6O7LZvUPL9N31SrT5xzUEEidLLQUIueFg//JxkES+kU0sGhReh+lceCLeaUl3Bx1hmiWR8G+6
LoEGkznxZoQE4onE39OI0dZ6DstYnZ4GKCG/irbzVrpjDxw5tOfKiMJ7zbfKFYeiFdx+Z1OPhuBA
ZEPxppKzyFJTHDENoQxm23zrBNWtcGIHjFfj7Ot4ENusScKfBQidedrxBgdHxcCVuNM+7vN66cL4
W1WIvQl5z/uHwCQDOzBdkI5wduYUphBPYorcwoub5jnmkZWGC3Yd6vaPruiAS9bdnwy/8swPhXVG
+PoiVCW6D0EIL/PE2+bc+r3bj4gg+vsgd+2takTfjJTrUwRLhio3kpYnJ3GWj6vVu86tAkQy5z1i
X6DGTfh91AvcXxruXfe7SzkfgQnJ9gEH0Tm7IjZFo3GrCpc2a/SaZop1VyiGsf36W72eNRAAWZrK
rK2R0MyFeVezxljbrTqYhNdQJYHBJ4PSWkPlnEMG+Zzua7UmScJFOGltsOYf6bNXWT+9dhHNy6jt
fn99OVdLrLwa9lNsOfCF86CurwaJdQPMiri9TBAkPhKkwCOjVlSt4kndjolCxKktvqHuavLR//UR
s/XnXMeqgMUdgDg7kI8fhUX+HuATrPrg/oKzP3W4apAMLXWJzTaU7rkAE7IJObJDTwgIFuFf+Pq+
tSv66z+XIC9AtwinQOH48RIgNDFSfYjM0bNGwTsZhfrQO6VB8A3o80HkS80OUeY4wYOjo1Tq4Ol9
s728OodwCYbpIjPTTAsAFeEIHy+htpyqj0cBMkzpX3xikcnga1/Q0w7f7BOutjPyhyx0eCYTp8WG
yrz6EsIxgv1XER0SEIAwJskPzGVzehjarAKNWaoe25r6D828m68f8r/coG1rtmpxkKf468m58S9h
dq+itGQuU2agQWMkz9xhqoBe9eRfffNT/3KPrkccKq9UbqPfdZh//VZKLT2uDTucCyOAHFpmw8nq
rZg85Z9q1j2ZQ6kfyzo2NwHC6xk7S/cGJDMpua4/XlpdEubC9HeoC6w0mjGccaNDP4cSVB3R3IUL
0w+cDag+bLhF5x0UM1tjpAJPSIyaxMsl69qMd4WprgKXIhvk1MUIcYKo2E2TlyRQVL2xi8rAvYmz
ZCkMZeM0FqGB5EHM+toYFn5oJBT9wS8WgbFNGqGjKR/afZK1JxJ2xvlQJu25NJiKdX3y6Qgq09IP
yvSptk00F6EMXHaTPy47qRsc29MNfJnpmzd6dSJiJCG0t02Lb9ZUOeJfjaS86bBe18QNRJMHqage
zg5Zp5Saf2RuGy89lTSXb14sY+TjVGEyYtngmrxTBL9XYyia0hAyKpsYrewenbZ/7LL2UeWvv/6Z
z8NHxo/I3Zym2Zp7fWNY2k2Rh5jNG1LqZzgOHgK7hJfsIjkkUdEMaNTWxQ1Cm+KbG/w0A/NIyVOx
HATCDk/2+gZb1XHB2QaUJd1l5cmUUxSSN64FjC7ydHXXtza5le53E+DVnlG+SltH/Mb66EFvv/7d
abTTpNI17njUETM6yPVs2oubRBHZ3m4Ge5Y7mHYw0cabPCzJQasI1GoGka7ZbmrLIaxPX78D7V8e
BWsii5ALcIDbvpqTu5xoWfpZAU2EPNuVQnJy3WqnKiPiWcJ+xziiX6OW6TFEf0UjwurgvJY4hQrk
YpEPaT+Y/H3UO+exasJdko0TwaJRt/n6Qj9Jm3l20nHiUjsyKExdj5ZMH3oXsH6AWMVO9m0GWSxw
++FVIWxshDoEutZciCYJ5mGiYoKwsmHD9FeiE/X/LMPQ9+bULeFu+O3ekUmuI4CrQzQ5nNIUOtQT
MAw29C3/qu0dU7UNvtmFfP6OecwI0zUVcCy3crWLzjLYvR7eVjSV4yMewG1U0xBtILTyn6GyMr+Z
Nz6vBDbqd85JJqcHynhXg1yLYbB2wJQlUOb9K3b5kv9fvmJ8BYgCZK3AVdl4f1xwGoGO3QYlMqfp
iwwraH+OwFmRQ1T5sQ6WLSSORaC6Ce6pLPluBfo0UQHBN4krY/xyo9eDt28aNzA0ymqsMjs5UcF/
3H1/i5/fHGPOpFSkUQlzOAF9vEU4ClHdlBCdHGmcbKoNqdmkWfonOqr5Pg6bl6/H+uc3Ryme85as
zLKbdq8eKZETURU3HszpqUJPReAKuWHoKr6/M7nd+TjTMwHjmEVJYaJfuf6lxsmI4o1df0adAkUf
jIT37aDijLdh2Jurr+/rX37NldVE28M4Qs3taq7J+qIc/XrwZ7oFzbmFxFNTYguH0l2Beem+GRyf
YjJ0kgZ4ijrpVwYzmykf81/bE46IAAxCGEIx8RHkvzOx0jOd20JGYOdmda6kedrP2xicBabIIUp/
p7Z6Y9d+daj1gqqBk986scZi64g/tNgOapNtCmg2R1r+iyEdSfbMa/uuaOiTfv2sPi+OXDG1fI8i
KK6eawOJP9a574wA0PUmLZconnAQRxPEwH4gFy7EgaYGA9kIhnGX2s63W/XPKxUbdKRWbNY1eLbX
k4dRTqMW+kxWZEH7a2dU/7xv2jAj9BDa+rVQcBiolX6vJuq0NcOKL95Mfou2MVBTAKb6+ml8GjnU
hDXNMalnqfrnoluSxd7Y28SPG0V7w8OIFgp1LsDBeNcgd3z9Y5+WRA4nUItQA+mMUZLoP44bZQIv
a/Jrs6aaThQTCMi2fgjMuEZy39tsVcTofvfAr9sEBoUVNAkkuXlyS8Te4OOPtiJGDFjBkxxry/xV
9AIIaRbHB68Y+yUe/RBYOxUYFwL5H50IzjqG7RS63hOtTXEA+gMWN38YbXoh+hScMZd7rR+txBDa
xwyYNU1g8V2P4POBjoumr8QU/D5Urw85Q2vUrh2UOF9CGahu9ufBg44GZkmde+SRLexBOCsRY9hs
YGUNxn2ioX75+nV9mi25CA9zJzYrloJP20g1hoNa9AZbej8LjwTbn5G2lbCL3fibPch1F0u+JH7M
8EwGISFc1xtjnzN9EcsckqkN2237NjRUUwMbXAc9mCmzlMXApHPXJP1rF0JsyCjg7GKnC/de3Rzr
pmsp85CEpE/NgDUcYXaohvlJaPo+4EWdmFoQ2GUIkBH3yfSu8aIp5GnWNdnteS5u7URXb0Lhq7uK
EpUZ5pisG7CQSA29Fec0cKYxosWvH7AmdyYfVgmGJR0LlxMB7QtLpgz+PZGCmK+EGfVybDbmir18
TeehWwycfQEMattBZNoqSCDo+hoFSQ644Sknbymv0+Ssj9FJwNX4+ppIj/6Xi5LHBo/uDVP89QcD
vbHPlZAJsq2wJOTCnfuufXFbYKOV26BWzacbyt+QyCIEHZRktYNYsYdtT3prnU0D1VjQqpuoRaVH
VFRxx3z7FGEvQ+qorLrY/0lOZoYsoujvDVUDmRIb+S2VNH2W2t5vcnL0swQfgnCawTHqNlkNkk1R
+43AxvQU9YH+m1Hbk0GPCEI092bptXeDojw39P0XICNJwTEgUAo2+yIgZK6yShSz7JduygF1pNvR
4WBxFouo88TtiBo6LzWAAYSgiG70dsrkk0ThE+PjZoWxjoAljbXIHx3lmDq4hCsPfW1Pf0tqln75
RpfeqEmkb2Lw6CJsjlnoKKcBpySFT/gGuaCyTNQqirVyJp16B0N08a5xVdjconrBe9PvJ8+edh5a
9n0mwrVZx6j+LPVH1ytPraZF564so/M0BG9OeujiYgIQ67WrBLnODMdmclvUaD8n1HUrCMp47o3Y
3aqW+NlnrbnLhiJnGQFJ7HYxeXZ+PS5scAwHTWsfQ3iEDwqr/EYhR2FRj8n4GNaOoKWqn5u8eS0H
ZMU45chYFBCMTIMQ2lY3g11oKdYu9hJy6g0NrgLVipNuFMjW8+IlC5piW5TATVQKUDdkVx+Mst7r
TgUe0LZInyCz5sAkLJZGqh+B25Dykj/Z1QQqMXaMoyuyk5s7WLa62Fn5hu8fPGHfTJqhHCk5rJJA
x3ahleq6GQP3GLvJQ1wV46ZN3Ne2ie2t2eEjSChiDHT4Zm0e94c4sHF8GNZt35oErzlteQnGxT/Q
frU6yYjNOQ5GYy1Sy97UIWchtevCrW4M3aKg8kVt2DdAzxh/oKchgw8LRiqA770o0RADvO9uDTxD
fhDBjG68ad9NBlqf1tVuDSf+ZXgQwxyEivsqHRedogZ7t03KH3mFE451Jy4jwEYY/TFCthXmcpMz
H2FHM7SvyW2S1hcry4tbL7HfbCsszk1N4F3e3NaynSfeY8kluQuZo2nvnbbzidPT6mOoDfdOAQC8
bgtnizJr06nOeD+5Sr0EEDvnmOYfgT8nqzSsLgrs9F0mwJcH5dGI9jQbOiTWZJAAf0YKmUIjnUC1
bwxLS04q0eGLule+q/N92pl4Ll0GKsu0TDkhXC+BNRvXIW4db+YjjA809utlWGpLTEEEnZOG980S
9LmUze/Jc4F0c6s05+X1/LWp9ftJqLbOprY2qPF5LZm9FeEYHXaDjZeozhJRAJYyFv+boRkwlCWM
Ryv60VkYNnIlR1/yvz3rp38Wgb+755+ORlwOe1QEIiaTMXumj5fjkheFgIDFN7FggaAELPZqnZKq
iEavJKto6yTq09c/Kbdff69GTLYUHDXiCinhePp1g7Oo+rRyfIsEcgHT0fSR7wMNNHZsPcy1D9Ze
6MCSo+Hx65+9ftH8LLtC2vZ0HZFFXCtYYleJJqvhZ8mBZPlzmfDlftylan6Xd3df/9inaj2/5qm6
R4OZ3QbtTvkQ/n7NaaS3dahi9cjbYu8hnz9EGtGdapuNCyBaWPqGRlsXeCSXukFpUtHi6Jt1//rd
ymswbKr1UoxBweyqYGFWSeuPRvafZT9JrHBptNAiQ01Bms9OoEvw2n5z49c9gvcfZXDbNrsVSnRX
AyqC81EQT8GNKxRX/RgdaRH3S7foiCMd9XloJSs1MAyKr0GGIl3s8rpI77+5ius9pbwKWrsMXQpO
n8/Fw1gEwnJbbt2e4uXoVPhoOZmguKlom1fJOvOU6qYvugxuh5uv4rGPjhJNNmPFv+/zvl1NLUZG
WO72NwfD6x4bv8N8Q/NC1iM0CsJX1QH8w747FkiO38/slXDbE6lvy7JqHwrXJSqKEFxTy17qTCse
IwwWNexr+kkhGsyfCtmdCNuV/vz1E7s+rr5fFIoIiZrQ6a1cjVdFqbQYyqyPxN0Nj36LzmCy1PEx
KY0YlCWW7mgYFmwxb3uvNb45HV7vT+WPsyenOmPK6tp1XSEh/I4wlhYTTU/rucg4nQWFZ37z4E37
Xav1cerRVQRzPH+OG4ijrr6IuiK7Kywmfig3mHpisSsc7852MCkkW19VX40EIWmK++3oGflrmAJ8
TAP9F/WxP+hZn72aFKHOBHs3TgtAEE+G1U2bGkV8RWDJUfrgc78zbiplV4XTW5AWuazBlyuvdCi2
cvbElNsTzx4W/UwPcmcbSGNDYBX9ltbso6forxyh2b76obdIPK3Y5APZGwF0v8kkRQuXGfxrlMwu
H/0yncobjePbkdc664rgBVRMvamz11hXM5zcfjWnhflHS5p4rU3aopF2zDDPj37Tvym56Hb4P5/8
yG83Ziv2qj3+atQpIKkFUh6ikcCVJGU7wOWuA9GhHnmws2lfpPWuQwe1b0Li3gqERSE6ZuZV+6a1
KhACT0I1X6tRPFlW4W2rGOKToUQK8UrVDbPlkqA6sRQuWc5Wemf3FJRUIyZgIfI3k+ZuyP9LV11L
SQaYLhYNlHMbMbjLhjF0YxJiq8bOtukIuUGL1cwSu7wfVBOOFtjxjdfrSPUU7RyJ8SFvvVVDzohG
PuCySExjPWL+ssvgrq6MF3si86706hu9Fo9D7C3NaPQ2kn6KAcEkyIKgEzJ61RgUoUb4eA1JYzap
A4axzoH4jW9hZk9w/VrMDJNLaDYSyCyjd5f2xtY6hv2P0EpBIXOSRfVnk5FFIsLOFurCAccs86Uj
HBsJyWREiZHibMycstoMKvW8MHTZOGpY8Jsa6ppgt+uHVbTuIoQHhjkCcZChbI2/xreBNUwnSnzC
DoQbKY3XTZs9N1n8JCvxqzwP1mlE2EKtO4AReoPQjkHxDmUYvHGwQCidF7+6bozmidEVSyMof3mF
/9M082yNUnU+Bnj7x8oOb1pCrsv+l+6b9aEOp0WlYYObal6RZZ8d9xmzR7dhIyEToGZEA4iZpvpv
qMZXDd/dYioZkCVBY4sORhguDg4V4JOWeg7BNXUAbahFO7O6DshhWg2bKM+BVUz9HIqXNRf5bRJH
9dpBJLFoIu2nGtPgKZzuCOE+XYV5ukNxRiybgZ9m1DZTEQIkMQZAE5ZAWm4MO91qBZ7k8n60Seij
UDDznBnkjgJmBTfKZ/iQclDsqWcCc71Xku6Mi/HW7tnEF3y2UYNh3Qe0vTTMI2idJTcT8ZAXJOV4
W28E3cdhrkmsxTRRCWpasbYTgWMLtQih4tj6w0fUOfTlokGZ/zZ7nXjL3M/nepTjnGiUmyTGquJa
yqvuJI9KFU8nky/ZrZLwbsyHkyPqVz+3+3ug4ZeeeSzl5PoU5P2qw6Cp6KO3tmKdi5+qJUx4KLRd
Q6Ok7AWsUElecNJkDRItEy0qgdBYaKJ5jQkIRaoUDovE14l5DH91JWZ1uyAJmhYqKJ52XVc2SQoT
GOfUCrNTHcJ5I+XgVQ9V/DqGX52dsX0qR/EnxAqHwyvpZlWnZcf/Zuy8lhxFtjX8RETgzW3Je6ls
V90Q1dMz+MQl9unPB+rd1dPHxLkhBGlIkASZa/0GaZEsQUOstRBFgTZUQn5MthizAp0RJcRBR5UL
wDUu/t6NukePyyZ/uBiaytp1+Oo8xNxR+Lrtg9nBJ3Ux3ti1bYxpSK58QzjeXvSF4e+ScEQDSDJ7
jcPX2ArjpV5D4W5t0idt/qRJBFAaOyOXJNCTa1McDZDLerCGSdrIyVCP9w/IjTrrymGFmTcQkar+
ua6bTaDH3YKoCFTaRuU93K7LVn1rsRhZ1n1jHUc7sY4ylR0PCq/dDxk0RQezri4ozvAGtjqg/e+8
zo9h7fqvFo8tNMbcNytTtj5TM9V3MXDXOyS9B9vZJ0P5jDUc1vW9aJdRZTQPKiHt92SMggcEVEAt
pWV3nPwXilrzDm04QoeDErsLCNijDe5XfMlSmWhbTKvxo9uUIUAqqx7KvTFtSrMoUXNBm75XETwp
Tad4rApW4UYUPM+boELFeggc69An3rmq/SRiuqT/g6yzf/F1j5BDGBzmvQxMwGUksAVoskqQF8Qb
j6dsd8pwfjGnPdNCcKMOlVFZV7pzcA3D3UZR3fOPK4K3LOWJaapNunWdOHzzRN4+NGhcn7AACt5y
Ma5HERRPI/mMpwAQpp61P+paFFtD6t1Rmzbzp86uOzxlPbyUArtH1F+Y+fqrJAiD/jjXmY/dK6ZQ
6TbkGF5/O/ZVZ+4bhjI9Slmdh1z22z+6mSv/cSwfsewZkVMXlrfMofvsmGRI/GXZeAIDKqiLWvEw
ztuvovmTcMS1GeNiC6MlZK3XZRjiZrJCeFtAO1Rb3cP1JNfN47y5l7tG+0/WSH89H+t+lWppR2Y8
UMsNFPJdohbir1DlMZZElryhmJnseVuItaYJ7w2O9i7WTPGXEgc9lFxAdxlYn33HG3rtBp7+ZpTD
HrFF8Zcf1sgGVL55c3AP2nV+3KxtO+3eMOY5zH24LYrU9lD7t8ErzJ1Rf7juCIOz0zprnyIMv/BH
A8l+qEffnJr/NsoJr+XA28WUGPDNx0OMfKFWqcF23jVKpORFYN7sqrdvJfL082HQIdF2jDIW69ko
vilSgrzGSrws+8d4dMtTHZaPXWmETyrZjqekj0gAxl60CxHwRbMnGk5YO18rNUvyhe/jsjbEqbed
K8dWYZ2StgHaRtO5EzCiyaJKW4P5SXubVCZe9H+cuM//DhAnAAlTiSdkjjGGUhDh0ya0aNHYwbKy
cVcd22zrakHx95AFLwR4sje7x0A2SBAO7GF7HttMMzGa7INXKwq/z92GA6pDgTV8WmU2LhqM765R
r6PlEevuJnfM5DFyahxIUNn/Yev7ufu4xDbOyUbryWprlGv0VsI1dLUz738i0H2qvptejUQNw+YR
e6tBybxh9ObzLm+rU+Wpw4FZH1Y6US5fAOvcr9BzuwUGJsX30WvrBfqw2tVnmrLVEkVsk6TiB1OW
yHoWXv2M4S4iDVX/EBfMFX0sK1+QjOjAZdggSmNVvPiOoi2FrNXNXKr0UJLiKArgWFE5gzewMQ2f
YPS06whT3YHiwT11aoslr3noK75qT7Wzl87gbe9Hw/tcKKHPXBGh3M8tCbS0T7wSIOzSz7yp3Jdh
6P2nufbYNNvWwRly7sk09NfMVvDomE5TtjEzGx9Ox9wOLztsmUbFv19A5Gj1so6HcHsfRNmYq7A3
qvVcOY3qahOwlPt5AZWb7prU0xZzZTsmiqf6BjjPaVhGEvUnHBt+5LYwwediHuKk2Kk9hDJACszT
s/uGDEp2BINZIjtXwS/5qmMlIYYvc/X7UeTD46qoD3OTrx7mGkw5s6Mb65zgXqzkyhqvy8/fOrx/
nBv+1muZAbpTyNMg7sNQzN7jrP+tu6mo7e0VSs3mbi79uo5597fGkRFUWyH4/qZWX6VfA50L5s3X
tYgUBiDi/dgMTdcyV74P5qv2V0mnjecGDdNtLXEMifVyh1O6cXKK0jh1pe0MD60LAAW+YLRRCvy0
97EBPE1Wp9qr+2ojmfLAkUNSq3bKbsDj4D+tVR+r0LrOxOq3krm40Y2NV1ba/t5F6Rj2TteKozPU
kwzFdOq5nlrzN6jhVCziDt+wh6++5zrKGLx7VcXrYEB0aNOmaXPUQfDcdxV8ZlZjabWLVi3PgPt6
HAfr6lZMeXEm1BcA3EzSZ53pkQiDP5aIA81S1FO1ODBuAmLnsSURhr1DaT+6aGIc7ru4jj6Xioex
/dRg7hKx/hdhNv3h3qWv6q9OSJx9Pum8CUT4TfZq9rMPo2vf4b+G9xr3YSX2R6DZ7v5+Fi+uvgdN
YezvXVZZ8MNHqPXnbtk3fzP/kj8rk6ZETDbBmvzrMr3CCLF9Isfxc1BpS5qUGPPua1SwVdG3IPqL
NNikS47rmHiASKfu5iHNFYkK5GgfRN3uPjBNwRsscLLqZxviWWg5NG72W7+KRfK+ZEFyPzbfKHzb
WPkQ/95+9Y2lGyGE0TW3975bY1LLEK26Jc1LhrFBfZK1Aeum+/iwWURvS+tgCc3jjQ0yipg+Zvc+
79+gLEmWum30s09W0Mj7AYzffF23wVoU+8bY3tzPY1tVssBOS9t8ja1xcKYwDdkjKjb9CrqUGX+W
1HJTzueG8FctIqsqfuu3D5IGB5063dzHh3N3txiUINyw7kODftqQGOV9NSQei/ipX3TytIUrC+vn
fh32JqTnVmNKON2DGlkSYLwd4vjzeRv8Whc5ztjrr7EGqo84L0jK9c+xuQYuX9akwDadEsqu1Uv1
2ki3RsXHaDbSXAlU/I1QojJXVM1trCx51ljlz3vtIKvN0IJshxvsn3TcA2wbQvLCmxwCzH/vsua/
G7onk4nEYJENnQzdSeNirDDvTjXu7bv/lN53k9ZyT9ZkdzA1nQ3h50MB38TsET8fnw9FHFJdvNsL
D88XW22rm0eo9sSydKNEDnvTRmROdDbwrJ/78vdVh1qmNHCpYbXhnqSl3/vtlb6+xZPlwtTvfJa5
/XwIr+zfzv6r4dxmrtVOThFTra9D2dT9r4b34xjaka4KmiVyYRttMq5wo6q41VbrnjUZL78OeZWv
nvv403MisgxddyOn093yQBlxt8Lvx8q1Q5iKl/myNRQlz5iiwdxH+aDrXHx4KlXSL3d+ukL0hVju
jZnYzaN1B9c+SWw95r35WrXJpyPHsOPntzI5eUw1fttVfeW3W9VOviE6h+7fajc1mHbn3vyg+sef
rEZa5CvwsYk/SFrra0Ra3Y2GDcOtwaMEpKcxWZb4k3lJPNmYxJOhCTLwp2yyOMnxOpGT6YlrYn8y
TkYo/mSJkk3mKCYuKf1kl4IHSAfNCHKgNRm89DoKYszjlSMslvQJqcXHcDJfsSYblnQyZEEqIN4X
k0lLiDCiMbm46JOBSz9Zucy7irWx6oU+Wb1kk+mLWmP/Uk1GMEDEjkAW8uduMomJJ7sYFOOCSzxZ
yFiTmUw+2cqEDgYz+GD/HFMz2c9EkxGNmCxpCEw8GiEmNVHcEyDqESxoEeh8dbGiWKpIyV/bIMPP
TSYxqtjZuBzUosfD2UgacFt8nPdZU/78ZOjpm7QlulO/Ds2foqqc1u1Ti7mZUVuwbkLEBe59ka3G
ROCrzXyCJE3KIwCxr+P3bub9rxbzblmi4WX2KguK+VRfbebz3c9iCk9s4lT/+Gr8Z+2vvnWlINjZ
pvuvS5yblV7MxX9dSoYK28IN8OX97bb8cfq5ttI49Q41vO1X258XP13315Dm4rJy0G9V3M1vA/yq
cm+HymiyMs3eud+h+Zz36nMXv41hHNxD1+1/O/Lru/tz0EVvIo9Vmgil/w/D+u0cokD71R36H//t
cn59l3NtEVX2Lk9eqzZCt3PI37VKZxaolvKaxVm2bYdh2Nlliqqw2TBDBYr8Wgjlu2yG9h8uMLdr
8+8wwjYC/TT9Jcrxa2aNqp5EVJf7wifC27umBHWlwdLS8+5jxC4AkaYOub14g3Cf+Wl009/OM+Wj
6QLWgWIQHzyzMI/4IZurpqzGZ9Ezrw4aQ/6QpPra6eRhGL662Ct/8whjL2NlaC5Ig7hIzRDLIQzQ
XuaCuQqLnpefI55Ynmb9A89vOBaWj55WhO/nEAXmcT5xl0Te2uq75nEe1jxAaYcEfjlnPMQIntrt
h0LCc2FKicfNdIlwp8v9fNn2iBJim7TGS0ZS4sEBefS35i/VIWr/me4b2tzO6yBUYxkhoHGGfzLu
+s5Pt7mpyet882svyd/zPrje75IZL20Eif5SMNN4yHSnfaoMWa6jUniHOrC9g0OiYt06ontqKsjS
VTlGf6FduJxHPH2v5AzIOvBehNqRlvsK6tx9M+DVmKKXaOwIZMY7daiQ6hfijHBhsMM0kGir0RQL
QFv9q6vWxbJpsY5HF+WSVXhDJBXPWJGMvER9H3arU8mF4ltwXVkjSS1P9gnii5b31Gte9Znm8bjC
jRRdLCZHiYnioIaPAAhS3qKiNREjH7p67bSOsrd5YO95YX0AnAe+o7jhudXQMIsF6lllhWzW0Ir3
0SnfI1T6/5boqzsdnnKAFtNdkhoZSV+9Rn4j6R4js9irNvihMUa2O3ZQX7P0HAEuZEfWfq0akOd9
41SOuXmazN14J0Y4p8bqNmsSDWc+XBA04yVs6Yf/QfIEvmlSrS03ULLHR1FO2sfQ5U77PPGf9X4E
gWhEOB8KlqNNWr2q2K1zcxD+8wZ760Zw3N1WRrxQkpc2iIOXCk2XIBuKp6KXfyktgrI+qp4nEao1
L1r8E5oA/5FqyJ+kO5QXiELDOjCUZmN6mwr+dEBOiOjru92m4k30pbaEQdSdyxifNktHWYKBKZu2
lvYVPz78wTDa+3AhoGqNXz7nk2SK1jnt3pg2BJO0ZYWqijkJrhiT0MpgH4nHGlgocAQc2A/hIMrS
TodUdFq0SbDFnKRbxCTi4nFfTxUzn7UxSbyk7VVOki/NJP6iTTIwziQIQ1Iqip13exKKGVGMGSbp
GB0NGaUoC/7gIj41RR+fygH9WC2CfpS6IzQEJ0reVJ1pQOcTxtWLY9ZUytGylA7706JnPvDsCqJx
JhoSbwl88FWR1IixMB16RIssgpuBcDos+TJTlSWUO2ubx7n3ViXRregU9RYKOOgm8FnLzwdsC+N4
15fjiTQxiAY9ih9K2SnDg00g9JQCeJdCife6OnR/ETp2UQXXYhTKgA3lifO91gKiEaWONPeog8V3
dHNr1ygtB1amXXhKKMum9LWl06rhFfiU7bW4fKoQp24dqoYOsprSsf3v+CwtyqSEEWZhKuna0ri6
fW8iJ42tYxDq4tZG8VY3wx/lIJKz8GJ7OU6GrpFqJptAIJkx36KiCMgm6kG+zqabJRUmHlXrp4e0
JS+fFzx9iefjfyHHR7iQixJp2ndY4sqDXZIsQy0pW0HB5TtsgJUUSXYLMq94H1uzfAiTqCKCZmJK
VJXoopr5PsadczCqI3HvVQ+mYx2D6t+hb2ftg2REIbpAttav5BXSnrvTsXt5sCRm3FmRvjGfGpcd
FiQsa51HPKjfEha9H35cuQti4MXR+NdxIqHfUpn7O7VATWEp2vYaDJXYCzWHMlfm9VKVSrbuXGaE
NVoLS9XBDyqJLbFHVBW0eFBd7cY+KoHRH3U1GI4odhqHZnjR+ftevJKAKg7gzr4UeXSBx76qdGOp
BN1Ks7LsvezxQR3zQqyNaVcW460dCVGOYsi3mlHX26Rp0+3oBv5NIUydj0gM90P1PG/S4dkemRLi
musciig2XsBL8NhNiLKVGfekX/dtmS8R7W63klzqEsJqfhrHftkwM9w7XWEcSTa5zcOYu0igIBFt
dBgv2j42soHxCuGFF45AegyAA/G2wmkWVYabJ17W5tVogOBqtlhFRt4f9ErvDkWvdIc6TN6D3P5W
kAFqbDxbCnJ2j7qKlRNW5B0/52sGjxT78CLcl3ZmPyRIhD2St2E2YMOUbcfKeRR68aRjHnzpWkI/
g/KekBiAUmG4QUEOTpGPeYzupx0XaxPa+ppJ+7ipvWBcJ4Wqnltcr86dMX43ABguTHN0Ll5dKctK
lKSqhfhm1cjO8dwnv/lWTvcOCcdiqWoFtyrT9fuuomsoziK8PPHuReHx7LOqaxW6YBpJulyNRL3I
4VAIVPCHMHwmK13cMmNEKVvzH3lzPM26yB0y04+K/6w6sbyEqd6fUdImTlxeGKu5U3hsHbRKRmsr
RUALtSpyWp6FrGsa7AnNntNQoIlV8IMvqvJY4FgPgvUUk6oF+Wi1z30cPbdNORE3q/fBehtiy/yA
A6itINrIveUXNRBqg4dQ4WZ7oJ3GSpJdQoq06dcxT/kVZk7OYd70sYAMFr1Gob7I7K66jCXqG0iy
6Ve/vjClyza1mxuAW8FoAV3EAkt274YmW5R4lWA37zL5MLOhWSJrolxHQ1s3lhTfhpwlmhFYya7c
cI0jHhK+uyI0jXWPjb9nHgj9BLtGO9l5iCmFRdLFzLTioEljWLokOj9TMt5N2Torx/WDVdyDHFPK
wtr3qR4tLa+OkK3zbfxQMXaXGmFG4VcV36pvLzEmyveWJ42HKFV3csyHdY3Iw6lGofbR6hGkdgxd
v7gRD2ut6RZBNBQfogBbk1TkKgn1PnMz4cKGWbaDlZ9shFTMo096Dco5kvBNbGg7q65R+sJ9Y2cE
0SeAbv/ZsYsNeg7KgQB7eHbJn5LxxRC18oRyiwvMg8dyiJZDgtBS3/XkgJwqP+fGWQ6WeZjhq0HT
HCqv5trd6fHmhOKFYPs5wCL24Bc4YHR6AlReJBk5uG6tGsmwaVw9+7BzyGqeWCiZCNZjiBywmXcg
QaVcd8hem2GIuEJ1Vp0i/Oz5UzOrC7Z1F45HvFa2tdMjapAg9KTXlnou0oMia7kVDrN8J0NYsFCt
ReWUCIUgkL4Qpi7WgAjKfRLmyTa25KNSQz3PS609+6mWP0fESoldOf0ls02cDnNFxYMDjHKeJ8k2
ckPEMPS+PSg6SqUD6oVHhYx9WZhnpGLXqhwB8wcog8QxyiB1bGESWvKq5DVY8MByJRkyxceUrAe+
IGsbGjHPznVZfQDYRAWvKcY1EUz908yc72mUXILEH55i67PTe/Ho+MwU3LCqVxpmzY8xQnZrrHg0
fD4kGBgTp6tOSfc1MiSdm+DbgEPDqvft7hATCl7nXvTpFm1+yvBHxyoG0VhjFMtOaZV9oaAFOyJp
Jx7swLRIRg32ogFtgmCyU1/qqqiWdRM6y7Dpkabvu5hwgNFu2gBsi+36aIm3nvrDbYlw28JGWZmo
jTlJn6gIXq1SqXjXwdvF9dg/YVGBCP8IdrgrBmMRoMq7rCBiXMI2+sxrw9y1Ep0M02s7ZEgdd9FW
lbHJASvlQ2gdfYB3D0FlNqcyR+k3i/rxgD+ewaN5wDkgNOTVT5ABTMIgf3DqgcnV9HRKY8VYyNLw
7QWTUG85hOSsRs2unlC9PyudCAirpBN6ldSZprI8UHz9MjAJfPJTa9Wpmfts98aaWEOz1DsS2AMz
lR0aYslKi0fvffDETehw1R3FHk5gNsoHs8LoPtbc4Apj81K0mn4xR9VdxLxUoRyMf9uCGI7jDGhh
+3wd9Ziu5DrIq/7U+/C9jNwfN1lxhbu6F3q6bYEYf5M6GeYRFOe6UszkwBet4/2T7wa1/x57ubzi
ftudUCk6880zG0dc7YME0A006/AZmg0o7+KUqEF8glxr3hod2/IxcsF6Val+UKp3g0fvu77IPRsJ
V4QTF2WHeH3h6MkHsTgGX5VnCNv+Svde/c4rvmNQDFPRaYZ1ag84ZUBZAZ3MezppcY2CVI36fNqS
oGo0RKzMyNjrCvAUi6DeCcjjR9t45SuzEfjRkRdcFRmyytBGubJ6UAulcLNDuQdybbx4kVYRsyDB
ocHTcBLzERicdJcJazfEfo1d34apsUKQxAaAYIKfM5s9tNgGw7eQNcD0SSB3xZREnbpG92qZi7Ld
j1Oxgob3/ms3IdGz4c2/9jB83/vMUX7bfB3DDySHH9I4yySW3b4j4zqZEWkdeQgb4Iqs1nbvdyxA
MnVr2L69R+9DWcaiV65DF4yrKLWcS6y1qLfaVzP0FTwg1K3Swa8ebXkWAPyDXNMOGiCqpVogYgwj
kABFr66aeGyWWt1VrGAb8ChROizCYKAaqnNHTz2WlW5uUjPcV3DczoL/IgY6KJfX9RXkYHtKW9Zo
bpY1mxj/FRRtJkJvrNivSMXBRsItPRFjjHMj6LVY5gg9lACiMpT2DkGJnK8hpvClBc4+9c+hM/gf
mtgprREddYmbnZ+Owwrb6Jsl+nhbum5zhA7nYjIzfZw3cVS2a4vc2JQ8RZ96Sk8XzRGeGzONIg2a
47yfAi5JC8PeljA6KTB85GyN9u8qqtjNzYz3dEcMCZ+0Gm5cLI/1tJl35w0I+2KpqKZcaL230T0V
5yU7Q1d42gR1x6ew7uRDFmASM6rFCLxumlMhWLdwEiA3iT008n7Qz0roohK7XyiJyGQnw85IQD8a
BRJuD3HXWycn69ZWM/pXDIgWhcUaW5aqcUDQwTjMn2Tqi3UeY405HfeczPx5fNr9s+6vYzpTIDxL
pv3EUw94IRZbX+BCez/21T0v1f+jmypk8LHWFQ/3xv/f08/9z117Ev5XpCS7/3Wof4xFWNMUZK5t
lra3TINBe/iqMxf8dnXz/v/U930IFTaeuoH2wP95mb+d002REew66PfFIC6YIhnfTSXuHjQzLW9W
HrAey+wB06Eh/dB8hSRhZXyXBfBzVA/jM0itjjU7arRzUz38AVZd+UiEwP8LNOSB5aV6xWNSf5gr
hNI7JIH0XhvTQbNED82t4nrJs+8VH3MF5qnBA3/K9Alj75q72I3rXpbKG6H27VxDIy6A6ndoXUZ8
dZj7Ai4fMyf57uRL23ehmkUwRgXCx8ckzv1zAdrzProA04l0HMN34kTx2tW6cO+HnXgUjkGkYLr0
MpN4Q+TJi5mZyVazA2NjZYX7okU41k4V3BqpljCq+pv0/H5vDpnBC9923kcmnvO90Zt+XCiwgM9J
XpenUGGGODeNk2cePgWWTyJZybJtDk1MCBB/HOt+cqSA8dMlZM/6imUcodHtSDr7KRLR97kHQy3/
zqJBPmlEonY4HBrrkdn+m5Pwc5u+l6wKwME5jnKZhIcOoiuBPrPG/PRZG00VggGEZqpU/tFKKuOM
npu83xoEEZaoxVfvZcgLbKw17GX5S92AmjDfnZo2XvikFKJ+gakXbENcDjbSkuNLX/m3uW8CmoSq
o8K66XFe75U+d1ZJPw7vvh8u5xponHOTMCg+Bya4cDTAsiVvelzSouFb6+nIUAfKNx8gzdrLK20b
8vp6GWRyBivofTqTjBnn0M9pW4VAVUpcO9LQ+1QcfW9EdvsqXOBvtZ0Xm65P4m/g+1dzhbKAM4zT
s3OMbO5NmGcGuLHB/Uws/IkMM362GuIUntuD1ulG7cOWl7kcmHa4ClQZH2qsSx+xGyArPjecpJch
QLo3I+RHrnYZa4GpQC9eUr1pPhzMWtaW23a7tK/K5z4NX+ZyD5gp7HVpX0Q0KkepESlDjcr7bFpU
zALfecOKp95UmR4C2lW0V99TdnMF1+57VNxy9wQPxTmrUQkcd7ovfDGX1B+bFyJy1hZXFoN5c529
Z8w555ZeIJtl07fR0Sp79+i6ylORuWdRVNlTJpT0qRwFSkQeilvzLhRY/yD14se8d9/YLMvicmwP
91ZJGO0DD4VHVW+tfBEL/yZ8ZlfF1Gek1NU2iWK5aCrj5ylcBQiVUjDZm2oQowf4rxtyOfc+HzP9
xyavose5jYmnzqrBnWU1V3BgwNya6K+vIVtim6YAgyut7A88LuRbXvF86EX61AEoeIQSRHw+k2+F
HKJDLIjez7tZjHaMhpD3Zt71c2ajac5NrUh+vzXi0U1k9qo4oX2pbeV97rltQMqSTUbfe+oRcEux
rKXodnObRGovmVI219pCGojl9PT0km+Qm4uTqEQHgo9GEDayjVWawZpHhnxLNQODGmwrDnMfpWVt
gjjPn0p/aB8bItBzIxsGwSHITCTrp0YYDY6rEYNifh4MNmiZa5cSnN5cWpkXJiLFa4cJ6KX0x4+5
Ut8QQUdiVF3OuyHauUuMgYf72H1bvEi46lerktUL2pUPcy3dzgUvalYa0WfU6SN57/9s4LOqp7Gp
xxOu28XKy7iOuXQu+Ko3fxoE//emM/Dz+tVBqvXAOOb9ZgC6nMbJZHH96+D9Y6kQjytSfffVcNJh
IPwVnRM0n47B1GEyeA3hzWlIdZtHh6wZVkmmwa75ahZmdbbViuT9a+T3noiFWit4c0zn/mhiNSaC
wvEg793AltQeXBzWllgDLcuAVEI2LVEF/oS+ltfvhIZR9BqLpaln6tH2hvBECMdm8m3654o3Ej8B
sWD1q36gthTQqPK3Wt8Mb2YeL4mbOi+9HuyNvMB2pJAouTfJ+FBZgbzMG7+r5KUzcbisGlD5fxQk
ia6tldpS/izIXdgyMWNazC0IvMvL3JVZY206ljkhwekc87H5k4Y8K06aJtP0fxeEZF5WKA6hG/Tv
Ai+O4WnEWAf+UVAOwNtC12+WX93PVUSlNpBPHVKL02XNx+bNGGJ4aQFzWf1RELcFLoWFrP4sUKpS
W0A90FZfvcyfiNrx7EFXb/1HgdpD8Ch9bKz/KNAkuB+tKlk7/vu2Q7hFwVPTuPdTwddN9FN4OrKw
5b1gLp0HPqgOK7pqggv9uysAaIRLavBHX5XnT/VEwDZGY/yzoKsmq6go3P3RIAE1QTamuR+PBDSp
wAoBxPEAuIHlTVee0qe3LoKYndoyvnX+7CilhTcvxpjVYwF3FblerPxaetdOKmTBWMrgeOlW2Lpl
1tVrA7nyWFpiHZQ0q9QttWsXRu3KMwXOmKwLVp1mddeAmChnC9trV/LvS0ulvnb6MFLPLa+BMFTO
1hVXkLAa/ZnZtcPNbQUTLLl2I9neLlAizpZYlOZoJeiFjf2A41+UgGAh5nHeBba7u+qkaV9Ic3jT
2ayLIFzEtQUGvHD8FDxwIJcAXzfUc/zhEtSQJbzY76DY9fE6hWh36TAJX/MvkhevNbGCjYfqIjJS
BH6KmkTX1fm6i4W4pIEs1l0qUs6mQjdT+vgiaqdap+UQXmC71mvPHJRzWpbNurNz70yVdk3Y2Dl3
6dit00Czzl3s9GsvAKsSZPFIaaifA1mpa/wcCW+bo7ZOfauHN+nq685LOz6Rhzc6LyI2Q8yGePor
MgnAgMKejK/IMb4T6tkfnc+5zAEkfUxdHtnDVBVZGiwDFbdfzKVa48Vbwnvmcm6KsFm97honW8+l
vet5S4XY2AY+u7YP02pcoIJsTtHT9qD2nv3CWhkCVJ2hGz/tkigqH5JOHe+7LFUnSpuXnrymdF5E
mf6Dr6x1musmZfTJqrQ+z2WxI19lEYeXucxQiscxLNStlkfJRqaOWBcFiHwwUDZP8rBGJdH2rOHB
R//sIW/saJ1qJL1+r2CIapnkRnsAlfOf6pES8hHFrZ2ruOe5n3kTDPiLsSogxdmXWAPP9e4nu28h
HfxFVsDdzNWxOOZcvHZhUyllxtdRNKcIIYtF1kXZZ2e5jwVCnM95FPb7IlXjVTIdL7ELdhM7/lZP
QCguCl6dlznvWvMYYo71qWums+qQtdkpCKG/2AGyilM72xhjWEu1gIbg2zcVFWHYajQYisyE9WtU
lxRGwnlEMCZp23TZmap3sJyuueKqrUEN04vvQTzeCtfOX3InabeWBD6minB480LmwnOFVqsWxTAO
5xyu5Qk2jbXoK1F8FwMqcaIl39MZPVrVHtFxdPefOzX/NrfMK8zGiqLpboFIURVISp4nbup/1lgs
Tl0XqGUsu9TryPzwwiuqCLxyKIsTea/yNH9KCOsfDUBa/z583/11LCxZ09kigXk3HQsUnT6mT9Gv
T3U9gtfJPcIRHE+1KsOt8FfpXM/iWohCK5uv4/fz/BpNXerN2hiIh0SdQgf34nkY82aq6Fc+1Cz4
T78V/upgPqah5rJUjFa5X9WfY8lHYzjYCKLcKz/WQr0MOF3f1GmTaiPpdTs7CpH8TZI2WpeWSWKr
lMSJUmykDfACgZsiesSqZIko5Iq4FgFBVQaPRqNIpHoHVnlKGDzOxwok0pYx8o7k59QXpFL6jmWY
D0VMC069Z/ywWENcSS7q22ZMLLwuR/9Jt8odnmHmJgNPAcAoapUHP+mWBSTKJTpSsAP8ZN1H4i8v
89y9Oob9WUS6scsxXK5ABKipdgRXQjiosMH3WVHewZDFAC7HnHcpWa18tEyJkgpdztHIu20TlYdO
Qbc/TNrhFuAwE4x6f4XvhXCzZT8GkaaT9cLpGj8LgG0l2cW0ybADLuUqS0qNxymSBjFGHRtfaeKN
4Zf5Chu7ZNVEBa4yqtI/da0ynJHSPCkNAXU5DN2jZtyiNHvvGzO8KJ5XvDYST81BRI/zXhRulH/C
/2LszJYbV7Is+ytt9x3ZmIeyynrgPFOiJCoULzCFQhfz7A4H8PW9wJtVnVlt1t0vMDGokEQSgB8/
Z++1x9Z+6oxxeJ78MX8ymu8UOuG5zeNXNToaIV1ES5eCMNAsCoyPqB8OxTDLztyo3ZsaGlO7ibqV
F6Ex13l5a5oAi1j3h6fHQdDhuOBqvcSDU314lXNHRLCoqdHNtHOuHdUkSlvPP5AaqNZMwMbdFNb2
D8OdNgA0782AwpEueBJSRYYZ6bfwS/ZZo9w1a+0hZop4xFJSVZh2en9dY0dZKK0OF5UBFJaepL3L
fJaGmFqATXs7gYrAT5Y3eOaE9RFDDVrZDg3UuplH2Mgl8Lsx5al94FEOltAvNPJny0jSN0++Brab
XdLYE4ehpDtUFdmFtXXrZ1p8qQMnvela/VYR5XlqkmszvMRen/zARQxotTsMDsYAUc0pZS5477mT
aKgJ3LOym5Pub8oorQnsSnXyBq+MC6NzHvO6BPO7e8Zu6uhPFcTXIMBbSuzSit2itnWGolmVWYcq
mP7nrpVhjf8f35qUo7e0JQrajjU5VIl+6jpLkeMsh3cyuzaQIpaBHUXfdpF/G8FkACXX3GWQrgAE
5qdi9IihY0i+7xsCCBtkYmtJ52P9gE8V9Bsw6tzaeQhd0L0vSLZ8boRYJ2HV3+Z/ySWXnu7Ij5Sm
/FmjdbVIRqltnMz5qWpDP+V1bePlWmgx8pK6qMFtRlTsXu3wU2LN5y5IJreBq/FqMVzWk7H65UfK
XfRQBg61390DLasunUBE1FUhDmTyxlbKpHVjaeyhhz66GZ5XHLzY67a2G8Un5lr+PiyF3EL3XHTz
9LtVPncPt00PGhHLxxDx0pJobW9BlSF3bWwWuyhpBrA/tD1GzLifet7cJ3/ocbEHFoCZUl1M8r0N
bnCmNu0ylXsfXqJduiTtk4U+hbu0Nw4ec85Xzv9qWQIzYlAb5bvEkupU6mW+i+avMC/lzH5Vvtei
4qBFzEeWaJfVSVP11dEzsQ8rqQCcWd5uaNnM513X4HdPFZFtLTGzUpbL3k7SK9MZ0BhIIhBB8Rvt
iTpRz9R0qMIoWLLpB+HKeCrEJrAVCOCoEMyM/k82LjvIA28xW0NbdvXRmt1+CXR/8hRpJHl+7h9s
mCWLpi+6XTr4X1VfkhWdcY3obbMUM7eoFB8qbvZG1QDMEz/LDJ3k6AT99a86WV4li/FT1AhjVRBd
sgpaAgMzEXT7SK/J2OvI30o6devrU1256QdCQGNnOlS4DrqInzi9Zj+hy17R82mzmeaNGBp3iSBC
bKmw3w2mA7cm9n4UHZZ6ahXBvr/Q12PmjeDmK+c1zFGcG53+buijdlQ2DnqzIG7BUtrdbTlJ+8xu
l2gt37Wxdu5eYn44HuJPPZi1JJq1ctD1bHsrdl6aWbwfBunZ8zBoMUq9SM2+DKowT4GrrZOx75gB
j+Z5RPftxuZPIFjZppCh3IdKiSVvQ7HTVQblty7jnWfoCQ6F3jq1ucOhSG/g1uJzC2DxpeiOg9f1
r0Zb7WHcW0smPxiTJ/v6OARFc/KFGRwHN0k3WLih2k9J86SxgVh5+OP2nsf+06/+1Kr0t+zJrC1D
8xeouPDZJWg+P9qacF4eh0QU7+RdnEyyPPBBogIThFX+bIziVegyWQ+J6e1BBIu1FSfR1njg4wv/
ueSrvTU25cHX+/RmG0jAY8u3PpJe/2Ir4P9qVXYZfCtEtm/9GcV2sQFJaq/moJzboBW/dRetejer
WXJV/u7aeNwWqn2lZ6ujtorPOpbsPYVxfhjmniQLs7EHz4iLLuje7DZ2Nk7NtRFn6IEs3THvoWud
4V5ovzQPUp+IZIKSCHXnIqozAwmMkTyBpBDk+6EU66ZV43cmfk4iHMyxLb46lCAAzoIfdTo469nl
6rdMHAfNZA6gHLJNh9+tNMTek2mzxxO9s+Ige7fNGrsGoIs1ws+NmJUYfRyka7RC0CCkeTCzNj8f
HLfr1iYjUoRYLKV6Fl3aMktP3Db2Rmb4SHBDb/G4lFRkv3Wjwso3OzjoIsJyY3dQd9q1kLF/cLNU
rqIxbF4yJ93lbWg+++nQrWKHwpZS+SnBBXkYO7djxIc+CCFrdu71YSnZb2B5uWgw0n9U1pzumZfZ
rU8SoHMiWnu023YSF9YqcNRyyPyXfHKqS2AG6weH1KcH/GqUCmlbFj7FSF+lbJO1zPNDQn+aXNjo
wzE2CbOlH1nbeIfIgsI1VXRJw14nv7ooHML8HOvWVEO+jZqhO/giUjuQ32JR0nNcmElS3I1ehAdD
J0lWpTV2qFJ9wQRi0x/8KY2exmLebDv+zLUjVbSH68DQzu/897q9WElWnWPTWjO7U+jwmpLwxGDa
KM98gT4UHfHnp1s/AhqQJQZdRntsnwYyQVZjjwDZTyT92r52d3lKoiYNnnxlaVqwIxQHWjfyOIRa
3go9dPnUFf5BJJIud9fHO83UAIl0aU7WLTu8WNdffaSO6xmz+NLLg+MFB9u3omfhyvpumYRT+DQy
uBmNmuZ+FLZ3I7u6zOKfHurCZQuXYjOM9SzpNfEAk4mV1i2SMr9E0NMptcLKnJ2D8rONy+YttfqW
UGa4bI9DbHfGb0fbZSR48/Y4FhWrVm6m+eJloRtWqY0E5nEtPx72VWuvwcwdUSvnH53brhgvOS9x
7R2mAL6Q0OpkUWlJTmsQD4kmh+K9p1vbq9b57rxkleNEWml9V1NA68AgRw93uPrnL9D6IDUatuQS
dPiqOOSKTOCSpj6GNX+aV2Vn//iqhB/qRLQfUi9+sWbNK5NbbYWCEgVNY7y6Sh3ZvATXzE5unGZy
LcIAqxMUyMmU+GjTkIBxH4GG1Ip0RQ+32wWyavYk+PxGCJ3cPJsBnG2aDh+LSG7sfv0LuZToi4qV
F8xskUTkG2FoOn4xmhdewWdtCWRxNXP3BDVa6HfNLtaK02efrslRFE9ax/sq2sxYRTG+4LrVD2nS
yq/x2I622ocS/uHUW8YxA4yxjdrwxZ4FvgpC8hH1/rI3ZXUaw2lRVq7zQv7ocLWdcV+PZKJFHYII
omnNMzColggizdszVBFJEH6mkRmtLVZdYH+t8eQw1F14kVS/ujC95oQHbmvO4GUOwuoqmlcXg/+m
jupuI3UbQbxyytWY6K/xI32D3Yq/AqU6Uxrd8IiTR1upyNM/mIfR0AqquyWbfKsy7SzMKVuX+JI+
0rxas3Mdv6JGmYspItjbDGMINIOTbokZHhZD7GV3ck6Hg9dSphQsvKYJNVNwky2U5/wwFQ09yf38
xHDNPA9Dj8oHBfaEPOTeixEEYI1JqSCJZ2UUltxnLtI3YOMenzG8obgXb7JTnxTV6grYzVvRB/C3
DLTWptCyG6iY4CULY7oZUVl80QO0Lo8D/Fh5AmqOUI3FADhSve2w1yAWyrXdpAukYZGNyxuVyhpw
oUJnzb85lvpJyLVGUy+ECJZ7d623tU0qRbZjwNmEHZra+RBqHmjcXnfWcTDIF0l4RouS4ELDcy6y
jLOn0ndht7QxRkOsvdom3C8OySaqbOtIOeIsCFJrjkGeRnvN89nNDM6cEtw7zK+DRiQ/0qqlSmsG
8pctc9ykZiBAdyRk//jR+XFQWvmjI6FnbSZtC/+xHt8jbb5V2PXZDobs6mShtTFF5J19wWJG8TOd
7FpUawkdCCWgP6xUGcZv7Cp/VMIs12FROkvVNvW9I+xwFbDoLmphfkxdmFxDe0quroyGnRrbz2TW
Spdp3J1qqw4WkUJ1E1XpfPoh4yk6Te3GcsKbNlQXsh3TnZYiMol6eJZNbLirRnH1jt2z5bzIEXuL
GTTOMyt9vhpkYu8w05B1QhPU7ssnRkDjs9uRg+K7yMoy13sCS7PKpdBupWGstS6vzim3cEOP91SX
SOVYdNa2P5hHR4Ptgv9k+ZAq63Wu7e2EN9V3qBlT1xye56Se0YkgVLXIQWMjjI9Ct6AZWQWrvTdl
J9mWeyG5oCYEnJtsRlqF0bAhbhKzmzWieFefFsnBL23Rk2lsKTzBLGEfWBpidFQfaLK+ogwnomHj
9ijxjp1LqKorzeF6qwyEAE49tOsqsN54Q4dF0VRELfWfqFhCKG+Jd52tVWTddm/NYE38oQQ6Fp7D
yJpwokswYn7DLBBcJqLpWb9n/KqoSZvKYDcxJx6fECDsqzn6S5oFKvBZFc2AbNnF2GZqOzJ+sa9i
BavkB+aQ35FALd1kLSWtzR6iSNtbo+vhntbeZSiVggYDqFbDE7GwKRuOBYa/xOhQDUTDmRyT8Abl
ezMGg/ZbHWU8PhHv3d6BW8NFI6ba6qPmVYtV+GRV0wvji3Td0xu+pON2qGIJfjRRz4VeOB/aNNYk
V6L5zfSy3ZR9K08gjt3VkDIoD16JsgiuOonGi5zM52dWH1LRjQhSWrkYJXcdZfYNofOed+iorrj3
5OPN6pmx6loB6jk0kTZ6k/Pa1BQl5HVzk9dGazGkzrBCTWZtpS6rJy80v4ZcjT9SM9n7Wd6jNEvH
HwkRilAqYzCSLjuOhzpzslGGg9OE3MNQs2+S7yQW2Y9MS8MNrlAd6GFQLSun7WDF9Rj4aBjhgiqd
G4tG9IRvaGuXbDgGQ37EYY89q/9AaM4OqdJ+2UAKVkEYVhvHnN0tzk9CKr294evOQhq2/tLSrAE8
M8yQubYFYtgQc1/hfiJ2RGwhqf5u7TZ5txQ9ainfKzlTz1LE/GkXy3ffGPxtSbY27D0tW6JwdndC
88kIwbWxlfzOWxk/cxtg7Bx0W92opmvX2K8dhQrZ2+NP2jBHVXkrL6yao+bQRzISuoJq0N8fUO82
hqUwWcScD2511JLKXeWGFh2HydQXthalm47p/1VlApxs38y3Vf9rRvR7dR18d763mPKvvBniGcIc
vxQ9t+agHTFyRPrRlC+eVwG1HXvI3PNtlo01DaVGfqhaF0+Rlfw5me6qGO6xR3+w8GLxnDtY/OWE
+1YI0ERGLrcNmalrn0nYug4z+n9+4d+KsahXbY/CqZJZuQEswaxGa3BMTP3VCVJj547ZwNY7eHNl
wyxBOttMH8xDPU3veGexaQOQOUZWc9dYFZaFj5Ki8kftmna+feh8Y1rCj15lmUtvR+udZdXZ9ywp
EG+k5FXb6u6D0fmlCfPct/5TVDePejQ5DLaxk94QHR8Hy2uRLwX1qXRa+2KZyfegmhbkOCngSPeY
0dT2kdjv+ulxMOjWWqZWX7wQyZIX+RuoeeG51fRmG8aYFNza1p5ClD5bBj8SxN/KFLH8ECJfBi1I
JO3u6aP7EiRT9lomByubPkUUW6zdFr3oJnkqmrhaYyvpnjJP/YiklWyEJuUScdN0pdY6Nm3rrQqc
TxPioKcxtoYnFf4aHCmxsbAMGRa6InbCIIkr3mXV1JtHvyUpW6Z989xPS7l14pxJlkYE3KB10+Ic
y7CDXZVOx8R1rwVIDWwnBRPlXO4f1TGnxzkTljiWloDDiF+KTVRFK7tLvtzBdXfVDOUbMRZZsv5V
0EFetaIxuCtp9TKDbtNOyVbDC0EJ52wbkpkx6ijnVFq0I12vKDde6qqTrTa1Q5XR6iaQnDFd520e
LunVercgztBNME5Cyk7/Sh8JUM6JOCTwqmBLVOpHLS13ysVb5VhnEEIGYDovPcJMYz83+B+6xivO
BnczIcrfsLnOTiaNcGVyEWJYCNcRr/hZMgJdJpvJan2ueeG8qtZ9H8xgWNc5K0kxYdOPZMNdWn5E
Ln9JziZg7wqQW1TUG9yU4a532gs+8fIlH0H1mT3ekbIaf1Gc48wImnOWNJywhEoy4+leuiq2PxlB
gIlBoAD9JfnGfRFildFjOGCzZkiGwSs0MFxilCGNbha/EtFeYbTWf8bIjM02jJ7RYKerIqvXZquJ
z5J28pKtWPrUhR5xXo3/ZDYvUzBgEuk8+9Z4DHTw+TWaE+4qI//0CzxiGpK6W/QiZ6x3F8by1MCW
3CPgtTdY8pG8aRXFo7TBryB0I4rirkr8W2MvZw2eXi6CDAR412a/89j6lViJdYoTUPRex7rttWGz
8914WvlBl20Cg2EH1T9oIItuj12+9bOAyPM7Y0/JBd8+NA+lGpsvknd/WzCYPkqv8RbYT6tlHobt
Nm275BxOGd48LBG9HXvrAhoKzCu5mAfKS1t3A8amKjg5cYd0BPl9F2hLPW5NTIjtsAG6ZZIeag3I
F4HZET3iPMW91m4TujoLdgDCdvAT+H6PqLtpCSgWSUtDBdC1KTU+L/YBvoy6Q0vXaCEbGEWL8NhV
SXCoOhEdHwcHXsiWmV18rvuSuacYg+OY1MHRmL/q5IQmrjXKDbdzc1EP7xOYgEOPRo9F04pe8wrN
sl4QrYmOfrhBvsbnYbfUM5n0d36VjUd4xfbKNArqZg09jJ3a+Un4w1fU4Z4JAxvXLAP5SXCC5Cjv
Gf4EoluTgTbhD3Lh+yT2FcVMjGEjW2PhOMpgQLtfGE/dEKR7d0SxjhgtvmSOltPd8Y5mE4yMGd1q
5VuDt5GCu1ZLIbDUWm6apimtg0312mhc9WUHuyDybIsJZffTlMUx7azoxUkRsEkv19ajiBn5h8a4
QQTuQNTGZ0oFC9qToEY6OkayTku5dHwqQO4y4paxl9rHffiG/Jszsy49vIT670l5RIoxVnV0GCCT
3oKOKhqGFWk1bHlJ31brnWolWGoj47sTQALTvBx2erdkAsV5k5gG2B0cV7r3kUWldoR5te8jDBVD
w2XN4Khf90U0X4vzdjTmw5MABf3W3rhd/G3rAopZNaJGwCX0/wh++D8x3GRnWszabdN1PGiX/wrG
HvURroRTQmae70WqK2hcxzYQ7AD0wij+Igv/z6/h36Lv6h988+4//p3HX2TTtsRAiP/28D9269v6
3+f/8V/f8a/f/x/b7+ryWXx3/9dvOr9sXv/7N/zLD+XX/uPPWn2Kz395AIc1EeOz/G7H23cnc/H4
A3gB83f+/z75P74fP+V1rL///sdXJUsx/7Qoqco//vHU/vff/zBNcjb+CwA///x/PDm/wr//8cJb
BCH+rx/1X9///dmJv/9hm3+zfEe3Me5apm4Zc2SR4vT5+x+W8zfPIEweXKwDI1oP+NDKqhUxT3l/
A6dsWB5oMtM2jRl03rFGzk/x8+Bbc3H7gHltslf++M/X/S8f3P/+IP8ZVE8iJa/kn8HxJo3kOVSe
PwK4t+f5/w2cXbhpl+oYBgDxXuupsfYNYx9Jcc0i2Or0tNCwsUnBtFV3uGnz6AVOzjMNnDOSG4oV
19JO6SRI1unJ3RCtf08Ne6QHMbQbho7+nVOTSAvZbNCV+FvC57w79eRXn6X+JdaUdyeqmZjMTr1m
GYZLd0i3payu2tRFz10ZYzRPAnC/Zuzc7amWezeT6erxUFcy3jRdgao6k1eKaOteGxOnfmFjX0td
6z4W+nfqVOPl8aQmghVWTFwHZNux6Um7V4/fjcLCuFcYdK7OUP3wo9a4F7pdH0cvIaR0PviNPhfY
E6YI5q1cX+Z0b+VMP9YAGLDj0u861frST5jc0rFBN2K2r2gYfjtTMF6GUI4M51wkeLFz08xpeovE
qfKs4OJ70+c853omegMLiVD3WkIvSBiiQ695PBwz/KNywrofe9vWNZN1r09iK8JKrCWfw9UK47s7
/11gOnDjzK87aLnyaUFYx6rWMzjREMSU6b80RpY9YaI0707waTiw/loK4Rtgxq2LtemeG8YyDKbk
FHptQk6I0u/1CB6stv1x+XidlA/p1uxg83WZUFd4qe8waHRcyZPaRak/3ptcZyMbmxAF59c92uZd
Jc50LclF2kWmYXK715d9r8JTlamfPgnEbzJ4qS29ujuRFd1oXu4ej2BBI4pxg4ikU/kuxqi80xLx
T7VTAGSdRHl3e8866DFtAFp/SJ8c/6eO3X/Ftokksr7L7wM12ZY6EUOgKop7NbOqnCQD56uc/B6S
nZpmLHRONG29iQ+mSWfrPLkldeRtxlSMbxNg+bUVIGLUhbtFqjW+WZaMNqNpVH99hz9zCDXXfQp0
ByGpXgxvdlDQ1KNuWReuo97sEfwiaH5r9XhYIMXDVp90qLjppdaOI9/ShvCkxMuB8I5F/1ZTTh9y
GAR/PXSD6s3WZ4a5XukLvH/iDXC2dxqlRmkhJvEGMqy+mJn4eDyaqnKr0d4+0UchBFJ0b7k1mM9N
AYQZfcJb2zlqJVJzFjN+PQiRXc3uowteijpduLgOX8oyLoBVDoegiKenvx6l3aeB9P08cyKEzN5K
rSMHjj7X8fEQehbMsdR3d2MKahn0H7sKLYaxoqZFb3jJmwgzTrUSjGPRVumbOxCUFNCWXj6eNQuz
O7GzevF6B1YXJ0ZEXX31RHqZtIrTJBuGF2Qsfz0VDOKZpvFG5gG93qS7Wa1JqH0bwH+0xOXxqFaR
tZC5rh2KNE+eqzjYGknVsFHmUvGcNHx1S23cYAZnyC5V+BrQMtkXzPyWJoFNz5GLrTJz0S3Z4AoJ
kfZfQ7z+zzW/VwOf/sqg2H+1jY8K3uOTOdFZJNzg1fWSF5RY5gXdq/s6plwRcTsMh8eTAtPLSgSc
VcIlbTdxnNc6b3HjTZLWAs8xUspfKebTS2T2L/386PFPYqzXAj7rszE1GdiAvFlaoZchOzGz1zHJ
PXQCwTZlhgtkvehfc/7IJOO1e9w7/ckls03Ofa9Cx68Zy1clAvjHha9Obte+FE3eYLkvnZXH3XXL
ThIbQlI7dOt7wtnL/rkt09dEhD/a0pTLpKfLWKX226j/rB3VbIOBDa2MA/st62+WH06vWqbsN1gA
Xj/5r7K2m2eF3NyL1yPNijfbNZ03E2QdUPJeQaJXKYjwrk61QxwPxVnkZbfsdf0Qkxr0ZjOVWNRN
UPyZ3IC8CmajCA9V1W6xKqYHFei0p+ZDnDMxTpVKl4PjFFTaSYnUhK88n8lR7WQHIx6bI8Pv5vj4
yuA+/ddXso7MvW7UsJ/5Dr9x1d6cEjwpeUb7Wq2Q98QHP+uzU1YlZ+mpaV9KOwCVHkIsSfSDkio+
2faHjttQq7wCZmTaQVPx3qQyZoXsnFNfPhd5aCyVltgr8L8UlfOBPgfxJX6yrBn4wsWM2Gx2ndq3
dpRuG5JC31LioSMvL/eFk7dbR3TXFCnZe6YzPqONAjxajMOhZ/SxiJvSqhGPauLozAcEpeJojw7/
+HjczC9N66et45DgFEEM2hV9hUOiGtLFADPwUkUg2qUpvlWzCFKVvYe4tS89zIhFbij5niR6yc1c
FGtAf/Jd1hvwMj178QbDc8Low0zTa18Qd9Um+lJEqAK0sKpxKw82nsA8dgBvj8l5av2EYT4WvbKo
Xh//lKbkLjgmEUtV2NtINP7z4PctdI/aAG49Je3ONBsaVp6rX5HQlQvcVYsEKsBn4sLCDwKyjzRu
37eyir/T3pw+LTH3gsN23EboWBdN2hNMhi9rwepanC323giJavie+nDN2N+cExYC0HwnLTSCBB+R
RMrM0GlhlF5+puTfBCawI0mKgLkwrayClWW+wYZT3HA7JgV6Xq36wAPcXmHMLLn5TyrSfzTKW5KY
oX/SsELUp/rhOFieewqy+AgWMl/2cRO8ZfKW8VkuSIiWb2pKe/xOA77hNKJNG6rFmMXqZ6eLe4pJ
l6689nva+O5kbepG2PDau3fVhgF3MjemY4SfFWzF+FFVeL3bUownvwrwBCnZLOuua68VOmTs8eku
qQy8psgNn9yOhVTkI5YlocBcto56N8RBxtMXwWD+p2O4vI5urQd98Tlxo1iWhTNehancfZJZzdYg
RfUFPHe/0OvE+uKSkln02ZNNixwSMsZoOR5Q8V85YrpRZbsASiNoHbHMlTy7E6mAU/QKMYFEx4lI
v5DwM/QM9UKB6VtrOuOnWtXJmhaVWJmI7KPA0RdVE5rbSS7RGC2k5qQnDdQMdOzqGLnJL/SS5cZk
J7h0kXvghO26RRc6+9QWxbboFPAYOpVa3vFcg4haUA7l+Q8zH265bebPHcw7j2GGkJCv3KbYjLX2
p4smYen0+c02rZ95F/0ZEbM0uv1RSPfdbZmfdHmhwBIV17G1eZfya2e3Gy2RJxIeygyti2kOL2Ps
fdFoUAutHiOmYfnZn7r+wESKzDW6kEtt8t9V7+hXN1+qxrA3uqOcDU1aKrWpTfBYTED0MNLFY17v
bJEd6eCiAGtjnW1zRo+nz/FHjKsipBToE7zkwzBufPp+y0Hm9V5Z6H468xMFPPWYsNqZLAg8K/JR
L7CdZJNtptQYMS2H+fD4ih6AtXBTLBA9HIxFigjtYtHkufi6kV260FYr3e8tQgJaENkMf8OoY+Zr
t1QiY/jktaM6cgvZ9EO40bSIKAoXMYFNmlI5kunRpCl6QaXeWQmMVSN1mAl0CDYx3ROGaXZ6+utQ
1u91ZhUb5rzVAYnQPw6Ph+gFTPbBXrRKnaw6DEXBiMPO/fIQhbvRmOy11aTtYiDjZqFNRBsBob7Y
cCeKaSqYEuv6plLGqh8JUBv0rwnV7JJuzQ/G6CDlUP3cWnEZhrZfoCmW66QnDbBGkCgLtdNd56Qy
Uu8ckkEuTeFKhjyRufaRwKy4V0BB0oz8BHygBTtAsN15iKccEUBl76KaLId2DGIQbzo/d2LJxchu
H7MweWUsFu69Qqx8ciaZcTMSTTtlcCdKDkFEYveQamczxpAUcousJvMUilowbLTygx0eaCQ0Z7Mr
SPmten/hCkdf2wM5KRXY+ymxv+LCMBcaCqRDOKLxdD5rsgMPQaYuRC40Ny/rjo5zDOnDrlGoIA7S
XJsskYzFRpR7HOLhIuzJlhjilvQC19wPI/JFjRMVDxRb2ajfjFbdbkRv8h53xqwhZtm07ZGYiZBE
iLRlY4fYHlzmNA+vRcEZarNo6VLs7UkRx+AvKUDaYx8GoOy6NnoiIAxVZWDvua+bC0sXczhEshSm
mz353XDg57L8TuUtKePsbPSToi6LO5Z/VoRYh62mh8gXndJChul5G/w4RApNDD7GxolWlhnJRT9V
Z683ymsDCmbjGFqzzHPzEE0eYs3JXFleL09J5H1JqzeOE9j4dY8PchEXJhuton0TAU4LNyStbiwD
qCD05w6sTcQKhsPd6SD4WlMNFTEfS/Q5dQU7g2Laoqp2jNcsRiWNGfDDdTLsla2zMxKT3DM0bWvd
M5E31CYRMdDkj1YyX/2j5mFDbNgvTuE56QfnKH3CDkLKAjMl+0BoIUi+DgVWXbUrQ0ixDkNpLBHR
hhfsgT/oxCa7kXko3dqZ8OeSnWKMQuz8pL9kBSEefolWGd0NsTKxvRjyaVgmpKzvKbj04gosBKP3
fAgHcCVepfcoK9j7xjRLljVkmrWYQvZgSvWcRfHBqHP3HBbBtEVt+Mufsh++7LO9BnkIFeYkt8jf
nasexB+JFibo5TknzdhCLm0YEFmz/pIEJpE5tM5Pj4PWKAzEVrjVWnsFL0IcoqrolqTThEssRMaB
YAsN14NzEdJEC1RaoTgEyc6z2f2Q20hHwbf7ZcBEZ2xlvI9LcWE7UO5d3v+zPWGIZbEvlxmd6ZVB
JxgBaHkrgEUVLMzrYIiGPRIHzm1GnA6KsyWOq3jHbb5hRDQwvCUWKa1r74nF9WI19gkGpdxLC+F1
0vq/ekAltR+ydYm1hFl0sdSbIbu52rBJ3KxFS+udKREnRNswKhOtgulgrWUgYloq48EPkLixLhL6
CvlsVfXr2LIbVDbSXwYZnhIKmK3d4FTgLBV5E18Qn19AGme7Zqw2roooIwezX2H/L9loc0UYgULm
FXdb6fVr3xycfUNRtOxK+0813zN9EkuMms56gGLbTaoN5TsG+GSiGjajF7ZR6cvUtEtlsSwxo5ds
WOjZ4LYv6WPUpngr1Gj+L/bOZDlyZDuiX4RnmBHYYsg5k0km5w2MRRYRmOfx63WyJZlJC8lMey1e
22vr6q4imQjc8Ot+3HO4uW17SQn5BKdapPc/QkpvQR17M3vpzUjtGBUeKBLJvDR+BX46NCeLQPFj
mtjag1WbN13o9jFTxecM3oOOoHLc6FI2x1WtzlrW2ddcXdwTGZZ9g5tu4OIb46Ka6jk7LHV7Am9Q
74hF4SCn5tsDyJCPK9v/KpZY8XhXiFu0ZLZvZ0yGyiTLDayDjD0E+U967m5rJutQWbiq8c1PaQSh
5DajfMxaannUDLrx0rS+OnxXrhgSOoo2WEaggHNSCnpqZTtdYCFyiNcp1cKjesLQqRJLCpOO/iOt
zzC/W+yqJAQAGmBApcsxPuMX3miz02AX44Ik1mVHH3K9i3GJDr3bXmLoUl5vioHwG6iwrmA96LoH
Z8BTAyjksaVU6NoN8zm3c91XNYTsKGZ9jYZwbgz7Y5H6F7wanenIJqUWT7+i0qbQGOu/QpmDcTXM
YwPaTbdIWcaIXrXpYLCsHJ/y402n5u1hXMY3Wnw0LL7Wt5YOWwMsK3ml5KOY8cYVQPco2+q9GLDL
xSljkEwUna0LH27deWTkf8Zo9meUwFkmbY4fh6l6Qg7bNZqsg7kulHA2la82YdBseaIaK0346Etx
Ayta7wB5zl5eKPYRnKnrW6vj+EUaKYHSJRerUX7mZBGXai7/4y9Pdp+tO7u1M3+5r7DNuNYeO/MK
17i7V5g1YeakxaWnzoX+gjjdG8K8lmMWyt6kGSy20XE6+aLo+Z5l0IkepL1dv+PG/OLY0fyl7YIq
da5tZfZfSxtETZ+/AmJyvYSldgnrs9SWgLXlS1lFfynG5hqTb2aNDmWM2C9Fv9ZU/Exi0+NANEmd
6hkQHYOo5WYAqdeGaa8r730ZEq5LtsJNn7tk3hRGot60gaUVKDMWhWr3m1b660jv2b7WaBTi/R23
brxriAmQPa92WeRskxjylOrACmuMrNtYNTcMEggnPkdYqNC1XAt8ZelU26W7VewUfXXoVHa1nKyT
zcQk3OGl1pfeG6f4EzL8tFOgBioK6B/rjhGz9c8VXg4Aaq1goTGR+Ug9RQe9n46kUOJ1OsqecbMZ
8rArRlpwG1jUcQNwu+81zk4DExVIcWW2NnEqX0BkUwYW8WpSOMwhHWY0w07s+OraV+sxh02Q/3Xs
8oYta+H3WNT7n9PTC4c85khTFre/znUUbymmjyLu2JiOHKjuXtPNR9udzkq6HJFEh727+kJPXtZ7
UycOQvKD6xCxxkWDsnMHropjUgZelIdmMeFdrvecj8MGfNCYBehF8qbBPdVrab8VylOzRq/3rryt
mvfvscv6rKXWB7bE6q+6Fm9nHWGVDD+2Z3yH6ffK9cvvdPUB7503gV1DAk6jiER4oRIqagmrG/rw
Nxb2RqlwGSuWvrMc9daIptzELvtOo/7sauspVUrtoGjurSnNv5PCUV/0Iw2nqRvow6qEQnBJFfzb
xLT+pnfriTGdpIR7FeUi2WjtcrChyO6rAdozCXvAlMp2Uks2yHzu/THR3gkbVWFiY/axIDtqRsxN
0uGQIHuyxAxsxVRIWpVynaJoPJ0S/Dq73p+htwavbSHDtX3vOU3/YQ42ZEcde1uf8NBVZDckAwEl
EhgqlrY5L2rNbErDDy/+wa9XI7oRkn2UmlYf8JNnXkdzXKntaOqxAUtGve9o1Vspqf5G8P/Oovmi
0iPikzqDG8UWvC/ackfnZIpnA3eMxDbgRtzjZX7ti5wVol0cVqc+UC/l7jmMVG7TgALjVt/odstb
hh1zyxpDM8S6t82dm88enlVGxwVTo56toTPiOora9cQe3Y+NtnjbpjNQPTvD4DixWHZK49xSbA34
Q3hdyYnaus0AJc55m00kJOa6eIt8eVMLfdzbbWVfUBGwWeljG9rKhCkwjx4zCc9ZnvmUJ57sOIAL
+IKotNrAKETTYGykYTNaT2OTt16mpUCwGDW9VMl2AOSqG9UeekD2Uve1yjhF+agFqzLGYaTT0RS3
X1PqGlDI5GVoymOCGeNxUMTfvrHwe47Od5v0d+ZZRCupaBawFpvZAqu6WMu6ya2ackRRG15PFxvG
W+JHHb+y+4dZUZaC3+kpL+l+LLKMx7quKA6l3rKMCWzrSJSe2g3bWuB+UPXa8XW3+zKd9nXW+ec4
ZiC3GaAxZTwGQCDTQF2WLuRplFuXpjlhOV9lVOACcGvrOBntm4zsF8hebuggnvsmDYZrPolg7Kr9
aMcu9kRK4pOHrsR13K2zvJSLc6kWfo4L+B6nhPpHnodJqtwOknYZhYu5p7rduIXX4wMvyehBwpwI
hpKmbH5o4VwAj+I7jx8nqVCi9PwqlSfpun8rKkBOtV5xEC7LSWm67jX5SbuFR6zEz2bbWA+4SfEd
Xfva11e73JlL1twS4HiYwP0shvS+VPiCy7a3ANzBWpcIgA1yFeqB1RzRY5CZVdUDZEaCOAYSN60F
SLMKtnYmQBSC1wQ/2YRQXOKj2I2EzQ9kPXEwq53cEOzi8l4txm4mi7BJI6PekrBzvbbinXC3NbhT
uXpDGxEXw7p2wiQTaiS8afi0o81wq6f2ht6ssrfK5MEV9r5L7Rn2oHoeMoQG6GFXoV81g0t2EzfA
7u/2l34oyICs+HiGdih29oyIs5SNvUNZ+BvLtt7w0tnMa7Ve4OpQ7TYJ+mi0HCOvQHQxyzmILSoA
9FAKB69wHOOukyrTTM8Fq8/m6gjh/dtMSE0JhCEjtssN+FaSF/nwxLzY7vF3fuI1ujqloryQFNUv
kw5Euc8gnoEmCmPTsA7N4NXkyG9lNdlbaKsb0hGW1ynCuOV3Dhx6tg87+G2ZW3LDilEETav+hZVw
n2oGb+Aj4gjdCTUjtHAmeCVKwsVNsCEvWoNsz6K1qk1im5PGB9/YdCYYSbPXZw/z243dy1vyBYxx
wQjh2DskXNRLs32vAOVBXXJPldHLY1wXLMWiBfN0VLMwcxp/ISDv9+t4irAd9iq4roh1D7mRwBjy
j/i+L2uS6NEB/nAuVZfrPzwr4hvrlzLKIE0mI1QQhrgajjsnG4yNM8VYeOGjJ0J4w6g/oQksgREJ
DaC0xe5hOTBnEjWM+VAZxfJDSgeRQ06nnqFOGNO5sWhzIziUQq9InmIzM+i4bJ6szilDI5sXr077
N0kJSlN0ECsTjL2yYlUtG76ezqlPvUFbI5oMvEmssXnWb61R789ZVnSbLCJ4XVYsknU0Ux12WTXV
tPL8lLX5UbXLid09+oRdHmvOJo8ZtOXBrqCWtjhJnfSXunn61Sr9aZnXlZxnf7L4rfw5XRs4Y1G3
m+7S3gAqiwvtB61HDK9jjoiud+BmsgAoUuY73YTgNL5oOSHjPBGeyq0Q3m+WeILLQxnv1ASiUdF2
Kp8Enqhpaogh2dGutKoTkX6ANIl9gHC5a/vxPpzijsG3nXpm6aRBsxjYctyuCqxaexmjKD0mI7pP
tZ7yBGxqQqM3VbYlBi7gcNGQeEq/rNvRUjitpFfkCLCCuSO3P1oDYTuWBMe72D1hHlZpsWXRscw2
0JwI26trH03cY14fkU5jJKbejyyTvYIyxk9co6qqv7nCKEuwmbBajMlHxa9jJntFOMSP+cmvbQcw
v6bp3OEZZXfMAmLlq8IuERDAoqDVagdfqCW4qFj1bAI/ZNibbQoXcnS78ppxKikWS0ada1ZsnoH5
FAeXJu6e8gSfl5Oza/TmQgNCvSO+6Im4ig6hqjuEJkuV9oFWfWJZN2GpTz9aBkpfLxk1uEVI5I9V
eEYTjTy29D2VbNvxQZpcWDRAp6PzZ1abnTlV7ENX2aC+riqfdFdnlc4Lt5ij50w7mm5jQ85PLlNT
UbRoUqFk8sMSeRxonLHMYtGVJCDci5zAPeVAKkvCS9Pd+Qwu0IvMZSAGHh3o8UXmMg7yOibGvOrj
KedvvXzJn9ta15+pIN2aWkWIzao/3dab3JLuOe6E6Oagq1yEpzEBbsmO9kEXykrojB+k5cTwSQwX
qDmfjIxPw3Y2FLK2sbNzGip4Ent9LrpmCNGzH2bVDgaTP5ozFCKgUOCFfA/4ZQf6e+sYIWrbvurT
+JTIUt+g18tgXutz3SvvsuYNi1XUL5MMKd/s6DLQB5PG2PWlKJp0owjlRbsXMMrG+hoYBMkpu89W
ZvK4r/1xVEtM80p7mMiDkj3JGOjroNQIZgEB2cfEDjxjZILp3eYEtwVSzHzopLM+jcvsT/QzPyBc
gDYZu7tgfkHAel4FEzaB5LdlYa7TmljdszE6N/BmWdNbWyADC+8UkE0J5LGwpryQzrrPUUPUEIVL
w/HUnckBtSHJ7lc1Git07Mgjhl/CVeCyC+U9C7omfc5UmCNoU/3D7PCQMrsLpaaoorgObyWBh6Q3
rN081J+SuFEoY6x/btkdlgmjakpfyj9uQPqE76+4wj6YrK1ps5xzQLb5EnMnsN+MnjICRR8X38KK
yQBCMK/QN/G6gPm1MJNbqTIEjZMgJUmxp9iAd3GMVKM0VOypcOkHFNJEpO+paWCEzSjb0efZc6ZF
415F03xpySt+6OhK6zgR4h35hOiPZuERAKpM8zEiHIfInZFEi6nIauHnpqZulLw+CrvcY/JbPlMF
xSr+U9zzHlOjPjjpJDelLQiUQDanZ2lgTFDThklC4kEi/boDY4ZCKZQP23Ug9HDAqauNBdI2Km9A
fMuxCJ/Y6e90lyDWwCTnjd1U8s/AyibWsumbBeq9q35jN32NLa70iqwg7pWU/pQ6IhK7XkaiFZw9
ha6zlv8SNYWH0dW32ZlJdKn4Pgglvg1NDQ5frM+m0sZIeR2e7exW02TqkHBdgKgrzuL6vB4iTxdA
elvb+osp7NfgIjnhcNXm6KwhbJ/6dHhZVbC+MWxpoWXGyWkH40R0hbIUs9jGNrXUlVa9tNpdSCpu
uRY/r2ZJ6K82WUI02Q0855s0ASUUcJv27Zhq20Wncoot7Ta9L4rG1JX3RRoneKK47wq3AUbKHfK0
+jtQlLOuzRCogJpWOTQBOuZr1ZGZaYccSvZT4cbcPsOyUFNqwaEIQoUpfau1Ag6K4xSt6pGPFktB
t9g0TXaoLfFF67YZTJAhkfhLKjAhO1pIKYjxj644m5r5A2jsU3G1HJExLG3QoaNh7MB2/XZlz+4r
W76EU96KrD8jq26qovljzjYLR22iZe3FJdth5LYe6rQm+3XbbPGO0zsfcfnsxO/Maw5jdnzpoyao
13Yf2aQDGI1NnyIyT8AAPyYLV9LRr+snM+oADtjFR+xOG15aDPmjDd27NrZ5qX/UePdDhVCOD3Lm
s9BXsR1oFCyZpr0K+n6bTjTVaCCrFUB0/pCmmt/QuLOfJpoj9GTxmnV9tvLsGPU8ZFUM8QOOxrWW
rDyru0eukdmtoLUHEmqZPKe1+56o9gPC8/jUJFa1WU3YfqJzzja7GHbDfKSc4cKxsvgkhS2fvhlx
tcQ6ErrOtm7Uq4ehxGUvzZtZtPegHTuwKaa7YWmi41RUOicQ9ZyNVL+nLJ1Zq5okmOONHIjYKisN
aE7aASlB/iWfbR3/+UtGX9O//79+JrcYxRU312QHVZvoLZ8ybcyMg6Xoe6stzRuj2oYI8l6RTX92
b5ioigfNIo3DlQJRfbrRBlFwl17byz8Ozf/3sP5PHlb8pP+bh5WN21f5819NrP/8C/9uYtXNf2km
o4/AKqqqlrDc/zSxavwTXXdZIVimxeGs4Uz+DxOrZf5LGIh9rjAE2Nv/amI13X+p9GLhfnWQdAyc
Av8XEyuCsPHfTayqifFZaI6lWiYtWlhj/7v/2dEUM7ZBmflJ1D8oc3/MuO6lQj222m2seZWakO11
CijKydlEendAqPK0TIaOIWFk3Me6H47YwDCo9dZTn2wf1QX31em8swdzM+YfqX2O58c82SewudOO
+59e+Wqr+lmxKzOEi/XT0b5MBaT8uNFy5t6x35i2ygsGIPzd7t5/1RJT+QDFftG/inetX72F9G7W
CW8yvxte21SOhZSZeuPyKmleibPulI17sJWlQaKij30aQoK0+Jx7Yr0Gu/v6qW7eyiF9+iziZ6zc
7FvPugsneEsax1gyj5y2n2iOX8Oi6C64C2yUVb27l1lw0Wg9m5yU256VGsLzznHjgD2Vg88+Uj5L
mG7ctuOsRlNLg5Je38p5r/mP6sPDaD9B5POolqm/Kk2ylN9Ew66PENmt7sBqRydnEbn01DPFD0Q4
lG1DOJwGH7JWnfqROUdwn+hHT/XqAjCg2c0ouIgeRu3X6XY9L5C6nv+O9GcZivE0ZNbBlGdJTGmh
hqHsTsNs0cYQZBZK7sqiVFCFYg7bOFI9ilAt7BEjwjqWzd4z+RrThtIK461s2YbqH3rc0RTC4bRh
YgoMdPOkO+rOedRHRJi3pPimzNbDfWGxMANejoSJG0CZHhoQvGvDxIShT0/RcPCCzO5+JUbTIQXq
aMexi+MG5w6bEWLQehjBtdD1R0qN+CHMgdMFrWrwZ1X3iYG+npG2lE1QiTQYd4txm1gJ27nYk9rx
ueycTVomymE9GAVsm+gs7BskInLqazBaI9A9+pkybn06IcSI/AeVFNrgdVQHyexUIotSPZWS0iKd
K55h/c3Gi2Fa11HS3UrE16h9yWtalXyrhoeZGs10vK4M7LLufcB04do81GyjLDM74YbwGmpUKoRL
6oB+RrlhAFzEyTFf0+hRYsMGs9nulX5riE8uLeTyDmM5YziirZdHZEq5tI7uk5b2dEKVOGjv2fOV
7NSLyPjQZJOfznPIdtsf5ohKUGK7rnJUGURKWjcSCutkSjrtDh9t4r3ClbaWV4MLnyaBbGCmVAvV
U5cMkevLMbakm7vtEo3nHh8JvvTGwFON42GY5c5q/bV6XW0nbCgFQiL+oJ8JKtfs6wmy2Z2nWw3e
7BbHPNHIen6166+hvzQ5/8XlOrUTkkPGIKNti9E6ihakL/W7muIlVCd5kl61Ff6PWMPS3SWGOHZ1
s+uniRXFj9HZJGoxPSZvQjSBCePDkdm2cto3xSTwTJfxiOsRaAu3kqT8Mt3ypDbPQ0dWZfISi09j
i0usmz7T7NDX33L946gVGw7044iPnovN6RE1+YnIlAdUAUe3hMhArUv1ElGMQ2rXb2bzOCXLJlOd
QxbfmAq8gUhwzaQlUfaxXmLlMe/AJfo9zkxCgh9Be8irZJsUvyMnkaPyWWoP6gzegGuDUVv7rP7T
OYYvRxBsJv5rcwwtjcDh+IJv46BTDKPqjymSlWs8FLZEiyN3hKvOZC3JqIpG3mxZHZ5BAmxoJvbM
u6SWIiMoR+geQOCSCXti0u0Qx/+kBSRr532VCIgtFB9v7uXXaIQEFqn6G8uRVTY+m96hOeeed0PG
y4aNvpoR5hrNZMdaEzWOTNiJrQQjlrFhrrvDqjlny52Ki2nZz9Nc11stMtjVVMu1bbM99sPEN0fq
Otb1x1xztLPFnreupbTn6gBAAplN6O9qk3xjg2S9oYj7bsU56FbySjgDe26sfLuSRC4568Os6MfO
jl4KGOzb0mnLABu+hXSjs9Yu9otyo4cW8y1lziFUlKDU040+sqbPa6EEZmcsITI8dQ0pzTpi+Kt1
K0nYAiwNRtd5D5U8CW03uZEkfwTsx/OBBzjqgCNWbBtcbsSIRvLDaTSws5hM+TqT3xir546jvRDY
hemnL63mijsQsitsUHfEigMNYt/c3ZYpJqfKx58gAe9YwJfWYcQXbc+e+ajnShvKNnCL6iCJzAYO
g6jVFhoX9uQXUtdA0WeIZf6+jqjUfWOnfzviXnwHmzrZVctAUG/hZk2xEvprv+2stz76mDWD0Zwm
iWHKr2aE/b0ys2jnzu3PEjqtIrmepFcA0chl3DX2/TgRIlR9KZrmm93A47SYf6QZm48uXZB+m1Gm
CJ4n8SdnHg5Drf6dNd56DfpMjfMpUolt9h1lVTLe4tqzcqdmo+H8crg1nq21Yi+SlfNNTk950jjs
oPOLq3HYJy6cnrwfHsDBjlsDypCaL9tEXzVObzGG1RIhfWJzbGfsnnOJ39DhvjtOf/SlQDxYBT/Y
0cZphnzWF884v7Cm8Mm45xNpE6qhk3eRzrUQmIrViCfZUhWf8gS4uGASo9zNKmdy78AQvGNSrMnk
4TAl9YfAe/RKsqYnRzKmo3hRxhKlIOb5cNtp72gGFmx1OKbkzTeT0F9jx5GYCpxoF40pB2D/3RTx
cCC04oEsJHaplemB3gA1pqBTy9pXq6rys2y0N0CpIlBQg/VBK/Z51za7KeR+jfE8lqsv9RHXrQ19
Usz5hZfhJTJj+RCtqXVJtUvbIwYj3grPnYsvq7FHX4jqx8IHGE4mtFiU2wH9CRg1KZFSVidwTXFg
361TlKVND2ph3pByrJ1N1xnNeLxeEnTujs/U3s3tG10yGVFRVWzVxryg77ZcOjq8plgPqfoCnigk
+BviG/7QI8ea9bSboy7ew/ZpfH7ZEqhtgiaexq+2kxVefxKtI3jl2f1mZctci7S/tPxi3qgERdPe
aEK+OmZAYjV8dSkW5h/UuZs5saU10wI6/YhSrBj9pnMRONJqPI9QeVS9J1S1PGep+9XCMdQpdlVa
40pHVmD0abXBrpfqO7M7iGjE9oUcWM3exMtI1ytmoaOV71IYI8ZeIK7OqSAYPPusXnxGy1gEgFh8
Ui05rui4ID3df611OGlHe4BKsNJig/TIiWlNDmCS5sHMD7n8lNo3+19D+2vQk0hmgKEh5yuQ3U0U
N0gbWJKth7bT+SLJje/jksIdZatkv3Z6yfr6AuCD50QigGJw0YPBvoIGJOgT1LXc5+SO4hISxC3C
AzCV5U7F6tpr5tcCq2OOMbsjgulAHLMSHyfJ18LFBJ98shH5UozWs+6lj9mGcwY8bL/BLcFMwRJY
e2uTj4W1acFPb2SjvB5h/IJ8yXzu78eseWKEdqb2rWJ27cFicZ2uYR5G9qXRugPuivba1SQwehRj
Pv1qccBvAPjmoxvbJ5k+zKvEVryz82LDnIOQsCJ1K+RtXG9kpBpNZH95HQZ1Y5tzQFXbyWE7QlOG
tj5VbK/BcIVgrI+merRpXDM1DBBkCK9LTJUKtp9Mw0bmhl3z4bKnUTXDTy0879Z2VdyD2uKNGPFs
KoOXaKeugNDDg83sU23pUl1U630cMn9mnCBY32qME652HMvDnll7FjtiZ9dkrvDyM1W7a9BGZ4C4
fgFhACvUaNGk4ex1+UfOZKj5ylrQadwr5rlB6vL1MUW4e1SJmg/sJyIU1tb+ltnGGOZw5meVs8qG
KSDcJVjnnwybT4e2oaymJ4e/g0pnGKirtM3DmbeY7UyBjZTkhml7jDGPt5s5uqo1NSmMnRAE8wLn
AH5MAVvurdu28I0b0K3yaZjo+xsw3NBLqMEmTOHeKaCt442LoSDnVXff8KZ0Q+ZJGgg9ouCLroQe
UMx4z6hfICInBbUljth1kKA5nmpcL/GDLPj21uYWMiZVSun6OuDb4L0cpCYCGAI9/GZ/rkXoVHsw
4ddkYhcX86fA7KhJO0QV8RhdEkopwRwBWIqtqwZv1eRtByCU+Jt5HaF6Vg51qUCSJg3Y04dOh5ya
tLQCsqJG0LSJvMxmMKrIxRm64fRj30N7d5/Ho2BL2I38rtEnLm0W4ywcnYncV8fUm7EKQG+C4rMo
MGTV+mnMlptdX0ZzPhgad0Pp7MqOXmOj3KtCQgOag9rU/V6cB1J4Qqm2xnw0lKMj0w2eZuaud95e
3rCsfmpfs5IbWk/uCS4QJrbUPuQqET39zMOYQh3IWMg01MdBl94lxftSXjRt3XPfqZxHmiyDBhan
G3/aSOvNZB3r6GtIXZ/b5mg/GC3GOV2NN5rzAmHN72k1SLh9NXQHeQmfWlHxE3i32vHFBNw0OMam
Wh50bQqWRfGAyT1QBbmvuV4gQaE+AVc6x0AD2ok5d91iJQGJtEvG8Vl3nmcmH0NOoWvlHp1axgBz
SblfGtyO2/p+6LEHls8YqAOgU16OTWgtYZY4sCDb+kar5DPem22y/pkb66JzgwcCD2VwAfdezkeH
P6pBpQunhClhY/QdHyKnDzV7lyFJzDVNkDPJIAiG4xMReG9UvldI+znaIFcMULTcYCe3YcU+wLst
dlGyq7V6m6bOprWhyIIHfYjveCRRXGeTty22QlmBuf+gB3drxzU7NWwysf5QTOmfKuFo12InXGLn
1JTFcd4bHF5a+hDrGIRWumSGrUP/1xoFlrS5TbzU87JH1d4vFk6jfWu3W9ekjhb6Eh2JROthqXGH
L0agg01141jY4FW4lXjbVVqPqeLYcEV5VWW8N+32sebFDMHrVMDJirPXBUWBfTuOcRb8tQ/Ox3m2
OlrCEFOXhH3ssmTvbkrmSbYPQ7ZxwIp3VHRGFBS4krdupT86KjbYeqsuEQZG1qWJY34Wgm+9+dBK
gBOcjVpsbkrF6bkzLucxqQJKHcKUau0GMiUhVaJ5L7OFHanomSbRhOLY8ezC+KEfiZUWP+LuVccd
Y8XNkVK6n0XgOnSxsJXiMXHWR8EVsiiqUBEfqfoYs560qp/Zfu7W9zY1SANmzL8vdvSbJzW6g8lp
j8ek6nwA8RujSUrE6Oqe1Dhqyy9enI0eI1pwS4it+btOTcA61b7uW/Zjkgo9h0E2B6UI1rNohxBc
51liuxg1dqA49TprfluQVVndTHH3kFMmdTdTBc74LpbiYbW27sRHz8WwVab+WD7oVhyqo7MnQh4Y
5lNyB7MST71/3Ffq6+OgZ+YYjTzEwJ5T3vRK8Psxoz9UKz/Igfhsdy9WUjP7/p3dtyVnA6AaEHl/
e5QjmhYqY4JjkuKf3NsYSLB/96Z+yDOY4GQeWuOEnBI06jlathlm2DEXYVL8UUvqHlp5UkzrA98+
5LnJz5wYSxdvsvnu73tSG6BVnXlZLRxuvDpn5pY7SplichFjByqHvVWe1V8wLH6iDzRP4IAr8h2a
WVO9iHw4pDnsG1Z8VrurYPqpWctOHLyPzVOsNwcHxN3ozGS4cWgK0wf8pIhHmwPQ9EEN5KXxXiU7
ssYHMPXbStYntTKDlNtYDQHEuFuH5WO0XA0CsthE/N54INR8rEr9Vk3cFa/GWt1q2mbTA0uygKeC
R+4piXDXq7x+2j+uHJ5NtjcG+nxfY/KA+SkJjAD6lsufsYJgxaIzgjuS0AOWqMUGPustAYHZHtv0
LXL/DM4f2V8c97nQp3BdFrDj2qHAw1gUQDlOdhNoyvvayDcAIExIRNnUNTCaGTYzsec1DyAeb0oj
aLQDxaC7FHque8NbCGxFaBuW+53EIhedTIJkxE/uF83eL2Pk0fsidzy0yy3PkDvYvAXi7oTha9Sc
bFcnhATltCusi8blzhmmndmW3Hi4kY4pVigrtCtavjamxf1Kw2By9+aEBh6dWiavI2JVEl2LQfce
V9KheUJMqH7uc3FO6yZo8YBP8U3Vj0IOuEPf3cQM51XfdwNwIaPbO8lw5mnwjOUndhnZTMCQPJxr
y/84B3WB6brcE0PnCONgiSPKNO6T12btHmfdRFBmJrQbYDCPeAc3OqMKZphv/C6BhUmpqnOPvR+U
oTctSjBqLN+N/M0zJdSNA9dKjFfHtOVy2wGVqahtG6EXs3qfMez+VdXB53GDGNlyW2dB61bePEZh
oet4IK9zx8kjSw/zA68Ik0T6h0PaS7poAByrCwpjnwOAWx5oPN8tluArIUOHJrEs6ePTmst9UlID
vNzRA9yBlpSrf+63YFkLTIp99pAalT/D2tKoKE953CpZPeK5f7I7/hWupAV9wvGY+t89iQ6vUJ0j
lRYb1mXIINzNVQ8csJcJdmx/K44+XkvdYoUqWUmQhePY7Ud++aApPty/2k3YRQNpQQEgBrDH2HHo
8i3GmNAat3bNjBMzxJUPrKq91SHtso8LUBV66QsqXpbo0GUXk7D/6AZ0bY0ual6DrGL2uJVNQliI
OuZ5yVi6U5aR8gV3E8Y0LBBVuxsFzL/lUjdYI6kMrMQPvl4YeChz5YQC3Wypxt629ymq/s3nt06u
u1QOsF1xMaDwQsaiRS3ZiSGo1fYedWULqodtPzAufqx8ltvlO2vd0AbbOOpfMS7yMl5RpgpcFDu4
ag7vahVTyNbIIZg2byzbsFkxQnVezbdhrs/TqiLCNX454VIu/TTpz/TTUGDrJKPfAAe8i76uxnFB
DodBnkeoYPrOuLUTeCEtmu806zyBJYyXw9SfVtxawnm35gyQ48TSHWvqQ2/v6TRACYbTPlMNVI7B
8JriLkzAwqn9qWDEaKpjbZ91ArsuGMFIPKhLw8l5EEzSdR/tavO17B4iq9/pVCv15b9xdV7LjStZ
Fv0iRMCbV4Kgp0hRXi8IWXiPTJivnwXdnrgz/cJW6VZ1lWgyj9l77cfaeq8l3HX+bWpylyuMmKKW
/YhcaQXGz4sqLdL6VhGtk8gR3D3PA7ZxdOITRssY3pnsxJvh3UfoZ4yI/GbWGW62zW0H4idILeeU
JvtMvSMIARnYflan3QjJVjBSZHsWTOToFecJk6XhIC61H6R1qBnPRiPgXvXYKO8AxX2T059EUptK
PP1qC/Ie0ujb6H9y77GjjRLFrR6mba59xJCz2k9yheC9UgghyzMZq2F53Knjq40kvO9RVxLLEB/U
yMakQV4DgmecKIgCFZxY6H9IytZ117dIk+Ps6R0mNe5Dj/eaiw4fG9x8WRakZBDXwjNgEcCAEK6y
j/n8g+XaN8zJn7QPp90bJicwjHH4UIPVrBtdYo0JEa/KDVayQGr9e0Utuox7FeBITD/n+cHi3BJu
zobnq+QYN3pS65FmR+q0BeF8thE58eKvtMVx5liHVGv2krUZyuuYugtf7RYiMJL6jRd/FEN1ticG
OIFdZBtdq1lTLGKGdcIOyB0DgKcrMhhXBXk3RfptpVPguSWYmXON0ZhKxiByfoxQVSfvyIH8XBwN
t94wGMIww17sSmjDNlSRZvbeMlLhzmhepLV07ii8tPHYyfqMcccvPLY3OG7d6ckBWR0iuzTIBnei
dMeAUXi+6dUHC9WZB/Iq1t5gDlCnPWALdLXIh5/33PNecsJwnZf3tXYt60dz/JRNte/cmpkJe3GF
bFS2M210xEDmK/1vXeMTHKIVQ54Tu89Vod+HA8F2CBTtCI1p5+Gce53lC7JFy9lpr6H4chZyzhjY
VomW4KmqzIf8dW5xCEfMDuAEmxKeQsrbWb3WcPW0ZknnnQ+D+WL3ToB1fj0LsGzzx1Dw4arcY9V2
J8kEM0M500LLZYw7Ea5OKW6s6uKRzKVAm1E2uVP7NqrzM178nW1zp1uTP5TdDur5moQ6Bttvc0Vo
W8shx1Vb68rOHaygGj9n2kUzfZ6Gi0euNvTZSS8ODSS9MEc31rwYpA8IO38bGMw5seerhjy5Ech8
2T3kFmn3mTi4DbrH2lY3eg9YIQeEk5J46mzKDEcfkfH90XOjZ0nND5qFy+WlpSUQKE+zpufeQrmo
tFzaUTA6JXNuBeWEyufpMKUyKEdvTVe5Lov0yWQTV+FLFg56pJHMUX3YQiVPs0cXgdsSiED3B5oI
hX+SrMaQkOXWxWKP60MF2QI3B5coEv9s19uvJqmg5IDuBsc9D1q22Lfnng64YnxJ86e24SaO0D4T
g47YK3Xf8uZFpPbT1I5fophX3l2pmT5s6FVnH42KCBtY4VIe6h6fqMOYuvRz/clJauIfnrxjX8cX
EaNob646XPrJPsoGw6rKejt8qPRLosWoj42ncAZmbWEIkDEFHcNg+ZstifQZwLE53qZSvoT87VZn
3w9tsXHYgy0e2kkz1ou8vm6+yTQNWviRLb3P3KbH3sZNnpyIrzrGJuvk5fi/pNwnjTX6zPh9bzoR
N7m3LKwmaezrJrPshk+X3DLc3PM6QEKRRkszIg8m0/xIe+Mi3MkvTgK7uxFZrc5biEuj95iYD/EG
duZKk9/cxEp8yZJnB6cmDvG5eUlzIG/XCR9Zf0WSciQMaLhhZI7iPZL67kkz95k86+EuU7bptOo8
UKvIhF3mH/ZHk2PhKLTNqFDZxeamIwNC6zH9A2Fcx3aynhaQPVhfpba4338KjbzNpCGTDIG4SF/S
BnMGtRObO0a6zv3gXnsGHIX9MBfiqAwIr7Bwcr73JIATWOOLerolCAiaLv3wcDBaTbXp2cmYhb52
YCtLRWf+eAc5NVgWH9D7NiNxICmb+EbW+4xig73hQWXh0CzgVYsyasS17z6UvDEiSAFmdEhMlrpc
8GU7bvOmWyN133VjvjdCEL+/dhnTn6GPo3Hu9Pi1wIU2Q+OvGpaiGscACWKhfUraiIkbsDiSN4tR
MNS7jq7yETkPileCMrg3e4Cb5Maz4u5wkDS2zjT3xe2YHOSQNOaNbeg3RyhrvHRby/nUQacyre9L
bd2FPyrGYScLitR5MRBVRdo7TNFVJz70QZ45C0yWyfVM55bd9aTq0QjonFEOb7w5hIFfEufY1fTs
tLH18F5nHza4lBigLAGevgTVEeGDdj57PaYJlvywb9J0mHYsegydV+U+cZ8qzfU75AGBhApsVbmv
Tnx29WPyDlL3klQULKqf5v1dVXxW1ls5wMwq4h+FtPWyCK9eJCFkfFrKwRMWxDFAt+oZ9uS2572t
6D8DFuZZe6H6Rl6CC1BJvjGsBq5sdnAGmH0x0hzZfuNH7Mx+jS/x0CtblQudfaqfxvZz6TxFxS8p
T34bXgrGYZkxEXOvYYJig5bJYMixpRcdvfmtsqd1qAo01ft2jH2tQEELHlHNsYOZX27d3YGy3Nph
/FhZeH5Nb++Ri6OKkyufpjRidMAshdpu8F7s4tcqeQ4ObuJuUmbAxB+F5exb3K4NYzUzZ6FJoK6B
uoNaG7VKYMbKI0oMTgCOSF4W2rkBmIwtzhXpJ7WjrUVu74b8Dr86sns7xTOLmBD4qWMOeEPkTigx
MFOfALOr7JUvvfcC7CiHWZ2ZZoIzq/PDXJNvpDLtY9GKzSqI3MDsnY1S5o+yTX+cmIAKGnvwwRtr
/snlNm7eCFekr5YXlaTErv7RW5Sy9AY4KxkmjBcC0Silni2XLXdGRnS4qhFdlE1zNrzwZdLvFQdG
klYd+YPHOstZyfBTvIj5cWkYWMm/9TbPXTbtHJ2wm9KVDL3Q48FZqn4po3aFXj+Re7RBgUpqMQBK
uLD13vK+tbn3obVu275DiXToRmM31N1TVjKtQnyQipc8IxGlUn4cbBG+6z3g2vAFEnNXMy9JCLNh
2FWUG2aIMJghwQpVNaw5GahTcWLwftQs5QZ3Y98RfxPFuY+meIVVhR5T27a45LuBmD9B0MbF+EZf
ifs7/3BYefC02NWd2lKB69qDQQQhioBTI9rfsSSyEuHFbGOeMvdxN29qa9hGbnxED9yzJAaxe47l
EVAXaO9oVWsYQEb2khbQFwPkQ5Qdq4n0SNxuYeUevBGlsMNJQ/DCOhEkt3RsY4tZ8StOKa3tH9xR
fGG3X5P30O4HYpzr9Da3XDB5ySSvuXe41iaDkfzwGQKbsVlVDAwI2S3cvEwk/gT0Et2ih/BDFOKG
XiQAt7pVKSUMQqUVC+AoQ2pF1177eTikXFqaMj86S9hHhlpHUT9YCKDwdtZUn/sa7RDbSRCy92Qt
rIiTu/ak2zgOuixV2xOTQ0fx5g7EHhYEpLkteG8Fjwos312NOZzZZxAlNNyEPViZfS8FVA99xMaF
PufaKHKFpQ9R2Cgfsth7awkfqLnTmwGDh8ncDX2WGIIk+o4F1Qlv/kpTAxINg8Y8FuwVS2WxE/Tv
I/7msHtqKTaT1NhHq4YjQOwUiy1zGNhs5+bpZ5y/haLsqZjWUw7Vo0Tsg9VnlcnyBx4ulU9/KHVy
BinJlBgE1Wpou+dy+eTFFHWd2M/Or4t8qQSR2k7zukJ5VGblyiY3rkIclDsOGAH9GZHf4ttZk7nN
x9NzrpqU4FuoQbcDrQmkwvc+q3Zxqq1tGJBquq27YZcu1u3yze25m1qG0VGk7GSp+KLajMwsCioB
FiUDbw7YWz0IC/IN+j4m6xmIDM+7abL3pbkG4UTcK1o9wqWjIqhxQIZas1OWJVykPHNorqvsauNP
J4p4k7V3ljkfATMyMSa7QzfvtJA39wQuXMFhIy5AYTogSOEAyTaJAkuPyIBB39WRtsGInnnIKkpQ
vOElxH9CkU8IVmUfar28hEW0bj9d3pD4RPxlVcSkHVlQ9UpqqzLol7xfLnfGCjD56wRcLvotz3Fv
+A3XYcakmc6wJFimum/aiH0o3KZ23iuWwvNeP6QCFEVVMkB4gzKWzBSiaOkTEMEDb6k58Usdi2jx
7FD8thLjgHbOFgi1kI91Xx5aK/zSTT7F1VjvElPelMx40ztKJaO0tx0zmEJVg3YiGaPPto1Q7saJ
qogkR4n5XU1QFFMrrYBYBV2qr01cLVKnC2d+QVyyU8+MNZrhLnGnlTEapLYxzHHxA9JFphtyZ6jE
M2YI4ffC+yloymDDPynQ+xpnRv1Sr6+NV27rmJyufj6k83eGgG3ssIlWxmuY7iX7rcl8MZWfmkHK
iILRK19dDaBXyqa7+Z6MraHTHcSXnvsznLp1jSi91R+VUYNgYjDPT+7ryNwRTbUCWJ3gi6nCfRMt
uCg6cHR0fQEVBjNEnO7NjChrtHFm9GBY7zPcNcAljeB/AZ213WftPeipsgPe6IdlzGb/blZvUX3T
x4+hZChkBqlH32Gm6yWQA0bBThrdvZjdH6dgkMLNQCkLi3OVlR9VbNDlEyVU4G1XAJh36blKlGDA
OknqD/Ow3jeAWZGe9pmow5tWaCsN2I+pVCxg7J3CokSjEnS8raKcIbjRDiAU4TCr5/5+FNQuNqe+
Y1pMerTTkMiVB9YDKZ/3MzjxW8tovbIyDhNDkHUZ3otJ0ieMGPE5FrrPqogopUqQOfMtM+BHrBTL
elCVQvgdkOx5JILWleEr/g0cb3JV3CEO5d2AO7LOp6uYm4emis/WaPjdhPG2U4+LnNEF5tX3TJa/
JPPatj7Mc/7RjXNKIiYcsAwb46i23DQbk0qt0oqTzPQiUGbLfGG4e7UtkRwz6CnbGRvLYI/q8+CZ
31Gmnvo4fpNdVL240RhUs/NceriMa8VqdmocM73tW7bX9rSFpMBstOzAlAx+dLMUiG0rncKXDzE1
wqpqlfpBHdiM1nFgOINfIgeVRm+9CzJ4fcss5FnjxS7mrl3nNmaIjF0xUwWI5G4Onisl/kYkkGMw
2bDxWc3kP6xKojX9kbXUFqFGnnMahFm/HokypMXqv12hhBSNrncLE6RJZFwisIVc0hTmJ7EXsLgF
YAFXaN0a5uwv1/ACB4pQbsR0PjigHIxzJJuOgM3nNtpmef0S8/nNOuaAuEYDLOJw/cASUE7OcRao
2nwAlqSctJjxn/nt6Xc9EG8tfoVNO1bjkconWOQXelbv7ZB4745J8gJcXyp0NDz8H6KENH01vbjc
l0AjdGcBX6i+YqZBpetoz9J9F77047ix43qvUs/W9r5Ueccw+WOTzzbeOGrR9BDChj0W0ZA/mi6i
lIVCS6SRvBR/MFmzBYxJkE+9NvECbXvnS+L4WdmjObzkdlcGLLZWjCCII1ZKZC3xddBrekOxl6S/
AWXvD4kABe71xlbKtGShOYImiNMM4TDL3mpgyVVl7VqmnfBDUID+iNfIj8DZoZpg/IgG1aC8ZKdu
5+0mMh4aJMmNhjkGtYE2onzUUSVpJL6m7UFrxk/Mpe1uwDO6nUc5+gjWlEdNRWGulSvIeQ57jEyl
2Sux9NqXTkO7UMfl47iwZaK7hNWtEcXrXn7NzNyKVGXfj9q5ZBLE/ecxXwvnKXAb9MjjeSmsGBaC
Czx4GFdsgCAt3Dd9SNYhhZDDuWDIJdVIDRxoChFsCoaxbMdxZvzm9KFtiaLPfDIiYGE9NzPw/PlG
ABFr+c8GnYPLq5VaHyS+MOSB0lGhj8B3Yq4z3GYVPRCRbAqonDqycOPypyOAlIjZqyxHQj3uOmI2
rPei7DdVReij9SXRZBNv4tfek5aisLchsTms7zzi2Lj4a+bsO7jL9PPbdNgw+iSxAMvNvNEMmm9C
+XJsXDN7PoWBuWu+ltZHarJ76u+4YNv6sahfXIZGUu32i451rmBKEiTmQIMdV57CrsfNERpTxKJ2
SSSNZOgXzc7Q+XHU7pQ4J87tmqVdYZApor4PeKgk8bAMbY0MBydZN6CebJVc+OpVlox2uRw7m6nB
TLs0cqHDZgOhserYniflUa9/aSEUioNk4nQfEB1oq9a+OFwXBjhXrDglFsJl9Iylr0aGMyWZbw2D
nz8wcZrogfuTmgCLXFvhxWZWr2YgbPtwO+LUp9N3LCyHtxpjHck7q3jaYGRk1AD2CcN9iKc13XsK
mXugGzy33hILSliBAYKBge43Y1G/6E/oHTjwW9hexyz5joHr6+w0JFaA7L0AsGlVl7C5WxZICgsO
5MdN81EVGA/YXhSs3NQ8METnawqIBQo0i9DHkadGF6eQySk2aMV59RjhiuS15qkZLX4Pr0qF+Llq
NkIma3IVcChMK2eiiniZGUpb2l3dpccKjCn4RmTbTBDr17TbN6RykIWYYvRgCAVNNZI/enitryF7
W8llN+jnkdhTFMwd5k4FSwVgB5wCPT16Pd9IkeHKJ8i7PTrho45YxOG8LzN0cvljkcpDRose1w/T
EJjt19wgo9evTfzdJAeo3IvOKBvOk/cTSmarEY5ys2SbFLjcsMYAMm0GAoLKdoIbsp1KhMY/Xtcu
O+B9zoeY+Cn6lH5je792zukyM+Qcyfazf9SYxnAAj8ZPQQtPiig+5pVmPqnjNuQ6E3F3CNMgDo9J
+lT248qiDV3Y1vUvStAV8CLK7MpEWANWAoWgjbU6H/2Co1s7VIzc4nA7WyiUTWU/cpQI9V5pAkdB
TQNWnJalc7cTwrT2VYvs45B/RVSzRGOuwup5HI6qvXGnrZqQFsFbB+7FKqUFUht1bdcfI06QdmOM
yzjuAGXKjyJthb4PAGehv7bZLxftSrfkJuK0BFVHe8K7Ie2I66K006Cy743scbZ/OrmL8nfwhFR4
VZKtK89Hf2oX5loJn4waIYkFIGHnSCz+DuCEDeOCLhnrq1vdnEntdlq3xLM18msa6mhd6Zq91yYr
3ztuoq0rdrWNU9Js0QltLLjIWGNSZd0u6jmlr+4zFn0MWX4M1XyzZwUJ85SQ9Sys8MGzLgNNEqY+
81lJvHU9MGvXmwj7cDN9x1bhPneSTiqMmtdWsKZMyERGgagyqmFrXrlMkJ1iO47uHatt60n07wCD
nQDPIOC+kdGUq9zjEYxuZv7lhTJngcZRRQQbTiVbd6gc5W9BTp2dc3siD+MVvK9ylEWJDcyodbex
sDfEZLxpLFY/l/SgVUGnYLLOorGsmbkJDnzwc+TD6kO0KVRfDKhmLpHWXCbxhOF0bfIPMRwgX+G9
lvBhWGgq/D2sKxjc6mykXSxR6ueYqbuyvJXZSXhAsB0WTO6vm24d9TpV2eOEicgu50Or/y7gQ7ZE
23n47Z1dOzw2ysnNv00lvU94etFEOxTzzxl5AKmN8UkEwmAQh5RmsOXaERCmzBuGfwJ8ONwAq2nZ
uRyfiR+48zCL4ttRyIFlsbhcjkY+MEc2A2i5p9bkp4mLQzYiP0HHTUy0Ksu1TiPbJ+pb3up3c8H+
vG/pmecQKpjV1EhjK475Dv0b1mEbB3yuuNo349ataYnsJKWfhvDRgbnvY4WSp3BS7ke7iMFwAMjM
x7TecvO/AJXr8ma4WMJIV+7MixN19i7NFG9LpRzhWzolZXaXSM47dERcftrAxiqzH/Ke0stprHWl
gFjR63rcew0fkL6gX9EbC/0C+bFDqjrXXElPIWtO8kdgGJR8GnVmjRvYfkB1u3GD9/vZJZT5rIs2
DiCLD6Bj85NrCEYXrMZvoXnHAuuW5L2DLw4grrEotuYCTWk16KB2evvSkoLCp3QATpjY6AoPWqkT
fThA1Flkxx15rGfSaNFJp6DzmuzT0xEoUBBrW2q6PabsmVdqLSrlMUYr7GaXFhu/b9GVBalCgudY
vGsTJKEu/ZwsdWT8msFls+ZtlzWsszPy2cERoMdBlsnHloUK/yCeDUw+S5CDNfAeuvLDJVR7ZN1r
fbKBhZwjdkI8YwsEfDASDwVrz1XD00nTjcnXwA8dxmAmcBYzSADP6AEzS5oYSGILa3juFG+x0DLk
kDYjJ8bJi/NL6eulO6FSjNSx29BRd4GTxSgw4vwBI8YOvQR1BMLPuUGaUBVc/a1WvZV9uscZeIhM
br4ollcwGZi6Yd8OA8DAKPV2oizQ0UOmSJhslA4a6TliM83dpyXIHcamonILk+Pfr81GNRlHZA/T
mLEdXB4yCDR068uXf9/8e8gtZzqkOhBJBG18+ffNvlFYpRjyHwogzcdg+d4CBJyQ25SrSMPCSERk
CyElopKp2Gl2aol9eHkYnXD+5+Hve//+8u+//tf3/v5r3w//94/VJWQBtz1UBm9B3+bpPxA6h5hF
I5h0rZAShFevv3pahFshoeAjB8mAOtao6X++VAsHbbentv3ebUJfzFF9RHlYHf/5DxrHq4pbwc2n
g1IPeOMsVUyHfx5kGgIUkmiDdWw67WQ7h7+vyC/6z1f//DKx6r2BIk9JZXGMs/99MAwgH7obKfSW
Zna0kFwxmLWObNTg7oFNBIB91BUFe+HyYKXs+ozl4b++FzYKOfeFZJaeOly1vXP8+4o+njEUmdEA
Jrq1SV+zmvrSAIw2WtW2TYnjCw1wHcAT+5PIXSBzVVhuKr1OdwxAr7GwzKM7ZklL+ZoA7M0GEzC6
8f9+HQPVOMYv//6Gvz/191tFyack1OwymNVROTHD/c+DmOv2+CMcFk2hmh7/HgbPoBP699cGzwH7
UcHgwMS/sB1D9aPXW2JErRJbjeuAqulz62GW7kvdE1NI92Xq5r1SFtpdGDP/UNKWTAInmLW0uzeN
Pjmwtn3X8QWhEkOhjrDF3Q7Ai9dWO+bnaMC0KnTvMPcaCmU8OsFAxCfNUBqfgFSDItItiEhqt8Jg
waCVCSZsMh4weHZMgRSkD6JujmNSuHypcICK0usDxQ+d1oBg0H1mWdSjjkYsg1aiCyslqKPoKQrN
hiVcJo8OCy4GVtTxpTucw7ZVAlJQ7RV8n20Fb/DYCoQxoFJus7TVXeGQG1cOyAq6EYQ86c8Ms0Hc
2BNO5IxxnBZ3m6o0tpY9IxhTmzYYI6IeUiaVaWhW+2R4tGNXeY7Qe5eSrkKfrXir63RsaM1hRHsJ
Qt9U2Ur2y4ExexsNRGcFXmdvlgCFYoPeqlf0S0SqAYNzdVjNMRhena53NRNbunenHiaGuuwyklvp
MTYjbSU/kbxGNVZ01+o8O+Q9CjnE8HeY0icamkYXlFHbEEAZ56u/v9rqQswPoWodIShV2yGZH0F8
W/spZDNl9fLRVrCzIE35+41Twxhdo9nclzpqF5IA7a2VM2uVHhOdCVOSSz8TyCYB5QRzejOaIWKX
1iPQh1nT/YBwi2q+eGvVFLyYIK8wLihBU0Oxd4BsYYwqFKcOTJUt/p/56jl9hMtWMqLv5zfVm4d7
Gyekg6Yt07tpp6NNi+f0F3Q1smpNy65VrZ7lXBsvvBZ6UBWQ5uKZ1aSpQX2jpBUwR3okY3n2mFWE
uFeMihl/Rr8leV1HHalwWOwZDjH/zyrAMMZE3Fk0PgOJBpKay+kdOIfv1GV7jfrs9gceJTRqBZ7D
YZcgnFuvGxLSH2Qwnux41O37P3yQg/KW3hAc+r/fa9JlKg2Qde+IUVxEpyKEJMhTzuzv8b0Df2M0
cv176IoYoCl/pW6oJG1bTnyxZwDi+uIaJWR93ZU8TZ0Wqdui9trTCFNzo/WgvROTYLtiSSFlRF5s
K6MbWcYzsXG4CPv4lNd2dKLCVo2zzGxQIl1ClN6yLkWyEm0tz6nPKGdA3URUEVVde4GAp8WwsxOb
rh9hAutFddf0bokDymq39jJS69qmOodhg5rXEQhiyHHiqhYLMVWMJwr+ZG+k+blf3o3ZjPZ5lgtW
W7hoFXtAdr4tok9jIQdFniB63HMxoo46+9lSOcueTAg4OUyHhHoSvcmDLlTWhILRjHu2uVKOuZY4
11hjaxoi9tt1SNQ9DIX3WR6rgEc0fLnL/xdsP4itpnntie9dwdds73Wld64luDNJGsQgTHXfT874
6tA7sUl1+Lg8WZ2LKLUD7mVSANqpcK6ObXW3zAlfcoTobKZY9/B3qC7sTEuJlWPSpFiFhKszSZ3h
AYtEQ1bMmrdJ70YRq0fZ3bqWUAp0Uu5dhPP1qPZOdwSaNpOsV4XBpKryLq8aeQdq+d4mcxpJJqqM
YorDOyNr3ECnIly7GtxHBeXOztVjH4uifR8Z3nMN5o+7j7ZOl7b+1A2DDEx3r0rOZrTow54dyc0Q
GE091Yal2uu7cRiAPjZpjr5oepRI8U+5xfADtE4Qg1H/qN36cdAxgZNFQkpfUqSPXovBhpEJL3v2
RK1UBCFVxF5XM1DRBkqURinONQvUa8kK1YkeXS/RsWaNLZbUwoLQgnru75AKLYbmZB8hZYj1m910
JhyhgRYY2R8QnQyvobNEFTQFr7YYneEIlyzbk3UVhBrKIatdcFpTFWvAhHhzuTGxUrnNDkxGvXnI
ECRoafLP+8vBxaPogzgweUSBOYzxuVdOnRWBsYRg7yLya+o3Qj/Ui2Eh2yzlA8BUxls9S3+7cS5N
PCnnvzeUlzEOU6t0XJNMmOwoz/eD9LIj11cXNLVjE6uM+xvhVL3rOLguraYp29IFyz0OWn7J4ji6
2A8wlpVLxGEFdW8oARw1/HL5nkttsdN1rA9eyLhYs7k+QfA4d/3yEFs5AtlkVv/5RE/SPLuVPu97
gYiepPK/D9w8sMYk1wJdruwxgijdqVYo7CLpQbZhMZzQlendRRsKMKy8OcG/JfiBVPkcppl+oYHR
LwAKqAbKJeelsbd2biZAe/oEfWmS/vNV11tMcskzMRj7B9EYsi21eFgTSPFiTJ2GUgy+qGsRRQDT
bA0RUvfHXsUFKDGpj6N8HUVUnYcEMRsUnXVmgATBPZMsG5bsbuzJvo5qd2ukIKBCzphrP8Ehip10
a7t5eARlIVVyqad6+vFicI0aMRVhqDq+bUD9SWYIboWTgelXkk2DFnnHCuxqsOZERajibg8LVNRR
yAJ0wGI/VpilXM89AjlkRGmL17QmB6KMf1W9QeFDpMqTLFwuFCa6Ez44qw/THX7t9JBbiJW7zMKs
xdXvdQgSgLJOW8ckc6EYLqNOGnzZ7RHvUuhM1hVL1K0R866LQ3+AVrfRVbq+uvduc0LGKEyHcTsg
lT4k4TuZs96DpdlIkdp8Ce4LvASdpjBIHraKODzYofDjCQ9aaSYqp8p8mdsW/BeR652Ah5VL676o
6t3slnR+aLcGc0d2JSDLGNp8wQqrMBZfwKi8FGN/pv8UZ3URkzQuRh2Fmt8ewkvJM+0Yi1hEnqbR
1ddJalYwLtyLWdOTq27SHwY5YaC7TEbGDdeo+2LMOIfbK8NgwCY9PnTgAjY6P7928ouQJHcb2Rf4
mehYA8X3M1GyKiuegV4whMuDms7YdksVbXCX+lkbfehpDke1QUdgl+HRk7q+U9zl2pk/JRBwdaG4
qcrcnIQxvBD7Yfi1Np+1htg7h26rJ8OEhBT06y7RX4Za16u0N5t9o7IaNJHcZiPmt9SybmVie6yY
oP8WjnNW+dQEGvzkw1QBVmejxLAhO4HVf1D0aO2N84+eMHpn1oDYiwx4P1WqBLDay2RDKlmCh31V
7cxjNBlHFfNBxxl5T9bFXWd23Skytbuo9NrnIZdINwp+9KmGyDU7K8476xL1jPPmsmIKj3KMmJx8
zW1NHBi7sFWYAAewE33TQQVgzkhcgkm0CWuORU0LsldY3lusg22ZsvbkWXFzB9ue0hsddKkJBi6h
gsiyBZiVK29ql2whoz3ksX6p25bgtqI7KJj+cGITUKt6Fv/cISUNYm53uMuVvVCHQ6mpkE/IyToM
1vxI1nz54OBlPFG1PQsjvv8r//6KvhCC/kFx9U/XIF0kG2wKWKLzWECMqISMrViMBiqB3tuJOCPU
AmjSrUSgSK249tyUBVZRnUdkg6ypej+FAabbUmxYt3b+nH+qffNsx4AHQkLsSxrUYJT3YdrJq0tE
Q6LX1U7kI9RxGvBppguVqg3vZZo+1DiEr6KOn0gE8P3bHtDyOmyJBGiWYTXutBrA0MC/G12toILH
YuOalrHrpi9taol6a4sbT7hgrs+2yvQGN+h4YVszRReOjXBrds6nU5lwu8ZvyIZIsKZDb+j1FuP2
mwZWEsZk/Ze+jh19Oop0eOtLJVqrTYrAbNK301jxfOsmxtih/VFgMaynFP6u2yF6jO9nIjFXCUpU
/CKNXOcMrcDwSBh5GdEegtFyKq4YhXUixYrXeNJ/NdMxVnlaG+tCZ7hVqAjv0yVgsESZP7ObE6iL
XU7ctddr6Mh5+x2hgBismHsjfeloIoI+bZo1IOjVtzddyy7/qgAfCwc/V6nxoioF5O7C0tqgTVl0
5UWr+EjIN6pOuNi8IKcVhokxPCJ7bErfsbN33YG1b6ZvHkvV7SA6JAGiOXuFhjCnr9AgCJr/Tnms
s4ElXZq/Cks8xxUk8olprWnpD92ssV/uAqalagXNXW31H60YyGHG7O3pXINQlnmhcLitrDrfWo0h
jhPgBKGBBjHDIM7yNugba2PJNAkM1Cm9U97PonyLLZbo0kJQOEQsrl1m8vgoOQChb/hJlhymPr3p
lKVt9Rs5Srgt08aEjwdmwIt+jKx4TSZAFG6MOYop/i4G1xnUHlSeyY1+zUEH2J5hgzcV7aeyQSyq
w/ihOcpTOZSIwaE0ryYqGVDuJ6MF4uQN5h2UBcqCqvo2u1fTHkak5c1n41G8hxM3OBT494nAl1zr
7OB/2DuzHdeZdLm+ykFfmw0mk0yShtsXmlWqQTUPN0SNnGcmmeTTe6kBHxwYsJ/Ad/333rWrShJz
iC9ihdI1rjB8RY3kRDyONu4MRDDYu2vlBNcDI+J6TqotFm+yyEu0M2K8rUqQS+2qfrIUN3RtM3+p
+jcuPER1KD8k+PsAYiPa3HtV9tkVLUnfmK6AigU+UtNbnFxCh9r/jWsj93GB0pSRPrO5RcIDEQ8i
/c5j9TT4ak/f0Av0bPxVfSlRFhgSipZhint0QXdvBjVaAIKTZyv3GVsOGSeY+tPTlI13NbY3E3h3
l2iRiJyd5xoQvVF3nzkeUl3W7tO0Z3EJUFnDCzqir2YmKAAwu4Yg/aQvP1fqHv2GuE1Q4D4wiaQC
F2FMeWaTq+8uL2lkuox9F9pBmEibAJhBYXdbt29fMk6jW2gY+5puwIjm7y6niyBlZUglTkKAM6ls
uN0xAPYaWew4UzFnVsi5/kwMzyGjL3Lijf3UwpKtHzPj06FW347BAhWBMqnL3Pga1Zlg72zDKpyf
m5aQfAeSdJ1NfEP66OA90Ofkh9xbiqj7di9uTqpDxFgSavQ/compB1izZ1ofnRYxo+FHK6P0zYzD
08zWCfhFwam3222s/X3NsqVK7kUk8oHX0HVRledc+Tc1ltiKS7+dnXUA8Seoea+ziltb2cQ/RcdD
ov2G6IZ93ZICAM9RXKVUQzMP9Q+ReIBLQydtxI7W46JyEQya6nHqcGxY1VoL3z6I5CdOzHeJ6rRy
U6zt3D5BgmI5Z5nDwyraz7DHckZ70f1SzleVbe8BJ6dP8K6P4C/x1sC8SaupoLSzZHdhVwLVM74M
YPKOCeoSjzHDWbvEwwFbLNnOdMhRuRac0L7kOm8pgMmLZ7fqDhhVP2z7YRqax6aqwCRIeuUCkO74
yi8vDM7Ebp6vxpr1J4rgf7bJuNNRXTMl6O7dLHkP8tBeeWxSq76vTkU3ldsy/ZyrXG2lBM7izebe
TkksONCMXQvQGufRDt5jceBUhQ7M/t31drsbDC9S67t7GzCpbcNZskLSfX7+WKUusaWSThcNCN+1
w+JYhi5RQPXQNLhHgqz/TaN5pS9pQiJjeBTp9YGLyWVKCoVN7n7iEYiqjmxG3n4X2ax2nauhQ0SP
TFnIhpmbHF18ozWTlHZqb5Cc7jMiD4fu8vqNPowbYbiIJmF2ZYfEWYV6SgLgrwPsYq4af23ZgQMW
tOxF1Xd+Sf1JFzS4IUB8AW2/Os4gV9VcJRAdHOonijPWuQFhEbbdTJ9bLhH26iW7k41Nk1vs7axY
vfJDLkwIs7diTqi/CfHczO5yA9gPvSwQqIY8APulERufFvqc1O/JD5mDwuaauhT3Z5bgCPXUhlv0
urmc8ID4wLDWsKdSAV1Xg42YFWQv6XJ2qH18OHVto41gSWjA5zK0w+uZkz2FIvJKjYHZMjrgg9y1
/pFN/Vg0sjtZObMruAdLVVw3fJwCCdY6N/o6ZJFyMMS5lf8mIn1iaT7pOPybFQM5kIi43KBHzY77
iNIG6DCR7Nz5x7KA+IzL4RbA7mvu16Bb6COsv2LIxTyrH+2/ET1okxUpGwJNJR+zxj4FsXNTZPp6
jqdzFTngXznvMdn0OC4S5uE3J3vsM0TxcFCRltEgf1poYD2tS4s/gQZq2F0BKHwQg0MeuVSzWVJ9
T33zOc7BKmBCupMVBuraBR8cT1dleay9gBBM9zozXuUNVJ+Zz1vuLGDCjbahvHO+XlvsGJwJCnlL
CQQVa2KfI01wCaSSkt8cQUQZkk7u+LT0zTMeH5j5Pcf/RLT2KlyC4apnV+dg9oH3DGhH7AI9QDY6
BYNZVrwAT7jUwzILz6VMNvVEim0KGpiGjv+AYRgjCU6LlZXOryFRZ4+FvhjuJke+qJjfX3A0jiwG
c4sGOJjzhHNPmXExW9itsGAwTnuYe0lqwrJAszT2j3/tLR0rcKGrTZb7PEBwdDZL4bYnDkmvnWEY
Dw9mC577ueKu2GRJc8gLKLYT4BW/SBFyJaEzqv8Wy/laCIwNbtwza81J1CQc/hcazrbx5dT7UFod
a4FPLZrltJixKyXWmWlp3gyyYguIJcF1l3M7AoY4u7DDwIYdlil8EAmJAmX5y3rqvYRvhqJbDz0M
sxanaI8xrkO1ztFO147ii/sxPLQyAthicaXTGQ2AQ/BaivvJB8uP1KBWdpjj3e1egwvFxxmjl77X
H7rFYqAG1Nei3lEYfRCFfOylWe51kZN3Enz1PJSY412zN/2g194qAyZ826UweiODy3iYkw1zGOpO
aEMyk42ZpCu+xSRZTYN4OwXFK3sGH+Q4FBgzDR/GTp2QKNutG6o7p9U3sn/xcikg640binbxxQfl
Lh7TD6JeHPtF/RAhOGyjzL/RF7dvnRqqQ/GkDlS5bsJCYvWMUMXB7VNiBusPE8w+jB28aaX4yBZG
8tJ3juXIYq4bceQhZFnJaO5K1E/zb/o4rBVOISzWQx/v4xRkZYNiVQSElyPVkTCLLF5hbyTh4HVg
lCV7dbAUD8ztiAGFRKOson7SNcWrlEsyLabrDcPad4ksyJkS0gnzj6fWOHe1RK62CSq7Sy52Czo6
Kl+zDxw0YjsbZhJNY7dnhd2FVhjuLByItibEb7nMpyMz5Td9Vd70IZNP1ZfNXWY4W3k9JuwgbbxD
hkJVxOzsSacJFwCNEinJn1lSH5FX9iFqkeU1E9XF1Z9ZTQ1UcU8N8Ljm7ELIWpJgjJ3sVFKNxd2P
ZrX4s7IjTK91sqod5Nd6AWNXT6AdwsjZFD4DySpHnREl4w9TwqiIll1Xxi8FboX8Ml2PKn1fsknH
xaaBdl7DG2PAfiqjMN/2Ix5UkRRPVcCtDUMqNiVi3YAa/WU8JYIASuTDYbRVdR5y68cuG4vciG/W
cdDcU4h+PUziQyOjrWuaq1ZZKM7//i9IgfWmKuCRxswUNj6jlFWfTsUhZsmMpD2sgGZTmjATdowL
+omV4oWOpp2jIPM0BSNxkOp/Qz+BoIVr1+Oob9PkD/QkVjcnWC7kxwN+m/FZO80VhzsakUIMP5lH
vM1p8DQlqat3tsI5a1dnnWJnim38anOW7ahPz9aODxVwFMExvmxXqc07p2MyUpU77epxoEF5vMIT
eRyt3JzT2fy13Ew5F4DQdnz2zJ7sQBThzm58Q5c3kTFvmMINjTDg2ck4evQYs9w0PeyWBqzNhbNT
c9yTxfCR6sHsLOgAnWtoTs3Hv3SpXscIary0tgM3BB7Tadlo4nCNw7mebmSxdSkBHzPMPGF0w6iI
8QPN1Xi0SUCwLI7Dr23HLyXEp+t+qT4Kei05Nw33gaG2SXXVdRS0WO0gDqZ5V94wJXtt7Xpae0kC
QchaRRIplfMLDp1OLntX8WpkpfXKUXO+roKcoQYFR26QWExTeORq6hqp+cjOHCppcyKja6j6Gkxl
9s1YHjhGn6wB4oO12PZ6UQNVSdarxNxHOtQ7DCI51MhBPYwYnn2QTEtq9nS0sJrIZZNJn9xtpTdj
is2yKd18LUM+ZslQxls0Fj4i5RVNyUgzibehcQg/zczvogAkdBroYEQaq/QnFy/fjDW+lfD0F/u7
4blMbCth2eX3sKvuMRqoSrMq+g0EBr+kWZKzXZBMWYiIxxid2OVTVlWiA+XUBWxzZrdY8QSnH87Q
Yv5mJp4ro/tgp5g/nGxhnYvMi2/w2QLJyV6nMJW7PKXY2HbJj7cxtCDyHW0/b6bO5YzdQgtkuIZz
bEz3mrgHfWDYP1w86CGR8OuGcnQyLulDMuE8gsWRw7rlR5+wTVYcqySmj665LBi4dfKm5OszwoZt
fOZKmB5c1T6pWkhmYsneNSzNmmqooozPZYGhxWXcB8aDq2oLZkvHWYFCUh+79qPJPux2oB+Vq164
hAH2Audrrr0vN+L36CuILlNyISZ6+Va64sN4+UNfeeQ7K/3cKRLlSwUltgFigX+IlRtFJC+wzwHZ
D4IIl6Fzq/L8G//9ixWp3VhnHzN3i7VxgrspAn8fG5Khc1XxyNm4F/p2upod2IlixJBV6adCN+us
pgUqx6y+m/tFPxu3B+dcz0cyMzdY9jH063rY5tWi1kOFvRfleZWLiJ0E3ODOiWCX8Llf04+49jDN
Tz4aexoTq+/rDOQgl6uR0MK2WGIc63rcF4wG17LPSq7A3cWcdPkbARnLPH4Qo83WihPUv0i2QXdi
XGVWBAdZ1XNsk84A7WkQf02X4nMtoo8yTa6XlowBAM5v4goYS+G32vqdGcQGmwK0Y1uL7ZSrr7kw
jxh6yEa2u7bH0urMjwVz/I1v3YfWVS+RSIsIsbeCxo9VpqnXina8S+OJf+zH8VhG8PFjzukVjfJX
CQsKziwqe0us2EvJfVl0FQ1LcB+8HjYkk5kwrd5LG9F0nAeLJWi8WqaAw77lTVtnn040BEdtHhxo
Qz3aWZXtQzv7QC+mokjAsR288cdvwGooQn321Jd7KODRiiKAtSnhsJUVZvuWSBF2cn4llHz8721a
//lFFMLwjpa9P+UvLSbkqezYqCvASfhxaLdOsFYDFZroceRBPuc1kcHFYzKoakQWC+laNSQbHd54
qhsOkwhguGGJ4w1zbN6SXOXEWHMuGLgPP1PiItxBzwXVK9u5c+/synkdO8ycbUuDIZdj6in7JEZB
XrZdLxR5qarG4kroYMZZybmLXumZJSpFl17R7cJRryFIOHroQxFp4STBNebEmGSoEerv+kT8FEX9
3MISqxwrO2kHtABJH96FsschYk4KN+PKdc17UeXkYNz8Tbltd3T7+NNOSVZa3IR1v62pXqKJsBkP
jmffRrN/qLvuSThI0owOASjEN5rrLiGj6qfpYgMQK3iXZfhZ53TFzs2dHWRPOsEFnVttBUKJXneg
A70EvTVB62CsxFTeY1vl+efRoJdSEK5k4DntRtWRHgpyUjFNhoEBNcjGDtPkFDN1AHsDHyQiKOSj
O5BfHmnLbgau2CFTYoJqI+tdJ+EmmLtF1d6F/31Pl1HIyIMyD9d96YY24E2l0zcpvqzot8gVbiNf
ECBApQQSSPq3s30QjiOJlQRPVjzWp2GWf6kav4cRw2HSUGPh182OiSKu6HDfQ9xUlvvBBPAztseI
jx2kc2DGpY8tNiYeU0UcRfv2y0r1lSVp2MTPc6firjnNA8e2So731kiMb7CQaeNfTCCnzECZC+P0
iwjTC91CFjkkKhIb/x03GTfNuT2WrBxoqy7WXKYsHamQ9WgKyFjjS/g+Tu6vUg770hhwukIQKYz6
jDjCr0f8PfkCipd0hcS/GO1zmz6ipmI0NGGbJvZldm7Pg9t0IxqV766GxPx73bo0FLHIHAseAlp+
QF3K+AZPz443wttjPiByZ88sYCQe/qBmwC3UhhljKR+p7DyFJdK+HyCsCy8gS9p9UKq9QHSxxUZA
ZlH8Cr2oyT5mwNxCF8yZ91dREboZIrH2en0quD7ulzl60kEgToM+GHiHV73T7EBBJUdvMN9xR5uo
04Y+wku1Dv1kfMRVj0tsyq8LVuY5zLp9O4m7XIdE8BrcmR3eXJqOpysLdNkwPOpu6FlO4o3reiFj
kjUU8FWGgQgnyxkt6UgpBCC9FvK3tvtLPhRmXVpMz2FHdnCwppcC9QceW3jnKpuaeLg7XRR8sSqj
BcsFY8zM5tVbGsNSbKxNRF95z8dmiaAMNMhIHB0J0N0BSJ0/JVz9TaZbVoIern1l6WjN3H44cOxA
F3DcZCPD6qtq+AeS4qVlXspAE4tWmnZrbQ0gc6L2AD0xB12eX6UjIc8cLUymLcaJsf2ld2U1TeJ3
suCqVayi/ArMrXv2k37GceN0fMbNAm2CiIlauJR5qdq2HZJ8R1RyYop+EfdEC4zPoFjVZt4FBZjM
fuRIAVt9y5TuuglYYbW6sfgdV7ILiczFZu+Vdb2dSkOvFyetdMQ4X6UD+L3J/qCDHVg/CAwX01iF
sjOhpwCAa4NNZoJ9t4DTqblgbKvMeplmFq1FwcEgfgP5Ac0twGpRDyC+qHl8XZZ9lte/w+RfOTHf
rfDkfgZlxTdCfo1dBn+01VYWDdRMnI+VFZ5ESvirwJwdxrY62vF8Xxl4IwLTzsoHXFrb1StnD3tr
AhJIODpKrPbDuCTM5gNGih7T9/55SNvHDjsR8ApATsOMQqblI/ervZYCCHxbXvgR1YnrBqKK9LYW
tx9kDZJQBtMVjJXriAYdVhpapWa6AzJW9D5VNkOey8WYps3WUQWdYKwC9BIdRw7hazcK4NfCwVm5
Tn1fTCd/Bqut0js7I8wxLm918m5oq3FHXHKOzS25qjRPnytvUlRTDlgg/CviLB7VC5ZkBGNSpu/M
6Xchsx6emzzYXj4cDVkZJlklTgpjbpL63WaHXLtMnNj32zcHdadR5ATrbH5JC5oDjWZlmdwaTv86
TUDpZ+aHn4JePv/uEgKeTH8NhPu5HWLYTt02T8PxQK8WSVA07cIF2LzE07vfhfMKy9tM3d/OQqxt
Ir8Ga2ufu/BuTEKgQWn/kpDDX4WPVTJ95dD1d83bknFaaSi0XvmNunWK5I1DZ7OunU5stfvGCirw
RE7nZbDOFuhQzC7Izu0tD+HJN94BC7vGCKgI2YRM5qcq+2kEaWd8FvFFRrBas0sEV+1FYjkSITqS
40BP9QH5CVt+MjKjKSllIppWB3lhs+ZfBs1131f0kFYTCThKDQm5hBeJaTqkur00oO+5NEHJclSw
bz2KEWmX44TlVMuGhkGHB/ZFFE1IegYlKO7r5Gg1z0VhQJND7XU4MnGIgjIiGcowxdnbHYznjBbn
te27aIBiOAnmizMd2Ws5xcV6bg0lZMVDXHp/5XJqyKSEfMhTlMl1l4QBMCDI6mpCoU2Qdzhhk+1r
VX8oyvC6F4M+ES29XNQBLqLin4LAfbUXHvG8asdtpr4tF5Rf6LW3kxAkNGL9lEj0gmasXjDAE22K
WGMW1NZVV0YbW6GZ+MiRDAAmZlA+U5oJNjV8tE83Z76E/+AriDk2eYF5KpCONsk0ZrALUOQ9garP
MSvfaB+uLW92154ZSmAkCNyfUonrwIQBjVqglqyOxDMdUzpZ3M1CA5+KySYSwXUIsHJZYgg154gS
kihUWgFHMm0O8j8oWHsX/n8qBlG7D5Y1/yaye6V4ds/F5sHQHNI4EdlY98yTPeKtQiFNAuBtCYXw
PvHBINIbBjojxlWePOEcYo8HyUcsqYCax2lJj2wVWXvqSgLYp3JjyvEsc6c9W5qco5t0x5IZpyqp
CKZx9Fa0Q7ptay7C0xQdA6/5NowIrJmRVZb4mII1ocdivKsJZnF5N+ADKmvD+YXfVOTiaLvoPZBp
jpweN06I4uz3zjduOsWLxHpAhcG2X5imA1O0NnWVfSfGuq/q4jFzx9clwjaAJvxdh069pRLZbwbv
gO/iO+vC/IiVfVuQtXNkN2wIE/WHUKmtY4B4NcknrUA+vJmKYlHIyMaLAqyQJNcFMUeo+fOqHEiv
9C2g6RArP4Osm9herCvtWs+Ycr4SaJXbeBrf5tQwA0iebcC3a12SzhCPy4xQ4GHyWPISBPSAJDAh
ty2GIvOlKID9YZ/Nm/w1yjmid5hraV8S7043owhVH+zvvv9Tme5ZdhzVrYjKkqw/N5a+GnIuILWp
PrIA3mIp3gOT5TySDPjzLpHb1ksfRvla28VhadP8GlP+WkdbQQR6nRPoGnrQ+db0OUrxXnXDnZu7
L73gIDmm8gqrNaTQemOIoHJv/yQy/Sg63D796IAR9bKtrPHMCmYJvtJcJIV9y5hg3DhoLtuUF9bW
NKxOQXVHX/HWMtXLPHjNlT/xP9CGroSa7tIW/7eO4eIvXnTOPOLjMUAlonwQMoXJH7UdMEtF2jTD
cxQinSof73FY5G9tTXdF1rQcxHYhub+E/Hez0x1sHOItJMvmC1MCMvBYpNcqxcFOBogFsjNQIeCQ
7Ly7oBqZtF9CGU5LVyzGp7fQRfiY59fYA8Xp1BT4JszOQqT9raPPyqfhSDNE8IhZb7IIUEwgBDf5
OSaWqy87KOLXlJBsp8IvnNULrSlwc1NEo/INy2O7G22+E6oI7nWcozw/ruKPVW/+qjm/DcuwXTnl
fDtiAdukXYaIK74wNJYnJyTo0iG78/GE1SG9XUJ57Z7qvzs7LV78RzTB8ADWFAJyhnmR6qignu4a
M5yXQjW7gCO5ZL/jeLkQ/be8o6QgG0P73dRdDjdz/DTKfD+Mo7z14DQphxB2oNnj7QSfnJd2R9Fm
f6LOD33/UuTNh58MFCt3+lxH/EjltHFD/72RLDctVs1NkQwX4ZiOe03NaeSIPxo/5a3TdhsxZWhb
JRSkGK84xrqd0t4jAPqXRsNhAhNNTy6Xq6q1tmOqP1ReIqhM5noYimpX6cHZLAOGZMqbMxAYQeAF
m1DIt0ZYG81RbYPJ8DmzUWkd6p829JpjeRlnCHAT7i3sn8Ru/Ip0dfmTMaXfpIHv7FwcTPnFiieo
SKYKhYPHYJ50uvDaISKssHBS6e0tF6ArieULGswHKTbbjVhBm1fiOQ3wwSFt2xvpoz47MwNLsAmX
7iDrOMBBx4awJVj3FVMllUb+OyWNZIEDtIQxeLGR6veNYvRYQ8+6Ivdc1apZ42jo4KL0L00dljha
QUbEOt34F7pDgcOZVCzu5DmE0Gq1z14LtYQop3ZhoOgsuioT9m07o7bRU56/CjiMRBLXapQy+R16
fcik8xVPM8qWhDvYEroFxOGDPUc3MPdpOh2mbEAAu1C85tRtSYg3H23j84ZU1P06ufcbT+pjCejK
qVXKeI/rcyJKtggvv76pGcivi4FNoJbe9xy+Z2AvHMI0G7BalwCZ8wSuN1sbHEIbiYd/Yywbd4x/
CWw5kONKGo8GJoIGPNqGQgdCfwlxrCBJXrXrqw3b5ZFdb97I2DouXfhgSTReAhhh5+7hTFirOMuv
m0uvGbMNovRF8Iymj8dxWPhoCgsVfGopKOGs0OsCECJAUwZ2HCdb/9eAhKevh64eQbSOkThzqmdT
VBxhMrj/PdBOlMDBux/kj1frP483YjeWKtiI/LsJEPRpLVoXOCnSCK8jF0O9DkeYXRRuuaMqWJQq
4me1vWMPiTjX4qkMqMBmf1UBKTcGCn1F9VOMWwIfttwN+MDWVlxZu1kyvJSOvbfrXkCZ8M/L2Dp7
EUNXqBe5HrRZu7I8e/GbP/U3oFFOCqBe1j5b0R/C4lk65SMX2BTmBNqyKrxt5mXP2mPG1zXpL5mS
N4faJHiJmroFITyQKgAQwnHZzQnzoDRtnINtyWeqyWpVnvyaHEuTNKyvTkNnAx/nfLjwTtuPSrNq
z/izRoV7zhfArXCkL/FnG2Oh7GdVMXBLnivdHyidP9dBebI6/RM7M/xrXvQ6g0eDd2fl/QSN9Ska
6e/GNPvzMqfZj46NcczNwWMs3LnZOm7KTqtbRM6jRy7wCuMoIeTI5vzvIj63ikArEskNgzMW6RDL
eBEBz07eXc96M9wgdmqsX7B7PvahPZAQewhF3+0WR/85hixom9PKQfkr+VA+bMUFzIEfBPuPOga+
PxwZoCy8T3xz82Bw/pSCPgF4jQyuYmmOaDA/WJu2VfzF8gVG/ILBuaQnP5dL19/kXzbmh0vaJcnm
10UUGHneB3diKAopy26OKeQkt1T7JMbU1YQnjBGYF+PminM+P059Rc/wmlwLGFKgxO6aDoFF5+eQ
hUTjYyxhSsvLAk/sc4kOnc4PY1i+t5wKUhOf5iV/FwtLkmV2dfDeOVzLpwgKhky+cot96Lut1KlJ
79t3r4nPQrzG8oMn7oquZ8aGaFWA9xY3vMJSc8vBaJM13ZcCJtHT7Di9EpilwE+Pz+FobhjTb5rg
YqjgR4SbrKfqrW15FTTXAa/vTqAccrdYl7gO2GQ4ndp7M+AeFltZhbvwjtnI1vNAShTinoPHRze6
2yA6R0iZYezee5BKKsmB4eJKUIYRhI5OUQHOOC0fSXAbX//FkjHoGMp5NdHgM4XiqLLsoJ3k1WvA
OHBQ1bwy3Ejfa1zXHONXUjv7xDdPcZ9f0fVtt+1ZO+OPI54FdUesJiu6trdZzuMJddRVD7Mdc0eZ
V4kV3Orqdp65Av3/Gtbm91//+P6/1bA6nvf/qmF9/e2H/1h9Vvl/bWL999f8fvbDv/4hvX96vgyd
IJAShl0gnP/dxCrdfwYB5ay28kJEcRUE/9nEKp1/ep4DEMBT2JfocOWL+loPCf+e+Kd0HeEH0nV9
599/9D//x7f57/FvTSMsfUJV/3/8939UujzXeOP6f/3D8+iU5RBy+XvHn3/9g38BtzwuL1e5OAak
H9j8+ffnQ1rF/HXx35LUhztQQO4wDBYAG6FEetw6oTrGFM+omGl2IzVBPlSquqONE9+0ClYiqaqr
2rOsy+GVsnVrribKyYeiIJJHGwWkE+hbK1HP5blDwKFvJQfLkw5/uKHlymDoZMAwTLczznLWxigG
ty+GhILHLNoLt+heMD4C41z0CAADdyfLoZER5NosJqrlqUddsnWwVmBZUz92iAOThCibHrecS6Ln
vVBEK/MYC4bv5XijvOA1WoafxJ4+85wwMXg800OB88XtXMf72QaOWrTnTMSP1Cd9X3zRvvY5XNEc
CoiQbrTDoO1TkiwM0ecnTvJ7Ijx3diuvCSdCCwUECXRRZwOk9+VVgQ+Pp/R67JzrwYMTSH7lo70s
lG01vCVO+drF1CRQZvIRS4vpYvs22QkxuuGKq9lbZmVwVoYrgEw74CrHxjH7cgivbVytTozE5nJH
tIHWcWtTIBWa8WVc4FTF4XCo0p7wU+rftCOQPJbWZBpu+yU8GBcpsRqtezdJH7EUX9stFNKQn6lI
0TmhGFz5gXVqKqoC+sTeWtRTYuxeu6ajhBDl2g0lQhUVdyguTiXuCyQPKBFfmRM8Ya3b+Gz6Yx7d
0P6RrLii8tOpYNfM00MmvTeapo+uxnpEa8h+6TBu4vKFVUdjROrUeynNX8RYdtOH/Z0XzUdgCkeT
FGzuPWtoyufPvuelP81jfmPH0xsUgs9QLQcxDzehN9/7c0CXLmwVD1XOth5kXXCIHrPfqIvfptxc
a3xu7DzyiKzsbdymjakRwuAsHffo1PFrxQEU+1aNKyWCexHqt2QqrnzyFlKED3GHTjTgJ5qNTRlP
FKLUNBd/6T2lgEcRWcyIyuIxdPm0YZA5mIECYdd+UqU6OpZ/k5GoWU25QORINfPtzJS0CkxX7tTT
qplct534ROhhzk6wMpTZU9dkR5OLaxWPf03PPbFsypPqvceaESJwK6pSUVf99hgb/5WZ/INVcf4b
tHzulbpaOFXiuTGESsJ3nxm+bghuX0Z5dtdeF1ywceq8WKW6D8fo0W6Wb90y2nNzGjeCOv8sq/SG
MS16r8STYglm0I6XPISdvlXEN5nqqp+hj85LCdmYDNEhh12c2uGN0vKaYPy85UbWUCnOxQPJhHKO
k2nTc2hJrDbOeFWRy6emo+7gWS93REUOVewQT9UUmFBJVtSvWbQ8eXk7Yz4jh5FltriPqznauhwI
Tx4BURaOjtxgmIIfpdEltywEw7Aar1vfIugVcbaxtl7JiJlV5rVTyXJdWOODAaq60sb+CPJ42gbD
YNOTRNjJswlup/aLM5MGbZeIvF+ZU81YIh+N3aXqzDFuQS9HzlBPJVTkDXbZ3ufAKTZlndwhfFp7
GRb+dZ92t4ukBtctCwm603kseYX2acIT6kz1wRaYn9KGCfoyt9tO+YxWB2JY1uxNj4t7UVSdYp90
l4Js1/paBg/P8JBkJD3Ka69tfo3lP9IGCU4VTOa7Pfs3y8jVZzTAN8m0f5o6vCOW+ucUzq8jvCd3
lFc1NyI4+ROkX+euzYmb55Qul5nl3nWq/ZN2T31K3W8jdLqtm+v7jPEAVjgqy6y+VpdhaLsdNbPX
Pjf0OhYo0JZdHfypfJL4cbee23UPovAgeQ+9OXqK4K0IJz5SJa3zYUF7nse1yqm629weDy0I3bBO
km0pwFOnPqcjOSmCIfmd4ta8dnpJ7XLV34MLfhx18+K3WCxj0rGFL95rf7h1BWxnTuGgLg7zOP0Y
v3OwM3OVwfFokbrHL+uF6SmqPWeV+xPAKM9PN0mjymvbI1g6yP7gDibn6qmiG6sjBBgMTQD4hU8s
INXLHSmjxDuwO6pORnnyaB5aC5IxK5f5466UbbKfC02qZcQU3ZGavRlkcSM6dYucnlyNuasPc98P
e9dV8Jaqi+SX6JAP3PwHpgQ4EBSStae5canErpDtuJ0RLKw3mQ2sPxFjfJQ2CAi/9l9jlCMwp1hg
QMueWUBTYhbZ3h4gyErFPJ2e4qh9Ixx2E14cv7wUj2ERHXxGW0SM3sHdRCtgApByOl4RmWcvkkSx
Ly6lrTbDKZgzz23Gdbn2SaiOl0vMJD2uWDl9ZbC6Cr7AwfI0FHKH4rSNsVFwwKAZqVoZF4wQ4B8E
IWA97sblaEzH4J9hUywYuWOb527a4CeCkcrH1AXZj1+UH596OmQuPmpd/13EPADj+EIXzxvR09dM
JbekSm9nJGCwft4httTJHS4yiTI/jOnuWsmFtA/30iofem61CItbqmt+Y7V81KX/9b9oO5PlxpVs
y/5KWc2RD3B3dGZlNRD7VqIohaSYwKJRoO97fH0tUJkZceM+i3yTmtBEEQRBEI37OXuv7TV8uzxM
64UnYDWQ1frJaMwOmAOCVRV+pXfLhqZog8zWKKhHt6c+lx7ooFhHWKPnDGXwrWpxClaORh3KOlc/
yAK3D9Mna4fg3/rqF4P6HJFqPfsWCScKYvGcF0NwCDtIqGnUbLCDm6eUQJHvjaG4yKeNCfFLj3GV
ZZlP+UmZ2TIUyua8iIONKfvPeR7v21RYwI3t/y/j+Bf8RsX79/DL//kvhpjfcvLoQz9o/u9fnzLg
nF9mBLr80nz5y5MVjoxmvLTv1fj4TlGDt/5c8n/64v96v63liRyuP43TLYa2//Xr+v/5vvOXlPe9
vafv2V/G6PPyH2N0U/3DlJbUHUbpps3o2v3XGF2JfxjSZdxuWo40KRQxF8jyah6IG+4/dF3AFKRk
Z+HSstS/x+gG7xIunk6yG0xLucr43//arv/BGN2Yh+C/DNHneQPJxqYjpG3gunCtvw7R8R2OiLFp
SFkjuj0tR5NnMzJHn2yEJ6rYiwAgxDgUXGi9cRagdWL1y6765yb9Ok0w5o/4fROow+r4cx3DlLr8
6yZ4df/PTXBqGsulZi0NP2hXZWfHj9KYjUmahixqwnCcZDfv6JmbbAhjuskZKGbaKvKcnaujkkDV
tP3z1jFP+uPG8UP8OoUp8bUOhCLbd26WoGiviel2bYAcOcXUJcF8DehCs70gfL7/8wcb89f+624R
liFNKQwozIarc9z8+sm+8Oivu5BZwX5Qoay98N4Ku3hjhbMcqekfVOzDBRvGs1W65Sl0vo+aGb6Q
VcBAELjk4s/bIzga/7Y9jFUFvmFdCEP9tj1eWTtB2pGK4MdlCbQFP4HvVwhDMfYqDWlLz9DlMPlz
ZO5UzXCLah/bdEdL/Qe5f+VLQlO7Biiz0AdzvvmQ2cmNbTMhxSBm3kQsattyl9oYRyUMg1VvS/mg
EnX88xcxfpuVcsjP5xTqYHavKy1r/sl/mZUaNpqKZCR7jM98orMTrYo47HYVmgImZB1JV3DpmeVZ
NPGcZtapLPzUUh+1jr/Mlv9y2DPN/tv+dLAkGIYtuAaYv515GjugcwKidVyvOTR6Lh/mTieRz7Tr
pQlSgQL2ECU7mLPhmmK4h5ScaCwjXv6H/fHfbMg82ecyZEk0v7/P0hOkeCn2AOIuCkCBbhGfJqw2
FLxADWkuE64uMoBJUcQDvnGnaqgYfTQ36I3cvf55W8TfL0eKMoLNdc0ylUnh4q+/Dbobve4NF0eH
4JwvJ/ILHBMtBPf6e2QNlA367iULK7nO0AGtZyrGOquMd9K9NThE2Df6gRLVyOxt01tGtirBt9zZ
miW/TkW2xOn55w2e6zW//YoKQZjSpYR+owt3Pot/OZjawsqivqGr38yUQ5/L3EFJ877Hg3mnSpo9
Zdm9FrIpDlh/i0P34DbT8DSVGqkQhXbxBx8vXjikDwWe/g29a7QrKf2tTnWPsEfq+zGAwdwzkYHC
N1KBDYg16w1aJ1PiPJR+fUaKUmxi2vkYdZ3iNEzIm9E4qVXulvaBeeJx1JsRqCLzdvKnDPwcHSLQ
qX9v6UiTCG0cB21GIamWWQFEmqhnAlWa4gEBVojVwzo4Zf8+DV62Z2dG9wlzkkXu48nV2p6R+2zj
+fNeVX/bq8Z8M7A5GOFTc6f7/TBI0Fk7FOzvXAbIrhHLoyoKQRwUU1sD9esCaRCes26kFs1A7gjH
4qhXwkaT7zvHTFCEd8VeV6lJSg2td6fWtWWQGswPvG64jOOZzC9tQ/g7OUtonmD5HLDuaz8a+eQh
HV76cAHXcFU+NW711naayYUiOugUViB0DGsYX2jAwNLDQgGZbQD0+G5WTv5sDshlyMKYKMRTrVJ9
eSyi+tOfd48x33T+cmswpCEcSwn4JEg357LfrwedFjSiB8oEFaI374Ouqc91w65oM4aYbufIp7Ga
vrnEGy2tnCmy2wTJyiDl+aBKOMcFFkIRW3L3562Sf7tVGtweLO7gcF90hAe/3SAK0dpV19Nv7VQV
3NskLZb+BK+zyDwoogaEqzQk67J4i8NE/4IMIFuFg1z7o+GfrCp/c+wxwwXCAW3GBKiODu39dKAF
gNA5tEEG6ZpAaqJXztFWYDWFrh/AWB6cYrSRyHZvvjlSC/SwQ7pwJ2g52WKZ+oOz0kIkD101Xcq+
egaWb/qhRUxndfjzHvj7nYU9YLlcv1BjGo7l/va76CCSy5Z5BIctPdnQzfeowGHQhE6FncKDNBa6
pLlYmdj0Y1Fvmr6Jt2lMcMx/2JC/HyBckzh5uEtzr7bFb6OWkP0T9mbCT4ELAvniwfXG19B08VV2
DnHpkAFJ9xxoVZQzcEGPtxa2TSx85pOJcJJ0LPEfTmnBlPNvR63NAevgkdEFW3U76X+5VHpm0lEc
QpAzulZ2cZRDK7OmEBcKiJGSTI3RmvClJzYRdUXib0q7KjbYc0zCRyRg3KZnTmx3r4gkJB3ZGCEl
qC37aOPJwxABAI0x4JqqTH7faJN9UYidj0jjsaQUlO4AdCVTsQXgXKyLQLtYQYdVwG0vdogMBCxt
8TjDOcfRaQ91m1Md1vLgmQbpdiSI4pjB2MVGlWBLUtqaueZ3CW+PjEyw4VmbmxCqo+4Y+R1FT5ML
tQlQ2gp663Xq1eOo2ugHHHBUOiMg/28Ws+sFe5qSqKmd2hK8+yhq5oiZt481+IjTaO35aUjriHxq
GHpenVwnZWptmzvNxVd1+74kG0kldwoG0DaIFVFM6Ygdu6OeUlayPlX2q6g6cDAlvcLYS840+DpM
fwX6t9GlsK8od6PmIq2KmIwSgwMlAuJGTUwVh17el0Xy3gYpLIgJniramE85baGAhmDjuN1rgAkS
TsDZH7Af5Fac7Opi/FT0OPJhJ8W7MjaunluvKDUokRI/rShauUJVJGl4oGhyVZDrYd6NdZQ9ETpI
A9J4MjwVPdh2Xm3xiCKtaA3riJMZ3RiOeTIYJrrss1JF1nRRa4eUC87Fu6pzvhYeQDrogbKzUSiP
aUC5XatXCXG1Oytvlg3bjmRnjlxD1JsP27zLvuUoSjYVQEuVINJv8duQEp+FlwSJFFFzuOOioNvI
FN88cJX8k04iMga7wcRCTtKOBXGAS158Zwx6v8txKiynCWRS2LfBmmwOkICW/95ElbZFh8GhL/zu
MQ2L9jGq0Z/h92sIhMakGmig1XJVnSNuXyokuZYHe0IkDMHge+5GGqItN995Xg2VBut5ZSj/vcy8
k82ZuEjyGp+zKciAEfVbquxPLdUQ3DTepzgzwiMpSw1UAuSdBgEfiZY+h2jPnlKtcTl8CAfr1YYB
YrvvdS872mEj14U0ob2nzpuTyvm9dvC1pYRFNqzmmpCA+g4mUqe+IT/LD7amqqMzUmsuivBYCkTu
mh8Py6aCtdeoHTIWosZ74awmy60WMInsiyMQcHgONl7KzvSDdLX3Ju0JXUp/YJ6MtlyfKSyzVN0W
04VaFr37aoDUioYawJfxhMAYXo2vOZS305XfgeoMp7Qjgy8ABpEb7b5j5LeLsv6JDJj87Fc98yeF
14SrRL1Ke6RqZLKG63Ew4OWUgcb3J2XE6f1jIQdr5VIIxrvNlkn4uTP/krzfphT7yuofa6TsSKJ0
FyCGE53VkGzDykHvJkbzTi8SKAmtQ5is+100nKXJrGy1dQOqM0TNfR84a7fz3YNoCZt2c+zUzeR8
pmikYZIJbdK6pLGyB4WRf94AvP0S30rSrwZpYx/vEZ+UM1PURT5LYyO8QCIXj0F5mULrJWq08cgR
El7t+agxqm1VzrEYaG2fQMQ2hyjMTh5yNB2X3TfbLN8s3/WfY6pWhpc/9Fyc60YbHhlnEaGD5G+D
5UdS+Ct5YB6iB8T76I6PgDpztFM1I+iS0gn2ZZw8KJ1Yp7Z1wGRjVFhXcUDqk9GJ8+1Blxhotbkh
SGBlvaCbRiOFUTFH+jTZWxeKwXEo2jP6YMIqQq6RodKDKwiBM0wZxsg2qvM8cI5pF4Hib8OzKd8L
M6r3MbPTVVpP6ducCx030vkqNJUt9DoujpFdbRvidbfArssD57m+i6O63/XiAi+QBgnGC4hqg/s4
xrRi8pkzaGbdV6Nvt9SSHZDxPyJnq5I5DHfqvE3pcFNqoHHsrSrAZ9i4VwvCOllSzrGIq68w3uXF
JzB84tQYMtiVzC1xZtbwsClXHyfxDpXY2+WSTMU09cdHiptfRZBFx17nptf6+hdEF4gZPVzuQnpI
/wPISYSXJ8fJNMi2yswJywvptZkzPhRNHJ6RJcc7H/gtWHTU8SFkrZXsQbl4dQIUU431VlAlRG48
HQaB7cUNOlhTI76P1tKTR0HUFvdZbD+J0iBuOtFp9LxT38XDiQD2tVlyGgADm6MDtAYFucK7bpsH
h+AvCE2WuYsM+TnRg/xKxZ9eaUjKrykGB2k9nd0pC9oDJqh15kbOui6Mh6ImiiKfTz+Ug/YC7cw3
UEOfp4R82qo/1PZTjp0aUMa1KGJjOczXkb4zYILlpMXF5hJ13dZp0ZNO4RerDME9QnJF7e9cHEmc
8JhN+jWe7lsdX8xQ5KhiHGKnWhrW62aWfuVUXRFRV1h2UDrrJoKXGYKjmVa6HoBTkk+A0aP12/IA
WmxYZB3ZiNxcuDYOBhoQOYEiFWH96ERqWyTrypLZ98SMPqcIvAUHwWNNesZSF85LBN70YCjjG5es
d79UIQjkMt445fRCex6CHQDetQeeoRwqrNVt4j01mv6UetfKjOxra4XusXFRAYZDuMqtugAr200b
qyTwwzFbUj0U0NBiEjtuav6SEwHfQB+QwJiRTs/gKuOibKY/IKS4m87Ij7bT5VuzAWXOEQcNyyjE
U2WtaDaqY+unTyECJIaQcPJydIVb7jHDSgchelcnTXkfu0azROIOhqAl2CPvovKFgN/PFUo3PLt2
cTZ13yFMD9W/1vn2nZ8X3MbHWewSEHRMBxaroNvYCxLL94gtza2SXbjSJTwirCjrJieaPS3eOcTN
TR0S16nsqFqLoI6XCX3TMpDja1UxwxmCrDxVZr2GyFA9pvrsFWvSi0p7exMbnD4ujEck9/4TbhZn
trvWcPahRU1NGm19yxYPeBag7ftPfkcW2JiEj2G8VYVf3OddJxYZ/ccFzhpQH5R03qKSBm3flDTt
y4DwNK5PWs/wpPb6uV5ELFpce/rj7cHuslWvO3heGbIuDM1MaRcpIIm2hhDWyOzkZOfkVxiaArHH
gSFqvPpTy2W7kt+tDoZClLjDNdf64UrrmxTfyn+IIhP+SOgwqKqdk11hjorLOxvOqS1OfZzuas+3
N9U8uUXH7+w1kZ4Q58u9PuA+8gR9qDKpT/pM0gb/c8lxXyL45N4s7HZ6dAcSpZoEFVxTDNHJlGij
Jzrea7IaKvg4I9LAJjsA0E7vrZimjD6E5VsigwWGL4TvDB7WSmvDZ/QZADsKg4YQLbOFaIRzGffU
k+XOA4RxVIPNbM35TJZId22D0V4FCJY33WS+aS6/QuN1j8je5SvtjwuMw3FlTmhqmQFr1zJBzz6m
o9iNVv6saYrQl/AuRhxi4WyoAqQAtrlRuXUCbDNgvzN1wrk6tbFa9d3AnnOS8wOU8G5T6PZrHG09
QNgHDeSjchOxH/ClEl/J8GRVm8BXZsRF0lWOze291O71OgjWWqgbd3XULMMi6O7jfz+kDdE2hpsX
FJ32RlBF9788JPRrI3BPeIpRg8MdxTKN6PuUNUZ9IvFulPwslmY9J0YL8amp4wMZDp/HOhEP8x8O
ssRlVsS4dGQWPGmZVxDiA16om7DwAASyuNkUI6h3HPmZDcEq5GhdllWsjnAPkF/IizUi88rgUqyG
0nQvlAY+Ke6gqymKSSYYoPpD4geKVwXUQzzbSkmXFYxBaG1xeIfW55KeMoMagG3AjbpmFMcSmNnO
C41N6uCWy6EOL4mAconE+OQtwYbbyCFoubfHLgG0w44Mn7G63DHmqs/YuhCw6UnzWI40qJ3wkZ2P
FsjRZ1m3VjyoRqCZCQA1zM8G3fSXdtfDq6DOuw1zJhQNPEmrhOjbLbmGYML0t7ojv0TFQGNQ+jS4
MfqsBgGkvq3TXTzD5utJcLVxwnJpec54wHwagN9j95hIdSzPi49QFH44pjnsw3ocL3qbruzWVOe2
KaZLohGM5Csc/77m0oXGPourBYOk1aA5IiXtvpkxu1ptJshyHdJOLXuTAVm9rwYddoPUrQet16jC
Zem+oel573EEt5bZnjQz6k4FqdEH1AGkN0DsjPwmA5TqdMeqNE6ToN9fdZVxGvD3yH6tDVJf+y13
UXsmCrkupE/qUdHBzWJvYzbmp9TCemVHzcr3STXN8YsuuHLCT4wpqALKbTdaH34pWj2HhgGaNmvK
BwZ5e7OazHsGyvmlJ9o7dxFPAmF7ZkK1jCzT2/UDzH8ncWg5GjoZsOOEMHNSTCkq010SS0j8BxX3
RWoUuPxS3z8aHS3iqlRkwIQM/6BDuAQbdemRi4SDxTbCwMTNaS1FVV6zycQ905r5V5Qfa2EgnEL8
LQ956K2YFchvgsNihuX6LyO0sY5wM7io/tFrtRw5sSfvQjcK9tS9iHFTWbI29BHJO0aKayIM7T5Q
5CqmP/TO6R5KVAIXkTfjrpmT1qIYhHXiwfTQlH4/OI3YwlMc7kqVxxc9ZbHJmZBRD4wCuqZy5q/d
X2OShe2ONZeDuSIO0DrfJjwB9cO9FhbbwZKfDXgxO0mcMzdO5n4Kv5o9S7ATy5SHwoheHU3PtymA
SO4FuLORPzCoa7Lp5HiARWbkzcotC7xOWqsvyzBNHxHOeA/a8K7nrfU0zg9uc0B07V5vT3zhP+p0
yM6GEVhPtUldVBTWuL89tRvhLkfwfJvb05ZMJO4vXr28rczSzfYQ5TU0/Hm1hW05946bHKnkW0+3
N6A2q+jtfDwRjXduh5zi9W1LZrPLhHf28LEZLbBULtLt5vb09pfpEwZ7W9nHcvM7fDJl9lMicGSI
yjpyQYIUgt6tz4jYHt04paSn4BtQfV9UigqgLuzPI1CaJfUhADKuQ3JocUyNRHuSxag9YSldx0HZ
X27/Gjx4LnE3nW7PqKOQol0k2f721NYSk7GSqja3p55TB5tKjLOahLWFDqFRTC+yhTmvtxUkWnAy
/bi9qDupBqMm3t5eu/0LuB5Vj+np9mRIrT017/LhY+mCIJfRHseP7SSVvuMGjCDk9mrauRWp376x
vq0MOxbjoAA21O3VAuvOfCe1AKexGXDMkzOyxJfbl8VcGT8mJnGaRsP1SIEw9ayyut7e6ZF3EFEA
uL89s5j/MHLxiMGd1wNIm/K+zIbt7VX4NP46DBu0TvOrqBd4QcyhePOuEPWgH/xcbz+2gUlQdi/L
9uPLmWlXXwMEn7d3fiyPzb0vnejx9q9QEy9648bn22uwYPgqtmXsby/WCSnRZZeqj98A1YWx1mRV
fWxHmyX1jt+v+9iOBDTn0cihVtze63tT9SCI1bqtOC09/clm6iVEeY6snAyzWIjTzwctZW7rYdRl
1Nocf/v/7elASst2SrzXYJ4G35b/bbFam0i58EzmKKVlY2mc1/lzGU/LCNXuLFJd+P9tLT9fhJBq
7L1abH7+CzjZr2+vRz9bOUzNUcDMa/+5gtv6KkEhr6jK8WMNvyyTyKg6wWi8rfnnNsV964ygcpxg
Myk8zz8/+OcyQIbLHQbBE279fIuZk5wmkR61rDeZT7ZNenRuD0lk1dxteCnw0bFooaUWEb3Exc9l
bn/dHm6L3Bb++fT2F7qIsxWYFDLnldz+9fvHWbdPkjJSu6o1V7dlftmEn6v+ZRMjqyS3PgVC+vHP
/+6jf277bZVqDL6IMIQ7/fPr/Vz3bZGfH03CI/w79+H2n59L/bIFv3yLvkyYXZHcjiVt3n0/99zH
8ga+a/A0kVqAvPnOYA0cgW6lz3XBGDMMqccFXpM+pwPBuhqGyN3t1ZzR0jIg3HBze4oXkhjSJFck
AbJwPDFDKedBuVtl2bOFknaX5UG+uC1MIGF0LFOf4ND5VQGK8pw3+qfbW6N+jC5a2Gxvr4154l27
7vn2vtvDgKOoi/PuenvWx6DW+s54+FjT1L2pronOtzU1boFeu47U4WNVkvuWdDv9n1+gxvgkUkqQ
SGHSZyltYtshZq5v6+UWTLBIaxkfX6A0xm6n4aL8+AJd6CI6mMv1aVeeBquvn7wcRUJNON8lGGS2
FVPtbLPa0h/kUNULBl/514G5uUbd8t0ctfeEbMxnSA6M5UU1HjKZVCe97EjUJZLnxSvk5bYobI99
1MvpzaL2sOyJUztzUjZ7Y0owS3mpeZ1TKu6caMjfIZbkrZl+tzR4xv2cneIykN9Y9BV2qdnjYlGo
uYq2HL8Yo7W8rd/ovC8FALZPto/9IxGFf/TryDlaEuCxaqv0JdTcp9vqKUZus8nNP7s9FdmAftp9
gkB7b8VNtqk0L73mDAjvbqv1vkXzWG0qmossMrmNU8CStZ4CNazH+p5RijrVIP+vYeI6W89BBU9J
I8ohO5gPeayo+xSaf+1CA0ontaC728J0FIIrsszHzBjLU9p5/WOln2yNn9nCWPaaaZpOiYL+MRIM
TKNaexkVQ6kKM//Fzt3L7d8WDJ0tIk6xuj3tffp3ZdUHZ98R2nMn4aLM7xaytUk+BQuV48BhLNxL
70nVnye3AIgMzQ2RMTwfBKfZt0YrDraV9C/kzeGpdDMHv6mnLlrA4AVkQfZNlZRofVe8DA6m28xK
/X3iw3n0Y0yOt3WIEE21kbkvemFma24y8T4Bb3EJdTXSLGMdCd2N2tfLzeAWDlBKEwdQO6TeOvbq
H7aRCExXOuVeUSQG3Rszp3Ol2fk2t7OHW+jXzwduLMR/dYB7yOvkT2Cl//qTymEOm5T68pQm+2Ii
9pnG79Hr3LC9G4pyfrTq/khqx3Cc8mbYtk11vi1ze2Cy3R9vf90WE6khsqWty0/pRBTX7V23Fz5W
9fP57S1RhhwUcD2hZb983s9VNnVWbGXa4XmY6Mza41XP/AK44bSOmZq8IGsNT16G6Nu1I1xIOinL
WeIGq6Ys/JcohHDmSukQjmMfYmO0J4LzNIzg0KsvhH3RbWn6Uzk/G/oo3ulZhjtM6cBAaBD4B03A
SfVaoh9c8cMEohJu3Nw+h5ImgT/DnMChaNfbQyYBRGpd8dg0HVX+xA0BBxflfrQb4N1VALcDOGOH
A0K5d51NtXGkWHzXB5O5CEBe7qKyNRdJULuHCtoRt+L+qPVoKRPyMCiUWvobvjkCKckCXEYJI+Fk
LJ9uiXGh6D0AHLO6HeGUSrUtvNGXJMaH4JJx8AkVxTF1Gusr7L5tnmbnAIPlV8oc245e5h7NI37U
rkR5NjBHXYLaf9Gtbj36rb4rdO7qCdBA/K8bUQ1PRVvfZUNHApke2WvDO6jOD9fWCDcPX7q4Ex2Z
vVkLWamzwBM3NQ0N/RpZKG1krWLG5MAH4+BT1iT5IZlDmg2L+nQ3cOLZufYKGUJfuKn0d1zBUE8x
P58LWUTHwGhjjmLubPyphPpSEWp1gjULCKe2TvZABqxqNADIOR39bk2VT9BtSQgFJY/NZV13Rgrg
htWFbeBvq7H45oztq68gD0smTZD13feGgeQqNYP0wZ7AHDeVpW1EpLcbXPKhr3G90sHU1d0b7opx
KccAKHqZ2DtRNO9gBKiWtN1uADMJ/H+TDjjpppLesJnNdDapA3OommqFDo+Q9spFldZ876HoBl0V
vfokvwed8bkN2/4qh+J9zLuHWij/0SfZeErV+OBN4bNrau/STZt1OrrnlO+5rWgQQgYR5fJZDwey
BRymGdT+nqWZrhPEcHeWkz63XrqRQ86llXp2wB4lYm2mJrg7Wy4pXoSv0hQroU5uQFBz0Ejq5D0h
wj2XozKP76OYa1M0XhU/e0xNVlP5ExUCfVGRjLikWoWGBFuUBYJclVfDbAskyf1eJ1zgzpJwG7LU
SYHs61sqNee+jUjYEtFeBAaMSRTLRtQ4cMKYWfgUCXUwsBvDOVPjNhdq6he4tdKlqKOBSzkMhDjn
MAvA3QvG7ndEFWFtBE7Vuw6jxAKcXKbBSjctLO3xFK0Ly/6B1B6AGHHdBTrTiVNuq7TPiVKXEe0+
N3ya19G4JDS7PhZ2A1RiO5KucMY7TIoI3xOsSLpxcu9F+OVbzJG2iuBsLDSjfJsKCPlNZ713yqB6
/u8H+ofPSPWTVeRra8S7NhK76LVu0y9Tk5DLXJiU+gQ5C5kJPAAowYZOvEXQ/TRClUJJhbp5Exc5
xbTauyrp4o4KGFJT6fXumGhtKeiLO00l2J8AEiCSCmnJWBpTRn1ZZJ2/r3rKVT6CKqJrMSr5/Sfj
ftDUzktMjeE0NErH2CimsawuXBSaxh61hYFTAmZ4NSj6MAbpFeReDhsbEsACZsFChWROp2cZju42
8Z2ViBny4RfpMpqtqa5/N0v/cXCcr1ms5GZAwrcqHOtIOOG6JDrQ1AwiiUkm3UUzKonC3BMD6GsT
0Lgyp8JZx7q5y0W4qV2ln3OkNRPE0m0945DalmlAW8IllbmNCcXZmh2W+Hwk4TeyLiV32zuGvsXK
U2IV99XZBMm8yRInWFgmdLcap3apq3c3fe2IctNTvM9qZCIlS7Q8gffGcVkfmPZhnJkOjWR8xLmx
DidIM6XnI+6j/oTIaRPkpX+sq/6tt7ODqES7LWz16mVFt0/15kfSJSd8+jglDH0ZJGm0ERq8PMlB
2RG8s3LE95CA5G2b+9+tkMVszYXQmsNjI+ZMediASsFhL+SIf7rdVAMMgrho8+1UIduvMeuvi0x/
z4bxmTOx32k25h7Dz+xd01Onj0PO3bD01BKsornh5CjXvoc5t8v6H53Y2+3MlxD8qfunOpl2EUlg
23ayXzui5qU+WGv4POehi7+gPP6W+uIthIYPECF7T7MxOpF+FqxaZ3gXzjYswy++pj3CtN0ndKQZ
nIIaNkBCwK1YhE3qblp64qY2RDsu6E91FTRoTgJYOmQi39npJI+tFN8tafYH4eT1c1UxLLMi6+vk
QzXRyuIAdZ9DM+sFV056jt5XKQ91r4tTNI4xnU3SH4FvtPhhguhJo9PhxWl49ob0bOTCom499wlb
c+Sm8MOu1zI5I/MLDyIHCzWT8oyC1PSsQ4ZrpeKMf4HGJKGQ3DGEd5LwQieAFENZTKeCfNqFOUX9
KmZoO/US9KJsznYskoUprFPRYC1rEm9YOe1AfldtQy8NJEFSsfNKILRzzV31w/GKTZnEBPI4pjg4
Acx01eT3IySxDAUtLsq83kkfPqIGDeJgpteSAenLSkZMTHX49FZlVBdoip+JfQkWJMPJrRbpaA/t
EblCrV0Lw1tqWWIuSkXJcBL2S+/2dHyb5pzHSYMfCdck4Q33nRLNgwa5b+kkDNOJkqVjpSfw2xL3
mAO4f+hpkpxpUKogTz5lYeuuLDd+qxRy6kAYJklKxHiWqaHBNTO5YkbyiM/knQRVueZqXODomxZ4
eoqlHYb2BsHSZ9DLCVNEXV8JvSEku4vGB7PCT1KGjto7EdwNt2kh9JDg5zLLavxcLNomJAUFhw69
3/AQ1gbwSaZxyguypbJTcsW5gexrt6PLb/QPllMND1kfvEfTkC91H2sNiLL7NkRtWgXWWjNj/1kG
4ofooydTgHgxVe/dDaq4t2Mnv58aeEYD9PNrrjvdms4EeKvOA/lruKuyNMBnsct3wO3H2YMHb49g
NqVr5UZLs2/6i2QIdM4R1aNmbwzUEG5y51Pv3gUhvWpRhuOpcgg5jIhfTjNHbGjdAwye9RboTJMT
0YeJP65tCE/3g2w9Gue1t3GS9IfdOffUdouXOGV6MdXgTsg2Q6E02jFCJmjXoCjNnRom2tZcS4iY
LBaTnR4L6sfLYRCwx5EFHMJQfyvi96FKhlUXf6v1YfqmVHpwRbfWugxMEqSXEQNn75TGU++W/QmI
6nMmD6p0gytBs4DYY/+Q485b1tLnLm8m7lZO4lHrwvgR9U4gKDZ4a98csnuMJmQH8IscyL/UgT3b
Db106TzlM+hYS6f9pOzvU9dnRz8qfCRi85Cijr4lbeec+3x6UIZaRY4wyKFH9d93EAeaxjtWNk2H
uoNLYrTSf4kV48oCuQeLTQxOJsLdQk/qm9Yc2m2lwBXmg0th8ltFLv3BgMjJXiZf1PD0dGOU4FNs
19V3UxZGS1PzS/rLcFHHvqfVMuq7cNSOvdLqs2+fVF0Xj7k1c6QKmLWm6a8pIyDqz62HoCCmbaSD
sYt9g1wY4oc2tRH7CxjRLp8TN2vDNuV+VD44NOcsMdQ+xfP0Q6XhfY/6dZU04cCQPK5WdocRvMqb
fk0xPjrQ1Ue4ppHA0qJ6WVd91D10ODP3skR0ZNbXipHLZxqUFgGEnVrWDpkRXRDsmiq/uG0/nnG2
cFFCw7cNDAKqvMi674bm3jHa+jqCtIzLrjhJQ8Nhm8v9NAwDbS3Ei+EkqmPWN/d5QLoQWSP7HOIS
+J4sPHpG3+8G4Q4rWzlyr7hvhzF9SwIVaQNBfVxpDd13PLLjCjndt3LQw62PJfP/UXdeu5Fk2dV+
Fb1ANMKbGwF/hk3LTJJJdxOgKYb3Pp5eX1b3SN2Ff2Y0gC4kdINAVZHJzDAn9tl7rW/RmG9NEuPJ
mhL0cDeZ6y4cdS2A3vS5NvIc9JbY3SMjxDRBQq06MUfqdCg2mfDQE2XlapZ2ROQkueuCImHVc+nQ
i+tnRNnNZJThS2HEBTkO3fAA8TF+iHp4d+pA7AdfdL027MyrJYs8+KLpdnnPwqsL8kHq6tNIQnRQ
K36IeGvTDZOCgj0+911abQALE2i5wIk3EAMPqgrf4vZF726ckUlBgMC/2MNy21gDw9B3BZT/YpBa
L8f56y4wGu1JqGp3GCSOl6Jc0pSh0GYRgB3OYG0MLWDf0TOG9yDB+eMstPv+9mXJCgU4HKEPbaGF
l0a/m+UscXo1ExD+SsM11Jpb+DL2VA3NIkT06KqKKgCavBKvrVHd92nhLskqPY08CZs2JUVZX2O/
K2T5+vOPEZJA6pBstoHoRq9UQnbRNlc2HRomUUE/lylRoMDREeoweYFcDP9YyAtv1KyQXsVTObXR
V+JABZ480kvCfdV1Lwjq7bG3umAUq/1sxWwjW+ncV1p8l8IF0xilJ7RHT9MC4EkypsonPPxpFPrP
bp0Sv2doBB5V32nJRz+FHL4ZKc4EhalYaJP26AEMVDNsLnXjOM/64NAVExxcn/gUqwWc30zkXwxt
UcUh4Yskz286I8HPj6hlE0UWWoEbMX3u7kKMdrfHZ+VxgXykeawAIJgFH6d6uGEti9DqhtLWWvGw
rCoQXTKiQhoqD0QEG8REDvJWt+riULaInSAGywSiZniE2WyfLTzXXiOVgm3MVDB93aJVmgXs8gki
kTxTN4My1H6b5xYZ4NU/UUrfrIJ/Vveriigz5RB1FSG9qBrqL9SMlIt3aizs1JoiDwdRzn3CiNMg
xV9KWQWWpRe/RuiFe6IW/a5XkmCapufEiPexuh1RDhMpPwmkL3PdbkjBiAK1UedztcjxMcwkglEN
hfRjI6JBFxOwlsQrspGeTDKpPsVFeBeWFvK0WHJ+/hwc+DepUM1d2olvepmc+zSR9gxXfhTyKvkT
jJltasSY48TuCRwAtAq5tMBgQo7srDXctaRem6XS7ceRYVcasUUc4EBODZKqNY3uYfKNuxxDwaa+
VTRNTqgT+4RhX2D8hecjBnVElNao5XTRRuHlH2vlf/W13Q43BBVZk3S00hL7lr+aKRKKflWQCHub
QWPYYyW/F1ht7DChQhmHtLDzQRVxWCN0UAWzsElVZpjfYQxrJU3dJ5Z1gjOQ+JImK1uKdqyU4E1B
vbLjUo06YaYOlLotOsNv5vCSFmvkLNmlq6Ip3vyTz4L589drRzfYrMqGiHFGlfRfhP9l1CglDKXR
/qmPzcr+qdAQaeaqFR3lQoW3T+lIch53hLnk+0VZK8KcCon47JfmNggiZDX0rHWoQSQNyHeb6vjz
S1K4jbEmR+zFygFAJDZyObzrzZY79CbFbcPGCpBw6/4K84lqrTKOEtg2Z4npSEmD1d+POIa6lWd1
vcwfIyJuSj6gnsmi+OVUk5xVauIFoZs31dr7JETzCxvgmUDvsIvTO6wguMmxoiUOLf/pHLUwy0Tl
zVrlcGsNbCuShLS8PCL+pmZdJAIDcB2Lw7j9KZzLb48C9ZadVgJecELuGwS3q4U4QwIgEyrHriEQ
vPheJTua1Jcq0pH+KkOCWzp7plNl/H6GJ+B9ZES21Qm602O7qOl2HNXEk3N6xUbez+eoplyNMhGL
9ai+V8g1JLOWFSA4nfxSwzExVWB2fUtEqqnWr10NBrdVk3t6T603LYRIIRs0dkKTOHCaE6wEeBzQ
Bm5vuZXkG1JMDlrav4GDwXHJPrX7YiwBoL0o9o1ORdP3xCsv8L/h84C2gGLiTr0lI3/tP2qtSHdl
V/nDLbo8J+ScvCGb7O40kHFiQH+mVh/WXPOyiCUo5sZFtPI2FpQBtws8VxAbsLLuykqWnRQ1w8bA
+bTBjqLQEl/PpWp98AFJHVuaGLHGqLmN2cqU7kWIsVF5Yn/wg35ku4M8v0B9r3W3bsRP+NqFo3aZ
6FX5hAYLhTH7gvyF9X++h5rij2LxuBja9NK17ZanW4pCIA5vC75Nym2TC7zR2pXLfNlb9KHbni5F
NZ6MImseotEC24YEtDvnA0OgNmv9n++4wPJxMNPUbrmWbt2s8CJqYJUTQXsgKhrJsaJBzBuJUdLj
+evnlqvJ+9LpBWQ943Xm1byft3/MjkuxSAvTtBVk3QpEAjQ1TlaMJISrQCFHRhw1B2ZvbJREOt1t
/Nzm4/I2plwv4bxs21knOVaUkxe5ucHOrIMQt8O5A6R6jGXBZX72iBIvfjDIp3YqFZ3rJGAYnNrc
Y39ZX3I/V7D3xKWhXHmUf4r7dJ34BROloXJbijIQba8LA9p9CcX7NOPgSErl3hSUEseVRmJRDtQk
kax8P9ObyMI13Mu58B5awvj7WvWHWf/8u13td1zUf3r7f/njvwfuvftXu/9PK/t/fv+/+z+qm8O+
+4ffdHzwHn/9hr8gBf53MARUGdP+n9bzG8/gLxQBv8rfy38LftwoCN2faQJ//OR/Mr9MbAe4/iTZ
sGTrZrOb4IT9pIHpksIjTOEvb45eDFh/8AQU5TesvTq9UN7EH6CwvzG/5N8Iw8GErOr0A0xs+P8S
T0C9edz+5E3EWn3za8osXbAUNc38xbqJCn2YLGxpNhtw8O4LrqlQpKOpTxMRp+R5JaNFQrl6xvXD
1gCaOLYTXKQgkTHaXue6u+IDI3Spwcy7aFYwzOqznpHC0FCyEzkT9GoSdGqxVSSIXGXTnga9qTeN
IBA0FdHXz8cU7aqWCRBpJcKZXEI25ndoQ4WXKPJ0gi1U7qNSguxOcs2GwYr1os4kT68qEihL+G7N
zBtbYn6TVlsh787EUa7KLfnBIOVm6ibYQrUoaE6FIoqnjTmVV4UeHfkj6kleIoZETPInN0pD6cVc
0Q71jJ9JsUsJZlRg0Zc1tpSNWRH8abU5MWZG5mot3iHoHMN2FMxLadH0RJYv2pmyXruBGY2kCdlF
GDEmbWoJBPE4G8lFqeVdphSmjYTSw1ATtMhWuzF5ySkC+Gg9xDXSSiHtBvWEGDvNVw18O8c3jozX
ZKkfymG6TEUG1n9KJs5Xd24R9b62iDrAzYpVT1PXmqvPTkHUVygGwCQwzsR4G/kTairSQrqO85KB
lhTl+Y2++HBdlOmxixYx4EjBpSw1G+3jA1LRkzooDu4rLyJ4nVyVF0HGR9JHGlMJ2EurmMNpRoH9
Ek4ZVqNskOwiV++qMsNTGY6+qQgUM10uUEJ2khOvcubJYlhTyCz1PQL3wa4s0FIVeed2JKqrbTUd
848+wiZLwmqmFvWGZr3i/7xR/2cXs/9LwBNJ1FkSLMpLqCd/ArD8d7Eq/xDI8t9krhgUr3+fufLw
/vH+50VSvn3770skN89vACpky5RVU7Yk8YYc+X2N/PlPGvo81kfdhDBwo438Dbpi/KZrogJzBaWh
Jim68V/QFf6JFyRRBT6yqKksuv8CdEXlhf60Rt4WRTJ6RJnVWCEp7YZw+Yt/uydqQC1ibJEI75R2
+lhN+dwq432oEmdPujneSvSR0B6kbGdqWYBtrykvSDRp8wp+3st3CnGzijD5fZ4FcfKhlgD/SFmA
2Adr/94i1mWjEZcMbHdHHMMNyLaTzCxI6mQXiTpRMVnrZarupvKLKFh+sfTwQsW7WMkCDAIfVqif
xNj0a2zC2c2WMdzPer1sWpWE1T9fM/9DdcDfvXX+Qg76P1IIGJB+eDjznNRMLgMNT9E/utAfh/Lj
37YdtcHXX6qC/+/L/MEc0n7DiI7bmsc5FFBqhb9d/5oGc4jHPZWDTptBud3hf1z+sv4b22AsHhI3
gSXqt43yHzXC7Z/YHFs82TWaDrJs/CuXv278Svm4fX7KFw1WgKFZvPRfr/+Ger8PUTk50anfaofu
GL7Sv9+yS8C+vFw0B4mDzwTuO37sHYM9WfSUphjiNtpdudXdzCOoyus25iXzeOo8ldfFxrfg6Dv6
98fKFV3iEUR/Omh26Wufg6t4RUBT89C9M967iLtpl78QOCF9xTuiN7aMHJzZkX2ud49M4f3gwFF2
iE/aRve4JRiSIMpX33jMiQ6Rx3a7FV3jFX2gr9uEIZRnbDFu6WQuc1rTr3aRZeu8ofK13Wr7IqDz
7YkuQqKt7pu77B6HtpcE5SMxgU5xWsARkk4UMBilD9vdIp4xXHrLMUTpOrvkGIjlQZx98p2Ha7Or
z0ZAR9DNt+O29lD8nMzVju6LvfZlHZjFk3kmcijq+o2Eus16TnUms4yX5338sXyVH4i1/PDN3OE2
u4QevtZT9zo4wpbMzqcsIHDwofYyn6gF17hkh4WoCaw9vhQQbOkmPh178Ct37TMETvmVTJmx28dk
Me/XgHLnjQAmm1zyCyLQJ0LeFubYuEMwLwIPdOdA9sLAKoPqiN7LsVzCXu7oKvjrPvbyhzqIvShg
I+P0Qe/i2N41PhZqm8xOX9pHVwypTuZP/nA1bNklRs1WuWRyL7qufuvOu85bAwyPtvwqnlH8k9bD
YP267km9tE7wu1dbPw8ecw1ez7DxyTnRa7HlLT1ob8Ip/y4DQkpI9WasjpEq242HbIeD11Xc0U3Q
2OwZfZ6FwHjp95qbHOeP5JK56tPwhA/BTtz5YrmxM3uJCxuRGe9GufT8Re1aHJXJaZzBiw7Wm+CT
fWLrG6x/duKN74pPBGrQ78agfprd1B22zK934al3sT87mdc/WXYdLF7mMKb26R57QOBsbFYQTf30
JG0JoPYUP/pCn8APNQc4kHbssom+Szys3cfhYDi9Q3ypOwS9g7ndkSiFNqmNp89lcOaHR8J04u18
Nr6EL2JqgN/BOXDNB2NnOK1TbiHPurGLKNvmebUN780TtBOncIo7tFw+cErAgzYtwtwnPtXlLfJx
4Wz7tJrd7nHlAMKt3KWB5Lafi0eMj4833BGDxVmcxrX8mHOzE/l8pq27E59ZcWvfeMDm7/784SC8
h2jocWwCZRMfNX6o9dcrPp0lkPfSdXoo7y2fa9Uzz8mhcuKA7o7duMDKnPSk2XBDeLeCo5/iE2Bx
nymTU/tqELqdm76atrIJT+llvOqezjtn0OiDbvRlLpXEy7zyOLscj6O2jQMiSd3sTvTgjTqwgB3d
B7ficLJ46xEzCmJZvcFV95E3O+ZRdWW3ujNd7IZ25GksSBWvlPqci4A+jg6XQkC8vkle1h/mvgEJ
GUyvi6PzSZkKchjjvboXLmxqrtZ24BTMO8vGWeTA6sabZWuvqat7s1sG9Qm8i6+xYpputV/s1hEe
b1E/JI8+MKoTHptg9MKnlgUDoOk2T9nJbKxt9dA9EHn8z9gjsvwr6OO2vCPTt4gGpFoyft0CzqoS
iuKMwGH0+u1NlLtj+ryKGxr/rGuLG79O7rAvuXmlTyqg4js+pEdhS5R96N7imjftPQ7s1NXoJG/K
L3ZOtsFCr7uYlLlqh0D200O8XQKELh6kWZtAUhcpiYPLyctZTnmskAK1NVjV4ci5qc8dwGnmwYB9
iKeIww/4hlNzvw47Ya+73T5ipJM66gmv42vLS+puE4ihXV5rbjBUWT4hKxKcZY9hp91wkEfP5ORr
nuSEO/GEtCh1ug9oAcOzfkq3LVdsfNb95rt1SJflknXiq/Ra7EM+o+BJX2bjLYzd7qIn9Zh9L/eC
x9Yl39SOydOCCD1/9BRvdVCYndoX7gy/PEh4YphlkobmRe/Gw/RdPY0vMo+zUXLY+xIciQ9TKHGL
2ihx1jPmysGr0sfcTzwuUbf0m0B4zfkqX2I3vA9tctDsykWcp9+v5+gZSqa8i5yRyxh3dPZtBclH
urUCohwd7IA8MZXH/jNinT0QJ/meEBYgqh6DeOEBHA9gl+59ZWl5ld91LOkNVv6PbHb5X8akbDoE
qkHI9Cc3MTbFxBKI4YT1oDrIjnXJ/OqY3xGXEdLU2oVX/JR74gTEY/FiBPgNtDdU88aHRRxavIVp
GigH7RAF2ovoTpz1DJxKsonPKxfVHMR3ipd6mrdwviOXFc6PtxNnn9QVh1xFjqvJakoL7TTGbnNC
TONw0IP1GbWGFzq5Izmy2/mKw0b8jOPUU9nRv4x8aixblAj1WXTJhjiNd6qbufJuOa1OsuP1ncil
aAjaR4PfwZNsK7trYHmEVL51RwO2tBPGj2ippp11J3mynQWlF3t9QPN6Wx0ADZMlXjqN3z7z415z
QiW2L1zto/ETN9zWd3B6/OgU+otf7Idd6/XSRgRS6ybWZt7OW+EHONT2XPuUSs0ujLzaW9FzCw73
kr20NlXKVr6QgCtumud1dKO75EF8Tt/6q1HZqJDsZkuQdnSWziS92AB2Scy4kMMKdMvlz0Fy1+25
UN30UfHa81wcOv11egcZSSgY1GICyRvoGbBQSzvGc+0i3d52wwXzAmRT3bibMe4FkqN4nZ8EEBpc
iT+DmaUAyHYaBVLnRvt1Oz5gePIQVwexXVIdRkHpMEI8DX4dCDxr5czRgtWhYDy31FTCXeZaNr/N
vd3ua8Aq95xSwq08vPg1fs7tzHH1QL87EgecnF3OEjiq59FeHWK+g8ZuLmD/PKoLGJi2YCsUc5Vv
UXxkrsFvjy6hEzslZZ5lS3uGUelLwW8KD8uRxgpvXOVVop15Ns+GrfkUj4HMDyp7IxCeC9YmQM7U
KVm2iVyC2LjFbpdi7g3X9jmx233jE7h0XSExZHvVjXYCb7FCzSfvBVKT10/yHcHM02+yaZXNPRFy
tnE/y1eEV9p9/iF+MR1IKGu6T225QySUJBvtmO/Nw+3yUXlEZMfiaLkh1+S6r7acLS/jYU3KmmPZ
t5oo9SQ/OqDnsjN/3Lf77CpvU8/cqNt+p99ZvCVohLbgxp65zfeCrVKZwT92qmO95w47QJjhrhNc
w+35Dx/+iXwoZ/FiR7An71Z3IXPYRrvMXzzVaw6Ugy5H35Z2BE/xsDU99QyPfVfxEK197SI7ki1v
qIlscuTvk+3EJWz4pO9NC2cN27wves/qptnSJUs2N5KBLfjROd9w6EsfmgXmv7Gxl5eGctKww5fs
MXo0jhh7XtQX4oDxXzOeQxYWkR5IdK4boRF3+G0xb57u4LH5JB+RckTiqMpbEKMP0Co5WOVz7w6f
KoUhRaot3VPg2SKrGDXUD9EzP3vKxYqsT2+0I784rnspaJzOCQ/A/d/bJwmDPAUBlfmFinvbPtP4
C0SXBKqPzBc4ReW+cEZesT1pu8Eztuspo0jt3TaQP1CsubxXm0N+SR+o2p2CR8XIypD4+GptsjTv
+BpgETjPbnJIbydp3/Hridt1VptT6IsONZqDr4tCg0rMs3zo1g4Y4u/mMO8gPW0Z5PJJSSOn3KZQ
9qhm/X6P1p+qcnFmf/BEZ3zq7yW+i9Ap3SWEWWiIGXSrjiNouOU1RH2RYNvcUD77eCwoSU/IcflA
pED7YJ59yYdu4NJWtRlJ+uZWcRdH3C98dJ4T3LFaQHKaKwXzh+CabMZYWah78l3J5k+z+6O4J7lp
3VRkf6cKhFhmgoFJ1sNufWforT1ZpENX7o1FzUG5H9+tSx/oh+xx8OTt7KIGvZODZVvvlgfdQzh9
IPkOlsBwyE/KJX6wuHozr6MgJOzQ7XcRbBMvvE99bQu8ZVf6OTXlrco1BzvdF3cl70d0ugMJ91ve
jUfCscvfBHzjMaf8C3mUCM4UZNJGujliiMK+/CzdTihXNvkJtatDCALlwOIqm+rZDKCQsJNz4+16
6A/hhfLXX19b0qi26ZXidGPa40H7TFn9SNFJUKz5cCGO4C0zomj8+kcLyySzI1b+t4gXDkld3/Q/
yjel2eDXLElyuKijty67NnqozM1oumNFxRTRMbeb2iG/3C9d7g6PMmU/H/OL/ExU3C7fEZ20j6iv
y6P1uuwwDeBkt+X9fM2QynOT1ic++EE4W4+gaF+aIKXOgu/td26zr56nfWrHl/oY+8hiD0OQBpYj
nqTX5Ll2LMrFimuL/QxFHPonQkT93h/u5uN4XZ6nDyz4fMD0f6h1+79wgkSd/ff7of8v/3gvk7+0
RPn+3/tBsvSbeOt2gikAt27S3PlbPwjQtKyTIAMH14DOo/5XNxQ6tU6XikxmS1dN0lv+qx2kWL/x
V6ijaB/xVZXlf6Ud9KsAQ4aUKIkwrhFiSIYimb9wI2+E+wmKQGQrebwHe/YDHSYdS/OIXCyQM+Og
kP8lwA3WoKFlPbXGkCU/4BEfxkT/6NXOQlx5SPXoooqgK6w5JB+90g9W8jQp+gvMPhmHh9bYUBHe
/nSI/+hd/gXiy1yNXtWf511M5UnagbHGPkgSVeW2GfoT1XDN5tlqQyROZVy8qpFyqC0itQz0rOkS
TKVyjCBqORNCOjTM7JXbZKFcz9mWhT+EJc92zUikhw6ffV4BBgzRxYBIXIrTj7AmcHDh2ZwhWBOj
MrQRYtUbThdhb132ZKIh3/VGiMANxVzLBqQRSZityiveomxjmKXhKKP4GQt643eNASsF8/8i6kfV
sj5UiZpPISEQoS55eNOIZrHP+7dYL1iqrQVDhoCIaH1oIT5NjSI5q2D2tpVn9/rcVa6VMVSuw9Kv
otG0+0Yn0H45DyYbzyae0cGn6Vcj0fkZpll2a63FJ2M2Ny1jCkyugghHssdSE2KDDutNrA7F0lIK
RyWyhptgvs5ycnVGHZMlxwaM7wpIpToCH2ETXkckqdMPt4UPHA4I94eSxgKBqtnIx4zHAeZnhC0j
r05o+RCBltURDNc9DDWnFmmSocskjXpJnUiGpm3UyEcQvRdkdGMXzvL2AQ5bHAiadIgKJdmNcpi7
mQnTVxx4dEHdyzuJ7NoSyWUF27NDYWxBZMDEAigHeUJU4nvTIfylM9me8msdkv4sTKj8OwH99Iql
BZqWpa33fQPFe4UzvmE+tg+bGURShofs9m81ThcVzXKrY2IZhTVgfr8nzQhfnfgj07pLSsQlFydR
a92HiOCYz6/6Xad7fUIzsdaJexhKQhnV4YvQDNoKkSJuYJJF2UBxZAmPZgUYYJyew9xZE2Erh1xF
VZhTvlpFaAOUA8ahd8lex+rbGx+l0hOSMcI71MgPsDEvvQgoH2dFvtDTRULNE0VXM6LW3gXR+JJI
TZyS8LNUpnd0UvdTRGC2YT0XR624XVut8KFG1l3edc/RsFzTcddnDBikNXleFLq8cGMMYWTDO4dc
k72ImDndNXR+8jRceAvjAQhWtTEmtiBNWuwrgn7NSLrD6XivzOQMJbxLsFbnAVdgOjVPYI+QY7SY
9RDVn8jXhIZTv4VKN9qKrn7XeFkTeSH4pFUeY2KWrJsUDbcFEWjk3IrlHiX0u9bGh0Ud0dPr+1HK
K1vt80Cuqbp065BJjG+Wp7ELv+MJMFAN8eTny5TtZSHMBBGlO9XCG9PtN6EO+81YYXxakFckEcFu
id49zeQGjnV6qaVT2QuUn4v4QJIlqML2PEV3yMlY8ArtULTVJyqpjkBxxI24n01SsJRZlPH3TbU9
Mx5385u3QplEDlYI3gEQ7FTeV4BS8iqkk1IweJfHi1KgaVKS/mWpun5T6zq7+ZmmMehN0RBBq5Bp
vdFJmedS6WxDhk6zTlcz4zrQ0cEp+vKtxx3gGsXaxqb83rf4uOqMK2Sq0ftYfkMez6a8Yd6xXizS
fmq6CzRILoGKnI8CtM1YHk05x/3VT3hJFnoZA1cmY2UiykkfVKvwqJbyblwKJPvgYDeVlYEZxSJh
hM/C0u8Ho/FzXAOb/IYSjAf1G3XRVEXXRa1KRKjpBZCpb9WsKv2ynNuh3Y1J8dEJBWrm+FHLGWUn
IUqmBPhmKzw3pfy6ZgpvT8Uul6VsyI2CkMtY3RU9arh4MtlQh8Y+1gnrXmIWoVviniaNz+Q6NttF
2HYrudTRotKLlGO/bPV3M4teMvwg8D7R8dYWzZoYE5LMiRWKgc0dObvgpexhXd7JoD3hKve0qg5u
aaR6Fnl6b31ydLjilT1jeux/XYF4uaA1EyNgD+N4t8oEJYuzmu0FI+wIalVohSv6l5m0zkoyiw9L
bN2MuBd2MdN3J8dcmyO3vE8EcrRwsBChZMtigh5S4JlFStmbUI6PY9Ep7qxJF0UBAtOXKJShaSOB
0zd6JMFLFHaI2LBfn0Otd5MiWxyttnGm70a1ulSAs8qBqO4Y6+qGQ43nYwRmYWZkrcohoeGTLKMf
MM4Ybr9LvXlH4DVuevw2Ds/ITbqKz3lkPVrD2O6kAqBaJqz0TBc61lhOlapgkyuqByHNtR335TuB
Nuq2TqJlg/MfhFXCFpNQHbvEOMNFlxJ9RPb5piD5UjslNKpX80uZWE5S0YNod62Rmgfa3LOxm5PK
kcE8genj0kmTFb2+QfDxlNtobniUNPKDqo0YaTtvMYlkLXuIX33L8hjHRpBlDmATwaXjOmWGV1cR
1Ug5vkXjXap6mia3CBJqZaMnVbOpRrb4JYbdzhCWTSWbH1ZUot5LY2mDwwTBAynwaf6qLtwBcSN3
dp0haFjLr7ABddM0j0uYQCzD81mP8iUrkzuFRoeUd4j/ph+CpZdQeQcsqfxYKTYTYkgDg4rl93oU
NLCyFHzKXViTrrpFHPMdz3BJl6F/rSvjc0A8o4nVm9FFX2Qo4BuStriDPlZFhTjRcueuVfs6cUna
E/2bStuhmYPpZdyp4nKcDJQ6yuglVVa6bZTnWCspXog/BtMGLQwzI30N9pAo8b6VZQaze7GySdkB
+X+Plaa084r3Ks1s4VMTefMMHzTqtGMWVootoYHr8CDblQk9H2pT0PTYlasmgc6kGvctNR1AK7Vz
GWG/Sn17o5TmdqtYmVuvEi7ZQnOLpSidyhIvQwMjpgdwSeI4qwqo+AoykoG/UzRBfKEtCuqGvOdI
vsZS9aAo8+BhVgADYY2XBXbboGjHYbUOBPHcg+b4GpX2i2ilS4h/oLyZ4Vq1uBcW5SVRjSv8NKfs
p3tUrIT2igndOfzzMuM1pYgMu759P9CGWRQbNxoMayPLK1rpcQJiPPQw31YSxafh0VCTb1NSvObG
CgXXxTClyB/bFyODNNfHWEIyDaBjihGG1Tw79uCJF7GzcZBam6Kqe6eFF56PE8lYeg0RjdYej2PB
Eq+6IH0XJbLoBSRgrQmePPXgo4bqC5wN4e4aicBEh/mDMdyytZavumlOrcTctFweGgjw9mJ0cL1b
WlBFMhHjAN+3n5Jr1zCL0KbFHqq8owym50tbq8ubjRZS2Ofm5EfxfM2r9p0CxyXnYHBvzFoc0PSb
LZkePgy4Up+/iSJndmeO2ylCwlsKC3FzLbmRADVp7QM9XOe2gKHWRfYatqAlQG+CTC02WMBzlgn5
01JSd60G2FrWCuhBrR8yqXiZKYdspJkSFX1uZxqDaNJ+9ok0p/YqC6BXhNaRmwbHB3Lw1iJcTJtN
wdOam1Vbc7UGlxm56oY9W5zH0urvxJYRWKLQMDZNIpMFwshTA6NzIXhQKRkL9NrDbJGzpTfFUe9f
U1Hr3HrMnlmFX4RCfAZbMm968ntN4uA3SSrgjTxrec4cI563cf5SdOl3oipfM8FhURXSOllXgUXa
DABE3uARAtCDQTu1Jg0mWNN2Da0Xz/M2SqxjLblxhzsotR6UKnlLGX0QffFRyqhbI7P5UoltI/Kr
AiGpikFeTDLIQY6GSsx5iKUknL7DerlbQuOx5YkMxr+cHMpeR6fuRAbX+QDx6IhY5N+hNh/riN8j
POh12gSTaV3EmZqKKhbuRdy4emj9yHC0s9K5TcmmA9U93p2MJhpcLpFDu5dAdGxSC5/BKNfHFDcU
rs5nWCH9phhoMKkDlgi2G2PRfOTQjH7fRWbZuEuMQ2HoM87R5C0iOgRT0fgcod6xicr2ySuYXYyV
P4SyOS+a8D3NxnPY3el5JdlJIeFa6G/L+xBvLOygQ609RkSWxHIj2WJkZA76wXeZwE7sS9k7fioi
OtQPPJ1bNUtEe+kLyX5Nn7U8zIDB9DutL2E19OODPEqf0jy8i0z9s6F/YDtxSgmq7NWysfPls8/0
r7GmOCUMuAeprZ51GTpubzZMagBSC129TRHiWVrqN0rLuspa2cnCdx6+qlk/QM2Un0Ot3chotGcS
0mHHk7yyr3sECwr2pnHVD6X0aIarbYzDj6yEI5rcXgTDjhcZxlcdun097pX2BlpGAaCrz6Gi0But
zY9UrZWgywaEDLF8XvW3qjRme62xaGmlSWkXp7spXx+6rgwkVEpxZ6jcgCrrjzXi1NWPZUX4ppxo
m6bJX4TY2GM+OzbT5E2lACHJMBr2suXrtNLDndTPVFkXWx6TO6not3CS9uLNCVMKGOU49RkXqZpW
ANBSqdkZan0kWOaq4rKO8/gjWtZj3NbB7c3kc/NMrMOpzjJCpB9FuL6bVilfppwxKpmYVD5MMjuz
uZaZSXGro5U3/oO781iuHdmu7RehAt40tb0luenJDuLwkCeBhE+YBPD1Gqh7Q9J9DUUo4qmjRjWq
yCI3YTJXrjXnmL33LZibQ1VY/ALWfSjVd5SQjKSs4DXl1TPS/NpXwS+dGO2uawh9DlBNjqI8RG4Q
nvLqTyVC46Bauzr2AyBX99UlAGEd+uXJcWbIpxk+Mq5mQfKIbrsrNfCbkWvmHdVPyah1I5lgs1oe
4wblQ1gsLMLA2ZutpgsQhGTA9N9DzMoqs5o+dfPQRYhGrPxtrOXvUQ/YwjliezwHOxWRDO2CZegM
Huo2UVdfI6AQ3q++Dx8Ty2E6Em9ZacjYcXSwsh0YpCSD8YctLoCgeU2cG32OcFMXJleITYVQMWqa
Bh6mo2O9CdTXwHd5QBSl7T+OoKFgHnsfvTXPK/wkDMsLsh8nKwb3gYUWV59NJcdQEsfivdVhtvfD
fMEDmi9ZOt88GEJ4gyJ2oxk6kZiepj7e8x/LVeEMVJwRwxK3KD78in0V4miaZp8R8NhWxls7z58A
MtQHCu/26pWNt+t6Od6T1zSsjbaEnp+Spcvp65z6y1GyHtLL2CC6ELw8AVkSH1ksUarSPjlPkk2w
8qmVZ3QF0X5SObze+r1ym7PdtiiQww8j5aSHRfhkmwVb0JI50In0UcXvTVd8kCnG36Ib8FUtg3Bg
q4lIs1XiV79yElnljLdtMKOL8HhN5BjOTNXlj18MN47kD0CMNs3MgVFAsiiTgGAPLl+dO0fgqC+e
QtikubJJpPs1nC/igSvzacgZf8xufjd0OCRa3HWA0uQLB6FuYYNvE1O8pYqL2cYuFNzkBVNpvCLG
ljcXhisv9V6a5UvD2DZtTG60Tj289uZ97UAd7/36mo4e38csUpEzkZS3YgmtrKNXmEEH/N5XCZc+
Kt7CGrtRnJ6VU1yGRn7PsylWcz7+hInSR2lUB8KGPh0Rn3qjVCd4OnI3JfdwzkrYie4hDRtsGxp/
WsYpZjV6AZMmW++hX9G1p0PDRzMGcMnEn7qgaMZiYrxsW5+dq8GdCXLWCvvHYRWkE3TMFQ7vKGjw
Eqpvlb3x3a9pNr3X88icgQh41vjVoj6GPXCYJSXQCHWHPNUFTTcccrtBoDZwhFmiIlYWZKStOXLQ
Ei6TEgyW63nA4DudXa8HMYJzGA6Re0fM74+bh/MeHs2xsPmosUFyRzf25ar2arZWo6UONF4ab+De
F1iYw8p7A7tCFoDZ3kdV8Z74q1KW6WZMimBr5bQBo98QhujDWanAC0m0WVg71DHiaezsZrkEd8Ck
bwqoCZtkv55lx5CV8i8WtbtRKrhGVrDIVLkBHUdhjz9W5Xy2PtbHCbNwEZSChmvqEzfK8UfMkgzn
fVmHlNdmdx/r9t5LMbwNcbNikV4lufMloIbTcBJH079BI2XOalbpRtWVu4rN5K2jHxdpnlPfkno9
c1rBIu8/ZhP93cbN1qaOq3ML2HttxgZwX/FeTCEVt2UzIc2NY9GB4OYdfp8r7hPFiNoQeK9wBbtN
CkepTm+ln96AOgM1EDt3MO5V1j3IvCdtIWNBCQqHh3Z0XnPB6V4Ra7QScXXpA+8oyDTKfP06EI9m
NVj+ZHef9eN7O4tfnc1SkkfPflCCrtWvTTq+44cAw8HNAzXyY9rurnbtF20LhHPpTzRIQLzQiegI
UilCcezH7Gls1NXhCNO3+jAC/Fx83UcDW/dYeY8qYlYZuG+9vJ9aK9nYZr/tQmbslql/+4TBRvgC
IgfivKT7R49rG432JUJiULnhoW4Br+LDoJNh9ZsGT8jx799tBEsMd6OwOwY0XpyCjb1CB1CzzSCq
bjYEWO6HKnjJ3Omzn3deog+kZj3TiiV0PEJ2IvryLijZk7xmUw9OsxZKnRLz0DkSuiB/CnVYsPT/
5iccC5taTc9einImH19dC68HhLpnqT9M9TYZ8/M0Jz+RtDwaqAzCU+y84ZhewsjaZRFjgdIxeIzp
b2R+6cIOpHtqp2Bz4fMn8zN8VYJ8PNQRsrR5H+Ig2Ro1Xckgg9sQ9AgxeFrHFHqARB27MtvxPc+6
PbMFxowj18r7IyHNuXFjb83IoKFrPDSGx2ujzBdqlHLfFyjCTFIoJ0gS8PDzTeryKieNyjdwuX8r
8OOEIIHd9+QzUUt0A2K+LqGIg4RIqR2Wt3H0aOcBxa96dTH6Lx36T/XM/cbaKTlDKzLkMmjgMMfp
4RBfE3WCAVkUA8BtaDBD8thh/Lj3Kq230UxDP0vHNxNjxUaPtNomW97l4NYuYUAMR++KbRkT7WsA
v7GlfzeavP2n5TWzzVc7do8tSRWEBvD4L5yqxOD8ZTAKp2ViwtUJCX0fovZi5zgz/RS4CvIRBzfN
zZf4eUWk923YA393E3s3i2PhSvMOfMpLLxJNi776oSF+ik3u3tJxifeDNW2WFaKoeugRa8+kC6la
wPCsGCZsY+CSBol3/GrsxVe09BSUqbwVYHZWTe34q3wOnuzuLvZ5u0JGmgZNBN5foCu6nB9bazqy
OZ+dpijXkENYzEoUt45wIUON4BExSEpqUiP/AtlPJ2ki6kSzFAeyPtfRcI3zl6FnefchL5sAZSDC
rZoivKo+uTG6WfWKwUXDM521Zr92+XXSuyPi4ubPDnPOmSrVdrg73XRf0x21jQH2jTe+w9OrVlUA
xiavdoM9vE8BsFRd3Xf0N3RCTl9bR7CKHYrnMEUmUfj4zukapT+9214SksR7Cn9eKhLlleZRGQkD
nnlrKkyYlk0oQinOKdyE0hXnXCxlu7+PcEITRpMfknn+yBVcrkwTwJCW3ie07eUH9ymPHvrh/t0s
R1rY+tAYfMck78pMd3sxIjdIjGdpJbdS1TvLSs9wa159cFabyhxMthiOeGnM4EHQFJb7qFyYO5zv
GxYLfqEom6dieC5n90uP+uDkRKhOqB1s7wuP2JeVm59DCjUOH64ATqzlezB8+Ib3MA5EaZvBJzMt
EhgkWxX5IQC1guSW5BvlRlsL9G8UUgHFfbsLfH7p8iQJljcMuz+xYgEvOcKXYfna80awp7AgWcly
y3MBBgXxj63fiST4MQMNC4BvKbPk1pLSZo3ilhv61bHbC0OUowUhgnzzIiY3gy2MECM5f3aY4//x
6abqaAJ2gI0lKMZ2wEUnoteZaEWJ56xwlmWeC8CHLxll+kEX9Y9B9tUK74m38ovQ3w7hyNnbQ8ID
HFP4CTGF3Oe09E+Vx4ilZOuVy0rKKdNcFZbzgplb0S3fJzUGfc05f/SK36SpXIeSGxpQrowZ47L8
pYq3ym5uU7jstZIqwJ9yzu9esq+k+TtGfWZCiINVJU+DrIxVkM/vPgoP3Ts5pjWN8NctO+awDyVh
BiuQQFaU/BSRizLWs3eGjxsuXB7KITDhAk7iKbRt0m74lyFzUlSK16gi6qmdfqJ4/sTiAvJ/dmkh
W9OpTB32OH5P4z3O/rzpOoRObgsTekh+OmA7GPgZ5DhHJ25eOx5HdGZz9sW+dXV8dbfcmUEH/HCS
QuX4yPboOR8Bwa6k0YKGTi5FpdZZ1G/hJF4SQx+YyW4Hnt/KZwpTTr+zCd28lf5Y9fwcle1rFcbX
uve/yKhaGo3+YzdqcNyl/6U6932g4cFD+yTT5NrG6t6YP7oOha/jPirZvflKHDSLpeHpQxBzt4DF
HPp+etVW+rsb3KvX088PfHFNfSc7GpJ2BwelhzImsS/u9aUER8qbUe56szn5NRc1GHPqHbbXNQl2
TeAQIwKfJ3fyi2kt19weFB76crtsn64t0T214S3x2q/Mnyz6q8CWrPFVmd6jcLttwRPtxuYVXB69
eH2kTYGjgEvji/YCTYVdfR5eTe7Ryq2LBzmIxzxhtoQf+lkN9doimaZM46UdAVy7Ql9eWp9+gKjd
sNEfItSd+FBjwLVbViGZpR904REXIUi0EqAbyeRfAZTPJMLMz6MVXjk6/KS9c4yU98gwcZ0U8uaz
VjLf5qNGDhMY9eKE0eMcoJpOIOuFuX4FRUVTlHtvi11p0A8wGSksi8CU28fIe648b4OdifYAWkRZ
Q440iWQ0SCAOi+5elfp9WSikR9Ennem59MVz3BysNrk1bIR11/9J+cltPBfbXrqPy1+Wz+bnPHpf
pHHsVZft/KK95y/huMI7RzbaASLUzDm8u/cYpm8mMX8qz76MHiP2YibUr/Qa0uwJGDxQGDx6DA4S
75dB298b05vXyhuH4WeSAU9TSP9H6FeaXeQof7Xd2DIjcB8d4X11qiDrzuJAZ87XeBhe7Yn2cUqW
x0ZX/WYpTZuGh7buAF9Nn864MF/YQVquKOMFNqp1xgE8G3njqbeZyoNVjeMq3mQkb85VdWxEcR1E
iA/fq7qdIj9yK5HxpRSdQxG9J41o7vLxpLs+2xBdJDam7GHA2AQiMa8nLNtvYUeya3gioPgisXdH
RXUflP8bFrL/S1Zyklf/GyFQ+V0p9S9CIL7/H0Ig668gxOEIIGtJ5aJa/g9jmPUXMh7y32k5LWog
jGD/YQxblEAepkiTLwWO79j8uH8aw/iS63jm8oMs/juWrv+JEsj6m7XyX8U0pm8jUEJs5EeIaWz3
/zGG2VFpdK7KIBsZF1a76lrGUPUh5bikJAa0fgGJoaAB+TATxLJqVV4dvfaESCC9xbOxB+7aHcBs
bJkBntBDVXfLXEyqEP5aTTMkgm4wuS4oIXEOF3ahqftdJCTnKQYdRc1I0ymYnbM8YOlRhDEIb76m
ctRrGrsE9rkRs+Rx+F2Y6tMZMErOd7LxICBNt7gmRihglL7NI2YTYXpQmrmo6WYHyvAY0Po6L0EM
Vd5o3gyz/lZW+mm49r703d3UROje1e+m0hct92Ygb6afODtgEbeh71DcNepshcWisK544yQ1ltXf
zVr+xFEOBZaZdyU4t9QUyYQb+tesQedsB8ZaGRpsr90xWCHXZM9l1xu/o/1PYuo2Dsf9lJZfmREa
e9cYisMYTo85pgvivBBecVCp2PQizcJj+cYZIOuesjivTfNOUJzuCmuiseoBETS/Ryic69kVGzWK
HitaMa0TYqSoHc/Kcs+W6RxUMHIy46i4pYOw7WJwXkQQMQlSAluA85qGz6r14k3N5VqSnPZodNZN
alaPpM88WC9Wqv7EmfFW6t7dNrJnKDeNGEBS708fAxeQVF8qMvRa9mO6bmy00Bn1XFTZ+UHOSEMD
qqy6qMHZDWH5j/zf/78u8P9L65D13zq0/61vO/WvisTlf/jnShT8ZfGyg14CmWkSPc9X9N8Yi+gv
z/EiAqQ9KEZR5JvoAf9pUXWjv8gZBaOBu9UKmGL/pybR9f+CiWG6prMknKFK+R9hLBwAyv+q68Oa
bdLXgqdhRx5Ho4D18L/q+qRIuySclyJPoGcyzbLY1fSsZ6NgC46L8TyOcht6bzanaKK+pqOYDOYb
4zkeLFxavn/gdNfsg4bsoo52DAC0T6dI3L1bpygdwxLxMOtO0AKQCJCFW3iz8WtDhhTxvTDZuPsU
LbRnv/Ze/mxyQujQiayTBH+n7sCy6xJLoQAIpMkSjpz0NrjFbZwhnwnoHHQCCHsW+lcM/nJtU7Wu
IMZ+hkbN6VI3cn2mZeQ9FAXq7SCE4kTeHD3RmpGJKr39mKEA6NS6IXvGrvq3vCDlSA3RH7zFIAN9
sotAoqJUIBSvtO7QkMI/jqOjlxKMB7uMA1ot4Xe4ETqDoEsOI/09qManBArkSokX5plkvD+S5b4q
o3ukOWpXLwiwKMEPyNKQAGdfcgkec6QDvp/ccaZ5LcoGE4fIGInQR3S6dxfc0dYYJmZGMD8yL09X
uYXIjt408A6fmbT5NLKEb4JJlfvsb1pk/GVRVW5ChT+4XnwDTohJwOzR0zMhrwRzyk6BAifMLl57
2sfnp2ey30ofS4M9w+lMqqPdgX7PieYjpLQ8EDe6kVGAmaTOTSjCxMd2BUOICUGT6chsPXd4u4Zw
ug0mIKXUmS8E/lqbovsGV1Svvc7448yIVZj5satlYMDVFOmV71Q2YbzZBJZBAooV5e80pbsKX1Di
JLJoyvXjWsWsoPSb2F+MFsskMn4Zoxcc7PkYpeaLU4DzzNIQm05lUdnSGgUhQ1hNh8yKeOJ5P7St
QVRadFA2PwngkT0bw86dUNcDd6s6dsxwQBkWSGh90L4JeYAJcmfB8x3j6LHogscgIceRkjzzQ/6e
IRsgFh+ETWt/YNoF7wSXCRKAFTmQBP+W0c6BDFc5wOnatEPQRE9/ZXak2k25QiJQ4nB1wmQb+tlP
DGT1aAmi2whGdLew2tp9mUKu7SIBfbF0iSGl26a6wduhRHkwnZFBoU0V4WY5ZpEw+iwoz+lAddYL
+dFvyXIk78mp22KRm8tgC5pcUf2PDfxVRKix5ebHqdXrkSiONegy59RwdKFcZlRGFhgFMwoMFLwV
e1seca4x2jWHg42bVcZj5BYMx/yZQabKqh0vDkfnRm4GZ8lclPgWQiK5CxPNxYhSmHR7iwNMiEfY
0+zkYMdHypVEQlgsg/Z5YsrS292N+Vu4t0i36lDzAMsk9cwuyc72hwOtluwwNyZ8zJqOOaMwwx9J
90ZTtmbktmAlFbOYFIeGGQ/w2jQ8xLpzV4adt1uTbmBtAOxqaarv7cwZd02HkR2t8hTXj+Oskjff
zF4kt2/DeSbbKzO9AWmn54pcd0U8Mm6ziv/Dz+5E5h5GgVay7j21N1AFLCLZahsPDnFivc0IErAy
Vc3e9yD+TAFD0yZEkdCkSCXKOHtvc+tXElFFSaf4zuk3II1J0E4QaM+tMOyNE51kRHqzHcfWWvr0
mEMfx+1g3k+qeRyI5eUkA1ovC+JrI9+UU4O9kvJY28m34yfnoeHMSbMZIzjUYc/jLBsI+WwbPaJj
loYVoKFunYb+HdRDc9d3ehNy8t+UUZYe/FS+upWDo0LwGoXUkKspk79iOjQnmxk0zv2+0fUdwbvr
QMbGuRqgBLMUHu3WupfjLoIwuRkN2oEWUhEaugMprkXylmc47WmSrOMoxnXtjL/6mGjs2A7A11Ti
rUnmkzUAtW/N5HEkWpioEgHUNVnHsIAyOpalafvrITU2RDGkDJ/KZlM1S3BBrel6ckQ+jbE6m6HB
4IlFOgyZ13a1fKA5R5lVombMU/yreZcg20q8AzJ0qE2OdY0D5GmtG7xZ9CxJ2UgC3rWGsrwujrPH
rAghqbKAuzWoL1VnXQtaSwCrB2iBxb3yG+w7YZmtJ5qQCvJsaJAMaMbIgVJGZraXt68kVsM/WrlI
9VeO2ZTHocv2BNJ0u24Sl2bq0o1NH5jmC85rx3ushuaP2SRqk3YpwGHSlJdcv1URWQxtjC8yUxjR
ImAll3Nv1RSBymt5kKL+QfZ/P1n5yXQ8hrDVtC7VdG+UbJu2J+8h96+aSR9iY4YgHHtPuruEmexP
HYkCGwLEkAsFeL86CYm7RvMREdm5YmFgyDTSoskVSDvH2dvAmjYtZfwuWnVWx9xynLbzFIhj1BLb
WDnFPa9DSACw86dz83rdG9YHQT5647jVWrT1LVXzFgzxQEqKjNdi0nsKn33WCILshUOs7szO7cFT
ZKF/T9NlcDFAl3dSr4D7Cp8hpsOQyqQ41rOZwHndUIp06yaWIVJM3Gj1h+7HIxmYB6taEDAmK0Mf
RjBpnH7Tz0gfOlmvdF69mJYqd2nJU5Ck6WNCcPwJwXIDLzTp4WTuu0JgL0trveZhtVSI/NNqb7Ze
RcY4b91KPIhG0jaEPVD0L24dGzsnIYg9SL4cryVcFPU7bY6+QbnfFDs69RwRshH2snfhSPpClZUZ
8m2KCcrW3IGEOqI2LdyIFkmspvfL8fJxFcb9r6BFhF6GlzEMWniwJKk3wVGleBaRpsRp82tIbHhU
xEIGbXIhX/htIlJ86w2oHJF0HOuhCzAsE4hSlXeEVJGbCh28TFkDFpytWpo82RTijXAZYI74C9bD
og2dRgi/fb8uOsveDKSosA5uCMwSh25p8Wv/AWIzLokUmiUy/32TYADgTti7kbiPEk6gQqS57Qm/
XOveTo+o3ndsSkSEgqE8xAEafpQpeXoYtA4PkV/Az26w8afmxRNQNlMtXlVs9TtZ5PFWx9MHNYxc
tQL9dy3Tt5kaCCIXXbe4lAdjUa2nbUnxWP6xh+FJCLQ1tjO9APOixUkA6iobHug7YwW0UWNlpn6f
dRFuncxB60Ts5HXSZDPkhfC2Lm30y8wDNtndfBIp2HeN6I1pMu+lZkh4KUbpHxyrENfSlme4uRhe
ZhgNKgE2IgpNvZEH64kgkbVhuMM+99M7pg32wXWrZFMsvdGB5YFDhHFt2qlf65nRsB2Tz8ORHfyj
Ez0S1bp2e3poQEVfu5J0UvPVJGr0NAbHqCvlThKujKgPiL/T1cfRgk6HRYAzue+drFa0RFvWz1VL
BV8rREo502Xyoyy0bazBG872ZR2Ye8OPXiOhv41RXFw6AUQkWZCfowJKJvb2egbALgl2XjU+0jrb
ra2V0bX3BvDysmh3wFe4OfctIjLBCGk9NkWGNzMVbY5TWv2IGs9uVfdMYVwkbf6vgmxgGrnxk53A
v4+mjEmLf5jMmMmo8t5MZITstaRK0VYhW8SiJTjPFBvYNWIoLl7+hlsFG2AUpytTueD8zWEfiZGw
0Qr7Ok0NHtrsOoOlT+nXhjNLrdM2y4iM+TawZmigEYD0uChQPrjptDOdc8nmDuAc7btm5YgNNn9L
tPYpN919iBW/oyaDDIHZ3h1ZHaVK1rZkedQRY9suYYoRBuo3QniCwedZ068HB+AHGIr5UqFFc4Dx
Vu9lcp5MhM5txqgu9vFoun51cpdOiqxPPe2Vo476g2HXiK0Cl3UPwvYK89G2pUDe8qYwRB2S98o8
Mlgpd11bkYRZqj+ArNtV2iHIYGQTbd1xiZAimzgYqmmFcpseOEsfIUasy5gMmKCti3IR2mduuR2C
6d0cABgssU5BXwGQTRipy/lZlG2IypsomHRCAb5chShJT1aKSwAF416U5Q4nFSJ577mww2kTF3ze
wIjeXNl9ZSS5rLV1IO6E0VgR/1nqbNUQWFIaCWuNSyOcNgYx5ra3CeAiOvFIwAwTAi+Uj3NXxwdb
m5Ry6JQSN3y1GwbGZeyfAoiEzEsHTmzW04REZlu47WL/cR4y409fdp+kIUHF56ELWM0RowNNPTfT
OO3D4pJXZDaNSXfhclbnsCz3hcJ40DnuL4MTMnET4TGQAg6EdjHeiEcnoJ4dVL62Wv0rjGbyNMY9
c+l5nasKym+68GsrKvCyqjVHrXzdONSDKUMz2AEFSniij9mEAS0k82c+GAfLNYjr7a0T8vF1pmVz
HLIw3suat0zFLwbhVdtOozIwrkO2aKmVOZC27myJhcMP7TSPLaXPRnT1fZIQOabt5FD5AVuwQlhj
fjiFz6dx6nmDI6Qj8MX7GfXE7yUjZeVZOkDtHEwIUtAV+zXjhWJKuuMAKR85tPnYk2B39jjWirYf
dmVQr+OinI+jkN/KRKkdaBu7O9GuK2sy3qGs3ucSg5qjXLYiSEEEF3Is6m7K6XoC+NxLVvl3Igr6
+9xBt2KZxrpmwViHz6yGxCclpOqQsEz5mSljS3xBvaXXu9GDfolHWW5QMvqY2hWHN6UQd02ciuVg
ZmeFAXRr9+M3bpVq7w/2nQUm81zU3c4exPDQUuHfN8OzJSAIWJKwVx6orZvKFovC+LsPwjvDtR5a
xNPMuftuPDkGAtFcVNbFDpB7TcQAOob5EnbVb0eBk0wa1pSe5SweDoY5p1vlKQyFvDxhEf6uAkVV
kL8Yc8d60/avlDEZUHsqBy8J8U0tzUIHKNmKlPhlgw+POOjmDWHu931lkC1ukrnhOr9Ir0H/oQ9e
Uh+kaxloiIqdyrmpxZyuyKa77z0j2FgTcrvWy0+OWUEiKWFEViTvnG2xn2eXk1WBFn1yObsaNJVH
u6xPwi3r/UigzspC5YQY1O731G0kg0cgwlvQKZVDWKWVfcATrI99nRRbmT4TDwcPonOebJRmwiqA
Pjsj1AnsnggT24MxtkhjarC+4yUYC+NOXGVQ83HKodyadXRJxwTSqAqsXXqaYVXzone3hkCAazeR
/xNycESp3bLQZVcsDqiGued0j5qj+S2SON0JeYb3TnQaylI/MSSToiDfup7GW7rcFJKNPPSHWM66
kho+zGCRUs6ge0Vrlej6atbq7HT+vawWMXMWvGUTaXmSMQEbZTLtRITkyA2ktdVjsi2puHYJzqS5
di6uH14cab9GE5XURMtGLQSyofE5HUg8EaI/ttyBnW+IQ8g/s0f0O3DVhqME3WRGqJ8oCLYWLtlT
30frpHExsDF/Qu6IbdBe2A5IDbN8hNXSGC5yMPVOjgzjujGVh3AJoRHxcQyJkXEPBkJ64bd/WqbP
rolydBBwbwStcHJpsIcOVy+Fe0JeCYIDVn13xqHUEV8LRvZdIGoknySG96OnoxOY8LAm45z70a8+
768zEZrrZhxJ6uMjGxzbaXeubEu9FYguDVDwRviTVbScUxSALgc9Ag5puhQuvK6a7M4IM07tRVAa
LFxZiJRPoZWhuS5TYCwtjAJ/eOnnO86Lh5buP7kIKfv4ENz8FOQZyxX+LaPYzaq51xTA68mkEg7w
yGw9MW4U1oQdqdFgZhP+tJjNHKI0iKvSeuxChtJRTus/s8dNkmaghTLrqbxJh8epCiThot0uMcxb
VYYeUuWBfkQcfgwCX13PHhdPSm85JLabEs7CrFR+1km2ixk8rebI/+V5R+30n2GfHMqyf/E5hlCp
pSdZWcegQEow41yKCr2B5GqsNFt8ZvnMlZ2K06HzXXCQ4mySzt07/SJ02Cb+HTme+HjArissbG7I
qXj8CicdsXv4Ww8JMjoEIs1wb8RGDrZrYOXF0Lz2jeBqMIpfuV52z/MabQpAfX9zh43e3reGfCfR
4s/EXGTVG/l3EadvzN37kxd6fwwXGDvtt1Fa71mUUUTiH1m1RitXI2LYDTmHAI2iGExQ350LnBar
Ij2HdTeCsgUSlDRI3t1S70IfFHCRqWCVs8GavcBommWPgRhdUPTiRKwrZ6a6Hu5NqmNotjth5GoN
RREux0h9IslkCzqLKXQg7suQk1yNEnQ1WBgpMBLGeAdj6nHAWwLgTh2avyQzGcD4PJIIeVpsJ65p
PwdGI1e6YgFQLmP2DlRTHtpnyM0FSpXQZ/CSkAaWnr0huuXVaJ3cSP/OHuy8LN8diio/eXRoR6Hh
M+NNkxRPfRdtqe+zYz/Fr65mZYAPfTTKbMIwQuBPZIJGbEU9b8s2S9jO3oTFcD/qh40OwwobnH/U
Cf1mNjrMr4T70uWr2LUIZI+9CMEh3zP3v82mfSVBMz4Z67Knt0fQE6+nn3wHQfmEQfoLvnCx8UmS
xGp/6pPXBgcrNLL91BgIQD105VT4VzP6M+boWoQBkJ+JYoW8h0eeiZnoePYYujv2YKz7kQArHqpL
QKvVkCxzQZCXJPxmeBYIOj108IljQ7erQh15i5E5GuEHH0ftufkbwvX2VUyh7pCBE7jW0cG1EZHD
leBaMcGyrow+hTUZeYyltD6DQQYHa4UXy5XFxmx4mrOq/j1XLEip3WFP1Wyc1vSdiRnwXOM8og5y
UWf0f1ClTRsslJg0Am+vy+lEXFSztwbTWGUz8RMiBEBHlgYWTgNnM1SCIDt3pNNS4kXfk3BQHQ2g
wfRAqRijP8pYBILE1DeU0PaJt5xoiMp9D2kv3EVTgG/aHRHp+/02itaZRWuw9YbmVPTQbjoil6YK
pXemP0bVfPr06I1XcjoZzKERxK10aPG7z+kDyTEpK9ViX5AvoqCNmsfJxuFD0AN/F72/Yer7FTTT
hxjx+xRZ/JL5r0MHECw1ERHmXorFDiFv7zTbwTbpRkbltcQcZdLOXXchqzFFHm+rtr9U/RMnDt2V
jllBYaIVGYZN7yUvskdXb2vc07H66BMCJDDRbkRBOHELIQHDuxa0Lqxb3ZnfDf36wiXmykJqXoGW
M+bLNJiPiYoxrFdvrevlm6HPTIKOxGa0rIOolDguc9mmxFlH0xaajGLi05X67HI1nglGBqfo5YvB
9kSPGU1PtSa5LNi1RAOtxqT9LEaP80MQZfieOdlgPdJONJ8nHZ/YTlkZlgFthrWBANCNOam3gZiI
k8JgbFp2ejNK/+Zl2TEul/vr2RGL33hHg2Jeh2QLb2w/IE0tuWaO8WgXMLJjlpM1Yatk3hCm2Xu3
8Gms0JrQXfsVGhbnlOnTk9O5YNGBTLX3XFauMhJc/yeNcrOZnYfc0ofa5vRPJer07j6jdVMt1IjK
h7mWgOwRqN3RSTZ/8FNtlS6AfDscSOm7HD1LnW32LMuJoMLZXz6iJm0q4EhWt8PavvNaT2xbonJX
A/FjLA9ZscfzVz11JUS6QYoBk8Zdnhx0Dh6djDq6jcWfPJyyNf2EC8nA8YqTZn5JQ/5U3R1CHCv3
wRx+/Dt7Z7IcuZIl2X+pPVIAGCZb1MYBn50zI0jGBkIGIzADhtmAr6+D7JKWquxBpPe9ycVLeS8Y
Tjjs2lXVo/Ek8e5RYAhlQ/T07lShzTblpabwYmWzdhQLlmg+eUMsNCYMhTwv8sFzRpCNuTcenKZb
nseG/VTCcENIl5Fjh6msvvYdmvPErK7zNWCRuTzmyH+zHGghM6sfa2z6z0GNgcxNEhrAh8eWJTnd
02Skxqqvj6m/3ssq9Vms+x829RJ3XWMdOze9q2v86lWAIDL1+cc87L3WPfJiwZNTNuJaUUrqmstr
50+C3BeLEKx6cdTzYfSjefLm9CVuzSrEevXgq4QUpO3cRmd81D0MOGn3+wFLD9X1Mj8mH2z8yQYB
FEiR7ICx6C9SFX+poccB2utTFc9vATB7YgZ/gno6yKDm528tTJcj1d6Y7CO1gkgksXZb9fBBKd5d
MVdiXyb61xrEt9WfGVQM9WDn1YmdBsG2BNWuczpyK/ZyClLKy4dGP/Q9ixr61I9UdU37KnfjbWX6
qmuZPirNK0Zzop9YapumSdsMC93nltIM2s0j1wSQsRbXhEsbAix1biPN6BGJJ3dPCXOENuoELMDL
MiELKJ19Rx0rR/0mr4rTbNIlZ3Q/HLoxFiQPa6z+EBs/k+glRBaSlGnSo2nOuEQFM5UixHYWbZvs
iYG60RqM7G+nklUzz+uE2vX1YnuOfzUKZjkaAi51iTmiJm+uVLbNRhQTzIGOZoORcuZ4iziMHqc8
w2uSNOIjH2/+mOzddKyeVDXXO6H5dxOEX1IERNOC9M5fvOdyNLp9M1ADoAYl9vhgmfkG9pKW8bce
m09pLvbJI9eNtw7UVF60N6eaJq5Uzo/YHDxWM3lwov9OhG1KAEV49m/RGvBxywU4bdKkoenTzWWZ
cP5W+vnKygr20hqZ2Poe7mMNiqAjZmzudMlPqTwU2nVup7Nwi0/J/G5VVAtbVNRplvLjlH1Orpex
g6EOJWvyN5vV+m4W6cBdMKPvrCKAlpi/F7p5VE6coe9Ec2TcvrVuVvPkU7Lswoyp+BTPWwvn4Eqy
K5K/CWeVAYFnWydUvAML85Q2hIhwGUbj6B/aNqahNAjOWRC/0prx5tLcYnWKFbCdP6Cf0XabVM+D
a95XHW+TTs8X3vldFEyWG7Gu/ay92b15Tn3XOCkGd8Hf3upypOSEpJfDcB+TdJHG2XGTe7IrLNON
/sb1Eo5fwgpkNN2P2eIJ7kiktHEx7Nqi/OS748Mi4EiZLfGEv+DbaVpQeW79QDZuaHj+M9vuLvWI
CdjzbjLtp8gjHKx80q1b8EMgEcRZ/rvOOnsftBkvppl8XG1lL/g04GrKlMdsVD3fb9KlKKVnt3TO
NDNRziP1MS+fkSve5AA5IqXSB+xbQsMe28eotehuACnBZadmWZtWTRXGqEnckLcaB1qzSOAUVP9m
gXngpX/CUnaze90/VSlZj6cufZAJ5vCM+4VZ5L/4Lkzh5GcvRpbFm5lQHrX7ZLgE6Eg/hcIqAxIW
CwfXZL5NAfXovWYZmqAeOGkmuT00JQo78QTGEGuurQMo/fclJcXJ5V1HdF8dGKr9B0/a72iJcj9Y
5k2U2TPtSthZR5P1kg1Av6ZWkhXjcpsofeXSqghNpbF4lLI9BdoAy8Z7okO1Cons427COkqPRfaY
zQx7JMiXMOOrBFrwbzZjFI9xksyB+OXZ1XjzfIPhLqk/p3F19yTUUY1WnBJsRPrzzCGp+Xixnv1e
JYayUk40EylisXTWZqkS75Ino3fKn2nHRTSTcxth+4eimTkl79/IcAIkeX+EVudxOzBM9Oia8q48
TT4EadOAVUWfX7zgAQcVK2OVJlG6LIfKaL9rk1EMO3i7g3Kh9qApWOmlejnEXg1hwWg56NL4ZnN2
rROYzIzNgIk0XTYqvQZMMdLp4c513J1j0L5cizRT15LsfT1ETs7F02+9Q1B+FIVvnstW5NA31UsX
G8jb9YzVGXxSobh7puzMIJ3EMcnq5VXklhXy81VbulE2v7tkfK1TJlkmnSbid2Gx4zVdoBbmS+8x
ZfcUkE0ZybaK2BpqCEyqomKfZ8ITu4BzAGig0cDLwfix0sx5aGdvr5fSQ4NPYWSjwufWTsTDd0/M
aB4B5aUzg5VqNehSIDxRO7B292KTvVEAed7Oy3NcKO9oa1R1F0cs2dcxH0wsJRn1nSM03Lw/chm0
TxyF7lTtzc4rIgeb9OI+jUM1n7qu4Mip+w17tDq0U9XrkbrIdUcr21ZylqwHS2Ke6wwq0iyjZz8P
G3Wuf2uN+c0zFhkmjmLuHRNCSQSXzKU2LoUpi0MTYLMR5eaMcNg8poQFMbeo36SStvb5CTf+Ziii
P4p9skPEjcUqUZotuoz2CIXUiR0mYL/i+QRD2Hvc5xKcCLFjvREogR+EH+GQ6aQMfXepI6P4M3jW
fLFWZ9P3vuKVZ1I361ODxLObB9e608XyRJKegfya6vLKCIyBIPOeMyn+THEB+j2xLvZwqdecEHNp
gHPefAhD1XJdL5PqAdTZN4YeiPrxWwa2LDRG4xIQ4wY/McAbBave9cGFeJ7eiWmdEOikwkEDvaa3
kofFjtNzW437pWMq0injzchXMjfY/1eQLG2ffcNmKFSbQJ4ofwfZJ+wrn3dOu3xJaACpVS53xjaU
lLO+rbXxe6Uhbe8LJq8U3xgUG7zztnHPr6C9mmcFwgV1gM9+nVZ6fAlgTxbv5Npy9jAxPrM1zImF
3s0IZfSBIM4W1UJsEmitT6QPPNcpVQqXfT6R99gygLbW9patHI9ysADG9Qw2ffPUOSk5gqK5rK4D
db7cPCMTRh2V+4CiGl5TGLR5jg7T4gFHMScAX6J/SzkNoiDOUTmFIHN114SLARHDXVkAE01gz8F+
WfMUFABcBlRMkWGuHWbvPalQOUvV4QFYqa10udSQEPKwpRFEAmogUW6irgTfhOJVnWXCXNXTTb5I
oEOKONy+tdlpP8u471+alkoo45auKTTrfN0r/GSJeliCyj2OxviXnVW7X2PFNlgwaBe5fciX+Lvq
oI92cv5RkGqeHBwfLbLIpFZGlwD1PC8WfjmEYPdp+m57bnf16dGOQYa55tbX5No8gfU6XFuDItbp
p1XGgNhNButA84jTQujSQWdc/GO9moxjeGF3PWXx7PCD597rngXhqLzwnXDkbN07uGvYBPq8pw5t
StY/7yRRGBaUHt6qNFFP86AQqCw2PdwU2LA0+aOMDUIvyH1h5qMKClRIoyHD1xqq2KGrlpEJHWiv
aGTCN0ELnN9F3Z7e6Pw5z0Ekm451Z3vGwUcvB+iQJ3uKTQ8TRr9j5ttPUzZ3bDBGFijpcrV4AVlN
ey3G9S7pBCS8sfQvbuoq1I7yGSetF0FA+szATx1TUF7QWG6pnt17PIZOXc/hXJov8yjnGzrqGV/l
QPo7B7oo2MZ0+XoHK8XZjropJDx9Wgzm6niY9/1gXgpnuCYN4wOOik2mzKd9YIEy6Llf+RVsc7V9
hRxq64GuFVgy0+xLVv5PgoJqZ0ABCV2judIW+KJU8ncZ/YJ23sne5xYZuHjERcIvNojt+Rcurd+G
0X06LR+yWQuOyqJD1RENrI3yrJ1U7O1E4Qx0//SiGCJNSTjIg/Kpj+vs2PEQFZz3bPKdO1//bbYc
FiOvxVrOQElt2uXQ5RTEaq9lwZHKlD3NZXJ18xCT4N95Ab/8vDmVS/W8TNOxkNRZzfmXdnqLMyp7
VT2+UObVkPfGRIZuurRuSvK8j69Ffm9SNInhMp+i0ooPdu5RN4assktsGllnc2Jq6yd3j8nhl0sx
CQouWLlmc5YLFsuxh13OK0Ks92y7VAZSzOk4eT31w265v9eV+zJ248lPYCxgzkSOFTOsWmtDm4BL
oz8NVGN9P8G5Y005qGNq+PveFjCxC34HAbSPa9HOfPc9Ch/Mpy7jt4kEzY5IJXTLe/21tQmVan7I
KA7mlUwLupyCA4MjAlWXrX1yyCmSR8wdj7kHDXvk9JsczHTxMIKCS+2cuw85Gm3yz1a8sCYjZOTS
nhw1w+c0W/fSZcef1uJke1OynzxWe85c01PhJD/qZt573sWNG3WcZoho2UiXwuKpvRGs1i2vBQ+t
nvZdwL8FSISrn7DvxxxqZEBkyRrEh9eWFxcPMNav34tpGnuz0kfAUvFFMbz53sFJjq0HssUo6zfb
Yo+My7IPkv7cF+MLZseDHcQV5ibvjSegD9Ni/ZaZfvST8bv1oWmUpkkdh39VvHfvuJwZRJbN2T/h
koGQ7M53uYKxaaTcEm2EOsuhQa2qqrc5o2chWFHKIcHivkSFHopb0BHZh+QWoZo8GDb6muVkNwhm
LUk9luNlTW1d/pWvU8hq1DlSw8x0DigF3pxgllHRqnx5zmYWnxosDpFCiXOUewZMpMaKeqfV+3K7
LJBAZFRFS/I6mIRNhz2ZYiJ25A30YCxma7q0Z39Rp4Xvw8kKFl4fpr4M4n5SXL3xbWyilv9ZdA0z
2IpfAZGXu3RlfnkMSkadRqZB27KS2ScL0vmads90ge/dPoV3uaYBNED/lFgOhSMjx7gTJ/j8vFwe
TUnZbUoyuAoefWXfLa3m2bac9rYa+X5xCfqu1A6r9Lh6Fqynjns1dgaSgkl66VMxhtAif4CiIoXN
jMaBC5fwMG1Wicz/VMXAbyGdCFKb1pFwosulkoxFr9BpB496g8XpdhAPiz38JJ3ojylbX8rGmI6u
hd3bAC9pGTNdGZzpObexo2851R5zLTHgKr7bZFa/6besZgjEqcUyxHHWGPX4qjY10pVyRwaY0o+5
fnI5vyOTFTTSQ3aNZWrc17j2TmLC0OeWX5SVM5J6GrqfBKZMix/LLcdfEaGGNXIsvljIx1HHnCMp
Xja66amS/t/t/yjzXJ8KYEDa1nDsm8C+pDb5uxV3yEpAf6gpEaQ49p/o1j3uRXyTBYcGlclWI/5g
pV2PtdYYZvzPnDIyrFx2fUZ9xETnlEPkba6gIJX37MfDkmzyLo4F3nqkR68L7Q4qhpdN71au+u19
AwyfAg0ztm59Q7yRBNuyK9qBp6DqSzZb4g5uXycChAwa1cAHw/ZaenVIcEuDrjB/ZlrD3Gq5fyW6
PtMfyE3VBc8wkdPmFpXclUFfHmbLeY2zDUWSJCLsIfKzXW9whNqC3YILjQB6ZTv29yqpUFpiP+bE
vxQ6vzqB95J0ML5W734ZEAfivB3RtMdzirn0hPeDv1xlq0PjmFbUGsGRwdnHRVl+Z9axtLviPGjn
4LgO9tpV62MA2T0AIUaGFR6HMI2D6UNIryfzKPLh1YvhdrPjPym8ihATQCpMNdoEczkviDaS5Mav
izXaJ791L7m7UR4YQHdpRxEdnBmeCLs8dNPw4mrovwv+/4NwgaEFJAMaSueP/TS94cE6JVzg1r7m
FbF07G2tCG3TMn4XcBvPrZ38LDNgpzF/O3eCyssWOQSyi5QXyE87Nu1IGROHgFX1lz4G/E5aF7lG
UlJi3zeFn9x4fJ9qt9ja7jwvchd5aObaPqkRBRltgaAyu0ju4jLsPK+9Y5zFCgHbY5hFQXQrR52R
XDYGL0gOG1tywGrdosj8zv1nZ6p+DQPBTTepUfKNp5HfYITtk2qBIl6oijBsLzhlJTdbMHShDCb6
MmTlcGzGOEeqcybwkHX+uYondT9WkyIOYqTHhKxUyk9/kF4zcB0rnznEyr3ypv2SUP21qksK7nDQ
+XtnWzOmHZqp8hYEsWC1S5bahHdWDj/JCWOS8ZHq4JIdGlSTZsREplz7CW4NEQSCnoje4D8AFcjx
TixIqNsgzerdexs3e8DanUHN3Zypp7Jc2PYJvQIqcW/O+9hEe5kFJ5zXfnDP+DZLRZOJj1PWtH/E
NSJ0VukCC8oaAb9FiU5xGXCIMBE4io6iavXCXjagrRPsg9rEVswF8kZ/twMiqDIuoi58FqDypTaA
iSjaqIvG4keavzE8Ywgb99YSsDRlJUQN9cFebNItxXydhfuoDHJhPsvdxX4V+GfI+2nr3odNufMJ
7DBVdTWmxwHz0mbxmYPiscN5HNol3yWPjUcFkTYZsF0m+fxrKDrepQIHFz5fkEVjFAvDecxVSweA
7bIFiAWey7p/MesRyNPvIk1ZXyTaoIL6s4Aryt6iPaqivwEv7i6ZqVljJcsdQIAvyyxucQOZi5vC
VxUAJJyN8ez1ujiiEMGckSUAy4JdzVpwbDadSQbDxhVeWLwKKs/+GCfcsjGWeK8RUF7zX026IqWR
NMC9h+F2WJcUl3aMjzSiV72NBBv/gxrsa7f+GAWBEiNOO1bR9/MQVAeSHvc0YWJYr4M/+Tymx8Dm
Gr2u2GBSW5bRYHRXYF4AGBsiPKL5NhbC4o4JO8NlYcg2d7Ujt+wy7qoOxQ46fliEgGfj473ofzIt
2SfegSC2Asz1HM+iA5scW7S+8KXkrp7t0wRL5pZdtsctbyQ0Utlsq7DJJmqDWndf0utUAlzgNtZ9
on+buPk/y7X0nua6OoMUBQMDQpBxs/haDRjP6C0frn6C5wYABwtPt3DYcqQATpLqgeXpTw/Eu23b
D/CfPrKqLV4KTw67he/YsQdCO1tvyUwEK864JsXBwQbgG2aZpGk9xz8uF1SPuJ8hACZ/U66tWebd
+bFJt1MFLhj26xS5HNyxW51btgxRk+SnApO4nnue6gLgjcueMhpWmZ64n9VERLftGAZUrGLDvVEx
kFnmghctoJq4ikUGkE+P3G/8JGTfyQJ26m2+8EYJrotPt57ZIK9Y30mN6GO/rTjkOkDeWIQbcT/h
qSptjH0OgdV6xAes/d6PuAo3rJK+vJJST7gSLFZSRLJWkr+i73E410Z9lxVszgvH4a7YulxGwcRg
W2AR1q7fcScsLpU9Gq00j/AEHpyygGqVmd3dOl+SdFk5Scn6UNNbpf3RibfvR9BZO2+u1WlFEq8M
oEZCk1uqrbE5zEuDNenLTkdx7MeMbYDb56Gbwzl2FOtkYdX3MJWQJwp8UqN/a7Ro4DQi4k4xGdik
PdI6TxJMgvawZSfP80ytilnzbdJTuXdV/jcw8CNOo1vc3LWNrw6P6pz5D0Pnv7W2Dy/Sa7PDmGw3
u54HJ8/zn3FCNsrT2QtnCv8E9/4wgpAqtYCnB5r1XHiQSRVtd/3YXsWDxYIJeADdcJWqTt22U3Ka
l6ANYCCt1bfLQ+oG4H9qS3Lte1gWq3xMDHIBsY2hzMojO8sefXN2uc/QBWiU91LC6OJVgFoy/rSA
euvS7C8JGNAoMdVvJyNUksf+C+BS2DNFvjdnU4RyleVewwPDb8ep7gTYcxfT/TY5veeZTcHScrw4
wA32qQFuqLZI7/vfjqsOHfivsESCOTKON6sT33GMrY0cL7GDybBcqJcqJUZe07zJFimWS9xGsWwO
rCU7mDHppbC4qmMTxWwsC9bqIyTz1tUfIijJErXsVVNYtNGwaOtUukak61peauPbNLCtJhNatF9M
9fMMkCwYW8b5Ar7JIKfHUUCkqRd4rziOKkTXV3M9d6X/VInUiOLCC3MD/FvMr9iWzT7TuOTIwqD2
Y3U8DflscHRB/4x1s9ySCT2wltokqmgi5gMna82RyHfStlfLyA8Iq5xX/UDVCxGzk4yp3yqqEysR
GidQZ0/2Ev9Octol2f3ekcL5Tlo4QzU5a+7QuMU9vbnbO1z1pp/Uh6Lp7xt/pSEXnewOTmASlSWq
jTUR5Qpa8862NDBL/0fSZY9K4bo12VLRlgAPwQVKVVRj89hm1Z0zBLgCoBDiYvCpJnqpcnOJFhLX
HlYxQlzMUBpbg+5keuOOxoSatC4LewdYuNmcOKTa8J/UgP+fZm6wNKPA/0mypiaOXA8EDM/f//5v
NjCE/zNWYfenTLKx+td/4X+kmb1/EDyGDOr9s1wFCsJ/Zpntf7iOY3nwFuwtTktC539mmV3rH67p
OthX3UD8Z0cv1+Qh/fd/I+aM0OgDWzBt2/FM6fy/UBW2+pT/wlQwTYl67TrStQPXIxv9L0wFk5RC
2VYeC/rSqUPcA/dFTwdBV77GornI3HlxS6xGvXbP/+Xz+d+Uowg+v//1T/asrYWbYDYXlf8eoc7I
0iIYsxrOZji27ClecyN/dTk9rPWvEqyequEGW5OJxGGXJ97MafkcnfVBJ4wX8lJdMrys2BmnixTz
oy/mh2v/GIzJXdDfjzZybTufk5HRm5FBwJYkTFk/oul9/N//Iryp//VDtGzpYFkTlueyS6L05r//
VcYliT0zjm1QmXIJLSs/1Oy+w9Fb3/Kps3D+ya8JhG3Y+xOUlGo9915tHHvEeW5LX7Md7By+u6GH
syIMfaiCJ0HYMZ826CaLxGkYu9CNlcV/F/+nNDIqFgj3kRk9pVtYV8X+ZxKnyIOVhZG0vGbC+5NI
wT/QG+ePBLLbQYiHap0dAl0yLA+S0j9z/jXJlOQWZaFB8smZh/e3o0TSqOyb4U/M/H/Fu1s/zWb9
2wGxkaXUTA2jiwEK+zjjAj/wMIxx6HSgSFHcJ0P+ZWpi6kuNKwzIx4a31Do6+U/U5eLByceHsf/S
A/6ZpbRIUgLHC5mDkp3wXwKmU3zNDeEq+Zev27kt1+RYJwZsy1a+yan7aJFfWWRlj/Mzhtmw6mGy
xwoBZg3aC6C1OQSseUdKLRyYhnbgW68mmAH8WgxORTWXD3kPRjmYBP0BWApNQqo89vGJewO/v7yQ
l6yb53uhaxYrFFtsS4NOIWdIfKaHEu5t4hTOcVwDhtV4wm9OwIoP4+wW0O2YKG4juaoTELfxPrEL
PJNZvBydyqFhTbBgUJw/LQLDvmA9U0OlPZTLejBStvatRz1Ik5fvyzinkXIQ5txuQeFv11eVfbnt
gIdQJC+yjaleYItPNt9+LNI5NHuk+C6hfBpUz84dWhgm6b3diSMUV3Z/LEUaSVa988yXbITT6XdT
cF4VS4/DgUB0foMujqk0IJqfpBJwsw+iaIJinKOvkIZWANaqcRd4sb9fpHuA+Mc9FPUvJAXTuWE/
r6+1JlOGuvMky+aGCIl3OPhYEuNX7LKKmRy1d/OeIJe7nJT7V2Exjdzt3jV51rnpmien6y+ur46G
Hk+mUYh7thhYxuqVH2AoH0etz/jx8oMj0vteJReqd85uHJNG1IRlvPZFVVs0msgoeZ/lL4AmxGTL
2i30M+38B4Ax75oV3q7XBH4iLHfLTiYxE+bkM7GP3LAtfV0MdNFaDRN70bWAFoPxIGk9qMrMyv7S
UOFJqB+OiX2Jl/U2GRDIsjqzDp1JMbBYplMS04pX6+lRE5mp8l3g0gTXjR9FkKMn9Bq1L0/fMitb
d7MuP93ecYim4eOpqptjyRIWvvmeDFTC1jXe+rk/O83EtW7z8tu1vZ9F895YPnWZgFG1G9D2vc00
VZni19Hu77oAsu+15KdNv/4oTRE53nUd/A2lgEOOlI9ElgYvblKbGLQ32KwYo7VhnTih8JRumN6+
G/l5yHC3ZXmIg3XGEdi94MzbT0VDZe7INOs2xLiaMQCtjgOtJhSx274dhQaZGVsCuG0zH3wizh6k
GG/dWdukbnYoHyNo277x6XvA4eMt9UtaxRe/jv+uCfOzdqzvkrhsWJVYoydY0OEIYzhqp+4oEkGD
qzcYWLUnPj6uxmsM7YBrFR5ndouVzVtRsuvigh1jzc9ekob0iCBVG0MlDFtjfoxpbffN5YVyF3Hu
Jkr16n7Pk7GGTUyjkYXtzQyc4azwP8yNBiSoxOtCG0/UNwqfS/BVAPnbebnlvW3pGv3dgCZUBle2
rhpIHlUDi+l+fMDS/CVE/BF3+HHMLV+ZUFsQaS/uQufilOubGGo2yrnpR6nx5GbTFyt6+9nzgk8m
TDA18Y/M4Rdc+QHaljHYYJI9SHfqB5ROJPepJpvs3RHvpODX4yLsEOWgVtV36LCVKYXETOliM4Er
hWkubvwBCkRKwmot3ud1JG1JIhZg2lOxNG+u37Cih4Z0lPV5aa7dMGFCTp1r+8NSPFxYrmdL/qwE
vTXN0nzqbMv8qo58EopxxZ+DKVDhvasCgkk+TRhW8EONFY3mblJGXuqx2bV+jiVZ7DjH/WLp1jrE
bn5Ua7uEhVCXLnC5lpr6mTQlszLZEl0wfXTDcqKS6DSV6qOjK5haJ4Py0hqk98ECqgrtxPzh5+3f
XpQP7cL1JSEO4iME7uAtPLdNdcaV/4F3X5wgsbsEzjBY1tjGiwBsfybfc94au5nNez2t8blSjTgi
MNMKbzA59zZbvH4zBPE9DNa4ubSxIrsNQ3fXjh+AYj5GkvNhkDK4G5VzHocOU2mBA8VpkdUE3AwJ
Yrpqpl9N1eiz1OmTjXnlCCPptpDi35srIIdgvnTVHUB7M+zgjIdZm71pkz1ESignUnNMPwUp6gLi
zMQG0YSSyReqQjIiUZoa4isDOUKTwbXzYXjT22gErxyVIaanMCunM8jKyOmJblsVNaOBcljALKQ/
6tk/Jp3DXSkQLMCoV2gD78npiTt4owMHoId6giKfHvCeG+HS03RR9csF1AFte1uouvGXci+aR1dP
mnCYBd/Yayl7bimE942vIZVZ5C0aTTfw33vtv9R04URVhd+VRjM5/WRe4++iqAUCLeux/YzsuZQU
rFCxE0zwsZLk3Db6qRkqlJ+q+ZFuEuoAltH2aXXuOO852+7HdlpAioPO6eaCDEd6hiH+bhX+p5Xf
mskc7lpAO4lpPXaa90rhp/dr08cAsFa9eX9+J5kqLnzm4dySTurFGN/bVX4zehAN7AcPqWOVB1EP
f9l/Y9DfEZw2jILa3pnDIpgh/k8sZMM+TwfgeEcb2OEy37fB2L1kmhWqiUkHKCeDi120p5nMOmE9
Rx/rEqeZq5hx0+UOtgX0woKMNLsbNimviKgvRqcC1jbqJ107xNER7sx0+OmPAV6m2P2afQyiqj9g
IH+oJj+c9fDb8nW8T2zW1kmKB4WleSiK+perQUuMmQT/McuS/RH+JHNSzy1BWQ/NfN8VUFpzrNwj
7jRcCsVuPZsJESC8ZADONsNxMBfPrjvvlV5YsdjZ/fbDIF0e0x57pmv+nFz7AQrMWzcEy6klPfEI
lIRRZg2Cfc6Bxegi7MM845lcVHIFMjQee49zzBQvWROsV/D603FJ+x+9QAfECHiSxUTdzpIWVK8H
Z0E/oFbjIZ6BgBzJ/cgoDXizqE4m2BiKdz0X3kvH8oJQduS6xnxQunNfHIskcaZz+443yUuO9IoN
nxjMqOYzpB3vwLD91pfmeOjWgXPBal9ZL6rTqHR+51UNVQ/xShOl/G4C/KAs2cE+zQh8GR5vghWj
2Hf8NLutjqljwuAiQtUC3kf4cATzQt8SaK4CLrUY7G+b1MaPJf7bTx7YmgZBtxxHVh4wR401QYt0
x8uKYGoMXh05XZKHhAM3aK2KXpl4rVeO67M9ZTxq6DK3tcRdULvr6+gI4833PLBpTv/uOFQugDJg
J+SN3YmPLN7lhddF7O+vaR5zlXJDo5AUvegKr5uBZVDWH7XCt2LqtyHN5T1RK7G3+NNimXzJkRDV
ElOD7ObyVIu1wxIf4xqs1B9YBsNjWcgWw7J3ZxT2E+fd+t7SMNGs7FNdte0xpBRhkHhe6KHrVI2p
jxpgwtWSMHcBxYPubvpTHeuZ4L9FGsqiA5qJjYRS+2nOYuGGNwJuwNaDBWl+sbR/p+yG4KGLYSMZ
abCA5EzOq/G4jyFSGCKkaGLwQf6Dbs+Qv/IY4TjJxMs69ivA1fmSW/YvhMtDtmJFaqlo2ZEHbsmS
SOfUsg/ffMnkwWH8GCuUB6Apv5dtKapyIuBNEbwL3M84/4aReT7H15teueRtkGwq2N7d2HWvNZAG
e7MipebmmTUY6v75P97iQCVycRjE8+iFs+k9TkDvqSByEYfJjvXsSz394Qz9sveThVszpeVm86Nc
hm01NARXvNAFlxB4TYv1bnJxOBQxsjyi8GuHqHHonE2PXOQRnAlQgHzzosIEI6WTXJJEt6HFn0Pd
IMdczlkwm4xJQW4SEWq69t414x9kKL3npel+ECG+NJOBnTC1z75xS+pyvc6r99soOXYSg/y8OZWY
FSBi8ZbvqK0AJ5BVy7exxZm6lgjXuGbyMs2dvCSr/y7wKh0UJC080B3NI9kDERzmMGZMDUqHjEl1
JV2HKMmQV69s6nPs8zn5z71RNEfVgpqdO9bfs008MZaPTZfaOyvDSj/a6uqMsHOgbJvH3lw/xjj9
2yxMyQ3EU+5xcH5WRoWm6+WepOdNmZiHbV+C0u1nN2wxs4WUv1D87qh7TNYqWoZ4gv2jqUM2Vjpk
An86GqatzqyzYR/4YB7cRF2LrDbeTZ0CejMm6zAJ0Z1p2lrDKSuQCnES4IvgwuZ4RAPzMU8pG+s8
wIQQ3cFyMVD/U0W01DHhbezxKx09vAWtKVGzJ+HvJ24mNKsxSi3AToit3ruosD3ZfZvvJItGcgBJ
lh/IT0Dp8KZDRSgFDay7/w/2zmNHdmTLsr9S6HHzwSiNHNTEtQiP8NBiQoSk1spoX9+LWV1A1aAb
6HlPEvny5ssb1500O2LvtY3Af7Ibo4Ju9GVGrKNR9eRM70cneDXn5NvRIjsgeicFWr4gT2UN+N3U
DRc2tOoj1yCv8JINEvZXA+jPwS8K1Dh+iWcVngBgFbhUzaroTW+Lgh/VCucmMr89Rng3tAjBzvvv
jC/eGmIqvvGJtam8o8TDsjOch5lBdk9aQ5Bjg8hm++r55WcfyHg9uuw8HVijjxlZXgLlg5GgcJDM
2V1924v4ze3ZAHaWuQyrD1Mfi30x5DdOI39sPHcQPKk83IbtRWu6M9o7cUJ7cFQjsjAjHsVtNhIr
WCUi31XJbCPEDdD4Z9HZTWqkTAjx1iUj4L4KsH7XQ7Rhj4vcMRVIVKgYkqTGR1UO7wWKJi4iOJKP
RPQcvCa+Zmp6HONp6wzc2XErTzhLxKWKsB3geLVt0rgsGbFoMd+w2zERadhT0+A5h9FFL8bDsEJH
kO6NPHwrZWmwehmQeqTJbZ32xJnGcB9MsztpaXhnorZ6DlL0ZPlvRP5k7IBjMNvGRh1Nq+qXaYL2
2OETqtvDICklKaDbg9+XdIXlXdYorgfyfykdLiEZZXllPTYm6MDKSv/c0HgyFXL9f945vI0Gr2qH
/PyIPlIQSYOgK1FBfWqa9LZtILYXvXsQOgPFYLLrHMwxekaNOp2KxgrAyFU+8i4WssgnrYexNg8x
AYHnBn0ivCznIUXrdiQV1qTNSCn98+GJrWH0VKt+z7/TNtNw9VvDPfJhZahyEf7pXnfnf/6lip4e
Qy4gnhAg8joe6+K2KzsCBhDcVhoHnzl1m2gshl1tAKKTfnCFO9ORKJz527qXT7INgvPQy43oSl6t
wgwIQ8j2TtS+DAhkr//xl9B56WtcLlgMhIWRyLdJ1EgygCjAMe60RfKgsvJxl4+EBAdodtEKxMdw
bH4xF6KHlzhcArfbh37zkCaEHgqQWevYV08szRgnzVvLNeW2CZIL5Yu99Y3qrbZ5+VHzwUSqupYE
kP5mxu+jA0XjTZqM7qx3b+ovbozlMPBYVGmTazxL2tVS71RnBiLWKq2BzrM/havd3kK1hBKB2Cpr
rn3r/VVD/OyqbmLdMyTg1jrKQfs6kJK1byPx0JXntB6qdSidn6wuXLhpmGSTSySY6VULU0EYqtiE
3XwoI03omUMRgxNLVJ/wRBwsVMxbpDi4M+LDuVtCcXpgdTMkBhpWvUOyJYAd1Qm2BT6hYjJ3pmHa
e0zH/TryUFsXrII0c8KcvdPayZPwnFTcXWMFCBzeTLeeRtYyZQ9ZxCkV54Q4BEOdrosxOxU57StS
+CXBaCbGEuREXLSYWy0EVmL+4ldqnLVdvpVNvLVYYJGLxCuSFMOXMVMmDCUcFV08WQliGLW4N+US
oTl1trmFQdSRL+y62wDD3qw+BRNUv6Q2qVu88IHVPrhj8+2Y7jJTdVhfld6xnZvvjtK3tQhQaxUJ
eoZhrbwKlGXSrF2EpgfYIFDpjLg4J4XeZYhpsddaP2X9WfLb3koPg05R+mxaJTKQTNN8MfO45oD7
GXCKXYjwnMMZKUSwbibSus+m6qtNwiQJPvpWDbzGDg9PC1wEwSWzB9sUny2shTzPPA7/8EHnJVMu
kUCVdFls1sNdYId6BeKH32tIrrGeL25KZmM9ze7eSiVSwH7luYX94is4ocH4Raaw4b2ndkNZNoQf
kzJxb9WmRVA4pyG62rQYXaSaCqbz8iG3BWY1NG/rpB6H+4oBXN9XzqkuMBE1qe9f2EIeakXwZlAz
kSwlkQI543fErPQKeVofervElUBOJDDVYOV5yDO8FG6PSBHxJGi3ML5XoYmTkrtI01DUQWHjkEpR
djXNDc4IanqsA6p6nuO4OEnNB80cftPgvos81q6mazz4PUFjdinXnvINJsr9Io0iPUY7w02MtiZN
Kzg8TXNMk1Gxrg9vElYkazmtJp1gpUxfioreT3VAT71k2hcYBlyfgUx0sJMouUeT+kCOOQnTWXQK
PH88e/W+V+prQrmz9tL5MlYdvSOOgIPtmAcxOR8es7E8djnAouwBCQJ1FPYuDiA8zvkENyzn5607
U9OURE84hvERfcWKUwE8xJ2Mpmjtw5zIcnjbTqJx9PJFatydHiR3J4ufkTZViL7lbQObaU0hmRJB
XZU9+/lun1pxuccI91oXAUFtHSWlDfcjz2/sXZJUYoe5TMD/yS5TBl8Mg9yxqpK3PDfl0VMGLza2
fYxTZ29A7WJy6KRw4vv8sUk659Tp7B6mSH5fFerWaAmh7N1vsxnIrSqvXZ+dDBieXRzskqighCVf
LMz0pY5n41KVPzjnARm5uCAWM1crEMXkBjiZzFw4bzWIFAnGztUVJwhColXHCHo9R0G2pmKUPVK4
go9q6rpol4TD90AupG9YnAJBsAtofrjR2XHH3nidNIml0kb/lBks0JnXbQLFs1WljIeQBC5jV+Sd
XsMmYAQBwXfFJtoo4AbPbXImvGbNSmRj9f5tadvfSe/HSM+njlEM6BnXq0lvgvcnJTV35XmIznGg
MI/HIplaFIPgBs0V6eiVV0LQCYBp2CEJ34x6CaYdiEN1Ll5DCwjejHIXdTAIpph9Q4hlb6z0AVmo
cxNQCKZ5cqlLtDpVVXwlU9LsuOheg4pIkHBqCSyD9LIeRwRgEazgBpDJysz4egLx5aKyaicPz9pt
0fiHTIvyRiR8rEY8PLQ2qvuAm6l1XkVCI8s2nFOgdP5aT++NJEv2PPsMmyKuBj9l8wTk42hqGtRi
IiLFTHH7Ofg8G6bp0hlKUn/mRylnBDoNx12XPMwazxQLvkXOru2tcKqDZBxQBpXic8nQmko29QAL
X0u4mRSRfH2Lsc01TTKVDq2BFjabkJ6BpGBEYprFTpSwNNrhbq7b27pWBKo6+h333p/dBS+QZzc1
sqqtKWkOLHibOiJfInLH12AyX4a43rLzgcmQtHcdrVnZ969zxiJx1i1RNpptTaSeGCEdvEEeTZYc
a5KYSBZ3Ql7G0UKJYD16bvVMWqsBo/bHj81uM8/xtM9ccSUdiROtG6adLV5MEuFOytBbMig2ZcpD
7SJ47WPa5Ai9HQNO4xQZ7Ycpgf0kOJLWMPa2VDzUmM447Ho5mxd/He3onGA3yyQGll/d6qJ/0zXp
RoMQx1ATaFKW4j1M7Ppm4B9Ykq9hpueG69isGlzrEEMQn09mtnWs9Kvt8eKa0g42eBK92bpkrpxP
NkhUnULT92Xn8iwx3/SSOVlXjfExgzmJ+Q+dknA7C1Ka+yG+g82DjzWT3p44kC9PTuNZgaDoHXtg
HhINlBfxs5GZ8TYst7hv/traDO6c0jlgYqCEV9GtkY2sWyqLOe3i2Zakl6Wcig6D8AJbAnchwUq+
uot69iIhcV3IxnHuJBUvmD3xQSfM7VZDnW24U5kPLbxvI8EMZuINaNBDE4nrn3vmPFwvOcPYbVyn
L6PSt4R6QW3KojcyB4I7lFeYGlzWi1GaXoaFbsbImspHWFsSs5/SuX5IW0uvE1k9lEn8kIzU+pYw
cDeirVOIrpIMXjLF3ldIcJbBXIQfonquUrSjNh/6YqAkRl1e55AWLkJ2verp7KeIBiQOvR7jiY/a
yUv2UwaPBQHYfY1GLQxoNxR5OEdN9NjQVTdg1Yz1xP5t5eZ1tpthRQSQybaJh87I8eFQzFQXacQL
Ey+Q3La1v6ymeZ7MZbZQEoipPcUDVXgnXZDVHIQnPaf2gcXCNV4yiKOS3i5VDIGjfNGxjtbBDSr4
r8lZRN1BVKjCoTgmm7q5wdrebm3JOG6yt4me/X3b1mez72GbKOaYbY9LIskfGWhlUm/JE9sUWSw2
lYHlswT0JfsQKh1xR55U12Aqn4OsJP8rtBVogxlmiL/r8yymwD4Uan5glTdAax7ux4pFXJ88u773
JSpqDU+ZKOW8lEEo0qqa/N4NkV/46i9hYRuHBrg12xyUDeOAPYcg0Qee4y8iUv6G4Tao+BOksUb1
h7WgAreymWnoVmVTnWukVBcksdUehSuQALf9kTna3h5Rw9DbfLF+9aApXP3+ag1jvNXl9Cq0qjft
CHHYzqaVurREWCCuIqKwIUoB2eQ9/K2aUWD7U1nWU06GrZ8v4biz9wbmL2aZmm+1Oxf7uYYCGOTU
DEXGhh/c9Euux/hYBkQ4qbbC6htZu5BVOwbP5sRonkkJdzvAqj7fRynyLpSC3I2ufZQK2T6YGUCm
qXkLTvMueNtlSzRyHg7hViVsTmXGe09HNa+bANV+33UvfjH8ipQfCBoRdNdefbTG/FgwgIJYOISv
eIEY3RBBg2L+AQdyQoydc0LQRyS6Yu/NdDDbtTYWpaQu3+51JKi4RpNd2qxeRDXZ5E62e1fhdA5r
bPet8Tx2iLgdjLj4cGWLIbF+IHvqDufeZ7Pc2v+oSf6/rur/qKtCDvV/0VVVXZl8/ttn+fNvh99W
/0bVmJT/Lb1mkVP979CI4F+ehZjJ9x2JnsgPSKKZfrv+3/+H6f4LtZSNyskRIOicRcDzn6ER7r8s
6bKiEy5ad7yc3n+Nr3E9GEDEGcpACDsw/1+EVpbp8JP9V8WTZUrX9NFtIRcSODfdJVTi+/OB2N6O
n/F/SmvOFQQ4YKqgOu7hzYTJUN8j1XsGs4DTqmzeImY+u8YbwmOd56d5mqYH2Lb2BaLrUr9yN3Ud
owgiQKFkWsUhymp6koK2fhDffVxhGpjt9iaYyUrAuHNoyPh+aOHmrPKAfjwoInH3z9QTBHqMQPRh
Uqx3EptYAPIj7tjegEjwqxfpZd9tgJENXRM+4Duzn91HYE9fkEKxj8yZfczya9Jl42NXkQIRxrW1
8Uqi76J4fHGWtGC3UgUL8dJmlVdfFSE0Z52ifk7xyN4A5EAARKONs2F89GKZo3FPODEXObvvD8dm
9uSpndtlJwHvB2JDSbzrGT3HfIcb5FdlCXU7caI3rRlBW4HGzu/odnf9MKm125Th0SlIDFfxpwtp
psqiV11P42tcYEEi8MtJsr92BC2j82LjO1SEvuZ4LCJURJCgC79ADTRHPeU5YpSBUPoc+CCG/oK5
/jUBc5apSDwX4ugaxF3kYK8Phs1l6VfONWO6iWFm2Pu4NteJFUfrQmfzzspb9pTkcNFKeNu0S54d
fuuV4QdPRdAB78XStvHMe69C0FSIAJqg3xykqYmEpw3GGJNtrCr7qZJw2gqZke1mUwpPM6i9fAwB
Rxy6GItlFiVqYywjjFLmIWLQ+T6TaYxICxd9WEIwQOJOfUfUDVeNz+xtgVEUftedrGg6W4jHUKKF
q6L7RniH1hzIBVvGYVzTNabI7mGAe8Wc7fgaaVJ152xzjJE0ICnCpLrJnlPzwWzG6casW4YNc7Ip
RsY7zSSeDAVlP4rqYCt1WW9KDOjbcaxOGPeLbVRlh07V1h1EUfTCLhesjWnS7xCK1Iu42pKMcOkr
w51t5+mBUIYldjuZWeS43TGGDWOn0KsrCnFmrxIpQ8rIZwyQjTdxo+9ip8nXXf9Xqpqy30AnUVVE
V9iDMredX5c3KXqwmwrLwq4c6dPNIfOvZqi2vNjDyfNo6EPBPStxFcmq/GTJBOQJhdc5ZtdEhVJf
kSdNt7s+DJyjF7NADbqOwcrA3GBgk7DG94L1sW66s190Fwk1pW5sNpro8qpo+Ixn7Gh+xtROjkit
acA0iIwyYBJNRi0qGFbu/I/srsDmqQU2sHrJU1HN9JT3k7HrJ+s1hu13bDWeR1arHmMFqCu2cp/9
ohGbvFP+foqFD4YxyI6+qV+DaP50RgiOBqyOFYKdD1jVnDbd7RzJ49xkv1Qv/aaIcw+br9qMTfPl
hm10VtO17IW+Mv5jn25vaxfPjqwxoKWtUzBESO/Biqef8FVOmtSJnV009dEVPmNT+1h3df3iDNKj
cVlQFrlLincXXedIiW0ICtqfCO+2qkUpL417Py/fWxsVgwz1j1voBycoiy+zzH89tN72mDQPBKR0
qPrLFzcuq5MRlWzwQvRTeQklQVjk35XFh2+z3ciJsdOPdQx3YB7qi0vpV3pjiH0bI2ZGGwR4oex2
PnullR4WVhTNCGd3SWcmb1AygesIbbmZjd5e52DwqXggUCwyeEXN74Uguhq7uwfjkW2T1sQubr+w
xJp3iQttARMYxIWpOuZvdmuQ4BiaVDomYgyN9Hw1/KmB9VYLhQ7d3nImpFAxwFtApej1z9Qskasb
/ms0BMjVmGG/ZFJCbeBbxvckxl3W31AcX6oi6A+zP+IKTnHuGBEDgRbxRJPctxG5qLg8oWMMB4xh
f3NIs+wmGxHq8kBzeSDk+ZC1/o+jCMWOwv7NmoB8m95jGpgP9RIvZopV2Jab2AMLMCM0xy3I09Em
Dx4orXpyDlYNXbApWbW1FXZpN26fhK2IsiDEBIkguFZmiCCKpukQm8zQUJwwA6tO3G1rC7HV0Aak
zaI2ZcwUAhfYhDOii7nB3mQP1Kkyfg/nALSwRX/CiIJlFRDamG/bND/9eAl1XrzrKPLQbIT7UlCY
+4V3m3a0t8VgH4I+ecD0qmhy7JljMNsdeUHrXa6TkyEE+4aWDFQculiG0o0R8fg2+0hxGJuvzgAn
uGyh4BvUgh2+NVS3ZwJYyX5pemMz2cV31yIIZT/srkQRR7shoHMSdZyta2QnaFapgQfUKlNmQmeg
0wHF2lzHmtlTDgi0UNNXPKkQLSLMDtxx15rC4oyY9DqRPjeCvtkAf9XHKNW/MXhQJbIfSJsQ3XOm
bBrT4VggsClc9VobNsGL+jF1DaDMfoE+EgmDwoKTWwNqMSCEZdltsj78lLq5uH7IRBgO5tYzwlsH
8svKMxAeMVt9NRx5VMLtT/m7nzg/HmqEi0aGxmYIQy84fivr3tOKlG1HugS0q3+SJ+v7UZALYgI0
g/YrNNOD9qhaxJSuh8C3wFGyqj0JXQP5GbTRBU7QnQyvp0IaTyFMYMAaej8VyTb3D7lZFCeQljQY
87fltm9DoAmZkcN8bELjVzjxNVT2Tdrg+ep8iyLEOlVGXhxN3taNKfruZtqmLab0QHkY1ULwPiRz
r4n7eqF53LVdS8NWDOm2ylM2VGV/yIjCw9cNNUGLaWGLaTznVXiTpragVuBnqpoSnXXzwieB+IWw
p2xyvsthYhNt5+Rr+vWB+MV4ZRUumsW5yja5a/8SD8CdKmi+h3I+KDF9msI/jAFkwbYH8N6QZsWu
8rEl6lV6E25aG1sRGWhsfcs3kieutqiJMkRkgjf2BWIqQ0ViPx8bAq2ddngruh7MjIk4cwgrGKE8
06uwJytZo5HdqLFG7NpnzwBvso1RI8D3WadiePmDA2etujIdidWKwMUQqdsxm/K6bD+2Fg1lUuP2
n+e94S50p34Z4mAjTX0Opb5wobYqa5+QBdK69mufDv1pGuzz2AIyRkRYrlzLPlJWoZGYRuxubClF
V30IRK5zLNJdY7a/iw5y54nfCeknCxmk0i3J16eCjrNeHGGTZs/ODdjuQlD1+fJvB6Bgg5k4UfR7
ji7eQwoycN3rJhQN+AF45ZYi588kT6IoUTVJhimbsISVpWoWUcyBvlwn+5JxbN02RfNha/9gB+qC
7+wnGxEzlBlcS7xlKAbVU8tr59bGV+O6D107poTKe09+rPLdYJrA8tyE0YHof8Kx+kEZyjzO5ABs
u+bZaYr2NGuTUs/GWb1y+7fMcRPSltOj76tX104fw5tOlOMBeTcRwtZf5gt/b0hIW0g1Gc3e+54A
wZALdDHhrdcScogivVKSxU4YXWLD3wStD8JrzI9CgQdxLJck3dG5DMqBNZlekSrhQWfQ5sUXFKFs
OObiK4ikvx212jLc/Bv6TdQB2yJmoNIeQ1AKpJyZ1rpim0xH4V5bplY2BXc8+TMipghUoA/o0tD3
ZeYhDzB2Xqa3ilOUEfnMtBSRbpOaH5A4nYTNjuwbXFvRfYSHjbEMXuL+3u0Y6tjBdz5227zRX1Of
3TXCOEIvuE1KtLoTSOyNC/Ev7Bh72guuWgdfOmaBN7qnqCUqAMg1noosfsk6fW80+sIGJGaRYSQ7
nPqC0T9AXJzl8PrvyJpmgM2wkMZqZJjnFQQhiHnazal+RlZ8AULBnz9kdVPu7aquVixFcHxVvFCS
fCU//Iz48WLMdym1vaNHcyUTfjFJ7P2YPJVBL3dTEB5JglsetJB5uP4YQ9qmpvzE9/AFt+RJOgwf
GOusqIUIxO5ivsxCfHBK3s9V4zNQZOpBGCfxHZ57FL3/McguOYnwo0xtdc57nNzjyCYSN/WXOzMR
4uCmfg83LpIKqsSASBqHOdQEeZ7gGkgGXKWjEw8A79K/Xqsb0IvTfs72E1pijA+LsCJNHgT3/DYN
MepJ0Gd0y0cDiN3GZYI7+azcWxZL/MGrtTLnz9xcArEK/eiM2dnMACYUdbeBLQDYp03jjcnUrkai
T3wQOVvpzAUa2cSFVB6b/OF5KtC4+HDwCyQGkNWltw2fsPbe1klnnh2PCKQ0vYsUt2gq/Qc1dvvC
ZoaX1Lel5IwiM6iaikebe9Ofi5CxDY8B58TtNDMba6sSUAeJU5yg7m0Ibw8hJdjZweZos8c0Zzyr
X7KsuxL//mUrNkN6lE+VjptzZAXPoPRIJCWOaNOELIVqgz94T0ssgmLfhYmHk2dQO9ShVdoQiDAz
OZ581ssch7ezZGPsT6868/Rjxapbgwu6zLB2HWaYrZqxb6LOnjos942BC6iz3T2WTIKbOmavpuMn
uF6xJk4tIWMSE8dmDJAvYeT9BffivKDPLk+FTrl5Lq021DICnZioLQz+f4rXlhgN1moE7LT3JDWv
EwB3Bx1NpMOb7l5I3vPeN899GeYbfCHtyprdPxY78dDfkoiCksgGC8o1s6nnvN9hHgaePGxS0tT8
0iTnsOovhYJeWbrDcRZJcagFfvKZbgsuP+6hZ6fHfqwzH/QyAjsYL8YNS4JoZbEJXi9hA32KHUM3
7MYH6tFFp5ORcWRH7yF4WiRd8qA07FJ8dT8smjDoimCTGlytJTAzFlsJunKmk8JUP2YSv04+3QlM
V0KoJbxn3mmQX7H+slsuoIH6eD05zoc1B8UuZmxDD11esWou1G4CEvygfjOQwQ8N7VY+HNPaAu7j
e0g4Kf13LVbLEroOi1kWUK21W478IGsPucg2fc+K0DHLvzDCR8yXt3NHgkDTYgs1rqG3w95dGPNf
hbys8cAM59W0j7KwwtcVtWvfSj9kai/3XP0JThqSFGCFYK6P4GVHDl7onazCjmbDMrtuBofkCxOJ
iBVf4qLfstieUx7MuJIfpSPbdeV01dPksVMcLZqSqgBipvIq2Uok7VxRHdEQcOY00VViohXipyZ4
L8M6lFXL3zkwg/xyPg/0K1yxwypR50AvivMFnZ/L4HHk4LIyeFyo4VkFtRfJ3bNqCKsRrX1vFnTP
jUKzMkggIyi20VAB1Mgjwb7ziaBfWgWFDF6HzZunmFT0ixKD/SxLdie8Vbr+GTywHOMEvaNEZ+cl
3Q2fAjop4wbxHPeTSrhn5ZNH/i+4bSzeo/gOCU9YVfx/SpwBcOiy7waXyJ6mmAq5ZSWWwnkcjVe2
zNjRsvkiTQ7ZLshPtateRhg7QZ6ihLfAYSvDfh3a+3GJdOOkizddqXjCfZ6wGTEfx/cbPzORxwkp
JSmxcau+D2/8UFZHPXubOhtTzPD+rjJmIBCsfHZafSniHRGvUp+WDZIPqA04otdeAqUyURlaHIlU
Hh4WdyR6pKa3ortx/PY85hDlyPMW6XFHeqaF62gp7OIPGaqeacZEcEPt7SxBMkev/hz05fiZqehs
Ee8Rdj5FSBkPGP4yokC10e/jCWNgb6N6lq576lk/bjsTXFbR3NetEOfQlYy1fMzGUZmswwnPzRBm
zglL90nbJtpZRm8jHzLXGl+jiVQnYCO8q2sdHSPPh29UsY2hYq83NxgfwVFHFYLyJfHFRFkA3ojc
Nx27W59ENtSdLZeD1LtKlX++/hajpbZZ3mUPUTBuHfe7MZpp36c0AR6Ow1WPqmkjoQBmY/jk2y28
wzB5t+P4oQhQtXpk8xzTgpWuYjmeaPQPfVOHa1vuwjakNuZzAKZLAkqHszEkoyQPGLUsNi0GpSt+
Ikz+FI+RBYRcwbNorfwTiTvu8ro9CoM2FDcretM4YcmeB5+zybNk5S/m7EKl0MglJn7K1AxeacEo
vgvi9ZZtxWBzATKqsmLRbkTW1ZvMyG8y/AkybKyVGI0X0wJbY5gAuDokvfZ8MwXxT2N64205/A4T
cUm1lz7afViwxrdwKbB2SyZMhHnF19FzXCIRf0y9uzzDnw8PZV5TjbguQIopLjZxPH1GgEeanh7C
TvxnTB3EP2gcP7GTv4mJP3FZ1J8dCErTHR/9sWOxH5xQgYxAltigF4Jho4ulvxzbcDvkDxBpna2u
scKTsHJboK/dGfIflcXVb9p+N3rlexLJnwQ1daJBjqsetU+CCrXESrGSY+HRUXR3TH7pnqZOrEqq
rHmR8oW9ZzOtAWk/DFD1+ILmooRfK6Y/jzskoInyogKwt7efJUNFZ0SBIP1lZMhvFsV9fZBFuTN4
Qja+zXKxJ4HHLrl4uYBhmLXRUz5Hbz5PD37a+aNv7FeeWz6QYkFhafaSjmL4NpunMkSuOQTd20BR
J5kurYEB4VUtPxUM5Q0RVivIOe8iiifONrVAxsSHHb5k6IpaHb0iDaEYfqADJd5loM/scBSUgJNt
6mr8evkdDhFG5qS9b+aAHVaPJCOhAPLnjtBBzzWBsxLtS2/12QEMhOfALGSg29PNiNrTfaui8hUZ
PTcEBaWfxsCJIvvdMig+KKdZNI/ze9sYtwBI7iqr2eDyJDPBv6XFYeu1PKdBj7aVnI7VKCjDarBM
VfBHjhMWld4ctrIYjpOTIBJArJcakHPn2I425OndDHVE2qDlfgNTQTNPRIs7Q5JC0ZqtLeF+J9mT
sMQiyKBgUGigaosWJSwNC9kQK+loOv3zl9SrMDPx+gMIYg6dJL/5MoFprAwwSRciKXw1av7D6cJK
UUx/IsnY05lguQwImVYW56MC4T4iKitQTG6w6oW4bSsGUgT1qgDhSF9B2oJFWTTTOUgkFAbO+k1R
Wm9yth/7vkTuj4DBA+CwqoYgwM/xOrtGvp88TBuTDSoikGe3sr+z3lJIa2qfw7E+N9znKzjMT4mc
HsOZgU/hYFgco5NwRno4AVikYa0KLOVPpM2VaSR/hpHaFhkk9xa1ROmrb9VKRtDkb0YpPgQEul8N
1BvolW62Cd27IHMhAEHGxKsVXOMxfUxQPW3o9skZzq52Ft1jSN6zV6qBIkfg4gIexjU5cgQeFtWw
CfpNA+SND5+N5oKKBIKFc9bfISVA/wIbeh1ZzIz7MTz5pYGerknw/fmG2DCabxLczWBV/BUyR5RL
3ihwvdXy0HvBvUWOBGIEzftjGi9BwFuuOc205MuqAc+sTYEJLmpvyEAgDk1Twhea8A7ZvehUPURG
/ZOkQbsGpEnkAnurGmEtLpLk0SvjR6QnhGZljwRkWasJ/Df4mL0cnd+hAnWb8WZnFcioogBqZc23
BjKqldOOP7jmtz1+N2BS7WdsvxpKNEvj+el5xRmt7qvZoddl2POJONdaGRaqA5/KdTpkCtE348Df
GoWlVRswSOh1kJYizQPHUkRBQswh2LMMGyiWwh1+cXzbU/meQrACmSX+ltGBw8B0ld5H7qKgY42w
Nnz60dDdY2D6FEWKSaDPHsJGbRo3e++oncqULYZrF0SRUyGzRpFY/Tlyyt7/UUVVX8n7wJUSpt+h
xrhOy8aJrn6rSjG5rPvPMGfBh/+Pyg5fdeEMO6/jQwNKFW0j27k1m/7JDR8EVcxq7nlSeyYjgFGH
1ZiMf8ViXkJuxBLRg10fs+mpyUdn7B9vO49fi2bssiYwmCr5aBZdKqqVFdcwI/OGjI0ifJ+DIF3L
xs8he0blprrLA0RaMbkV8GvwgWMQQy3hf/m5PjhEeqxr7g201OQXIaSpCF8jDAySW9i52U5HbIJE
Rob2rM8EaEKust0HLw+vFONEgAX5jW4/4MA7a0WajTdh1kwSZDM9nOeNVO3ZrAFraftHsFFmChga
mN3D0+Qv8SEG8riJ2FwmmPfC4ZazOsgsrXb3HoodCotihl9cPRoi/Yzi6M6Hag3fhnvSTBFItzK6
JObadMrnCoQcsXLFX2HzN3HNr1opbbjIL27ElzHUfGnzOMG8HX/7YHkpJi5UkRoX2aefvXflq0Xo
1ZMAa7QZlgubfEIjf2UVfv2P94fgsA29R4NOc9U25U+OsZK100SokrSfleKOGkOFNsfcwSxHhd5R
FnXZfRr8tVHym80uWNDYutoAmWb8j8YgHwmbfa8Kggipt4B1lcOR2mJYBhI+UH/k9BXMhxq2akDd
08d8ykHJKCNammTjs0qjO/TyLSytnANqwRql2MK5uQbKK+s28by7DlFwlvLRzjngKZ5CDrDly2IT
iiCtfhe18Tabjg3vbAQmvbjVUDBTaKMXnkBwaaM9kVR7jpuIOIp6ea59PKEiNi4Ttnahg/eEBDNc
gj6KqDYh6tW+nRDbjXkuuIjtbEsS4SYeDS6fgPSmkss/qOdzkwpmT+6jxh6zNWqWaznfu6n+F3vn
sRu70nbne/GcP8hiHnjSTXbullpZmhCS9tnMschiuHo/PA7Ab8AGPPfs+452UousesNaz9K/xlpm
lMTmhI2Wp8FopyPLAiI/rE+w8Cy9PIUPjAZubJKgXvjeyNZbc7/Lp9KeFTNYik33JUr6cy95k+q+
98Jc07/1CXqGjmF5FxV8zljv0SjXz4kkuT3jxGpaLqPKiE6DHn/3Bf+FZ7hYzB+aZpr5lUbnYOyZ
eofJFf8jdexfEUEsyCQnPHh2gcLJ/6cYXxTKnn9fV7bWhOO4FYYHWT77rFAdaCq1Y9/7BNF07ubJ
Dv3lgQW9tlt0vC2KyTkTKMxSPh4uyQoMshTe9zVyx6p32ogLJJp56RHr7Bck5TTjLpxhLF87CcIp
Sur86H/aYFu2qZm8twuR83Rn225USKz84t6QeT0Pj3XFKQ/s97WMpjuUxz96Hj2nffvoiVqnC2K9
UfOPTyViRnSoIX7ReGu5tMi5Fn87JsCnOjV+jTrVtgvOqQydowsNe4MOG8YsgtbJAskXe9abg2Fz
YztxHvo69PdeEhDaRup3mJytzt5hV3nz+6TordHEt+zQuCXppjJzn43pPep9qGLjTnQuLHlLRyCa
vbjIhVK4AALKO5OKw6KyB1TnTz2pWejAEKqRLzVHj9KnxhZ4siaq28BOH4RiJF9ayXlR/jXt/Iur
ooel8c5Vx3WYT6QiwbdPxWfjVYxSsMHklThzh4Vdaf1T+La7afR+3Bqfhacxx01wGc3G55AuuH/8
N6+lqluY/egS4Z2YeYsTmka3evIAvO/t3DkYCG0hT4FXsOmZK9HQMBbpggsRH+i86bEc7PxS4VmW
5o3R1U/HXiqw7Ox5QUGOhJSRxLC4X4bCsNo8GGBZ6RfYh2o9hxF54O1JGGa7dwrcnFn/qfS3kf4e
I3WD3p6X0Vqcb7NRh8rXZj7Q4nEahXNK8MqgZpl4O6nUMoGpz4B2ZRji0UCBjBR4a/OY8h5Q7bvL
SQMUsx0SyBwur8yIZfLQoR9jYNlvnZZ6muyeZ/bWH11MLkaBpOTgIA5GR3DRtPoiSwRsmZxjlkDl
Nhm49dczF/sch2/qvDRoF+qE1M0eu3sQ++NH14EyT3N6R9n+kPrXEREGHdz1oeERchL2Jbt4uKd0
GCZM04VA2Vq86h4wYr/Wacg9lQS9sWvlPG5T+1CYnHhtAmbX6qBxq0V/QMNK7Pe63kympyxuTs3C
0KydrW0V61/VkFCNVZAwq3a1vVJzWrX2LZeBkxVgCJIJvg6Yn9S26Sh96z3LmOCbGn6XCfMn4WCf
PCuvaSHhyZPkt9PpHywfpa7VkrwzW0j5xoFaHRc8JmIHO/xEgBWmxrwkGdc1MRwAvCE1mNex8ngD
tBboTV7Q4heYGdXfdFzLXbIymSRhb46QMVUZIEvMlYwCm+UwuxyGJnhhZyTpLXMtF37yGnLXoeCZ
3pD/GkGip5zYffn/RXdz889//S+//0fRHQK4/4vo7p/iuxvkf4KZ8Rv+u8rOFP/hujr4MVcAwhI0
Hf9TZSfM/zBW175vOa7rmpbJV/6Hys52+BIqbp1UAVs3maP+L5UdpDMBecwHPYYyDlWc+f+issMt
/79zxdgpm54tfJ8dv2ngDvvPKrvWx42f8vcE1AKinNjfPiMEcK+snh48TL0bxNoky66E+Fir7m4h
fhfCePCQLiwWSDymPiQ2RflEFBidOBdLu43S5CsyO8bH9tTvGsxl3vSsdR4d36gdPE977jHCFrNj
s0l/ErzPeA1nBFQIiCOiMkFLczFLy9gstvaDR7gP4+pHDMZpIm6kqhm++XPkBg6kja0+uc9y6UXY
1vhexiZllyBgf/oNnMFV0K5liPKwGBBUxapUA3TLQSffhZ8lO8TG0Hfct9pz6YfKnqSwltetm2cc
A7r1YMZfFVidqI/XFkv9ae+Lxd5Vyho4cyoONTgWIi6jfR+sacBEN+7kGttIVNqf1s5e504+jtXP
6Ay46Uyk9DbqKZsIuGSsMfXZjB5wvjHZPZkj14wExLgdRvOAyZ51xyoQF9PJtBgVqPKtdxxkT9K8
1C0xIcTDx4nOZD03ISuPCzgvrlErm09ESOPFXn5zBw2A7/2TRuRzqRagGiOzjQqQk0NhiuLj2ICx
4SdSFNFfq2LDRLGe4QJIT+QA4WV1xy/LOyME1UNNvVWA5j50jQgYrDZMuNRGzmU41ONfY7LL7TR0
D3UjHzvPQZwjHokgZRXNODv0te5S6yGC8XbfJg28Vfhgsm2m81upGJ9WUFvBONHnuNoLsU10yNT5
ghthsDGSjAxxWOS/R07zNK1BeS7cXUsHsu/J6YVm8pClDktCfiFcJfNl6tjPmvKCmizUB/s7ifLh
YHXtKZ0ZAA2dOvseC3T2BOsuUntkcVOHvqOn4Dlo9OIte0dWoibjAdIOr1EkH9Eu3Eyc0/vpoV4g
nWodGp8ppd8DJuTtJSFgTYRfWGcdG6XLj+bFD+WsgxIZbeI96/KnsbFK2cljNSI3AFmJegerblDZ
IOanDp8FB/hlSvjbhdGzTYxP9Cewe8va30Ke5z4k3VGaBL2NGuVFPLx5UaWTrsd7h1Xt04y8D4On
bZ+2OiYKALiewR5EX1PPMnxWx3nO/kxdDMWF6IbOIxsB1PSLkfT+xktNjefFg8zMQhRoGf6+0fbD
RFkTszK4cFg3WV6BLcroPO8y6Q8alqut8EYiBOY3w8Zc2qWTBaFnzYtgP2bx1hciWkK53thgqZZg
1NPf1u6TnT2kkutVFzttdn5nlXtn31/E2fnCJmNdFJLUEyKoMDIUkgJpphuxaHDLZz1gtmo+6PWp
zhpA7cKYgdExd9Ldlsp31ztp/dh1c80Qc8yCmr2ACXXgshjVXa3YKjC36wCdxWs/opMHY3u3xpb9
GcdAotVoKGbzRXfmEeoDc3WG8M/EWUrHJD8PmDdUvbOjEehos+1u/uYyjh7YqV2mLHNu9N2bcrHe
qeL1UMnhrGlzfK7ZPs/LPL44lfc69y0Ui9r+SZfFPpGgFpqWBmdPjB8NeIAzScX2mSNfBq5nZVSA
o3buzcE78MCC3sr6Szv602nOjMDuaalz0yLxYyhohuiEA5tAaFIP743fkFCkjPLB79odM4hsL0rk
v1ncBRUIpw19BkD55a/dGsuxQUkGLDUJMHUM+MeJwUTFZ9dtFhY9+TBaguoFvXLLoip/b9dHt0rb
Nzbk3+hSQZmtWZyETjveOFwihXXScAnB65bhQLBEiEWQ2GybWjzP+j25fS+JtZNUh7D2yks93O1o
Atu/7U1IamUW/TP6jBNVASmWCdvaFEGTZ7i8M/gVQe82N/wK7qGOvbOc7SZwJpYnvgEsibT0D89n
p0NATrQnoM6Jz6wPkdAZ7c7oTq7PyV3YjP4o3olqTUg7I2WTcN/3Mes4AEuiCEh42Y7xsZ5ISWN/
bIVJtxxNqwaGzHx4o8ZBkgMJOUV0X2nW0sDGJrxCb3hf6ul9bi0ZDjaQPzzQ2wFN1CQQcQkDfIsu
Cbzr5+5dHxs+A7/dtYBQcOwiY6s5YRvDfAOdR9BET5XtJfaVy+8Gy655mosf/MkU124x3jxhPI2p
BgpglyB2QRVXwo0uu43507hmvJeLjWI1a/k3aMSXxa0Yju5QH9D5P7RD5Dz6hvOHUA5lTu7R40dN
al55LSOf+heLnAUOJIBsv8nB2LCiEc1DmVIGpG3+1koWC7FPz0V25EHWIwKwmQGb/aPEkG8j3o1q
UfPZz/h/5Z7+gz2mqj4Kd3J3UPDOEnlNaPvEqiMe21gL/QTofeSrZX4lwMLd23b9OLhNf6gjM5CZ
N+MKNTgB5zmcpD39kHySFf1P7nfOKrcjB7cqn0uGj3sq4H3LJI+r18EC7REutEiJQ1fEl0Z1zbH+
0ngAzqOhyOQqyge0qsBKhH6Y6llsB1/dCTkBToAD1/VJwIsRzQbWnPyOihgvg8Qpx7OxPBXDyWwa
sVcIQQWZXntWEjDrGlJhmunO/UbSIbbgsBqYgvs65kqp8j5EZ7qNZQImwdHxvrZwJwxuYUYcF8mQ
S2/XbVzeHidj/KdZFwAEsPQvS2s+jes3BFCm3MdxNyENlQ96ahvXyrXbDauOjwySZo0nruBKQdzA
pg7JyF8204gnii8F20Ol3MkukcJojsHUYlC9lg7hbKSenyyDJlegJw3xeqPVNnFatSL69TTkt8Xg
qjOADhAhYx3vKtbuRiz+cN59dpFOulpZw5tjKkFrHgjCBYIoag9tVbyBqLSObds2Z/g7J6MZhxt7
jR4xEM52vTfXtJvMgrUlPwzM7Jc6zUkEYI8F9/2JgCAVTObSHhM93htYXh+9CfKBv5QRn0JmkuIm
xLadRn65bEiGqEQPNbvEETtgK8hXvSpJ0dsmvY3KFBvgcgzBNf0hEqhwe/YEpA4vx4Fh1pxPLc/5
UIYErBvO8JgveXyopB8YisKuXL88WOLvlCNoAHF/GDK500AjHC0Xey0SsQlbaNsSiIDkCMa+PBma
vyanOdQNC6KNFlYmQUe0qciv7PkFgybkJXdedYfbOR1m7nvxF84Z+rCF0CtLv1eTD7/CK2OuY30J
cpV/D+YExzHTodcD8mFm1ajQnVice3G3cSGKHlQ55uHCYozzyDxOzUNBM/5AcQZ0OwfbprNNR3Vy
maBCQs6RFz/Ww5Zsel6Q7AqFAq1DkSaPLMqYOzNhTK0EKAjJah7WP7yGerGfOssl7BbxaZuAzdMH
CB3oH0O7nbkgVf8rY8yXBbmRqY6LOAMwsTVamTH9JnNC65nC2xxNCCkQFyyzgqr6MnPPAyA4MNHJ
d2ZFMTh1E3NqFvHOesMUk/V3JVGOeXWBevLg10A8VH6TEVbywSK3t2OtwuYBnyKv+BFjCQN/14a9
Vbr8uD687EoSArQcfeRHnJDNCU058DE4F2wQCzbQXAlsf9esgS46ajYj0GH6XqKJyORUOyzCNcPK
5xuwcJKgr/sqjBTL7ItF5lbQZLAuvMG+O40RNh74Im/BJdSn8310ib5i1C2hCp1QnzzFcz/vZGID
YhgIgy7T8aerGyCcosB13BNJDpM/zBx4nno1EUAHWbV2SwMhu9fB9Ow/OiTy8BKAW46Zu/Vr0O9L
5DFP8FH6yOaQTN5RS5E7i3nwd2Pi+Nd8X6k4wsrQTLhL28eqIqnQkMwucKX0KNCJmgf2DKgBtU4f
GzMhetShqUfhBeDrirch1GSR7fqJkQNq1X2d9wpYipZeSpTQWmJDsk1QhEKa4UYWeBaXtGC1Xz0M
rAx2ukI2s3QIMbFj75sYNX4nZLwmQmDFb7C/o4zVzdkPdLQ8CMjSeRuVwAa96YI10tuaNuDrDtTc
NYaKCuN2N5tYEcEj8nS47VcXITlhYRNtycW5CaURqCXg8+Gf4MFyAc96c7zPjfLXZuA1lYiBGUjW
4bA3C8m8ihAxtClzwBjOCBTOqU1sac+pXb9HcT6Eug8pYCFGIyMebcYtwbGLFI/g09DsacMy1e7J
Bn0tbb3axd5obrzJBFBMXxAswPwC2rF8Tc8j/pl0jcrK4z2EF6o/xGMu0+t2acenZfG3wiaWryey
cZt1E2wFv3/vPI8Rt5N8D51JTcLjWFatRvwyuokpT6yw9/qXFQl39KtHp5M1ZmyH7G0WIIUg3bN8
sWk6mBXa1J6Of4NCdm8ctuMJmu2N0tRtDTIk7jYs6enZ07cvWcF7X5Une4rfRVen29xz3JBJcVjE
yYQoDBNYrhcP5MS1lE+BJ5Zh33sUt6aPCUl65QHz/Z7QM0QHZfrqNwk/cQTRo3D/aLjNKC/R4hmo
/cwi/3RVH5Av9pyo+aOP1uTq5jpXzU4TRFF4Ogfn8mL50ZuXofgDgPXk6T7dncbDo8wTltmGq5d5
dVTd2OxuYudfQV37LmMTd7Or7UEK7OVgYHqd6yjs2Apjv7bJU3Lz4Tn1bHer9FEP5iHxWfJmMao2
+q8UhpqZWAHHUoTuyg897sKsME+FFye8p64BNlpbggJjS+LNH+ykCaiQhCj4BeHnsRfOE6mDZJDa
s/WGdO7NcVlda6O5nCgYj/WAmqf1dJhUQIWa2kfVn9XffcawtqgmJ/BNfGwlGOlMI/ah5Eoxptdm
mU2Gh2Sidap8d7z8iWPnY1QXcnQxYOHZc+kw+O5S/6Ar91R75S+vEA0XolJGBSgLKOgP//7qOiN8
O+p5VFN9GJhkonZh8d1cUaz4QeGSWijhK8Lvs3Ka84rdbd6ERzX45cr4bLeTTuAEPjsaQ1R1xpTQ
mKQTZ8cIMMFfPB8V/Iul05AnnovfIpIEOHSIelR5i1KNuWZhfejwio9lLf8Y4Kg2ZcYQSI7NYay6
ZCd7sqoQGjxzsOxtZdn7FEFiDjjhLps+38uOuZTPHPtfuR53gbr9I0p1y+NxfmRCnhcsBm0vD6sx
ni4GCF9WDorIarYgBsoAU+L1UnybrgY9MLMedId2MClwijSx6vj91l33qz1ORHJphvKPa8HEMtL0
VCOH6TV2Wwk5pqB1K3Qx7b1uyZxM/P4Ok6gK9TK/Q5x69L28DgU0xQ3rUkbShJiOg4HlqeEQ08I6
rYpD3M5BxfAdDq8J9kg3PxvCtA4aldtOJ/ZxMwj/n8bBP7UY8KiniQjSuVPGyVd/UggEt0UDSZ2z
nM6sq1TcgPhZviKir/g98aUYqmtOMNEkUsKG6uylpMPbjDHN05xcYfDfIlu8ooJgFZL7rxgXYLYv
OifMQCFEHT00u5yRDdB9zhQ9c8kGEdk1w21VlFjFdPbLO2ucEROc+8zgcJwh1bPBf4kr46/C1BD1
FEvABykkzx09/TKoT96OMlys9jTyhbxErlJ0dolDC4u5/Gb3xDQqb4Fa9c5Dnp+bCU+pgpHXZe6b
J7pDhz0xMUzUhfMDrWFg60aYzBP7XyAvdbTgBFTVthCKfsIKa1vdzSgiBi7DKZZ7RytBWt+ZnEdW
4TEZ86D6VMdab8iy7EO7Bk/ZodmpvZxUGCB58ilDvoHkj4dz6QKVVJdZOwIKwT3LvG5CYByPRQcy
DqyI8OpDTSjEkpLHUDYnj8Hjwc3luySbkMgjvAFxtXK14sHdlj55fRj1cSIhnJ9BWeyFzo6INnrN
cVwvGwMEhqy9Ow1scrMsRijW2GMnreNHDyzQTRfuuRjK4mHUunvR9OHsGM51idDmCiros2ODpRXN
cjY62h6EAPF4NVOkBu0Ab4+YAANVCeQstLQpZjs0IH6CddrnUS7Vvh989IgRikZ7xX1i+/8Z8Ans
Jo9LqXAFdLJyeoYEAMx3WQJ8ClZgEKmKKgOjY2dN4SjxhfYZm9GhMdWpnOeHLMPKI9LS3ULrq68M
bFk6GsB3fWIGETuP324bPSqygXeS4S4j4RLSK1jbMqc2caXznbSVuhT9GUoW+ZpvTbMiepzpYRxA
I/ioP3gcVBlkjqBNmb3oVLhvjLfVVdjJB5Je9D5Cu+MGIVfRKh8NrkX+nVjvmE3v4AAhZbbwHpnM
S/KB9nZeHBQtcsUY8kSwIrp6OuaQpT5Xs//GRBknj1rTp4gB4MNNjqkwrrWjS565LrC5Bzem26Ro
9ZHFFfJG9LcLfSM68TE56wZwuwxAIdwubvFOQfvn7v7mRPZP/rwcUqUPG4GmMVy4JRAmcl0JCWcj
scZz0aIBztDcE5prRkGFHArPrzwg1mREGDsEk0+Lu+tY065kMcX1LKmbeZxuqPLPCQA4DmjqMwQA
37UqLzH/nIBH7JnfjEXQiukwxhnkrmXjatImG6cmwMeyX740Wd70rnxu2SleNdQ0ZdwlW9snXn3J
rCeVKKbAvkKmX+673PZ3+tI6zJPaAehHeXbdRt5sq3xp+1ddR7qiuxpAPi09pESTB5opDlUZnWcy
aAIjRdoQoSjLm5oAeoIiwyX/nlWPjzvFHpK2AOkFN/CGuOWdt8BGXox4xzckr7pOgS2Y9KLnnXDU
ucPI8LXbKtPH5GH1driIk6kZM2Y4A4sHc0gnmk62WkBNLniiErq2rTOif0kjD4M59jGIKfiwp+NY
yOExquFxzz0BD1X9iE8NCy3+EaC9NutUtKt1OuwHPAIgQ1YqksmwTKZsPxY7uotJv7f3zhrGo8as
ECM2+269WoIFQxwggvjUaMYfdCovHj1xMZp/NYqdMlrGq22JL+GuKQ3sFiPlk35A06pafvpwIa+Y
UNRp7qYfbWqfMoTNuAc1ilIyDvdwzJ/mnpVm3xnpFp2Sv5PiA+QZFpcJnRbC0SQsyWAJOnIb8K/m
klX9i6iw2+vmY0xq+ak2xbECvLNNJiZs3Qz4Lu2Xa2HAck5hGJaqApCTvQhP6MdHe6YMps16SLr0
qSiJgC1QfiGNvRk0vdumcT/KRv1FT2bAySnagGE6lxjTAWtOJSBr2LSVVggOogwDpeoZnaVJegC6
H4NLW+geFz05dQB5ghGtUkgXDa2ZhM66kK+TayAzo7/F8XTtxuGJ0AOxE7lN/AcCVuQJzrazZmvt
9HQoQ4WxE+K9m/J7p5Admo1z8ooaV/RIOdYwbOTew2TneyfANenB/DccHeamE9tMkMaW83npt0vV
7SnlFEdfbx2AYTFRpbqYveqpY0ljjwLKpM9aqJEty/XyH6xJZ2UByRaAJ7Adh0tC5SZMSwVjvlAS
2t4HQygawH/zSD34oRCIWXchZU2w8bd8uzJo+9kJ7RyKwoDQ0iu1I3+PVZnIxv1TB+1vY+mcCzSK
1YFk1O7QjtlXbBTqrNzm5FDQcCf6vxkApgM1z1WVfbMvnTqlH2mo/gqe9CIdbw0OCYbCaIb9xklC
BFstiAm22bANkl1TcRGy1LpWCHlgLTTHeAQW7PT6jjRV483v/wx66dPwkl8ND0hLkYh6dhGFmYq/
09WIxTo+nUjCYKLmWghKBLlxfIc6tQw9CkK1v9PyJzN+Zf3jehjlPqmX8vLmxO9tD5Qq85jCVaDa
ZU0i4whobp8X726efndR7AUmJDXqVprYSWT2RdeX9ypmY5Ca5JQADZJVLKCG+lpQ28Qg86a91j7v
t45zbVYkqhfsWvjWeaVrDBMB5vVdRyKQr/R8D5pfxf05dolprpxvV6rfxq6+Jrsftu4gPhxYR7t/
4BA8DPPcXTPfZHtRIW2ZtMRhKqaaQ9c1n+SfjHc//2hWxalmxMyEmmI6iLTakxnjnoglCbPGwL7l
iB/0F0RlGrG5x7u6p6z/Qo7V7dLRpfGY/ng9RXPpmOOlyFDTuQZuStU0JnwKrt0SifuVsIpwmMU7
Txw3VodcGyv2Z/bNmActk32PhfHL6I7Pwfqah+w9xn8M+5BcBe48Ij2XQOF+Q+foHhc+kbiuiwvH
Cfb8xXse2mRXuelztWYFQOCIT0OXoESPtRsDdHYvcfwqivw869bCAiX52yYYWWwJ32mSwH9HhbRB
W/S92/b/1J18MnPrVoF1yxQxO4WcG/aOfliahncy2/KpqIAgr2H2zMdfKI3NXY3X5OxZnGyIhw5y
QNiqzObK93jXKJCBYJu7EhwClhOsw6C1dxIECDQyFl9MfOPcqn5j1o1kkl6mKWpPNs6ExUPgabQP
qrHXzGUnNDXUWpRch1FBmvGB0FlEF6NZ0p4HfXzt/dm9CsupcCH1lHp63V1VCgiCsE5y55eW/tP+
KWBGscxBaEeEpIZ9imPN16anHpxWPQqLqNaK906WGGKyZGYaGI6lh0GIGevLJJ2nXoCcX0caIkFV
pDFKOfOhYJ+D7q8xuTi7hr8vqhmRDcIqa4JzQHZ5sp1SNPxWi2cjd+8RoBOWarRmnVMUN7fQr4X7
UrlWfJUlsYb9AgNZ8/RjndRXNVBsZ5gE/dAYVACyd02f3nhEmyzVF8OWi1GXewuXV82fOlj5ZUzf
EDltBloLp+p3RdLso6TEzA96fYqPiHCWhqXRdHVBdZIGGboZvMs3si4YVT9BEb+wMwhq88liKOyw
h4MBCz6EOQNB1D1+K5S4mxm3BgYZFpVvefwjTd4jCt71JmzYxBps6UuINt1DVH2OzleNF4NU3hsa
Duzc+fPED1WZzmHpmC1zkR6WRJw0Q3stTQKlRmgtWiZ2AwlxzMMZjxpzxMqLdTlGlJVtd3NXpDmS
dZ1BF28aZuvZDrijPyvP+euDT0FEuF//m8FufWSsKOs7tCdcL30w6O01meTN9fH+MsnZz5hgYvOf
HlOTBw/Sw6kxqj8+YneFtKlj18Dqd2M6aKY9/S4nYCWScNzefqnNRwfOZAMcXrfi35nkJ9Phk/gr
q6+CgVbmo9iI632tPjJ10QEMrSEcaZyjZOb6JlF7I7Svqo4+COsNJJQfltWMyt5WAihyinDKsTwc
R7WGYaEEb8ww8VCRoIt3Gd/kRJblYwIeR+cgJWstQsptE2rqspvwwiT/FQOQWgikHu7g9HGa47cZ
H6fvpeFcZyRZ0R4SPtkzkYxDICWbjCane7dYV/bVRwX7uWf50hrVUQeH6Tag3ys2Nu3fAW340B+E
UG9zwjOeBXNGRocBTC8DpzSLN9ZxGd0s6xP2PNjrd2oQwZznOwh3uzrWwctNL4nI3w2kyAzUoNwZ
aDxng3cXo8ASPc763axgnJqHJDZ7UDVkWq2LaLkqrMd7z7DHkp8dm4wE/11jEgrc0gBGZ9Oa9xQg
nGgFM0Ai8OJbBGjaowEwXh1SAtjoQIhr9t19ru7M7R/N5pYjuPXZVzbt2QcJj8bV6PlUaxImPu2x
Iebnw2vvpZuFg9sFBRIz2IT7AXThCiCnGsFWuIFAtbebMVzSq+l4jzkrDZqIjc/QUbOiQDeqsB4Y
6LYLqrj6aOS/eB2YZLY7y/62x9X/zULY1ZFA8y0wJexPyiBmgFAF1PsGGacuKMJR3HLQ0MooLg5u
Blg08B9fWX2svitgkUz6S6gQ/d91VeAw4Y7Jx9KleqUAZhPJj4O8+M4+OH5+xqNFk9ni072ONTjH
5HegIeE3vYywAFMtP+dVdUZzkohPDKabnE2GF9bGE03ciO0wR6GUNChvkv7emDSPeBZLK7aeJXfi
SwWrXW9z6KQVsToLut3NMolrwzMymCvJHBdakMuqCcvW747FoOY7AzDF595D+QIylTljerNyPz22
oCAW9YPYXthfUfy9QAhbhwQLmTeWfyQymrEKgoRmr8NOaYziLDoqiXZEE83Em3/u1Cb7ZNEvVExs
FGzDRk9tfaUTTu9Szz9qRk3bdOWE2zFqQ61HbQu4/q75MWP2Ba2RU09hs+obC2iqyDVDRx/+ugsa
Wwbou7ilHV8S0o5bsActp8mApCYhE0m+FpP6A8EY5si3SQSG4UNQNNvfAae+F/GsbDot5mISr1Vn
QNaGIT9kwgsKcpccjlsuGS4Ic5mCxph32ZR/a5B6F5Ms4HGZwySDNzq2H1D691FJZEVeHXG8Hkcx
EH+b2kxUy3NJRliaPZrJwBwGYXz1Wrx7i/3UzQSkA8W/+FXPwq/P6VBIZydz+6SxrMDLAdmLP4eW
qXT30ve3cbqYAQsT8iHNO9u84whncWIu5Jj6Hk37MZ3c98mN0RukGjtjcdVKcqEKEsETNOXWT9Nh
5/XnjZsbPErTGc/mbkjm0+DbgdOMP5JB8ZTJ8+yVj7Kb/lEnFrFvTZe/OaWEEEpE0YgMYUIWQGVQ
Jj8K7SexQjYEiJRW04Is2rlTmAyvk+ftbfDV6DCYItthj0F7gyvvwuYdN5W57od8GEwg8+VEhQfv
aBD7wvV2cSICfqwr6GfXN+8DKl53no6Nhl9QFHfq8ptB82A3P1aPaGN2v1sYZJupxI4wjFRwCUhh
4Jh9mSEaw5jkGTcZZ/fazXZlO0N0GODPOABnErN/xeG8W0hasHjRrVnudIC6evldp/W3WGB7rv3o
6DJM6iHQTHjn4M3tkkj/IHjb2rmEsJcx7hRPu9jcwcTQnV0y/NCTD5chVcYV+QR77x7iRVNY75Xm
PbetcW3x1p9X2o9dQ9TLoQADa5apKzkpNX6UA5L31Hgvu06eiyQhHsQO55z550jDrcx4B6JXcKzl
H3YMKcwRDyXk7LeqYfqTvMChdU6qoF4UA0ukZGFJV/iwvjwaMU1lHhgzSTOAF31RqKYKJgc7v7PD
pF5zQ6snORxLcWQGubX1PTZAiGzo2vz7xAQQXthLpkv+DEc+WZr5ZkYiObVj2l+qqrkWJjZ3MsCm
FaJqb7sM6o3lW5hKsZTEZpCnnKrFpWR+Q5zCgwNN3hjn42i4bP4t8lwkdkQkYfzd7fhuA9sFNbGP
0uxuzj8mNChpabupcDE0p9vRBVrmluOuKDDQTc6x7T7kRwq6orsWY4PWc4tt1K4XYllZrflbdjpz
cwInsRP9O6hEqfygn1o0b9neQ2YUD9dZfWZDt4spwApX3wmbNXNGwI7x6U0KNRcVxNdMadhZzogu
fXoyV57rQm49sjZZEL7sTfuR0S9NJOnbbZCWjXMZyoytRDwf5kL4LOjxUTjgzvyo/B3YSBQdfBjk
IMWpbcAxLBkloZTfmnDfiojcatyx3byCaXtU4BNr8NCa41tFXohTTadYQtKpcLAu+VWDaMJ0rvBO
9Zz/GggyQ7PVeVac9Fa18rOJZqKGKvvm8L6dOlfztqK1p7CcfDK8jctYZDfPNR/nzn7C0/ESR0Q+
gGh2UQBV9cLiGw6viFpSXTLM3zD8yuxTUGm3/t6x5N7CpYN3ziYvUOoI0R1iTBfgzdhDkgJArXtA
gHVdm8/o9t84Oq/d2JFsiX4RAXrzWo5lVV7uhZA79C6T/ut7sYE7d4DB9JluiWTujB2xIi2/S3kE
X6aVDQSf2ZvF2fOeRcz6ZA7HmMSA22yoNbuV7Mk4zIky3M0G0iA1EKD+IaOsZe+B+H2I2RhX/FPb
4JyGJBBsZZXaOlhnLq/auCrR7mjXWhPMWDbmBNa2WNv1XVXEyWO/12jms+JUHeP8lKKWLaue0av8
GYDzo3DS4nUpu4PSuecYWIyXoM2335C/l0wZtFECqJ9YdjYVttf3OamchTdbuRTd4KuUG6oEV0P6
2bwp4lylsKBjkff0VIV2B7HsUcj12GYnKOAmjRycr9OUr9XGF0RiBPZPUo16dZ9ZDAJ0UYl3TQ2J
1POXUnVsKqHvGLNQDlxhirYjQ4UgmM2Iz58RUDLByA/AkZ8A0UtEFDgtzaSs7AkZQmxTOiZ6HhKW
n0B/ty13L2czpAKr5Vq0a1o5OhxUfcyGgxFdOM+wPtYslv5vf5nx9ca2UNNdModhvH4ZJeJSddk5
tE8o/ewf5NFVxRb38zqabD9kXVllu8507p1TL3Flrm3WtQHSWx7lrEUUv6k/4pG9IPbQ2v7LaVkl
JLdsCjZmk0qiKE+nPZuzNan2E5simy01wylRK4JhJGKUuTfuzHyMSlUcTYKZTF7AQmKubhN5Fhlw
teR/sqpuNNJt2r56KRMNZ3BChoEv46TdU/qZ8Gx09YrGO6xtMzIoEueE1NEUE2DGH2HUEOfxOnin
ZLrQfUVowzo19riWRcrbnUH7gMZUzGKE4Ttlv55l6ZTcmuttUljKArSYpKKlFgSK2fp0+GqjehY6
o702pfQhiK2XWJRjgJJa6WFLUxRG8iroAeQL7aiU+Hc5OH+zlJGhSl4yy6W8Wzly0yCCAlDcW8sM
E4Ie7plUB7IxCt64LHCeHos0KEmAEoTG3+ZXrmM6MtzykpLBU12cJDV1W1JbeXgsE0HVbhiuquKC
8r3l5XI17ZgKpgtw4rHAX11y5Q2cRD1C9eV1E8wBRcK6bgzXUhKeUl3xZ+rRT5VON8XjSZs0VtWV
w8ZjayXuP9KRRwhe3iZSoteAcCu+5HdieOeONuxJK3fYFZZDgmCgJNa+H6TYmrK+0tp0rCJW7Dz6
YWfP6HN5k3hvaPV4ktek1dRR+CCPbr2aNOKNBD91FattbBLB6nSonBVFjN3EyhNUoOul91DgjfTy
N6/79LJ3avIWGl6T1EP86498rTeAZ+za5VyXSwsuL+DI9zRx1jXrST16laBBMACf8KDNVjJHubTs
HbZ6pFfrTMVnOra0KgWwclCaAykOVA48MhddQRWlWDX1j9G2+V72jI3E+RLqJbiSwYNNpu/ONPni
xWaLpJhc08n9jZpXa6pIMdrKbZobp52vSj3WJa5JGj3i8RdTP0+8Od/dlJVwal8z9FddIkK71SeA
pnVq1luTFQR0NDZxP4NjPLM89a0pY+PQJ5vS++tJnPHVbxgwqZgJATUAzQ5SVnWkhzvssiz6Tojr
dFFk3laj6WnUBl/rnXuqhd9jd0iTQN3iEdsDYqWMkFtlNmQ+2fxsjM/sgVgI43V0+/AI8dTZxt54
UdSUuFDQhgcaf2CppHtSv1ztVT5hQ791O9N3ZPAUnmKuUv5ks+B6NgdADUw1rWLnfskngrWm/uB7
+x4OYD7cQEMx7ZVL1XAroxby0jTmkpEIpSQ69GVzKIoJEEgvrhHhbLqRqhNXjJ2el7ca2CsIkGEh
Zb7NXfVDMUyuzdoP6NViEbQR9nXxrs76SQbs1NIObiTPcWpAP4Na1u/CUL8P7biN1NE36moTlzgC
Jh2PU3zA9ryAirNy8Njgl/ooxvqtr7M1GB6VxDfVqEP1aKdiZxg8Y4b2I5rGdxrjyb+YfNpio4X2
mmXjip3eXrLZWWg65pbSLvFeOvW33nfZAUvsrfHUtVsx3gTRzlXjT1gdFrAg68HMfLSnXypDgpWr
iDOZnrOWBrRnW8aFX6tvJ+oqnrrjhAF0k7LBUElyz5whjmODnVI/lOqZzflBs4qllXhHEVUf0JYI
81lg+gpmiChDHHXOTa4RRLHPVdWBzJTYHWb5FeQEhd6eV6cMy7tewQBCUf11gneFKnOLUzrFYUs4
A7JlmP4uJr3xCxPvJwgDNKENU/YLtmCcWtI4hC5fV8uC1OuxfbM745rn5VG3PD+JqaoSa5obFkJ9
HbFJdw04Q51fPxdGNVrppr1uzepequI2Vf3LwIrZ5OLceMHNrmFO2Yx43I9CajGoHzXjYUuh8bLW
wNfTeWswjA0VQUTxjUmq6x4zy3GyqdDSYWLOpeap9eWS2m64KBpjszQmfoDWm4EClCMIG0rIbp/y
pO5ktMekIqlnhysvAmNi0ASjRHtp8kLyl+zxUAASNYNnF6ovHiAvyfGR6kfXYYlH0wyci9jaSZa6
lTHsmGcuxmgcG5PnVagNeAckPRSlRKzbvPJd0sKVE58prl8qpfAb6HuiNx6V4WIpMG8RTvJoUHdx
9ExwxC35GjTOPmYSqVQcCQSeguJf3VgvE2rQOI+Rtnkr0KvW2lTu4vE1i80dNCzHHwtra2rfNDhb
YM7R4ixX7ikei2kZDkPT3hSGdQBh/egyOdtKWVEWXfTIMJ0TDY6vSkgZaHJV3fQjYS7oovKu9807
3exHzabYuWqn7DqNxCCG4DaybqGPbOsG3iNMFcqpkRVGLLORqa7DezBgUEpYvZijeB1Z+a4TFvuB
chDtj9oom6B7x3C0mWtjtEjxy8Dd2BSTtsDMqeFe5bH0W0GqCffvNDVfTl6T3uyaPW81Ik9cbblL
H+yko0uRHufaDQ/F3E0f6vvRtIJDAPR8YVfNu9fY9CGhQeZUZvUTnVH8VzrB3NEYm56i2fesdfdt
M9eHp3DV5cDcBph6V6m00QhqXJXhOc2SqfzxCLh43IRsNzkGGda/Kj3kuXWrvWjfyewWvUZdfPCC
t2qg+0Yh4RISthpmKKY59lype/2n8bAvEM2CJQ3wrOhBqBAIrWjDLpiuSVdNFjXxAY8UMWgPwySd
CetqGE+MmTXGasxo7P2cTdEqCkwW98kzkgYXU2M6qPBsrQOrWbfwIReOjjTV0HtdWvqu0TS/iIs5
QAENppvCtefUd2qY0MJS/JDdb0/slRrW6TBa3l4mHQ9wa+xJHn+PbviTV8nKUMDEOpx4jW4DTMV+
gn+WyRHnH2yRnEoPL4tOHjXfuWuZiLd83F3nyM+E/UZwH+a2JUNrVyYOHjpQ3jUdh+JkZ5JZGSt7
NsEDqFJuy2m7A4v9wkyHp8xeYrddFprY5nk8iyE8hiA/DLDLhm7CytHCYe1U9UonmrI2DG57LH+J
TDd7q7GHm1vVTycenqmLPSKe1kwI8Cpz3PCBzLi30ZO+DszpEWCsdOiP0gcsgLZhffP9eHbgwKzq
c7BBdwZcvnK5iZPIj6OeglpnURIPXI5K9o0Nfob2bQxXWTstpFA3qThkJJtoN/oVOAHZtn0UZXm2
qGtygxB7dsRrMjKMe+eCVTM8f4Qy5pTK1I+G7d0CJQSp5A/hPdrnebr3Mu8kTQJOjJOB3lxHC/UM
kh0yzLOy9ZcxfUgHHE6D2E/Fh1Yy6nf0DPTVZmzUg8YaeKzjZ9U/hUN/0rALXevSW+HGK5JXVxnB
QUDINRVJE6R2bgftTF2XL43IYfVbb9wZ6hp+W+YpKjUuqX8JJehxJvxB/0vz/YiD23bZqpusTvqn
gk1AsHbqM9rTgBBxTa+52dvgeyGFIgohTxVTDDI/NZeJKvDmGg+wqc9Uhy2be0ed3Qy9QafUxMbd
1qwpohq2RNK+1KNGCCl4DbOb3Ts7mttXHJi7SAa/ZYLVwdFWRst+zEjv3P4x5CQPss+glOJsWCod
KQl2Ln5eC7xO6kmTtp8SFOqucF33dTL8LdwzgVF8YKP9piAP9aIEMYK1Ie2sI5CYHrWsPEvV2Abc
w0qrfKhmRSdPvB1q625rKXh8nJrwmkhI1BOGbnvbNA66BaHv2UmTrzICdKZmHObWhkWhfbuGges5
w0wUgUxqNBigtPVNlnnU3OQQ5hrRqfw17BEoALe8sN9/QzM92tL6AkM8e+DXTaPeAjVf9xESKjdu
PjhbrYGuR48OZpUsXOUoPpypa6zhG666pzAQHJ04ygznJ9K4Xg5FelcDKuT0YUe6aAv6QJPKlxPz
NPFh4oE/947ctzYSb8+qgldDK15RGXnws0dch4z9QbQ2uE6E3Mzogt9odK1n/UcWjd+p8PVJ4ytX
Rz8INztpZCfG/38i4A4Q0yBBlh9RtgkeUiuvXd3QsST/dcl0MizjNmIexJThV7ryAMuzahPFVytq
EZ3yoA/TMtc+jJDAUO2Co9OKfTiXdLlhtw10V8OkWX/jCP7CqLGxBMs9iziAEnPZVTrjhnKii2of
xtknzORp0ab1fUg5zCC+LNK++AspPg+q7M90y3/uID7MgNiilA4RDD7lMnxJetYg8kYJMXslFlwx
scM8RL0n7qGTSZql81zbtjHCbFS+5aD94qzHP8vvCbk3L2hWLOkT6BNlq5AnWCWF5it2jMFB8ta4
nvbShD0wefvbYJUku9lIXap3Bf+FaBBe0uBoOvp7YLYSWXz8iNPyOLIApAINfj5uOCyRrLd9I2mg
ZRiLmOOGkPey54RJEN6gWgzeW14OezJ+ZHS5/GbUDi1S+IS6hdtNc0iO6dHVmQ28eC8FP2PDwH0y
l4mGDu8VojTrhJII4/jImPgiSs07zp7wV3fYDpd7wdehj78mJFBAN9EGT164oHoOsKxLiZAujF/H
Rla31Bxcwd3TKnXVGyCq6HYh6r0AjrLC939EF3hFFlwKeleJbREdo7PORR5Uyk2vyq8aFkTjbfNQ
WShZtlURTcpKuTq9Swdv4tfZuGZ9dEud/Il/455SlViMxMz6At96sSnZtQmz4SrtwCov65tI06um
jG/UOoiqWbayPiVDsoudH9KV+4rezsqMsrU+r5RKTutQueOA2U4lEbIooi9qtGps8sJ3Av2jjnim
UBioTjPWWAjThZZbh9rZWmX1Q2qFJmxavCj++uJedQflWa6bcB6qLbkUXvAjRLhN4BxP7a/EXrDq
C09jsEa58mreTJJdXuE9ZdydxihbDl1Js6cNO7OJg1+8xEutnT4oIP6SyGpWxeoH1/iVbLIg6w3B
am0aWLgM40So6RiP7p+DbEFOE+OsHXgHp3gtmIZr+jVqy4Or4tavkkou/NNL3X1W6kcbGfMmjJeT
Rzl0yq309HfdtvCqs7pV0mLdWMM16q0zAfl96mGDGekxgNe0MFEswiaCyDY+gxa6hc4amdDLZJbP
wcJWJ3XQr1SSYMGtie9MAYupwX3oTD7k1J33msUF1EsMoPH/X9PfZvwpINACLrp4dAxwWH3pibOJ
0owhtHxx42KNUWIHjpykYbhldAOmhlmtfZIwu1UOeo2RjXtXus/QeAZKcvYmh0oXfM4NW0Kr/HYr
dmDYP3Md6g4LWQcth0m63wz10cv6u0lpVueWfpFzOlK2lot62bLaK/TgQcnjgmjx3U2aE5F2IiqS
18DAiyWUTdgoAR4u7L6aepyM8EVkeB2VmOGIsLVxjXVGM7NCEQ4AGZbL0MSeT752myvpvrATg1hJ
+qkqnzHSdW3lfmx8sds7DH2/ctE9MB/tM48UamjyAxdXW2B7MpzzPIaZ6qLGKe450xvCshAI3FOy
A4ZyIca5B7B6qOhJSzk91xlfttgpXqqIPZ3byu8YoHlEh/qYykfMb1aq0dKu7Lvj8ifEI80jr9Ql
kIdYqqwRhYUNQoGZqvMPbZm/7C9h4FXuhigt0cMcYkk3st3IMGQD4BQm+CB3QcyEYFyDtTyj9RqW
Jfk9j1t+QlOBdlcM+pv1R8mXDVPMqib/kmVIt/qY7KJplkcx6NEWM2buRwNFPSzaG+nwTQmyM0iU
cFWEySrOiPw0L1mRocgkLCbZ+0weCDdIwVe1rdY9ee4I5TmghQNMVgp/MYNW88j6ZKfp3O3L8UG0
87spgB9j3E2G+DxpzbUM95y5KPX5RUXtsU2gPhLoi+Vi//FQ0fHFafApvGhXE0gMsBpYk+RZgh9M
DFjdpHn+ahEeYfWH1BOcFPIJMs7JRJPRNuW+L71bp13ldDEtfTs3A+j4qJRT60EwU5YCareAHuvM
iAIojibmCkNg8M0ILI8ui1Hh21pNoNj5ErrBgXGNK/G0DPW9nVCI7aD16+ojyoLFOJtTzapF/+yP
EAT2zCd0LyTONhmyh4GM3drdrQ32Wnmxcv1mNbRrq85KzBbxiEi9jodS5/fsTps2b18GgevBelEM
eweA5Ic18yZvkNgZyU2MIzTC7+O6u9QV16EJwgW0+EL8wYMmy8AiI6/GY2JUG3PeoWbhgxbK0ujJ
c3MpNwYd0Dfy2nJUHZ8l3Vep2nRO43121CMTwj0mFDkTk75cBmiNRaeM3yewtm2F3tsOoTcbib8w
QGrc1JZ9071gy42WWWKjmJKzGJVVHRUAjqKNprKEGLt1kZWrOVkmZXQcVVv1TQtOeGXGSGbhbWqd
Uzbkj3JUPjQAnYroD0GgPRSuoF74EgOyTSHMZ+NPK8x3aVlHaGarJIQC1KbWa63z2c8EGA12IqT7
fI6dbetijLeDQ0GjUPWsOCragCKbDiqgw5JbNw4d3PpGKoQYzS2YbRdshvc0mpivbX0YGTWi0lgT
99jS/x6r2EGCMdmEGFX0HDBW/a82lTfPYAuTMqhAErXNadty9aLZfUaoQjQR4sTHetnQl0EApwFU
Nj4b8MlmPl4q9AuFlybS83PGgVhKZZd6FfuzbhcFHSI081PVw8J3A/uqI2YGIdoqkDs+ZxCqcW0o
zdp0swARA4/MQG9DCP9+ILHCXZcUuzZse4wNWWxf++5aaIQ9UukhkGZHwYfRkETk50YX7LBmz2NY
jFRiZl+kKd+nkdrKecGUohWNxcQTZZufdpsTZ/bzkh5y6K4M2wkb2bHS0MPD4iQV5eiaIU0kHyJ8
92iCKpP8y9NnCkR7ECCZY1X3ayRqvlHTd2Fr51F6myEHxhwuS+0Y9N0mR+7M4IbHtvsrVDKxJNqi
ReFq11hOGOklsoqgYJn6LN3JoiWVwyQLau+FR4SCi1Kyozc+gccay6DCRZBE20AF11akFotiK16n
rNXDO7eGjciYc8vgAv54G3F1TUONgVFz71mU+1D1Apy8HOszLkQZUakkWtJbPiTXJiAxj9uIcENF
Ol2XP2ieMyMYXA6b3/kDDIL15Cp+iwCsROaJZsg98ZM9/tKti30gyloe4foSuH/41hDA6Z6EQ28g
3o0MV26ziFsCbCbVoYQjuKuq/7QRV38QH0Vj8jJ43PvDraq9ueZA0Ab/VOIj5eIswhyVLQMapfV0
NmSGlwGZvcY6sKCk7zWp7RUTmCVeI/7oqTwm2U8ePJ1ky3rjL2ZkKtLyrjL3xnPpT174yZCf1emS
jHKfdtGvohhLDKfLvm3eQ1PsSXjqI46YorDAkqjMJLPBsFBfQYJc0tJ7SdNkNZjV060p2eQQVBSs
5aH+GY5izTt/bA0aiuOPUO4Hcp4BRxy96mxUT1FiLfPx4TAq5ehHqPidz5qEEbBbjCQ4ulJZ3mLy
7vjclggca69L9zZUvTg3D03ISkHK/Yhrmh6YXQzkjJ7PfRD8ZTnY1jbHLvU7t1/l4c0R/wakUyuL
FwlhekvbU911pUH+ooq1bpfbMPjntS3HLMCwibNXbgyorcmX46VrwWuF5hLasMZ5k/RE48+7m92H
MirLUMhtzRdGlJ9GpgL+uWlR/QQDzrxpnZWUIF+6TSQdTXAlNS3jDTUtj8udtzNwkyyiXn2RsYqV
OV8XKt8uM3P6SzKQlTaoh++oPmabdZSQsJ2iW6mCCFv8wg8RkAOeI++TBcZLPryq6SnkSFbmSDBv
hp3eqcNG7+65maBggZFMaB8FUbBN+sf8FYSoB1lyXBoUrDnZLwc8IYoBhFr/Ly8LX2HV21HwpA/4
A6jVLdOHUV2chETrv5h9p24MuFUOZXFruHon6rdrb0EdLCPz3liFr0EC52xkgHnYwTXBYM7pBNe0
XNnRszfRhcYzM7fOJlbUQPI4hbDF6gJ5AC+jIfJ0k/Uq01FE7oUWtW/MhR9ha/PfFK6vx/ad82bZ
XKXF/jxOyM1n1fiWFN0/3dadBbGVdgX+JFu6qBZbI/vh5kXVCtjBHDUCXyt7tqb51LvEevaD+wK1
wO+ItB2dnvBg36ovUVle67a0F15Yv4tubnmzcpfC2/FXq8MBmzEpsSD26FokywbaZuda57S1gjuJ
jLntnZ+trpofUzb9JYBmIqXhD6QdJpCklFAeI18UOrYOpygp1gAL7QKnU0eLWmdds3cDAhmCSvej
EjIHyKnKrVPe4AlVlzx7sG0fN6woMczWQqUjTeawFZ4WH9cx+O75AEKtKJ0ftOly+hTdVqn/9PRR
5rse+3XuPXVMiiPNyEmQU2QDZhb5IvCcRaH+y/T3diw2qGVC5cJULG1vJ2ywYekG6ohVfU18+KlD
hIoKpJ41O3VraweUzrTBQMVKGCIpdd8YG/mxh/YhtN5JJ7rJVk8gcdRnG75EgAhZXnueZsVQdqPl
bjTdh0nJe7/PqiUwlGXU4HEqN4R5GZSuokcdPEsu9rX1h6fYTFjdEwu3uydOUQ+fK4gJPZ2WEx4J
81kQ8LODnSgAK4WQIHr4wvjPxV+CPQSYpU94dGnBrlXaTQ32IMUzl1essiTP7d9QhKuZYWZvzYi3
XN0IhxkXH5zAmT3faEM+x9h8Bu8v6U969KQ+nENhX0W/jbgotbsy6eKhxKq7p6jBZEr2SEaJhwlQ
AwrgBvy9PQJxqGlICdgclhNdeAYGBRUB5hD2O5fvL8VOpFdWvTwlhGxayh6al3YCzP1Xawfvrxu5
8Gp73pSlkuzK6j2vBBas+FiwyYMxe2jEC6xH8N5vlBCq+lw+3fEVBWlU00vJu4UUyV0dYH9Hud0b
QLyFU30IspzKuMqzo8fYbcb1pkG3t6JuhdiynL0EGptqm6tuad+qGn0D67hYqGj+eviSBS9t5QEJ
/gB5ABSG+vESr8QvGUO3xaTNpUVP8ARVy+br/ycHMSPoSRaqpa/lTA3uHCjf2nWHt8tYlM2a/qMV
gc4eqbMpCc5rN9v6DKW76k3fgz02V6LaHEjedOYiASavMo625pv2Nb2bpBFrgUGHAWRK9gCOyCbA
oHeXSZvsFE5ploce4WPCV+zIoeWwY8TXZeHz26sTYW9+NDnRmpH0tpzwHgDm1xN95fCjSct3ew7w
Bg9vQPxFSAuZR5PyrdQH7OefGcVJHmOiiK6RcyxUeXQkd7iab6WyjLqPhp+yySGl85Gq+PeerF7r
XEOLpGsJ6ctZtKrcuZiJiuoNmx+ai9u8dDjIc+sLp0CgckLUTJ09JLGYlC8BjxQGRF/7Oop+3G9i
2w+YImtzKysWTnhguCSCXiNiRy8CQ07/DAATCDhqefVblO0uI2bQW59wjvG9bHsr2YYTxSnggQeM
ozMG22FVa3AdKdh+zg+MuXJtpGJKN1kxEatdxtaXw0+tosavGr9UwT/UdKNVZwHOQEhaIs1nx5k8
JDwz3T9smjhNsOCyZGIPBP52TS0mLzVeazaVOmtUo03BsYBAHEEUNXunA7nIHn8aMFbNfV3j2rW4
XvMliXmH5wK7jAXzyJRGqEhHlI7oK/Bwt3nlo4yKh9Dm55pYqVUwhGipuuwK7H9sa3ivaYgwU+VR
RCCFKBJhwe5GiFd6+90oNkCQcbr0OoJhuZrQLyuWO1VbAna/W/C8WEdsGO9iQSVmRQ6lDuDSk1da
UhJJi0BCVKcA31t6YlYiEVyDCIsB3bXtJqF1A2koN/w6SYlE8Q/KlmClZLu+iBW/DsOLGRe0O9JT
NCD5RGFRrPFj92+0WBP4lD9lVjG3K3W1KlMrfolb9TW4B5XRstpI1NcQ/nmApf/Rcs06WE53N3Aj
9yAHZ5hKYqNc2mx4cc1iDrBEz8D6lloRjmAg9BZ9JsSUcvzc3aQA9jtqybnoTEz5jm/wi23ZwXHn
QyqqlqM7rKFW7SYWVnxMsEJ2hwgsc/feEmQM9Bej/CUZtwhPbfCKE32vUiTkTHIXoOIYeMM46taU
oEwLjdigalGMpEEGyZ0oPf7//ygiwL3e0eLFBU5jS+4Z5I/V0vyXlr1cFTYO4VAVEWRD7ZuCtW5j
1ayQwgACktV7N9Wmsn6Mxa/HlW/R0lc5aHp3nccz1gN+Enbq0mggZyj0Ate6h+EVHP3GqKOLY1BX
3CYfqY3PojIJOhK+I8HcGmse4/aUeyhIjlDMzwR6lYiZeOCTD8RBwnKq7oKGESov8sEh99SA3g0v
I6VWtip4ARvUTWckLUDBoKSWC9/UyMdC5uOyLy3Ahh1xx6l4i6bgvW/GI91Lvz2P76tCdhOKXOiP
dhYflKq6JKk035y6z9emkh6hIzEN+D3PU4LBh8w/WMIZaTlOGVbnfdsSC1JJbsmVxKrFO+wZ4yE1
qa8w+CKX0amZaprGxkvNXG6Z/O7ao6YCacNJqkbuO/AbjZiOBk09b5eBZd3/sdp6UaebKNJTkYcu
bEf5PQYHwMmfzdht6iy4RkZ7Kix+l3XGspES1sL1/nDuNIsQs12ZGsfaiOwZc3LOLPOVwOi15mI3
F170VOI52qljYmj4h6JwitXQ1hxwYJMlUSG/RWr/MXTyW7cSrLINBQ3q0iTqQTAauwKbGB7WMO8P
emfdi8iA+vglMVXWNf9xx8GPUiiVP2G214479kBWvCHxXnBicE6jGv/lyZdS3kb1FjcvgYg3mWpz
kIU7rXoUzneLw7B2aealRXcsduQcjPBeE2og8beyogS8oL6U+UlL2U3go65CjFglSyJsm9WqMhLw
59a2ttJrzCFNcgrixTNDW6SSclWp7KciLIl0tvU+M17JR342vbsUeUrU/6Z9NZS/wXybQv6mACDZ
6nuDHTMpTC43v7zl+zIysKsV/isN0IR5NF+QJrFE/MxHQVthv+mC3yKt17S4oHxR2TbP/YDlQwn9
39rVnHZFNr4YIBOoxTI2ZmZ90fBnaNxBOR9DHJB6hYMhRR5v02k7cKz2I6HaERARhJJ6pPhVVdeC
n+w0OH6bsU2bVOsjdoYbvdpbzcRhVVvBT9kUe3pcH4ljLWpxYqG56vAuVW7yWuoHrUYF5Z5gxupq
YOdYY+arP8bgg4a+j04dlnT33EUAqcZlyUe4B5VoVVxz0vKZQRVFGi8nhNDKtG8d13F2pjBor5OE
Fpc29T4ggCq01zgR77EFn8uGX87H2wGLUX97NGmXenGuS3s/V8CVNNuGDKwKspcRkyJ2WxSFjqHB
wcEckhXGhNA7iO7dJox3kdKdkxQO3khbMpcL3XwRiFkma3mThKcbvtiST5fWr4uUVG27EqHyGrD5
0OtqW3IhjgBQebazcvBTtNTKAPXtVdQ7nNIZjJ22iU6xebUKCUefnVO7yvg/JTr31E6xdm0LhUcF
3K0k0ycbBirtoyMxV8qebIdvNYhNIDUlZ7tudZ+dOS4THz4Fx3a3yjwHgi/3Ej0gKYx9t7DN15Rf
QME11qJLfGK/bireUplGrL20CqnJyeASzjWJTsJVntOfKOQrI76nRPxIDrkueaya/bx/TzqWkDry
M53u5KkD0gkULCnkYKbfcfxjm7mnWgjnx0nVum3871+UGPzFnATyCYNgHeUs2EvjmGMlrcxDRBdQ
ofGwYSPJumodhb9W26/HAmUMKtWYPPn+L6QbnnCKfzTJvafbwcbHSPbjEnBnsfXh0qIOmKl9hfe6
ViJid3ZAOJ15fSxZuuLIEJyOLf0fNEFDCEs/ZttTq2o72wnWg1Idg6S4zPHJNLhWEB5LvmW90HZY
aCkBAfWkfhXpyP8uJl1VmR5xx+dg6veg+d41RqFEwTNBfdikOptaz33o9kTK5W2AMMeZUtPOhNyE
TCJZcBkRmp16mF3SavQ9QBGwO+42UX2lAH3djcB6jCsNRAsyCjsfAOHKG9qfqBD3ebTSMJwso6Dd
1eRvPKXFHV6FC1z3Kx2Q/kD4vwAFoCQHHbtuE7o7Pi48NwATlYC/Ouf97w4wdE6Sd7iARehEh9LC
HAQZpXTNXV5bNAV4S+6YohX/FAyDSSMPqa7dJXeBMTiFxdmF5Dqo2ReFPhvzd4jOpmx27tC+FAWs
Q+JJBEl73ji4Guxs8IXp4061lJvZDQf2bEdJuCKTNUQx0PgBRYZFXe4KKsID9exo5rlRudDSH6gO
d2MCj5B27l/EJTZu32yLzjige7ChnuQotjFGiUZuBoRRi0sknZGKWcF7YnOp3ND0Cs/Y0HPwTPpx
2/+UhuM7BICI4e5s3eNHnY5baYOJdMRH66HFTGxrXgd163Enyc36EGklNA5jE4trMrhvyVieaoNC
n/n3AxfZdPeW+xowVg7adHbmpMy80+H1cNG32JoUSnNW3H6Vue9R6ZvTXzbmm45thR0BYUjyv6Qt
HgYPv0K6gRePUX2nqlBS8EZHIG7SUfqjSlOO0+61BoNWo/zAVL0AVKKt4U6X8fY/ys5kOXLmytKv
Uqa1oAYcgAPeVqUFGfNIMjlvYEwOmCfHjKfvD9llZZIWsu6F7FdmkoxgAHD3e+8535HOcLA6NDRg
MK0+3vUOoto+u7QZgQ8Mo0NkqxhAziV9SlmiymXqnfD51Bs7Mh6jAQCR2297R2AHwxLkZMjyo1ur
uMvJ8q2bbIMFiTkXfISDxSZgf4fDgpe4sSnNyQ5fp8kTHkLf9nZpBaEIjwo5J49qUNumry999elr
OlkRjz7lQQ1vp0/3gv5XyInWbh/aqr4Cb6Ya7daygYliWWTxTdfcSl77+app1JfiW3dPaSTh1aSL
DoE1dSui6tA6Ldy4Co3CiECW/Ro9r5mSFEpdklbhV0iCYcDhR+XzSzhfCGf7dvUG8PWW1AvUYc8u
yR9KoFj+jUADgFBwN2cduOfgK4F+Uuq3gvwJpm/YkyP0iH1cXCP4pEc69Ls2zG+TGt39hkKqwAMd
V+Sz3gOXArDKuAb1kQjfvGkpuMK1/G2k7bYD+mOiKwuzbuvGvLb1zpHvveaMjvERgw/0cLyPBa3O
nH4ofWxmfmxFl3Km6UtmBsq93Glpbr+nhKE6+bso8ZUm3ovpQdKcXnXw3RTWioxXMGk71fxOq3Fr
dByqTfOBU6rFoAkO996TLwi1NrpkzK/QEHPsLdNTqe9nL3sw5K/BNz4MeZeN3ZrB/U3YIYzxftLC
PUGqucFdWdXhR4FMVpCgblYGMGHA2sZwM7FIBfOPYJsfs707ot0B2sNxe1s7P1Nk4Do19hIbXS6e
7PIRYCUUPwMlbACekWEtaEeYRMgLyeOiDoW7hvo82Szj+R4niKovi81NWtbaZjGL0C5nZP35Ezy6
JvmIBDT6fHjICRIiCxr4YrQzqk0wMFKYsNfJX82fdOA7O3PvF99SQaJ7zMx9BAlhls3GjesdGJjD
+B1UgCo7wBvx2KxCLAmdq1cmMrobhpFwZ5wNUq59Gpq0+obPGFAGtR5eZK1SlIUgyiEK7pL+bDp7
/cSgxeAAmu36e95pMJvH8TLiCvaSuzi7RwiO/NSoXdoxz0F0TXpAeF8mHbdwQ892UI9Rf53n7ZCe
4gi/28p7V+UC43orEeZ1mrmnqNeGZqU7QC/c26w08keMauMwX3cg+DfsWP506q3uVoJY7hvurWsU
L8N6RcwaDakxPTG9nHRyrB21Bb939Bv6Se4XcgBuHvT3iuOBYd/0mqZkI+95pjgf9zxX0ZZ0ARo0
zdXpfwoS47R9dtjTYGJRe9hPkRX1N4O+EqnQhs3RY0OvR6yyw60wrm1UbcbWuPjHpH2SQDxS8RTS
15xyb49W38sPABdXxHoyOjpqRo45I1H/0vLqox4/idcj2iYSzbUc3/MQzpkxhhdkEgWRaMmt7DRB
g0Ny7Al0O8RRRz40IF62hSCH3sWp3UOQMGXu2kTB0k9T+xzyTvDW0p6HDDWRWkZrCE4QOo40ycXO
GopHcl+Mo1nHK+Kdi+scNuY9qroVibiwN7DcrN2ECJkwtSAlOj6RVxP9kcaCdpXiEieT0inRr9wa
qlirBgV3nrn4/WFjTYC3nsxqi+eV7OUFtNP4njiMVnjpJPixEUobS7bhxKsorD8IyV1Ys/mrsIJ5
07h72DrxJojsH2ZCH11XJOcCKjULfngwwaOfAkiKDO8UVSPAddQNhxjA17EFn4ZEvKrOkeHm5FA0
GWMdylw76MMX1+lhAcIl2v75Y+OBHItVhTJ0+Ve8ATsrmewHshvyR3TtkpN9g3jmMynRAlh9Ml1B
P8lj2jpooo2C58elD+YukR1eW9yn1Cl7fDGmf4isSl79FBpX287JpnDJrXdkaa3mdva35aToYBS+
e6QF/BU7E/Q423+3SGngeDX4a9M2jWNTRUAQU/LqatIo4ItZCSyU2v096Mw8EnQ0H1XZ/RSAMjdN
Z+arzkoQj84DLk9oTbi/1LjTFVXEJOZmN0zM8kbVuzvl5XdqnGpe1IVR6ofBpndB8nc1ipQlO1gt
UIC+r2pUt5pAuiapcDpUHp0X2zhkXWfwC/b32h7LzZLtHEcAHqOlN2f6oFWzdhKHMCvkToOjS3ND
Hj28C1MHObn03GOOTJbbsLmri6jE7It/kvMo6Jl4uAId9g+tpvsdkDTG2UM42zwK41MUX9xhto5l
9xwTan0CwSi6GNWMbXf4W+mTWQVQbM+K6TsEM9K3rq73RbiDJocbCLPRximadxX34FXZcGUCNpIs
c9KrJTe2ySzybu7u+eDco6lvxzjW+5kbGEInRH1BjpVA9USmpnt2zR/4JixiZfWGzHxGAWPcNcA3
OQKGTPY64e9mj20Ic9B5xrQzG5vUCj5Hs4KD2VJLRtVwiJyUpbwq32OkVmdtBDtr1jnhw+X3MNGR
R68NMSiIj81oHKSHyU8GdblOhLMmZcteU6rSVjOydNvm/YGt7VcLEccIYGZEJqOzqE+jI4M9mDdg
cBRRruTR4eZMO+raajHadJNCFbWdgy7YtQYn9tI51rML2x7XG5N4FxVWHnAyGBFCgOsb53SRFUI1
iHS2j/DIYPsazvikMTxRM9R7ndEHc4ql3R5jNhw8jB2ZMrGIMImfSuIIwTqZ5hRgfbmGzCp3ngC/
k3tv7ULx9hcLozPXj65RLyid3t6OdfPk25jZkry6QvdjbFCOJHmKwjm5xVMDHXvfS4SbNBi3ZUZ7
rQS/WJdg9ELnnHXmtKtcOkh2DykWDjy5CeyiJFywVuUO81cDQOo8cyqSHZCIEcApicQbZm/gUKdo
pGtnIQON0ZLXqDIDJ9AvkgPNzozc1bAYYeOOYi/N4yXUg9FtOJYXkS0iGJZkM+qijTeI7tpHTX9F
Vvzp6CTdz6A5wkKccw3HJe+nGCsVKq+YLcvP7mZuhht0Wop0UWS8TQxXUJX+pytY0dPIWirHkKNS
TphO7kGrBj7ESFYuq0P2qLv8GWwbk01s83XUjhtfDPjvvYjwDmN4EVEiYban5kZ1j1Vs1hc7ir+d
1Im3Jt5SVK2Gt2o6FyBbSqPCLIEAdETZTxhXnlLMh8ob5pUwStymsXxQBkM0e2lZtOo5brRcC6f7
qrOeeXRvEqazQ/xKSnBquSsT6ViR498HVRZvRlI/ODspHt+8M9ZmZnyR2EC7QOAlBFYRo6xHkNJM
JkDYACLbZPuvomuxCwEZ3wcSbyytvpvkYADlOtFIX+mOAY4qgBw6rXgijw9XhhrGG9ccv6zYhhgX
FxI1d/E0U4RlNGqhGnGtilBvjfls5ZRrQ4VUD0oTLmxyf+xOYcOvoJP+YdoXXX2sovHDb7wM0zjl
ibaRr+aLOXQuh6+hC8szs+bynFg/Yzj6h8Aa5baavTtrTNODJ0HZGl1yMnRNH8iy1xPwcGJmYfn2
DOA4GePi7qZhDw3yONH0OtWIEQLUIUFj/opofe9Vm97qCoN7BajnxvmNecm/We7xOhi+UsP6JDn2
YIfghf1GVvuZGXWKVihM3V9IP9wUPnnkYQaSxvSAqMy5V/X7FIodfTwH8yfMt3CkZusii5xIodc4
sQaoj4Rl14t5PRzZmrp8a9mtBHZnHrhm5lqZRbby6bO3dXkJqhrVOpvL2mN8LmxqlyjviLmCxxwP
yIKhnjkUAro/RBL2RY5ojTR0tQkzBRveMXCUA46xiUwlJ4Ew3TgdbiJZHpab/DK7YLsMGluo0ohU
9h9InAx3Boo2rwLuXxJE6WXGCTXom+9VtJYzRbZilZ1pRfbEVV9j5WbH2goYSE51jWGBdA9twkow
XuToHPKi9LFbeewFYUt4Iu7lyejWisxakHN5RVWrfQwiHZRNT1CGl2iblGe2+0yhFWzf28pzzk5J
Tk2DYi3wqkvtE+lq+xzM2J/KFQOonH58GK4zozIOOdnvrtXj9M1YOWNjsYuVAj4eoxw9tu9R2/5k
rscJunAAAhfNzpw4WRg4kNYg11MBjqxRzSEPUWlbYROvFfW+U0TRxrTldxV6Lwlx6PxzdMua728D
E9Vbllu4OBnP4iJ9y7Q/HOfWf0CAR5p3D29U+grEusuz1PUSHyIKQFXz9y3jy8mv2DxxMjqBK2/q
dARXAY0Dnwpued9vqP+i+ouG0n2aLQClMXR3XY51LTUqB+aCV9FTxOEaQSD9nGBvLZ4anSORjNLh
ru+qdhul4rGpUvdcEKkA4gYhLLxsk5YQM8Y7dPln0Nb2UxAyeR1cAMhd4/yGSWXtywZ3+TiH6jwv
MuyB4sHtxS6rAvvootJJeI1ThfLk1uHriWuZWhJtsd+RTPIMlDDf1DB/caSFV7OG/DinM5emgqcr
mt+mMl7DpOdYAwFQlrVGD0EfUtfjprbxbyQtokj6FkCmSaQN/BiqMDVz07vtA1OHvUUgFhYmdYgS
APzk/5Zbyn3Qs5SOqzqXA3zl0dho313gbfbJRBPCpLW9gRpDJe1Zez5CxGctY3IvjoFE5gSuyzHA
8Zpy9wD7xQDoXC36JzdxRlYrBNl8Y2VXXVfOk/ZhspUAVmNhJGsizvGCm++RO45vtO4NUgVWZon8
TGd9fWgL1BKOEM+YAn7VnCuvcxofXGqHC2D8C5OffsNR7Qm1PEluAh1W2fCOqsnbzBI1AGBuoHnS
a3i0JDOA5tzb5Wl2sVNM4FdvPVNa1KKZjSraoB8bzPY7TNWPcXrp21Ge28RrV5zdq1p8FWNunidE
DJbL+NI1wzP0iOboQuSyZI3cupRAPygM4jE+ez7DRzdTR8s03oIR1R5FJr1EazEkqKepI/O59Afo
ilP6QJuHxqZZnzwZwEWEFwdsXR2q0Nz3BnULOuRuLTJ2oiG1j+PYplcmrbe1EbxVkNXR45CSCUtv
gE510ysDnXOMWg4Om+oV3QpS8e68mZRMfHZvwxDkJzXdk0wYoiNZglE8Ok05BXmSKrFydItz1oj6
fUz2tAMSC53XCbMAHB+rf8MAv5/izN40wfRVmIa79eJjT8pV4TDIaX37pnMlY/Wi+yFeBU9LTJep
R+dbSCQ7cYfyl8sHHELUpxzmKt7JYLhNbf0++A4FRhkAOgvfhT89sXduG4rxnZxYu4YOJJrdEv4m
ihjxeQu/VPQYXIemMs6aqWExpiOMa7nP9MSKhajX9Odf0irVNR/FClyixwY+AeJtaeYDLCHyiVNL
WGhETHCtEPhme1KcF21E/BZ1oX31EDhVRgSwTVvTDu8ahBJ7eK5aTJnEuKPFXHSOvjXu/QTwbuHn
w46ZxFdr0tBHIAKmOrHkKsXcY0XNAxNAoEmAIncDFxoPft547ckLuo0d83YJHzg7nei2c+cmqH0V
EpqkmnZGHljYOm0GJi5nPm5lwtdMe1t0yaYSv1C7oyBBA3uT1ulvhOJM6A1FxFyurtpNf0UamarN
IrOKZEZ0gTZBBo4QAIWnu62v3C/hatqYUQG/vVanoo098uvSVT2KeTVK4h7oZh5Du63eYjR5qao1
RUBWIgJQd8Iw8MLvRwOTQ9uCg5nJZBo1ikI6sauY5/kmLxZyVRr9kHIEuyRBpDR7MHtH3LjD0Gw9
dHc1merV2DyboUG6TxXdSwdtYho6DJzR7LbeOLz4kPZbOLBDyDyFIohcC6sZsVtFwwatNPbeQp+a
Dv2KkM3emuWPhuC2Cmdc7TR2SJ/te7IsKVXGsbsZVS3W1DPIOJPjMJGR7EblBShkAGRhS843Jhc8
mzjdP8nuUrAMyyP3ib35q0lmARk/fbiOrAfL8E4V9kSscyuNwWjlzS26mPjg6G7YDKySuxJ5WQOl
fRVOCCnhzbQrdMjjbTar3V/LLBFAdZyZvFZO4Y3iUFF5QKxdMOUS/S2O1NZDLU3qbGE8VAHClDJu
CCAUjyqQw+5PeOn/+hz/d/hd3jG9Dsui+ft/8ufPsprgfUftv/zx7+dfm8f/XL7jf77in7/+77v1
w/rffsH2u7x85N/Nv37RP/1QXva/39bqo/34pz+sucfa6b771tPDd9Nl7Z83wC+wfOX/6z/+x/ef
n/L479NdbfffprsykP3Q8cc/xrsu3/F/412F/zdp+iaxrp5rCWF6/5PuKv5me5bl+iS6+y7sCiJc
/zvd1XH+JixPOp5L40CZIHT/8h9NyZDyv/7iWH8TjjClEo7DUcyT8v8n3ZV3xUFyubz7r//6i8dP
UqZpe4hsmY04nrNEv35+PLDyN//1F+uv+VB1heg7LIjSfvdN9ZDGNr4wFpx/+ED++4b5j6LL7wii
aPlWm9/oX1/K5jfCzGo6rrBtKcm//ceXgg03Vd2ACG1q4IsZFLfDVxgzULOUg0av+ozz8aebAoSJ
ZvGN0gcYERq9JHERi6v6ztDJOVpCyhIMq7dWbtEIheY20oyoQaCiWp80yjSjwjKP0l7S0ykT9Bs0
KRiKyQfZkNIqWe6GhXro8vSYg/XaxIzN4IC37OvFIQDvVPdw6VMPoF6g7ZexvIdDiueRwnYGvjaP
6HBy85FZ/j0U92NlWBdwwu1eIvzgHXdfbF+wCnxnU2XM+TFKPxIO+Wn3I1MRG9FYUQJ+qwy5Cy20
aCIjArdCmiAC+URIAlCGjio/k9bjIMIJI9DwWtT9NvaZKA5kP6Y1dUCbjfu2kruyS98q0/1JA/fa
KPweCRQRhAKvhQ+7zWUAdQs/BsKcZeyLxClvZWmeumR6KJvqww7zw0CR5NNDx3WNjkjGV6h3T7F3
hBv+Bbypn4ff5ALbt7ZJZw+3Ye3gcpwyRI9/vmPUEyg465khZk5KBoVDbMXvUbkpZ3JU84VUHOnF
W66v86SZQtgf4KEAEkNyNGiimHb2XmXgCuQ5RVe2jbOEBbrMv6lQIAIb5l3b58ssF62VHF+HvAy3
cBrfdMSRrMzKT03t2/gT8QvA63pNz9iVNU0SZW/PkrwpYIwcNZmGr4wBTIWRyvS2iZABJotdvbLQ
5VknJQFzRQp9Pca7F82Zwc5d+5bnkZI5R9K5vAfUOcNqmp4M1b7qfMbT2GObzHOFzA1rdZUcqOoK
2DqIEpx5+LFaYj/AhVKXMgpPwO7rgFqRpZYZR/tb0yYvc/JVbKTgnB5x2DKMFBYmOPCNzFjYBXAR
WQhKmLjozNuqZn6C2c4GalDKt/OFtgZguKXTTFMKA4VHV7WxiQBT1SGxZspGS8H/iQ9CpgDOdfrV
mJAf7xxcElSS6Zdo4FO77lNV0VlXRP7etl5x4ioiocq8jnDN6zQ1mBaLgkwrYyTYcYz3XsbMEKtg
2kgCm4vXXoVPDRdHtNneMEl3TkhchUPkRqSENSkJO35n/njav1h18+N6zS9G8+hbJrLUEszZTJwA
+SHXVdEINiGKDg5/KRCMIFcofznEJJcjD3Za+Aez4f+I3F36z9jBSW8OihbRDWa2fnDZ8BsXf3GK
VL2+0pCpbgOz/RJtcymwOI11Fp9z1MN9QlsxcW0MIRgNbkbyVRs0zKqtMrq7JNTTa6sj+BkJiWfD
gHmt39jM4gvlubBnejrVevjQU1Mhxq2mvTHhsxm86slO8K3Qgs1UmqPBI+QDPw6KcVwYAh/OjT0g
HQjpIU3xLwbm5xDk1DACKgUWjUwfhaQix22wmt9+bz2VtMlRH+lt5xX3rHn3ZV/tbcc82uozFwlx
Y8ipkZwHu4r02cGVTDF+BebwrjrIYHYz3w9DRpW6ZSRzbyvnPFXMBCsFucWgZz3FwbicgUzWtuR2
rggjCJ1tM8b0uRArNZISA4cxfv0lHKDEIuOG9S/wU+1GQLqVNTVullAkScgiVb5ITS09rpm/I0wu
Omc1jNWxNRQuFoWBqcCCLXEIr8jDQ6kCYEgaN/WoiZ5RotjNAQpIRL2huk2Cd9fuMMm7d8BxZTTe
d2P94kDwrpz+qYhgNVF4D9a0JtFrbfbdEccT4IR1Q42i5xG+cLhiALJygw5LTvAR45Sn57GZhINe
LHhz4e6NRBAWpqTLO/6uW7wkSe7uLE6wZqLI0lUvdRSvWmeHVYk13MBGiANT5BA+WhfXjxtiZPRg
BVqAFaWS7VZ5vBkHQX/B2s/SGx27KD8OlG/4WL2NLRfqDP3+yMsORmL/LgzixJBZR8rY2R1wB3I1
zhPTraYEINEGhybH+mNTk4ZnnDpbqr5TwEMJ+uqx1O22RNgpTNQFZTsuDRLzc/QNXFUWapWm5iz/
1RgTyO/a+PJnFkLcWldO39DELwYpjxOiNbOBIcpCfSlN6mGj0l+iZyaUqve8/TCn7BhVOLuHnZ2O
166gtyGKmYTq4qMFEAFRqQdIVF1kUHx1sBRNQ1FNVm9Si+faGB/qQb+KHhlAVe3Zhxzbe+tbZe/+
bCTVtiFWqRIv4kJsIfWTx4S7i18EWX43bkOHchaMn9E7eOJJ2+Rm89a9ec9k8RynQNna8lpU1m/L
6u6z6GnU9iFW3VUr90Rb7D5S+tDiMW8FMvU8u4uc+twIhjXZIh4S5qFwsq8I+uxck3klgwc9X0Sd
XRpHEQUg8W+4z6T63tXdqoRD2YC3iylh5U88VAdXJi3MRvVmde2vXlwSr96kpQMru2xfxewe+1GD
83TxsZCZA8poRqOo3WrrgFKqvPCj9twP4ZpcdhLPbTArbb2bomTTSH+jG/VI2XsmYBQDgzM8o2Cj
5ys+mi48JX777kcsJONsPRfza1mId2Msvu3ROpn5uOw+t1mrH1wNMiWJp9dcOwRskmTnEwLoJOlT
1MjHdtgpbT3YXXNHe/JxcKp737uUdviIBfs3lJUWlQ6K3TS79woTG6uzD4r5SAw1F7mw7tkut1nj
bELHO4mg+nQLhhCyVL8t6sIv5eSoWQ0JlcveJckmNub3VphnKSjoOAKybyZrl+I78KevKIhO6JS+
iQHEOINzLvCde8EhqJ9Cf4XknHbE5GxL5P6T7z3RFTdv4qbEXYCfu8p3WdHvUOFgfXssK/PGTRmb
myOAlbACkWnhygydD8eo7unhbqehLwhOIBTJKJ7Qvr79Gd2NqjhmELXHtDigeD3GYUNjJro2FNGd
KV9wLOThe0/Sg+by9VPwS3nhMW786hb7mGtWrzSStkwW34a0O8WacR3nvVcsVzQ9OI7Y4lLG/k6O
6APxD2wla0yqllOfxiQKXsK3oX4OT4i91tKi92+TBJTW8Tu3OZr/wnyx6EAwQYFjbzXDymIUSgM+
q/yzI7w3a8afK4ZdYiEBN/v94MxLri7fqe11OOCohGRRdN0DkLwzlIJ1TzCdq5gk9uHBmaC52MM2
qeKTgs7CjC5ZDPn+wodZJXPIrkJrkL37QSwEh/zD6YK9cMarazegFewNo/jD8ngWsr0t0OFEI6gY
tJyeGNgOUHUxCtSZfMqR++owuPTF+OaRTTRUxmcQ0Y/TpXPnDNW2wwGw/I/5Pgndy3FkOk81tbt0
tyam/MZw76NmOldQeGtWWj2+TtVW8GGCKDkUqXq1xuK2F/bdgA8cYN6GCTUIw/Suc4a1M/a3nhKP
lge+10CS4UMEbMoTsWH70PTAdQ/3xnGmkzFbn/PUbZS1Hj2a3GK6kAO7DiCHoCLJ7DfclDu4M/eE
CmFWgAgGNNx/dwjpy9R00bbAYVY+dxW/foDPyUYMQBxS3MitabtXPfLdWXLKRHvrhfoihhytXr5m
tu+25gF83nrG8afBvQ10tU24aSEG1zIlqCxad2o6aBbAQKh9Z56bdNjGJkIKvQBg/Bt7xHTLf4Wc
rsNYkPSEWNMVmxQbM9EkzF7Nc077dJrsfeKXJ1/jQufNwcTh4wf7ZxW3kJSB2eSH5e8nhv+Ax0e8
94Bi7/zSPWq7f16uwqLEM9Joq2jXVTViO0DxQEF2nvMl8oiGuL1ZUIFBGTAmG7cajltEK2iwp13g
eJcgkvTU4/vRyPBiBai2OEVUD5r2pCHRQzOgCw89qitZe8+ZsWA5/E3NySTEgmxV1XZw9UERPeYj
LaxRlPljTGhotMOk1JEoskDFInqs/JQma95J9fjhlqI3vgXbDZaaXD7Ec1HM9NhnWA5Kn1xsxnSq
+u1hy6gdJHhaEl8CYrv+SDehGOAs7c05eFhCw6tqAZWQyRL21wE1B2aCW0OqleZDF9xdDYlcjUP6
QRtfRIqKEC4qF9numdBz3lxec8a+erNcYzWE676RLJEUYE1ID2jkdonVfQMRLUKyWgiu4DBvmwqv
NLeNPWJK7+1VzSn0D+URHyVh6MYsF7DjbVZgmdYWG1Kwb4Mvbyz3rh0dC5zOM8UEn6ENQs+/a/n+
wC43KYIbEvLIIR02zCyxxfAcLlVw6V+CKXuOvPGoOnMXRYiZltlYnG1opkIEmanTx1PLeYva8OyF
1iqNYlpzxFUaDJ9G59oJeRZqWlmOsymyeG9JvXYGMlzs8WjgphhntNPYxKLW3WpTrF0DTameTmYA
5K/e0E8HiaU4bTbnUrGzIUPLJsK+ePAjlNUWd04Ot37GM+nGz84831rja0uuttW+FR7PxQ3b9UoE
Hobq+Ni5xY5wyVuC4+5ch6M2zMSO5nuLoXi5nz3ivU3eoeoaQqDCnV3GjJPUetYIurHO6nAzhQAz
MOUIZByin86KIOVcEALSAFWAJtKXuzQYzjQkIVR4D/4kz5IFc1HXCu1tTXfYRJ137dBmuwo6Sbqn
B3tfQHaHfxUwF0T/5up1Hef3fpzte/i8RTmBVyOeuQHkndl7GkYYD7xt0Nl7CbvjTzuwg5hdSe4j
0nhgMc0mIBHurWU9I7aT+T+ypsDaWIneBPo3siMCSbC3e956+SDo1jDSI/YEbU6u/E2hgDsOZvZS
ldZ5mt9lnx8Y0u0iP4XhBGvem3Yje/BE73X5EO3U3Fak20QyBGUL+dl+ziJzu6yFtbNgddrDBIVI
kJgSO/GZTsq9Xc2vvvQohZtjkLZPAY341ZB7ZK9la2JxL6IxHlqDsQ4UEhjITGySU+tzUBSODS8i
U1QX0GCmCVpFoYH9O+9VATavks8FjZwbQmm+tZqwccTWye3klzOQC1zViI3JlkcxSsLGtJxoAxRz
TbIEbfTvf/7NsyYB1Q8qRwkkIh0feboEnlS7u+3ZEeoBwZfMDQbdof/CQA9y+mA/h8ZPtYAbMt+h
PWSZFLB2QUBSjqw+1sZDMczPmbm000dqvkY90KD5YQgJweUUl7AUSx9irDV7kBAopYh8xzwy807x
5qr5GTb8Qoxot1a9uIspTxJ3GYBHxhHdj4GFma5d3XZinU78nLHvr9rw1xC+GC4wgNwxvt6ayn5H
GqMZQRJ5os1fVlP+OMby4jMzlnJacDaZ+Lbom1MdonQjBQP6Po8mqmSWNjN8CCNWpsb6qab8e6ZP
h2/GyPHDM9qdPGwHRvsBvnqiJRRbCwijyAQbKXY+1L4hvtBl9FfAT5dgZT1ik0opetaSagbYikOh
Xod05G+Ccsqubt4el2vqiYi9zM6+I8H1dwfvAQT4d4kF4EbM9Iwymf/YPbPIiN9kJgyV5Phor/vx
p64RtKRckNKQ7Q1TsG5ZL2JeXD11vXHlDAjEho83DEM4C3X8SoRNwMiMtzq09rODhHpENJkM9rua
+qvp8W6c9LtT4xVNuos0CXGdNxWrMEq2pdl+tIoP0qC/QmMoeAwdXEklazzRZ7emzSTXteJLnl7Q
zVXHkRHWxig/iqB5qFwmC2kSfrZyBsxn5g9FcpUcmNABE4BQ82k3RrszzfRTKTYBmcQHOroFbiaP
T37gvRBdGm/Hrt1KEF+3icGWk/irkQqhGqn1PH45uoQ3Qw+iy0ScRsOMD8oJN9ZMReZ2TGuNIdog
egwYt+Hx56pbsihvRDWFt/fBRCNDV1mzrpPwZwgdm4AMCaCtLu5742lKjSX3Jn3WhlscjPpc8gRt
S3uis9AXNj4PEndDS74aIdSOMlf1ce6YV0Qfkx1XELz4Daoc8ysyhKPR1dux1b/9eP60G66+0vV2
CEPEZFtLR9MGqwM8eN52GJKsxAnjsZR3TijroxmA/c9s66jlkkSNjXAKiN+wp/hnmivU7969kXPG
aZSzdzyGYITP44bsEBX5Q4G3MPmqY8rmPnSf8oBgYD3SfqvDZE1r+PfkGu9+s/GRpOKUCrCpLR+p
ycQljmZBl46jfctH1nJOAo21iWLoOl6LGt8NPXMVBHG96pf6V0Njk6iuVqTW1t5D6/LnzGzFeu74
9gHNFWf3aVdEFIGztFDzI0CiLV+/SlF5B+tajBbpROMwreaM6fVUgRDDKceeukzk+4KDVE1fLUcD
/efSNgiyget5exlR19R19W1UxXcl+mtVBi0mFz6GNgkxG3TW3tZGftObaXBsEA7IeTHijLQqw2Q4
CJ18kkjg5ZxzxpC1dFmVclE1Gx6mb9tBwMFc/zV1Le+CiwnIgPM+CkBXmNtugTecsxYXGOLJPtPz
NSCU5yC68QGe+kdeWPV2nthLQ7/N4dcxyx5NvIGGAOYs76PIeXddmq7aT482z3EIGgqBA2K65VUw
argsYvI90dWOHOqLMfAeHQ5Ytza+ijkuzlJVYO1tjg21btbBT5BUuAcdq181ZfLLVZTtVYtJJVY9
jCJZ7OrPFpM/ilMsWcBKRMwPS1yWvoFxQ7FsJUp7/Wpy0IyyD73DL4LQYbEQiZCby7GW26MEGQ7u
AoUGghVarIAAesIKc59eZtZ2ux4yRKhZoawUVwiOnZ5Ae2OGUS06yPVR/t2Z1ff/Ye48liPHsi37
Lz1HNYALXDHoiUs66ZRBGRMYRRBaa3x9L2T1exWZVpZl9kY9qLSyFEEnHMA9Yu+1Aw+vtdX3IKiX
fVbwFM9ec3AjjS+ltLd97BUXZYdTO1ungjL4wZiDg6yjK5r69DgafWunuX+j2gxhAhS5cknkTmvS
P9a1ycw4Zpzr7ZIab0dSpNwos96pLRkkvQGxQu0giukXUgJvZ9n2Rb+qulOBBxL668Zn087hLy/I
LFrpjPxoCB7nGTyFU3OZageSQt2hkRmGH0OmeePx+HiLfTNl6TV8y1tVoupJJWcGhJOtlPwFqPA9
30d6WGIlqXbDZ3p76o6C7x42FaSCKaxucFfPZo6OfYcHJKiHl5jZ/qlpmdKNyBagu9m532GPUr8M
ILmhnUlra2AXW+n0sa69lopxKRx2c9H4uIwAGBRInySKKMzkFrbbTcg5v9GYQW22UogVvDczjI9E
EryOgkTTNpwpXklpAT7/aEK7go8/xJe5silwfKtlmtG+p6BOd0nz6KzWdTUisFska+l6+exwsm0C
WfxqK8gw9SyOs8eNIlezZz2rlyVn/zMNJNpVipKlZPylVtAZYYov8GUPieOf+pGX9HqbeNAafVdC
Us+5kV3B1w8dNtyGVYSPIwXQqVA92SRsG5dEX3a/+2Fqj2Hq3kLUsi/yJH9YrA8fy/He8eCN+543
Xfo+AQHElJT7rPdqFmdDuOsIfvGWLIEz94iwsTlr6KZel3rHZnFeLQFzJGL1vLUXrCH10L9mmugX
uRpgwAR9YBO0jg4r04veUvcdOpYzl8g+x7F68ULxYxyZrhKKFR+XVZFlRJ7vQZmjFggZ6iURRKR0
OM0MR/Z+TiplhKMWyAKedBwl070Zc0I6WMzt4nUsisX4pnfj/h57S0VcMGOAglLTjbC1DCbDlheu
jtq835KUxq0xp19Z1DtMR9Lrss9ebXb6d0X+qJYpZeJkNWTZmh1uAA4zqbzLxv700YGchcHnNXpQ
RuMIZHdI6O2kO9QFFnIt9Bz0CPhOdUsS+fBHsjRzoK5I7r04whHSekC90TS7fg/3rh8fiZoaIfnW
73k6X3sxSwKfVPJtXUNHpDN7nkoOz6iDaOPY3UM00yZbAw7YCLgZGVd08GUQHbh3QMOE431S4F2K
Fo1DQ/mfWtB3LAghvAEJ/MC0KSiVw4EEzmeCZ5DmIT8KJkpqTZDWpQdXYAzvXN+7lbX3OqWWs0kM
bjGnEY9jUWJBpFhqFntgfhWQ6qUuqhlh+AB2aZZdeclrgOT3c5VBw3IFCoregY9YLaeBSImuohUb
s6duYDY2V90pz4iNJ0+tO4ruPVlIRhE9q0TPQt4cDzfLtEK2A6O3NuFEqHvZh6C0e27IOmECqdA+
D2nlXUwtB4brW1fWc8S4Zxs+lRP60IcQr8yup+aA7Yb516VXQAiPDCks1ydhH7oTCYmv81j/tLJ4
RRNQyJEfvXcmazOU3ZNvRucUDU8IzbHKWPaLaBuSoiiut0G6vJrJkQfRe3guyVSFINLtR6aplp+9
Oy6boSjAB+Op98Bf3G1vKmYEUfcqmtHFtsf0I0A2vZCvAjYb/zXCvZ3XQiey654wcsPgKSU9Ro2g
dkaiPxihpOU+J3uJrmfdZVOULsxRx4ajEzgtNHS3xvjPu4gROBhA24FVQqVgI5OMICTu4m5VLwdb
VbhoVAo0UwHAkYNtTa/YFBClrwwskDXXFrv0EiUR++v6zY6kIByRxSfWag6GCpOGpjHDp0N6T3se
unI5MzhFro6AHnqJv3P6r1QKwC1VEu00tyA3U3PRyujd58pKL00viAwGA+jn70OC8bpupmuOnuii
yk+9MFSs+HdppCxxEvmwn2ywJmPSegQDuKfKXsorC1DMQZXs/2bE5bN0SFVQ02u1isrCkGdnSchT
KwlMmyuqgYoxqp3U+6wRhM2ZX4uTccRiZ4TU8BEO2XLQ5brnCq2TcKFJ9ZJqSQ5XbkWN1trdVea2
92xeytOUfztJ98Z2mrxBTretW7g/qp5weXaINOld+TEbMsXZ2EwGVXVdJ3cOeupzeEpbDaQjmM9g
D2DuhpBNkSXsu8oOD4Hlv3S6cnaJezk2vX0QHnSzsE/Ss2z0Fvx+leLNoLcj9Rb6O3jhkrpnF2HL
IYo9PhkvemhqoA20bBeghrr7qUo+cJvMoP5qwrWkOJZhijR5EbiswRyEk2w2jWDerkb+hRDYPdvp
Agu5QZDsZ8tLPENUseSuLqGhFLXCwT3ER/ahD1ZdkAbgZjhYU+KnmWp4Cs/LPE9il9Q2O8oAIjXK
QuWnUHa9jNSMAG9eTGfjgl6QWaWu4IfuFSffnlc9VVALJbOCtLXyLQKBZwJ+y0OoxK1R8+rz7pq9
GM3Jr9VjFDF0HtMJLKCxznFFkkDs8SxA794jOqh2QWZDFXGzS3vKkLS6PtFM4WeSLvB2yLLfYlPl
GMUhoI+TXWsGEnWN8Ptl7hxziq1RPdc2BgXQ7HuBcm9TFyk5mSPgibybl4N087cBGfHFvPBS12m9
A4QybFNctMlQYsLucWkzH7s29XDVhxQfk27QchEJIG2Ya4Xrn+iZb7RmT9daK7U2a0h0sGkrM5dc
PRQQ54C8jE2uFR5aHda7TurHukBi6w8EYqZRdxtIZIbAvCJ63phVRDNdtQn+awcvSKPYIbJQODsY
Vkzenr2pZdReMetvCGrbtQnehRwCN3RfwwxjD95mBznlyW2hDMUdLYbd8P/qqHmyINAcFcOCehqn
HSsWrp+OLFBA/GlpzZHlNSnJxJZ3MET/NjrHNb8Af0obNhrMk9pDluC4yaDe7zsb66QGRd1YDQEm
bHIQFTOenVt/2VWGE33S816TJRhbngvPMYn2jSTBiEBf7AecFTzn65wr2EUKhTPdM0bXAr9Q4x4H
UOsEJa4ugemOtdq8D9V4ImX8IrC6UzLVIVLmHCN5B9266Sj5YP2heJ/uMj98ZBqJoKjNUPERybhX
Erv4iFKoWTAhUMJdj/6auttAjVd2cnbd6iJoSQCIDXDmCezWWh2XiQ1TpsMPAVyhP4ylZp/awVtN
5+on0TL4NKLkA7/gjsgktOSW+wXdhbO8QBnMmIYvcAKGAkUHSJtb+owpSIOeGK/G3njtm/LJtOI8
OiGIWkSLoAXFD79K6CzInFj73jJgb2GDTdjO1XXsLtMDUuBHd8UypACCHA9yf78xYalxwaQXflKc
pWwfKZrFwf+pGskraLnR5A+RnpW+AFneTplbnT2nJDxHIj4qFolvq/8VhxZBocn0PiA1GjxI96FP
Z5ejoDYpEiDBS9Gw/9rZJo73xfzQ4OTbi9b/jIRzh8viSGXukxSm2gl/uItIxgFpRS/zNhHjiO0f
IoVSq8kELwrPxoNAQoVXG7yRJDjUoNpCnBqxwsfJM1GsH7MJUAgH3g/XUOw4ZHpsBw+/upMXl1lc
wVUe+W+KsritQmgdJkzRUFG15yXupZZGezsvjBc8iiDVXKXhdMpt39yGPWVWOphDO2DJMTr5BA4H
1Gh2b+M8fezxSe1ny54I2MXnIZmsbYhcYZKMsbLwKhBs5sou8H0JK9XbHtkAlAN9MyXkxCcW1Xbo
n+pMfZVJXV80BVudaCBQYRHxZ+1iLa6oashBOfD6ZMJUYoVxRTxzJUxzrAxDE4ufESliF8AsIchq
GxZQQfDRZuY1XNBsuWq4h6JcX9pZ9wvIcLY3kQdjpJtPTE/A7LUPoeaehNTbkoqFp31+sfts3zgC
Y3FLpomUI/6UGTMZWvsFb5hnqWAnePlAMUGgLCNwbZU6ODZSLYQdJwkBt8nBfwE2Wavwp2WMjswd
Aihfq7kLd2FrkJfD2ZGXDkbcHlyMGOr9AMp3M4cC1z8KdJ9xNCWguAjKldDUUjwt6GWR8yV72RTf
o2suS11/Qkp8HTpWBquyhbdXEdjlQWcSMcAcNhdoAC8ikMaHpniu4obtZT+ekNueFsNubCzna6xD
2mdN7yGVomYec/YBWXAcasvB353r/ezp07zYbCfwnW2a6TzKmVc9qw16f+LgBe9qINtoc+tun5bk
qQitD9kE9gOlhcuQOGCUGImfU048qVeFz9kQXWWd65/HPP2lUGzCgw78XVyGT6KL3W2qE3Jltfzh
1r9QXhaXvDyJPawvqmR8wJTLWzMKClKUk23kecmekG98bIb2g/fzxkFkts9YdFVpCJknNU++J+8E
VLuN3XAgp6YhNRIa2hzmw7Hp7KdOf0yEeF+GDqgin22oVN99ApWfrHj20Ut0sjvMcElGGptwliuf
7ZgAM9s3Eh2WpuJTZeExeoGAxb99T8jPiMMq09uxjhJGqLhhfACKEBM9rDk7Nm0wi8O33IrebMrA
LKq8s/SAZ3Kt5YHgp0PivjMfJEpT2WLTZYBz5sS8ViOUbkO7zk9t3ggt3IoAgZwrx2YPtx4qq3lL
6U+PMu4JETGQNTQS/oITb+MEqzdZ+N8sTO+kz7IKrR94QxB9AgcnoV41mGgf84aV4nbBeVIxWYoJ
JGwjjyeGIQ+Ti3WGMVH7cY7HGp9XierEV0gXmJZvUxu3Yq99gCvFnWA5VUv3i5wxEst7n31Pdc/8
Nwa/ZouDqGk88IZkENo9TBKbwkyPEg0g7eqtwyhOhJpM+vjWb4NfkgPRLd8mC2UQkJofZIjgrFxY
hjq9viqJIjYNRSiVBxOAsDzgvn3gjTScMreEjTGcBH9IACE79Jd9Y8+cBvRei7pRxqdCpOLEK8r7
Gt5f0LfiYiCTh5WddeU6pLlj7ViLSazqXkZMk0PY6Mjf6TAwzJg3bRNMB/RTcAk0u/UI4C8/bR7U
Z95gictYSPQxdWTYffoaDIXoxGahLOgC99rrQjY6Jied3OEYdDkScXH19FqI+UKWlzmBU5EsFD1x
TY5TwI/kTt3bK7OONJXXgswAq54fhtUU0qDRZ9uwbOC1h6hJMIUFNvIOVgzHIlnJQWVsbQNKw41o
uhd6IqjrDPOTHFEciAG0JXT9Vch4doI5YJx3LXzGbslwhXecEzysW2DUzUPW2Ugnan7bFJjfGKAf
iwMICQiUSFqKESU4ZrdYMO+0FXywdYe+Tp97qFpI/5rSwok/c8v3iJFRD8woQOqz7s5wB5FL88Lr
6gIt2DeFZk1ZKG9wWbKy6vbTwNdu40U5AEVsrWKnA+ChejkL8sg2ZvTo8aqAxL3sOE1TtOs11AQ/
DvFGYTvdjkQrLg6qQ26tq66mYxJxTcJ1wJsMlPpxIOuJJoGpYxKS6VJAL7V5KaBd2syGaRNDDlga
2ROF5o/UqJ9Ri4BKJfVrJxGGSvxarNB2SxdBnsUgjkh1ugMjvNArn1LNpiIbypXlgoIobLFEOZh5
5BKcnHx6smHxJCxdNqnfco377CJMoUYXPr9lTSvYzcU906GV+EIuh0LzHH41kvlL1XkWpKv4rfWZ
+swLjy7N4nGqRuA4ob5rM0ftVVnPpA9bzz56y9wHr94Grc+GYL4tpXhe7a6b4n5eGQc5Dj/wtyXZ
0kwE+k58d4t57RMDuAMCaaCZE3YFMYnCgen7R3TTIlw6UXUxjJpXZtWf3arhZAxSpMVJ8eXNCBLR
6jwCECEBejcSkYQAKq8QTRhU6CnDE8msl+mDhTGKbyXy7sGQOTuVzu9ySJ8QGG3dId1XTX1daEU4
Rre8uilKuwmMoC/1e2RRGwWLcwp6SUKW2OdSXWMQ/PKdayvDL25+WhFyO0Le0NV9zRk7T4ZEL+iY
IhTp6OcSbqFtl7+ogXEjfRP5cd1CSqP5GJf6MOdC48sxEpzOyA7qu0Jiurer4G3GKr3m18k+eXCB
ka3MIW8/6vqqRqYaLlhf2SLfaAQguQNXUABUCSzn7NpEVOVSn2kJO1hvzks6lq/VYL+ONtGzTvfh
V/69hhtTSWqMef2bFZ3t0oAV8RHxsF+/CmpUZ27F06Er6OgLg2EeY05bG+CgLZovLZ0TAZn3AbLU
qIKPUK6fwU6iqxl2wDAFyLqS9gBWD5kC43pYnosmlqCr0W00JP1MPSt1xB/h1rF7Dj16QqjhL2yb
HvHrXPkJlCTGFRe0qVSUEUQZizIcQwICFnmnhyVBTp/eKMu97r3iFHjhpwD9NYdfsseZAFX/MW8T
ENPsvvJYfKi5Rg5ph88jpOFN68038TS9FCF3QOsz45mNe/LcIdq1joBgdCdXgU068EvhF6e3r90f
0i53LX62SGI+lyJ+aaz6VS2F3Jw4ED9yt4eHDGkGNrW/C4vhzR1BbxjBosNaNMAkQ+xIEz+TXndV
jwPm81jhlGjPEF0G5OGXTmEwSy3zRebbJ+y3d1FMBEcuaEpohJ2qA648f1YlqRucnvAuODSXUzv3
d6Ren9x6fC966seWvJ2giGk4r4glgx7j4bFehuBnF7ItrNur0mZDzRTJ1TESdOszJT6XlwYqKimr
D+fNpyiGc/hQAvIOQyq+1KabH2v/NKj5sbPltfZJAmw6fCAuICJUXufIhAQGlQ/5kl6NdCXGfvRQ
GbL7uh5VQ1cdkJNSfVpe++Ah5pgYkANKZDL7Ug4s++Q0HWl8nLm+9Xx9brT7JIvxNuqSDwZEtaOQ
5KgftdPdFM5wJOuE+7F9WJKk5dcdMHP1TMeciAp0+JbBcAoVaPEsKHjxN+6PGTm25eS3KEooIgv5
ytr0Bg3mvYoh4xvrJsZSP7Z6jUDzETAhFZW1fB/6HmVtyJ7VcCo55Or5wbXrX/PMgBha/2GCN4Ht
Fq3DBeXRMyJWqK8Fb/pkxASAvY3E8fBiyeJfC0zXJpbnIf7uC+dmcOAyxwm39Owvb1aaHGGaseTl
wGQ9fVP7HbJxQrMaqsZ2ZI/ZTu+VSFcMNb/ySMD4Qrfft/Ep7zB744p/ymOXWL5vy5uv7bAj18E+
dhhrA4q5pY+R/5dYF+Iq+4FF1l3Ue0xbwjdNNAaLsO26IchKOKyj5mYk4ijZikuMimtcQf4RNdXB
JYuLFhLR49SZC0GEEfUhg6qQboaSgT9W/ERQi2yZ94Z2uWPXlmzuOATRJTAPCbhenvvNKos5gJ1c
lpxGJMBzEyEV+RkwPIQoG71rP2S+qrsvu4uugti50dOzykAUBhX79HnwTkXvPxiF/rskH2q1HLF0
m8qHIYNccMgj/dMHIYMHk4lZtPwS5Asgy1guif15mSP51XoOu4aFHbViqLxEIbdjxklZ4b7MWdxq
wfSrnJtNZU0fbEb0pkVVOTIqoBuh7yDD/ZHElNM4rWuq6tYY53F2q4+4SXlaGXLYXfgdeMltrr23
jj0QQTm7tuixiGDc4SXkX2OCvYPo2gIaAP7akAm64tl6QHX1WNwKgsbnhASutIVB6FjDvupTtoNu
/ZBj7+1ChzuSIguleoJYkrhIS9EwUOxWcDOy78AvNi6QEfin124c4+9YALzx+4FyhnvStj44tj75
hn2CyOF5rNOvClFu7iU/YGJ8spY7jPbqvZQTXWz3VXGaFFVO8KVNx7wgPUe9tS8FBibAss6rYowL
IOJY5c1Jd/LkmeHSWSIkmysMIWWIDT/paDXli8mb65BIJZlJMt5X9hILeiRFLpVr0t0mukcKjKdu
oyaeJGErxIjpcZAN4PV1X19oNu/xSxCpJ3qle8Efm3kKIY6KHgkFXIJut+6IfOldqmh5HCLx3AE2
cJanEU008vtrrfMH/NGQenL3VzdMz/hZ8E9ZmKjgy92P1m2kl2u/DoneSmBX8KeE/rbKAar6089e
kR0GNIndkO/e2s3KoyEJ0rNXDC1dHIrZsthULUq9zGfQ4FGXFXF2hYbWYX5iGf1l2NieJvBV+Aoc
RNHdtpIjIcwzy4s+8zC/w3MvwzY9jJ53YxxeO8CtDk7ZPcYeZH4gmE/G9d8j3OnS8I2zz+P+loAT
6WhvvEEp7GABpSUJmkuJeEjwmf3S3vkMgbaFar/6NmXxGvUXUTs962Z95yDX3HRR9jSCtPMg1/Kk
4nKR0J+taNqv4VR5Fx0EABb6z4ojDkYROJbkC/LFY1wnu47tcFMbs6Xp4FK2EXXj8ty2bybBcl32
j0yhXipRoREry59enlDyzcneSv07PGWvRXgr7PgXY5vEJStHTe9Foc4UUedWeEyVUWfndXoWQ3CD
GdsCDB48+ZOn4MJklOuc74bYPajpM3FnCzDC5VIxeNiUQ/aDcphA6QDFPd35ZigWINodKcYkKLU+
Q5XKuhvL6E35AUmotfXY91yRKchBRflBue/NQUjgcNjWwPQSR92Mx4nDCY3FfR1ydnVEJ+N0BzaT
tNOT13nnDAHKQbntcyQRCfjsk7jKJYMd2lFnbl2m1/FJLsPX+vGmKoRbMP1yKqiEc9XfxGvh1veU
HuiKGhFhqU7b6tDUP1EhlVeeyyHUdNhbbJvnl8E86vbFOun8VCqWx4gH1pgIKPc19oZwdSlZ2XCT
22jHvGwgmIDhHKGfONalKK7CTBGlMWnmKXJ6CjHRczmxAzCy1Qe7TxxQq0/FBL5/6omK6CXWkCi9
GQRBwwT9RLbm+W569CDTrWsBpS1jYoH1Q4ijb8cs/aEdyo9BMT6VLdOCgb6KxeeuXrs04/ngMCWS
gbcU3/KOISzojqh5t5r0rmHcn8j+HjWtHyTTAYGE2dsEtiXRaWoHuvtoJB8m5QqLeump4MYZXH7r
70MPEziMG8ITk4/ag94InOFjGjCsMT2ydpFbwQ3o7GWv2CHqmk0BA2iCOks+e0X1aFfjVcLFNQNh
qGEUnE2KwXSBHofo0D5XAVhLCBiEX/ZAHZL1qKiSBxRMt6mLmq3FCAURfZS7ZfSHreOpe5HQEgs5
QaY8IwK0QZcGV4NLfWjP03xgDcqQgDEJ5gGEMCr79oueOa6QhKb4r7LkF6IJ19taiUPkeO4xL/Kz
5B9NqHUodLrvaE0j5H8LuQSbxbBqCEu7OEJdYCpmb4tVM9K450wRSNTV+oFz5ZqehA6V+AMk1Cgf
JvkzcygOPV2BFMyJZuu8g+xGB4rSWti42C0E6bhmOSbkqeXufECthZrY5R1fV/LUJPMN25/LsbVf
Pbo0mK1nFLN2n37NRHxv+gpWdpeHKIjovOmVdim79Cl3ps3o8i34kwADy2GQjhWZUxhW3PBDBwQd
5u4lLdWnZGSeVcljPgBNiyMEMmTDVBNJjyuB1VnOfarOSTQc3CC7X38sOu2PsqN1y7tbTGaoo1p4
HjnfD2SCo1/rbescx6XP2W+SxlfO3mdYMKmqso8yvkSHl229hlLNzUCghwB11uBV99taoicV158m
ZKNGPnmAXnT9jI3l/iLk3GJVdl8xwL7okiflsWdlwnQR+wPrO5gJEPrRCIoUh1wMeZfpOr4EACZB
QBpPyDTEfkqYwIbV/Bgl7adLEG1SuCASNRMYB9cg7K8YaRB5Vq57XiZxV6O4Iwb4g0d4G2WAEUf7
mvXpbUiOndVWP9x8rbIa9PL9tFxPTJRKYqSr4T7IacMibgeyCOmqyUERLvHFja5vqrD8Hsvx3JNr
MSK5L1g6bByVHRYH2FJXzj8xWHywidx3vfNMdXQgfPyHYSDQdIwPKo7W3ME91a/BgE+N29zwdF+0
JXNDcj5OQw/9PFi4/5aV6y7a17EyGxvFy2ZxrB8h21Yk34rQO6/dhFgBt7YXcxvpfMfW6qFQ+YQa
vwFyeMhAT66/Q9MA8KPfLZvXVqELmrP+tlPDs6d5FflgV4jY+aTyxGybQRIeQN15Jh83lB3A7TP/
gQ7lo87lg1ty+FHaEWqhw11oDZsuhLGW68uE+qPkuCc+wL8gpBP5nM2btDFiR8DAhb1eZ9NPcpOR
e0tLkZ+DyH0QhGPF2n1EsfMksKxaTnPT181tNk00EkFyv/5GgyTabgTsFy2fvbscA/8pKaoz65+P
NpE/UP2fyty6HoZ7r59Pg7be2pnUx+a2swg81Gzb/dq7KyN9sSKpWgb9ANY0MiaDBrsP3jxDWIfv
4TEPJOygPn2QvDKZfQyETZjj3IMvl+jxUOdvZmY1s4PopYWpUUt6IuC6BTRpeR3b1aEXEs7mu1K4
Csr57LMT1Os9HVnFy9TkF4ZY2kXJO8fBDZ60J38xl4Ppr0faiYAyStrtLfuWU9VlKPfY+6jphr26
gw8ubZlkRk7zOLJT6hjed1F5B9mW0zPmhF1b9VhE7R5cGDpZfJURdVNeW2dnQpdSDszMESnc5vyv
rQnyqgmsLDQb1pQ+cxfE7l3VOZfZkrwMwL2l5eOTjO27eESExGaLvj2/9jUFgEEPz7FNStRQVK+8
0U5T+rC0I3vu5G1EvQPkkRIOAkuyojbvNfJIxEKPbrAvJ/+2GpBsKz3BZbFGFA/TiExEEq5XvlcU
7FnMPTK6Ge9/Yci1MmQCsu48aBSOOMC/cV192AV757pp8t38ESMq2YYxYV6ojDIM6CZjhBWURzfo
ALiayIb7VL/kjC17XzDdVGjZE+azB6vHGs+enXkXmL7+Geoh2GWw2AGMF8KiIe0iq34scjL/qvnS
Kwq8VdgWCpe6Os4ia6Nt3OtC/Epo0Ak0IJPPLSGJovnq0xCPSbrzSI3b9pMGpFS1lAUxWh2BvWDE
FVGI4n4Z0vV1shIYF0YkDidD2VjbJLzMoUXtRZ+xe5LNMb3VVh5exiVvGqAaCB3ZfCrxEaQRg3ph
XdhdCohrbQIiwfaXcIsDTddTaZz/Aa7lf0xj+RPh5d9BX/4/xLVIMCb/+3cazP+jvKy4mf/zv3a/
ivy9SX+ntaz/wT9pLY7/D6AoQhl4LUxhfKP/C9ei/2Er5o2242laEqUd979xLb76h/JdHN4u9YX0
PF/8N67F9/7h+9p1jLGNlMqAPfmvD/Ynzs6/uDu/Y1Q8fsbvvBYbeAqwYilsbShxXQVM5neIitU2
czMv5Lf0lb4Kmzg69UhCO08dwwwahEZ6fNOVSMF6eZVHHsiNlMgSk4arU5XteUkooZjqK2ZTyX5k
zUpgNevTeBY/kyJ4rUUe7peOxmjIyK4v2uChr8gdw3h8j9Od0USOjq1Lk7O0i288kB6+UetnF/Ul
J75/JxeemFm28jrRelsB4Q4Q7pSluolV9mIkcpvfvrl/w5XRKzXmXwAbuZJzHOyqvnT4YvDlc+V/
vyDCSwMPhapNtsYyX9Zl9zwmmbjgxAi2phgc4iiXdyofRIOBc5mMtEiu8wj+Rl00HcLQTAYsTsvb
tuvWQFwyO8a8P5MyC2FJpVd9QZZJxg7wMPX1tQ+8eS/Zibg0UPkhFOV80dd6ZDJ9LIaPyOCnr1PN
8YAAH1V2vg/CFyHJIWvx1DEQQmwLbuk4zPGnKJ5xYMgZAJ2r2Qm7BurEYMqrlGp407YSypoI4102
kCCdNojW4kbPZKeoBcgxdtKpDi59YFYnd1IUtdSyeBXmQ6364VcfCMJ5Kpr5pHtNNes/ZsQmFg5Z
VRZ9ONLfPINhsix9tx8S7xPvz3iXLneFeXZTkqxFYJPbIJDJxrAW5gWStpVAsRjFKRaYnwDNNStr
Pt/3aA4AQt/ZNsodSTfbdu7d33/Jyv7Tl6xsxwaCxJbRk3QJvu1BQ/r9S6Y8c6zMZgGpyOdGwpN1
O9+iUclG60Prhc8mhl+aON2tiXKfwTmjmjkGAb7AcKt1h4k15VyDTcYOZsFGmCcZborSsKJkFzpM
7r4jD4alFAuggoldjqah18CAhdOvEy8/3fUmO/teXu81pzkbjD/+AtkTXbSXcj+kA5tzxNqg1fY+
fFWOBjfcud6cn1cNCYsylGExEJxRAqjxFlVvU8+Od1odUb13+37AHC4intyEuHEVqX0cJgtZQiw8
l2w8eLV3Lo2dss4R4PrK+qsHiAe3Daf+GM9ba0R0gP8Kj57dHMdgum9D1ZxCEmPe5Io0kjUumr//
Ytz16frX0/fPL8YxKJeM1hiefAhWv38xnhXy+SLGdQuy5cOoYvAY9WPUjgtiTSCNXd46l96URfCv
qZzYKSSKzZ3yI3MM0bupwhiIa2MPEzm8Hm2mtI4V3HklWFUXJwvbKt5fyP0YXwC92P/9x3f+/PL4
58dnHKd9hUab1f963/1Gv2LiGzgLdOQ19I45cujivWlRSU4FpYdjG8xOIOZBGXIrSWuZbkbnkJTU
ODD0eZyD/A4BJ8MC8jXmZDXPe4hQww4YlD2c/v6z+uub/c+X2rcR7ts4Kn3NAGg9GX77rEkrqEn6
ASlFNvKKtwk86JmLiJIe187U8wiadRu2LaJ2WnUBPlC59VtQqQmFKbEPUU0HaC8HE1c5FhJL7KyY
FxOJMTvtzvlO+FGLklET4+BT7ftRGmGGT9BQ5QRV7Mu5zvbTUr1lQQWNiqKbtZxHEV+JjWWVw5H0
Z4pMbgKbt9FIU5V2qTkOwwfDwJ9hLeUhMtWDs7430J78GCa2/UmKrEdk47XtR93Z0uqZwolBtysx
NJfFlxVGZFzZ/dHRKRveqs03f39VHU7zv15VoRTzTWHb2kO58uerqhd/6cMAFvs88cHwHwAcW9z9
7KcsGmTfXLZkKK9yPTyjaFFFyiCSrfvPDFjUH59VCx5SrZarZY0gKvzdf/iA/+ZrF9rGacKrD9qm
85fzLfbgdwHeR6W2frY6INNmxJIBGwuLl6M2yCAZb1QMVQM5b6OITBYf5sSlMaSG6CAXm7Yxj0oX
5EDHb1Um/uNDtD7jf7kxlXBJI4D55mjXW7lvv92Yw9j2VRZnIwpHlGsz9T4WWVoU9qhBf5+KTADk
YeYtC6AkNK8YNFiPbKssCI8kswU2Ah41oQ10x/k/fL3uX8slx+bRZs+rBLA8Y7y/fL1YkII2R3mx
RTdyzafEr1Xodm8jJGPjD4uUq1ivHUEp7NeY4Qgb+2Tei6CD4Wk5aKnGP7A/yY3tcoPPmRLE30hz
kMlTGPVXgwDv6TIb/g/f+ord+8s11S5IQMpFh9vT/uuBh4a/DdjDM3ysVp6PYfoOSng0pqbgQINa
Yd1Dr29VF8L031BGSCr6+8/g/ps77/8Sdh7NcSPpFv1FiEDCY8uqQll6UqK0Qcg1PBI2YX79Owm9
xUx3x2jTMaFRN4soIPGZe88NYOIDKDQDD2Df377Xtlxlo0ZtaZBvsxtWR6R/a4SY/Q3nAhKG0boM
4wN2k+7WSvvYBG408bl3+Wx3LEEgbhAeUsIVTj/8cpiffH8CasTNKMNKXFq/vwpnJHtmIiSG999g
A95KHYawxZ9+k3/eBZ7HPNXiZqCSsLca8j/uULthD5pXBD3Gio+Ql/F19pe/HJDi00IMxDphe9OF
0HbOJxYZh6v6NDQ2yQrYMO7YKv81QtBdY2AhzvhpwPNyV69A0/HlAuTw8hd/HT/+9+UP/3kLUNIG
Dk8Vt4HFmu6/H6tV+BMKEh6rIMdmUodkhNZMNpzRf5hG+YOK8OzF/AEQaGrvejgWy8old63hsP25
KmL8Ggm51WPKtI/Avhqy01GO7k+DcxyzKpWv1YDcFzE1fYAvk0TM+a50OgAkmisvFEpMg03T3PwY
aHqYc9YeMDP/RyczSlrJSY7f/WZq9q03kB81T5QzVFXQNNDAsk1GoB35cx7ulFkxlWnXt3jpk+c0
xh+x2Z062fwaMXvUGaF2WVHgi6rNt+3c8mLjDtQcXtMg1Yb+ls+HXYM2HiWNMRcgT61mZcq0fkIC
immaraLtJGu06FqkbBLAzsTDKEM+Q2JbI98dSCOsMHcZlkFl6H4FoyFeMrHGX3o2+tJp8/uENJJj
6XIr5jHA4nF026MxMEviDu1mvvdm5ZcN7Y6JKKo47Xf9w5nl/MsXb3Fu2ZbNmRoI+28nPpc+zy00
cSwambeblSFvgJWuBi3QrfqFjf6l9VvnoaqD7+7kpBdrhlBOXONs2woQUj8cXGZLsfLWc22ub3YR
rlHhLztFgOldZsXPrgg/oIHjHDD5GpEU3FHHTft2MX8KVWTIkQCROR2vQ5exVIv8906xKL2bvYWY
QcQFq37Pq8Zv7wJNqAZyu1Mxy4VmcaY/XA3dVP/tJOTZdXjzhR6PL0qc/34MxkIOS5sYAw4UhM8a
PA71Ga9HkTbAEyYGi3qfa8qfXAU49S7XbaRhLZg07v73E/kv1aLnBL6wOJktH1zZ376YEI+BDKUk
t6VY5gck3oQ72u1DvKJH05dznnTC3JR8I8R6JFGNOGpvBsroL9X3oCI2uJndD7fsqSV1/ZtV/tEA
z2XIzP9D1eD+S7Xo8eZDdxnioBRe8LfDG5uI48RzwXR6IEcF9TtLcn0PhwHBtp7rfEud5HHVYS5Y
T6751BymELhc3aC7X/LxsUzqb7+rIYeIntKofvblaWv6bHukh1nvGcF1x7rQbndDMjXzlx94PPBM
rAA32e0lUe/4B3QS/h6kqESMFknD9O6aOXndToOVhHlyeNeficucQmJcuCMh0e5q59HIBizcntug
/COibsDER9QruOpviPma44KO7i43AUXWxjGh4TrmecL2rFqiuDSwweGcqxD610ThlsjGYLxS1BrI
oYLp2SQvFXwQP6yup7MY0/awPQwoZgXui8W4Twrnu0/aDzsi63GaYKstkki+ZTdjKrzR7RDCocOP
nPI8iEDc0M2duqWaHpoaRGrog+apv4O+BmFYkM8aYDOQ3gwNqcb84fD220kVu5eyl6+FjiBbvXI6
9gm0qTZYooIyT5JEtRdW8T3NKYexuPK4lQ77ysr4WsFxvaJeBkqOU/LQF+5ygCdGqnH9l+hdPLPN
vOxZQbykmC2Jiiebtyx+WHQHZkdCAhDMJUJwl5MlhloUhfpnmpj3qUDjM2O2ubhZ1x0geLwrayEk
TyJjdIJ63Nv+cErQGV9SY4raTOD2G7rk6qHwZYhkvpnAdbDkkw8Ya+uKLj1ri7BTgOEdy5LL1p/P
K9AYn9EMSnHbQLGQkQOryJDjeZZUaEj/Kg56A7czKyLnQ7GGP1oh76at2pasLg+DBkzO2slQE3IP
zcoAuOBFHZgBmg5idZKFjPOxI99U3/LbKWfUyCYJ1nha9XvEj53nduClsfYYCMbUkrsqy9tozOOr
mKiwoX1BHCMMWxnUBaF+Ny66/0QHsRtE5xy3J7iz8DaIgAccLRNLZ5eMpu8y5RNgA+73dOaHwct+
JiuDCVEwowrM5oQMiVW9472YJYyIam4Pte6hik5+RzFBVhfAeYQ3HKvh/BT21PO1iwXMM5GNUgjy
A9lP7xLT7PdFhwS+rW+hys1zqwquwQgtY3uUgtV+p/ZG+46Y4hFo+o/R87+KBgVGZkA9Wzp1YDnN
hJ3TCt+mh9ZxhEbrDva7NVs3ssSMfVfxoTO+zhdcJ/Kx1YnsU/BYeEn14hpT+5TPP4BN3+ihadod
lveFu7I5COW0QwrmRp56ThZNSDMxlTh2gSynDo/B2j4UahSnGaE/JcsEt5iQXSCYZIdkhPhuJynR
a4iChbsbrEFdjRSypk6lNgj5WmwPOeNC77g8bnMwHw/vEfYKPNhkEre4I0OY1MrvS8akBg81d0GA
IouYOUZr+ntFf5nejBxk83Zb+gDTMbhBPbAKUkGQtngQsAwbMkH65hNCASKvicRM4zUPCXvsrOfn
LY0ubJJlP84uDTSDKOZPKJW2+6VK9aPSZGc3RnRSxq6xT0gqq033R2Ia+PP122Js8pBgq89ZHwaH
MUvui9h6wv8Hk3hsQAyNPP5QnFl51euzv64/x8WCIK3/AmNb42DP+EmS8BjHhJFbPdghm8SzHRpp
YvfsdTySrA5dBZ8ztrheP4WTGLmrbfPkeimi41IeTd56O1/136lHuTMlf9MxrsBiokZ08cUIusuI
AfgSNiDStjGW0qjJ3Jr6x0oz550K7SH8XhekCC29DwiLICx36FcCYJiPGYoT2lZszhvgOn1QnaBY
sCqURC0piWJ0DJ3DHGbh0fcQn3ul2bEAs1/tUVz4i2hAutdtckZ1r6jeeAFX+PobFXYPdsBE00QY
qWdlFaegYWLGaKTF1baWr6ADguNQB/wji1/Q1V3Z4vsnFPw4l1NSgDqo3J6ZzPuQNXSE4OJXUPsv
2cTHEOSpZtoYknuDiOKx+px52de+JLZOX0jZawBjye+v3/3ZKs50DtHieMCq9AO9HQG/J0fOY72m
iOn9pNmpFJrU9kTDXWdo109Rn/J812JkVWhWP7ZJWt3Jfj+TIAXUZ58fWVZgYECd+h3v1nCcV0a9
vC63w247HBvlvRU6/WkqID/p8gRIcnYsS/ujTOt72YoXOQa8Gwq+CkEgmyzjh9l1iG/QA67txEDo
xk1TT905E5gvdKeWYIwv6Y+jXuQJsqvgB1zp+ItZpIgW6HwH/o45cMNtJwkyRJKUYnypsorBjbZw
f1pUNhN2PfA5/pHHfdxX7Mpcj5u7tPkdRzbas6fQIuun8vcXrB/X7cxUoNXMBtj7dkEHE7cZ5hWY
cCXaXp6M7XBGN8H7R7zEXYiQ2UdH0NKAngviL8yKjS7hTUAK2CHPKzAgo7/OAbG9mBe/bhd56ytM
3QHNeaIZW/NXgqi2F8fWHM0Lu1dzKo7VVFb8aJLXLMs8BbjgUYjnPHVpy8qj4anKG16hhkez0vSc
cja7YFMbTHKASBzOd4mdj5FfgjKZmSzhn7iLe8h5ZYhyvgyqWwmTkbPZf7IGcbLRBGWucyonrtl2
KZlQLRxqS3XwJv80WRWiKCOLkIYiVKTgwuvTZ783MGpoIdCBEvpDXSn03OG/5xKUlUx5BHlKDitz
Xa3/RyddoM0BPqaGnRGX1lvjiQ+9jy8c7vfRS4ErtNoTAhv5kFQ4sss8/2Lkab7DBQWnAGLCwSe3
/Q91+T+3Ax5LMXZrgpGN/nj//aHS3o6B0bCdV4zOd4JZ39mmbyNWHq1xz0wf/7X4NAUFlAE/OxAR
NUd/+Aj/HCN6gWAILkhQMJk4/a01QJqAJHOZRqiq6Gg5pOHj4Ag9sKxHeFiB7OgbE1B0UD/FRlyd
uHO7W2c2t2rM7jN/LO6DbAgOBHERVOxXER5AeJ7m/PK/P+c2JP7b9xc4jrDc0GYO4lt/awtkNjh4
3lLmYT4A9bXjFdrJFudZ2f/uca24vzJKeTWSnEmONglMxM4z4Y37yOya8QjmnBwfRussIziC5pR5
gz9T7YytvbOCdYz6kkbbW73fT23fEl0eu9PLAP3nzmmcHzB2IeVTfqLGPWynR4u1ktQi8XsIQebe
wbbK9DDHvDxqVMXOuJACKHmMCkm8Tx28oevAQ6QCzA99PB7tzL34JdgiOtI1+VgNRFIAy+zLtNpX
hxJfu3cZfRNt3OfGwSu6T9ubCXUT9MuUdjkI5B7LOa/HOj0p1yULgcOsEaRTNERuCXj2SncC2x+j
Qahpm4//+8uhx//H08XAzWSVQuIF8zZH32X/8XS1vWyQHSCirYgFR7Q87hfdqATiGLQtPiJpf2wz
ILo5wsRs51s2SwYfZf4y6TK595zxjEf662QXA/lsUPOacrmPF0RWlcqSY2lXx8zlfAYIJz8XNoUz
P+BLmdgkVfZQJwh9Jfkw14A1CfkYMOED4yBsNhzxQV71+9Xt/hoZROx+d11J91KVy2co8DYGG0ZJ
Kqu8PUuufB/WK4jw/qUyrAuyeEwRPQ1MhTXJ0G9j+Ft72b5rj8DRXTh9t/PfMurs6DifhWu/tyz9
CMcDt+qY8i3t/F+rgAA35BNx7y2lg2sMiiwAeiPAOKDIq5VIdCCzTHBZ9hZADQS5rzLouzOJbR1W
tfW9/LV1A3OcG0cM6LibsqdWWv7B8aYAdd98koScbQUL6047wu70JYNttr0qsEMCyhvoTArDQD0V
NB8dwVy4GapHolJJCHbtb3ABx4jVx882pvRoU5/FsI4mKuYvdl3Vf5pJ/MuBHLgOqgQG8K6wQz2c
/49bJh6nrE5DHuht2Q+Jg0uivwiSnOgZqMfXpH+c/PNcfR/c8SpGjuappa8riv6rlWdPf7iH/3kL
M7EWgvECKgrT+fvcgf1sVTCIZ/M6r+4+lDO0bYcgUZqzKFdIXTqrZh0/DqcRSozndr96/Cz3gz8e
UsmA2xFkc6RB84cX178sKvlcNkM1pkhIJ/4+Rmp9r50RRk7oJnrnYCDSSxJJRt9ozhGDRjh/0t5v
/beJ0vqYhMU3eMc5C7WyIlXWIZAxsd9lFwz6v6Ai0J+61Ag7Rp7ZgvOiR0J0TdR6rRqKpz9cVV/8
cxjv2zaOXwclicUISt8H//E9e01OLRaA8Kml+UkwuMAPuu6TCXJVAxb1Ro8271QQsoQLBwRWJFq5
BEU/fDJJIH/ws69mXBDHp1zJWnk44djNHwcgBVslSmTPvGPNF3oU67M5HLbNYG7mX8FeIW9dEvhi
RLu57XDOCtZgmyCCU8UdmuawvQxQKwqUkUDLrtusBlZN5q3lnnRLuo/8RA4o03Q9mK2NlfCuhiWM
7sTJj0CmVhnn3qmC4zQUl7xm7WH3JuO0pD5PnfhLxrhWKumwR3LVr60NsVWl9skIQBZW51OdMIzY
SrYG61SUJxNUi/VxG2nXjnVdAwyQ6TjfWFdTc+umKuPJ31t98kL+6ra2xEL+kJHiwiCAT7RdFpTD
BJ8j97jhHDpP+TgdxoRoumlBst9YD1YmTwONZkjMTZQP4ksorS+VT4osDBaoWdsbJKeV6kV5QAIP
/YXpRUDSAbgKKGTbBdhWEiub5JnqESI0I9+OAECAH93nvhOnKYOCnQ9GlPpkCdIv3CZkZDPY4Dx1
D3A17oaGLs1c10PTVDFUW64qhhTWl7pCtdNHKk7SARA8VE0bR4ze+11TUEJDie/3U5hdstW60X0A
wm4M5k/ooPEA3FX2Mp2QI/Wft8/puBBL0XzvJCEWEfYXex+Sb3sIMwTByTxlOnsQLUprdIdxahxU
2xAPfbdp9m4zfHVbN9kLlwxe4czt3pu7NUq6dQQABT3QFv5X5TBwkGCg9jLJDnA1lojLOGG9tqKp
aYs9trb6WuBT3q8oiZr+IXtO3Lw7zzJ9N/0uvpbMfSUZ05g7aRERzZ7rAmilPSfPFs3SLsG1eySf
AQODQua8SZkCY2akAS+pFbMZkcjH6h6rbZ2KBwAyFvGGqn5d0+bQgNmfHPPFspP+dSK8uh2Yb2Ak
Pm2NvEhVc3eH4aiMOpuZY+Yo3rUGDg4iS6+us4S3JFxPq5VrJFtxY5jUHdIBnTpIPyw+ULjpGbDL
cai4ilzlpcYf1pgohQs26rutAzDGat6P0B0rEqYBSPUCBDTLq2xlHQJzYuBckiSBbk/kOMxIgDAH
aAgPggCqmMAgWpcQH7WCEKt4IOmlUYg06blqICSa01Sctntga2d0A1iHTbFjE+ZDwmqRSfaIrrfB
hgEjf1iK5pDhZMEoZEP/Znp32C5GMlM8JgUv/d8inAAAGvd72WVfttsTl8VH4efl3tYDKB+PtVpx
mjJ5OBVOTvuoK0ur7qJSmSG14BNB0uF+sECEZ519LGwJmatxIhPPuqpwUrGo6iiYWDENWgLFSPsk
4KAdnYFPPjnGGXfeBMZg7/ZN/6zkhcvWg1n1Q2Kx2zVa8/iZkY9A5yaOCN4ASon05K45H6rBkbhN
kCyvii8tWMq0zah5g5i5j6K0zA03ZBod0r7nA2873CtMeqPtV4+fqBPhDeqWVkqw8Inb3nVmuudV
XmMXy67b3EM2wXLNuu/94g/EhQc7R1fUbs2xHHasVJn1OEd4v7gV2M/V9dM2Et7GTDkZUrt0HqrT
yvLOyud5r6CjbZtiRC2shTzCeqi7kaOTsjpWfyHoBmHmm0w46yU+5QzoCxy86OUh1/VZWsEO4/qP
hUY+VuQHukZ/M7JmPRiguphiB5+9Bue00Ys6Uilxt7x0mdSsZGzpl8d2ELd6Qzit9PR13b9LW1nM
LSUI9Kwu7ogH6M7p8uAuTn1JZv8tb5Mf7qqBY4MedVpkRhWQG2y2S7wUfURQqOYr9pLNPNM7BW+F
6aOY83SkGoUxhu1eEoVamN/LCix20af+ZR3pTEnJrfZbcdzE40tRhl40MQne40RgnoHG2rQhsbAr
AwTnUcA13sWzsoaNBVaTsC7EzhoeRQUuIEfef6jT7kQz0p2daShfJcrL7R3TCAuyvx0/2rqSdRCI
HkBvPMTBISt4novA+tIzMP79xktn0upCi4bQYaNQGJK3ODHHLoArMAfyqcEb6j/BnxyyDu/74s1P
ow+AJ57eC/wOu8pi05bj2dpte9tiji+qEmQ3N18Sz1Sn7b5TMbNRqX7WJdi81FL21Qt7UMJ6y91w
klsT3sRBz53yDDso1xAXT5mByMSKhRMN1MZWRoabgERMnybbkr8Hy9vRPbCh2YWKQLmQnbjeMzTe
ivweMjBMAoBlLo7ZvgHV01pU+lBivsUIwEntinfb12EY3q43bfvsZ5ijlo+8hMBtQSXZJR6kity+
+JBf75BH/txW2pOxvCVt855X3GHb29lN82nXe6B261a2ezfsoc/7xbu3Ac3xw92Z6A/unSC9x6JV
72plXpypaoHFls2ZoaF/sBsLHrHHS9Ne+mvY/f+DDsDlr8WzgBjq6aEYqZmqFDWNFdsLipV9M9mM
Xsq4ex7Dv1Rtck8kVCjkm3+0sfXQL5yseajBGRb69ymmQ+mCErCYo1dnrKWeHchLRbKQzCbft33A
9g7ffq1m9umjXfxaLmCxQyWZaVb4wPa5USb7rYJS89yc64EutPV6IxI9OlJjSJ5i5BdH20+8U7wE
0EsgTXMmOSZ0KEItPMNnnWaVX/mO1XX1sRfL6RDMaooyWm/QYsE1JxgOep18UKX4bIR2fCmpFKOc
CuJu+9rSbKpOQ8LAAJJEpidvsQtrMBj8O7/zGnZq6GOK4djpUSDcJDIOsMls54kf8s1tpx3tKRRX
DQ7F1jLF1Ctb6bA1fNuZNpXkqQH5a+5yUArH7rQ9ZeFjhyTwKHOsCrkov/j+uwHc8wfYObJYdXY6
IQweI+ht0rC1QtsyoKlxgKqJQ7PzcOYm5i/XAlaCJ9dCOIlj4PcGYfm++C3LBsmwcnH4EmYscEeT
DwsoAu2IK+iE7So+5zXvoTWssW0yxd6WpGbDqsK10UGOEpaXK/qFYi9+S2u0hbWUsAeV+lAjdA7f
Z0blVGxTtl/aq7Hp5zUm2iX+guAmPThbN7xNmInDmW2LzX0Hu3S78WVzcn0LkMfv2WsQELBI+XqC
KKvFfzyHiE6/ydT4kdVYrvuKsS1mUQIISXA5qCkFGTMS8rGQ4TY/4oUhe0W3i2RrrhHzVayigGta
c5x+r4vlUhB5+eF48rusQOsQDcg9oQtbAGGPLVjmfaKEuad3OVoQN9LwptU/eWaOu3RPTg7LnooA
pRpkUSkr5quqfKI9nMm0QZ2i/2vbRiiT4ZNtgabYnoaqN44+2gzISg6Wxbj+NTB1H2QgTjWT/wNm
xLdpERerLFzGBfLNM+QlY/wK8pRrRk4FAJwC1jlHSZrJKQoqYLAt0MkRAV+03RphJ3/6GaHl//8t
stswp/d8rbJdobcnaNb1UKJ5K+RfGNqIC9caklksf41gds+zy4vcN6eftU6DC3mzHBvWi7t6aF5J
kXsohoyD1wC0Za78kkHCesCTZtQXp7oduK90mV5g6QLUO59mvZTZRmG/uxjfwNw0tQ95mx56XdFM
wsX5Z2HUQuenhYBb5VRoiYE+SZsiGKLt3w/X8ToEpP96Wqif+Op764lvv4frPdoY38ULliv8n84M
xaQqOgTjaXXazh6ivX+6Vf8FcjjGAb8Q+84af22PpG003/HjVrtmgqzTjZ6tffOMnEjDidfkPq7m
Cy02QhBOjeMQTAcliqgamv6zHWo++Gi9L1T+9GvBj208jrS0uIMpEznsVQ2XKmybmGwnhD0Gt5Yp
3oUzGbr6mp+3z1ekwBECQ+Uw+vAytzG0kq3QWIYCr8I6HFM/fttKzEzXDlsxCtkeSAj1cgUZnola
AJNU6jKjB+CcNORXLXeujujBjQqgB7JdIyUjpeLTNJInqLrp59YSen7zGEMFu3P7IL7ApnNY8EL4
TZJ677JRiJkNHGQWrsyA9VqeWybQijcCm15g1TF39pgjraxXxrj9yE3YEkAoqEJ03LbHQnoTOGcV
FnqCUxoxBPttYZQ1h3JGtdlPDLKcPo0yABi7Arn3b/Ftp+dM5QpAg1rjmkwB6ox6mHf5IM+db0Vj
QC4ECKhhn/bkhq0W9ItmHPe5svpHICc/SDJjgjoZ+znL+vM4jIeEECZA3fAn4nZ69eOkp+1HF0LW
/VIhqsDgy1dmxq+WaNR57sL3bGQU6zrNkUduusoacAf/gjHNR2y9wxXUUm5hSmmYhre8rsBfBccx
RRJCIIaMUAai/IMtu/2HRUVHlGRzsBeILvc2cOhoqwHGDE+01VHdkoX3HiyI3+JgZKKQa3OXPTHc
USB/czv/2J6Rtcjw5RvifSuUGmP8keWExwTqZC0M2o1B9yR1np/aonr93am4/Ur7PUAP5xwBXk4z
tlQP9aQep5H+0Eoz3gOBeHEGOF5r8K3MZH00gkrckmMokeLemRRb8IMweLaGU6Gd9Eok4wbQmNi4
yQSlu+0aZNj7g39vNjxiiyfj7gDpUkMoeAEJxoV75c0GJENI2O1I+bAYDY1k0Dz3yg3YsXfNHupm
fnUHvuiueMtihrd9ixrOSCWIp5k9+cCMywrIkQxGqObtgrAr7wCXbedtjg3klrjqVIzdfC44/CQy
3KftMitroJrtvB+L9PQ9xr6y71YqVH69w2qrt61ulE31iuwgQTnZo44BRxspVVzKyXlzSMP9LIMQ
I2FZHVpwHdGiZnUhAx63byvdaGtfGmvh6+TY3ncFtnu/LmPdkwt+EAoIPFDIrdm1HOFzGXtPVudg
bBFTyZn9dVBkJEXh3qk7Xhl0K0Q9DIc1hiMoqhTEalATARLm9mF0tIs/XaHOMPP55HYYocspfcnd
7lY25njvLQ4KW04m8nzbYy7b4HHp3W+ugsvLYMq5d33+/ypPn/xVAI3KeJsWk9UDBKGDDIKzlOvP
nmQDcB7OjqROwHpFK/bcu9bB8HPvmjbzpUNyGKtSXdbKukkmaidIwYKWN/vltURR59BW9+0qyQNd
61tu0pcP52Vx2r3lMRM3ivaptSV/AqB9ii0SigM8+CAKINCp5TGoXfL4bEzIZQGKCyk6GGrnHLKL
XJblrRAtjhk0zpcKl6Q33duiA8kRTO6pjkM6gYr72elJQU1qOT0akFpwgkHyA3F25QtW+wGbEhY4
92CvRnnVYJnZJpLLJcSErYF8peOf9krwvhIpN7ERNDnt5fA8OcQBhV038W2EmGKLeoRg5fHK66ez
v4TdJzIPEKUC77LiNTi59F2LX7qfWTpV8GXDYvhYWyBg24vRis2IRIQ6CsF6O4NhotkY5+NgIzkT
BrscRp4nw2iLyG/qr5utCoXFYVxIYhWjASp+Zgzl4D04mrm8DTL9iNloP1d68BlU3bsvnt3SSQ7W
OqFiiIf11YT6ixvgVlDW36fxUL0PLUIxH6B8WZjJqRpX522FPIHlHiZol53LoXRfefum+6yEQe0p
/9tsDOmzgmYToUwIdmiusqdJ7J0eQXpJPsLJSTmMi4KDPWfIw05Oxdc6tH/U1kr6nKrzq4KcGqdK
sseYH5JwFNcC4nafsGjOc6aDcKuPMAONt1IM6JBsfvw6lE+LrAlsrOUtUX13LOsYRhDQ9GPD5PZu
TlyeO2tpTzlL6DswZLCOCmjeTjoga0tfJEBuVtfTfT7qKAvwsC8TEik/P0OCzG6VCPO96SEI4NS/
0UgRIyeNk1UP6WMZr7Bw8ZrshXKMaOrB8zhFPhOLPFS4jzX7fuqxgkx4kSsHXieaFPZZ3q2xGw0j
tpbXxcVXTOCij4JtODGt6KMBSPXFlcMXvy8DoGg+0WOtu5yCykp3Ce77q/K8W2kQiLwwNHpcm/g2
KMrlyhvFPW2J+jSp9JZkZfCEjzrNGMwtjQxvaoKiW8UZjDoGQUdZUMfpITnsIeDeYxqC+OkK/7L9
w5NtBAxMncrC8i+tY8HdLtiLZnOeXQ2TxBiV9+WeaxBf1xxcEWrl8sgui8OkT27cQfZp+7JW+Din
MoFYVrR9dbYNfwJOBGZkxUlCnmgW1bKsXknjRlkw++pUrZpet1jr2TPY9rOU0y8AmJ00rM/x6sTX
7d5RTvu1s4j0axNXRNBbfwIGQzptogtgJ+1FlS+EhohOD8GQzw/lmKr9prHxklFFM/cA2V/GU9Ab
crea4fqQ56BbrDh+rfLA/GjY14QFSps8rsTD2qVPU+slZ4UplX2v1ovw0VMHWFwwDu6JICeorZIp
f5b3TwyP3oaF7yRJcuuF9PNlsb6tqCOIx0QTM4IgP7VdMyHN8uNPBUaIXV695tguXnvHpDOZRH5c
vYGzEagiIelVdUMCCy2XDoUpndi1Jsi1OZfQU9r5lKiQqOi5I6YsbiJJANWuQPf5yNR5px11F+bi
hymjKB8tnV5QwSUiCP5+9s0zgV7lvnM740mZGXKt7gczYhsHhIB14mf3njReS+n9grIr7xdVe88a
mop4FBxJvN5XtcqY9LTTwR1RTawBz0PrmFe/LqwL4wA3kvR7TwkUv6kHPFezPbht/0vWNJ5dmZL8
52mVxybwmExkrkHbi3tXZuLeqt5GhDDX3PWqm4LssTdqyEUBBBnnLk2TFRAT2Ua6H7jRUkcoAli0
e415DBlhXI22oxlA0XJSHbV4DjY0Kaf5Ca5PPzjJmRCO+OCB0GJz9jAWMNIhp7zLsXNuwuU9lGJ8
JdrsG5EL+WOpfAtxeKV2qY5+EiGcfqdr/Z0/xpCgTdfhEfTnGxvqKehfKAOGl7Up9j5p6MCmXucZ
DY+RLGfEJKyQoexC16h8EFekgGAmLkAvNwS5ZhMxokai9WtkWXZurI40GMUjdzUWGUcPFMh5rJgD
PyCkiB9shW0/LeR8btcBTH5bPol5WLFvegWRxmxOlSSW0fZTpL5sxZsi+15pbs2EwJ9tJdEVYYx7
Wpt4pxlHaAZVvwMUCVo8YE8wFw8DjAlV0OR3SlZaDEpnmCCf36qpKWkAboxX/E0hLUHeVMNeCuaf
lWASmnn1vpy9GckIFTG+LpRkCAP2LNDd+lZrMb+nKIe36nRbw7MIfAO95N47y/CwhkzNEFwZqPTN
7wSi2J8nzNxGccha03pJPbjldRaMB4OR/IGZ302SLPMA6/LJp5PpR5H/5M3MTIKwTMQ5rdZ7bhO7
plm+OYEKbmW7Br9XOyMH/K4LHx3iGy5FzeRBa8fYdYNKj7vmi+PA2c+rjA0dDapcyL20qvoba8rU
Y/rc9RBHcFnvqiFEPEJWAHbbnJK9r0+hYZ55HbT0b0wPtt52MbVrhNkJVqf2gzUVXsK8OqsM2Zmx
In4VlQsrOj2Ns2Y3J3NyZvS735Zuq+G9wQBihxCa/alolieJWXpXB0/2czwIg2DSX27wasv3XAbj
Yz7MFFUgkxagNW8gPA6Wms6ja1eXtGSbR1PHbrhhtDUsDsEwi4dMUhmfkZCCII0J6XPc7IWFSvqY
BCyXtP6gMfjdSleCEFu4bXEAC1oDYB1xSojN4JHhHXMEn+HDIz85Bhg47dmqSZ6eD/Qd89Eyp/s5
qI/w0Mzn1tS42bKExqHM4C6USXIzAKfjU3i0Q9JY7b54bLulP5qm+lWsYqXGcFDhs4dh67crY1Nc
Z5RopASSr5E2Kt8xIvyogoLojZFYyjHN5qMw6mtNFt5t+4dr8B4UM32DKlizoXCMRgP9bAfZ5KGI
scp2pXlNPNu84r6jDm3cX6y1hsvI+IW4t/Yy4xg7+APKazi6zUWTdQJRkiBUNyhiZ5T340zyXlUv
6yEzFucuMSbjyaB0Lt+LoSoOVtjWpz/s0r1/rtI55kwHU4kI/8UNlluM2kw0naDSmOgIgktBnI8g
HdFyLppVGsuHjr/11Bf2vS+JNeK2eDGILmXwvPrnJAbX5JQTWiKVomJRCtEZtSbv9vpNdLhBQKt3
Lza80/NaApPa+si4U060zs3rdpKQNvatDNSXGlzULnPM4CREjxY5bY07yZKacHCyToKi/KuLBftV
ZxwuteihnCUx80DwL7tSIBHLFOEV0HkejfGDcgXtIzQiAoZJZw2UbRwLWUMQSMWXDu7PhaHBrWTX
AsGagW3TsdmqhCjP29Btk/ZTxFvKs97RVatefBVOmuw34Q8OVOrF2n2SPVBzbSYo/MZ+/lKm99g0
4ktjB1e7cUGEtk5/LIlqwRuUfUqD8v/IO5PluJE0W7/KtdqjDIBjXHQvYh4YwVmUtIFJpIR5nvH0
93Nn2s0Uszplvb6LzCpJpDIYAcDdz3/Od5jhkxGZG4oBFz/ip13YNGLX6oERpCMP98jFljWYiIiG
6PexOXxpZAUUW7tx6xANI428YJgPWfwnWkiczLp1i5YhaJOd8PjCUJZ4BjC1WGSBE89bC7r4WRlE
Ww+CVTZ/Vr/wm+WzKK0fSsimJPapl/mGnmAfKUDcVdoUbNQGJJBOJzzFeGWa9yFLmCK9OL21yhIp
CTjlF7v279K5iQ4UmR+MyX1mPTbIvsB5SqH8YyprGM5zLnBQ8ouqp9CYZTWXltc4LSgVmdHspb7g
8Vme0pI2JmFMW4TAx0gKmTVQG4n2ehkS42GcTZp5AvM1TMgLKSvF4FafGabskFlO6pmnAQ0jIYhZ
ivNBahdPo+jep8ZmYWkHuF1vNkC739xN4m/eS8cRnkk6FO+j7gr/Q0rRiZwuiiy6oEXSnAwRT7s8
pYXDKFz6KMEUYxtbXoRBI++Uho+m5CzKkRJSc3DIEr3ZlwIqmzTz8qlt86F5iwaSW7bEn3s+/nU9
PI4aMGGO98o1rnzx7EPQAHOoV7bFX2YtT2qc/c9PCvG36JnDEFR4aNe+w+Pio6mzjhjAxCIc17E7
XKoqmjkwTfF9nCZvATXfB118VRq+Gm8oWUgt0zFy0RoWhWyyG8k6OMQfjFeBGTlxm58TxRuTC72w
KlF8ofibRgmLVwrAVfUtK4ZTuRgNOjdOrqxhv9H4sFGZMFa/sRuaf8sZ8uMJl88OK69wPOVG/Iul
CMxSZERtxxCtmj+ltVNuzGaksmdawr1VDZQ8tem0pppbCUtKQlZOPTdvePCEDZVVUjxLw/QRzttI
jnWvsjudKyHXJgHqJXr954/k7/5jXrPlkqHC8U422f1gd2vz3Gctw8YVaTZV28sRKOgTuQNrrflZ
c6iWgOwBo8dZIJ9qMV3wdPGV50zrWX0gzpMr+m1CUXp7f/HUOjBJgGBIKAPW6I+e6NrMpqRheLXW
9dxZdVDMK+aLHlj7OGx9OjYYGjeBSaKUBtpDpctjpwietBBnZ7I059+8ReAU/sMLckwTpoXhc+2q
6/ovH6zhdm2bMHaQTjWTfEhnbzOeBifNdE7cPgD+7C4+4zuBc2gbpmxK0r8rAoaybkVYngjD0mcT
2rgJxghneVMMn9RlwDn7khlMulv3c2kUEGQIW21srBXQZaJtMgKfMGoKP1tOecdm0u5T6fASwfdQ
Z/vbx9U5bSCld8WCs8Nb9FtQa0eKxX4kTYjOJR+J/BOclETo5swAJRdF2V6TUkINCerPXX1biTq4
nWjBbAXW10Jjnx6wnV0ZUW6t5mH0Nsy+gKaQnG3L9FtqR/p5hISzSs1Ce5p995lxDaGnJRgOdTK2
L0U0finzsTsp7bg3c31roHvCi+HRk9jVPrEfoOn0z1MdvtlNV6DxJ+XZYdHiuOue1HtHSL9Y9QOQ
/NCprFP7ww8zsRZiHD6bffsJXZO1KnusvQZkUORcOG79nNhYNZbbnUtfFGyxOH7qflqfGyardCAu
N1M+FDe1vxyJVGk7d07oLFjckMJjUh01hs6yZ6okd9XAPOjhm8S2aEC5DmVo7+cScwM7nVerfW08
P7s0obSC6WFy9kiYAYvocpiXGp70zkK219EoRpM6EAkJcXzOJHT7UQPc3uYNngJjiK5w2+8iHOwr
foEtJwy9TRRb1APVZnxSg62loPJIkpfrjuMG2WKz8+b3uaHeCMIN3tGGYh41/X4yAfNZIdtjM0nG
rbSao31K71Fpom2MzAlPDj7+XIbg+C9zvlzAdzp2fEmx7qyUmXWSMa8+GYb3ZA2JgyM2L9aaXHsa
RP4FNDDQeOk+VDZZuhUGRJTyMnbWd4qr0KKYmkzsjVGPtBvLHHgMdswGffNGtFuA/ytmyBa7PAZc
BaOw1WC92xKknUf5enp9AHnBok26TmyG0WlfahaMHlff2tb87mx+SvPaeLc2xQF5CXWpq6OOckQj
BPn7ptAuaVO8NgaxMId/Gh9bSNsBXrZj835YomFbabUkSnMlzyG+DLwjazerr2oR0hbKe8t4PPE8
2iVjZN545rBPfTvYqaE4cV1+GtGvmmZZ7kL95JvEiZhzfbFLxyGa2Ncr+u66adBfKW5i8G/ekdVJ
rnZV34V9r5+MiEhQrNk7ncHOmvYjBNlluSwpu75icuwtbt6nmj6ZFBn1TjTlTdPizqi61NwRG7R2
fVMfRpuKUYcQ7pGzz2HoYdlQ7l0cKORKt7gIlCEzNi2woCH2SspNqAq1viSWD5wGV8O+1kq8EH3/
Kao4twsreM3FtadEZN8AQtzZKZJb5WcaWhKnf7eZj60Uikxic4zDNE6KVIol0YNwS9TdYNozP4nP
iRY+SyRXY41Hq8SQ1oz9axDn+blfigtg+WM5avExyS5s7fdWbU13eWr123wJHxlgjkf56c+tdeOI
WhwNUhA0fCo1mKz/i1ii6LZk1hBW8qBBvJxhSrQ81hSbpoKgkNcW1s5MLBJ/Lo5bzwpeGpxsHE9v
nAbWSFwGDCiBG59c/BCrwdD2GRHTGwpwKKAMw/tBiJrSYW1nQSzII4NQrzGPN6URfdIXoodGsEUK
BaJVMdS3cgOttP+u9lMqQzVIo4ogh/zANgxVWSa91MO7q8bvQy84FjMUfXd3VfWPZam+Ciq7V31R
hMekiimKYxtXB/arrrUOhmrb2x+KBXsgmvI3tUmtUY1QluzNnFrlaSTxEueSVLycZoPWZLXHCGLp
uMhpTVT8q8njXokN7wkKHKpBxYgA3q2e9xrpXvouDdnpNe11+lF76oCOVtgdI+m6yr0MsHk9EJQc
iMNNzOyH8LnvyKv0ondIKVGwHSXLNq0WHu5ylfp/Nhm1BHije5+MTKEGi7lKz91AGdhanRD+MBcY
h0bDbtbKpxJDYDHKhhfcYernUIeqvmMyoQdMeD2fLEWCLVepI2qjiG5It3GRbKOi5fOsf2j51B4G
mVbM5TkjMR0oZDwBj4Uovwa1Pm0Mp772fmKcOGhsbI87K3HAkKppa19NN9IgXVN7f6iSN5isNM5T
Z2mE4SWfvfZEm8+l64rhEOFEGNkd7TXTa9ZtnZ0DiXQJfWy7sNNWnd9skg6DppKwlFE2pl95DSGT
OSY4tWTovyjjSO3PF4fMzUaFxcOpf0xNtn9RyFGslfFoFfVPzCi/HXz2xbqA4pAtICmSmBZvXb5d
SnfWMATjE0WM95ajejaaMJhOjlW6F9OEb0ep1K2BwamQkZECoYF1Vu4hQJ69Z8bNjt0IB2v2rcWX
3ML+m2lYUCEaMjmUpKuktNZxia68ePHb0tPw3S2V5Kx7FrV6yfdZT/11ZGKOiqflgXq1g8ZdziMf
TgeTG182nHZtvjFzcSY07e/1YrjTNRGfs6TxmUDjLdOpvZqDzFgDqaAFYAqABrgULcmwr5XRf00J
67EbDcLoHSOa3hrqgzRMCSIPyOU/pWuIrAjJ4BZQvxVSBNT7DCoxZqtrxp4rTDJL+KNzEMPcpzQo
qj16wFsua9xEzRCiJs+DNQWsrF31z6Ae9Inq4n6huivG7SH3OnlOQMqf5vpciNemnvI7695/XHQa
d2oZXWTs9ARonuS9NAephTOrab4SiUbFWpzsq1ZvsFcs50ra+0q8ypvcy19ETWHnMFan3LsFUdwD
n51u2ZSMJ8OwTChFTr435ibcFSbdv3aHcQvP2sqokuxUmca1IE20qaL2IDccG5VXDrzspa2MYjth
N8NM0x3qIu5XFYmfUhf1vT6Wr/QdHOU/Uibj0Cw8SKzt95R/aj2d7vSguGYsa80SmnjdeDYQo/+i
BVWxUy6ZBPkCjMYhH0FETOMRh62/n2bMAwnDr1UTFAGVuBgN7ES/HQtv4c3cxi7PSMbvP4pqvlGh
oq5EF4w6wVHdKpPjGCZP4xT2R8x89GeylRrB4aNyvfW5Ye5RLuhNMjwpHG4xL07XucLAArDq7Jg6
Gg4pqiP8qhnjUVOqRLUKNmF2cFBy3Z2y5bSjVtACy6YstOPTMC9P6vt6rrwTThdxBPR2iQPPPERF
cFDbyiiso1VHgfx6ydBws4gsPdIiACZKieT21N8yKI92jWyDdV1Ck6WV3Adews6hbrYWGNBdUkXx
xedQuadh91s40ztU9x2sHTujld1OWN1d3HXKtOPgV0fMxAoRaM7BA1CcWHd5vhzeXevK+aiO0VZO
m5aDMYOWEhryNPs+mqPySl3DNp/mZEe8mbUcYP4eIvNeWXgmGyGq55qld4qHEDK8tAHQyQFL42iX
2h8UyJQKn2EytHcftl/BzFyCek/nMLo8y7kx9HRHScifCe7r69SVB7WWEVDYU0eFmwdzBgi7QRZJ
wMuUYbvZY8YiWoDCKTFN2gpqNqpdHYqNPeA9VZ9Ogb0ujqb2/dbtep4iSRJf1N3MI43JW8lAY2EZ
YmwnbTxlkxIeYbs5wsfYDhnGBrd1jgto7rVlazuVg24iykH03sjXIO6Jd4VrLt5uT4Dmov6cKuRl
tVT4RheLBA4DExnuC/d4uYvNMHPvwIY79TzNusoWe+V+jK3iPgLvdIerr7P9jsw8DWapbX1tI7M5
Ab5iJ8A5MEustRuz3VR7Kawm9Uh6Ix2iR+SxVcdLv1CxtJ16xh3WLID3h+5krkdAPX1Jz1DRupRw
IGKuHAuAtxHkJeeEcoeLOfqU+AjhAx0ERUS1ZmAFF3VfKf1x0JsFryLfU7hWeIFoGB5MucmW2zK1
XKiExIT9nmNbe4D4J1EbFFwI7ZhNvX/QA/M91jPNhCWG3J9u3EZf23VlXZ0xxCZeMwHJrfobzIf4
pEVMxJgH3qfgOKc+5LkaG2/Wktt3po1dpnTbFyPlqe76zNvBkb91KQPrwDqr1T+0xnlT9PVDPDj9
TbNojOGkL1jdEjXLxd6grx5YFkc1NEHH8+9qy71R2CUjz8KV5QeXoQ4flO3Lm+2XJrNpEpLOPNxx
wHZB2glxUqyrCenyBI7jccQff4yr6aox0GcyH31L4u6Q6PO+aSf9mrrESiXpkpqvju6VJDskPuNX
eeUrTcpCMGnb9BoxFeWzTh7BuGXn1Jh2ROtov+nFPYO8l5YCZPaneP9Cf6Zvw8g4IsbFg4qNODLC
EtszGBwd1Hod8JmJhS4ykQIC0UELrKuqkD5vrz6hSBQgVQtWxd1AzGnXoNZ0Zj1dmdQ/TU4cnnub
A/1UDkdDq/odFSvTUdEGUisAZ5VGz8qQPllGtQ86l2IOq/GxpIz+msk5Xd9jKXYIz5TmNjZCiPKu
9lF5WHxxv9htyWEgGnkFdrbWKgTmNpi3nZixQyQUh6P3MPuhmXKVs/RQ1lvgZiGFo9bEyAwxAI4I
6oWGoYGUyvcBFuahGfT9wBH+puYIk2IbhqFANEqA/zVcug+iXnKXo+FtCKFLSCSDeq7otJoXunUO
00zjNMoN3lq92KANnOcAWAUAghcNJP66mOeLYnOoPWbhceqOAeSrdWtwl7tMgob6mAEYcOen2Roy
9v7BWYEq0oaYxVR+qiXbo5/7x7gfpq03xOUm1yrkvFi8ceR7zhveo87gUU47GsQk00ovnO8MgAT1
QxW0HFRH8/0x4Ew+uVi2ntc8IIOSJiyzqZc7e6PiRr+X+759FFIglHdZee5jRgMONzcTYh4DCcaI
yR1vM6yE61Y3HMhsoXVwAqkiy5SCgVtmt8R36cB6FKcc1E3mFnFFugPaMDOVdnryE1PsC85B8Nqa
d0dz14OLj+RdXvQcwceTunWUtl4kNS6Y+LUMODzOZXImPVZeOV79Btn6nwRkAbLEYdJk6o5ufqBP
ZlnT+1OnsxoW7ZaQP9uS6NWQY5oUvOOpXE8Sy6IWf0WoY5QnF378+5LaKmL/Sy4pSDlA4SL5pLla
eCC6fsBrpa9oZolIvJhf4py1UQ8HZxvBR0XyzzhjLSlNa2bAOMRu7jLamG4s/bepVEWi+6h8QicE
7OMZpkXe99dQqtVljjHa5gQ3yv1MqoywQbYc9dF7SgxObcBMzZ2hI8d6iyqPTSn31K2LGn/L2vkN
tIGTVjgNw7fUOmke+x630cgrJ+lxstrdhDHtngIaait6ELRNRAMAo/jOPTkDTrm5s49zBDKwjsOj
2kN4znSfs0DJ/wYUmNy70ZtzbNOnKdCINvKwE3IwMOv8Ae3ROHZ5cWbRLLdUtPFw4MSjMw3f9Kmj
QVB3rovVY3ggI2zLKbM+5Gzn7jI3QG2Yk2KraXqyxqy3yvK239cDTTpd2NfntBAHWEWEPUoe7iU4
KaiWQ36G93FTTIzOEfBYg5w+vZ9ajfJwVzZSArAAz3eqW+eJHt2DiZ3+4IfUuLeip2RApi08zIx2
gO/U778KiQekS2Ci1GVmujy0wc0EDDS+JSNKv9MDPVDPmBKbTeVjIQ/T8saMxnQr5G5HsO2pTDOn
GIMo5NBg1mJKMxDHjKk99eZLNMYO9r7SvpL+wyeDh+bQe/Z3Mre4ueV+NUsqUsigkQysJ1Rxdclm
NnqItMnEqmftTVGVGNuKYEdL9rhPeFa6VU6BzsCGO7QCpgZZuy1H8S4MxpK82M0QGFJrU5fTZywZ
6W/i8uZ/GOm4hDuYeViCy8/7eMXmPIZidNN3YA3Sc47EtkTbSevZ6FsBLUEUxrgSz5dK7nok7dTq
pzUwxLRSOi3xZq50twXQ1Rs3yTTsM50W1rjRg1WX+G8ZR4UNsJl6+8/CvjDkcOPX281jysBxQQbY
4SF+yICz/hec9oF/KTRY5PbONpgH9tT+fG0JB2WtVz/mFrubXuMcyAIyrTlN75YSNx98Ma59uEVc
aNq5abpwnU3hm7Zk0KxsQqMekzYiaaTNMkxYdAS4ZEnqhyBJ3EPkHtV8wGtBcvde7OBGB5EkrIkG
7JZbaTnFFTP9OobnpVcEqd596E72VVs43XJ6wCbq6Led5F1h4pLbLjK6WTKx1mqHmTqUG8v6amrV
nRfmn82RAhWzDp8T0/vqtdjIFGCx73gSZGyGNlzr+7TyjXXVgoDrQOX8dNiokgIzHglDXiSbrPYJ
RtIQt6OxTG3Hq8KxAOiEdyE7fFJ3IHms2cmQyD+VDsPbuR1x8Ts/GLCi4M7fCE8W6GXAqdOXpB45
9hxViEmJIiFsRVrczZVUoXdd5UeYfe8dfzqoIW8ieVSiesm4k7d2U7ikmk+mzy5IkuFQS8kJSt7S
UpDowbL4fkSY6vSEykd2Ro7ekg4n8IjbXaKRwtjAjJ00+WrsBLsRSUJVEmQlHT2STtj6PH6KZEQ7
qGh2WjrtTYzCpfg7cun9+lGG7pckDI5Dht+DDeJ0XTg2GIRg38X11ITVOuOltOzmJUqhW6p9tS3t
Pm6NVJWmaKgyHT/ivVxZVfygJugJbXs1itLaGGnrgzqAMWJEn2UEytFEofOKZ8Sp+JR5HvaCON4y
vYhweYj53C0MtBGndiJy7nvw9wd1gG3FzjRL0oXy24sqKHY4f5tomO4iFkAd+mmgM7uQUamU9r3t
ksk5kfnVS8Zmj7eD5baMTuq7a7dGcWqGp6g6FR1/A7ja1dzpzpEGSLpWx/WCY3zPCAphJQpyGivo
P+7i2OB8APGf1i/oG1AR6QXC6cnKK0OuVUP0hvHtvWCoAgYiewgX5C1V1gBgQKwdkRNPr8hJtDeG
m/o7bqCLKmhI0HrYfizgKBuwKjzu3wsAEmkOcA28+O+3IcaEkL5Ve6k8dld4AtIEj7jeT5vaBzGh
0l5NJyJYdsGXcGGqjocUh5bukl4KGlJejRFdKZOj1cN/gvzwB8g+kDCxqbO1tRUSEFS7f8ei65gl
aqcVA65axABsFu8HVXURKImTdrppU2Wy8FbiOHUE7tKKpVlP/oUBqo0d0mwgFTNLp5RyDLpr0PEo
DZyiW6WafzeFVCib7jgcWpE/1AtO16UInvWQo2GbESFoneASdniFmOWQqR5K2hbb79o0Y6LzXEJk
yYyg7xElXg+oQndLhN4nal17cof2LWqm9NySC1B7AV8nIdlDFrlGYfsl9uf4fdde0XaqT4b5UNjF
M6xKutaItm0c6dtrBOlJu+PqjbIG29aA1hnqhMSopLpdcqfcR0nZbdwalHA+dJewiI7l1NiPwGp2
VSLFx4rCQo/p4e8YIArx8evj3xf0J1m2LSxbt/UPmKulMkeYslyvHWAMkovIt+lsGVdDz2uKQruJ
c4Xf7nI55aiS5WuEhf/JQWiDUzaexppDVRgjXNms+iHRoicD2qTWAidc8pwirSXRz6mwXl1t2nJ+
L08tLlnuUiyfhXWAHAUvIOXw4FtxsLEJSmy8EVe4RpfGQXN63GiF/axpX0NKWjeICS5InijZFcgs
+8oNZenqdaCD4bYz2a6ki3vqSk4t7uwZh5gycnXjp5FlQZdwm3UV9tY2yZnCSGVE/aElvZzhkDan
qs8fxhEDZiSveyGeq1HL3tNAJABPmYb62UZaInmM2X5Myhdr4ZimNAI3J5eiZbxcoa2N2PmqQBjY
CoqNLJ5r7QemzctW+VSqzA62DcFltwznvXqejBKcoET83pTFUv5ty1F4ncSyvWViStC69Pixva/B
KhJsaOnZTZuNklnG2Q04eGabHANXsMRX00bLVM93UbQ51ZD+sjLL/tmnzu7sBq+98VynLB607Ym9
hppOuh8PE6TY20Ju6izpGFVekRLQXkUDNW7fZNu0y8sUDvXaaKih87RwR5+J2kAqNiCU9f48W9G9
Gj+qCapWDePW1NKjb/nfK3KH66KmYxSiIpOuILvYM6p+z7QcsCqPorlP27VJ4SgxkA4PKPPJ0CaY
jSWHCuR+H1oN917PVFZJdOFI9tLrx6PJo/4aONWyKqMg2zd6uVsi+475L9JjjPCLsI+5JB5pFJEJ
SRxwSLFC3NS6oB5U5knbaXibmhgvR2i8xwkXc3LWYmmk1zXixcTIEUFav7HbYRIRYKQZRU/lWr5b
xkkcAtMNAVEVQHsrJ735512a9zc3iEsoCRqd6fqWafofd5ijDopzmhDvxWQvJ6ej41X9C8hIhqyX
RuRT7D9+T/1B5zrdzjIw/tncXgKQOt9iR6Z1CYbvf36/+n/qW//8m/7804k7hnmI1e0KShDaVVEA
1iAhkGyNDNpITJiP1lhy3sBd9CK7ef/dTnwd45igi/yt9298/8o/v2aKpz++2nHLg17AzEr9tL0z
YgLQfWV4x8SLi4SAlHvInFq75Lgq7ueis+9C845Qnn2vfsfszOKmFdbD+5eHST5wI+icFtyzVtZ7
6pP7S1y21OplPmJZWM7difTvPpS/p/5AfQkOeHuSZcv9RWAXAaF+MxQmvyg0Ti/qizUzvMwltenv
XyW/9P27ei37qT5t2Wj2Zx9Xq/q6XstqbihA7z788r///ypWA0n3PxerHZsf2bfi7ZdiNb7hvVhN
c/6t66ggvudaLhIp+Mh//Z/xR9v9179wCfybRD3tXZbnOLjRBEcfOcKL/utftv1v4Vm2w7FNBypG
K9uf1WrGv/lSzGC6aVieRVnb/6Za7QPe3aZgRR6qSDHy3wAkaX04G/o5YxK/pba28LTiEfLq3RQt
2X6Bog4wVtj4c9Djl7iGvGHWspy8iq+67/8I80ySgOzT6M7BPtR6jj8O+M5W8PwL/Xzcx81vzHsf
2iHki3XpyzUtw+Ynpx7iw1nQy3KdCEkKfWZKb5mm4DaNspPeejZJMTg4FFQj2iXT3RhROwirhgEJ
ESJKYe6mAFTI0N0Hbmxtus76qn6uXuvNtasDfNQM87CEzl1YtYxZ+F+791jvU4qNA0Ockymi6zjH
6kYrTL8Pap4Kk31GB9vWWk5cf+Qh3XMqTdriyFDv1heMIpBfql2gxT9bk/FGjBOeYSJuipU58hT3
AoiqpS3WY5L/cOQy1Dhjf1DLU+1czIl5muFl4TmOAnCQRvOC6QGmNsVtF983/QcCOv5h0emEaDvz
q5/OgDAicT+QAzuGPArz2i2vpHzqFFiyX8/Vqp1H58ae8F1kS+1t5iLFJe8yZe3Ziwq7ss/NYttn
p87ppyZtGMRzzJJDL/UYESitTkswHbTUcj+1c/FVn9LT0Pn2NunZ19Rpw8oURJu/3Ex371u9v5b/
mb+uLepD9yzd8W3DxgtNxuZXvY3+CVfzUz50Y0BUg38MHYuxE5CNsD2rf5kVIBPKoU5B7VRn/BDM
KwXQZeZJay9ykkMgz01F2nzWo9A+d/wo+VJHRzD8t/E007+bORiy3eCGId5vd7C/6Bd/vHwHfh3B
BhMf5wf4aO1RtQ0AC16VIdpjmRXL1bWT+AoEAOXERkKKLcoHwG/Nwz0WRn8feWm1czXnqgZbCfFq
AncwunmS01VPC1xp/ZaoyPPkLyrL+6vEf6sDlNVth6Pdr28yqfhmNgmJrad6udPqgjoAjmR4+GkX
mc34OOnflpiCJc7/MYapY2E09jmonOza1UxOWsjUWdg9EWe5ZgxYzyKwusM/Xwh/f1QhkBvyUWXa
pqXr7sdHla8R1iVpvC4qvTuIglNpzyNyxVV+4xUD9/o0vTrkszYRDXFVfpohEy+0wNEEH1nHIRz3
VgueLdZqzjcC9N+Aln47JOAz//mlKg34z1MLb6d8qdh1Hf5HasUf3k7kzTkREzXBRhu+jW2fPxeD
BQvHLIpsl2rTZxwVJMVM9nlJN+jfVXnANFvoIxE3bllP2q4pI4aM3sZPGjYahTgVjQ6hdclewt7P
fvNo/U9vrmAZkk9VHc3e/vCKXT3xas4HJRaOyNihPn2z+zzYNUJPbzpXVhVIcXvieUfvRcTPIPOE
LsEKIBTqOp1TGGseOZs4ybp9WN+bgtRdIZrfKILKgP7hvbUZLnj0Nbr41HV5Kf/F6EsbRSh8YyJ3
bLk/67ESz0F0seE9GtmI3tRvihnqjJVkn2RsdiOrucoZrkI40hYREsuPjdaE41FCJPecH8bS/LTF
gGBIr9xAzXjX31oSOSmv8NGUD3l6j9GmKCFIOoqRWnpoQCKW8TUu8K5FXvikw+HXA9HukY7hOVQo
72gzsIyDDAdplN9laT/vCmt8pj8J00k62ne5lOhLcTB6bL/eTzt0+4c2onbCthL7HJmE2DM6xwki
/fO1+UFQVdcmYyl2ELRyyA3Jh+cpVS6MJCXRDY9rvc8gPJ+9mEOxWhD1kcsPZOgzdHrGTVl9yBkX
V6njnUorzA+6jSi/AInfWru20ebrb16cvMw+frgu3Vss9cxWdOvDcV9ojRZAQijWZYETlTWYfu8I
jmVr3A6F0e0GHWUKJN7Om128HJbrMU1Nu8ucEtf/59di/kp1lW+UZ1gWHVS6bwqD4sNfLzRymziR
Qh0PR6+5qzpv4tvFTOcj4uYn9auu182zNiUHp5pnApEG7SS2/slOQS+pCyS3s5/jnASbJKCdNbMy
REAdI6s+gyPBGdKfQw8DZdx4m94x3N1YaweLJPRvbm7uil9VdPmzcAJiBeVwxs3jf6xXsskHeA5K
Gu74Mtx1uCloe7VPs6UfzYjMTIxdF8YKhKikM+lm0O2zaUNRdMjtTfImEN3yOQtDEEhEYQHt2uka
YFK1wz9pEiBaOzXexmxuzkXfU28WIknpRnU3VvmxQu/wKt88D7iyj5Vf0z4u911ZxzoHjJoEU4p/
sZU7DxHHz7aHeD4n1muYJ0jBmftlBInIZqrY1s63tgngGASgr6Ip/G7OIsbq5x7RlR/8ZfFurQ5n
eVYm3yorekUdpcDHK9jhRP2NEkKYjNPmCqno2iY8FQBpw4AbUTFt5qk7rZ4JvnTuJfBy1FluBsfV
qi+lX3xJhjLa1h6Z4bSNH+uJdsKMxtRVY28DjGcrvxrt84wl/0ojAY1S5kVLZWQObY8lYkebU7UZ
4xxmw0j6uynTR7VBHecwviZBe+uyqOCPiF8i3LQHPzZeKOfRmMExqgplVlS9QfHC8MYbyktKYTbk
aHj/OmVkCFqU5QCTUSCzsUi/YW+AWFpptxZ8KxeF/EAXENvA3L0Xcpjg+vUrP0N0XJaJwNFESwMd
3c95V3zOaYNhrs5wX33EHnFvdrrUZXistlFZfFevZBydC2hm0L/sDjHobfsMemltF98tS5vuSg3u
aIdni3wWzBrfcSHiLfYTNor+jJoM1pakW8BnnsfBjVr2JqJpmzSon0SX69LLDNoTF7i513w45+WC
oOSBCyU/3xyApIIlscuE9mf+emotYMKOAwMq+axP6vlRkqE2WZd/ik0EwDqGTmJNNpF3JMQ5cMVj
v2CGycajYk3xw/Y9I5ycwustrH9YpB0oezA/zgEnFamQZud6cXyFrlbt0jaHB6Vqk2zPWJeweOj4
aOl3nOqjPwfarsoTiC+Nd+iFiJkeTXwYTEunCXClVrXh5/Fn7VbhWufO2I/y8DJAniRUlm96DaMq
EKUzkw7Q0Q5abeAB0y+8udrnTWIdyWGCbQwE72396g4IW2viYroTcxKwjVe1i0xw2PFsE5uKFmYI
JyOw+V2dl4Xk6vBiFu+70dIopS7yIGjKR0f3dlFt2OeF3hP1yc+pc6oCslDeeFlCSoPZmyFbgm7A
2evYZ7Kf3CBLF0FgFeC05BFSi2BhhLm9H735xawHHTeecdtkk3vMA/+N3Oi8ckos902UONs04ow2
i2LY9c7nzsqfywqXkGi9ByOZ3VuGenIkQWCo2Kt3v7LyzVLlxQome7NvRRM8enX5LV2Ga4nRflW5
bgOAmzYbvyJ76TUu0FKAL+HiilNS4RHFBq0D+tGo3MufRGV8MhJmM+r6w+fy5I+6xYBRZKsC0uU6
I42+F2GAwIlLuI3r0+jJ+ItR3U7hNk/6lzp1f3J2uAHOV+ww4W0JNmxpCZzWHi1tG7sK2SjRnnl6
f3cmZ8BUy+AKyBzYYcv8ZFKwd5sdITvmuzSKr+o2xXpEZ7fdpAzndAZMlBiO62G0l7P/Wsf6qpvi
5Bibi7UFkQn2CHSo3J/JGfC513F6YPYhRD6Xj8LztnWRi4e59a7kYae7rM1lSSlpfzPgWo6aOsVc
OOKHzL+rt189yZbA2Q2yQsWtAp07LbjroYkw8RgYLAVQ3VZdALvIxMtywUczJpB0eVwmGUxzeRE5
fkBLelvt3m9m7O75tQUXHztcwIxMdgU9aGVOG6lcRhp5noWCrp7OoOJ21GJ726RNvkpT7G3C0trJ
s1Eb5tden/FG+WTjgzK1jujUlu4zvG2p5ZErrmvjYTXN+cjoGNSCw+LNIbI/wrYDIyWwU2KlcYKY
dDc1Mae6nnv8SkOwsxdyy5xubn0Wwf/L0nltNa5sUfSLNIayVK+2nG0MTTfQvNTgNKBQyln6+jsl
7ssNJ4ItVe2w1lzbFK7+fiZC6wfYGyOEP9YOyKkqNo8rLH99kRwL5J1lEwluRwevhkRRetoZbVmT
Ts4lHow4cI0aaIOqp936t1Ef2xvRF96hAXu188OOAMP9FCacK4Rhnfw4/Z4SY2crAljopdb7d70x
3RJZYQ9Pyp9EFtjzmJ9jn4mHx/RYaxFkYH8I4G6zrUskpCMHyKkfP+MBZi27nqnd+Gudso8SzXHI
Y07gK/ZlduS//bbOnrPpX4JsRxZT8hI782/VUPk5i98Dq5UJbNFAqVWCp8Ix1GUsyfHG05XGPsX/
qvUY2EHoIOBY5z0C3uqRcRbXSXXinsQvZjiIWz8SiF050nzy3myzTVnsM2Ey+kHfGCFq2LIBJqXp
RoAohrtdLgpThRvOy7VxI7yK728JVm1i+yOMUiT9FRwjkczjLUZkcsJYisrbEv9ivRz2Lq+NiQDc
jWa5syz0eetZG9oxDC9MAagRC3l0IFPV6NSBO0NacdKeVm39qnp0zXhKkGpWuTwkKdsfgzMRNpF9
zAQH+zgwYq5KbPF2k5WndHmFvMw8jtHo7ytPgGgz+E1dJHZjqUkSOWbKGVVSBnVEbIYJRH2+5AHG
FwFQ4Y18vzjQfAn5/ZAK80NLdOfZrdNvK0PWiwhF5Xr/k522dujrE+HwAteoma98QhQzojmRYaLO
fkgwVWHRL7uQD9oMGzI3xXTqoLyyNKj/xUWP9Q7t3A64Xo+bZXpD0mMCbJnvEyl+h/Wfvg4BCtjo
JMCR+VhISsNyJEFrMA7K98G3dyF2D20iu5151w5oy9/C8/qjLdXRmkdS4rux/UU2hc5zuyx6BXwj
Mrh2NqfzwfFPQ5wkWyPivF7vSeKa40sPdCcdnVOVN+bVdhq0SslwKlUSPc8Vea0NsXt5ZqP1rsN3
HU4dGWbqtUs5S9KG6lq5OX5Zk1kkwL0nRxrRHkIVcI2U3Dfgv2BD0P4RhL0TNuGWpo/WVQKqHdrE
2ivwIZvOzNUd4s0QPiMQsNBcoeEzXfdlvbI148MUyC0Z7iI1yZYLtcpR08ps24VzvDem3PtZV66v
r/LDGdXzdFxZ1W60JLAuXaiF+sIBBbMpHRFhODNJh4fRjzwpxlfcGrBtlurZ5S3vgW7ukcMR2W4Z
1amAhXgHsXhx53BrMckqZi62KCPSpSgcjqKlWInk4Ox99kwbaQnt9nNuV3P0jeuy3JCkXeHx8wg7
nia1Ww9iXdgSUE73UDeclmus0HKmrlMKBELfFh7IW7EkFhIDtfsZsQoELbg/kMoKNtaOGz+BeIds
R+7uUoy5hv8qQFFC7UJ57qQ0DVZ+HQu8pD30HSJn6Zbl8LjewVbT1AjLLLVdLydn6ncmke+HufFO
SKvEvjV3iF3rSxE/ylTPbuuPiLrjSnvFmk6f7svAVRXFxZSAYETTzBjxmuoEF2p99xssHnvcRAgR
DRtMg2p/D9OTyTz0wXdJiVFExy0HyTo9WB/3ou6cANL3jp6VYccQkUZgb7yIMgrff/2Qz/FNLldG
24X3rGxgHP5ZCxt4ReoszeITlpTOADJ+9Jg3npwOM0I/klxuRBOG44wkxrQg5qVr6ltfzi+an1Yn
oKybyOrPodQQQdjpPud52La2gwzWB2qeG3m5X7+AKpk2Vc+G19CVFWQGUH4SBcKdkZTHtdxd4Q/T
VBwaqbMSzSsG1Qyf295mFm24MBSYQ/MSYGRAYdDHp6FBeVtZCwmE1WFDXheQu3/lDA5hS1ABBHSm
Gvgx0/zNnh2QuOHvqa8vEKHln1HGN2Oyf9ujfNdCL9oXTE8M0LcR9tO+t3/h7QdG2XRQTWFNBEyR
pG6VNxz2qPAn3qSQr2xgUL+xB5HsbDjLO7b/G899NysqVoQ+4d3xf1cVPjwaj4MJMHvTVtW3o5BK
5exjtpNLDJ/Vt+QI0ppFDcQjNqBbQ6//FQ0e2dktT3Q/4PDJqNvnrD1I0vH2VtfX+zpGpY4acNPh
BBvMXaKPxdYy/naty6C/UF2wkui0vN46SWkB/8Cam1h5GYQIlRSdI+pI/pYURPCIA/A5beMtdJr4
pEtwZL4+vhKn2AS2b76BPcBfZdnJDsCsMENKx57QUXg2Dp3RxHCBF+05b4CjwAwllcT5z6koKys5
uWh/IPmbfb5TbkXglosZYbSq10jm0bkvUaxkkjC90rMOVHvpgpc4gzZje5JczfirsC4pmuptY/I3
a7FbbZ2jlyb+3qdNDONK0vgrZ1OJxZraO5usGYC5F+E7Wr1ve+ybS9yNzAUhW/JOCAT1C7fBWO5n
y+EGlDFMPCxfWUcctu25OHxQm0OZ3Lh1Vu5aIi0iO7xmpmZdp9RlfEebXhpSbQtnYilS1bB8ZnPe
GohqWvWLwcV3UhQ4L6amhxCaSaRaMfyIxQsS+uR2wTQXmfHh+xMIDdxKvt1reAbF3yiZqOfieNrW
tXMcrJqnro73mPWRDw0UrNbQXdzch0EOnbejUQes1W7spPmr9CEYR+y/PskTxBvGf91ef/GW1Q6t
laRoYeZ/anNijc0lbaCILGJflOCipOdvQQTUs29v6zl6hRF3APIzHecq3WMP+y+OH+26R6iv4ZH2
bJ7RHtj90WpIzeNP5+BajlWhX9zIM4KsiSqsxTG64+KbblddEIvv6yS/k/br4GOKv1aODpvkbafK
djPqBIOOmcDcnDLeALeamg5fhzG9a71IKXRRrTvRsLXcBN6Nw1974AcO+ta/5EZ0S3tGkH55GENM
ZkwMaebD14HfZUpYABQ2SL4uhn/b0mjYv2Zn6xASAGywPMfDN4HnB7eun+CJbjMKh01rFjZABHWJ
bqCEroah6VfGn8+uwEEhTtHMKdFl87c3Lod2J0fAac6zJ0jmzVV66ny+mEp1p6RC/OZFn22lo1li
SGQCH8LPTxqFXTA0qHXx3+DYfypiQbde77+WOIbx/e+c9K/jlAzzcvHRpfIltDqmVr48yYzY5BRw
NrXSH7flGG7n8bfum4+CS0lmyRMFJsv48L9J2KBNBnGuOvJB9BLQu4FAkug33G+evp/9qNl2EgFW
0fn8ULnzMhoJKMtu33u0TaNK7zIqv7m67yrDJcD8yOUWbvKNCRLV7viuMsXEFZm0ioqnaI4kyluB
6XdENQkSJXCVjinGbF5aUcAH5ncsUlsGWQa5gHQGKwDMvEnjodrickIaYlYfJi73HVPtJTMpfs5y
JKiqHrQFGESuTUhVFtn+Sz/IRYBPyFc84k1F4C19Atiiay3Vty3A+MyJ8Vwn0Z4z+NRiC7sVk//Z
uRYcNBTAeJjy71CZ8MRwRgWF05D1aKJh5WmW6FFgasa69sy27ZzAbb4ghZ6wYmGZNuv6gaCF0xym
Lj4LqpnSKx2EStinCK5M58wLWhuPgKberMpEcVWUlOti4BKnTMiK6XUa7YnEuzQoZ9s9ljlE8tEo
N0znNfVdL0eZP+RcAy7ayrYrHvi2GcnSvFKiGAm6GQePGgky49oqloDkpI+dczgnTCI2svXBNGVz
IBv5h4086t0q3qssNXZFiwQz6qdLLhOLorTkC5zLN7ezuyPl+7dpYiaqEg5I19zpyaHw6vdiMM8i
hpo/q+qkN5JVA70y9pZiwiY+HnI19AC27XlTZ+Fdmd45NjlnO89/g9yus2yNd2VOLE1tnBrLeqTe
GMD241yjkDwLLyIScLJuzJkJkcl1ipJpwJumQO2k7LiL6hGkMN17hi8AbF+8NUcu/LolbgcuDod3
/m33LWhB9L3MaogjzLcdUPQdXyLRzZ12TBFbc0YPz6mHY0r4UxGUTA3hS5zowYtrX4zkS9NF8dGU
HG8t3lfieDA+O86hdzqOQbgeoZCY9fr+v4QIHhxz/bnH9bvJ2l/MsdHft0dQPIonnpZbuebeDnsk
YHH9ZvKuqtAszl4b50fdc49a+YSsbT4Sbv7t9UZQTOXHlJS/6zb+xnJBjASBjWdTW+K3BSdJZeqE
+ekGV1HqlLva/mKyGT8VnuNtCTdFm0Tpju8pgep2Zta3FOoa2VaJ+5H5nGhDYf7SY4yWfvuNuuC9
HYg3742aNCGXrZJNGnRGrNh2lFp7GbpqOo/5HxHL5CKjuy5wqDAnnndjA+heS9/nNgsDB4Fz4Mqx
27pjeyAYdwSGaJAKrcwOS4Lk+DBNbuLpoiqFgQE3zGgMNNvO8MRdGZJI7Lw0Dlqq3u0ppDLnXCHS
pRjmdLHZl09hey19HRCex0/twEfnc9+74XxR/vQ1zG+aXvkndPjPkzzP6AB2zoBctgWjwsMSwx2N
0kvHcGBAKLBXqY5V++KBBbxm6MA3jDFumk1Z4+YmpG/NZvnnvLDySMG3YcGP2/lqw5CvtLyFhJBM
RFfYaiftnLw0fd55blrygZlbQ6vJ3RgI00INhT8B1/xouU+9fXd7HOv9fypqv0LTRm/Vm+RV+68d
OJtgsPuPwr3kLucb6idSwPBEH80JOn1oBmMd6nu/RKjvCpfllq5jIN6oe1FY5YPQhgVsit3VbWB2
udTMW/NXYUiYwGwxAk0ziJGiodolhHkFzj3i9mfFCcee2Zi4RTUkWieKcPeLZqdyKCVj5ernMqo/
Ca6a9wyKH7OqHC9CeE9YSXDN1cD+Bu2XKmNnU1b2d9dRcEgV4qLBllB48wdl010mZkrGevVqD4S5
ZElLZE9ffNVeM1Ky66QaYmTMidTxuoHiRUudQ9J7BuOQwT2lII6CodY/kk7OB82rbv681UwnwIGQ
Eu3DeATgxEfpn6RByhs+Qs7uUCe+V+FP+AjLDEW43xKYoPdwbSk5ge37CJ6L9AjB+N9cmc8wkyln
JPVQyBCgCR0OK85rL2xe+oYxX/ScjNXZpgCDRF4G9P+Es1RgFMFw4SQuY06tYmHcVBYac4M+gaxQ
QrXkblKUrDJT/blzs/uYJlmQ8iLg+/obRfGJAPBtBe0V88EjO5k/RjSW54Io877E2+GZc430Esm/
Rb5ooIg6Zifg1gfDH6yg6mvv91w6zrmIYsSvy/9lX689RH71tP5Jtp/iuU3g4FREjHh6fvLSaH5c
/8q6wOBLNEdDKBG4KbAv9mOz/EeteuKTCrs+Jr2wHi0x24+IcMN9ZTS7kcAW3Fqp9zsfoiGAHo8I
kVKRJHtGwVjvf/pYPeWIE95NeNZ+sXLUftKdOZwHvEgEarpq0YlIKY8N88ItIRu7YSarsff3cRLa
J3Mq3yIvF3uOKiS2Li5yYmwU9y8ozQTsw9rVd5N/UFk53GXneJsmx/fuWyWPxJhnJ0O91e24wwGe
P4oeB7uRTsMeNWxzzy1//7P4ZokMqxOtLkfSNCINzpJRLKbO6qDIIg9UUzk7zhx/XAzVM/KjqcJ2
X5hknveLkVzNgkQT/tCP2in7iC0AC5S4ihZm7g9DZQ17Y6YihsAiFB8i6X6oUwbIHrPdEo7Fjgaa
kLKPc/bVkiv3h4tp1Z4t7X82WpQyMq32okTBhC0zPwzG/LdP+K0ZzdGlfdBGORtWPinThwHxSDFe
VD86e2sKcWSHS5aHy03dfIZ1bFI7eZBnx5AKPppOc0tcY15R5OWyj69HM/adkwt6aAPK4ms2LW6M
rm52YUshXnQcj7Yy8muk5d3GIwr53Lj8+HamR7sYdtSjWWvhRo/cBnD9LzzPPlmcqPDStv1D8RZj
JdvBWTGR3ST3PJ3iF398pSFgA4aTnkVWcoMZ+wk4OdxBhHvTUB0/WS3P9jpWWmLuVBi+KHSuEHRN
DMmxeQ5n8w+RiOKhrKLq4Irki2i7MdBSuXjrO7LExldfImtbpyaYoOztGGF1wNrLvk2KkGCw7rbO
4SeXpBejiLzTOo9Ypz55jGDCk8l4sG2i+BDJZaQ56Q9FY9FeOvEpjGwWgMtE28gaHmFTGvdGkdpA
74CfwsiOpRGO/BRD+fPYhhG9w2CTcjdoKOyXEE6ze0s6UQMP8R7oI73bzCVOMRpTT+8FkSdTZgWp
CJuDVrFsmy0Q5Kb8FozWL+h3/ZA9N6FhUR1O+M59ngKtT/e927b7CBUfaQf0/+Ew4WVX0bkMxyBd
HmYWc+MjyJc3tMW/pesTfj1PsB1s/5vR935eHBnroq6E+LhP0QxUZp7sqZC4J5cRqI8Lkj6W8gad
3ifCG6hxVOaISViJk2HC4kBxo0vhndKYKXXadSRENiNPcfTs41LaYIEhpbmDt+7ojDHW35q6GZAV
W0HQnumuKN1k14oZH03Z8BKi9ysdv+PTw7K6/HucBA5QS4oPG42UKEaLacY2IVds28Q9aWSLULFg
9HrwIrGpbOkf1yehHMIX3DTOuWZT2sbdL4pIcWyXjb7g88DaGm7KwWCZNcJNsJzG3DOLHYNmphQg
goTAaw7cbQcCIIgJCgFzrqjn4Wyhnsj5CmDIyBSTpF7GRJZO7HktvV5ub/briAtQThBWFSV1Qt6x
99Ua+mPk6T2sb+B1nptD1W+WR7zjGlpUYbaIhyDEi1TL6eqoedz7evva5EXJNgGTWBvpTza75lOK
sWtLDu5jiwrxotf2gw2WwcdUDxBdiwjhAKA29zHpG71yfy1jUTOqE8BLDLs7E89A3FjfdQvJyB27
CfMIv0gkYXjUZXRFrvoXUv8CCZ+Yh73Fs2neJxOLQNM5GEUXGRhzqGpTtDVcmWWGLcPYIWCldLCL
2DH4H+Po9hNmOc2BXhemRzkV5b7SuESTYkgfndjtH0AksUnm9BUq2Sf2Zp39sdEtN+XMhT7DroXX
8IQjf8T2wYzXe8fvOV0KE+9Y4XvXukIMpVD9tINrc5znZ2fRV3qNlVA5kLWBibKdhuTSwqDw/exC
a8/jIXyCgpZAKqBH3VwCDwQv3FsZcLTGfTYHhqV+VX82rksciqvdfav+XB+aboSLUIfVH2b3r2Gf
vYih94KfN6EWwFZgv+3qOoSggJnN7ryHKK5ReYHjiJ6bVOAITOWrXeOfglxhLOSdcGMhuD2ODAG2
lWW/Wj6QMkebqj1B4eW+tZZEpBExXYLdSy67TNFQkMKQiHZRxmXrkuaCEIvtZeFnRBI5/5nstS/C
DSFqZA2wHH+XKlvQutFz03w7BxBtDtEpHqYRML11Kf8rFK/cOtTOFeIHUIjh3Srnp8g1Pwxq3wfP
iLtzDhv750tiaGocgCYaGFjwHC7bSntOfhttn9/cvP60mvgY++nfoWD1bQvj2SXG82TBR9wTIGNi
LPW9oLHN8DFui08f6vYiVZhmsGk1Qp+rHxE12c/DkeR6aJGh9pUYFc4c33xCZzL5FvPJeEAzkmk4
WRkOhHUJq6jlmpzizrutv0po+3B5qGBCHbid7Qs46VVlbtWUgNJjGHx06vYt5V17Mhx/N1U5PvcO
6XEUayffYpnfT/ZtVI128TT/o8A3sT4F6LecCyF3b2bh/B6o5ytbIbZQ2X9hj31btWcg7gNzz+pf
VuM86hNyRRvBEntE4Kdb+u+Wb4hPs8+R8tpIbfB7dxIBBgG6CiANRicN+0NBjo02bSzPV3/wnFxz
iw1FRYgVMAN1McV5PYMwQkrUe/ME5BNYnsJjtjHj8Wse1HfpRta2QnFF0c3aOUKaQQyXOW/WCm69
0EjDrndsh05pVt3XoqRoNCzVeOU2EGGGDSl8pFwCnYYXnbfHxdlIoLWProkLqY7lTRfTN/6h8K/O
q7RKEddCaT3m1+ui7Kpvw/f7x2FiVSJsuJe+fMpsQpStkbdGS/qgAQwBeBTTksiZzS4OR9dnrgDj
Lg4cmVDep6Gz8zu8cWlZvGFwhM6EOtrxIJuXTvS3c0EY8/kmLXFyZT8G63eVEU9wjLrwZJf+wE44
e1qPq3mRskRWHuStZmxYfXQMP9jq5052ClmdAEqq4Kebyet6j/wI6FFGae8Gfpyzpua/MwIFCrrF
+rYUBp7jl8zYB/ueC/OvmJip6aI7Dhn8p76OtaOsxZXZfnhOlnBzjZjwg+yjz7jTN3XcAYK06gdI
Z+qhc8WX72qnPrF/a+bAG2+byHNVCZNEVB1xDGFHjIZvYxJY6lOvlayhak7cwe7YMVOZ2bKfXmLF
ibuKS1fVnqNrvyJBtvTIVAYUyjTeO5J3Qp4y7mYeLLx7e0HvnDCOgEv3nmrya91PdsvSvhzqzxFT
1zD4zD20+hqWJIiQL/jYG3wGP6ohCorCqGFqNwvV0TSgE/f1FOD9GU6FHj6IMGr2qQbGiu4ezeki
WuOOCQ9eKe7F8GpOjYV2zMQPUGOZtNhVAu6B07NwSZBpswJcpK7tgrLqep3eRk3EcC1fQmcxbxqE
/YfQ4A0MtXo3lLAiQ7cB4cefX65AotTKkAEYySnb9Xt1KU32tSfjHeqPIdCsNHowh4tKLiBSFttE
ceyX+GI6tmi3rvLTjjInid27PWKPDBHm4msjXouAjfWfGCKGgs7Gg7UEnHoxS56iAvw24zw5us0U
7YFnlxL9xFiojL4pAkVulDb1JjcBQzDWojyRzJvSB1y1h2GutDMqjgek0H+sMBXHsNAe7Q4fX+iQ
4GajirOHNDqsX7QLeeTqjaxmrOWgG6PyaFZTsTVMy2OQVZ9UYfYwgGHgsVg+Q+zDOMvZvZbefDfw
gobiA2zhEIh2TJnsVigsHQrICosJlTCG4ka8FUX23OG5eMg9ZGhVM4Ig8tpi247A8fF/8W+QcACc
Cq7LmNT70ikeWmlBjeBjXK0bc0XpGemMONLKu2icxdAqeBJpy8o9bIwzKeLhtmbwF6zfXmG1/MlM
ws2yqjRYRfL2/Dwx3XjM+UE7n1wnmDdxIMeKYbqjkmAtIzESNkxM+mnSHqBgnePeOOkxYVprrZFD
BUUog2qxJBJoyQlb9eEDSs8dzulrw5FJ9eljGNLtTu7XT9VIUyC4Y3/3UJeqJbMKCjK1F9AE6GBI
LAx7OjtE7dHyGkekFE8Nt+fZLMvXhIiBuK3eyXK4GXavfq5cXm+CUZHA7BCCZVtS6Sq4B+u66r2q
3eiw3maCXlGrxv8rZ5KUIS6eT3QuTGWUOzwLZWs/LQ7xfOY20SzIn+FwX7vgsMsPlaMWLJ+4MscR
dz95chQBHR7Ehy22ZBE0zEbXN3Iipn0QIEUsR97WGzM7zVriHtbTPEzqjv5cNOes9uODHLOLjRsV
xhA57Et3OnKBMWGU6IQGX26ttPgYNF70HyEtuWuWai/rybXeI+Q6Owe9YEtNTcu/eCYWVK9orYiE
26X5B3Nj69ThqeSOYMZuxXDFzJCsnLYb9utxsIpzOb5gjOrg7xwwF73zzw9hymndqUpibzu2sj12
wCSCshgW16xho9JoIP9Hwxv5aaCS59ynaQYrOBYnCysbnhwW4VGG9ikJKULywp92ceizYoxDtJ9h
+OqQqk64IJ1x7SLG5Vm3DoRXPSRgD9cnWQewYhb8VIyxfsUgXn9arVArAJSANBrqy89iG1g9JX13
W/1Q65dgs2xlbr0ThWde0FDJDaF19Oy8YqgItZ1ZA2YltdjFY8mkzZPliVjxX14F5Cki/1Y27CL9
eHw3jMjaryrYxRRLTLW/81qHhYIFcitNxQUZ7EPZQh77+TB1Tdu1pQkbgeMl8VRLEAkBe1PL6idK
Ut55GMhhXbzrTZcftUa3blmaBOUicHFSMluXeGI77nk8O9Pf5SFGdd1iL5Rbw01MJ6tnVL1YEtKl
YvaWrn19U101AES3mfR5XgM/WnkhZS3axGrpNqEfb6u6io/oI8wNptcXESK9J1kjPhIPo1COUI5M
+fCZFhWCSYc5H3wVlI/udEjVmH0zl3dIhON/5ZN4ZA/JISkof2WTfzmp2gwWuz2WYRMxMP8Vy29D
7uafKGmnBxex3aag46F0hD3UNh/rK+YuRfdyrxAiso0H62OlbtUFa+HVwuejcbvoj9TECIcrkoHz
BMMP1DItqL0ZsoWvJsBhxtbjLDgzOH6rcdPDaPhCn8vud+SfStLiNUO6HFg1WDLih6+aYUHJD+tb
LHzS6ox/oUYURt2x3Vlv/Jl5wmb0MfrFEwNRAltoVrX8NkqvvlgjxFfd6NPAKp0n5La/1QBeMhyh
42fIYJDrIvBp6/RxVsk/ljDpQ1HVcl9k6YblCuBRUf6peWP3Q10IVvFGgCX6bLdaSYq6kRx1WtRN
aBn/EjdhYIQOmorPU0EK7ZceGGci8d/OwyAF4isbK6dyv+GCgRId0l3jptzmhWTmvMi/F0Xmz6Hh
EJueNWO9daXxZqesbBjnuYHpsfKCemgEA8Nx+kVOn2hkL5XphtiGc8uOkccfmY9cZHHjZmDYGvS1
4pggDGFRCefZYhVaBJr+WO+bnjVEpNRwBIenlsSFdNEwhy0Mg0GmftDb/7JRirtmtgxjaFnaztiA
a2K3P2b+gbmtu807+rOfdrGo/19olCL+dMgbfSySdyQg46aPFFyZ/LOKOo+6LUq3DTD4CzurQMxN
+zS181/N0risBRMpE5aaY3XRc0u+SlH4kITouTWz2Vspa8x4URAIN2ebZGS/0qjVt53V2vvKTt/F
gGNjJgrWNsnOBjt+67pi16mMX6sDPTGgAmWSXh7aDMxXZwxXa5z881xNb01RRDdKEqJS0fxUICTP
2Lp8grEUxDCrRsc2JPsGCfklm9xtMQ9tYJlMWy3upmqkv6oBNxNs+jRFOHRS72kyHMIJ3b4/zObw
y+RAfmgyfgkjJoiHL09LwpGOEuEM08eGJPGWrhlpqikrOmn2qpOa261FtXhOQEw0SSCwA3IIcbBy
ul7LBihYdyJIInzE6+k6t7ycq1OFEo0oBw2StYWqwIEqZ2iOOP/oTFfNP3IqhIf9qIuTU8n4XLCU
0Gzki9D2mDyau5orlI6VFQs7K+SAk1gOGSq1UXVomLwWSZE5nXU+RjJKDf8sUdecYcVtNTyQ58rz
86spChw5VDitNT7rstXvfJwlmzmTtEJkHJA7Bnwdvf9OoFV6ikauWB4/aGexf+sKLm1/DM8AUW5t
IzLQIG24I6DsJEs4pSzgBzwHi01vKaLqvG7ODr341m0J+EyWbjlyPshjd28Vw2giEUj8EwOq7ByI
3fr3CKYWpzpEILw+NSMJKjMSyirz3n8GZI38JNX0ECNUuqzlcOv3Z+SZGuA2dBXzkAEMdEmedyKW
tbIMP4V8RCiYnVYJYe6HwwUCT3ytRrid+jQeSp2oUfIq3lITh0CCQEiY8j9DLzF6TcZx8pxvgATW
Ze02x9m812XhPWZata/1Do9FgoA6FOG9fbFzq3pcnyKrESgrdSKWjBb9pifz5Jx6JSYehpX5C+ba
d6QS3jNIO07KPjsxQmmOccNUYSy/tOIyEAqIBl4BjWXMaPvI4j3bRp6JLm1fx63DsEM4Ad9+nU/d
eUTOXGijhUaogES7PK91xkbYSm4kBTJBDc3PbjE6Ez/3lvVWFSD4MANCzA9zDN2wUOYT5h+6CARP
61kUtzLQvdDeW4JwsN60CZCm+qJslegJN6uYe61UO5zAxPSEfxq7esgcUz2sH3TUdRKvSP9XKFhD
Gbze69CF2xX6V0WxuJSUKFtNxs9F5d6Bq76QU38yHA2J0DKHjEenPrAxel6tvTHOIdHSzKLbP6yj
a90g11vlJ79omee62rhd67k8RvmLIpbB4DpPEkgVWCYdYrANzJHT+RI67GsNVf6YEttqTugHJjb3
sE/OVsqSQAcHk6YEuGKfw+puJ5g4jOm0bEosYiA3Di7uk3RQnq1H7PrrqlY/j+wHd5Ol6UehOzvk
XorMe4dsSdFnN8Z+L5UmSOikBkH9OaBIIEMcNE3ykDflnxlATim7o82Pe0Yp9BqNS0lPD7VrZRjd
TevTzXrzHBfpvyGdFbos1hTS+A81W/XzlWdekuzrATQ+o2SSAUmVSlj2BRrTOIKRPswMufxa3qmO
9DdhAM1EQ0lqtC3CmxMW52kQOYh+etO5ia7YC312HyVilVm/y+aXU/DZmctMECHee2xghmOM3Ret
dez9Ot+uvQlexW3hE30bLYIrVbOQWkbREl3kNkXYdoT1XHCvbDFB/F0Pl3Z5Xhn9dvzxECH00pIX
6m0lO/Pf2Dh+Z8QucqjzsjQZftrVjm/GnnNSCkobrMVzmfy4MRp0ghu9zsWSN5IHOkS8nSD+Zedq
cIwHeV0/AAQF8cP6v+CwWiTs0e/0qO7dJfMVnfyz6DwF+jS6enKwLy55fpe1DqAjKC4l2qMtgYgw
mIs+O6PYvSilEIavz0PVW8FagSJ5DAyzm2j0uxk4m1tcZ7t4MPF6HTQ8MeydeUeENz/XHegBIz8b
nsnoOCGbeN2ZrFesJK7vgUQonWVK4pAt0H7ySvbUQ9lwUlF/LXykRNFC0JaIM6uWkkaUaH5KLw7W
8YBIOUWg8m0ZuVVo9tjuOW6tOKl5z/IIQM9aBiJ9uIoYaN4461erVWwUHZMSFOWPM78Xowg8PIB/
IVVuYnDBW9ZnyXEQEppffkpaA4pCErM6YQywHTsi43xn/PLDEHUkz1EudGsrx9l7Khdpu8EdmQxV
BLuLa0QO83QZbetQpnFDWvg8BlLY9RXJe7CW96ShREfLY1cXe/NxnRX0tWPcsb89svUXm/WT76XJ
6pTs904nBaTXknjfRwhpqh7y1mh3xQVVQvww07YhGUFRNuaWfZKD9bXWWFql54duJEq21OsGv3ar
9jG863WMGImBXPe5nO683ESReOZPR1O13QtLxObIquEdQQkJFYszU2H53jns5xBsj+hdC44Ts2v1
fRQ5l7Ct0V0R0+wR0l31/D5ud1h9HW4R/mPOaf5R8HjNijBGjzDwrdXHdFr6PDF/JyLZnJtzJV3Y
AmxeYi15XAcUfae1jxCd7uXYmgRnapCER42UAc3uLt5MIb56/ybR5UAAqk1TCeeCohHkWURW8uIS
yZiLHYck7gM5sXeIc8J2zP+xd15Lchvbtv2X844dSHi8lnftqh2bLwg2yYb3Hl9/R2YrrkRqH+kH
zotCJNtUFYDMlWvNOWYUI22ib0Vay61HFWUvnfHsA+knt7132bAkK4QlzNyqf3HzD59oUsLKW4KJ
MaARKakRMA9EIGrW4ah7tIMfzKQL0WzTFSunmr9gHmL44aENUoZDYsIHQgOhiEP3HMd6crXC0du1
sk/U5s2Lr7Eu9+34HgoyiYqO1T5ESI6gOh+Qz2jZxhodnaEXM/6mFTQkKbV22pQ9RW3xg5GkTQTX
fHAJcuxGLkw5jYQDWCjegYDBKUjXS6H5lyJ6r8Jm37g8Ney7+mPZ5PojzPopp6GlV62/6v2QoqvV
J4BV/pMNgOqUdhRnpY5QgakKUBSfdvFoYpOjRG8uU5F8U86BquUKSL5IbUT2Rv1ViDUb2Xqtnxvd
CG8jWukMU1mCZV0qOd8ddm/EbFiIScAAwO1ysJOadOJAtFNi15zB2vlrOy5PMTiuzvG/OhSrK8Ra
8ECD7MtECABaqgE2ptN/HcOyO4ZDNO7sqIWnS8XNB7FycuDs2sLJz5hMGoKaholfB4HZVSRtK3/Z
uFTRWncYIBph411IyZUxNua6dGi9FN6eqUnC2WmGYZbZ4znuhItoOHmIisS/y99BrparlByu2GK2
YcLw7XsnOMdPeTP3x0qLeTBSZBFWRtQyGZpfIqsqd7hlPgK/mbZlpiOU4hJZ3tlIBn3j+GHxgfPF
PtAv9i6YhjYEtzw2xTjuaxD2juG6j2Tr1UcG7zdqX63byj1nunfPVCq8oY0ASMBtCGWefIZmjnFo
F/3Uiti+qpuuGOeCfDTvNWdme2ncCNajL6oNxEWxAcUSc4grNiziJgahYEVIOzd7Rn+BONZ95s63
CHt5x7l+Mmcn2QgquS2E2WXbMJ15IKd3cagVpvQV4eZ3BCDt3YBGvwoJxHIhD6+XXos5D3L6jLQt
yjRMOaIC1qX3NHFHCeWR6xp0RFDQyYzGXpbfokblaxYLsdn0etXx1HYY8U0lEz/IDzUVCH4BK6lO
Hqpfu9DNZysTX7O5ekxwT+zx9sRb2lb+KkjGch+amUAsbGAkbbMXMRkkPNcMnWrjux5ZyaEzuomf
Uu1aSH/3zKWNh2YwmFESzGGN7tdQ804K8ZBU1rloaIUsrLAorNEzEobRYGozyVVZnFPZIr0K54K0
J97sUdNzDE+z7q4NFAo8Cajw5ZODhYypTcJECrLCEpnhXbKI76IbUTKmiBuamRs5tFmPHNpWEVNu
VYkUDZJjtz8QDZIdDd3/ntozQl5rfPRIgrFQa6sCtInaV692m1NvDQj/kHnwfc1DapYj6V8yrZTZ
w0wYyYrbFI5Hz/4mOrc9c0B6GODE7h1iaGi7kS4O05sGIEaJg7sgKheYvbeY9NOzPRJ2LCaHuJEi
by7JHFzjoyXrrsbN6xNXFVc5ydR4FkbkyYb34PbfUCCVZE4M5jYhasXxmFWmHbAJOQ1TIKYiq56r
APtpwuZKVorRckhlaQoSl25PSqow75shI+Kx/Cnzvem49HAWLKQErjfG2zmxp41D6PLWGjpeqTc2
By1MUTDCRd6i8sXoUNGpzypruNOGigAa2/2mRoGmmfx0EXueUnt4VgMBbeQx7EVbXVg1N2XHg0f2
E/oJjZBD1zGOKoK7hVPCWFnrt4Ik1zDAyYtHr+Q5DN8ttwXFbwJCVU27IhY0Ie3hYyTNUWOaAKgW
euFcmAIf8M6AiHWC11zvK3uBg2Cy9Nd1fldYhrs3q+KqXPQCm7g6cDpEBDp0z64Js3y5nTVmtR/l
dNCMGZzmc2bu8JJcaM7iKZKWbVZK9A5MWQUbyaFKyRcs07E4dSi3GVijXu2SL36SZUBmcWQX3Xf1
bbkxvwZi1E8l5W1OYv1tYUJoGkJD7Jx6GG7QH+rvQCPgg3fMn+uCOwWf/RQ5HOetpn8ZcT6sARc+
kkkS4bUvWDjIUrEyPcMU2P9x6p4M6nMnsOp157sbvTIRy/bYstO5fcxMmyCLHkbv2C3OGiXouUTD
fxNEtJ/HSUycXjf7gJn+DfZWLkhd2ee29S4pw5AbMs+sdQSbf5MHrb2P9Am/ptydMbn1DyLfe0V/
aqHun22I3WfGhufZLKPHWtMugUkPp8lpyFl9393PNm+9CcDlhvY1aOGWNEZDdnYyMJ1xppZGGjLN
xpx5JBEbvH/ucyisMf3X48BsAHkFxLfP/ahY2mE/yR/J3t0zzwe7nDD2GpH+bKdg8e+WWaxNqXiy
eGrNlBQYm0XloAEe2gDtWbYKBOHpD4q8ASzFOSJYpWs1dxYEiiTZOBOKzSILM8SIK7fGiJbpCOSZ
aKVHPcXeFfl4MsA11wfJG3bK1wppUOEG+pXL9qn4GKbkJCy9Ogmte2oGDzsHmxaeZPDmHuOq+Uvj
dfOdpzdXVSkH9O3XQ+BjBtTCap8Go7vrS/KyowXVUhp9AHAbkImb5bbEMbGzZhJyta+WATA0w9bE
iJPp1f/8Sev7L4Ax8XfmDGpOA0MHXD3uSMVO+QtQCKDFODVs8GuDTFjKMYt6vG7Mm7wYS3wuVC9E
oNLdNuhVjp2DuGPW4707LuJcfjKu/g+tyDXsmvn6M4zL4q+kRAnx+t/RiltCHov42+/f8IlWNLz/
sJehirBs8PCSZfQ/f5AVDfEfjyaf61OKer6NZP1PsKL/H8fxTcTaAniU4cmboSXGTjIX3f/YgpOt
b7vqp/FPioH5OxPzzz//gq2TGKo/SUYwA13mv/CHhA05iJX4N8zSEi0JZNNQbBTXWoULVgNyRR0U
ncpRmSyOdi1aVFK6frbO9Gw13qsi+/otISbFYN/NjKHA0fjlFqdQ9hmGoMjUIl8ZuQdBVQoRLSc9
EtYyHIsluwQWBRyoODRqMtnwL5/+f3lU/pYkYOo2bXHHcuEhOZ7rSlbfXx6VAXh1gq2LCh64yieC
t568x9AL+s2kWaBrEPHPhh6gDwjgj4AjUGF3SRwd/ZK4Id2K3sC4BSd87R9LbbxidmhRu6EE7sLi
EOrNXeOSE/vPr9v8lSHoIv9xbKQRpuEIgJe29RszbPTGNEF9Em+ZCgQr4Q7oUe9MUtTbJu/PJSXx
FuPatkyCWwTm07ZqwOAbJL1uer2BZi4DemU6q5PDXs89OU7DpsboHkMGR1qM42RAzvzRoAGMHl6s
rAPnx+ZIYB7iPB+RGuAJzr6emNfUIY8GuRyjZ3z88/uENfm3u45LZFnCFUBguZl/42eNbleP5Jnq
m2TSX4xqmJkU0Q+zIi6Xyne0tXa4+IGPkI6WpAkwSRdvi+0m+yH0tE1dfDilQHOnD+ta051VKeLH
jHy03cDWIwkk9lbF4ynUv8xFnt1pWRNKsPWmqFznVQ1Zt6ymVdIs+AIHEe5clG8rgtq7tUROpRYf
doHdZ61+rF2DkKm7btmpWB9n1KtDOTAuqxmqueVEzHJRuduMnIkJARjuTKeBuxSsB8nMMcyBwWo9
6gfdqJ4CWDG7IpRdyiDDXcnW5rSYNFLdB82GwGRl1A0lA7jCVTzg7mgL9+pXPgyRyf4ZC/BcEQr6
z98NVmlTMH9f83HzWmeAyn4f7tGeyS+olp0jgz8no/iZDulbJAe7DcCYmdRtJuwVvmqZm4vV1itQ
ZddV/mowLtdskgSSiumGHXIUlY1BFY7VtFXFGZjJ4IIIABn0x5Bs3Vl7WpqX4VsxUolxhjgz+6p3
oehePMx+KqqYmZAx4Kq9ENOpAVchLgVJSb+iW85cXvL6I0LjMNVkyLeTeaQCgimdB8OjvmhfI/TR
0GHcn+oyJHTPKYOZSEYBuHsEX2cv9R8a1tGVH7nDXu9iFMbyFyZYVbYBZXwr870yS7sWOHOCwQtR
Q8poCHn5EhmXvpB4o/kmecZRU52zJj3Yo9jMOsjNwh++q2gqt+BvW+MVDzxph22un23J0/fM5Bgu
y3ez1ZCzAgmZSkCo80gHgNYA9PFRnm3lZ9jJp7SY8me82H+A8BMd35clzO/q+nlG8g4V/n22eRD8
nvNhGm0VMF9FbhsNPcaazDgiZVGn10aF43V4zt2MyOKBaTpp2mtiQnwAmOmJMMDvsRM+xTIEYQyQ
NHJSJJGV9VZFZeg9mm9GDyryTm+jF2PyaOGNHIqioeC2Nrv23JTFikC3JyfpTupexhQ8JsWtP8wg
riRONprGdgP8Pvl8fOOkajfqweycQ0gbdu8RNkFnFD150hBMbdYet2zBb/dDex2bwcVNvB/qluhK
KBso0j6/PzEWb884niktshgyDeRiXgn+tY+zzWc2rgxrLvtvrYXIu3HA2ah7tW0h2Hn9/Z9fo+7e
RIY4hGlDrzTkgVcXn0zHcqshqlw5R46YuA81MtgqmibEe5vrvuutDU2d+xg20YrRm41iE3dEE5LW
4giWnzhaZpJCKOjlpVdvXP1fhqieoWvVExrl36jFKJCfgYp0UL9avTP1ZQ1tjnU6BFjsY0B2Mo9U
N0T8AM4YTTURH2VtXxeJdSdPY+PoBHgnJrhBKHndVn25+tEkWSRS1tHze/2nxd7L7CLOuDNziUBb
ZWH+Qwubp96s+es4RZg7N0dXvgmzQjk4OV6MHoE/6izNwGkMqE4T+WAu5FcZQxfhiwhtQvzCMNzi
bGJOn/Um2CjvPRDJ6ww0ejuWz2E30y2Tz7QjZNdkpLmLWIskXIL5tmH2XmTajlB4ZpCcqFdxQ26B
UfuIwjDzESC6nx0d5zbRuiNmyvXMjHGdO2ZEkc9YjMJh5ZjOlvlICUeYp6rUUbCPmebBhtxnduHc
4E9T3P7JpX830eNN5ZLh+u6lT7x7laJq+sO3FLt+JkevwasTcGVVOkbWp8/mMj/Rgx0IRavaVxqD
zREkZ8C9M+/L2C7IrHMFfkKyXzdBNFd3acmKkrTnQj6JiGCIyxWtuKiXJ5r2SA77R+wwJTRxa/Qd
Ug8rGl+c+Dmp8ZAVU+Iz7O8+c2ZqiTsekRbS7GbCNGUL+VQoiVlOBtGiidEkQ87TdwPSTak2YeGS
G38wdMsqWerXArn73i2ZGLoZ6LKMx9POBW5GjdRU9ea1al9pEn4kL1KVjckB7gMoMnV7oqbo/cQH
+lGyDvH5ythbArpAqNUl8BSyJ7i7VMKJCpxRuMLWsjEy19N9Bbt4I/uLjVx/J9f19oiO7/NWw93c
O7dFw51W9Qsa32I2rsUY31gWljW5VRHwka0MQzuoJ0NtXOOwTKvextTLxiZ/70Rpt1JyS1zf+oq0
Az8wdi4NwY3BU7sLHHGzLASNOuFIMzDDGIaCdZABGxX8J1kIrWhwkV5gEgL0jc5xs2kjrH1Sw70Y
uLA+E6V8KisSz8HkYKI4NnW/d3q4U/T7DkmDU8N1gKPMGpe9y5Ar0oqNaQu2xn1k3/D81p95FEPu
YDZ2omNfuQWPDFoq+SBVTp4cgSK6IHThRiW+2W0zy3liEko8zDzoB1mgqS91W99dJUSiCc8SpxG7
jV67r3pVLyd1d2X1fFcm41avX2czGA8zHcut5tH6ssW2nuaDmWDebwZEZI34UMuThih/VYwhpouV
K7jmoIXNFYwTXKwt4lmzIt9lYtqyVhGfWtrRT6zAtBlcI3kNtKcxLeot87vWWuiYheUCtoLtFBdc
TTPpaySIRBaJPR6nGP4kzxnbhE5c4VDmT6pUbS3ykGqvTc4ta36JOJkgnums0jWntBLr2MuvupVc
08l5VR9E6dgojGfxrPY+zY1AfaDsQVoOKoBlNeMDDix0MmONlFB9kkWAP4F49h2BRNIArnfrDqkY
voDpS2UMO9HXB0AFeH54U9zq7V4ARsTlsFhcPrGuM65LnHOUtrwGtFjOPegS+drI7Gz5PSzxHfLe
9PNjQR2Jbh5mnh3hApFVmOO6T7EMm0prWDFRJIUIDrd+bqJfaIRNShE/ZaiQWKDb/ZR6yodQ/V8U
ERTp+gZeD3lbjCPPKikzh9JfWGqd5ohjnuIjMTG71E2B2svsd4XhDZsq0e/dshnOGAgK70ntgiqe
I3bN57B9jJ0bFUfpytIQVAlJKTEim5SJXdG4VODe/ExIM8OoFP2/+jVq/xzlWqPSVUp0fRk+Rds1
13mI77DDUtlOhJ6oO8xOkQDicWjhaTy243xbe8177aH5D7i/bG0ksHdMsehddZDGyC9I2UiQfIB6
oLQfm6MlGL/ncfwRtwjqpgxgJB+UwVR9bSbxjYpzUndFLz+DsXc+xtSfP8NS1VJiFyAPzebaLuzm
E3Hm3OTTfW39mCPEGuo91JH5rTPjXeuwtKnVilyS7pMSLTKDQC8KvEgu6tX30MpwjMtiz1SVCDtx
L8kiapNQi36jZ2eg76zA9Pw2au1CYLzsglLqj7qc9B6u3+gubx5p7WyFQLSrkgNQXQNs6q3TvHhP
KgOOBO3k3w6WMnHgr6d8DpZknnAcpnlEvMPvwScR+SHMlUW4bXvrXOVFjlkDhbfD7IQPcKf5yylN
MfWG5lnVxVXUP6TkJa/bjqElod/LXqW9jIIN24YQ0WrajeFSMwf2mB84UUAi6tGI2t5q1IZ6o/S8
ZpftU+CP6zQWjzwCw8b3fwys23swt2+qvFzg8P3z4dL4lSGsDtFM9TxhemCE6Tn/RrL3qfltwMGo
aGZu1ygnEEwLORspuZ9WjeQvRBpnQfl6qbUp/3lAmcsHq9DS7lXdkOqIftsqISVbjldzSXUJm+YI
cZ6lFGeAWgqIyz1Sha0h0WSQSyEHyWP3P78b81e68x/vBpIEIiPfsRzVFfxLK8MpqB6XhVCntNh0
sf3RWx08LgM/VAhQKBzDe9GQOqi3mC1xDaGEl2fiSveOpBsRbDdnd7E+PucaOgV1t6rHJtP88eD4
NbA54w2iwMbT85myKax3cmKStJ29sscSD6s/sUdR6XV0lDcIitSHqtCWtbUfou///HbF3zoggt6H
sC2aXkSHeN5vF2/s9IUTVup8quMxoXabaGABnln18VcSV2wMHFmiYTeJ0+ynj6MWEm0+FyVhOtrL
P78a05V9iF+eG16OQZPMJhXB5xLI5+ovn/4Y664fysxL3xE/mDlH+3jRqGQrWaMFRO1h0pCjk2km
BbGOSGsEsb2ri9DZ2oFz7+siY/Qmbpcw4Nzc6QzaPeDBQTodA4vMrsjiG4f2Rh1tgjT+2iaUWETf
XTgGsTvLBZqTjdcAQVLb71DLMT4EjnqfyJTBqkKZ3vfLStWuqprQUHAc3aB/sABqsh6znyRju9dt
+BKGTuccpx0GVH6yeiw8Tu+4I/WGPrgKqgsZaMugOKgntvcttThnxP6wow8frWt5xJL1YJKk+D3C
j7aYrtxR58+zVGdu2fDf1T4B3CKhuUDbpMGS206wpkKHpZAkWqmfV/dRE7MZ1hPnJl8QUzfO5E+3
y7gP8JadVI9RX0ZMhCTFyrOfOsSSUXgNSvY7KACrNIODlNRo6rthrtcj7q2KPL1M07eTyb6mguiD
SmY5BrwSuJOk57GThCM4WK2pd8wZTiMsburi9kUV+qpvQAzC7ZJQqapAMeLz2CfH+GeYOhfIdm+m
jeo3dTGYt0kIwMI3ACkHKN7sodunpcMgzcB+2EXPobPHmTV+llhTKbZZb72rfPacYNJLk8f3TYjF
E4wN2uD0ip0HwQlZfrfLTCupJMeeYC9CcZ3kA9PcRgdaNDb2KcqsaGN47Fcq8TCsZiBAI62rJtKe
ckrJQSxPoUGFIa8WBd1wAJ+iMVxkzVaSkxbO4X7WjlqM2IqpNPGI2rgbWkwGFvXmOtBbSrx7FeMo
HEU3KYmAAXVaEQcm18asQy9eRhVhY9D3V0wsXtQa60xQS5H3/VBLUerO9Cy0+nNzFgFL5M+8oc3T
Yt0GzcWG0rq4AAO9fgi1+MmN4QKaKPpWEzmMK9edr+E8uydh9+uajFX8jgT5jTYMTCndRn1O8hoz
0VagRlKr91hyIljo6ag327XYdONJxmf608n2Bu9i/VAFQKwhpid7Q9VHqpybEWe1dF3BKZ2TIrp+
9q1l6y/T0RKz0FgNJKxpLiliEDpn+bIXHW7B3nOPamF1ou6uouzDEELDGFUS/DzZmCPti1jAMeK3
lZ6xh2YJJIJjfjrFUKrIw+rL+tGPUmsXmJx5wybBNybv+c7SbhO0dWt1xtM8AOsVIts5L4LTGDWo
TzDeDSL9mdeLhhV7FJdgMYDq4i+A2sGl4TCq5WxZrhXegLQD40GSjkrLE01qrvSpDtSJTqelTsRl
QleNhSUETrTr/U0fkWBaxWdaJCGIAcw5bssYH+so3yo32CKAmlDWlJp/dglDeqe4J15F3UWrBXgT
I24THAnSnQVCBg99QiFBCVXtKuE/czYCScsxtUz8h6q0FxzxASplkHiqEu4zVog8psXX4XuwK0Qj
bZfkR4Zcey1HAuY0E5+ur/Hj7HuD5IitoDmvOmJWM9Zypt/TRfVPYLKpBqwCOagW8fDz+lMPF6Yf
QdKufN8/eXIPh35ZrLGPXPTFvYOyfG/ZxYdqY0Fo6bY9W1/oNSBoHGlqI8xMvvVRrhJAvArSley9
0EOmcsH0eXeNZiPObX/fvg/BvZc077EsSxj5v05pd1B3raqY1BOD5pFGNAX4yjEmazdq4uDZjrio
gwbJrl/gMC57o7bf+2X414QVFUzy255H8eRTO3kelKHf54xmge3SKCAOzK4uLoWF3oxw91IefrrS
+aM/b8ktx8iCC+61cDQ+TywF+G/YYeBsrCzSL8GWpaykjQuEj/2cm9mbW76ARRqQ740TA98xupQb
6rbmYHeRK3ejAVuao+qiWhPIK9AMSwu8L6h4WkKenPJZPWiY6oHM+Gt5wKE3gwqbw14v27m9OzRH
DPTrIPFwgsqr4mqYRfKpWolacLPLyF5XXmfNy/ZimoKVOkYUJoZaeCEImKutgN5lQGNbW8arnk7i
M5VhgszvOqgkhShvJjE+YgZ69mPvWRX8ZkHfAUXBH11IVeNPtBM2NlPb0QM+rVmEz6JHu3GN6OCS
SNAT+E0HQdsbVNqbBr871oaN3KLkp2GN2pcw9sbPJv3//6ezoKe3Ux1TP6tJv3Jh+8vuI/GvJsZT
jTASbsi4tmhzSOJastdlkcjxiegZ2+yu/1wnib+XSaaumzQESULxXPF7HArepgkvyQDvk7kAsZ7a
FoDqk2VPtJLUJZGnNOo+EiwQx7Q1vnwoYf2/jP3E32plYXiuXKYcm3qMxLpfqzXcxMjIs9AFTMpA
RjWRjCx+dPFNysOXuoUzb/g66PN3rQeDGfTJmUwIeXBhoY4DegrNkB3/5dNx5Az11yfK1A1qPcth
xotZ97cq0o888i+la6ARQF/y9MZI8GXoY/SljJtVznK0V1UHKkqGdK0frooe1bDfs8/h6RjCNFqP
toC8w5hEZqqqr14mcTQNDwqvU6Dd/qFpyJdnO/2a60u0yrg/xDPkkW07rmtjfAtcuqPaTFOzCQNm
MtXV6Y1nDnS0LG6wSnPXuSUSJOjlpq/fdh67E3zn85CL6hZ1eCzdcOD+7mHbFWc0iTBP9MPQ0ySe
tBFUrR3bJxHMz73QWXELNDCJq/EdnJzVEzvLFmJSczgcOUfXgtZ1DK5w54/vs9s5iJ7nlyk3n73w
DQVO+NnJH8pK2u+S6wSv5YCfic4nL4zW2UvXS5Vkab5NnOw/z29usc9aNqZRzpQF1oRisuiCy0dj
kiS6NIIvkMXztR7p+jAcfUKKBJ9fHpn6eYrk5gvn1kPw5rN9g4i0N2at74Su/6TiuMSwSoBk0H9s
6z1/QY0nINir0Q3ZKPWWWu1zfknMvb13L8ZEn1itDVUcPtlR+5YV1oM6PX4+otXwPpfimzz80wr9
qYWfuXqqAlRjRZ+k7HBilZ3oRWkB3lTN/WzLqts5jIg/vJQ6N7O63+XBT0pF6U9S4Kuegy7XvBHx
PNLi7UChggmM7oz8bYlzQeAEfr05dHQ+uhEUt3wS1IRNvezWGbdJYyM0KxkOtLV1q/a63g3f7dni
1M9KJceArecX/9K0+PsUX8j0JxfVhK3C3n4bEsP3DZchR3Qbyq657SRflvQr2L3XRN42KqtdXVq1
VagxJuk9cl7AYqNeZbhEP43JvuBU8V6g5v5arww+sGbIHK///LgbvysqTIE8x2P/tNFBYav9Lf8t
IClP18bBhG9Oqoc6GBkt+bsNoX9+A+7F7TlAqumJ3V/nTh7c5eZqyLOS0VlXo6+WbeQGT+qJqZbh
7NtBs/ts2dF+dDHFrmy5Stj0rTt/vKus4hnx2FYNApn//VsX4r+srJZcUh3DpFtuWbac5//lHAxX
qOgdG2KeGpGmGSV6JJx7nAu0TkZM1qmFEUy1fdvC3o+TZM8J6x7sOGMBOY/QZuO5peD6F1WUKT/N
X9dWyyH4SrC8ehbdrd/0K24mE7jS0dmEQflsMbdZZp5931MTWBhMWBpuOybLyUADRJ03k4RGfyrn
8RQLy8hCS4QKMBtTHHPmlfvsQ56f1L6lGiZqSla57cMYJeZ2lt1eVQqqrqywdUpBIP8tIod/iSum
1fC3doiBQII35RuyAYQX7dfPHUTQ3EPxpm8Hehp4e8MIqSRfYAkYdYv5wxg52LmMPHQsiWiB913s
PjgtXJk0PYVNkT+O07Pjls9e5/vnUgYcoPc76EOJU9LWrbP6TwjJiHn1hsMZwURJ9DUHKnkn6o2o
mvlSWztdry5A1O2TDveid29dB7JJ7fjftYxEHPxG12xgOCpIaHLSeWvdwFKKdnxUCbxYnjKRO4c4
BCYYEPAyUATwmoNuhW7BXg+D1qwtLVyOLS2CRQz9NjRTztIjgwP67k+lfcO8l+ncxD6Hk3mTzUI8
6emNLzo+d61ZDp073vmW7MDqnX/B8bvF1RRcSsiKa19LkL/U2g9hDw+WU4SkosbnhhSLA/4SdwPD
pzFme6V5dXKctfQGjF24EVk58apsPESUspu6R18OsgFPV6ptEMqcOHbvU107NVp2aPAvDuNL7s37
jq5i7F9jqwExBUbcDdiHlru0TW86JDZiEyDvkPS4OCx+mCGQL6v/WFh8kT9vcp8WbBRVErwzAmf/
8DTtKQm9u6jfuiO3pglDgg0lTCzSXlwGY2WEAYg7kFgOdC2rNuseCrIXmJJPqwj7C6MQoIrapZjN
uzbODjHMGGezNAa9GxIxkuQwZ/Mp1753+bHOSW1FYf7VAwq6gjG1gRb4heHuDlTjK4N5P9rMzya5
Aw4NM0gI+WOLRSYRgtMxqHggZLEXIc41tlWFSrV0b5qz8dHb5q0+OZzNq/togs/godpvDrzUlS5u
kBvXlPWF86NOhhvgmk6/rHciZ1iWWqubObnxqy8juiV03uZtoEE4JjrRnXbyc8zCl6HLN6NTHgvq
/cXD8CGGD3esmGdeXBwIxuIS+SY1osbBArS4imLsxhYyfMmwAurLb8TMzu1bPKfNPifu2t/qY7ih
aPeaW4S8F0SitzMuz6gfJJFt5afagY8YJgy6nQBSa8GPFA5C+I55jcgw0E4xJZrr34R1foGddWYw
wpzWObcEqqX88LK23m1QJlrvfstQFAflj6HF12WlxxkQypD694sOZRaF8ra2x8fJgh2eVhbD+YHU
3mgDq/rGbfJdF013jtHBcLZfAuYIepydeVlvBNlcbd5tFhBbk95jTYACab8Af/2iERA1JN6hHD1n
BduNDO/hXEw4S/MKY1ZOOFgaWJzPC9LDrMPkcIA3utuanv/kLacox53m6AazXANyB6E+NmzjHA9v
UNPFCsYTM8etEdGttVNqy3qIDiWYg76JN75RXzHRIjK52NkEj9x/CA39mHv3yIHvxjEgU+cLKqS1
ZZfXtDTXgP3fdEu7EIgFuGfErUbMHejlCVKP1t5XS0WIRvFmS4oBAfM4uGk05MVpcsp9UBR3BrmQ
adnedHjpw/AhDpB+Q1irPLGv610Z65fIM+/iLH1Yyuh1coJ7v+ghXUpni7aSQ2KcLiwkGzZ5CuNg
l2J40pjmRj6biQb4P0RRbZA0/OA38de0Eu9+DPPO0rvrWPnnyb9oEU00iSsoH0vy/kwy34dXM/op
oudzUZSruG+3kpVUZ9ZGf4w956EIN3fG8I2XPgV4CU2a3c+99RwU+B3cj9IacfQZuyw8LB05bn3J
INulbDC31YX5A5DQfuXddLj5fOMRZwT+xmC+Gs13vbrXMfFoBulaPPLdjCV52lVQGQp81MGcPeAX
JohHrp/heqTXKxOMKVUCmAH+guq7ax57+m9Fn94RK7gKdWJqxn3XFefAx/aMbaeEiIitGvXVTIRW
FoIjBmcpOlLI2lPDA13haXIFSViI8dLhvUOEjkHu3FrhDnoDtq7g7HGFPNdEKO8eogoZmfWwmN8n
KCnT0FxtLOMtRATc66vRqsAHZadQDp3QfmliuHhauS/Cj9qf6URfltrfiEFAlOo2PvFKnvtmAU/w
QiQkRr/1yX+gu0+cz21Lms1gt+CwhjUUjX1WMH9HxN60xVoP7qPghh7UoRaAX40Uu8hex8gLff2+
xzxt4nRr7Yae5/tQGVjNmiN27o3pWFQcfAZNepomGDzmtoy0aj26KLR9egf0ttnFrT1ORQzghnds
SqzezEE1sWwSryUdreP00JKrNtBzszUMMvrVsF8TZJmgglbjANAoBNj1UdZnX64keIYW/Mmu9wM7
wto4CYPTH3lIxBpBrI1xODCts53vvenAOCnPnOkx7b6IyOMA15LgfCdGOuJo+ZxlH82vXQxIJ92a
gQbwVz+604dN8ysyFuk5XMPXfI19ilE72DZl+9TzEkVYhoC4dcQDNFbK9mox1NVQDky02FAzbmdR
PIf6/NjoqPd8ANx8dCd7WE6jNm3RqPGM0TLM1paOy6ROIvR1FWAW/Y5IEywE9V408VonW8/y2n2u
4Voc3rolMAgnIOy3qMYzAK073TS+w2S/6GZ1ACvI5gxA12d7McFC+ecAzFVhuuBorPsqSr9Dj8MR
VXbIRQr3JXUDgjInAbuc9m35w9JlKEwho5B5P737Ovrls5v2JxxEoKrTxyWWkUzIPYVI7o2XHAq0
o12XbtoYgXmLM83aVHHzaInwvsHBQq/S+lEKMHsRtOrC5mZe2vQy6O7BLJNrP970kF4i83lwflRD
cTbwn2TUqIab4q6VTWHqGph3ojq1xWsPyRSCxT4qDHbOHWlt6zktv5mD2BG/8tZ4zgZ2KSZgj8jD
NH3AqTosydlj0GeQ48AY9z6yLCafGYSvZQNy5l7wrd6b69rblPXM14nGOaPYuonNdO/w0Uv7b0gQ
pMYIpF7K59TrLiUJgZRB9nvdee910J+cpYzBwQ2nIQSJh6vjbEAK3lI1LTRpAW42obgymCY8LdPf
FhT0SA4p2wayWR8S6yDYg0Y/JUdOyEgUQ2dtScR7l00ookOQBlbRUAdEJqK0Td44+jeUZwiASCqe
/Cw4EVWMtmYeXMKjiuYyAqxg7RiLc+Vwqo6ifD6mhYgRlYT1wdCC/8feeexWrmRZ9FcaPWeBNkgO
enK9kXcp5YRII9GTQW++vleECt1AATXoeQ8yke8ppbyXl4yIc87eaxvPbTCvG2Md5gvOivhFiHI4
OkUgd/qroiAQA5/IZSyXuNsaPT67vqjYi/jWyAtJU65mYq/UfxJraF6ls5Sb77+cLZ+CHLPdiKSE
eMs1fxF+zgYczMUlbGJQXpSVOB2xqncRdNVcXHHRVW8gtwtwItC9naks38xp6E9BK2eChwoJC6E3
tvPo4feXhKvov9JaHdhZiE1H/QNmerksECukmXkt3/yMBa0jtu6iv+ooMThJD9aN/mqYoQwmL4C6
lbhi9FjRj7C29/nUoBR3I7KCBMzjzTKdMocTRfSxRMvvzuTVVwpPZb7JOj072J1E+ZRBjuVxMMi5
Rho2+MuJuRH20IoAeQ78IybpqfijIlaaRzIlO4Jx5FGQe8aWNR6mDuo5QcpV0O7c0XkO/NXZHGaX
UTBTrfcMVROTrfTH1P2ldXwx5+o5CaIG9QUrKWZalJqEE04AWjmTbJj3H11j/QzYadUvq21gKjKb
mILx0Jjk3xaS2DkYXxbhieiJ0AC1vNjilEz2dCjgnHoV4QfBUAJGhv8sFqBt8wEYCuO4JH4Nne4w
2N2+AuSZ+tFTA2l9s2TrZayhl4PBMJAQVCBuUBvEx34dLotd/kzMQzSs4qDUT0lHiie20m1QbyPs
cz7K2a0vUQESr4Kq0noMgViSo3Prb5B5kpxkG8iDRPwBHBhVK2lQSCPTHQGqWNuD9Y7sgg/WnEs4
VY9OSY4HPX/SKdsQeRBrVMVQYW3RwNr71GW1hffzAOvDNqcR0XlHF1yKW6aYSMIYdQ8T8bFIxrOL
mfwQbcDOz0yKpJj5z2AytHXy8GbGSS5w+hvNQx323Bb1euxNZ+d2KOxarJCz9NtjAdi4YcS84wgP
+4ZIUKJe2yX4rDgehA0eXXnukuIpK4NbwOtbI/fectT8zYR0tMYpboub1nN2y+SBVUg2vtk/uw1o
5b+SHxpL95Pp8gZsAw45/0TB+1pV5cHOvIgUAeM4A4tFK9rsfYy9tu1s+56+Vr4QNdrX65uHJbw1
m09boexbPwOMxtluakf4L4oC7/JAxx561CxhZMWG5g753ZSiPvAiPKe1I99rNkLIPM6DsezQUe6j
oNjT9R4JCuJkE40hlBDAWGv3tC4xqA8kj3OTvPrw+BbZXdwMWEuVZdZRvjmF4RLiuIEpWd+lA6FP
abIvczu8NQRrRINO7RYfycPQPDpizQgS9chYVUm0FBl6ridssdIHKHaNtMXVMiQJX8r731t9erQq
oSi6yRmfPeEbANtPTFewj807tJFPdW/Uyzns/Z6liEAhO2kueb3can3kqsYUhlh/RHBfrgU88k0U
O+6+rYIJ+nl0WRzCG4qxjXZ+bpt3SC7FNlm76KNBxwZGyoivZuFsPU5U6bFQXd7S8ZrbaSDTErQd
vyPnn7Yl0dAXR8V6EGtIDblEzyti6WNsyeZEuvl1WZroSqrc1WKCQs3G+Jt2k3PsG9O52kPAvj2Q
bENzbTwlFq49pjeQPQPXgyHi/yiJZiY/gKZvbPYPgRN+5oDbBtzIaIY5n4+kH9wYJdtimruPk8U5
aBid8aSFsWMxOse2iq/6mg72ASr5RpYOLC3XtenprwvyWxfJBV3mjexXkn590O/BfpZhvf0WRes+
ZtANZLVivqZsqNHEG7+qLnisluivhZ6eySTKujU2P9e4euZs4u30pZSIf/cLnZaaKYBAAuwstc2a
Nr1qu4NuhGoBA/FeWIPRcfQcLl2fqan620EuMMpHxj4SFIgYRr9H2KTdzjR3ZmcvXHIXaOBDxM/D
j2l0Oaas3XlUrMZx8Lr9n1Ir5nPH2q11OX5P1kxI8NuYxMAjuKfokhYlj2E+XseQbHkH3aJZI7M3
IcMQcUc+COpv7RnoWsSUiAL6G1R0oRrPuUl4atPmrfQNYniMbt8YLSirMnjVGlLdoC4TbKGLHWQ7
LQMN6TBtOO0cwwpNmpcAFFCSFf1+geV+QjSrrrPlfotn9XwehNGnj88eSwnU01RlMqt/XIs0tFzh
fxuF+p3Xpb+FUW1+D5X0T7ZX02ASOe7168rsyngx4/nW63FFK3tNEYSMXSiv9EeCgquklY6xg3ER
GQDtI/sTw6hvwYX+K4mFeWANUFEGBYMIQxm3MC40LHDz1ldSeOJy2A3JCsf5uikyWe2kKH705Lxs
mrJ7HFWPX0/6a8c8TUnSHtLp7A3kdc7zn15NCCxmDt/uA3OzqCUstzyCERgQqZmqtLCFwXjb5G7u
gkLrHjHqc35WY4XYjj/ssjtqAYaPE4oBqQpcSLdtSGpOMOcXH0nqjrm93GS+STpZoKWWRguagjnn
zDJlZPk5V4danwPK1L1rRUI3WG9rt14h35XfGgU4Q+QkYOMh07T7oW0U6/okRLbeqhGtfou6V2u3
Evi1MI96fdKTgHhunulECK2BgSz7d8xY/fUVi52wPU4pACclENUKEN1tj9HWO+NS0MhBAaoVBHpa
s4Ttbmk7ipjQJMQOo4OWkBiIw5G90x70EcNsDYsyTYYg0SbvzTBo0Wulqr7cWrMeAdGJy/UsDFeQ
7GMKtIUh3AZaDQZ5kWyoJmYwAkyPUWEvm240qP2G8mYewOBbaryshx16Bvbt+zDWLzKiKxpexssY
dt9q+6rNDMpF2t6k9SgJIOQHmzzZkOe2cc9qi9pJk1l+HDPZj5A/jSwjFGJiMyeFT2ImN50GV3D+
YpIaVGTwONNWy0u07TMaGBNVVXIeTfZP7M6cINRP7T3n1UtbVkDVXacTzWCNkZO2HyrEmePUgHxs
WgBqxq0n2jPFEjnLXyiJGJIMBCpZtKe3+n5IyOnlBkQ6PVq0cIzj92RP2HKbxFCif3RpJ3d6lqjH
X8KsWQhgSBo4IcpjG8T5KW1LmxuG+5aIw+CoP4d5QFHTpi96cRChOtYN9Klbg7vOrE4LiUhdT03s
pvT07O5e+0fakcm+GrDBewSXUfeHoomvyQRdocAxsrWd8KQ/noIeHaYS9K7fm7Bjdxs2s/D78fck
Z/bZB30Y0z4NUa7AOzaYp8TTxuvkYytZi+wutp8AabDKsEx/K230TCuf8ewlJz0MCufu77CW3lZN
4eowfDEH7yVI/QOsc47CSp+W+4T9GPmMmWTB7aqMEdFUdwi5+JkMShh34/lU2hsQpwNldT4eXBYU
NS//XjRDhCoGO3HQ1y0pPQNnYwvaFHb0babYmHqRd9u2IVfO7476hm/hhgI3utc/PUqxKHpjrnAR
ggHzSAfZzsa/ce1+TLEwCDUkm0pJ3LOMVBl3KrkM9W/LWe9kKT8smlZJ2L7XCXbc1GZC71kElOXO
s0O668l0m3jTxXJnmFKe4U3gNGOaWzdlQsHbwYri+dYPmMkJ6mxz5NT3kAm5i/BL8lSKbDi0nP2G
2L71K4dpg+3+HGIBgXUoGQ7ISaKCUv6lHjPKFoX8Rq+SWjKulwl9m2c2Z64IW6YZWHdaeZagt9gN
viSiooBRRh4KFInmNiqRCAEf5xDHJuyL+d4FXKRNeGMhHIKOKHKAEAcEUUi51UteToY0yjSBbYpb
GGfuemrahCmnmwC2kjlxWw0x9kg9lQ7hyBTxQ6qDfB7gekyZ7c+j9TX5r83Y0mJovT+uQVptNA0/
4TgfKqFy63iiNy4qT7rKjBWBXwOGWUS1BUpQ77xE7C3hEJC3UkowoaPlls/eMbCIk9BvRD/++iE0
DUxpuQ37AXmVsRwZZp/CuK6/DRTlCNpfxp7J9GLd9UrcmBHivWldbstZWcgi51c5rEdYMmTSq+cW
RigJNCS1KOWYOYa03XncuJ6/9YBOD4H1cqGXPP252LgI9k7bXPTnT3LLX8MCgqoPalp75Qh0tvZH
JSbyHtSpse8Rutm4jVBm+Xf6jeixrNoMhWefJQoYFBjppxAeqigyzgFkvg5KRdnQ+p5BpNx2XbPR
wr8sIiIsrWjhEauml3+9IZk5+LE4JNOIXTaxPXQS+HS42jihAyvahBUzm1oNsfWMXhMGjUcmKk9p
nf4YDDM6uEg69REhzz12rwSaOwmv+uV+L1IOspFpMcHqGTzsfi254UsONTH66I2+Svrm1CqmooK2
TNZrfxnakz5SatXuVMXvqTd86W1GrzpZHz6aKDe+dx8EWpA+UtDN9HuRWqrPOQD7C/YLjMCmWkNx
yFbqXCX7ITHrvWIV1bua/gS1lEEUye8qpuWo915z9ljkxR2n9Kf/3Yz7KNgthPwcs5Zuq99OJ20O
cZSUTOQ/8cAR342ReyUHbR8rL7CSVHqpe7NQMlHlI2/sqpVY39q9VWuk38UYuIHXwpbke9W9ZaBr
2FRxdslpP0Si+BgxdR1LnuPGWqqTvlaZHBeUmtFZP+gjPTTWTUS+uMJIMU1cxuLEc2+02EOrG1uy
xjZzPET/NMLW47CdluFVC020BrEghWorWu/eSkA75sq2rUkyZoY/LV4IZpeTf8IAvwsc4zpl9tOC
c1wvbZ7So2r3mt5dCg+SkX2fK0ewlr4Fkg8aLfBfqJQkIfslSjt8nklJXCGs4ZmrftC789oOdIrN
eZviGu591hq3tENMiBwdkbV3nP+Ns37C0HLKvf1nkMiX4ih9c4zsbI0Z3bUigKPsuNVW3xnaCqgt
ZQkBlkf98IqCiaXpTw8ZMZLaRat0N+vIaQdA3VOXJ68uOfdrTotGqdYcQkQ5EkBqxNywTZeI2G4e
+/85LgQoIFaE6XMX7tOxeOWdEr7rirPnzS/dmvUcB3iZIup+LFTd9sB7VxpoApzRr8ZH1ybXYGyR
ORv1H6d3+kdiG5QDilUyDtDVV0F8hzF/H1qwEyY77bkJ/mqpheYn6AviE8lCs4Y+U/6+TsN0skdk
AVKVGqh5b1KXMFJLyXe1J0zfaBojoBUooY23rPTjFfZ2EX3EKy6Ndj0C2mC21Q6fWuc5JMqfGaFs
d8wqOTaO+SB8uqeZlzAqaMXNAmmribhXa9M+drK+ycG97LNM7DqlkFJv2eklDpax/zad9T07Ydz4
Lx5IBuDr/VZfbzcc3sZOJa2zJqmHRMsW9Smpil/ctWYNs1oD8/xPfWfoo4G+CPqg3auqTT9pS+09
BZEAVad+iNrb6OrRmf6nMsn2ki9Beov+SrTQhV8grydjY53YoQhSVLIdQmBU3aN2ApOypZ13Zigu
jd8/m1ZyzIjz0gqmtjLRl7TDl1FzDF0IWY/jaDhOEyD0Msq6A4MAHmFEw0pb972CKQdwMLiHeoBF
a5j2TTMs1UGrNceWsTj0JntTcrG+D/bTHNA56Atq0+VB1wGELBCB0hBzpp9AvYZnfpnum/772Nel
w63RRR32BRxFcE1uKPBuRFbeRcp/pKUmrp29QbBl/iSUf3swU3SRnFcmSzwioXqv8/6GPsC3Zo1x
43sTecfI8yghzXqnV4d+aH/rT84up6ditk6O1fg8p5zFtCRU2ZLCtXYxPzif+lyllx19jsh6EZJ8
2hNvx+BhYUCudG5am7suHbiGCT+28kNpc4mH2xStUfUtJtMq7H5UBk+zueq6Vt/wegOr6vhBpS5E
nvmWhkThrW/6rp9WShsITgSSFO73gjAht436av/azIa9adX9k0vKXTqwx9wpScZxkJtlyGnSzvwx
RcGX3jWwaqlUcOYYgVHudeWuheqRWT5EYfVzrTACpH0fPjAGiZERqiI+NYFpRXK9TUX/xC0vN4Xx
1SqvsUnxqD/HJRf9PgYCQzwyJxVjq4v8aPQ5UaMb1NcOgDb4p0cCEaLLMBjwYSpaWOD19I2hliZp
tRB6c0QFyfK+xgtrCR7GE8k0jwTI4U0uYK9mRX7Vb3UyghenyN5E0sFzlEzP9L9VZ4V5GTxBmIjy
JJJzpD4b1kRgcF+tEVI607PWS7/+300Yc3LN/I2ooVXw2gzDyHbG6L4b2dWYzOaiCyxvLjDXpsds
Ne1D5NJwHGrkEton67JwqqVCf1jqD5mqBTSImhDydGLm1brxczmvhMyql2LauCeYdXzbQvVuNyxF
TR8i/6IheYuapzqbglQvdQzXR8mF1EG6G5Lhh+0SqKeOOFzZ2DDoiWNyQNrP2hvNTrVFenJjkg51
k9vwrgFs0VVky/bQTASsl1E9LzDSn0fKJ7q4VbbvvdE4uKN8iUfZXKPAegpWc/inaZWKkrpl6Ah5
0oMYjpp6Hdc3vX59mSdjjokUKEHu0otKuvdIEoq80AyvyM7MevczXvOPpoisp3Q6xnMIv15VUZ6o
H+cVuHggkJYr8syESokyD0Ng3pK66psE5HocHATCKcbyEWlcg50SfVCS2kiYDezXtS9QNYhVMuXu
d2aCuHOOGWwE8kn73CkVpqtX0FzVH5YwkMsA9KNS55bTqtMhoyYdgbjmrn+r91scfZT92pSB3XgC
2Nmuzkvjpq9JZ38lJkkZaoPXNbO/pIjmU6QFevkgbqTc+8l6LTJW7zzgXcBAipkmGg+tR5/HyOWj
5/KBFJXJPECyTwrCrhUpYW6YsbPzurCG/XFTZ+wxRNST3nT05VtSWd6+tNJjMvKT44GWT8lcU5/H
fDjyQUhr30PDMXMuPxlOiUFj7J6y3n+mTcWloV4toiG675Xkq8nlKXRGXLQMqEoApOeM1tjKXtxV
UblzyHxmSg8oqXJWAUGf6Hdnauk1J8PRGtvw4AMR2gkoPx66AiLAh+LQlizCEyNTJxglXhGafLYv
yj05Ew8F8PEDg+Nfxuz6h86m01/5J6D9bDBT9puc22mH2ffD91pyHezyMqKBGRrQM7mRV4ehvWJI
u1JysdwFWbRjUnpPfNTrZCT5MSGuKIOdbrZZs0niPj5mDo+XITyCM2H27aBurhmZclngE9SIpWdp
hubaIBUTVX6xW3rAxTAys8YENRh5THMXyTVZgkTHZJAkQEI8BbHwz9nafk4TWVStBx9j6tJrEhMx
u3QQcogW8/xgv6YzQyynNs42d+I2Ir897kFH2HAztjSkCPWQ5KYrRlIuH7oylNvBlsE+i/fDZPa3
kQOT0Ys8dB/eIx6TksKf7tJcEVbUU2DsLEK77WSGZzwnJ+tMrEu5W1bjIog3IRjDeeZ5iLsvEtP/
JC1PyWjN7tWZ3Id+bt5XkNz7cYKiqn+TdGDqTrIK20Z9IM3ngQ4TDevB+VrBlJ5yue4cY27OkW8e
ys5CZ4dSVQz+wDCaj7YrgWxxZSq8taR3LrE9nGcErWVCLFIReA/CDZ47T/p4apd4szIf78fpR9OV
N5VHc8j2UfF3tvEu/RgalCdn8h9VrF8w/AzC5lcYE2LS+hXypoKz3opC2h5ysAfZUJy60B6YEHoR
UzdaDg66k6lOXsMFhFKAMoQWs/2QV9lKMliCwDciV6SBqwKVfxvMEp+5qucYP/2K/fiRkThqwAU/
TNWVQGSTv7hOSZTFXA8J/toGSboPUSXj4JmKTQBGtpmHkXohmzdRf03KkX7hEDJu9uJt0R+z255I
5GNGnb13MrJsk1Z9X5M6akZyzLIRgr2fASi2DIwTId68eSo+KDa84zq0bwZ91nUCAtLW7wSWtQd0
egdkdzS6wmcn/usjprghiAD5YDBf/akL3wb7V9g4f705dA5JnP5Ozdm+TTHY2WuU3L2hNF5h1TMC
wjoE7onWluPXuz6g9kYfj8iAwiVn3I7aiPQM6rfVt8ms8ZPngSkAwBZ8Bz6I8saySe6unXDHZP5t
sODk9+gdK+A/Z1dmoEhgn02tNW6WxhpvLdADE56kPCP3JEsQ4ocg/n3pvs/0cK7VqPpCHSMSgH3g
caPsT1gY6dkt++DiOxMZo7AjU05RCEIoOYhYK6Udb+2GNp6ZM1hO6q/cn0GclsOZ3lh2nZuRt5GC
i20IxaRppuLwxAofIqhAg6HVUlVBXVaoGWOCJcfcvKmdgAwc4lTpYtj7zhveyELzjp0A3QNubg8t
KLoJ6BG5id+cJ1++0oo7OgBvt8LDpFZGtsBgnMSE+U3dbUaP3uic5SL8skcTxuTepNtxaYMKZw93
IYsbGov82qWmCstFkFaGIyoejwshw5hQFIPUoFpVRn7jfhsD/p8++W/pkxid/j19crt+/kn+4+lT
Dr+LFL/9J9x11Ht//+s/fb7vG0JpBf8IhGnipggJDDFdgTVq+uz6//pPy/4HJRQ+C+xSDkmcijlY
0WVTpEnrH6YHuNIHpiCC0FXkyn9CKN3gH55rh1ZoeXyb57n+/wVCCfvvXy1SCPgDbfbA9++AqPgX
gwEAdF5aFlTbJhnBvKJas/qquk4q+KmXiI87UNqiRG5hmNlj3f0oaRxszXRc99IZUrL6Vvomdc4c
MyDdiCPkBgrVm22V+ZmaYC+T8rk38LGsRKDgxH/KTAz8nlm950/Ir/54Q22h5qLZVuZXCLVnv499
Cj0mdXlgExxQMW7mLDWSsLERyNIoy+2XloBLy8qBUBcbh0QlTqnmryEusi2Bh0YKfSlNIAIOFrwQ
EF4jTc4q2AxOej+2ifekDlGxTSMkQXy+M6Ki3S4zcKk12gZSEjK41hPoLvJokOozG8phgCH1hnBI
mBltaB9s4FF0A5zHqCdTTHZ3vuxnHE7XkqwCVvSeUXYhoDyw0S8hCiUzYlwowwSpH0LmTT8773Gu
4h39iwi8L7tBmjLIAmBy/VeEtOLXLvnquvKd6tg+TssqtjbhEzkxH7Fd3vuYaDbgzm8ZY2CxCMZ9
1BNWhhqoMH1woF6IKtIhiYSAk2Njrb+zwvjhME7H8N5hL5svnbkQ+4NHEU7YO5Hyp8g95NVnkk3o
Ii16zUuM56FDj+uEuBepMZEvVyRyW+RHZBfCklAaVsNrRzh3U88/Xe+8hOIXT4KngrYOCzTrazmH
HJYy4DVLO+17cu7p2y5ggYKPwGVPqHMas33sPEZTf5ja8mfutAzOHovcek7THCFDbpOMUVS/GWal
G9K2nrJJNZdojsz0XjdtyEYK17Q7hNG8qwRLrsixyLmo2rGXdPdlxmipH9Ny56e86Tl89FbysMcC
T/7qZKcovKPR8Np2qIlRGpERk6OQrbNLbyFJ4wqP15IaeUREsptKkKwTeTixR/hik1J2FzV3pWt8
1iLjXHJBvfIjtpklMBxGF7n+FOl6MSknt1E43so+/s3o7mY1guo8TMsZifOyRalMAtAcf8higFno
roiBJFc7H2ci/RqK5Vnpgchxrfuj701IFUhwCBz42aL7Wp34LvLcE2kRuRlHGBO3wDPTE4mKjGcy
+S5XKoWsmCO27GpbOu52MUlQAAutzL2muSlX0jSNIr7UxCBYDt2mysLMG6mhoeGqU396avgFAYGE
p5hwxz4Lb4aGNKIBLIgwEfcsloIX2G/Mum7G2LsZgE2Uc+AfioW4W6jr+3phZWCGMR8A11KRL02x
WXP/h+EPyCt7cb/K9hpP8rYJ5DZuoA/5OSIFTE3GFmUMdDBMEZuyoTHk4OpFu+0Xey+h7E5QV84I
3/cGZnmapIf1b+ElKIE7hW/ndmrz/DaOM3x2wco1WcRBpqt1G7kkvkWYFpF0tb514GBM90SSglGR
iJVy0tgaN2IusVLON7Eprdssg/YNrBQPRX4RzlzuAfVHO6tWsWDOM7k5zilNX3rWPBhdgqmYlX9M
a0TywcCof/aIdRyC5zEMh6PpK/GoOpUaTgV/3a7kJWuHSzp148nzIKyNa4j2u0JVHWVXRtDudvU5
3bVecTGJV9/YLWrmyF/uSY4n8aWAG26WZA/TYIX+gcZqOkUzFmzX+VWlEHeHGpL9vN7rZGw/Cs7O
jJPFNxyOdriLMXXA1gC6hWoPYRp22OGN6B93W3gvRM7SsC6DP6NJ69UI++fIXDnYjqceD2+sPhQ/
IHo3cBEWOsvrHE1PND4U7rG2btBlrrzxfr64dy1O68i1HqQX3jnO/MdJs24z2hPZJVamxBtw9seX
dvG7e2uMRyrA/mD2HrkBo303J219dJ3hb1kSGz+i6EKFhDaVhHiG+iAWlGZOMNllnRrH6VV4wS5D
sMQoG3Bj42BTYRnMtq5fEu3zQisOsb6FgoRVZ2cE/nCf1eIuWsXNOFjDqU3GRztBFVXBUbBb9ybP
hmDve8m9uRjvyA5cuv2svCOS7Q295b8D0LzzujZM963xEGbQGnC7o8S12fUY3Niu7M9NjR0JigjG
t8lfIJByTJVFDJFsEsYpXIPPbEAHyUl/3dmloAb94L6oNhVHwvsR93qcOMHJ6OR9S3APomGKzJHk
xQ7pfiZod2Y5ngH/fvaQckUdJ2jZRq8pa+KQB9Exm7Lm3LOiEVh0mQ2v2CdpdPKn6Wfa2QfPYMo1
dXQ0EzMBs5dKNOcZutSZOriv8cpUqQJYtTXajhQvgR/NWPfXL7ObfiGWKajdLUin8VM7ufdGULoH
LwzOUZ8Ee9n4v0rO6pBo+BQBQV8tZ7jJ6zE/DeE1TOP1aIzXrPDuGr/IjimGrtBJzqU7/syML6qT
h8IFGjLTG9t3tfUsRH8meY+8ISSrAwm/KKaCt9qo801dEDOAPe5kieTJlxOtgJJ7HZ5DxfCPNEe7
2E0u2VpEFuc36Yr+DuPXsy+9l7pNBMreVjGXIvfUzqzjHWamvFzaE3kRW6e31oNWCLVR715ZmdHz
EcIYUJ5eCZ+Z7iOPRyEDppEFufcr9f29yDAcLcJgapsdi74imaw3LmSabRs7D14YPc17SiBaKQJt
qSuril5AsxyCkdifeK3MfYnCtJxL+zQ5vIYZECz8mYkoxuYn5VC7HVKcaRXHEjbpqWBmmp7rqepu
BjAFFpGO28HFQj2tOHaqOrqLTHaf0TQSFJgs8KhOu3myzmtS/QJfSGBigTWFufDtmHYV2qehOjjp
TJbHNN4sFr7+KiOWXE6osRPZ3g5gTg8yQsbqjcEv6WB4s3LYoGsuht1EBgOPPyCtJWiuK4+AGYfh
OSWweQ3N5dwh36Udxpbt4fGoBWIIxpZbmbQppzgEKSnbw87LawIqu16pJOjoBgnBF3NiPjFY/XLn
uLiTofMzQEF+pEeZH+YWIQabKkDH/gZUlXsI6YqAW867Q5ssxi2D8GO3NtmPVhF3EzD+RAApMfTq
oY3lfDhGYrmHlssQoLRuYz9EPePu8zUnesKidRQUM0kEiX+ykgw7T09jNA+VloIwge9/ooRg69dK
PDqL6eT2lvtUr81+Jbn5JKIJGb5PBF7lY5N00TuUy2uWqnaWeSnKqoW3NRVPblsivK6SQenpw+1M
a/AUToDIcicFyzrRtSmn8CDW9VksETaapshP0uBpNcroKokHPflBE1/y5q+om3CLiCC+eNVyUxNt
d6wyIuKtdSQrOOggb5MhPEw3FCnVbQdY88GIefSrwb9ZHRr3Dft/FmVAboceoxLZridLAtZBWfyL
6mK9DSfrtkmqS7661alGyN2DINq7jnk2R/lkRnlwDQx0EYjIrvDq692ui5rh6qVWQqg9hqWo6Jp7
I41vaSjQYmI8dRUCxxV6W8X9IyzWdDEVmqbtHfIx5pq0yFokuoS2+MULxZPSMl0ou+pCy/2zsLJg
H1a0JFy5dNfMTcTGcgQWRy81jpE1/OmmFCiYZeS0yINTBcsW0FNjMTIii62X5sWusQrVZtXu28a4
z9o+gw9FZDfGh2HyYffVnyYTxLVUzhT62FV/U3YM32bgcBtTYKVbOGfVmfEmO3zihLtQRswERiUN
yVEoYDa10149sZxn0HIVtHuaoebPOqVlCZF+PDjLtJ3L2duJEiFHH89Htw2dbWywDI+C0xIBV7FM
b/DNpvsew0uocmUQ58IBXU4eKLJDZMUbn+YpRweOD604pCvjvLKmzb4Y9QVbB6b+FtCcj9+iS0ua
mR3BQtQxNVpBZvvW54BOGbrgJ+fR4lDw/kjfQ8Tv5pdGFDnR8M1pNHqOBjAqYH9Pt20fUSMUb6gg
ELeE1e/UwsXatANFkr32p9oYImh3DqZHWhpbt0WvDtxz+YVkzlw26G9QqkaE6w6sThtD7mLLRt0n
zXm3xDx4GcHWoBSQV+Da+F24LYgsb3mMpH8v43nYDsb0FrVWs1n65TXspLuPSoLFjLmkpxoEGawZ
cXYXA+PhTJ48c328FL4VwneKd2PbsxDI9pkW4kJd5hih2HZyyPZyYraSrus9o8/miLmWdXrKb3xc
iZGfjM9roTIhIXAkLclUop//+A1avd6W1EOVywwLBXRAQPXCXDxjKE4ReR2wadYgVKBjfrmGTUOT
U3Jr1US2GMz3YRbH3WjRweVQzfTgp7QB0wWucn9h1Mij6Aql/RkVTX5nELdKnfjlvrqcEXeTrGHN
kgV3TKQ4mA65N3m27Gaz21vHksirjVtlr0PC5B9+u4uwnbNnB5dCvYKZYT/grxqLM1yTrYOueC4Y
RHV8AHvl+BqalSJ9Fr+U0TseAwNhB73VaXI/o49sfJtm5szdxHsYcuRhHmLvKqPdWkdLc3ZX3NON
/xGOCHitEtfnFL1JM/9deJybVlX6J59pwZ/jiUw+Z3xce3Z2PwYSn0zVfezWIa647mKyszoe7qE4
dba2KB8XwVKcSh6sOjq0ffPLM9yfbZEfyBg+pnO9d/rmgBISa1VC2M4yLn+6xfkyCEuUCd+3zBiX
DBPrqEBFS5kK9MrnESpz3K2xwYv6TZuF7Oi+CbbJYL8FWExWsBJbRC6PY0ZqVB5P92OdOeewogxN
zTHCYSR30iclvfaBxEehPAezf3RE/dDkEJqxRFeY9Jw/0pIZvUDGBwLiWeYTSsnUxkWNWIJR4TC1
BY3iBwUI7hoUcBhl97PpHvOUrFEomWSm0ZDAIv4SY9KVucfWEtLfNT5aP59ZjfK/o0cnu2zS2yRQ
VYTd3UQ52QhGcHI8867rJXmEfoRZmYER0I8jRuqj18W/fLdpz4Gbv89riB/QnT+aKKaSC8arscpf
zANiRrgkf9c2U9CWfa8s6tc+sf7GIcd5J7bQwSfwymJD8va8+gX9XERSMO2ZxqA7kk4FgE0qTvLY
Gp6/sd/NLbYio0Qea6j8cLuKD15BDyWt8bUPbbcSimf/mFv33ssSc49u72FhCDba7a+KNFUa+vXA
yxhh5oiWEyxNWwu0oijsU+DgOF6to+kN4r/ZO7fltpUty/5Kf0CjApkAMoF+JEFSJEVdrYv1grAl
C/f7HV9fAz5V0ftonzqOfu8Xh+29LYlkInPlWnOOiQu3z3aW7fhZCaNHd3eT6/WUrRizCWjadkmy
i7hWM5Ub1uEs1AGVP5fo2Q6Dw1xJ6foTG2PT0oBK88TEFfZYFNLiwUStxIAYs74mV4TK+qBpNBmh
RxaiM3xMAudJS826ddLoLU3D5FBLsqVbV1+pPoPUtreDZYQ/Y83bsqAKWCrw2PgvgE8V36XIbrXT
Yj0N7Z1B347hHf9ZzZvcKuydF4+C5rSyTiVJHUVArHQ3EANj40GdzQGgfZiVyMBjNHH2OgkLimxX
9ifXuK9ikuaUxCyKmLav90nED7Nk0+OUqp+N2Yudk5D17EpjS+wlUprQt63sPBThhxXDcC1i2hzL
GmHN5bgXn5KR8h7tIWHDo0fedMthWbnNeWjLZ3JXYA3r+Uwr6WF0ad4UybxhpjdiYWLUkXvMU3Nm
AocKR1YTxs7u9/8h2xLfNOJdGYLMME1u4YqILwevDW7GXTQ2CIUF3jQ58QARD/fk9nRYBs58qu22
OlH0XzBRzkeAOg+o3/unrF/N5mVX73IcYT0cmW+W2C0yWbZWW4+4yvpz7DWcvya3zR7s+GqBuFVd
0mwZ1781tkNIQ/Os05RUQ3nTRnjr8ZRn6Cj7DKlaZlUDasMbKgp2EDWQsEUPrSuATEGQ4q5iv0Wp
k+7GIrlxbWY3TsB8bikxdxryZ7Dw/Gd6JHG1RJkivrf1W1qXxyFMMr9pibCDv+I7bNB+kTnLIc/D
u6Cf9Y0z5eS/RsDphUW1UX8LM3pEqg7vcLQaFAVJzqscNpAh90OG3D5rC1JuZHfgZt2pPH0G6g78
EAQoMesxM7Jouo7sBWk3gw34uOFOLUN8mF0UbRMYj4G/31Xt7HdpGFwpcdO6nGNusqKbZWXt0QG+
sNH6aeKEFyT0d2Q4ReexB3oxFYxh5mX6nGLjPCNGI6x4IhWzcXdyYG9b070NmjebekE0s6CaD1kX
d9OsGZuWBKlNMYGUSfWoesa5MZccpp3AXhfzPa1h+wEPiva6Ri8Z4MHG/BP5tqI/Y1NpzR17uWzJ
yVhqdaizKsdac0TZbaCzwMUnIrrXzSpmzADkGhWO744sRYvwQ0Tu8XQAf+h3klhB0ixeeoFeHD9t
YsKFkdOL5ZaRr8PR3CY9aW6eXZ67FKtjTVWnHML8Mkd1QEq4WA3JXZlMbKx8Yb4zBwSO172m3WX3
3Xw9OO6LvWA/7ONxOaQQXja9oq3JOaqiiIQ3sxy3ym5fkrTJL4XE2ugk1UE3BB5PKj1z272vbDhd
3VK8FTUgUrCJz+PQ/WKO3ImSUyaLLoHuihvDCy4j4jYnSwleXtn2jOc3nPY/SqxbvugpxJJ8z6A0
32V1+9Knw2drTzTYu/Qmoeuz77zmzSlJ48WFBsCZtB609O0WWy6dP2AaFOfpVnWj5y9pUALw4HUH
VbGFKMbok4bCVhEI0nR8Wsk8fY6o6u9kah7Zt04cEmhXCbINYsS8HrqmyCAbYhS0t3QOLL1kpAxu
ZY/+ovEHMtZXAtsd/e1H0U8cYxWCnNQxCBSFHgILdaJzlpUnPefDE7eRq9BysaDJEI6gThDmxluy
KB6I4qWsNZNPlghK8bZZ8FLjkFL0ayIuLIxACB82ESMalgnCJFXbjuPtCq4yzR9aZH5VZDF3zJpY
3ymKt7En7oognull8acpst9Mo4SSUd2nvcY7G/fGtk2Nj0UVd7nmsAwFnQ8XRFU45vtJVhd34Kai
SwchRPEN8zFWX5lku9k5lzXRi9kKGSizzC8eQUrRYAduuB6OBC0/S7X3Upp/Zt4ZmDWR7KQ67IiP
gQBGWvKVvUhk4LQYNmYZQS2Ys0s4/NC1m/pFPO0jyex0ZupgakLOm1UYk9+nCOq2Rj39kD1lG05r
hI+9eTVZ0d4E5byZJuKfYp7LPFTZKU1omceVc6VaosvW5cGNJa9uOw/Ga1fkFxPD/CXpZwEoomzQ
ws7bwPDQzNIfLJuBKgVKHk04hp9hn1YHoyR+a0kFSZbdpbKs4YA6/TYWwTeHPWpbGCxdO3y3IrQf
dADTzQDG8qCN7BtenxX7SMlgTslDF2RsK2NRbRFo1GgcDe/KUNhSc9dFIdLZpyg2kfK0IY8+DaWu
wENXRyU6kgi0TpfIbe2s3JjlWAxQdZN2kUeLi70S81vVEmEo4wS/TDrSbB+vqQd6vNv0YPtyJthE
BA+8ww0eIKm3RqIvnABiV4ryYazRBXALewtlXOzdZEQWPvldYIiTduAgjNhF1S0HHjVio86QOl0k
F544sHMjmnezF+S2Ozla+a6T8Xtmj9h/UlAw5mLdkmhCspnbsUIHmuqC3muGr4ZeTJth0Fyg6tOX
gMqbpeW2s6blXmYWwVndFckQuluxyzWMzdQb36QKX/BHYCVpXoSHF4WRGMP0ln8tq/s5VC/gqpla
VYhdZg0PJKYOVSj+W2p5zM6azGSmh2i6vG3V4XBvCTovJYVA3VnLVpLOCTfIe3CkvsoyxibC4B8v
WKfJqGK3dXkG0onbCi51geghwaTjcksrwFf5oqsfop+mHdKVWeKBPni4ZqR4zcZEU2By4tbinIyF
3g0IijYj8Bq3yDH6JVF1xfRyXy7Fk414gPbZsK9k9iKAWJ2PQ+Y0mzTlZMr7wldLo/futahMvE10
l5aWISW2m4fOMJDhF8FOwbvylxFE5wByDAvCzDEXH/Ax8FFJ6znvbvHogqisNmEyvwxlFtBbM1GM
SP2A7xwIG+/tljmAH+SJd9fRzSfo1usYYZlj1p9FaOf7oJ6tLeS4NxOhWoC66xQLRk/khvHNqwb9
ltk8uVP3TcxSbeu6pC9Wwbo3AxzVhiMPbCSAJ0brZiEp1+cmHk27uSdxlvaMD+CHOxKXDfpUADKa
l8pBGlHkR5cS7VRRoU94ZE3UnvuRtTiq/EcS2++1qgva7jxukVZvbiVa7PpAYzu2zKFmqTQV86lO
FZY/Ys3hjpSW/mB4/S5hkEThXj3qaCKtJxzv6M9fa8xEQlBLOnj+yyCgDxo50aEBL0vo2hsYmEta
/lxIJqqHYp83+iXKuxsT7cxB2ukbocqfvHIiSCb5GBbc/QJreJgZal4NofeZNdNZBrSsCv1qMb8M
ggYJUH/tWXT40n58KObk2hAzJ22/dTIEaKlCsRpEGgHkyEXYQ6sUttaLiVTLdppqW67H1dq3LZCT
bwpdwxSyJ0IAaxMTdiRvIkGSa9wLRu1Eyx1Ea+qNwA4VG0js4pTwXFrWO2OMcf155B8X8qwagaVd
+G6O1KhwBVk6FhA1ZUwXu2JWUbUeAnszeGmhCW8X03qJsSbYlUnlsSS3GeLCjTFH4Q1fYFNNVXeG
j3qHYwjkA2BeC+gRfTT7BbML1j1SrbZpDXcQ/8N7t7Sncc4Cv536z6wzGhoAFCWeTp9MXctjETwW
sUF0lfMrd7zyRHLrC1qbHEq6QHw+Cqx485qjysFHmdZwBBnkFVtdmvo1yiuySezXAYjYTomW3i2b
xuB9oA47jgXrNZud9wZZ8BoO9gpexvaTYiX4R67mYpDA/bDM+9AkN15r4n3SAFF50uDVXFT9IykD
mgfZt/WAoylO8E4MGPDApuDXm1533wsb77TuaXkmEmxXND5aTTwfUswdldbXtORQOFTxiQ3mvS2I
uYka5O3Kpf+f4w9VBCbIAlq+YVOgi/G5yQxFw0ndVlFxj+LwxVaU3pWsxwPx4Mm2b+UpCwMqIdu4
uMxRGowZZgccocEzrtDUuVFAgy6g+9UszuM0iRwgBcrhMqVoEhiPZZs/Fz29hdSTL2mWfUJPP1dL
/xznJXi3iFgXMNK82vnSUmRBYN41EdICaVJjTFgTaRl8mEVq0sE/JnP/Xmh63/WHQ1bP1mm4aapG
3og6PydGVV7FS/5e6e6689BEzjo04eJCTh1mblEx+i1WeVvu+s7cs+31x8EIbgvXfY4oq5zeeG0C
b9llqFS2TkuIdB6/Wg7uGgAVNCTKKxNl8MY8KkJNMUz2SL+4Vm+7qfItHd9qoj03tFRPDYbA0i3h
iqfGSbTzvqtymFOu1tB6vI03Zv40jJEflCBZIEGbOalLbU2jxq8jQ/AFsbAJ2kt9fAy7RWwnWxKK
U+hPVHaRby2CjzDP7qrJ9se8wriQaZYeYwymzCCYEp+wOJ5AuC183ew4Re677tVpcpjOjR6ovpSb
/s4ymcX3QBLOAhlvyh0KbRk5gLNjnnUQHucQCRzhH8CbRr1tJqoLAjrOneJKoAym5sJIPkZtOBjK
8RDXWfc6sXb20uZ9tr28QgtTgewzlx9pRQJTERUZI2Sue0oZGhVuyzixWStOlziGBuwaliJ21/1Q
I/RsUy7uRF8uV9J5rxxHb9lZ011OR2qnnNA+GH360lomROM4KmB+QeQqBs4dNp+d5C69twtw8XGR
+HEWgBYh4mtNPDu4BlGKVkWiudVQwmY/mzUQjRgm+plMg+keS4YOTkUoIvoeMv+2NjsTr99a/FSl
j8XkIpsbkS3TaOBYL4C8SDf4DppNVy9zRxvI6yjCJt59MXdQwULrYTEFbDksg5vChB4YrttzyAG+
I87JrxL3Ma0L25/QEzAkpCYDSekHqnZoi952re63QWuCJCNhDTcs0r008gj/ZE9KFsQtArgPoxkW
JYDMDfQcYrQjTL3oUMONrYNHxciyKnXh0w58yY2CVtBEh6F5GG1E/2kUrXa57lNX9W2hOk1na+lp
KS5XSZOjj9VJiJHrUMhw2aKqmLe5KI6COfVJGeJGTPI5bkbgAHmwn43hnU/2YHuGycx6fd9Cvxn6
H0FGZwJOAh75IbVtSG9w/trkrRbippgHuSWKyETyOiEr5LjMx1PJBK1D6rPzevuV0Q42DhffTi8e
x+AbnbZ0O3sfQh6Rv0cGRnPLeOSDvkqN6hkW2Mcy6J3sVzoPt0lZM3avodlukH8hdU9eIoelZ4Ma
ppchKY7gS0yTdd3iGcKkTPuxXFwoL9gsawtynNmnd4VjXQidoP4sNctPfZgtg83SK9DbDcGlTlG9
r9epvuaOYj+BokODrlE48RByT9+NY0zzzowKX6KYguFFnGRp2cjRxIfB3ogco3gpl2xX2EwYlgnV
Tu4yj3W4BEfLxxB2vpPnCOQEP3qzmNdJ3TFCt566gPie1gCq6ba/anZhJPGaK2dMHnrYG/egsj6T
RR2yVLunIiBya+i+cZNyWtgzDuoAlVTbjnGN0ZY32qS1KUdtfRvBTXQKLGMgr/M6z+n7tT+Q0RNx
44ZbNdj5uUIFOuUq2WeDJkq52kdwsA1eGeZhE8ibLaRvg9bf2g4tVW+isi2t+R8hl5vIa0N/mTQJ
e8k5GrJqr5ld4Tf33lIRfiSWfh4RVQmvfHGQ8oTqAxF67g8S3Zw0TkmV4f0rqyckru8IRaYzcDNv
51n2u2HZj8gFsaKA7YuXAsyno492bFP8rDm/LDq2E/YYRz47NqS+rgI3F0Wy3S5M1mxh5Y+pN33Q
T8Vma1uXzEFvy0n6MZe2QfCbXaPUGdBxD9MpCXOk92H/czLoitNqvjTrB8TmF61ehuzg9pMkuTLL
DrJEFIYnn+KJTahxa3dnYq+/grezH6vhoScFF704jWwMFX5Z5M3WHZR3msDVy4UuPuJHyiekhoy3
Du0qyzDlut3jk4lanu8yW5yNCNujWxrGphqXbxapOmEzHoFToQTUCsd4Mqw7IS1FYXcf43enRb0x
RxgfDRHoQ8+q2mA4ICmZOuNmnmBShfhjgBFV+UY4JVtUVmGJYs8fOW6FKSgZkxm7N8xwBvDdkzdG
ExVNOm7ctJ1QZzrbIC8MP4uTiDTxFLU8dn4cfA8ysc1NpEKBqKeXG6SXII5ZcQy0bjEsnbOKWZon
+Vb5GBLDyiUswLG0WS5ZPbxOknFJgRpsg4gDGG1PXNxQA/VqcnbFCnQI+Wfvjo2QMC2W2zxbbC7s
Y7fCWk3yLL+bAwIQc2kPKMrjfYWDx+yLZNtRcNC09fwcguK1MnlDJF/X52aNdwQIgINNYE9MUqyi
q0pV78BJuZl0MBgThXKq02yvXmvfMLrcRyV4ebNEOZIHkA2iHAWTnupLmixPuimPdaJ4d9rHYUhu
EioBNY3xNSoUP/d6dYxDyhfL4cJkN9EHwpyXXEvAUzAAygBSgSkzQgWQZOQmkknXC0iYwU1aeOKI
14UcYmiB/poAzvN4muIXEYGeqAu6ATrsgVKBti2H3C+dseWOpM/x0DwFI/7uJrpKNc24HGhSxHm1
nwjnIIIH/JTB3J+VjaOp9CDs1t7PbB4v8USXsEalTuv+yRmiFeYZxPCuylcyVhhLhs6RQLGdLGgY
2zqGKTdO5Bk65ZEpjhIrbIEP6L4DfVFb36r5JSAnAQEE2gH6rGJC6eZ0Nbkv4ICKKLoe4++Bq6tj
NdONKFC7GN4D0ZwhnmXsEay7hGLvGJa0TomwoL06o8fvjGU39GDU4yDeIR/Md5HUBd79SxxGdysa
BfW/hHu2Fg6T3Z+TgOlJXXGf1lO6Q0UbAmWMi5MraqKWSLSzeuxK6DB2lb1qTXrco6CJUelSYQWo
d3E2ojRkqpuGKIIZAq8nZXeqjd6lQxbiWC0010jQHxDrfkGufODKQE3ftkfoBxs8ZA/ZgvgOAdJq
hSrgZRXHbizvc++JRt7KMDMZwHB8GIEjb+kUUsxNZb1FsferkdF7M6KcRRaxUSMd5rTrsWxYNNbb
5CM0mDhrh/EQeofNyF/T7xx7RkPybRYjVwb7xTbTzyybYDGtULa+b+AXIGFIPRGe0MM+LhZRv4zV
Ewe7Aj4ptM7Y2GniciErTSh2uZ1fwQvlnpBjahzhl5f5yOtKDBgYBiPMRh1UbLHcQAqYI4SYWTnM
v8flVHVKb0WM7KNZMqS/MSDOqjjK1BuuzTkj6uvbaIIpsXS/PFD8Lg8eKKeoga/JzCRB/jb/dnm5
m4i+Rwj2Yi+d8TL1VrBVScYXMNZEVECCW7q10Epbrpd9Pxxjt/qZNwFPCVK+EYALOmuQLd2EnLtB
MxkaJQCfvjxMBrDv+NXr22stKpfbevQyVmhT2zz7LlRzZsb4nNloS4p0/qnBlXWgXsOluzQcbxaq
2BlCLJnPxyDoKZb6t0wzaQwCvEqp9uBSTdxNYuU9dUl4PxSYQ/KW7kufqY+ekh/2TMQc232rxwHl
YV4x0qOBubr/KnxlJwzTfm8bD2mc7KGNX9upBoogIKQA+A1zeFl5N17YKicuUEck3OixmdGwobbR
FWpG30vifJcY3AbjxKFBsJQ/DScn0B1Bc22737QTPix2TBzyBGGQU/51IqL1ujC8PVHn3REUw3oQ
rSOPBsmt89GNxrwLsAD5UTqah8iQL17NyyLiAg9ewGU5bu9kL3ERRvMI/ZpbcyaRTvXtu+zHi0Jv
hCgP4UEq9UnGLbkyJsDdlHKVe0HhW4KWeJhdxiyjJdFr2HQu16F6DF8MINu4mljqkf19anloDW1y
QCnlp+BmTt1SfgaJFVwFBPltksqwdguzzq2lRHZOHNK/hrn3q44tC53YgbbRiSf+XtYMjeucfadm
uhZVBl1G1wGlnmh2aQm3w7Ywcz8U3G7tTP9y7QBrtavgu7X8Uk9EUKomeulG8GSBedubFgF/svtl
Z/FbEE8a6oR9CuQADA2dSKRsJLPccmjf07Wy25N3HPN4OYfIdn0YdSqY7ryI1ZgWdOxmDw+AqYHP
4u7EWIeCkk5rStijQqJLWOt9iK8Su0GeY/eL3cOsmao5y3ao4GyoHM0AyEcwkoF5cQKEYT3tDEYt
WcgQvokOXjpFL9nvrK+VWNf+HqYCo3ZirrSYv1OoxvoxHzmhqyp9mElcJByAHLQyjPYYEuhBDafY
6RFzodZ3bdyIdrX2UnfzBH3UtB+6tjnOFkpf15JYFwITuKKR11ezEb3RPfHzxrgOS++UJJgkRSKo
LTAEMIMNj84wllv8Z9FwmdruRxjHDwaO7GOOKnpZZydl1Ez4djW+3YiKlX41vYw5PVKbPVZl3l2F
zSOuaOLm4GJE9iqAZkI/p9xVw4nMGKm4sUwAfsoqvlFGEBESEL1LVzD6OkC9y33aTbsMOzF2tmRX
uxFNxuyHSXDLNh64SkG4JfRG+aLAbmDJVt7ISe0DqB4ndGSEMDCBLnHH54t+aPv0MEkP5CLYIt0l
i+8O6WfsUcsXgl3KWyU+Un6rl4V0wvDQhNvOeA4EyodABhACS3zmQczUJeNQmms+EqbVzaHMCEWL
YuZqprzNxW8iKYE5suqpMEhQRjt/JIChZpXWaBEHCK1LuFvAM/pVpemep/KSejTk4uVZWpC+c1oX
LnJBofpdS9kNPFVfaxDpN1lpv1KdsUdRBJ6olsb7KEUkXwXTFWPHYQO5MTtwZ94hkv5oq0xga03P
4UIRHsVPKCaxfWqHiy/ENRMJKRclQrfZGU8RHIFBAqCvCGTwWS+fZsjG4NbWQ4IahdvxRzRy9FgF
EhkgpVz+y+odJi5HGtwPfwnUdbSInkQIOtYzJ0PQx72/GKt+TQyIPvNN11kfRmEdG8I5xxSrieyK
QwnuOZYQRPRgfO8SauV+OXoGI7p2bZPgVbpqZbHAsM8AcidEx6lI+GQettfdZOykRIME62PaluZB
Cah7pYhJX6VMDzvndcxitVu8z6lsnYtE42o2aDlSsC6HilTK6LnPo1PNuRtOK3bKWH4qDRRXRR/V
2l7P+4xu+1YMAYlqdfuMv4MuabnHy/9WuW5++m1B+/8evf/Jo+cRzfI/e/QOv5r8RzH/1Zy3/oP/
Muc5/0Hl6dLp9XDbeYJA43948xxMe46SntIWG4Fw1uCw//bm8W+Uwq/nCikdx3Uw9P23N0//h9SY
tbXlWAQHK+n8v3jz5Nc4ZWFyoRU2mfCKwYZjfYmgWXSQoy9YYoSvHe6mTEb7QSHSM6p+oGlCP3hr
cc3K+rm6oMhaDknmopxLi+IuFObRyq19nTBoA+eoLlYdMMcVCYN+A1Wk6VVy9/uPGsTjoW/Gj5Rc
49ulRqmAEQHy3GL9IY7NWq2Ef00M4gVp05Ou6TiOUpb9xWqI2ThNDEwm26LSP4zFDs7e+ouDfhe1
1avL7RwAvcbUQciE73XBcB2E5UisZoobRifDzs3iq5igmYS87m/QTOdbWiI8gjhymTnYh0o4sd/R
edrKMnKvrbBxr5Vtutf1e15d4T0vydAIx0seU5/TZ4SKUCx3f1lfd/94Pf+r6PM7qt2uxev595dp
wS/GhShtgVFdf4mhKsu+s/EPlPBsRudcV7BTd6igPlBS4WqIO6ik9JyasDXOMXasA15HDncPckof
6Oa2G7Jrq8gnjOAY9Stvvomh4D+GwCjxFNy6lRRXfW5MdyBwGl9Vimo0IpL3mAULbyZBBIzummPv
BmiZ6Xb9JBKmsI9KBuHtkDsGwRzowPDjOZu6NH9VQyjYM9Hpo0wqYJWHhKcWxU17k2jkywOyZuo/
I0ETaE07YiOHc5sV52ps0itaaTRreludpwBTi5OF4Ws7KIV6KBH7339khEAfnubjTcQ08+xiodtw
naJsroxjaqmXHtAjTrkuQCyp9I3BEQbgPTO2wWyn1+TZ/9cvsWgP//6D+ltemDAtCUnXQvivlWda
Xz6ozm4RgamkXK9jOcx1M73OqoxvD93qClOZ2Wc0qejlXxpOjh2pAcvZNKheKeatq2iefuQzwzjW
bXlTExeFXWM2kbnX1gWu08VImO666xqIIZJSEYNoLyjwdtgguJzHrTjrFF09oRSZ/4eX9jUXkpfG
usYobCtSrNTvhLf3Hw9xEbJixf+uRlpPA9G3SHctbCtWCIxuUjmNCx0colo4Zz01GvKVzqEeBCij
uYsAOo0sdcJkgfuiwrOFQ2aFBXtQwiQPi3Lla06j6sYcHet6km127RnzH7K3/hZpyY+upXCVNPlo
SOtbU97+8qMPZpnV9Uy7uPJyZn+TOg52kj3/A4o6uueqm5nhOGQZuTPxNA60DCTS6fYP7+DXSMvf
P4ZEHy9tkygw/WX3xQ4zdb25YjxWRlWX0TDGs9Qxq7Gfki4srgPEJtfR+rvZLOpDW1QvqIeRHrv6
0XMgCw/eqXRt7/T7d4wWCNZe/w4gCHyRQTHKxjBF4xvE9qD4fNAUodgruuZPL+VfLAZtK8WIw1Ee
Ju/1pf7lHcUSp2dZCZoqRjXvuhUJ3VkPbRaL0+8/9OtD/ft3S1k2Vw02L/KqWCP/9xec0eBrErps
dRzjNF3PiqwJGTs358LmplO06R/20X+1EHjiOfcEP73nOV8WQtV3ljvTvaEZafkIdtoN1iSMGgl9
oHBgnoNp7iNvBLfRwABxZX+i4/nDmSXWPeCfzyxrte6vGzlrwP66mdN87RXgtXw7YW/ao/J+d9xU
YMtUzoZ93rz2QsCmbQx3lnSzOx1x5/r3K1F8jTUUpk2slyWpUdil7L89EHOcI+1HLsqIwjlHorPo
k2TlhZgzGqkmwT1l+1MlBITMHnD3GJnSYI33v5GAjOUeJyrbC7AJhjDhcDZHvPpIavv08oef8+9v
lW1qS6N9h1rqKP0lNbKwWunKamIkR5fKF4alacTL5YQ6jjXS19e1hiBqd719DROgKUX0j9L3ffo/
4a/yX5y8v9+Jf/6wWCd8a7AIJiXa1w1dGyIt6ICW26W5EnYYP66O3sg2n9Msrb+rpJBbRLz1puzb
J7DLWMVnQ4IvXG8cObllLcyg1EWXFhSeed25yFBsS4JyJCZo57HLEtWDjA6W24PZgi9hsmIfJaPq
vePsFQD5Vz0ourozIo/fB3o+zCAq0/JFprBXTbXYN7LRBoawNt393oYn1bXnf/9ByL9/EJriw6Vp
xSZGa+XL1pW6JGB3wVxu3eQU1XpBdeON5g0DCvPG0t0FyNZwdPrs1A8t1jtlfhNNYT2tqpkla7KT
HsiTknmIoilYwovZWaeUJgg4h8wkjAhG9r//gamYvzxj2iRkxWPHtz1tf/15l9m0icxDif67YOpq
Mz6oUYbXjVX3vAbvdexorfE23mTN8Pnvv/dX/IUw+d58S9Nln6cLtP5sf9kbVR7YSWL3uIfi3jsg
f8YaT0c13LZWj4BKmjxMJuK8f/9dxb94yYLCQ3lo+QQF8ZePqAvERHkZrt8WMUz7owDztMfGpVcC
HFNJ1ZjXTZHXvj17QKbQi4Y2Q7o44xLcoD+B5JCfUide/Il0rPU+8tieEW43fziN5d/PDi14pG1u
E5zGtvPl7Ojg1KKv4P2JtDR/jpD+Qga0tewVze8o35dO9JBOcO8TA4PzaJnttjHgGw01En6zYfIk
cwcZfrz8rFSd0vpt8ts+bQ18W0H3aNI8WMnnf3h//8WnqpE5SM0B4v59K6rFCpcK0A9auZntwxgt
i4qzC44dUkYk8OolG90/1Vx/qxiUSbXvUXOxXUt++89LCSrTwpCXeAsMhGzW4ntf990JfsW9h24g
Rn4Ce7QEQBm4W5eINt+O81PgQui1XD3D5cjuOjN5nNvwp5e2MCrRYC4E/Fkpc6SuNg4945wGQTey
JYZchuP84TlULPqvj6KSwkSs5tiOze6hvzwOCR8Pam0QW4lN3Ti79n0zoaZ1Y2PfL7DGDARH2yCK
6KzFEuQg00zbSB4w5U4h5MWlln5nwz4gRpIOJkR9Ax3QEiC+G2haQlQjtz5yCCQRcPviAg1NZyVb
h1AVHyd9sRdhc78sXGOdwdtbpfAu1NXHQRTZvoWy4YAyJDhqZ4Dx3y4lUEeveyAvwn1YQ3HYCxk9
us7gF0ccl6dUxM6xDaIeIo0kWCmDvLoMz7DmGWARftc79NiUCcqFg2MDWvcmR0V+Fv3rQBLfDpUZ
ET0g/hCjLTAEGf+MNky1jDlc641PRWOjYamiXy1+hrIdGWRQc/tmqOtdZ/SfaqQqYX5xCyTDbsnF
8zyAwhWZoPWTG7Tt4z1XuWpXjoDUeOoxfraZgrMigNcvZNshFYObigkm836E5sRIh1PPH0xFGmwA
GMwewU8XyFLbUb3KODN2bcfqS/QuFwkhOXzbZp0r2Iu4m5h3P6Iju4yWldzrgMZ4aFlAwmX7YplD
SAi3andQEqBg5CA3Y9wHWm5jUSKiWQMmDduIDy2xZwMhJcwC7pk199tK4ELMmqAn9RFBzyjNfofE
xcCRUfUcgQSQ6G7YGd70kuTzzylCVzHmWMENnMd8tOyy+kczW7sGwTrocqdAzrec3AjRRjbhGGpP
i5euzFPjBjMhFk10ospyg81cEI81F8Z7Ok7XQVfC9RPZfHEZrTQ10ViFxEqNfirK1lQFbNm9irY5
t7tNl0M371GrbbviRxdQuM3GEvirRAwLbnRsp/i2JyCC2TmVOTUhzRbKmk3btO6p6o9LYwLKqZlQ
L1F0BlKTAMh+TeHUIwHxPnpV57dIJsksyqv0wPrv4QCgH++hw4Ti1OOCRnlh/fIy9yGfmTBlBKP0
Z7cjy3hM53vU7LR4Pb5AV0z3snNodA/1z6hymJIS87mYv5QzA+KRhEdlKaQdKGyryc1+qcMCSn9P
AjP0XUgMrIIRgm2a+9OUwXIsnHbvLHjHSPxZL6vtlRPjZ7AHtYksrvLA0t7DhPfe40neyIzGZeHC
FU5ML8VNXBiMCQhu6sNmt7LlNnHWo1wghH4bTsV7PtfQ5hnCVCKXB6fvT5XkKZfcS/YGlGlkC8Ny
IPPCZgBO9Gzd0Gntuny8ivv7sYnPbct+4s0i3/U7p4UdV/8nS+exJLmRbcEvgllABMQ2tSqVpWsD
K9XQKqDx9eNRnMVrI/k4M2RXJhBxrx8/bUfJnbnsay977IsFSUhc2Jv8WFiMqXBiuvt+KlhxTWCg
FiVzBO1x9VLjsMljO8E6DYk89EO1blkQLeb4U3jY5DCWpHG1Nbn8kzPSbDefNAwyL3kPo+G5ldpw
zitOPOxpGxMSM31KWigdWzaEg7FVLgPpORCPdikkBxSQwcVE1V/EelhejE+x8x2SXFgp94dZobkO
fPEETU3hgoTvywiSHnySjwZxhDW9ayTQKwWBZqf7NPPE0V/eBf2GOzstvwiEb6zaibYycKZNwRI0
VWQf0ABgJBzcp7ic43OGe9tNTMFnlFLNcD5SKRReUoOYK6Oc1WTb4C2iRc7hpDWtYw1BBsGmJDS7
n4AJRE1ObNOi1USwdK+CDJtG/mRVxySO3gubGrdy8Co+Zgb5djpalYEGL6gphnLyTcqVd5sGY7NJ
FMBU5+QvITk3AHn7TbHP5ouGtkfviwM/OVRV993pJ0XF13OJuiMwDoWu05htOIXIbTLXn3OdUqBQ
j/3F6dwP2fbFLh6Xjzj+F6cZqHHGxqZpXTYYxZDcz61xXyi22o1okJgF4I3eZLyjgTz4Ve3cu3UP
RpPzAqGgYb6omEIBC30sl3uax2Ta815Irq0pLmHpB1vM8G/E0L07fr48B5dpM8WMJT2ZvYmxNHfp
+E4vkPtQk6XZ2CjNdli7V2qieLj3/WQzDuIV0hEix6SpwRnoKpWsI/P8Sn0t9pWYectiZI+iU8Pa
F/lHgQSWXtThqYnv4idOo7+F57cPUysvXUhbM3IErKmUxVk9iEGlwFGDHBlxVFQFiVBFVwQzIG4U
QcQ6xSPTuUQWqwhgAb+zFlaH+euglaDTvpACAiB3jmPstVSekon7q54I6AmlsIKTm8wepyp3115D
GCINM6jXPvqObehCYyj6feV96Eg6NNLAlPBCWQT1KZZuoMU9uo3SOyFLSjUyoLM+/3GC2n5gvsdQ
0XA385x81vqj0QAa8UavVrIX8j0GK2psKzkGZn/p01TtQH5veVUeFRBg3TnRWo7RW2yqlHCuPQLn
xXfSKW8QFclL4PmfXFeQMfSZ2jTTeCK86F5agsw8popri/O6sfjnUiBxpqUudWG8kgR54rJ9RC6b
8Ld5OzuwySkGziFD6p0lkM2Uoay7bKTs257wMyaceavBOZR1nRyZGN5QvlHsWPNgMDXcS9aHSGAU
M1RNJtqR+C5V4RGYIcllxx2aZQ+hTpW+dnNDQMrnr/Os+DQrcYeej2jM0O5j2jYXVX6WxEmOHXqE
dd4sLIpXo6o7KPZ6m7XtuEVaQRqoMNnRLgl6KOHtTFLwd1FcxXzMZ2vvkKXeOq71PUORwpRgPSlm
zztYjIr5IlvPsqC63uGrdEly2tE8/RkVlClXffVpGUD7g7+GA+TFNA+0ARvQ+JPKW2a//pUDKmnN
kPcq3QfOtNC2o/8p814WDwY1uLZ9qRPLfueNB0b5F2JsKGr0kKM5VDdGHAXRCBEI6Ev+s0z6trU9
nqIcRxu3D+/8NKZF+aWG6pHoBSkcv/dZcLBu5JkVbaNTVedvpW0+ZpkYWTLvo2jHcYTl5EENwIhW
+ps41gFx82fUPk9CRrvYPsxIZDft7JsgXc62QMm3Bic0Vpa8TxK0aLFCJpUVctMwJt7GEY95kZ1d
YYn1kFY87qa1jOiWRJYGsgpNMLvdoZn4BFMSGt9bTfZU4pPdNiZFZMQ89l3rk07nTBLE5KN605oP
lnLYcprRdwfLQMtfcYgiYN8cQGf2wwvntI90LGh+a+sbOxrfB9WbzJbyY6SafoNL4LZAHqzFRMuq
7UYydC7nzg5Cbnntnfkw1qhUzan71zvLFy2VHkdU4yxBSFfjZ1hk7K2zMdtODhhs27tbUpv3pWE4
F6OOKcXz7oKG9Icc40dFSo8NOXyOCDeFJG5OfZX9yi3xyZqNVdZPBAhsbHizcPfjsk29/L0IYk5X
pY0kZExv7MnaF8LrbzxaB6X+SuSWecvDtERTYMBPysjiXtTdD32BeEi51xJE4spK/9lJrAap07C2
LHGPQNnf9Di8FPrTs6gXzkmrRnHQHuvkwEPWwOJhz1fTYlQxJ2LczNV94bfBMYXK2Szkxk7QJwbr
eYyGNoIdu3s08CW2idEeIhRHrNYgVu3UeM8oUrurTEL3kInRsOQX9AtseXmYsMzO1qko/lE0A09R
8O2gWr25Tdt82MSIxllOe9WjSfFr1eEdvmfoC0qZGAAU+DlG/m8SpKs8Y3kaHedrMo07G1LDNdW5
6bAM2HgkSMlwvuMxb7bdv6hZuyL9BfFxRHvLtpxrDedBq3f2lFngVxCXzBwP3EruAUNWdfNE2CnG
QwjWRWyshHOjWPA8FuYHMzF9Qvuk7Rqg6cUevAcqirfmAMVlMc7pu5oTvG1c5yS+sQlQ+ILSytmt
lzWMwW0tUfkGJViAk2XHsHQfOOkkDw3nql6U5qkNu1cuJdlQZYRfSffjB+TAQQ3lYAfLeSjMU0kV
p+EG0C+TrPZj3H7ARVF9RSx9h/qXxbj7NMpTLnN7a9Nfu7FbRHBtSZt0K/lUhT4Z+3ABPuWftKoA
KwK+04jQNtjzxNqXkANzWL0mKty5s3WN6dQt070oE3xhFswL27WqEz9xZT9UrQkHiK9j7QBQHEoT
vwwTO97R7yxbHVw0BDcHGT+PA/YP4FYnqsNN33gVmZ1fkckvISaQOkEE3UxtgAEDjXNQ3nDzAbdr
gmaLI/ahkBCkKFJRPfkwCOVrnoXPfDNyJG7iPfH8L6eXm8yy3hx+Z0mHbeLCaNdZmD67UXg7GpR/
i+QeOlzTi/CfBJz3JIuj6JW75ayaj36Z35O6fug6l1IBpTZ+51ASigN/w8UoOWbQ4gswCM7kV3pL
bxpNiZSWSniQyggl0wkazLyZNVOyAJeYQCYAG0QIAVphWSBQTOKymkih1CZmuAmlsmheRZU1cS2r
R78Jy2JoqsXQfEtvvBAVrCVyIRUd+0E8hcAwlaZi3Ijov7Dif2USEiQEnZk1Q+MXKd2mwbUGrpnN
iCa4uL4U3O5OvHN3zh+Jo5kcV9M5JYc+t1rWYgjAbAB4mtZ4NzXRU4D2pCA+hWZ9eM6FlfOagQB5
mgXifX07AwdZnEfYksILNQSJkIkE63yqaEfWVNEMXoRAx/IsbXZ0H+0sPfZFUa2hYyCSbH40XpSQ
7tC8Ugm4FBUQTDEo0wzSlAw3vLrdP85JE0816JOlGahM01AxWFQJHpWBSS3gUobmpgA40+1AtTsX
vg5AEryqctxrU9CDAnYlkexrCotbJ795GQavCAE3nFYNsFVpcmvRDFdeJlc/Y6AUWd7jrDkvVxNf
swf71WgKjMQ/vCvuwlATYo5mxQpNjelRzNbVJJnMlxuqWeo1AKCx4akpuClBni0eVl1NomkmLdZ0
WgWmlmlejQ4mbz1qho0uet5F/gKeJLnT5pp1qzGXrBxjuHeGA7FLsZk0FxdCv0PJ2ZqXa4etZ/N6
jDVJZ4DUtaB1hmbsJLBdA3QXKk5LjsbwwPE8sDyl+TxO/Mh4NLMXaHpPgvHpsBpd75rtqzXl1zDV
6DX3F9gJESkfCjDApOiPHjksMEFUg6dYc4MNACGtUJtME4WOZguFpgwzzRsamjwkJBceemDEXFOJ
MXhi5HNdmDWxOIEuOpph1KQS9RQvjaYbPc05jnhjUTveOJqAdDULyRnu0Gk6sh/ynuxw553CuSVn
AUNpA1NmQJXTaCO7gbJUE+lHW5OXDQimA4oZGTCZxHYJUYBpJprXJABjb3rNcLo/viY6G812tpry
dIYU3rMwCAFBgLJSfDM0Eyo0HeqDifqaF21olcFotwYe+EJixVMhwaISasq01bjp4PFyI4nDUwUW
NTOOtClM5xJINda0KmhWtpJMWdBxcEEdLmQKcI4a1xbQtdHEa67Z11xfOwP1E0QM+7AJfeDS39NC
0nLfdX9KTdCOmqXtgWqbNHrJNWUrHP0wA/qGG4bBJUH6YQDlmsC5szvvlwnDYRK+xMC7PRCvD8zL
LuuLMw11VWC+ddmcO7BfJ8XoYwAC+5oIhjy+jB8slLn+yrICeK22tWaIYxKkHLJrGnI0YBxUgPqe
f0xBj5kZkPyDRWY/Pm3gTHiJalK5UQbhicYPiQTwG6J55gSwmZ8tcumKh+KsqeewYkwO88BFr+4L
TqfgNHn23C7F1tbktAShnht9d9BUNRmKHf4rD63Qcpo0eb1oBjtb0HE23DkCnfwyeWDFU21AQBJf
qAhvk7DG/cn0L5dGcSB9hXJE1yaHGFaWiM9+pnlwfIgrASDuAYrnmhgHkyvZnkKRC8GBbxqWl9GL
/3WA5sxH9h3geaAJdCfARGIPfH0G01izHAVxT4qfPBr2vsvgztMs+6ip9ha8vQVzr8DdeaY2jBL5
oUHrWHe6iCXXdLwtLa48zUsPNl/qPDQfjyAQAOKarC9A7K2EfxPN3MPD7pvYAWUIfw1N5SvN50tA
faWJ/Rh0n1QqBx1N8wvmFrnm+1UxwZVo5j8G/ufLzjyAOIDReu52mvrrqJMCAZEBW2cHuOpFZ7pm
t6qWeppOwmAmajDozAEj7Gxt5jYjiMS4c8kl6HzCoJMKKZEFImI06+oUg9R5hnH2Aj5qfDC7sT1W
BuNJHE8ohxnzEIeg1GLTEI/ALVsfp+Rd6dxEVLZblyCFpRMVuc5WLOZ8oiP9NcheUfP0BDAGncTw
dCaDST+un+pYENYA8CnXoZorghzGhkTkMdHJjjBSb9wpUyJhpD66Rj03ikqqkTBjFnc3S2h82W1U
rhRZvqUjVk6pi8JEQUCSeIvalURMcp01ATlnJk6/ud09N9zGakkqxdP5lICgildmPPAswfykgcUf
XhFdihNNfkEUVZtaayzTHrJX5188gjC5TsRYDjyDH6Y3rGMyYF++UzkBmo4gjU2gxtLJGtc2JJ8O
pFQJsRup8zc2uYHFjG8JmzySsyGcCN9EYMeW1Q2mXX78OstDRRquXZ3vGQn6+AR+ELVNW7sIEW2M
xOikzgVVBITKeY4P8Nj42skOwUzJ1bwydaZI6nRRrnNGPWEADrVUI5kD4Ayy5gVlxw75Xbs3CSq5
1vvkNAShzQX/qc4y5YSakJMwkQyM746zAgx6y86mophIZ6FqnYpSDanTPNAFaUSmxE2Yh7x4YZi5
lWnNLk50hOX9mrPM2VDZHV7haE1M45hyKWfBH5DK1CktrqVXI2PUI5t8y9OFq7fOdDkJu1Gd8hI6
7xXH+bTKneGZWRZqUCXnvRDkwwaCYkbM/1RTdvRJs36rdJqsKvJ25WaOWBt3fBU5J5Hntvn8+mPn
79F0FltHp9OSr7kg/K8za405o2f0mdQmTkKqR05Hi4hbRdTN05m3eOiOTki8LB/4VFiUQ26IgnCF
417Q6dRcJT4t6m2YCZohX6f0zBiTM5LO2tWE7oyZ9F1vM2+d6uEa1bOOpNAbTw5jO1cBqb3BVKyg
iEY7ZPuynGmiNy75PnU78n5s3AFw2hvGFtXeE+OXEaBmwQZwsi0+U7NODk46Q2gSJuRipZNZ9o3S
OcOUwCFr6uJxJoIY6Sxiq1OJQFCY3XRS0WXqS1B27EiTRlk4EcOM/eNs1te+6fh78vykAvdRdt43
LxEmCUM8nz0r+glG9Yz2UR4TYpOQgStmaQVbpV+XWKVFvNKBlzbi8KVV6U9rGB9IP9u1EYbVzm3P
s05oRvxr8BsJ9eR0ctnFPjgM77mGRzNX77pk8FdJO1qFOvsZEQKl2iodWDLi2892FTFRqfOiJiLH
Cb59CwDyWepMKQq0CcUqQetkHSaV82TPxOjQH932BFLJ4RATc66uTqoiIssIri7pQPVtFpx4qtGB
Gv+LxviaN3qHXnINxBpksvFofxWBWEqsmt1IRDYhKtsQma1LfkA5hoM1uu1NSKw2n289RdTYzHte
fQX1L5EotpFbv/JF4jyQ/0b6wjZZSBuKiBcfZupyY/qaydnlkvj9oDO+KiDtayrnuZt6TpkEgWte
1ToXXBIQXnRSOCQyPDONIPyih6H2zUKouNbpYpuYcanzxqZOHiudQe4qeamnaSdUFFycgdoFs+Ef
vZxeh65hgdiRkqSciRsTX5U1IbSdIPCs5u4nJwBd6CB0kEZP7hSd7DthHafgB+cY/x7hE6OdRxb+
1S4kVB0Sru5Dnsw1vwdMG08zn1vJzyudbeSKpbDWM8YVMX14OrHtmgZGT/okhmEbEOm24+mzZFFs
KjQsOvPNznmfmPO3M3fch5nd177z0lny1tJ5cRYZR9LIC9UygI5Zeph0tpyiblLm+qiqc+eFSwJ9
KOjejsd/vs1DqjJMauLG7ipJUuj0ekGMvVN8v13AmDGOn0i78+XQmffS1Ol3nYPH5LcWOhmf6Ix8
odPyPFuCDatSta4KFW3oM9xOLqNOP74LdNqenyq5ewL4pkPHkpCtg/SDHAgh/ViS1o89cvtYQMii
hU1AzYQnNuRSr0Ln/GmXRvTB+7IZEWbLon0N91Ybf7SmgU9DuwKsDN9SmsS6Lqh4bLRRwGHctR65
65naNuCiHbAzjyprt+AVUBH+brSdIPuytKvAqXnYIEZBeYxnmqsivVxN0RAhZZkP+aRdVj3C88nc
hsyuONAoOhHbcttpT4Jyi1cmrs7e8iKGoxKRAqVc2KWqn5yZ8aFlaLwatXvBqmvCYixZDKogEkbi
BJ3mVWcMdwT2PDRJDC8LbXNIa7wOQ2l9ehzpNk6BT8YKOK7wcGsYhgxvcuSZP2hHhEAWgSXaXMt6
xPdRF2dmQRwVlRYKcjletG2CtdzR7axzrT0UuTZSWKgpBu2oIMNJFYD2VkzaYEGyYdCNLyd+6N8z
kgtIbgpptfeip5JBezCkTVlfHqYk+RkWdyPoRV7es41u1r72aOCm/zdqs0aeN/yn3IOllRvavaG0
hSOlgZjrbM+ddmWdihF7zvxn7UDf4XB/kI7hreqqZYGD4gOJ6inCAr1iH7aZkYD4JsMsz87ueBxs
sgB/BYkTKs88PpWork3yfa52iiCYtbRjREnj1Wk7+mgI/DbaQ+IgJIm4lmD6ekELeedrY0mHuqTQ
DhMwSE5UNPVsmyly13ndsy/S1hOckaRYiu9E+1C4V56T0rllmIidjBP+mt9THNxIMXCpTGyTtVpl
nH/MjqeIsrg4TJNk4aY9LFp6h5fF0oKWUeTFulmaN2IzL0Tkzr5K/qU4Xbx5ZhZnVS9u0IyUCyB+
QQO7GYkhbhqcMKOWw3haEyPxxTR4YwT2JG2k5ozikSoKbiZHlmvLFSe+dMm6G1Ktn6FRJUrbV0bQ
D7ay7iZm46ikXgiFT0QNrYbaPDjCZuKcUITBljFosPdbZLVT9e1Kov9ahlNhxcEcumbwNO/xiT0O
HDxx9tOzMWQB1jT1/inwBpNfdfZ+VlQrUaNcmkX6lPzJeJrPRNt5Uu3pIeSNUCvuofUc64HVnbsC
8ufepA0/lXb9xEh/5FxwVaqoqtA+IBkNxwlBUIMoSJrtq2pDc5snzlvNU2RraatQiF6oQTOEHXwX
mQ95rvzNwEU81T6ifDhwLo4Sennaoj751T/F3X+9NE+iQOQm0/KZdm6APl9ehOk+mYHxBiZ3qgcr
QLfNg7lsGbAPE0F1elEfZpT6lhJU5PWM6oZ8usEoQDr4iT4aEnvg3DtQxW+aXdG9Mk7PnAeGXO4p
jNDAz1on4g9qE1oz9TPzssr8/rebR1CGNCDLz9SMYNnR7AdcZUW3XyiCWY0GvXSW+vUjbWukmlV5
dDqUDB1a6mR3RcbHrWLcC+92CFoXt94kXQaSGOV8FODBsjx488CntsxcfHGfMqOrEjnh2cxxdQUZ
59NqTt/R/T3QvFuhdMd8hJ/zMFY+itP572oTbZAx0zTAjNWzlaNXcUADs3o0xbXJ8g9ZqkPXls9t
kW24ddg8jrFaw0uvA8Xvn59w9lAVUx29k1r1phcc62J48dgJMCoqdNYceXDKdWACWdRO4iM5mOSp
EmIvCqJpTfkQtqycTLP5pAyZ6bZ2zEpJOWViq21ZmfNqtJZvK/4ZWHVgMeEYVTj4nevH1B22NQFc
7Bh7YBgOy+ZVhd4hZdbLSQN9oZpYF/riMnDNkzNvjd5IfrLSQvVakU2BOCEEOef3S/tQT9yAXO9G
lsU9HBxUj8VVVWGEmPp93Hv7IBYNhiT3sAh2JTMHLryQb2ndcmNkbhUQYEVF6ZV4ko5l4330Jvcz
ato/pbcrQvXtB0yqahMLUZvNF/AYXLAxhxUzZZ6dG/NzpGZBV5DHdIEan7CreVPDvDpGcZtN3tmO
qse0ZZ9PE1JA2DO7kYxLDo6bnAon4bpQ2/muYmub2pQh5orWTP7RqoEC5zaD7OF/DxP02RkivE3M
12TbvAzYl7exwetMoN/kBSERJlHv4p3a+ociiE3FCYvdhXzhVBhvS0+g0ZzlceoJ7LW1QEcKRJJl
yKVJwGLB4EmzSYYBkqNV+wyMf1eF6sF1JqQ3obUzwPD5Tb5rK8VolkZvCkM+5y412frwHMvT+Ll3
B+PEOzjbKMIx1CYgjWaOQPXJzWzwPZNMRurch+v3n/Ajtpl5Nceq49HS8ZHTCpRqsvdsj3/jOEzX
lGu/4V/mv4V3e8t9ckft1ee1KPDxDp59rek3dkOKOvKyfRtE/7xQLb8aX+BLqyLgEjGQtzF2YsmT
LVqqctvXXIf78GKFzMxstkfKdw55MHPGQbKZNK23iv2ZnrNAcOPsPwpMptAsHFCarvuKRnAksDA+
rj/ewEhIdZ5zu3Ddofr94sbjiYO44P3VyW2cJy9ZKj6jgBZHaZi/YyZYzo/WRCF49K8z6oXsC0Ac
Gn8eYrxOkY2EO2+q3mYz/RX4DJSH8jlqShjFXP1j1uMO+bVBAJNNnP8cn/d4INxd5QMp0MbJgIXt
5wrXxzt+ngeHshx3SPFBNKwPspyvo3TC7WA+Lz5tsY3dn90630sqGnCrBKxrLBC8XjtCipGGZWX9
inDu3ijucudtGzoU0hnOYzLz/EkqXMSyf+nT/K3JkH6xN3iqs8WAQYKQRpi1ZR7DxJbjRex60V6m
77Y35zvfzT7QhJTE7mFeq+lF+NSa89wSG8vjsUnmGX1SiUpUmor/DsYKFZt4Dlt5tq6t/KDs5FuW
978V9CZOl2bTSVA4vL+vg53P9/0WmHk6h9SMrXDvp5shaF6RuOE8wsK9MdwCnhCQwCrouk1re1Nz
jdJfkX/4Pd7MjNAU5bT3aPfJi2c4gJvhcWpGczPZw7CBI/rzKPJzbB/ERPtAoR9gWI42ftX/hhi1
Vy5Az7H17b1IWp6QoGQba57f0UCdRe5dfP5hbqakwAGbeu+9bdX7vp5Pwpd7c/rxKwexbBx+NYvT
78ugQsC92LdRYfvbcfB8qlo41w+quCJD5vQ3f+uaQ2bq/OAGhpKTb3O2pszU4wyP77ZxqDWjzgiv
e7ee8PCwiJy+zDjUG4/5cxSYvRfwyjVjtR3vzXmdWpyviLtsjbQd7ufhAdkFJoqQbC4pjG+za15E
/pW4KCNsd+h54s0gDCMVXCZ7qaKCsUu1v8gEneoXrNRs8BjEJWfTC/M9iRww7Mbe46/Tbo2q1At0
F7tRjQTA+jLMLju1wl/uS7cU94MdP1Sm+eILP77M+Vg+TnJ56ik5YQVGyfUgRtLkyjiaAdmEeEzv
zEC2TIIhdKKUNU9RtKdGMbGdQvuuxyyYiXRvl4vxLuLuocrj/SIXPHdLxqaLtFMo4+Z2ydQlQajB
yjJ490M3JvBXg+Vxqdkpk5OeoqYugU4tGtkfLeZPzHUhi6XHjNSXPZupodlHAm/8NKIhnBwb3ar5
YBrMRp1opqCsJrFc8YMldthelnS+hVfOHtoq2rGwPgvWymc0UgiVRMr5dXk1GkZmIp4Jvs8gWqHL
XDacll+PY/mUGo9xlV2Qy3Je95nq+ol9EjIF6vG8m3IZjXWFamObSZwrUxqgIwSP6JnmD3Okjviu
a6A5XTohfZeX98CgypnuJm/+yHvzZrIILPbp8tqOQXPxWeWvxyg9don1pbxlQw2WdXB9Ax8yE1Y7
ze01EaZPnPR8MwDbtKHiSg2AUsa45YMPDlhe0MMjwRVJfHaybzoa2Ld4+Z1HTodncCpWHMW6DfF5
Zd1DftL01ojjYtOQqe4mjsQnZOndSdYokVk73xE10DPXxN6kkhmn5N+Q4iRvDO9w+cGBN752I9Fm
ueT9TTl1N5De8C5OgRg02FfxXAHcl0T5nEObDTfCLzN6bpuDHL2Hrq859WV2dhJK7cxuuVOGEmcK
2JFdMpHnXBmeinryNmHCXr1utjZjLwYKLg8JWQSPafhBPUR3Kg6FUkeRRE8I2642r6RV1QXMV1l7
qH45NEsELTDL+9JGQGZ1RxP+ak7nO98ZdmHYznsyeQ35e+ZmXSZfC4b/K7ozYO4MyomaQK8dePcV
fr8t6sR+Ni20QaNXxv+yeue4/Rtjy4LCi8A/jxNHtWEs/o30g21ESnDSgjtZOYWBcqFr7tXUWAfT
SHZ4KZ1tMqKenzlabQqHG1/MjLY2cHP1I2ByIMPvaVlO/VzE91U8ZXwtYvfQI2vld/bXV+bVVw5i
oqW9mix9r71NX4TvWPbp709t3vFU8YCKy7AyUKgLYG8cGmuVkQ6ti1DcO57b3tQi3o9tbd73+pf/
/rrt3ddeP58VCnjgzUGydK77S1qlh2ipUAo1U/womyB+DDqDzKlrJfvG8ySNY1VsUstaVLd1xdXH
jOdgJ/WfepOIdsbA9I8HEN7zkBsmrRXZDc9t+/bvl85jWOQ7EWNvFkGXun+mZIVjbxS3d1OSUBew
2PUVBr12RrISE83lRuijkAj8z8oqw9u/P0NSuhnCInoYO4HsmVhMFo53vMCd24RZyZM/1hnP7d7d
//0/EycqjymmhNIJONQq+di5S/VIFxZ7XPkY1byaiya7zSi7KsmVXm0as6+izs9OJKtbYcY5/RfV
tI6L1tnjLqXaT8jpXj0i6zV3I+LouPM4Wc9x+c4Y/GkYG2/T12Gw6w32lmxb47XF4//Ie5/x9l/K
HVwN/47Ei1Q29aSLJv7/SzbObDfxSx3T1lr/JTLF6KjLrH/5+9O/X4reuRG0n2HN7ZkN4nV30dee
go4s8+ovPNY0tOzUXvhdj7N6sN5dV2YPfRioB4p8Ke5G1Lmy3mdL3NFjs67h+d+m2jF4XjX9aYyz
5I1G523rdwOcRhvfz5wct/x7tztXjvlZ2uwL7bj+Gksnu21Idjy3pvrq9Z958xJs6CLCUbaMKGy9
+KVgr3AeKj8EJ/fdB3ht/f/5+6VpW+ec5/0rdO4PuvvqiW62lCO1a780OYanjtUfvYtju3db8RxG
C+W7Prgd6aKKKvG01UOLl8qPYMwI0a2naaDURW3HZQnuSgYKd0wPnDsHIWsV3BGWo3izZE2lGmGf
SXfZZzdW9nly+x9a3BghSwYXntU8JXNc3Zo42W7bPl2XQR+cC3XsWvRx3RwjMGI5ev37BTnpqZxq
ZtQi765TG5Lq8ZNtEXaSDJfhvOfUZjbW/EFI0NiVZFn/+8sZ5zsPYkwa4kGZuXWfYOP1g2kpKXgF
d6OPLtrBZ3WUODl8YAhiUM/qqWcfeefayGT3UqP+xOcPLkN7H/R4dGnKInsLwpNPkuwoqiZ/SetS
Heknr6/GkpwJCY4Mtg0WKt5UH3N33DWBTK+GF3q7uLcnVoSUFFQsSXkngNLAhOIJi9tXU5Yop6FR
qYNgAlTwCjC94ayPBSvCQ3T5Zu54lzXuL8MKhz6Jtl2NZkmfh/6mcd6SjwxPqJrsH720qO+qetpx
fjbPBjgQPi79h3+/2JlDGH3OCT2kGTVP4asR+9Yjt/z42Zp8Yt4ivKsqE2F2h0Q090kvj6Oyj055
F8fjj9NY0dkfpn7rtV1xqqvuWwh2PVnL6RDNgG1d5v6pCLSNBkKcHwIVTJaq5pMzyvRiTd0evdl9
yxv1nkIpe89/X3tw+rF/1PIkI0bu6gTRzd8vGQ7q//6orMafShA7cFsaa72sSb7IZsGV8my9FnZq
ngaMYRzO7eg+Z4LIdvxzhJ/5EQHqT5OxzqMLlojzRQx7ErHp4e85bHlYWSJSYyslcmdXEv7eUkp3
G6lBXkl7RvcQ/L8T8MrtGFNxHQXxzgDgO3stT2gRDC73CW/PSbXYG5TyUR0wQLxWdLD+PRxG/VRY
Rn6IrN53JkSOFAzYSWeoB1pvsvUwBe0JXQB8aaperFICMQUc6KsqSd5CESe7Jm5GvDxD8uYl/jtV
ehTF6IY3qXvuoqJuz7b+o7hJdrSgZfcR13121fW758XdHtze2QUe7GE7YxHJfPaIfUcH68z66/r3
i+05r5S5MYTRf4kcEV9ndPopj77//gZSDAsu32/aWNik8ta+NWix7bz2zqHF785N6JMKM+e3bsqT
UVTfRR33rK2T5LmLJ+1AGK7KiKaVxX/kbBDB3/gqnTgdMBgaa2F/YeVnXZebPzICoC+TDIi9caZ7
J6uX22FmMyOC6kPGs9oEVDFum9T5l1tBvokHFoprOUF3hF3OSddT7posWHyj6pAJO0u7Xcv7nVmu
fVuLQdyU+hcrY1aF25M/dMYy3hHRQwKm/zRA4r9jr+kCZZB7HxbEoj6XtNMgdejKq6+E0lIYHPrF
KPPN1qXCtvdn7ZhIYjxagNCoswLWbzqUPMxWcv77W4beyy+JC6XCx6FyX5mdvla+1X5hr36qaB5g
CXDj2n38aDuNebCpp1gHXuiubECj7SKZ6vw95WAm4CnULqjhmOv4ihMpP9jgNIdEBVrXYFOc1t6P
cT6fGZQj4Izasb3894cjzQWZOdlkImP4sz4zUQ3O5mGJ6RMyK87kZmga27KAKa5zab7khs+Tludm
ZnPEKkW2D1rvymIiJQXG7hBtd/7aBtTR6s6GJJHplvOe+zgzprmF/rsJQlWjbE6cNUbp/l5O6WkU
vBGG/3F1HstxA1kW/SJEwCXMtqpQ3tGbDYKURHifSJivnwN2TPTELJotUmw1WQUknrn3XDnsAcVW
QVZpMXjsDz1t++tdcmNcHZ45G69uv1NpgoSdu3HdeF5/jgc8c0LoMwui/kCGy6vlk4KW5RisDTN/
QRCiDdo91SYyqcoJ+OTYo/aj4QysEpu2z+1373vjVesE810oY1x0PRKZLm6OBSt9sj7lsRrMfzbm
5SB2LP2EGl4/5aw7OsMuropMwVU6U5lkaXsAWk1MueYYu4rAlPPvB1MrTyomHCjliGG5E3bbSaXv
Rt7ylEMLx/SWuT/1o3EqawbrOrtKLbaDHOvTmqPpX4uzZjcPyS0VGQ8QIW6z1bB9NrVTrXRv1eV5
GLQ66nQTIsnD5JU7Sx8u1KvjznKGIEWbfMlcm7eOc85CnTv0RvrSZnJPFIPxkUekimu6iw6PNa87
okUcEgntNlL1BY+AfqhGslm8mZz7Rg01a50pe46HZZSWG+Ja9uhsNW18KxmNfJe2+Z8/LF/RKoag
SYRVA2OfsZ3RAO5Rd/nPeTw+9tjPEKujlZTzkANHwZnnKg8wcGGaL77D79Bk4RMi+e303oqaMHPS
h08d3fTaqevpfbT1g8IuGqNCmjF1esOlTd23PmI0QBcwXqhvwUUvMTNpkwGKMJabWObiaTRGnpDG
0RYdcMbOfbWxjdFBuk+Wk5DslbKLKIymvmPT++hSZp+Jip6lY8pbTXRvwlX49PsBt8rDkGn2CV6T
h75w4Zj/v+Lxt4L8/RqSSVij9r9GGfUDbk7ciCSd/smUt3eyJNvKdpBba6RvdUTyGi/KYt/gVeYh
Ep4TabjWNjaBTjhLA6A4Lq6ZLr9No+JtXZAFvx/CiT375I9rS1nDbZwI/ExtmiB/asRdg8AT+JV5
Mgw3PrWE5e0jh/Cykrke+6VC7iHOx08GGUEXzj+BgeEY6/I89Io+hD3aNY5ig6TX5BzCjflM524f
t7wtATuXbk9s2LRJEKAvXPED0aD+S9Gl0G775LsUFahcnsK6UsbN9DSW1zEDDIJ7rnhg/R2o4yVz
wNSD3OnJ9/ESnoBuEx1+K8tai0eyQbnS0nng/7hnBuigj78DeZBXb+jCVWRQCS4g3oPUGbWa/SRp
hDD5TG1NCbbAkDKuP2XE9r7QUM52lV5dZNtUF0G0i2430/H3MyPrj76eZ5epeWJE497T3gwfNFd7
GhFvm4lPGM+SwUHIiHFvizgK/Kx3Ns3y6e/XfBi320EtpuRp4W3lNUEyfSr5I+3KV21O5c5moXX+
/VA5TnVcwmXi2GvOnbxpcUNxhxrjNPXSQPUkDLSs3njyIYUGDeysjRf21gHNENc+6L4ltWYq33h5
2IdX0yegZ8FdmhMlqAaWoQ7L5MFZ3GFOJRDBSvc5dUj6ZaL3SeNjoqdQzFZypEKAv8jf1bMUerSM
44sLgawgJ/ejbHFX6EaJWFMvdtIYvH1rOt1TrYP8w+ZqbkSNQEirvOKc1PZxxHPHTtI7S1DU7orx
ICm/3YiZphyK29ydQpyTrxaBshgppk/iJ4YgqknCjcVoPzi1/5JgW4U8MPuYmXvn+lb4PqIJQ7B4
nIUzXJgZXyeZYFfvHcK1stD9hyKRsG8rMk8Y2t4RIiHZyFW6RcRGu6oShl/drANUDJtD12MVb70c
J6thkYFViKvfRzPUT8H2e4ySK6+KZD3e6HsssPfStaOL0YTldg6NMqjQZWxjJ3dPDQ4TRjWEDqB5
mj4tybaePNf+lrGRupHW9WgPff9V1eHVmLL6UxiKBzkRro+jnYMcyafpXIaMJkJPmLtoQsASy5p8
VLgl22rw+9vvn6DzqFvsz8/Y0IZj1TDudJ0UJsBy7kHRH85F+x4mmX1tGAHuhaN+opTPfmcBv19X
g04ULGhCPExlw04OOZNOHj0qkYX0gcqn7DDq/e9faYPyAx1kCs521zzaCPF+ySjacsL8/slKSNaC
xPDa1dF0+u+HWdX/91NA7zSRPfSe/3xLgjqq9psOij6zit8f7fcndZY1SQw0fPP7Fz2xBtD2p/Q0
NOGpqWb1aVicUxkGK5Y9WbKLnDk+ha2czr3TsuLHzYMCanqY83B8KOZmUzV9fAulIhNy/qoa2TxE
Jn8/WoKXUiuItOQbRTwIrmATjotrZkcPCN3aiu8Ni/pztXxIShdR3H8/L1AA+k5+0zDDfxmei3eh
absH6TPdHFVXo8xFgTXHcwCO769u2M9xgv1W8RjdJuZAiqr9gU4Gs76NNsXTdWCwNtZ4K91yOXNK
+0ShN2aSbBkeHDTHekr5KaPooTdj9dxp42fCikK2ISrBZhvxQLu4wn9n3a7tyGSStWtffCeNdkCN
vLVtbsg4mde1nWn7Ih+N5wl0LT01PPXCRhk35g74++pMf7OUYiltGbz2gzHwynt29TmUI9wo+o59
JCWCcqc1COyQ31WYk3iU9mKNt+Wgm7kXrAsNQTXKnQQfj9af9IpqkVDKfEXqW3i24IqRQNjSbhcZ
5D8+Q0i1x3D7GrpITeCHiM2QULgOQ33M2uhed1jFayPWNiZzv7jp51ONsa7Qk21P+N5KJ5xl1bpx
B7TWuzXODO0GRL7vzm+eYB0oLPaDaXtkzPZj6Sy07VyOKyGj17rIDc58Yqxkj4bSldnGisaGxX87
0lI4W2mPPgYc19qAUFpL5nFrjK/mOkeL026pbpCix3jLNRbaaX4Ej1oxAltCgcvq3hvFKe6YUhYm
wPTabPZllH27fXcvcElrqX+LrOYtwSH8oHfFRfrq4onGXSvSO5hh1fghNOD0DB8ACaBV6gn9mXDs
I0tXqLb04aVfVih2hwzIpI7adCQMn9NZHNmezqsIgeDSrK/1ZhqeaRzvQMHnZXrGRF0fnuyKPUoL
2htsua/L/Uj1EY1nkaJiwoLqnZKZJ5bQGKW1uQzm1kbe1+fWJUve2qp4bWaPuYSOOq3RBYhZ/Vw6
UfTYNCx2S7Y3jJNOzKFvfYhfgMjQ4egVPM5xyUB3nOyAo3u5Oq1VGEtF1IosFhKyHhC99a8RpGEi
JQMYbJ0raOtzQ0h3De8qcPX63hVIorVIXsKu/VN1yZeGvXHdR0O5F7EASsvIAMHymKy71vke0wSz
gmrbQE1Di/8sNTdZskUBDKo4LP5Es3/q6wRFP7pI1JAhtgaySdZFxtVIMsne834cNf3jAc/IwBT/
6q+m8N5HpmR4oZi9t5NzyfUh2WThkndjWjyN7BmzVpPSEjv8lPpHBGt2h1Pg3rMwQTtfEItHjIsW
DsFozBT5ERBkBEXhAcFKoDX936bX6weWp/yD03RC+bGmTPIwAzTsiRpCtpYrqNTSo9aQeN/nqDeJ
Qzu13P6obSMBbmEgwnJVeTHe7Z51idFA0syMCc04opDFqfziDebDmOnlbkqaDwi+KUncQEdsGfYb
NLrVJuy3JWnpV9iJ7B57B0+X6W/NWv/jS0YarIbpr4Ycqmam9ljvi+0cZUHfGteYNzLQijhde0BF
cFvAU+hF95U14AiRsaN5md9as9p1xeJ9fFWlyPfoDMl3HQhr9/vySQyiOxRpdM1UA1FF1eOms1mR
uyTDzcxTN3Vucy6qJ8MMybUbnE0Vju+27E++KnZDSyxuV/D4l4B6iXhqIWxjTA3REKQ+6i/dGyZ4
BJr2EB1sGRe7ZAm7b9Q4A0uLf0LsUkckU+WGbEeAPST4qFi3DpmOvIOmLWBAR6LxIOFJSGy9ufUc
j7PGftTZmlWLgiY2+8AZFeZXnSY/Edva9i9KaTtnLNjUyQGu/Bjem9og3bU3BbI3NiZ0q9fJe9ZC
quInSBs41v0O55//Og19sYpKvF7e4Kwdv//0ddqzzj/Zjg0nu8MAXLED587mIZ5oUNaJra/zaD4a
UXzI4RgHhgF3YnQpP8a21AEGxCiUJhTewhcnLxy+EM0QauTZD7UFxH2IfHZNEheCyc4OV0m4CqUH
+U9Lgrzo6FyxBfTIr6bRRCZlNek+Ny2SN4lxWlReCADxLafIBjjGODGoLh1yWvOCC8KlJ+EmmfAP
TJE8SSkuExDXi9mrbToZQWT2r8q3mAcSV+7YNZiIprqGoPU3hivGrVmahFoUCY7HZaSvKnZDeWfh
9B7Y5Do5Gc6Cxd2a4wKPB/UE2kq8cj0KJSfKjrGqmzPLu3c5qdNUhtpWk/WXxy6GJKiK04C5QsaI
W8Ntyh4bkjcjcZrnjyJLH7IYH1o/exo1wbe0HRY4tVdt3Lr/Jryj3hZTeWJrvpuG7snykqOtReTm
CLvZTvKI0xRF6cTkGUaIf/Lb/jkr3PdqIh/ZVM9118RIXQRKotxlTSTrB2+ezWDWlvTyov7JSYpJ
Uy0MMoMIb19tGm3CbUjs3ZqR0L4oIQ6wLKamm5blCG1Olbg3ObgK92Sjb71s0VGkDlAH0zDuAnks
idvzZk4GlqbpuHWFiYvBTnd+ZeCD5VimuYdlyn+h26AZIHfebML8ZCR/JwsljoajQ5Wa92i4Jht4
bB/VrPOZcy84eTfJYFgnQqQYOzWY+vFlkgo3IYSjYC59ehwSwECbsFK1UdQjz2+toHaitzxGQxt5
L4lGVToyO+M2CcdDGfGmUI51I9vSKtY+25xyMvVxBtuZ9Y908Dy/1vEYXkg1cmJnrcdEDoVQb3n8
PXZNS0eb4JkoRAA8DBEYrFadgQyLAPTmiUfszlDEhMMbzSEj45h70WAwnoPw0Ya3SjTtGzTx57y3
n+JeY52tAPyWmoVnNLrFhTHzJJtOfYmCWaTs0L1JXkq7qC/UowIfo98dNOxUGrZFtLrLsvTbGlJK
Dgg7gDv6kJK/+q71uX5oDAx6MlUwPyLyHYeSQWZeFoFa+mMrlIREky4oCfdYC3P89hPjMZPyqogU
OkTW+NnCOu4z39q7sfHpPJlg0e7u6KN6cGAZ0ZPy5DEeZuTmG7cRD1pmrsZiFqxlQVQkZ7Oes2MT
cU11bRJYjM7WeSgWRz32yrjX77BZ9vWXdFrtxsN4iViEBRDPxNQYtAV16+xQnaN8u4N0NTfIljkp
wtdaDqepce0jnGhSeYzuD7fSX5W9Z55sg1wDcBwNABRgXoOrx9eJPiENVc/N0OEANhn2FlXL1joD
y+7mG/J7icX2eljr9ShwrZUsJ/wfs9Teig7vf2t3Exl+4YJ9Yh2kBCNavI7+pjd77DRdd04Wznzr
9AqznPpRnAanHC1TbSkAAjrb9yFCz046CWoE61hJczeX+tMgOKacMPQWGJAbJJji8fNTr1lei/eG
TJMMWRnKbGunIczznRFFMoQxFGnltspK+1Tb6Zeh8fgE2zMTJTPb+rs0wVyk9i1M41cc0elWLHAe
nYTVuMv2HP0IyRyWQjZmNU1g9Jq2duGDk6y8I0NMApJpmuw8arfJ5CQooeIjKH2UfBgjCBub/5Cn
ivSiZcOceOYXckGDTIr+pk+ElCY5rEMHAng+BF7KLlLT0QaP6nHIuTOdgvxlqiMPdkHiv/hizZOq
pjhGFBh/qVwgZU4VoWE5Md/VeMgr9el1ct1C841Y6axpr8iUk2jOw8I+IP0pyDcCjodM/KPuP0Ba
LsZJfmd3DpmIKPNUdvCJWpMQNg1xJ9i0mXO4snaFmsMDgcpP6F8Q3SX+e+ppP5J4lG2aeOBnoF6H
RAnuCff7mBzyJOzi0QnjRUWbYP7K8kNr5Tfldz8Md19iTk/MiGG4bU5tXWnnxgE9kdcfwLL3Ssx7
X/nwOwRxAkVN5aGPj6qe5bYjYjxPignTY7KDJW1ssQAU2PcQimTogdzY+UpQGW7yMGbwoV76GTxp
HVktmgRmG30Ui/OMiDWqWywwbU5i7lR95RYGzgG7/wADpY4haL/MyPLLCWHipB298qA1nrGz3WqJ
RK/eyPR4aPCMKLSVJzln77D3DDoPFpn+NLcrsxG8lUaFRw7vHFP6eWN+zpD7eBYiSvaI6gb6d+lU
eWs0ByuLU79Qw2xDTS6xih63Le9cUI4vkLOGhdf3hU7AfLQT9R1pOHh1FxllYnGAc0IecuW0ABPC
bqMvNbEpauvBLb0PrytQJna3pJCM7wsZ7irNZYeR65/O+FdnrpwazltqYH+1fO+7reoN2N1fttXz
0PSLVjZ69oxBHnAbsjwYsITNznIrdEGnaFG1wjp4+vQEQGEF7PYe8qxdp4vqcJAWKT7Rk8BBjJwL
kKCRIaKmU6klEsWJ2OTNYA1iW1E0EyTJgjVC59qqdkdKFdarCb8D0lM8hSlOEvmbBxgj3ZbujzF7
x6nPn/raxMrSiWuPusBgqogFOgITB+Qb8I5zdk68XtuebdMq5SEHAoPuUBPU+D5KX7Pqsc5X9lYZ
NDF9VjVBJOoAL/mT5uGww17G9r3DEMtslspNh09gIGEyLaglVYIEi9mhk6qB2F8k/xh+Cx/qiEZ+
MRSgE9aVDe/+R+LDnyHP7kvrm10YQRd0MaSxWHhhKUjmBw2dSlBQ1/M3HS65JeHM/77Njw6D3n4T
8YasyV7RNdy3IvkaJL6TLDnGXfspG/oVV+sQpebZHwg/3qqGOFc38dWXZ27undtXH2aPc4st6j3x
8i8/N+gVJWrZfiaDFJE7u4rvYmyOUdafO7uXhDeqCxQMamSzeZo1O7C1Cu24od4i3CirKQ1/knnc
ZzFnk2dyseAzhi6+ckkDHXz7EpoU7LFhc1CO517Z0ZbMzeVs/uPGSaDq86w96S2jItMkVStGVD5m
j/Xgn4lBPpL555FMWz13wn0tOsQ+80jpuvzUTS5fHIAIBeOk5A/jcVLNJxPqk1a91iNtTWO/aL3E
c1gxLjH1YWf4qmPTociqJ6MljWSFAGYlR/Yfnlk+xtM0bHg+HKGEB4198KmTIt7djY6IYT/J+dUo
2nKr85zEu2cVDxP7Ou78oG5UsZqWAwQyTEqpYK+sVifiHEXCtsZZD9MOBpueY60rxYsW4/xkhLby
pQnPmxP73IO1tEq4hq5OlTY1TCaLxROWY+282JokkLDGMi6jmsGzW99HHy1q0/Rfday9MRVotmE1
6uxcrb+O+4xiH+BAz7uE8cIIltOihD0GOjxq1z3eucVGVaLSje1uzzj1hp7o76K3iSBKbEtLgMbT
kDgSoBdQb5iIJzAytqPzOvf9M/oOgGlu+ewaxTmPw1vU8Dxy9W8r/nGjLt30LcPzuIivGWtgICTv
bK+J0k6vg9mf4Vi8WDqhNcPorE2X2wnD0TKf8f9oLSbOtMXv1uIuhltrsqD0oM+xkyNbmMveSB4s
PEDMFoadN+nftiOfR9wOM71JysxYs6vHOIKd8pvoWpQQNvS2+Pa0zt8PpTA5CY1vLWE1k7FX3oiJ
39Qf7L+MYWqSy3ARhSnxTgWNo8uehkuJUPewGnjeUIGW2mNc8hBEo1MFFu3AyjBmUN4JZkS1LqRG
GNAQvps6DoWoxTBTuyIIkVvfqBuPeakuqrH3WkHqRe4fPJfZeT18FK1+M5FJbpBLXsFZ3K1+2jBZ
erZ9nHEJHBHaZdJrhcLqSE49cFE4gKZXcPaBDll3DktKp0SqJS1z+9eExRh4FlSYJke53E+i2VFm
mjPyE9dor4kDUozow/2UU71TQ054mWt/bUyfC2LGcphNOyNKRorH5zkq/2JUYTiaKsxnuUGBw35f
AuiyYX1RjOX/xCy+jFw+09TBYhjSDdzSc9h2GIw1nDwOzR9e3RZCCFe9xpiWjHpuMx3c0tSF4prT
FBFcD74/qA2LV98lC6hxd7jzfLwd91zXfggwzSBY7gayfLFGJ8xTJV1eraUPKRKCyZMMCRy1asRk
b7rSurt1+YdlQb0RKn6KkC9GgMk5hJJAkq658r3IOnRwVtLOfWv77LNGvzex0NwULun1E8vmHpUN
mY5YdkmtVbBosUu1FegbD5mSPqIHTrBjg5iDCDnVIRVP/Nz5wibHiBuxUi7VjPNomiIO2h5KQ+wl
r0lYEh9diXrrJ/BB9cFlmtjcEj8klS0qpiCbuSBz4jyGEEfHBICkbLQ/bEBr/vm9Fot96cv40oiC
t4RsJrSSwwaaHhubKV/bQxiMM/ccBcNh9iP2SZrHzjDr3/Siis6oqUBYUb1AGjQW3o8YTXvVsCpv
Xe3uoDw4IrNe0JQdp3if+GvLf02YSAXgTMpVtfB6Gv8jbpHd0jgwyh7FP1T888rl6brhbt+iMFrr
MzG4Wl13a2dm2Dn7GMsV2ySAEwbf2vpfto46IqnusNcbzOIopoHbQrTEvhdwxsPLQXSah0UCB41n
PT6svWmofYMLaZ2RzL0K9fPsmY8l0ASy6/xdjKaCH9sd0BRZaokjWJXQGSBIUDQj9uHoczz7Irrh
rbAo5PsCzTtmEEzZGbOAKWG01Xj+X0RPYGGa9kQ3Wh6Lanpm8FczEzXPoHc/6nJivd0eamNS96rV
joNxabh38s4TaznrsO2W27Xr/fGo91YgjJ7nTR+/RoSO2fJlGLn627xZrt5rbBavIgaTJju3RY6s
w67MEu+Cx0etDJxJAcXXayUH4lQhVApnfo9sk8mCE25VLx5dI0LbR/qFKkCBero6zpp+0rz2WmpK
rHyd/XE60XLpTKmTAUvGRIk9YW0moCe+F47+HRI5vOa4OnILoAW1+4vRV4+mblbnQkV7enPSTWfv
ZjTpl7AaNmOaXLA4D9gT6uWnlQw6jxlShUD6ZJjihiKe28mv8I9jzM3ad1tS2/hegBiJaFje2bE1
AGPBMhXTy+B68oAfIUSltk6hwWw6kyKvzyMOaie1N6IXFwd3AXDNijmy89y+aGm5+Hm8EXh1cdZJ
4iOSU3GpRWPQ+oLt7gjyPHIBnxRZvk9zsp75T9tl17TxCGnDpL+ZiX/nUm3wbebmA+IwD6H7+ElM
gmD/uAUBFpSxPVJKcm+bgkXlyNCSkQnnaSbyYJAtIxcNclfT0ZyE2ZbebYee9i5m7adMq6AyQXry
sEnx37nLEiE+Fd6HLLXk0HYgv0D5rEwtgg7qorC3Yv+CGj5mscw7zUh0azr4JHSnxPJZ6Lxynl4+
zLaK17rnzVSwS7pvzDDCjZol4Aw9O4YKa6vIVwpneZ3wSYlSr0GLdW8VbPkgTBZpkXaU0j2ZIynQ
hPgFuo4FITW0+dh0FvpSc+e5MnrwvCUrPKHESnnWf9nCuo0RcfKFegBH3R5iyztpS9ULGH3eKizm
RP8Od39M8mDu7D1epP6acGmlDZN1JSF5R3p8MGzjZ5qR1xiCWERNlzxV63OkS4ZEDjRhn0mDKddZ
Ff11OodcUOLiod654aaS7TdyEIZzKQus+WTbnjj2WKm9qLwbvvW2AKUJeLINnjqW7Y5rScwwlj/B
h90sjb3qstfOi/R3KkAS4f3w3jpmf6WNH85EBZubvM1eWerqJIiP3tFfAEL28GSJ+qsYsH+O7V9I
NQJpALErgmkP+zwWBlEcne3+3cwN7WzHzQVgtLNLu5itQl1zeJsE5mYcwf6EC8OdsYxlCdKZFO76
9F4pljdxRzxTirJ3Y9Rs2UurupSPupTZoczURrLTobMFO4Rqdt6Nk1kFOkFdnCvrOCJ4pxuBMkDx
PFV5+88qVYmtZIgXlhKOSYh+gaf7zwmsk64peAbZWrvXPZwTqEoCf6CyU7b9VCf2LrFd8krHZOcz
dqynStxySB1P3FuAY7v3VkPJnDMwJXQTpaRf/Rs59k2d0YUwDDaBA/1Br/UII8uR8zVkjdxEgk0o
qAGQu99Z37zWyr9Y6tut9WuH2TmamuLdAd1GOzbQv9qVYs/dzF/EmR+UnWxBKk1rU6qRcYg6mjCE
T5l4jaWTHkVUOesG7Mpa4i8bUyYi4F1zHKKAPCYYURPWGMmoyauNIOnaYJw4RvQpcjdGHD+INH0C
Q+7sWgeh54ghIpcMNN0Ib3XTtm/O0MUbXk7qzqw+ac2iba1PXRrbT0MEF2Fx1tiEcBJy9qNRyzk0
dYE5nzu2Q7vKdG9V61+HiIGwoSaLTGl7PgA0YT4M2gbqQgSqTLbPo7SpP2WW7oabP1vlQVXVx5Dr
gWEM5hULs7nRf1GXgtpOgWfBqLThuAIFi6dpV3c4S6KiuWd+X71CqfyMNoYFOJM2CAEsQ+aoJiAT
r2Ps+tgMuaLos7+dCO6UXJrrmKMyNkjTccz4YgA4X0t3WJtH8rBoLiYQYQ4mDsmOHxVecksEhYNo
jWjNw/tf5rifYZPeM6MqtxPLCDiqzbPB5A2RQ76Ge0CsNTs2agDaHssE7+IHGhU7c5nxyILEaZ/d
cIEKTNgUIABAl+mQ5E8bIScb1zpgC83MtqPdPjv5P68Z7BtztR6ZZTLnPAcRAF4G3bsjnD0LK2m2
Xfm31n2x7fpFSsNRUlDmYeTjNBNVtUTi1syBw3s6yM8xMl5K4TCCpPXNM/es4UeLAJo2RIyyW2dU
TT0EIpIdBWfjRnSfSFZwiKPG3wyD+tsD8wnMIn9FaDuC/eH2MlX2MpMCBSVvHea4PMc63zfVoPCy
UjFHU76XfX5LHU8P2nqRWiErAfHcZxwoVscrRB7qUh3XW71MD6RRHwrRhbhjnOd66Dfs9z9pRP5E
PSXs3Dlyq5tL6HwD+maEN2Gxt3CluI5dAk5ifLMXfWPX+H9Cp/pnL2IL14Ze2zID0VtdMdqBTUH9
81PN7ZOaS4zpjFfqHP40PJwEQuAPOn2sgr03rwyejq6ubSs2jo5t34lMq/Qm2QmbEt2rPwn/JWIY
9jw3zVTUX+jk/yBZ3bYTKFKdX1ZvDW9llgMaSc17Hm3jo1DaX6Oxj4kv5EWNu7KOHl133PPdN42u
Y1OGKQw0MxkDdLqXGv47V43Q4EawuIgM7RnkjL+etXHrtZhUBkWWW61vseic0aBgdGbBhcad1G4b
IrNCiWDJ8qcYlrGPRCrgWT+hsv4q/aWFN6dYfmydFrR33Pn2phwwe7ea8dfPENDqHtr8xprHTT7r
wyFFDOD/S4tHfAmfmZV3jHdO1cCS1sundN9gFGSKBApspDmwqfFG3bkAvlWIXZt2PkKy0FnzkMNR
Zu9h7jBq4sgmbtX5GTUkvBZpwWsk7c9uor/brF4QPNg3J095eLMlT2NQpthSYvIjpnEHEmZVRWv0
M7fYyghr/6ncPVzsZGu02R/yGlkpNz1SitltA1+KhgUgDbYHRZ/heEyWtQUUPaMH7gGFaI6NvqKc
XvRMPyk0zDOD+V3sY0kzgbJEyLsR1SV/WXqdsIdikdd0bT1o3p+GfCoAmvjMIslXKDXBvjwZcDrq
EfpQ2y8jXdvdpmTQ+nr81jreI/EQ23ny4oMp61uJwkTxfaSNsyWNABY4VcMdmMafPPdHLsIZeQg9
OjTAgcMgBYzm+a9AhLtzGHOCG60RbkPfvhsNRYbZqpPpE8LgJc1txiqyTYishZi98R2t3ugq5vgl
kcbK3S9dPKBqPRbuSIgvcr4K68UqYbXC3rxpQWSj/djFbrMhZR3ooAOVAjk1MMoM0t+yCOvdxRtH
WqLppScsx7JMfzhOFevgQEiugbQfrF1M6nFRJsC1upzG3sL93MfzRgyQq0MaIWj8iw5OfXeAa0sc
MjzGw8+sxGPhohE2iUI6qmhD++8HUvIjOgorTGj95HpEFkAzvWo9L2KDdBzA0ItvjPhbq7ZkB1Tx
D3rTXg7Z3c0pGxWKk3GYkCRGLG1RdBPIW7vnacz3br+vDZ+kdXqors7AK2W9HtDpRcghjA80pFgI
Eyk3WU5iUkwUz6kK7buDUigZcAVJy/ob1ky48PNeLCPU9sOM/8xyC33jTuXwwBhLttXJQ0PopObf
jD1uH0X7mBCPlcsEkrRryIXsd45+ZAiy6WNBX1DxOxlPYZpf+xrFbM3PXhoTYqLe+rTs5mHqBzMo
8ZTeZ2L/YGYc4tKaj/ks9MCeoM7hvpaG/lyHUU+5Hg/baWy+mqgr9gnyQqfhOqes/rZCcgr0Ravf
lTdWts1xTqovH5Ax7vRy58X+P2zz7zO40zS1/ky6Ne3dCZaSwXUwqMxjBTBvDGd6aE0FOowRQdWI
7NSJ4hBeOz33HsxhPg2tiC4Ca1eA0TXftHXen+paPMKH7h7tBfIzuS2Pw1kxJh+cpWVGXEDRea6E
D+vHsO2tZ5RmoBt6eWorstY0jINlyUmC96DYVcIWu5EypS609RyhYZnBwW3rePHKUzztxgbHt+8N
82bolNjUpubTT3cnYZbuTuFiDjQu95WlLRWTfVyQduQ6mCdAvsAmMDuuZYImX+r1Dqi+v0J4XF6H
Dh9gd+R189eaZvL3zMLWFHVI7MlmLwrxxKnPBp4dh7Bb/VCiXl55jgE9D5xXRvI3cJDk2Fi0YDqC
r5UNA7SPzc+WHzJQOkNczUiMk6GhszLnTFxrtMxhUqvNTN3Ie3KNsy48OUn2mnbjMS0yBk4FSFjA
DkRrJM+5x+JwTItvSGbbUaldNhWPCZJ1L9b2fs4sohdjdfMa6Er/w9iZ7daNZFn7VRp5z2pGMDgB
XXWhM89Hs+wbQrZkzvPMp++PJ+tvpJ2FzB8GCMmSpWMeMhh777W+5QaL3uLWhjGFk9rtxzWQNbDA
Az3sTMF3sYYfdaJOUQVnu0M2WHlZuPG85L7PQdjp3AdLETqfwi+OvQoMmNTJzjTy9xw8+MKhU407
j+G3jfpBNuK77ckeZFZMO6RZh6KwkYZ3cjW0NvjGwv/hxNljMjElq+ahusFWxxzcFzcIv3kmUTiG
QF3nDtwVmR6R79OGKF1Yb4hvAFgW8W5CXGcmztIYawIDJbWKhr4GI+GWwAJgU11kslDop9pgaWOz
DdKl0mlKW4Q64cA89v742KsQl1Dw7vpodqc4hakZrAICkzY2G3hS0qylh+q2sQRi/NGx9n2Ma7wW
w0nPywOkRNQ56FNbRsZ/Heym/hTsRkSjbTuWMQcREgI2hzr/IU+Orkyn3QblGbupJ5freFTu9D6i
tL7DFn/ISTo665HlHphVVSsxWe9sE7rtyM1/Txny2BQif2s0lEqxdBhKzzIrkm8OCr4MTxPMKFpD
+14rdO7y8NGsNP0BLK3FmlzlJ0NXAKmIEsHsnyEjTWkbj7G6Zj792iyHGAS95cWMjJxJDtLsAgHj
XZANF0212SLXRbllolVfCnv1ezZs2GCK8iXh2HdqjO97D0Vc6Y72ycMbufrrk2f8KbbN1tnz2iC+
Daks49eAaIMLGzWOhnZOldYcrGOvvLx197XDsB7UD7h/HWLOVC3HokbyUBjuOkNKywZz3FcxiBKD
gR5aOH8dawGVGKF+C1mG26qKCczwIRrpodpFBeEc0UDT1KgRqi3avCiWJcCke7MtMUyLYeOmSh2M
PCEEuLeZq6a+++SM2hJNr3NftkO5dgBk/03+mnD/FPlt00DRdUPKOcjSUr9cPWgWQbQYSHVJ88JR
k1vimnvBIWq04NVk7E2/0GeulzKTL7DMvFVJ8NnXA+KgkHJdT8KS1lVGmaQBRl6hph5Zm7LxHINu
wQXk46pqTbSp9A5vEdITfDGUqvuAyJktRvn6PrA4yBr8m8pBjMSk2xzZWbwbVfatrvo3oMwzGLCW
y6HqS7y7THJaGT33rkDT15DjljbW0tXrdjONuXhqNGGtZ3niykfDfqcMHq5GIfPHJPIfqdop/mjy
HI1AByjF0ncX2oW/h22VUMMA49cgKp6t/s4uCekQ8z9se1hmRZToO0T/c4INJp4irmHegadJGyBH
o9foF/rJ027oTDYjedYvSurkOZq5Y/oAOXBqfXrUBZu/1JHf4P66FxOZq0smwskLxn1K+MO2FGQ3
m8bgogT2v+Yq+CG7zlkPDrSsOkFk58+E90ySX34LZE1iFUNc7kC9aJrAdifEudLZi1UQmuCrzH6l
7S1nsjQApI42EQRe24YA/53r4AHzAXmQnwOTAQ4w128jkWDj2poZ9AEMHPwG4ng7DJkljqmrP4yJ
HXzhxYEob1lVjf7Zqwtr2SewgG4B62XeeYe8eSeS5yxRQG0J/Qo3jHHcd2CrbMlH5KpFhRxhqtey
4OZc+bbUv7WgSxaqtE8GMa1npkDo4WV9YULuLPvA3COnMw+imFBkW3V2DTqJxqdV3+y8t9nYM4sZ
54EebfUPYxzEpun0YdlBJ7ufqu8QU49cnymhBdl0ktIvVm6JWACcIKi3vAzu005/DfMwhu0C3iiY
RQvVvHVmvgfdElLmybHQvekDA8zaqJ7iqZyhk0VNHxL6ONiQ8ovOEhJHw7mcvdDTiBQ61ghRpOVy
JwNdPls1zPkRzfVyCmAumsZU7yCaZde6Axpd4CheVnakU+R2Jsp9DIOe6hmt+H2MH6CM17fF779/
Sq+t//U/fP49L8aKfVLzy6f/2q4eVv8z/4v/+46fv/9fm8/8/J5+1n/5TafH9dOv3/DTD+XX/vtl
Ld+b958+meMpmvG+/azGh8+6TZrbCyB+d/7O/98v/tfn7ac8jcXnP3/7nrdZM/80P8yz3/79pd3H
P39zyTn+7z/++H9/bf4P/vO3TfX5+f3z1+//fK+bf/4m3X+QBQQ1wZK25Zim4jnSf85fEe4/DC5P
QyfyUdiOLYgz5dHUBP/8TYl/2CQ4645QUuc+UkSu1nk7f8lQ/6ABZdq6QRqbYQrT+u3/va5/pw7/
/kb95xRi+UtkqkTajq3CkoZyDV0wWv95C6AovVPlW4QggkVIQgtlpWlUD4pbx6P3hiCZAOsAVN6d
gMq0cTolaNNnTxWwBwZ60KLntL6VbwSXUlgD+UMIVRJwB9ugoCNXvNr4U85/OLn/ITpZ/BL8eXvR
nExLzYnx84n4+UUjwSE7jjz1RWoYxYpQvguUAdj1jGCU/wm5CEmmz+zCcPqrP2/Ec6L2tipot3/z
Qv7T2XMcVGeOyfljD/XzCzH00nczkwlaFE9o6v1xIFQEA+jUoOU1Fe390vrh9g3qeddvVhnjzqXp
Tj/++mX88iC+nQ5XlxZbOIUFT/7yHnqg/WvfC2fR70iOX1msek87VebkLlRKishf/zZhz3m/eTL6
eTbfCraUktRV/gjT5srRzV9Of+dRn9Dso6OOwelcNLCjPfWuddWl0prZyRwrkkd86ynSiYls/fEb
Sg/vOEFbwKHPBUBDG8DBawAJhU40cSHy1Ct0VDaukJUlyAuTkPi3cV8A7YzqD6Tyd6xxJL/wCN9a
SN9WXFY08sKHTi8Rx6EjPdChe9HbQdtnZelv44hKvImi8JE2M32x1DqEhSBsoj77iYfbsWzXLSCT
tagd+5gBosF0x4Y3XRRsWabxqW/slYPhGcoJ8YRm4r40RHwsE5FeTUowOP7uIgsZOHphGi6ZytRL
ur24S7zuR1vmw17WD4i5+mvZNxg5IFd7USQ2NPWwjtLd0kMs/7UdPDaRRk9YmwAKAz7d4w9ZFAhZ
IiXNU0W8mpdALerNYQuRkFYxaRzbBBELmRYwT7DPnlM1FsT4gsJIdOPc9EO/NkVIu5dYCrRZ2hAc
6spbDPCz7oB0+GuHILblYPlPJCE9JWrT40mmN1l+nSqZbmLbfPXkbCqqaaF22J+sngAt14fpMvrw
fly/pXMA54CEeadEGFbGdLtKdVL2eGgMN9szG5iWNsC5izkUuHjTcNPkZKpAutgODhYRZnfTzrCb
Z4DKHqJy7wykCLrE2MDoN6l3jc5Mz0BiW8QnjtzXr/Qo25cC0Rm17bg2Cnd8bIAwMcnoBM3Xylkh
x33Ke7L0hq6Qh1yTBxoC0cY3RA/aw/UWgkjiNXIaf2vaZrBRkZ8uZKj16y4rnA3F+1sqO7bmpvnD
c9OOCh4Kju3k3XZugqKtEpCFgGE080H12psS7csIBXrPHrlYCI2GsG53xUoD/f43pZr8pVS73XOO
K4UhiJox1W1J/GOpBjM9DYvIX6hQrFRC5g/DHoZ7hEFQktMdpQJwwJdX9tcQSSij0Nw7k2Fy3zOC
aCdyPtnL7aLODa/eE6l3iBF1digcctrbhypMkDo96XXdsmqil9Ig60F7Kk7syMND6/y+gfhp//Bf
WZteCQZvap518xrx8xoidN2ykchYisgZZ46F/8P/R9dHFfSQjRa0MDMEG5l70h5od4V3VDXtomFf
Q9iIucPVSYHdHXt7yjea63mrvIj3f72i3Uq1P74Yyjdi1YUlaP4gO7md/D+8mMIwRFt2eYZ2S39S
E1eUHpH2h3WxnV0vS7/tq60RzbalkWso9kgrbiqzXEVt6cH/9+1zrpmnMNhbEMze/IlWoENpD/Z/
xAsa2ukWtoZ/HBuCMGJdAOxPF1kDpobe0DbVVcvm85Xen3slvAvTqLtXlm5vJ1EgO1Kh/FpHap3a
e2bMbyyB+aaDnXU34EOHPEqh9NfnQ8wn/+fzoZSwXdfEUkEbWv3y5pAjWFXMxRhKW82OXm1L9E/i
7xiiEujVNto2EO2wKxLQD2NDQufYPv/1K1B/vjz41botTN10+GP9Ejmf1HkSigFWsQ69YWHbkOiA
N6c7AraLy5gS/aRioY5yPtBSHWmQ6QJJrdmC9szBJy6KXq4tMWOQsypgHiLRFhmstPQRgqgV3wsD
XxHUC/fquzyeB7nwUEytcsaKoAN1Yx1W6tBr7YgQzSoeqR+1Y5NGxFSHkfFcx8O01oT+w2YWRepW
771KP8VskAXWJik87zUr6i/plFeE3nFR//XpEcaflwMpeYd4NsMcd41fbx9WmMEh0ZmNh6AWwkm/
8+ykPmoNUH1fIJpoYF8z4MkZ1zjm93Bw4k83MpewWnqe1Iyf0sa0Lx6Ty93ETi4hnXYD/Sa50Av1
liJyJIQr+1XD5nGu6PA8UJoTe+lNj/6kLzKiPbZFQ9aNbg/ZQzknszlm42wSDNCPjndt0TePn4Vh
WkynevsemHp/Rrqxvn1GiM276aYIhGh6QeK3eCLMZ9UKPRwBvnHJAnSe6NchyhuNvtJ9vEO94zlQ
wgPrMemHdFlH40oCiGN1qJx3YGP3mTKmT7QaC7Ip7yZph/dwIi8Ve8itPvTZppD2eAzzPiSshO5K
WTlqSyOrYPGDtzLpsGL1njETkkHsL7rg4NThiocldVWnfuTR7MPTbHJEUN/CfkXx4vZ9dgeREysO
yrN7L8Ys6PZu8U1wkwxtcyV617v6swJ8csedm9XVyUI7eEKmCr4uFTu3UuVJ8rhagkhDk25N9rbU
9HVTknhSEKyWSoyN+EmNZzEELs0T1aLkl/K5adW9linr0Z0i7PE67CoopnHZMo91SvH0qEHi553V
zAdqTOvBbohcch0yK8wGrVVWQ/VqwuoRE5iz7fBz3uUzDc5yjPE827bwdqM3wBhzonVIF17xVDUY
BQfhQbdlfbCNpj7I+SMUU/bu7y7xP69B9CUtYZqYUB0eFj8/IJpGT8N2nPJFEmHHc1MjhGLhVYuB
xUaZrr+B6cpUOCb7KkwtJm3DK2KCbWeBaR0q3/ibXa/za80hpRIWdZolXKlbQlEQ/vGBBQitHksN
5QZ6/KegDLY1KLUjySLFNveJ5vEDdR1ibIqiMJkt6D5Xjlu7p8mVn72uihWlZ7duIvMYVVMBVY5o
szFFnalbZmHQGoqrfaX8x8nrplfDaR9yopXuTUqz+5SANRkN6ZuByokeHwqu3pv2ISkRazvuiXro
PB4sZmitxnQYH24HbMZMegnGYH6FObloDqbTOUemJ8W2Y9i/YPvJAjvNLQ+T+VaSPXSBCdgrbfx1
PX6pW1ndEa8bbAZ2qesbqKPOO0QeYfEyRkwTGF4xVZTOrhy0HguB7A9u5LzYEdsPi47TLnNEeoot
lSJiT7k5CFJY5COpScnYm6togKLj+55alWPbfu0cZjN6arx4RmbshO5Uv/+92dbbsBbWs59axR7/
dfs376z4tXzinaWFSwHsIncSxJ3+/M7GHQpHydt+h3gB013evlotTuiBNl0ypcGK+J7sIfVJqqht
X14BkjNc6D0sQbSZq8rcKFDaCzliRCjoyT3+9Y1Ah2C+tP74OOa16eR9Q9DUrf+w2Bvk4gWezWLf
SzS5cFqOmSaTPWEMa+wVOB7ERBxGj+1gE0lYXrXyX0GfhTwOpufSxoaf5cb+dqiCwcBzP+X0o0ak
7JN3GOYtSoSqwvHyB7PGyTFkXvBsS54IoZunRyKe0pOFocOh1kKvQeXkFmX8LGOLZBq600F+Gdu0
OOBuIqfBl+XLaGfI0Yk8JhemOhIvH28KF1Mxzs2ISXNmPJfRzvea6uAhC4JR2fOwlSnSzqBWu9tn
twNDP1hxLRsypPEG7SxHbKMiIa4zoIhTsULv5sbA4aewBHE7pMfItFI48TYiZ5mmD5k9LH05tHuh
cpAvGatsa2WvWlx+bUZE9X5fFPsW/cUx0MmDGMzOuJeUVwvSwtzXbHC+h3Y4fIQWfrJEM14Dw8Sd
EguChuRgvFpTk1F41OzCZX1fmbqGUqwcFz2qnufM/oa4dGvj92lg/z+UxPWsYtf1dlbrWQdLk9E+
LPMPUxREFeae2CpEz8skSOTsK5se2joVGxFSaFkpBNyg9NVSR58ejQ6xFlFjXtBLbBivIz0IAnG4
faTnr3rQVgxHkTTkTqk2MGEh5snWITQbfn5mAB8iDwc9m4n1xpqJbZ7VnnLKaz9ji5s20S71627n
OiSn64lB9GUQhqeyZ9ca2ygEgyH9MW+XBcRU6kFP7iFnTYuhseMD4X6QG5JJbu04Kk910WNo6W37
lKQiOIisOShaoRce5pjOhui9zjHrctl3r3GhvhOheE+QzUvgpvmqndG+5N1ZGPUccWiqRB5uHxUq
me7Yqzev2tn1Bv/CW9AzfnV4G5r6NYgGCF5soNBXlPJB2fZ6yAf3MubhpR6b7IDdeznms0pNqxii
g59qTkTXAinMqk8Mh82pr1tvj8w+WfnKwfHWEyxPwMVUGh+hX371D0bjdxuSQCp864M60weWePLT
bkkYcbJgd6A7w5VdF/X/AnMWkhXTfKRCzC7sapDLjfdGPebfbA9TnF5P1bWI9OAY2PXEnIcvSOuK
YW49wHC7R6hB077J40UQghvwU4qGaudkPSDVPKsAu/juOsHrfud2JKp4IgxxUEDMrauJsBmc2Vu/
YjBe4g1+FDdbYTkZKwHebFU6k74hUigFEdJDBMwSaIBjlYkNnDXCMiskxPjk6K9Xo3/RKP8Zek2f
k5/A0ui9J/zW+mEi9WVhtTiLrbyAXdw7/QVcIQ1Hcb59knSI540MSXpgCvuMmsLcAbc4ApzJrj2b
dsIc8MjKClZVrZS/dGSqb/UOLo+u2eOehIm7Ws8t/Es+Thxv6PZdNQu7mlHsNGmB+9CdfFswAGcr
7yfnQbr+0vO4MlVEgzyVzX3mG/E2YPDAkt1u9QJ8SUUrik5OVq6LfHYsE676Y9xSAzurgXiTXZGO
b8EQ2yfqZmSX8FhDUjWKuWGPBww3NakZz12TGofh/w5JT7+xIR5sqesJdgXiIg2yNy7KyF5gEqTv
FusL8CoQKXbdBcsqMspD7XDLuY524irJIb0VWOIwBbbrsjDHFYEvLh2oxj3GKKj00JRs5Mdx3cSo
rkIbwF4sMiSkXXYikjpcSCMGCwEdBCsVG93Jqc0DFnMTEc4Mzmv3g11C2zSwDMT2j9t7UJj0r1ze
42VRAU9uvXQbU0YBEHvTi3nGWZFoP/Tyh8Ms5FD7aGBq+dLR2d4P86FJQuYzSYt0DQzDNsxGc1MO
jGu1niiHJE4/4LXaZ8chrZj7FBsY78JOFS3pPZE9PDhjvSCRfXjp3dFcYpYqd31T1G8uj2SiER6i
igpjiArj1ckYx9UEkTfKeDUYz7PzbbQdeQA+SeiLTvb6C9r6s+W44wUjXEgFMFybWjOfkO6c/WJE
E1+L8hk21R7dCPrzWpdr1F7/xvma8UBWUvGqe50kxLI6UYatGJFNhzRRBYmA1rSOO/Vdka3xruft
xeaJfLlhUtU8qiY+fCEg5BzDJCLyt82tFfKm/mggIJQOPHqeBYSnCWtRS2/Y2G6qMTTqnnILpmlM
FsrOBiv/QgdkJXJRPSpfnCIt9u4tMigJzfCttS2K4sBjozgMZCysJ7fBJtUHu9E03etogfcSDpHy
5TQdU4wOi45GzwbJzGdWB8dE5dMKJ6+x9JKyObR9/CrhsrAID+gwkW6Fu2Zo3qxw+m6EnfEWknIj
EM2uzZtNrzSDe88vPLZFpI1HnDskcREBxBUsQUMiTEqJKTg1Y2utjRbyREiH10lLkhnckEibDHVi
GDt7dl2AlDObBWoGnbpO+O6ZACekY2VgmpqLDhzxLPUOgMAweiuRsLFHjsdjqXgpQrP4Gmrl/VA1
DT4fbMZ2ozkzs2p1Izm5Qz+wOrgWEOLQuE8sbZfUI2OBihE6uBLmGmX5OM6PaUSSh2h4DXzbeY+N
5lmGZUG9SkyAxf2SmBBf0XrUSLNYqecZZx02ztqtKsiGKeCKoLb1s/KwzLAZvIP1OqKoSr2VCd0d
krSzLssk28N1QTGcB4RZBUF7bXLb3WsGgmukzpu2UtWLUbyHzNMf666N1lruWvd66JaYBVsCdjT6
iyruCb+bHGauc+wE9+W3qpujm2uWyn7q6W9ktPUy8mIsT1wbHIkLI+mjdTKG0cEdENkn1qTRfi7V
0fGapzAcWVKoQeb83Xxcijqe5gzsvcHK/b1QKCVtDL+DVfd7nRiIg0V2GWab8gguyL92ldIutbrn
GpRvtPOK2Z1LboyrXV1AghdVPNhGRnaLq28sWFZ2B6q0IEtSwttAtRSkXylWd6IJ4XaMnrX2CdzY
u4P/kRiA0ox6SLdVS8WlT2N0ySPXRI5T2adA+MMjlsNTiXN2pedFsqRyiSA4mTD/cZqt6dhMd5bT
OGc18g7pqAy3GP/Jr8o+ejwEeZNiSFEt/lMdUctdI2b5e2WH+27Kh0ujxYRcqxr7dJ2MVALUzWaQ
JmfaHsOr9aWccOs6tIBQ8zAG90CiC9j2K62GL1cPqIApbD8ttDEQIVwuh+rB/z969e0juw69LVLT
S+QErO+CXmuB9NwPrOyYK8Ja8rR3t3D7PtB/e2ydsuQYO+VXQAIAmkmaOoPt+2LhptmXCs5ukydA
hGzDuN4OjubsVZg41GOxvJSgNUZNnoNZOBC1wfdBCsS/feyxdxTbJjDV3uC6WhRFe9ZEVt+l3Mb3
sY4zLvTab1pa1Vuz1qAMxeOVINgPoWAwp1pY7bG4VNs2w0ruVjiW3LFIn/SqKtGK6t2xLCyCjofW
2qSlkx6d0FcnTQRIwAd3OjemNoJ86tQJKzzSl2hcEDOCYiy3jvaURfcpgMiILDA0yjiCpZfysPP9
660BqneWtuHxaxyiDnm/02VfA0EZrtGKm/st5ZK2kLf1R8ff2lCYlxFSzhH4Gc6duIUT2TQPHZre
28ns+8AiXkm7isbxLzzPkPH1EcQbM/0eYBqJwilfDSna+9ypKhQpA2reyjqNwKlGOstvziCa1dCI
bk/mqLGOpG8CsjKw45JlgCWLAdV1yCOcBnjpRPQxwc9YZy7+WL1Vs78ZMoOOvOlLe6j8CL8bRmPM
23lHX4zTYP+QY+le0GblWH4myGeYuo4G+B90k/nWMhrrIafXtpXdR6Mm8yzqdB35cUrujEvsiCF5
ltjQHaKOzS6kacaIX0KyXpZGQQhPneDYyn2rut4O83jOE2lzVHXuHizTON50NIVS+aXbaU7uranS
HtuymF7MaTcSkLrqS7YypenLvdAMsa/nj+oC1a5e2QO0kHRDplF5LUAR/X4IygilUNBcyg7jq15E
7aoSlraeupT88e5aDBbYpbpod8YAlQLr15vbv+CxNZDxmnjiLFoINKULpF9Y3/2Y1K/S5Re2FsOX
0PKyD0NdcDr4z1XZjUuZle19GGXyjhjmbpl1k7uyBZ2GqHFgoQ4CQBBl/Lou9XSNXPExnnsw2BS/
BHkSLxvlhPgFguDkZkRISZ4OZTQYx7KMmhUEte6FjfhX/P64a6sps17TsS7WKNnjze3T3tTwxZhY
eJuudA557j/5dsUTwRdwNUrC2AkdA3GaQBnAfVFbafVcxCgdfUo83LYg/HIt4TaQcVbvw9R/iGRf
X5CnJZeR8BZktGFi26TQpZ921DqbWiOYLwl/1AER5WMcB4fOtdsFuanGspQOOQh5f8rpLACGA2N4
gOWw566WbGR04+KqEu14Qb1K/eaCoAuMh55eyHIqMvNJSO1dB+UzWk6GuStJNp6d+isZ8wi4JSKA
Yv2QASQtO8V8548qW5sToS0lrSuIU9VL6UXDlTcWl7WsXlImk6dyoCC8fZHxn2tHBpo/U39VY/mY
lFb4Clttq8WRs4883dnXsZuu+nGI7yzL7M4mUcd3bR18x7umn/vEp0iOUjoWrjxWkyYuzFiDfdSh
wmaKM74ZArYKCClz3xQ2EQTRNG6wQO75ldURLmz3VGVzInflGpsbIR66U72NcJ0j9Eq7Q2iM/ipM
oRs0NfRUFTw0Ee13mvHB1rUH+6M0wwgyuDmuwzZ6Uv1YnDCNhGsC2rRFlJr2tTM654qFONpbBd+v
ISWEbFOV5FEUmNU74IoB3i6b6+qklT+iyMP6F8m1jSfh3utQjuV6RIEWxMb+dqgbr9vamAP6OUkD
CuEhm/8Nso897/BbwLx5Ow00AACNReNdS1pET1cRJEtXItaABAkhPr/0tAtvY07aLAVqqwiRfguo
WNPoWyRauoRml+ziApWVawfdIxmX3WOFwS+J213GZPJFVi1ZoHMLVpjSWiYtsSslmk/XrOrXAiv2
kUQQHeXiqkPV/RnFKyduw0+625jS/cR61KYA4TBsPriJRKfoDTTVVGzHOL0H6PEJulq7YEAB/u/T
uEwHgH4FtW+L0AS2HIQYnwBGxfV632TYPrKWHzx2OkwN5MIHfT44Rk9R07nWDjMsVkqC694yH+Cx
cr4y5AguQ5REm7qcCnCRGaF2rV3te23CPQPpFE+veOjbcHpNm5T9NwwHvJk5mxpLTzaV2bAr8yrr
UgdwDygNgy0YiGcBl3LTMTj2Ia6GPEFaUx1cTPd3keaP7HJcd+llJIMk8x476JpHTXonY8yKozkf
iOggaa9J1LMo7fHN4cajwTFl1wGyI/FfJIgQ//Zhkqlt8CPuXCNsj6TTVicgDEehTx5SRYeDnv/Q
RZVvDJen4hyT0jbliaBuDJBk3xV1IDYkz5sHqwtIeg7HDwhbxcbL9f7eg6Un8qTYQSltz4iH8IXa
WnumMTEbM1RyGtyI4tVvhqfRzR+0Tj1VqOuulivapzpG+Ztq02vZUx/mFcmqjREeeapHx6jRqUGy
lit6QMPX6QcY/tqV/djXXuvso6nZ6Sp09C+cAfHoYrZu3f6UNNzISvTBJSjs4NL6IVF5enoit2nb
orV4UX11QDfa/ojnhnzgoBXV5PMwfNDp/GZrWFCx9MLLMm8pRfOBnj3nyqXcojHWZ2zGGK8RHGmj
oouEkBvd1DBzsALsy8AYobwrtKSu9xSMv1POoyrpwJG/E0uZfvdGBTddn8KrLu5vMHeUYnC2dGs3
Q5EMj+RJ0i/alwrlFMQBpj99mhEG6btg8DDx7h3K4/mCrrj93xoznda1V1Mmmcm5suDOOmX8rouo
vi/nPGfA/DH3w9emzc3ngTCloBTmQUMPT8A7IfBzExMN0VOR9IDCUYRhYeKc2HSBDwhjcJdGTrOK
Bwj1YZZYqyRKzN1sHskBldKRLHm85fn19lneJ9/rrK6JNGByOpqT8xrwrSQKDBX7S4V1O86bO8L1
xMnVMAvxo2K4qo4O5Ykk23odhHSfsE5Ed7FEfE9fQWw4uxDv4SUeqqzCZdW2s/ZM6QsiOaedZ/XR
kdRWLh0xYHICkT1W6Xer04h+yJR5UmnyFkimMu5UI2MPS5UuIKrnXBd2e5Jp151QPOZ7hkvbsGuh
RQVTg9lhJBOICTNO+JwsCED5u/nsFW5m0SrhFAI0fYcxFD9pfda8era6b/KILu7tRpkPN/G56/cW
HB76pEOef0qnQecKgfZZOgMWUhXApxBim8kp36Jo/56KkjCxoHXenDIH2wdJZm/XRo3DIzybSSbO
ZHVUgJczE+d/zOo/KHRTJfRMl8fDiejB4dXAXsUTd1X5X722H/HMQKpFMqUOOr/QwYB0NhlxrIgN
Zo6Ahc23HH+fumFyclQPMWtkvxhSG3evNsnOB4ZJzeH2UTRk0QEGjmA15wIyZuBeF1+nDA4pAYjx
qRyDs2bYM3QAql6hwBJQ4JckMWbVkfbGOs2E8dKk1RNadv3BGkILsCBKaW7UdGXRat2kkh2s1Hn3
hQisJ4OxC6Pe6aqbo/lkJ3iPCMu9QynrP/IGvohO6S+dx94QeAQ+QPMjq/CahFVgnKcEI1NM3Pzo
O/mLMTCQafyknR+wiMwJZzhgI1+0nvPBlk57MtGprX0Hm0seQZQ07YyOhTTStZwJynltIwUawKID
/38CTjCCR66QSb85aeqsK8vgEuvN+lWf3hqXArnpkpMxNB5sMx9eFPHopLxp967vf5NpgDQkGL1L
1qqXVPXs9iP6YXfFiHShjtyTngmfbUKggRGxvc2cIPXkInlWPv+dwO363Ti1/FXfvWozajSM9GNA
e+YpjOOVP8x+Z1bgt8rO3LPnhfoTxlT0mW1JaOf8qWBGuqyqNN4Aib0PZKifTK2V68oPxg3L5yKc
+7K3Q6K8rRUaeLRHIAP+WKfqDs5IsEq4GojVwBzWltXXhI7ZnLztP0Mh5jY1ch7jZbkxc5NUHXfu
Obt4+FunoxT38+7ap3V2ZADHBhlfwVZEPfwFx93WkTk+9DLYoqtSIGfS+MvUdczgRoEvRsX7OOz6
DSbOcJGUyiEdSDd30B1h56k5ZWmyNzVF6V095elDbwNyjTXd3SYNTSgGOyu/K8pDwx7Fw/0ukyiH
1MX2o49pvDCAHa81PdE7Kcan2I/lI7sbwkrwBPdIwpMKG5sdozIY4c89lGCAjjULv9FPO8uOtDMz
aiDqpnxLa7s5ks9Gs6j/evvELfvXaei2U2eIw+2gqQZ54f/SdF67sSpbFP0iJIpQwGvn3O129guy
vW0yRU5ffwa+utKRz/aOdjcUK8w5ZqmXB1ZTZ+VG6bsVWi9+kt/a1D8WmmofxMAQFIA5JED32c9C
nOJ9aHK5VeGcIGF0O9ihGH0LQiuFpnmHFI38zqeGUbnMXoKeHHajaGHIUSOce6m95b5+jZQZ/QvC
6ToO9YdthiAwYvtXMZQ40SlZS3Ck/ovp/uIa4bJB9hTtB4m6TqRgjmxhyTuCOCJeTWM4yAFhUNOW
076cCUN/inV6Ibmqu7HfeOoZW0B6B2xTPU6V7VJ+TeUmqd3yUU+sOctZOazd8k2OM/xkzvFLkUEr
AyCPH/HzATH2WMKQRtSyDLb9AOjYniUTrmKoKp17IuP6OgYdgbglv18pE/xm7PqLsSmCXdP49oEc
kekYmsijyCuGCcMLTyGDhMKp8DLHqj6EE4NoAxoHLYV6nSaIRZHJhYLjTZyaxtIxNToghIoSvQYG
VeoJyuDq4Es6rjoD2mqWH108ZSfZOh+lJUlEnAsGbLqUrC1gfrtPvFVWMEMsIZke/j7YzeyqnI2E
f3+CCPJTDX6kH8B8Dzz6CZUPTnWQYSDy8rdSjOW2GVJavNQD4hHM1XbyykwxvTgpAiRaRXvxF0TX
Ksc4a7iDHcbYqSd2mgR/7puN9gB4ouRqID4Wvij2/swel/T/BdZap3iIEnPPWgh+Xo6xNHYseYVp
Fp0CKL6rkkX9giZ9YDRn6XcEl4qximeCUf5haj8e4r6As5IUpGjm+b5tqxW6vvgsiFc6htp4M2sx
rTGuSUhebvve6gDG+4gKBxNtVHnpTs8pj2IkRTe2/tOpzPSzGUbBNvMRlde+aG+hmxH2xAYav1F8
EA4T89J5NDFdbKtsZDtNX3zSAsExZiAhtpTiBMS4iluEMqiKSJpLjKdME86nJ52jjz0rXBQt4OWy
fIfycmpgbi8rLoxDYzQZsKVONAgBnekgnZFEiT4vl7XbB8z5K+pcbThJBpAbRedxKLqiZrdQJssB
qd4WiiBmG2bp1yahz9MSRht1K27ohKONpjfQORP72flbJGMNhY1Rugdeox/AHDtzENY10Itda9tv
mLT7naEQOXMncGzqY7H0/dn3bCh1kX531mPVLrLRefx7dLj03lBO7BV03fZg5gbjvnJkcevn3g73
WLjKGMFeRks8iYAotb/P/Mp4jTnqT0GPi12VQfL2vx+N8kkMlXHzXNSsI4CV7RQ4/t3FQ9WFXsxh
X4T/2gS2tdtgGS3MfMXGJr9xZhOjPLL3Nut82847qjA/9cLJkM7xXrWR3+0dtz217M1fhDDDk5eY
kJoJld2Wmck230GAajVs+rwZfZ9AdsJaKdY9E3xGUcVX1Y79wfYtdSsxZM7jTdOx1Sls4NMWyn7x
PfMlEaa9qw00SSWv65SfHNjiF2BH+jWnPr4WiSOPqR0dnJg7sW1yArLSyCYaVU9fQO1D7I8j/93o
I7S0EaSxYaq3qCP07cC3ufHkNF0BQOWLuBP3vLcMiMGV/xwXd2oie10UIUIMk7gXSvpmW/fDHxwo
uqgAoVUDU2YryD5/5Hj6HXJEg57A1d66lrZ227h793m3Rj+dvsoZF0rllV/MmshpEKVEgBhC27cJ
mGOSLPKbz9NhhZEuvNRBc4XMQMpfjEvfkc3NccAdGHjMVokygnU1GD55O76JKZUP2JatU6QH1Ra/
/GcCyXk3FGDUJR3TthtE/IrDDvk4+NPT36flkOw8iGex1j3+BUG5uoBZCaIH8viIj4pyPCqn5oN4
JAqtKtl3sZvdHH94Z/lOmi/WtrOLTEFO9fjQJNb4YDGILUAEC8+rL0OKFAPCQbZNkSytOCSBzDhT
ciIdAxNTlulrv9IatB6Tf24KvPCsefug3eMD47O/DwWEYVXhc6sbp7x5jGdSPYmWKuz6iw+gHNVr
DwzRbDfGiHy3KYWBLW0ywTfSK6rc6xawksWHHqjnciLKBlr/t5yzuWL0HgTM6QsjbYsnSEsnXwdH
9/dZW+SIKbSYVHDLHQ+TIRdOY7SsxPGQ4RFs8o01jfLw9yENmjdI1+Gh6yMEeMY4bQMnRPEM2hkN
TtYC9WqGYatI1b1bWRvf/Qb7u1kcnT57Jk+DeS0z9GsXsXnT0tzfQJ8NCUKhRVC6DkIIjlxZF+Nj
7k3u48RyFE84nRMyBveRzZ65ixp0zVVQ7OLQNU9iMrpHc0JdYOXyZ2o6CFCRprFdTjm5INawEm7S
F41gM6SNZfvFlmmvoGyO+ZCyTaQGS8b/h1z+farmeB46lecO18wmt0Go9CHpyimG6kS/u1rAzCMP
gIrEYfDTJsmj2VJiuMKCZueTw+LFRXfMEY7Ekcy4y/ns7+dT39FXigCyZTRHO4b0mDutKp0FlOxz
YMSs8LVcvw9kzK+01i6eUgcNNrFThL6TBcFY0envPq8KQfHiFIR9f++4/eSUnPMy1/ZswnjCdOyx
uuLHIXdcBwK+oqhzT8znEOnpgfWQyMnfTS6DgKlh+d32hIw1/bYzSzg7BVR1FSHtq+upwxXhnkDj
xGdDyuhQNyAhxmnUoGjlkGZlCufGLwoggiwtNizF/vnlCPrYd8NdKgBVMdJnp9JoitEcqPvWaUCZ
F1N7suYPdUD4mDkg5/Qr1OGdivZSzVAFjdmWqDLCHiZTVZwMFgZ3K7UBKvvlJRX+EzqE4mr2nHRW
xRSlD4e3qiEQ7u/KYj+/z0K+4DHkNsulmSKRmX9Iu1YtCt3x8k1MdgGpdtGb5GLdjVninzNHM7a5
4j3++1sYlrdb+xHalhUxAREMk5amIrnx7/PJYyPeW2zae13j3LOK8SVprCcX09Eh6AA0NhhKz7bB
eLXuEGeDkzlludyGhWuDNgHagEUI0ulC5u6ht71dyfI/acGnoa1ZFHZ393giIk5eas2WJQQjhGSf
5OE9GbJrgCXHDdjMApvoPH+RoVQrR4I3pgSspHNJ8Luo0Vl3wPMHBgkn1vK3Qde+MtQVcTYz1jv7
JOq3hIUMCVTss5o9Eg4SIA4S0OisVYGnCDtbjevM6d7Q5hwIwOrS8Co6xFjjh8WANyfIOSVV2e2O
rrvu5VtU0+wjKneFWCfJoWi9SzO1u15gKZXND9/iKrKsi+sfg2kfNm9KfJiNcWMFyIETQsIquSmD
o6ferTzBAsfMxGPSEpYrB1pL1B/amRkxfPnnqdqRTLoRYkYIkr2To89iKFz5LzbqXjaRI69EiDs/
eFRbhxptov0oR9jLyEgisOsd8/9uch7r8qs25zxPn7GAS0JCu627b7saD/DZRbYFQ0sNHmziCQ0f
CUe6N3N4vJv7r7cJc52Ykj1P0bMu3vG37Or0ILy9r/tLPSN6pPVBpICaWTrtdHCt7/wzI41HFec2
y1cJXJVsPLgNTKHm5EkgG7z9PKbXVVx/69VJRwsg76PRrhyrWUVts/KKx8kYV6FGr4pI1WRd3djF
OYD2lGvTtuk1KlZYyFQNg2wPcHQXHpiIAY3YpI/LsGGznTICblG96YVakwuAR6Pc8OBYRhz/TUJM
VGQsE0LQi2qThvmy8V99YbAJQr0JqYWuJObc41vHD7KcwmifetMW1eOyysjlgrSMByxexzaj2eIp
wqZOpFBAk+LvKXVcUZ8n5sxwLbMY8zHBJSGTT4nWbkj3KJg0TxIym50wwK/MjqQ75mKfeueuy8mi
DfFXHuxWGRNRQp+yIEDzlEfmT0Be+gLrphg2OXepZu5kS0Fody55ymo/Fskt04y1G0c4QbnDoAkl
yU/CzYIU6sLkbWNEBm0ZUc620S/Jlhi/xgjpohdcp3xOoas/CeraJlHwPOpsWoJzMDXbFA9TxYlv
J+R8xQCx6CuDrt4nLQp4qAgBr6ga43fJM22YflCJPelueExb8161wwp9z2fe8WBRw1PqBcaFd2M9
GV9ECLFG4RtyDOhq7QWtDhw46+Y2uHYiklaJY5Hcs22iXXg+qM2cHJsTX1VU2lqNiFSRBfRmvCrz
ZIOUBU6qnT6QJgN4AP+ezzgOolajYyMbQ9Kjxcrzo3U8Uxabmc2uHgcyHaOeSE70OjH+/4QBXRKc
yzBclmjbZJggJo0P9RAvuw7Pqqe8A+pCwgVI7ci7A26Nrc4Cgonn9BKwS2e9ciQpZQLnW/5GKiCK
zTM/clCHSOHOURScYriUdejtHEiRiT09WKjJHdlz1XNE5qjl2WTuiizcKx4wVr9jq3fA9wLzimjH
eHxhaYx9tLF3snBXsXbgP01+FulT5/VbYntvYkV1AEIXltFMSAxIRiF3SBFhGQT2bcgcJHQpL1nL
SW1DJYiAE5Pkzbwi0NJ1FVHbi4F5U1ODM3UOqZk9YcjfMJNAycJBnrOY1/ARl3FI3q+/oh57jQJJ
bg1i8ppiwwCDTaS9Sca1WzLgrHHYTnr66KfirQuCbcQqSweerk9kjo/OP1DIK3d4H+xPiE5f/ZTu
vYzb0pg4Wzr5Cy9r08FWbjXSM7zpyopzGRU/DItQpYmtV4JajV5HEO4LL4SDX6nvxPxIughslcU6
qLjCy4XERKARCtSNZQQfTDeWgSk5mWwQ12AnNl1cqlXT+iy7mNeVnMRctlG+ER6j785bOUa1LvLq
y2NIu+umiuBSCXY+X6bKYMrL8qVGg1OOGjjPek3UIIQD1DmE1Dl+tcvtfN3DtjCN7KvnBEL7va2B
vncmDmyyp0KmOJzFiSjfRp/OjU7BKuKT5lQ7jzW1Vky3QJUnEefPQIduGVI7bv9TJOwbhIsVeVcb
bRCrKR+YaTkXMMA/qUVSePwYdNTOfsi4xlhMPmwT3zsm3bhrTeMlSaqtdBBED1dUiG7p/va6t3UG
1qe1ux2kvRUdkGOc0ISMs1VKhgJdogCVGyGEKfaTyn8rvmLk/ovcDh6DrP8tBmvNKYS7u42/8LOr
FcYhxoq5cTAD7z4JhKthBKO5WvlkDfPoXkyWv68YAYJuWSnTROTXsI3W3oHjcSqyHmhtCuH4D+5z
GH+CLGMC81U+xP5MKYwopzi/RLQVJhlIwLhJgLs6WeItMuJ4mLQtQg3tlkPoXRF9Qyo6TSWY0fBC
osbSBZal3PTJA8tntzOdtNzGunZShs9aumKomhCbU3E+mYkkYSl4cLwU485fxPSaydYPveBhFDrQ
bvel06tPtIKJYm/hb3Rf+01EfSqKCs5psLFH+dAAErenYZea5Ixb9noMi0vtEqcxuTrQIqgf4z+b
sAHL/x1NjFpduo0yj3C8Zhs19qZ3yqsMvcciVhuFXrKxmfP7hDEQilQYOx917yLtAJWRSqZnsNJL
51kfsfmrSyYZepBI6sAsTLX4ZGAg6WFO4/m/Q0pC2geO0OOm8dqsYyEADGkS7z1MWrxG1rWM4Pi2
sCHJR1nHZOelqqUHKoxhZ7Dj2Qri4dtCrruIgjZj07YSwQWGBxXmxJebkSs2rnySrlTCeiN2IOBG
yHCQ3hZfDXpIJmlrG68Bli/DnjaF3RhE3ZQbu9f3tk3kElqgJSAB4M/O0ki/JN17m/irovAOhfEc
wfn1sSVXQb4uM+cViDDcxZjkSWtVtC+5QWkT6HAPo00ATtKz9U0N+RHQJWvp7irz4D6goGkdtUs0
5wHBMCLpCCVvvbHLflkxFzbgpWhJ/tHMkDJDi38ry+dB6+36Au9WctbtagFo6OKH6tB099SN7rXT
HoME7Q9MWAf6AhKrEMds10RnvQ0eLXIxBM/ztm4sbDjuTxpThgimZAuCd5hiotmwYv13cIrnYLIj
AvCKcV8jV1lNVf/Zd7zLE/sv9mvgTBUo4+RO2B+ZIQbDrByjFRWS3xTploAFcIb2Sme5gIDQpAgN
WUnjvViwXAzPjqOOpEhdiF//BzmT0cKgrokWPRRgp/H6my8BaoQWOsmiNJBbEUrj58TLJXUTwD6i
X+75Acqef8pSjxmq7UXPRi8YtL0bDsXaLGEAFvWCkdQMzkrpJSLW3pZTz57/X1m5F6fVf9FeKQzG
ArzFkHJ6kdWsG0fRIGJQ+hskmme/yt/0wX1MZ04cXF2N62XQOKAagA2rYUSmpexrnDotNO6YIGUn
P7nIFpeqKCPU8czpGwLlquQfWvJg+VIz/po1X/8EUcKw/w4kGjHvFDh1xprNYzYy/60wtOl2VqLy
pvEMjXDJXQuZvllKl/xjt8a6kzrbHKMRW37I9ONIrr3Jc1II8qYwy6wlelNDAVwlv4i/p+Jnq+oL
LinXVJisDDOeVjoJMVoayLXteftANr9k51IyVRRA1hDEB1Zxg9FviPUji0p0FLp99SbTZ6fTUEmN
qLoznkd9WDRLp9dJLuzguo7uK1kxGoLBagSWdhrB86wi04QwTPWFhCPh6PHZw8G6NONxWOMpjRfr
klAVL88o50fQ9yGrDmIoB4iSycu8SjYnnNFshN8HpuBbxPFvKf9YMX8NRjDd7J5OmcyEnyiEdZ1M
XbuNTk2K5ajO4w/SJaFG5/vBodIdiVnQx2pv6tX1bxFHNMGimGyBGJkdfvRRm1ZOEp9NB9GLl7Ea
zzCUEANKIpdHGYeroQdmBtrOyG1zOWmkx6LN961/cji6TfQMvev69yfYGKeLQTtaQXZQMvtsg/5e
EpBMJhadIaO6KADrK7RZ6kBwBleF+0a81qZmUL9gmnAlkPS3aJN3jrldm5JCNX9Rg28fcbw4zGS7
bWX2b4MRjMxsxZOD2YdfHqHDCuu5HRwkZAY5TKGwKN00SUbkAOguZVrI0G6pJ+I7J4ZontctpBDW
JmJZ2zbVv7K3i8WAAHyfopiKbPPoivGBpDh9IF5Fj3C/K/db9+l1U+9maPpr6gyYn7FdLDUGbF2T
HRzQhdRcQbYQrEUlGoNe75pFVDjXsQOG0LX3sitmvDGBynj82LGe4xYrZFRxYxfMS0rmvE2c7S3l
UxqMr1oOkSmdqa2VHp5tX82VSLryhc+oBOVfpuc/HfnyNOHDr5JfhQEzr7dt0HNm888BT8zsrWD9
USfxc0q49IalzkeC2BmlAKJenWwajcUfh5T5BY8KqGhziRWaBE/LgkN6dSRLzTaNudPiYp0Eh0gh
AEEg4hE1MeGxQJyld8mFmIUHlk/lIjKtjwDA7FDUctkNLBZtzbIJZF11CYWyzwGQMccn8ZNaz+zb
z1j96IQzLngCY7jFpbwo8d6xPoG/MB5UZpfHkYWFa2r9UhP1sNQCtRqFwBjdvjjsDyAqQ6LlHJjp
eEABqAah9ZYs58xFbJSvhUfxRtweeAdfbf10/Mxs+5m9Oe6h7ps6ZFhOXxW7YLqeEuB47n3p+o8e
dmzL9ckkRsvOFnrp7vo0HPnCsN6UFq06XDU3ly8NXmroLt3OHKkskH0CSZzMa2uh1sqeHOJp0ofI
xn5XWhwxIiQFtHpScfjeRe2LZz10NU9Mmb0Rh4Q+pOuwJNsx5VSewYCpESSRhsV6+uZoNjORutxm
U/xaNqSpRMzZmSvjYWc9Xzn6qSlJMMLWcyWi7Fp00HyNgaSUHKd+G7IR1vNPW9K/x2ZYg3PkTB4T
5B6SwQzcmVvr27N/6ioY6CYxHQ2R0w+4qMOwv/Susyqb9DgNCFwRAWj28DHgrey99tyE7sHXy/1M
+NYc60Y881oE6Y7kx1cibxWS/X4vBhwfICviHlAlXphOzR7yc9jO5hJpc9uazWoSLnQ3HchNhtnW
LtuPKIvOucEypOo+OCX7NWDte+5LdI4WIiWPFrbz30PPMRiQYeJtHJtrdw6iC92dLK0b9FtucM16
qzj7mvG7d7V3ux33ffcA2PQ8FLg7YvkYZtpXgqZMs587gwGEKb59TAK9JCLVZx3vo74eoFhA52Az
W+FvoIYwh+dI6E+xO51ISrzjpzqFGBMXg8414sa81aTM7WrPXBU6imItplHNCyhyzsBn3O41D/WB
truHRENgHHOwgmgRnam6jKw7rpavJLXviYvCFjxAPyd57fOURPAIxSIpC9+SGK5FMLWEDA3Ni1T1
VfcUgiKp3oSaXrvw3GTynlEl4rvQAMUpJwOSy3dUkkG1qqOA3AMCFVUosJH1cgsyCsuS0B4hwENR
JnhlMus32h5UZaZJCmsbEAuX7hsFnBHMEWul6qJn4jmq27f5/1S4L1rZMlNiembLR+mpTduKlxnQ
59vh12B2H3keI6szk42joSHpe9LBY/iDqj95WfpLwtWlyhRHHkHGQ06L8fc9BBlWTdU8BIgpCdk2
rOHcdzyjSFqcQ0Hyx6DS9lbTXd1ePzdmvB8DQjjC7KuiYNAH8+YbaF+bhqBeKpVE9AFjTtjkaOZX
ZsmzkyGZivonLVPfJu8sXn+b+DRmWBjKeWg9WlFzNc0E1NF8Tbt2B0U7bw+NnrMfUBYZnjQ4pr5z
y4eo0YikzvQfFhAHr8p3GtIbN4jvMiq/qTcYI02/801eU3il+ptZUSCNHa5p0LV+kX71XXDuXfFN
0HZCggWZa0lLn4hQgIwAAoiR2WPwhFPEwDprrgXXW1TmXyS//ENB8ABJaNM2DLPERGaWxyRDHVX1
Fk2iXWKAQmcTh0+lxUVYW9/z16jnxj8v8j+BphM1XHw7hon9iWZkMCptMZIahfU7Yi7fEoHgLtss
GBZdESJ+pXadA2f+uURo2jAqeLsIeXmrLXngDb3gut2bXZAvoxYqd9sPm87UV9ziWxTdB7DaaxXM
YzmrFosiNwnjIuFNT3jjw5SGOLA+aqtZwpycFp3R2gyxvLM9X9IOoZltZaAQT84DuSZLRuBB1uRb
slwj3ApGvmhsm97Nvg5J9Stwk+GqNd6Mgd0ZlDlii8xNrRWsTixzWEKweEO9wCAwb99MJ/0dbEwP
An/wsqm6FSbvcYOcihRI0tU7xLPs6E6GHMCL+/h5TfvBDJkdQwEnf7Pk/UkNn8B02VxTZuwd7pqC
oOmFlkNcKX1e+cLVT3oiwbgMM7ylcE9+B1Ap0RmvFT02h4ZSViHxcYhw8WDELvIemFrVokM0yH2H
a6CtoFRTtPT+V2UN2ZpZQCQknNUc9vFgk5A7QRwGBDm1DEzRuVn02GTGViRSKyfYJ3saHG/tFV6/
MdUxt2uQIcY5qJObHVafRtD5xJU14yr4wEUOv9iyF5VmIyDo0T30Jn7NTAf/MkMjnfQryLQH1XIU
5UyZkbRlRUOgVXZ1ZrZyU1v5siKpR+M1xot7ydz41rewvWIbamtqPZFrrG/bqHc3tT7NqA/aq3Ho
nlvHMha9EuXaYcV8NGcXhK3JvVKZf2gz3d0GWXcJJyJDw5KHiSNgD5SWvymY9y29bI+1gQYp1Rn6
sw5EftgQPICQWNdbdazLjzGZnQkd9YFX8C9pmbYnBOFIlm9MZRf0jE4+JqV/dZ7V8STh94hxB77F
WJcNRZ0VOg+u8HWiq4i0TmJxLKwBaAMQZXZRqMsZdg6GjJaZDH5iFqwLYqqPsJRDZv/DxfZYZpts
OTx+byLrT3+gcSsR2lJiZb7zI9w3Vvx8cS/wakg30zvAH5m1zUxylTXsrQvHyj5k7b+gw8XCG0zb
iAZ9OxICyyjBReUG71zV4dX00B+0DZ0VcdcXYPl6cWdyRYZEPf6QPsMzk92zzrSXlzVddoVLrI8o
T3ZJSAUio1+0bgfifHdRUhIoj2djkUueu/WwHgeiGVpAIQujiH71mfRf5s/maB+otunFrVIRZnch
0lXbNtp4qJWOcCsZXwIoMEBLDl1L4ZOHNF1aXdzRlSJrw2VWciGCPOqfiWeisSWYxotnwAJ1Nd5G
CWU52QcGjRdMVF5uWtEcT04IXSZklYo4nJIqz/V1q3AdkQy88ywDFX762iPYxzsiXiX7Ywu+ARHN
2socAd8o2AGsB1G5WANditWStO3TFBGVbeMFcAYJdNw/MRU6C3TaBdEAy5vsSAYmFeaz8ceDoYdH
aYabTGefb9YPCk+bb7qncrb+8I+Lbp4izNjSdpa7SlIjXJuhkl41G8kT0STmHaXiIWWc0F3Drq4X
dgJaDAUaa5LD0DsVWjBsPSHxK7GQb9jqv9yo+aU8fPei+As/wdLGpBhFrC0i1mPdSOBfrv9z+N6W
fpAe2haxXz4VmOsZtekGHqMM1aLTQtmxMX32yD8gA9xKVKekky1nwdnq71cjIb4ZqpFf5V6Chg1Y
FbBgz8B4ooqUKwl9jZCLgwwi3FgIMqf54ZQ7AceSeEY7+qUrI14FkbmXVfxJrFLMAO49TaudKPOT
r01rXaueEJRtLerEbqjPpTmnbk2vMVl0VlWuIrpHvKz05rTb6JiHx4p841VOkg9eskPGEJHboP9w
gnDr4xowrBnC22O7VSGAaLb0y46IcDBFSI5oG7wAs658JFlBLmxnhSdUX5B8wlSAW0XU1aMx9fio
JmBJrp0zNelvdb0FRTrx29O96pLHJM+eLQNxoja/gL2Jop3nL4wCwl6T6DOdBFtgNJ04LeOHKU8f
msZ48a2JmLTyBtVMW7TGqUh0LmCjxhil8EGwvZc9f6XQm5dRfhsdIRxV4zzVRYggh8iGneVpUCrM
o88954Of9JmptnV76vLoWqiBx2ownpthpdfE24Y4wlOZ3uu+PZSNf2RYhHLhxUtCygO8NnbkvNj9
RzFFV1Oqo2aVT0Wen4wAC3fRbrR+4sXooUk5TvdpmS25EvhhkO0KHgrk77hMizQ3mtg2NrdaH1iU
U9TC9XDmbRqJxzeqCO7xJsTHSw5kR6oGkXTLINZfKnS0ng1NOgkbSCNUx+T8unI4T9S+C+3DSin0
FN4SRuSLNByQ9nNny8KmDhv899gFaSkezB4CNT62nLo1GxfuO3k9PF8iqFwB2Sl0O8zBubjnFVsZ
LWz0sez2mM7V/j1WHNP5cCphZRxKz3nAqvMryuLcuOM3OJolFvqnmCB1clxs1LHtnMqOztoa4wiT
ivMJ8es57jqOw/ndtIUJV6FMXkD6sVPhAFi4nHAMuXtcPE7xhDv7o20DspAjlDg+HEfQg9M69tew
c901Bk8ClDJ3Vxfx2aYE3wjXJdQxPBomE6WpoUfKUKmWp5TbPwaZtQCTOKzAUTAD2biBfxk0IgYd
MnYnR7yR7/AsDVaT4UdS11fKYCICYmqkNHIPRs8Kjyc3j0Yi3+3sWcboAvv4BlRmhTDi9prnAM0t
UeCNKzy0Ew59WIBD0Wu6t0S3qrXRmHP6apltgnH6QPH8lOVZzSLf+CZUy2bdSycZCV6YXlFUuHLb
Ec64IdJgrfzqBRAMujZce8ccSwjqXW3PfUdMO+FZMiDHp+PRhQmM+TBBLtKU39hUQcJzwoAN97Ac
KVNHGjB+li5DWpnHi2620DZmcTOjaVUmEk1CaDzHxFwTxxW8Maz65IbdaoNVrvH6dgyt9sp0yr0l
utdWxvFuCCucAZK8G985Br1bsQ9EpN90LFlErBBMM07Esk4cuYmPOzfeJ999La2TJMyd0jFl6lFq
j26bYrSLKR+KQz2ON7dIQ9IsgTd24QOGvXmC7D9N1cabxK9d9Dgu4MQTAEoshlYdndZ9NfJrUHMJ
9YrpU6Vzb6B0OajOPRPWuci63AR6ic4km3N6NMLCIeyx9DXTs5aShKby9QQpid61fnBGcQyIVpuc
1YjgfaGbzrZ3n1OypKgKkFU0hf5pIGiKkoLKIuh/y9ZZuTNGKdD7Z9doz31fL52OfwXoGPHPjp4s
DHniVGXsVZndQrp4XCpRvuE8oe43uocOHhn4TUVYbPA6tOndM6IjYqzjFFN1hWRmCSPH7wqVa+lw
zSAZZcgYnMfCoImMGaFkRvrddSY2aDwArLZlgBYTGIDRjI/OJJ2lV14ILn7o3QxXYP1S4vUi/pao
bqXI8EYMgc+3+YBd86GN6xL58wIvlewrXoGKg7FxdHx/Dnrvl1ikJPx4hED1pyBOdlMTqmWV4mdJ
AUsZGpNy/EX+AagyT2yfuuLvrxHp65iIJ1wJ1OxSnafA+G3ZWcCjzD6YbQBi6i9jZbaU93hsor58
8V3ziCpP5rh0jYHQDpGJuxMIRK8MPPrkCK8Ohh3DbCrO5hQyEFxEFrFL7DwdezziI4+WXYKpIBUa
8rwYqk/wGqraJfLg0Kc9fqfylYXgday0LzRvdCWokrzXDmd66Hl3ZFaffe18F+iJJs/6F7xHBs20
NjJ3Kwmk700Dgt+wJSboTaA9BQ/JdeAYgKaH+iviAY9gPDrKlCh3dOL+El6Tscs0FVNJIVsJVnH8
mpRcmZHhPQWyoKRqtnbN87UwWD0Jq/3X5e5LKYmQaiNDp5aUm7RDD5pgz2jr+stjTa+R/lOT0NN2
ww8LkbMOIAaQz04TgPIRArKcLne2MdzjpIKcPzcB1ugc9ZICsgVIjZdtuLNQ0+jCcImh2SkRuKR2
ki6les+p/gev5Nk64gbXtnmIU8WVNa9DXPKQ0YptOtAxh8yRrMY916m+xWwbLwAppmsl2uhApu2p
p6Pa6UHxKMt0zo1LMyRB8Kn6iKe1O8YrozPI69YZDyIwXPG138naQSlYFXczVRc/8FkjA9qJO0ct
/FRbMYatybnPq6X/5Tkos+ICZDbo2pAiWJ2LxANOEdizsEVeVMKpwlVcUITleEzHKtxM6mR7/1F2
ZjuOG9u2/SICESSDzWuKVC9l35RfiHTZxb7v+fVnUPa+xzvrwoUDB4hUulClhiJXrDXnmNVvUzVi
KRRU64ssD/RHmdc68JJdJsN52+j+nHJRTTuSM3v02QFsPvCCD31tsd8M0RbivWcsrRxMcS1lfJY+
Cc0BuFGTbt5m2t30xDnGxUJnB8P3LiZeofttGLjFlik3Jt2knC07o2Q8ZP9e2+YlttS1qXmZoWbV
O30Q3zFOr1eZgQCcEAIJOOZiir1uoKMI2IwCUZpHEcdvCgwlU2Wdl5lxvmnosW/R2+xh97kY/+TK
D1EjfJTSBTWUM7Ngu0jqXnoMNWbaIR0vXDTJwuZrXPjyAyBCA9zLC1OZPReJEuMHacpMr9HZVJTC
QX0/Fa1GrKtN6CrMwa1orfbSQZe+65FSbWXS78rYIUeyI/IvnyCYhfV1zN2PLpaRhya8jZXrS1V2
MAOdxWuQ7mdYBg+tscmbBBmIjF5i10z9pBAesYLMKzSBCietUVo70qVVDnK30ReyftaUiwL2AsWW
BsHDpp9I1wvVT/OSseM/cXPZRip71mBk7yS5c2hEeu2xVQHsOhnTbcKqZVYvBg2tU1wLTN+Fnvlp
3eKCS6xx39ucC7FdNuz6zN/TYRzIAzcrNoNp5JsRo2kRJGcGf6UzPlLAu74Rqj+agniXYgjxh0Ty
SY9MksJavgYYU+Be9z1yeLNCYZct7G+cEKJcc1/IiunwSHchoLhjNHesnFy7cnOvNrM7w0xb93bB
fG8WjJcThjpH6oHKVx0Aah0Rmp3HL4NJAwMZPPFTTQRGuAvJkJMDo1UJqkzXDpRWdxMUnju77Yp3
pIo9rVUoUUNkIvzryMQd5sUfo28TUvNjKkFCU29vEnJMfIIClxP6a7oYacaOwzU+IxI1Nsqcv8VZ
md/Rd5r8SMxYW+byZGleJ5toV2Q9p3CoyAE2jQQuVpS94pBjwkHkLUnmaX+eHBAVSBODxO8qGEoA
PdhHdBh7GNA2D1aulrtK6sauxuJ80FoItDXDwlenJjLX1q/akuU/uDJt4eqYn8nUQO4t6vFCRPj3
uOlpHa0ZGbpe0tDWJ2Y9bmj89RC5T44vCMIgcKpLLrX0KasfzLCZP8La+XCNb+30owaKev6LsJrW
H/j1NXy+L6YUaMW5G5+HOsoPcGhpKael41d2F59M2q1IDmJ46UFZv+l2/kjYn9w0/F0bWdXa/e2A
jj47RCn0Mey3d8jDrVdGRxXxcKq5MP6mSVcrToWSmEP4wedhMdWDDusb2FT6IZLlN61drLOdZMgJ
MzltcPwa59uBRLUEqWy5LQLzeW7Jc4W+gs6sXt5b0mw2Y2EXLxrtBqt2+k/3AaF2871dC0YVdNh+
nWUGDJWC6RqDP0db3gf4Jh770T3cUniaAOxV0X5QkCHQHyz9VWvsYH97mBo6kesO0re2X8yDkNxk
dAOEP5V6R2Shauv9bGWS9qi6iDmtD6VVTZeBoE+w1311LuYRPJvpHlANoVvF3vKtS08uTEd73RYw
q07ulCmcc+mA/7S5HdAypAofJfHmCUydO1UbwwntseLqVnxra9A1AEn6q1zMR9dU2iUsMMGV05Re
ZDuuMMZQMnNwxMUtA/AIRvARBVBQ0jQTXpUMlZfH7JHbyAmJvJue66UtPmeBUH5wMCXpTblcBbzy
I13TgflX5JxwSyB4TUxKRYwdn4ZmP5hJXj9m1fIiLQtqQc/dGg+D5MbVEC2nIHNuSx3ZzbTG01sT
7JBSpw3RGxn1XmJvEVWV94mbDDtXSyCfObTI3Tp37/uVX8jIBPtqibLJ7Wx3B0LsqTQJDgyxJ2HC
mmovbQx0ZsjXfZwDJQPxifQ1MzS/91qZXw09yIjv+c9PYU6AO0XHX783jGw5FBaXSLucslOWY+k2
RNa+j/Q0U9klf7hMh4dug6zAOaUgYXwu6ytcpun3i4W8BAxu9lQifvDHuoPeHiwx8I3I3LlWv5ut
hmYhWJo5iSaijmDw5DQGuPMjYlt5oyMwnVcZcVubGJPnkf7uBAhKY6bX7D7jTdPm3QOmlerAt14g
hnmpg658MNuKhtPKLQ6Tlym0iTCzYmDLJS+mcstH0QAbNdWE1rSs+DMtugiQtD5pY+qSd3Rp3Yle
q2kEzLPH4JitNqkpviZpy/8vI+IE+ph4p2mat3bLnnIEIRNqyTHhRnMimaiOJoDhnYpfArqEJhIU
plVj4QU98dp43pUsuaZbU7B1oS3RL5LFPURyP2pEv50Ih7/gASaxSC743NIctisMCGJ+1h9Ty/oz
CrMTDsR5b5Nz+uZMUKmq2ZxBMC/jm1LaN9CwMO7mIT5AKWs8h/3A61zOK2Gue3dHSUwvouadkwb5
OwJKKzWRM4rJ3BiqUXd1ApuFxC0cJrq7r1zjUa12Fz0ri104sPto3WHeNAwjsCTMMDLG0E/41YmU
Xqa1M/zGhBC0sx0wxZHB7DETCo96zXh9zLpDZ9TJ9vbxpNP33JiiBz3OH9oyaK96phGAEVri2eCi
4WlNWj5E4yW0kaSBQKvxfcBzmilK90zuw+U8m1WxGzUyNfXpzcX49Fz0jFFCvMn7yaSTYmvp5NHA
xzQ4BvctbOhtUGgu+jsHdMOYtX4fkgva9Fr+qDfjaULxzHakYCYY2BeT29EUv4bw455mtEpglfVP
6iLtVcY8P1s2h0QIbTeZGfFNKduZYP6N8FowmZIJ+X8MoMLiNFOOc2qj1ZtZ6c/CRs6ytO0ewBPe
0d6ydhNN+oPhDscZ7ZicgxHfL3ojF4j0fg6JIsVzvhPWZJ/oGwzbJqX+rrBlZI7hbhTJJIvZxhfL
LD6CITWe1UxaWaLhdA1cPT/XTlWcp2m7VJGvBgC83b3+yrawzc6LZUy7UBvcY+GYLi70ooPEME4P
KqjwVFgWrD62yCQeek3Qcm1Zt7ENgqzHEfMG8o+5YEJVeHpYIyBFChRN3NeUq/tK0GoImFIjqZnL
a1rrz+jr093N9FQVqHVMl57V6ve9hfZFoLhKXaeZhpkpMuZmNxCdgtFWrq5SRpndYqPEJ6RsLknn
RqdFoCh+Zqaq1sNK9txacuDN7egBuC49KM2IEm491VG3FnWGq2Kzua6ZRa9uJKtP74sysffTTEd8
6Sk/SXwmo9FtgJA2NDBQIou9TSwbjAPUQkM9KGbaRL+PK2NBZzO2sWzpHm8PUTEdGniTj0pV09nO
6+FSiDI604DcIPIMQtG9z4OaL2FVr+9aIM7Yc7JtrZeoH5wx9vQOCYxGaC1hs9GIo5hPGKfvsMui
fiCPHU0kHcy3soQgk4cwc/rYCN/0SfvBicgTXWUSYZiNZ7BcYgsnPX8MkDyCN5rlG1FSh3oWu2BC
wd1kdvo8xfejKEF+ZzbyzDXd4pxbQ7GDBMquoQUDB/IfgidYxCcZZOGF2fVzG3Ja6ek0n+mpjAcy
xGvEigZ9jJU3xYZn6yiDK9EI5nUxjXDr9lm6IaedjiPZIG+iV8igx25rNGuMsmymI9ZwbcvE+j5Y
TV206owt49IfN8ZSX7f7hkaUUFH67pD7oU3LfLFLr5daiC9kirZc3M5xtWKn64nnxy6p7INXsPf2
E7xiVYXu8yi4heV6pT8N1nxfAaPjFkU3uy+hkjnuVpBL4w0C22Xdck4kJeC8pvvUG7u814xuv0S8
XcPyeyhACloOvvxhNqxD3Ie7Zv2SR7MT02Br7b0JMfghdw4AX08zc6prDTeXrahmHsGJPWUV9ZA2
srVUA+3wLO3Gl8I1QCfFn0sr2ncEleg8ewBsuY3Tp7RQisXTqcR2jOAl63ZDR0vBnLa8LuNCTVhe
8REH3HZR4he2ie9OxtHl9lNs8uHR5rCSKn7tzLg4CZohHpKS/Dfq/3caSueZSR9p8XD4VI3gbaBT
y6U2TCEb3Dnakh4nKB7PfdHanOkZTVn01l0BvZXGzbXOmobbw+zCuoH8HE5mR7Cwo18nE6R34K5G
NXITniMu6ktPkCB7yWHf0aS9swidebLaGcdK0YMQavMeprjECJEE+SeZGuc8+BzpdJduB73EDgty
nlZ1TByhxB1Piab4B9jlOusB6W8GJWKwMIDwEKwIgTvLYu5Qv0ABzcrPv66n60W1C8vpQE421qUY
3pvCHen35KE+496AEmHEb7nSFMMJY28yxPOsmXTC2U0S4IfOtTfS8lyWHWIThCh0aWvAOquUxS3/
DFJX7YxlcDxnaIGoSoKG4rx+KejWQ/o3KH2hGiAPJn/vdpBmgHl7dhgkW8VwroKZVhlDz29Lxcyq
6aVxlRXyKFw13+ZeiW8zMrqNjYY3ayq4voQ3ckNM1G5E2PeQRbZLV2NsP8ALvsVzknyaTrSzmnS3
Kp6eHHgGZCshC4f6+nx7tKzuyCkuX26PYFADjW9fq6YhrbBpa7bSRc6csmLaGBX1S58UXIxt/GIR
PZlHu7MYEq6IKc1da6Ywk5fcjOItFRSR2nbuoM2qToM56K8N3WWTzunZjazlMiapuNSZ5WxQU3Qe
baU1KjtLX1QkHvrYMf8kAspjI4v589G1tPkz6Wmv0tbZIrrBj1tPAXPZpuFNWA8FkojThHAfS1WD
PFxvTrefwF1SJMQT8Fp+TzxJaXyzoNr9QLmnmfoPzDvfGYAGD9y2gmMQOcGlkN07AD2xkqKCyzRG
HYPdUvlg0ZJ7YAb2YRnbl3l95CAEuHPNdtiJFbUk0uUP2oDlm9Ln1SkRWfvEjtP3rAJlBOikvppd
9Arkks2nBrF90kz7w5nTV8pq7FzIUmJTaI+zFAwNEjSLuWvyNJgHBBDWco1AZifK+qdoHH5Xq6g5
NhuFlpGQ+dshXX/SzFUihHTaN9wO5vLCqMLWW7VXhTBem0yLvXkRan/j7WtJlXg5Avd9lhDcNU/1
IYC4yeTQ5QuU52qPT0SebxsI2TFfSqu6hP+/NBa3aVJlu1kkZ2NQ09MMPkR0OBrbHCyViLvHNOvS
feIkyU4EEsnhVH4WCpHoDLHj0YnV+8gw8E5Oyvw2zZmXdjHUk6CUx1o3Bo/UK/VtkgWCtLF/lLNU
14HzgJGGM6wNt36LmSO8d9s5vCTWsBHMAu9vh9xh/28lLi3PQfsztV2C4wrZP0KtI9bUkfecgWcK
1fkq6pTuHok2vwsG3SKjT5em0B9vpWnR2cAfiIBZc92VJvQjOpJ8pf/T6c/nb3bf/CLdRH0JD9YR
j9mWkCQ6KMXRXvOP/pE4ZY3FkPVpQ80ayG4/V/nw4K6nQT91T4PIuietD/qdFjuHMNN/g8++t9ts
OMRFkZ4Ypz9m60aP1E7JQIyP7X8flqIc2MBXfxTVkexY87Maa9dT1mydzCZ173OH2SfcYnWYCqb7
nVulGEHC9HL7SfQuxXes+Ioa9XDUloTtRZGcyf8tnigwvzfcVHdx2bsehAsghrJ/CdDXA78qnIfA
hikWQVnc5Nprip4y5+qtFe0YbBzz1HWx8TqgQfN1pnmSK8SlSCrDy6bE8f49M+NroodpEM1rS5Nq
04T6IdbYxn+8u2OzBFGigBlAG3T2yuyPrit/0BDQsH3gaPz3f01fP6zyH3mI/HM2WdV8RUkzIxL5
S1hVj3WYDQRBeQV+ku/w6++Uk3bfyxoLUwz5/mke3WgXmd1vVYcAWRkwL+fBb+oqfGcqEToPC2Pd
Y1VL4xCb2fcqzdAohJl7SBSJP7pbq8dqmdK10vhF9Jn1NcHSNGzbUbYFBUY3bGF9idkZk5zIaJUO
G7eT55E358jOOSKs74GiGPBO5hrs7vm8DG3Le2dAda3e57LsLzMzvCXhJpdPZrPJIRfgKGi0rWkp
6bMrDxC5PMyZUCRe1zWJ2KL36yzCBWcO6cEEyRdGU7yzo/qHaJmFKETCm7HT9E0eaHRQW+49pWUu
NBLIrEvq9qQtlUsAYuuiyDLOpm4Hbxax5FlpbeOc3q9Bg8anity6YzDScMVn2ddrnVxBca6wvLJH
EGqbt4Ko5jq5mFJt9SgSl1ifq+2YwHltSvyaws0IS6gHjPkS6/y/ny0os386XWghMxF3lGkIIb9G
rqYS1JE0MHoYlrwaHGg9hS6tkj7eTrj0cKZSovaw8O51IHF70c3UJ1iTcsKyUQIWHp2n+skm3WsX
VAQHE0VZs2FhT9rWXPiqaR4eOtDmqEEQXIbZ8k428HJXECPg9QUDFrC51pHStrvQaXNeQpnQYUZN
agEcxjxd3vddVxxU08Q7lIXua9tWz+Cq+u8Z+kmd5lh6bZdEfqCCjjFc1tnvOiI6HbTKoNYuQtBq
l3mmzeBE+qkdcmbVa4Sii9PMl3CHH7AA3utdaNzRdmFb3QbiKZFK3k9oLqrGi5wW1mApToCXIbnq
oXZ0lko7DsYcQsWhnTiODqMvzXGPltaLQz7GI26CfB2QkR/mx62xeBAfmie8d8RFY5AwAiFBmefd
Net0VDCxRNWAqTUrH3TRniMnrl5lH8inrrE2tPucw2CgF8J0cc/MLn41aq0+6HqU0cEjnQ9CB5k5
1D+RMe4hhZj+GDKecDVRcd/HBBhyzXiOjQkphYhMsgf4CXlSf8+d2LljE7HXHKc4gVPrTv9+hhlf
81lNy5KWozvgJQzHNowvgUZaUQFtWDj7a4R0F8cuHxfR9n401aDSpr69j7oi9JrY+YMCrd/eUk7H
tmEasjL2p0oNvtWTKujkQ3Bfhqu/jDP1dgC8iLhlFuX+9rAr32LoQIaOUo0c0/ApdL41ucEZNgFa
ATPiHuKKojQ3l/hqC/sEBdi5Uij/XzOceMmGLskyNiRXNOdrgqPFlUFwy43p2+RHXcrk3gpq9zIC
LUweZiTI+yAsiXltgyvghwOJAe3JWP/YJJdPvCofqDe5fE/Z4y8+i6+xYesTM4XNJ2ILE9Pal9gw
3IYY9DBabXo2zhdNa91rwj4YnAV7cfofvhaZ05nm1HJwYTd4NdV9V3wTObZ4ON3VOVrm5dyPwrgy
OCrgP8XmprEc84JrX13WDjVFnx1sC07qvBjw7y/Tb0k/LL6F24GKIVZPU2vj0oC/5+F8xSa9QsI6
mkv//lrl15wqXqtShiQcWBnEo3wN0qob02xpKMQbW7c2pL2wJ+t0RrC6rd2jaNpOfeM+RTVgK0b6
pynSIrzTH2lueH1ctWcSRYzrOHXIAHNmOsxqCCKTsXP/709T//kjsUkwFoZ0bJ6t/TU7MY+YzXFW
rlm6aCYR2dL3a+bubQloyeSgo8O51B/pJcjHLMm5x5WpZ9NiuGvS4NnQWsqhsgRY66SK8g07NyED
hx7oGhQ/DoprD/sVk0GFC2n8//7kLZuvG2WNQUW4BoP/s7Tp55R0EF0AgiI/RVWB9VgMzR+iQG1a
0A3epeohX/Rq1yZTimYZvqY56Y/Y/I1Xh91jXzRH9NTB0wTYEXyY+5BB0T6VDrOkEXng7RF3w+VX
d701g/q/aiS+mrzf/OcoYelfn3fawY/OGQXRpHWzR8tpf09yx/5GAF3rEaJnH/MqXgUy6WGOM8zA
dMePDcOfo23cTW1PW9roI4CCvf2rsFP5U/kGG4pTlhrIJsj7p6RBNrBEqYRuvemjeL44BpFCQdTE
G9p00WZyneLQFGbzaDMMQFiHpYc582Hg4n/NZ3ns3dR+NIY6uU746zYQdxZQuGnk3GGIOOWr7LZx
P/u0e4qiYbnSXllerCyoN44FWZ2/+V4kkXECY2ScUuTUd0RZBXTDeWgF1Z8oBIuTldeWH2lxv1ui
8oeNmuGhEddGYF6qq4I5wxSeg1nPH5KlCTyL+oJdJf01R+q/g2LYLppmfVPT29gX017VrbM1NCtB
ZDXsCpGQr6enQDFHcspMNKVQ9fN7yKoG8yMbYx6DLSTdoyTNCMDnHr1o7+tOS1OFPcChjXTGeQUx
OuysgK3Fw0OxOAaYiFDzRSRzz6hd+Wx7oh/mZ7n+XA9FxxCyPFf5khEmEzLOy4r0CEWoeJ5qdDaQ
4yjNiMuCBWP6kH6G92KdDXCBO6W0ZHwXosSh1EwQUuUfZJ+NV3h18zlD/rLJiSTe44Jt/AXCpUcW
h36KVmwtco4dd+SJnqIEMGYs0yfghbthVO6pmGGv5vPIFVOLehw3dvJqtvjj/v37a/188XFMRWAr
Rk0HrIFaty7/2JqwE8RoBBh2U4/JLhqQYrQd6aqKjJOTNmCCxZr7dPtVCBpt08YWAFLicPNNHF60
ypK8X5lxL0L9fkKvDAcxfpCO+aOi9wGcJLO2KYHBd5Li867JwuVYV/AeIMFf6rSTd8aiufeDkOVl
Qkm7iZZ8+cwatvJBm73poyb2HcTtO6IaP0nTmB6N9WCn1m/Y8SMYeONbKqLvNI2J9gbXBZNcOncZ
51xlgy2tWpqdhfPagFk7Aihr/MiS5b4Yh4amrxNeyrgL7rJWEJFbSlzyff8bycvxFRvgoUosekzh
vUZg9b+/6ZTWP119XGnZyuSdYNdtifXq9I93fbLlaE0pzhowz8MeiUKwwNOetUuD4SuM9YuTusU5
Z1LnQAn0zUWbD/ZUwj0y41HdCb9xdPOhH0aIK3Vt7KfFQ8WBbbQYrK2Etf2HUcvPoFPTrhVMb5cq
pInqNDompr56HlPPXfABTaI3XgsLSULUu+IPYyRcBwrXxu1Ffx4tuhDSrnsi+Zj05Xged05n5n6m
M76rhlru2jpHGzpN1VPL20cVg/wgROgPIG8vlwChU7rAUC9MLFywUMWZungFO46PLX1oBpQ2o1UR
tJ7Ru99rt5TbpGrMxzFg6lobZxHis73rh/X6G2P5SSNcC0ssZk/Z9CWCoQwuJTBQOtu/W3lqwaRR
6slFQwQFaQHGM+9L1QvqRTJCCM7DUNKzAbxk68AVZ699R/gOBWmfuLsyQqFcIxViqq1vCD4y0bkJ
DHeYv5ABNbHfYsR+yMtq3OZwYI8pkIucdhZIAQ5WJGBzCKgnsu2QG6FBfXP64mPuAnlBURdvRvo+
O6IMl43Fd/meQAaaqKXOX9boRwXsSqLiTaAJJdmqI2D/acsMo/WSenEmi2O/pNjZW1Fvh2pWu4kZ
5c7MZXzVucxxsrlnYz3cMpQmk1PByIr5GDdqeCm0vSUY/E142F+a0Pjd7uGfmv2+75VxGf/foRXy
49/P9J9bEZar858yAaUJxm5fygORNnrSDhb3stzAP50i5u8yG07iRLRBC61WJf30RjfshbAHqCYz
m2ytrn+Upm4+mpAgvaXFBqdU8RqHxpFdU/U7DguyMtC4qeCt0wEsrTh0szJ3v3juP5cIAFhNggCU
Yxq6bX957kkwrXO8qt3kwpVbR+OkqZp1Fysi2+sTCgXZuv2aJDI8JcM0c6VuiVQDo0nDwmLU64pz
D6DcKyAmwga3MxRJzMXi9SctHDWuPDLbMxrKLnUxARsabPoQ07xpRf70ixcjfrrk0BISgiaUrhxD
CbneCP5xyUHvQn8Wvjsam10qdmECbWYv671R78d538aHDsM/M/v44MzrCuZDZR/oOTvJkc7o1B6X
9lgQQimP+KdI8xjGU1ucJhTPzNKIThzJ9zizViBJch70s9Ouqw4vi35mVfWlhxAfXpoa/d66hvrC
fpA135axesIudnDRb0c3gHBwyasrGhnNBf28ratropE9R4jnNZaXvrqO1bXSLqzmtjqN6KbLgCvD
ggPgt/yZ2xrlhTVD34kuQl7M6GJFF6NZj5l5Dm5HrngsVzIGbirrEdJ79W22E7Gp3bZ8zOF0wIqc
k2eIXPodujn9YVHVe2UguzkV1EvVuQ/PbnW2+WE5KzZK7pkYDs05u7el5xdyIFjTeJmhB4/r6sZL
c1utdZnSa83v8fLDpLcuXXpNRlSmwP8uRXoFVB8SAgzKSl0eg+ziqIt1W1pyXfFUI5qoi64uy3CZ
bmtWF8Omg3bps7/XZJ9ZdXbBNtnZZ7Z5Oju9cl1ReZ6DE2sMTplcV9CcHNTvMfw4hhdHIz5pI23o
dZENteDRI+OQ9qBxUP0BPkH8PuYHVkPynr4HEggmeer3FYJewHmk1hgQNH7xDZU/l8qc1NKgs0ZX
SpnW1232JJZBJXrfbGzL1jy6rAeKJ0F2xwGtBwsCWQxXBXGf3Ne3hSE8zNc1BbslwMW3Kw2yCtdF
T1SjLRrvCPDtCDwXW6vbNsV2rrcGoDrPMramsUU489dqMxQCIBqRE+2AptrWro73qloX5MACLSbQ
32kfR9BU1hVVf68BXDzBE0yG1MGKjmZ0LMzE3Y6LhuZbJ8nurpAHViUPGFTS7hB3BzIsI4h6vBx3
nzKl7faV3M/dXsv2oIpZc7DLjF1h7EJeSLmuINqh4GK1Yqu6LZZkRGsxHMctS/FCeFnkSwd/r77d
sZZlXVghuEI5o/uCZSRylv4XH5wh3a8FEB8cdwNyOBSbHf1rG6KW1mBq8GJwbVPlbmZGi6AvUfGG
HgMZllF7IfNg6cUjpY2HSzC0oS0hd/UJgBjxgbSEi/tDuy5p+lPrG+a61G3ZUIcIN9b8/LZKSHro
jm4LSEXPtUHzbQwwGnIKH5ANq1F+p9CsQq9Y18TDDrugP3Q+4SOoVHV8HJ1vFn4U+3Q+RsB0AAgN
j0U6FGtq/15D7LEQXbnmRncJpuWKjmdjI5F63FaIAStcF3cHrfIcAr3EuprbqjQgPl6Q+qTaOamP
HIy1EGo2+hNp2BhGRx/7eaeva3Z8NOQVv8QE4PjtbUn2WDGxb/4EOczxWeltxY7PCh2fljjLuC3g
nvTUVoGIj9wYkBFLT3xQ2yLx58QnBsh2vdL01OzlpsfQ1Ji9tvOy0ovB7CReEmyiAGweKPdNsJqw
N/jKoKEWUJiLu2Dv4PmEO8TnGnpL5pm1h6snGmFrIKXw0BugCQcIndieGfoYqVnLbbEDnFu/eEtB
k7c+JCmoc9yFjdknhTbjE5x5i/xQYX1fFy3ptSvNR8bHrdZV31ax+K3CZeT3ym/BuHfM60F8+Yim
5W3N3HvjdXWOF8c+U/SQuC8DQqBnwNtt2RZ7XeENBY0hb6HGcxkgbRj9NWI9Aj6GTMKxsNkVASAE
8b6ugJS/YV2t8GoYKGpdpcb/4rT07NRnzXyg43ocWbrfjH5/O058jjrPBEEmz2pdzW2JeBvzoZPW
5/hoIlgJfxLlC2zUGAkSSGnftX05+DaqrMEXElKdT3E5Vuvqb2tJfIesZrT6pleYXmZ6Jol0s9eR
hQGvsfQiPlc+3WBTYOk8IPIfEXqKjTv8Yifk/FRj2YYJds62lDBI/vraoqvmKstRu9cwhHSHqbKI
niejJAC8MXy4nvkeS2J0RbQufJpnlCetND40+zFkUxYEajtlxvJIA6LcOSI7jMqiuBlQ+JO8tzHX
GKb/PWSkzm5s+8O1P9L+I+/5az6W8KPuP2T4YdwWyA7UyjfB8ruWvVvmW7+8G82bY64rMN9sfg5e
WdH8StRF9JjMr232ms2vaM5t84XVti99+xKFL0mItOE5C19U8WzflmMzQF9XMj4Z5mObPinzsTQw
s+NLqMocRGJsOc/prOFsLYM/YeEXr2CK9g1GgAc2rOPd3HfJJoNq/Yv6UP1/PgilKKpdGOCmcr7O
3cTQooMNmMAqwp6gH7dU1BzmDHs4qdSbtiQnoZtm/U1UFgCsTskTYYPfGpcLNJ5swxupkIRECdoC
WcAIniYfM3NazwEocgBnfycwHzW6IbcqwJKUlCvsp8zFY58tlGJuesrVJB5vv2p5eGcjEQXCFrlw
EhxsyJotfduJned5AvrbYQ/MguQNIKo6wfj45yGWXrGyV5da3g36SB0KkA4WTAj0WHNenB7MWTY0
XEMQORE7nOxVW+WvzQSU6N/rbvunwTqliS7prEjmHutY87/L7snSg1Q0Cyd4jZxqJo36SqbAfIDP
xZrcA7kii0t9si7qlr9WiEifnITbonRhUbcE2XqkbmGZjtdfKV604e/KBbRSbG+pXFgmNvZb5ULx
kqRr/ULdEk1/1y1DsKVu6W7rr7qF0qWM16Kln/akCFG0sDK1T1jVIbyVLkH4d9Gy9vARTMfFDE+4
R1xhR+fbodQOuGb9um+BTRK326980F+8mz8N0m0DTSPuDOXotJuNL92qFBJmh5KzAmHBxJDoqoi8
EjKkZ+dh6EdAilU1f8TNchmEPexCvNMYLZzldDv0TSYYJwKLrpFT7RsnHu8DZtz4pXTzs9PlpkKj
65lL2e/wn6T3t7kN34c/IlKtqev+86vb75umCcABt6TzrP8DrtCPSZ/x/iakKpJLcGp67LgOfMlT
wceGBXOeZfPh4p/Y5AmC4TD5XrYq8ZdkDp77UcfwGi9Y59ToEB/K9W2erIdBXwnZiShe9UIzT/2w
4vOaongV9tol+m61uKjK2k1/AzH4GfRz/n3qgvPAROq1oXs5zzVBPgUdHs0lz8WNdXzXnf4qW71+
dNui+aFETTaJSRcyVViLaLe1ftXl1cu/f3RqPdH/u+FOnS5ouVtc6S3na8tLVCmKcmQb+AfWe63p
zkdtHADzmba2GcPxw5V4s4OoH+G0kulkANC4woc5WQSWnm1TruV7P9KnHd7p1cyAJYR5hVuTeCIk
Wj509T87oFnEr0GDnzz1P5ydaY/bRrRtfxEBDsWhvmqkZqnn9hfCcRLO88xf/xblvHvj7sANXKBC
SLIDayCLVefsvXZAb9Osx+Kps/aqYb1AMVPgRCO3CFXtOVqh39c2ZN8o5BtevYkskSgpbpFKh1vR
QDSWgZ18N7nxYQ0lU7yM7Qc/fIcOae08KVkHEIV2jlm9D6rI/o601lkp+LzOv//e7hPvx++NqYMG
vSrpDZnGrxMI6sxI87w4h7uGEZWmfA2218+/lbWKHmHWvZl96u0STT3oiBtOqAv3+feeVOMYy3jk
LC1Q/YjvneyZLvVfefQeodzSA/MFD7FOWWqTtVTLx4bCKUYBQLC2J5cFPc2Vk6Ta3urBx9XqOPGF
mR6OaVi+sn03q3o1FXmxb8eucDuNN4h67FtosQwaoSUmIVXfqmGOJueD9UfHnqMjjcVDLoslzUi3
MpT61tPoXeSN9UceGe1R01n4C6t3VdXKXtDZXZVYK66eoZ3bPDuqNLse2i48F+hVv5io/6NZiAaK
qZq+rKCec1dI/as+EkP3UEXvF0uhht1x6OxwV8VAgpuYYnwZwowUQYphkzw90icPuT/2x7axvyd5
RIBxaFc3LaFJ4+UxJjsYYcTV9pZLNy9c/P6M+M93SjNzVmmRjIii6NczAmMMHh/4qKCxgoHEhwAt
drBMZaQ9eXbxvccQdGzLyGYl6RhrELS7Sve9i5zURyuz2nXedwkL7+gbtFUsTG1KvbL0jNXv3+an
Gx8LCUfXLVyOlJsoo/36Lr0UPqPX1PkynMgRUc0aBLWts42rc+oN4L+WBcXUr76buSb369UihGrq
DiIr/uO+++u/WmSNqEYg8fxb5dab8gAxJopf8P+tKH2AzqbY6F1SUDAh/SibRn0nBvOdCBcyDmtF
R7ALqfT338TntZUlaOQZqmPZtqTLO39V/zq1nBbTs56ExVIL2lNgdeU2i9sIFF9iv9PsWA64nXdq
FqYnlO5PbatqryT9EVAbCfMUK5O9t4Lx1Uq7ZIdMTUNtGgcbKyiXVgA3ylCcAMuWJOTRrLV23Wih
dx26F80M+hg5pWHsqJ5sS6BAmek9NGam/O1Qf6tF8BJaxtukDxDKa2JO0NixEzaj5Dj07Vsxq9jv
B2lD9k8tU3ctKqYPLMbkOpqCa4I49GzEQ7XI1CF8mwyoFkrd9oe7q+J+UMLmL+GkntsbtX/8/feq
fT7FLA3VCncV1qwI3T782GZshD3+G2BHWZ8dTKdbG4NRvzj4vndk9k4rILsdFZVCHvMGzO44pI/6
7Bx0ggwd7BsysUB4JWtPR6MLEP/x+/f3H8VvImKkpkm6+1BDPk7dg5KXYaVV6CaUZCtNM3/UoiC8
iAl6Vh3gw4iMyhXDqB6CtHwvqMV3qh6+Ke1w9Kb2rW3HY2UN4hKjm1yZXSlOLODRQ8/7zagbWW7V
7C37vwCOOt9+/97v5eBfLyTbQDpB68pQdYSLH75bJVT0kLsn/BaE13QLoJq07fDUSFsceyX9E2YW
hHJ69kmlmytEa9opC0tqpBFgwt+/l/uq7sN7QfrmsORzhMoV+mENncYilppoyB+oTim0j0WeyPGl
97Hw8a325FRC6VPyZF87NIU737EPRI+9qJ5EJhyF+jEuHfMm27nDZ/t/Dpap7Kys0sn1DCjr0Gbx
mpKGlyermzqhjcl1650YtmPaQZMI7C58S1rVW3UGK/K4NIdjmlrv5KDZ1KArahNY3TdqIImISGpc
Dv+Hj8/MgZbFmSk86oeZFHRanJRVmiwr3flrmkz71HtE/qD50gCUC4VIH1lsKhjGN5nrYqnggXrV
LIwBXmuG27wIMKVVBWvdGQnQBc6jYo54ysz3yqGSHKPuW9ZKSCrC/LQPc3sfxkb7YGmsLSc1tY+p
Y1ZulWDo92u9sNfEh65RpwVC+24T29yP6lGAQ8nhTYgvxKz2p74FfVKa04LFPjdnlo6/Tp4jbycg
1jRbei3ZR1PB1WD7b5DAkqOR+tDZuXq3nknYAz/dsNSL/I0kgeakTjk2yTpJqb0SCdwMUfgmuxpL
q5mcaL/vRDJKMDikTZoKpL04zm1oRuyDHHM4iIaOLCm07XOf43eui5HS7BLx1JogbTJoPUMH8ODX
myzV5C0DpkNPsrDPteIXe2oOPskHrfooUqNekD9GYGFvIqZqnOzsiwaZHrRblQBppfaNl6lo3sO4
fuoMj9BzUGuLMq9r7P1adQvtonAdDON9W88At/rJUGN7FxPOsdHb2NyPQH+RghjvheFZWytuiR8f
05SVFRW2BnPLOgriememc5LbOivqac0XGECqlh0gpt56kaHTATDWpkdNoSAEjtbafnEKf74t0z7T
pQMskV3wpzsgiUtwWVsCcgwy8CqQNMZAS3Cs/XWsFiT08JHcjAyjnZabuyAA+FvXCPtrcsmWqmLJ
w/zUnr+PuPP+8pweV18z6nut0gs3h/u2jMYWb6tONG+n0hn1DJBhqNq5N3DWNHAND5rvxFfsQBRR
ymmAFKN/M8JkQrBem/tKADH6/Yf+vHK3ia2ksKWi59F0+VH1TXRcknWljmm4IYVITWOAFlHaPGp1
ds5wSLqQKpzHObYV5coUPuoqqriqD1PXREWxj0oau7EORgmXY/MNt8qhtthfBA0EvtGetEvgv0v4
VliUxnMxds2R4EP/FEzUWopcBm9q37dr+CeZS+++WXoalotOZSGGA8u6OEaa7su6MTax7OJn30l+
zP91cqiXqOnsC8gR0GMZ7aBWJQDU68ReNwswzkjPilStD6r1XZvN10njgGzx2eVOwRzQOfrGu28q
f3Jna/6oAnHtU+VHEJnTQ06WzkK0BPhgAlS+ENKZn4TM8/pKFSpyP52V511b/q91FraNMRUhEVuS
2yhQiaA/hB4Ytm7023UdaP4O60p0cjx2cE4f3Cj3gMes7AdcFerqHu9eVKRfQMmn1tUUJow95kan
z+p1ODeZM4k/MG9Aii6JWqQLoObxaTLBJzYwAu21HlfRrh+0P0Sg12xj/frSY5iHO9ZmAUWVFPsB
+qc9F2G5K7uuhPJAV2wcPbKOK1VHIgm9XgaU4y012I6x092kuSyasHszOheLqvqqsKU9jg0CHIAK
XzZmPvVlHEgAaFZtR3Ljtz6WAaMxxa001tUSreD+nnZYkCZHbX9g7wxdEPDK8f5ySM3h5yP6cwPY
9bR4mPS8XTq1udDN3n8p69I7dToe2gRn/Zuw43HdWDPA31Rgfys2FTsnq3ZDH65HA0ZclYwPUSVg
XPvB+e7sMYPW35OSnNVhtidKhi1N3TgL01LenVhvr62MskcjmRf309Pvr977AufDosPRbXTLwtSR
LhsfFu1mV8PNd7JsaUUhwiSbfGdVS0nvC+rgGmaAGHr2ZkTH9qQAKHH7iPU4Wtpxlz1M7aQvRr8Y
Xal04a3XR/wKJl12qpoA/KrIZldOCvRmrMdmI/I+P+h6jGGx66Jnp6qijerI6dB1oNFlqSGLUYUW
bHIfC9x9pd2RKr7uvUxHbiadleaBmb2L3KtS5C7Mhu/3Z32ky21VoO1LudpuslI1l5hpKHLzTt4n
G+SL7ddnGxHVOVU3bVvVVXZgznwf+NcVGIVlnpQ62E6hV92uzwCHDcZrSVjNKokzv9zCjei3oywT
V5vPByXokjdtZpA2OlSLfGBdE8OuWuQmyR191qffY0wpqirNH35lHhIcIX8rDkjFqIBJio0dMcyh
LvzxkMLnWsz6mhUzXuvWefhs9q32jup+WCAkN89tOOo3My6udnoG/DbtVasD63R/GDAD70UydxoB
PuBDjYhUrVlqSlYVWxidxTZLLWWBlGVAcZOol7qsJ9ITPfmNYiX7rwlZwERI24SEcu/0nrHP8ddn
NK4wgfz+3JSfJjq+Zok5xkLSQUn549ccwKWNWhuhVt7mz6yC0o1i0wY1mRI577L+qDVEU+d599aq
Vcf+cpiO90OQB3jlg1unXwf9Wlfzsa2unX9VtQtDlhQ9L/25FFxuF1s7S+3sQ8O41hYwL8QrAago
E8BtOXOd9nJrBd+VQAGsKbQZDVRVf0N+OHipRBMSxBaLRkVc+dvfu7LF05YVdP1KNNfzsLQHI3gU
zTz0+7DNxzh9YnTjU5g++co/Y6qePe+pFs9D9VyK5yx5YeTiOR1fGFHyUimYTkHEvmbKCwPUGVXS
tOvJrgQuLUFw3WSQb8kYld/SFNsJxIE3SyTBBs90Q8PmqytBVz+XqnXVxMmEjUnXpfxYT4JfyfYv
xnSoWThX9na1B3IA6rtP0czsDb4kceDYkBkSHj1c/wSA1sdaORKbah7Iga6KUz3NY5AnKzuzcmQI
5+xl5y7DA3JxHBzeF8YEwUNeCnkp82uFnHK6DvcxTVfHm0dR3jyPnwFQ8q3hsXbzWW2vE76TJwvA
Hrjd9KluUrHTY/+oYHonEsMqd35hBxc/jzEnmto213cKc9RenSnEe6Xb296OMcERv4+A1Di595ID
w0kOMRY70rvEwSqPVXD0vWOhzsMgNSw7adkJRukIYhTSRXJmkHKgJ+fWOtfb3jjI+FJa57G72PGl
sC59d8lIArcucXJlhMk16q+5PY8A07t9je1rk94Y1nCr0psY5kHwMB1yfbgl8qYONyt/iOSt0Tr9
IMlRi1uDG/DsDWK2IbXYIQ8pVqKOvEqTCclW/S2ovfimK9RR/Lbqt1hfCZJ/MLMH4z607IHh2SBl
Hxz7xllGNRrKh7BvRDck/TzU+J+RmdefIzGvMiT+72rfj0FzMcKrUl+EQVTrxa4vaXiJm3McXsLm
zPCbsxGeW3Fq2hPHoj3V8TxwSlPks/qjuI8EWKw8VLQ41ENcHcLqECDaCcit3ffZPkG6Q2Zj9IVf
73Nti5od6wVNZ1FvGfKjcTT1gbqyxCOwUg/yxyBHZ9A1KkIF3LV0H9rq7NWSj5OYj/g9yIed69JV
37YkgomW0PrA1fAHHe4v3Q8kMxonYRzC0ZTWCpBVuwBHRrRwN90C6dRnpW03pYZ7LhiBVicg/SC7
5eO3gGWLpcXOa1SxneDKpEk+O8Tn1+2UjKCxcSwXsXP48++rCCoDq977dAc2MYkSC2EX3eV+yOAn
XMJO+NtGr63FmL9NKAzPlVEmV5z5mJPjH5Yok9d2qIFBp1/YdD6XjmwsIdQxWYvhzGPX9OuNNKid
MMGFly/NyXyK4khS5ps2YubUhj2SZXWE1zdVJcb07BxkNPQQ8y+skXjUIR0edct8dkwzvsEhCE32
REbcrkXRmoRQAFwdSI64UDtO4Dd/cW/6XJTjnePS0+gwsRr+JG12LO4UbTqAX2xpDzZTxV2y0p8T
fMUoOPDXxmlhXQnPI9VC+i8mNkH4aD1RiF3aIKPrsk02sMC2dQz2DbGR5Rzx9PsbqP75Bsr+APMH
5C3sn87HnUJkTyNKUiiUzUi2Q27NfW/f8d1WResAMNA+jy1GRhwX617NIphy+biM59APoHEKEdJv
ZplW215rBRhA5CasVI6RxDaoj947bclLk3+pmvpckwP3glxCFYjeILPd1XD/Wl0FbPoKoSKrdoSN
HXz0xXJIOREUoyz3WNtpzQzRjozq7gHPhNxq+fM0OOJGcoHyRVvq7tn7sDxmBaLhMsY4ILWPwt5I
wtWCwUBiRn0rYcA9t3kDCVQHhnF/muUo4UK/vZYSVWCoOCaCMrjpVpFaqKfglGYd8YA4AqZvYPEF
k1Zd5oTNJLvE7q2zb8b9xZ8OOBRJwoD4MKVqfkU+7i8KkovyiGA+gJLDzp+K7jVSbZAyxhenyWd5
IX1Ki5nNYkkrHPGxwNx5nMxFbMATKcS0DeKk31mh9Taa+TvbgJ97QluMD2HeDSt+GfXgW96w92wS
j8gPmL4wtJmfyyhsz6iE8WZQsqgfi7KWoJtrlyO5CC0569B0nE0/JA9jyeUDLDo43/UFmW2RNzMf
TL/qiaotUB8Q5YWIZFmFATEY9kU3jOqV8nO3LwH5kEPF09AwAURPcuHoh8YX2bZt8MxaUWY/TUT6
FgQaPqpJBjzOU0o0Odp7hcPgoZGgcUpZJRd5M8HHvdKlyzeWrmtQR6cGpRibI0B0yxyiIPxR+eQB
zDyHeTZuE+W1TPBa+JFDxIpRWxQTC6QamdMQA6tYtzgaXv2wUQ8diIQvqlLWpyUaHjD6B3ybFOlt
CN6/TrKDaVXFAOoHlhsFGmJT5jhaZU9DQ7kKokewC9liGWVCLPtqgGBtt/WhHCrzsSbddevhDFu1
toDerXIbG6OWMG26C8rUhFdjuiYKEeCK1oXs3Kzqej+EiZUeU7M7JFFS/3wJ1Bu1RSXFyEvx+PC/
h9HIejR8t5ZONuattH9vIialks7/oelD55nNzprKRf9uh8g/2CN/D0cYq0Cgk4eyJxp8mnTCCAC9
RMQoHvKQEyHpq2SrGJIQs86XtDGdE26USxTbzVqtWmMd6w6Y/CLINvgh9RPp7FxZlCvrECf4WD5O
RAZHECuy/ourzZjvab9OKaC8sGICvDFMk9vfrz+Ho2Qe/A2mFGcGYY9GBFW41TsWP0O37mw2b/Bi
SI9YtxZCVuJ7CiQf3DEicL78XMRraZPrjRBCJ0pXy6Yv0x9IhnQxiyBbYoa8WZHPv5uugqpApTKy
E7Irzvlqii61znQCjc5/7KVF8ickuzq3yflA7xcRbftF88r8VNee+5NzoUrls+q4U3/9tA2BhnBG
ya40fT5Z2GB39iYWSA5787dM1X5MNLm3hRLN0ZSK+hhR7EkoUq9HvVBOODu3oRP4GK5uDC1FRwZl
saMTe/jfQzM/5WYPh5kV3Nbwwsck1+xvWsx5lCtg8vDBy5ujVH/1hXPyzWeZvHjji528RJCs76Ns
Xg2LdsI86h423zbN3+IcFug7jF5De+uG9+Y+quGdUlEicfnU+dnu8uqxNuX197du7dNFy/qCU4QG
L/cdS7U/NIOovvlTXRnpMlLvWnPCDRyT1MbaSIpTRhrIkpp6vzObQ1bDmrfKcWuWgoZ9ao/HzFHc
CsQAQJC23MQ9m8Mv3t6nn5W3x+5coHVB6vLpljEBa5NOAFU+aL3imWgygr/7KsIv5fVrURvoRvC9
nDyr3gBRVM96R7E7qnUq3s74TQ1boig8zt5cWFTuAXm60nS4rgf9i9nv8+XGO5VzQ429671b/usJ
GKRkcg8V6SPBOO8zSqQisqapbMdmBTdHVMnCsad0U2mNTieVeGuILxAGO5JSJn3exNCBmotS2qop
Oqg8gUBELUf7hAdlvmk7AE7bjuZTkGrqOsVJffZTw2AdhXpXV5QFvlXnBf8a3QfN0x4tgYa6Gyl/
6UooCeo0s40d4Pr84if6j8WfYRiCTjkSMoHR9tcPTqWSOYIW8JIZuzu0eeQsALpy8aiLNDR+RKg6
NkDT8E50a9Pj0zoJcO/fvwlr/kd+meyI8GJlTxkA4/dnb3qC895JtHTGfQYbVSdSl/w8tzHnllte
+HuSR5h8ce1imsRAAbBqYyPneSap8kegDdWfcDD3NeGox1olFaPHNMzcRyaL3og/chJhb4iKysvs
GltwIamHgfrqcqzS/pHQL6Q46LdVlMGFwPMX1OMR1lpxln4b74sU8t44e8WaoiXxkgynOPHCTVBC
lSBNauc4jXo1EkM+KWURLQwUSjDcIu/Jtlli1IbMd/c/FWoTrVtvETUZPnsbaXgLts5lgxC5Pmmn
K28w7MsUKEdfLcoXG5iHlgbqnH+LfjrUHmh7Yg9C6DmqKU4lOkwPVmmNywgD3hc/iPZfE4vJqgRi
JSIGWjcfapdk5bQtbrsCMDt9xsmXJ0eAbLg/KkR7swxqN/NIOogOu8ibx9DMo012U7PrpDtIl3On
2eiaq2DOaJA9bCXmDGMeFBBIdCFNktodsI+ib88aDTqokNptxG1LEv37UBx+DtU/GMbevI+424fd
HpAEI/R2hjYPU9sRGTw2QHjcWRiiuQwPdwvWGw9n7NZDKGpsJ0whxdaqt6LeKtM2tzF3bCe6nHij
Qxcal4lF5UfWEUdBxvOO0QQ7z9xNw64K945JQMreKvei3HfTnhpp6swjZrSHIDmEZD+3h94/JsaB
gcbj58D5ZBTzyKdjOh1t2LHTPHA+MYCnRrD6v/gJ75viD9eUA1SD7ScT27xS/vXCzuqoKEYycoBs
1MOFPpY8l9o+QFAAuAbeS8Si4YZNGLRO7vxdd3S+WsLYAi+Mj1Cx8n1kJaSI+034GHl/igA7FmbS
FL8Yj5QkGQ++Tuut8uK9lYfvSqqKR4uU8lVgN+rDNJrGqiQx1i3ZVt+KI2ylbAFx4hWST3nNc7u8
jrUs3SDEDmsnfXn1fXFTR4LGhJzQ8DithVi//hFFxXRpQkW90iIKFrYsxDuYnYRmXEIjOKWoOIXs
7FbYyTFu8GEBgZOfEAvXzppnXTHsE5Q4+xTZjQ3AVlibtJL0/mi+kQZgfo8sEFg6WrCVQctwce9t
aUDHFtStm1tHEIeXTPIapRWQiV6mTzlAIMBYGYJ7/plF3emZK26J2oYpYCgcXrVH3LzVxHh0YlkD
kIQGWYe6sQHRhJK7gywWG11+1VLlpZms9EfoFD8AtMA21z2+ki/qJ6C1Ps2vBhAFFvcqemEUaPOf
/2uvrDLHKw234GWv6QWrAcE8Zev5ha5dm68nyhByVVo4jdYYx6pqXdxHOhC0u0bexKhoDZzCEt7G
Zuo3A7ZfYx5dv5Fy48S02re23BD3JmK2Aluj2jrjPBJrG91HH7jtfSgmfiyXwS6B7PW+d83cNe6j
7l0M6SBIptzNe3fI3Y5w9n4+hr3b5K7fu8J3C0zrOZgSN8kRZm+hDvX3EZhbfdhqxQjgFNQXEH02
pXVyYZVGcLAB7bbaynGrV9vU2prjNra24X10gdvcRxW4Tj6PInC73qVN2fT8HKhd9NxlTVr07pjP
g/M6gciTzyPir/AhfFfpXMN3ZedqvgsTbsB47budPz/wzS3DE/OYsKGXWxBFJokCqxz9W7RNoi1Z
CIzYIe17HiMpV9mmbzd9sGkDnGtflKb+o+pjzqpxc2aV0KW6r4j+dU7YRLkkTqvSbo+tzm3NMdg3
gCzAFoaPrMKXajBuykpOr7kfFlhcowaDT9CxJQpjspZgN5SGZbhgGMaXPKjhBZvQvDrTQ00ZdCcz
VkjCawzvi5P5MyAGRolEBaPT5sNH8BHQpcXDJOI+VmAgsvdPgiI/WUX4g7K0szETIyNEG4ptKJvS
jRKSTgGEp9twZO+fAKieS6ORMWd9tzEbAXtaQHTVYabV1i6yzBCv1yTfm0TcnEoWX5QsKAd9uhAh
0HEhqgJ4rv5pUm78LKmzwfCX/eSp5dKHv4lvXRlXjlpqiGBa4Jz5XJHvhY7HlENrYHQLLOKY73+Q
m+BIwhQtItGDG62zrf3UGSW4rVyuoizNILv6qIvnlrsxH6Bk1Jc2nP4k58TclLXdHFCDtIf7o1br
3/K+brZWQyZUbkWvOPTHXZsTSF4U+OJhOx7KvPMOjejsinjbfmORS83NNpGgXzEIL+4PMzWt96q9
gdiQOo95Lod86xeKumYVYZKRVJhHAo0zNicx5ssaBPT9tXGMihV6wWA1zZjiIbfY0bMaXTtBpZ0j
xwPcOlqkIQVGcC1Bci/9qiOpA7jD9f4a3Hh5Qfuk1P//hQiTIpVwm8AMpyFnFnOd53CxaXzOVcsN
E3IsB6uIF3hoSH2ZhnUU2cVNTUlsVlUCFqO8ZnJr63OFXO4QGFp5hWtONN5A0HkilU3TaK0rvLx5
0gzSArvcoZJj/hVmmDeTCSR8FcaD20vVXiDrMVbZ2OGZNbUOPiiMfcOYEb3N1jeanGwI+PJ2QgIq
wpL9QM/I9CfxmHoGBsCIhWZiwRCJFaIAZ6okaXgk6bW6DntT0qGx6ujN6nt7Nei41luKy2BFmSlj
W32qncq/Zoaivwj5XZhW+pzCq/ZDz3BjUQf7HnfA/v6Ie+E/j4q0lChiuvJn/cVOIWGVTeHsimLq
1xmZYTSnm+4AtKo9tEDcDynQcrJjJrklamQBFzD6llC32HSyGXdTjJ0DQtwr1dFTGkRIJL3OYC1f
e8gXxBjvSRFRoTFDRyasufpDlWw96tE5j2FEryjNmrPDPen+rBzTaeWUKPCtRGlYJmuCOofZaDTW
SUMNKjgSCqLWxh+fbJWCPgLTayORN1nWRGCQVefsK/Fr5fjdOiPv92D8+j0Wu38e6e3Q7zPJSYxZ
jjmXT3vrmmK6Oa32QxG12FM8G28/X09qlIe5PN6f3V8fMbg6YUPMiZhoB2Kwa2QyXkNKL3tNZyof
LTgsqI1u0rZBomtse32j9Pax3xHlOKkTCQcJBN9FOL8a3l8NCPJJNBqHd7mcTWrCdgTmwzoIme7P
Q91Nm0yZ3R65WdMfZBlMaRRUkKHMqm4c6ipTGzuTgajoorOHLRS9S9ml9Umq+K7yXnVl0/N59NfJ
E3xxlt7MGHF7X5a7+5NW/Rvil7lTR2onri9mv1GvEU2ejO/lGKTPSuZvkBo4bxUl2LII+12qsGvE
whb5pTxQgIu6xf2lCVXm8X5ow29l70BwLkUXrO6U8b6h41ezCs/mpK+eIBvZFv8cnPmpI0nAKWPR
b9thKg9Nmf/ZzkRWzsxsXRNaubZmFFVfOcTVpOXlTgVnZaVvu7AUdDjI4vYVqNYWTKlFYxUaLSGg
605g+LuGLf6ClWBxVYmUDpOqO7OY+ssGLvhQGsSPA8GsjzGZYXvko49QEWo8EDYylQx3Q1QrAHsN
NmhpYGVbyT/oTjq5bIK0t5PMohAnsDaf56oxLugQ+iwdNWzRho/muWynQ0wQ2X4iHRCC20gbPAKd
MD+6H+BGsbAZjQlrrv3qKGHmEjRqnqhXmSeR6cY+y7tnR2umg2LaSGBwjS0xJUwH+x5Q6Uw5GeOW
/lKk6WtpQdQKGj3Gr+3h+SoEqoYhOBh5Xe3VpsuXAirgCrsNIaWNh8m2cUhWIT2C9UKuVgsZqhkA
HKOkQ1iW67ZJSFlvKR8Wpg9TBl9OAzAfiBUCeOyR9iofxr2REubmEdNz7oouPysi9s82Wz5tSQh6
OynFOuj6fuPJGsVD3xW7yGZHArzHdgNgk4tOaJJQ1uqfQ0sO2IKCCQB8c1oOjl/Nd4qgcfM0/SHm
ayEiqH7R5EXmxqQ/XXwzJXealcV+UgIqLH70hz2Iv8DIiPdOWC0pDmPwUoY7r+DXGB17hOKRTD8P
SupVytJMnaXNNbDz/SIidraY06FjrENTXh0gWXqTmZyBXbXmShgZJ8XSXETx8F2GQUCEZR1cfRz7
MlTMfWH23gMlkaNWg93VlM7cINMfzsMMqh/HaVg5LZnMzqTu6HPAYXeGfqnEItvgUShXo52PmMY9
4xRH6U5L2xE3dfeXVFiPiyICrzvXOCjfPGiGD+gkEh7qMVhIkArXQ4SOKm4JStOEHz7ChIdeMcNW
sqD2Hil8/aHGkf2H6WdAhX2ijTtJ7t+ceiKczjnqkEFX5UAc2xCo34pG5n/WlSDd3Q7eEq9r155F
VT4xjaVOjYUfmGCMNFVgEv3PoSCj7hAVpgoZILLWpm/8mCxRPIpBGDvNIKUrJ3RkS/fEObShYnNS
6w+DhiojD22EHoCFXHp7/iKuo9H9fT3qs6mIiZOSJdpcnS3Tp+oHKVWW07SkNgUUS89Bpbt8pepK
xabnhDlK4vZgYHJa8v+SrCphokEyzIh7RWypjacyir4Rmtouy04+5rX+TaV/90XP8b5//3V/L1kI
YymyDAMT6Meu7YQq3bMpAC9ZJUMUUJKzZWacbB76IPS0z4OIgkOPkcO1OOs7RHXERFLGkuZQX/AL
rUd2jEujYzs30exZB5jHV3FCsl5IuhCetyBdFdqDP2yJVFFh1dNgTdOceKRwEFwp0Z8YaNB/Gv0C
3124VhvxpyM9MK7dDA4oI7gJuo7eaBZVJ9YxiDV4QBLzRmkHkAGKcYkAaXKnsZ/3mWG+xTQQbR0L
xNRY61v0buNaK7Z6SO/YDrK3QCYUH0zOQKDcwEbXVl0+a97wIylG1b2LzIQH87wfMyi3PfJDOFmP
vz8z9M8LeN6hxYRrWJS1WcP/upPOtalxuGuk7IWwEHl28g3qbQiYDF0mTALTqBCTGeVr22UFE8NU
n7nm5DYwMn1dJIn/lg5SW2zWlRUh04FruwuswN6q+OauqRyfNUFDxvQ1suzBWwXnNimDc5GU9hfl
IetTf8mhFkCjj86phZdAfGj3aVkC/z22s2UxaOKpfx4m4+9QmuljZBBrZWdhfCpC5drmP1h2xsf7
QdeQNhM3rrlW73TXsvk7HjLQirV5GgaNfCWQdB5sgGo0k53s9ZU95ynhoYC8hWzOzkN1lRgNUUoT
SGfcr3csoq9r78SsqU8Y29lO0Nb6Y2yvgcM0oiVkJk3Q5x+jlMQXekigmJLmbwSJ/abuCm1djIF+
TmvieQz1p+rTKB0W1D1399QOwydMods8Hx/rND42SpfvAz0cXggGXyO+tJ/TPn5XTOUa1n73dEeC
dd7fZGHWX2y36WZ93Po5Kv0taqm0mZDbfII7OL7wFaISl1q1hottG/OQ9xHC6gZEU/0/xs5rOW4k
W9evMtH3ORvenNgzF6gCUJaelKgbhAwb3ns8/flQ3TNHJBXiiVjBaDUlElUFZOb612/Wyhtv1rxB
wHL1JuHNub8ITyWotCMzcS2TxiHd5Tj545/kLpafpjsEKXm6w0qQUhiSNDvkzQR6Ry3M0p1q7qwF
CtDOSPamuQs57Zm7INkLc0dF1i5O94m1Y0OftpnFqWJXWLuKuGcJWfiul3acD3nCKLNFjLqz2x2U
VdHuTNvvs51t++JSiuJHgT8Ma2Hm2F9qiHzKXjzF8CDtUG3noRCaQ6+DM45brjvUM3mik2QjGu0e
ozDNT0tbbcvBry9VlD6Fn3bNzzK89vLVQFi6eBUKDyeKdaJnLa39Me9MIuU+eOR/MZwEIWEOy5YA
exUR25tnXg1nEc42isX6rElnFY2ctJZZn3HjsutzIK0+XOixQvmMFVd6qWpAtuHlKMEactHPVXOu
cd3KDsDK0blrzkNznjHgis5TszpxCTzTo3Oknfr+lDBuQYHVn2b+O1srQ4XIYYSIqPmIoGuu/i6p
QslxBIynkmEF46k5P/yFx3NMMTBUuEDyI4Yg2R4oXiZFfYXk23ytPt8ByYtgxeO7EXmUX5m+3vqF
ycK7k+JdVu+saWdMu0Vfa4z2U4UHyl6Z9tKlVmq8vjf5Wh/0+lBZmPMxizmk4OGXSvojhVNChqHR
SXTHITx14cmo1mrCEzbK1XIqLmVZJ0QoxnrMWGvKz4p1GjACy89dfm7yc40LWH4ux3ORn9PRjUmK
Gc/xeM5y0ifOEWg6wZPD2RqAqM82p2N01TwMsXZqOY6cymx8sNSTHEEcPDX9KdTWrx0p9fx3tpZs
ctkn1TyO81HnnZ6PkIQZ2wz/mUUwiKCYSDCOYBBBuDETiTDYM4v4axwx0n6RrfafccTyn1nEz+OI
/84i2tFXs7/HEcwiciyBL7OIFLVL/d9ZxF/jCGYRMlF51d/jCONX44hmOWCZyCyCEiSWqOtEglkE
dmzJZSKBF1sdvhpHLNi0WSf9UvGCfu4sWyeq522ffelby7vOW44KJL94Vyrw8bzfP2MX/cCrwwzj
R5gnKGZR4Nr2W1WftkB3Q3BXbeo8SokaMpX7IrcjJ5oq80jES3LF/LN22zSqWHsmEhgVPBP7NQQe
RZR2zTBWJUCyIuhIBcsjX21CjzJl14WNcxGsmtADldS548rMa3XDvp4j8rK6MmxgXbIihyhAjnqW
a0dTTDg4kYF5tgFdqzTAeW8JB08SkLikoSy3Ri6ip8W0kXticPvBuU41301kGdbgkIK+D9kJZ9D1
+z8Bs4wImjrpWoJQhu1fNQPNG9sidBdalM8h/UPjBpMrGrfFyXNmqriWmXr2pQBuR2wfZvoAL9A8
vElM4QFbUQGWpEQHFmA1flz4Re8jOKNm2W9QZcm+cqnE9icIFjDaZb+wfYvN5lKN7eu9H9JM2z4M
jFTxc8Wn110n2K5VQLv08VelwtKPIp8zXRL5uD9mkV8b3sLajyHr4sXdWkzT5UvVoUcHEEpuho8y
mL3klhgWXyrAkMZCarpWTnxhuxY9A0Umty5Aweic1q94ElDEvlKl7SLjRxUyJF5HAVqSTlt5VeI9
4FhKOp1Kk6R4su3NKcIif0z9PvWnxh8u1TUgJH7T+OO8Vj/77eUr7AlZ95PGX3Q/n/1J99N5/Y/4
PxXO0CsIdvPVei259ufEX2ofN2EKlftgeVRnEcbmzbI3Yv/Te2Xpqb2nRmuhbKlNNIluIrsRVblB
74pyreQTCbKdjfPeWg1Zxd2WwG0MY9t6Kw9bfH6oxVgLcwYqaNwEVSWxwLNLpBo1BO50qa5Bnuvh
/Ds1nq15pIUIzYv0taB0hiF2MX5U+HHoJ9wsl6p7vyj8tvf7SzWFDw1+5Gwu+3Pv27I/Fb6Q/YXb
QPG13idX1LrUrKA/cMzCp+xLCTK8+RXcIZcqDPz+vMogKc9j8HuVhN7ICSH3ks4DV6qQEhtubLgp
d0m/Vnwp+KimteWrwP8Hzzna4Zlo4rWmAQbiWhnx48a2Qc57KfK/4saNVVeMLkkUme32iUe1CW45
a9WjJxQyMT1b8RTbMxVPsr2Jm8T2Bu4TbonG77k3uFvIYGN58PETIZ2IlbJsfE33m/nvqmafgtY3
6n7G7cONM68VXUrQVtW+PfkKmeO1LzEQSvy59gfukQQhk99bBHR4rLQW/G7LM3r4zl5RInMlFWUt
KfIQH1Oid/F3CivXpu/mNknWIoaFASwl2rWACn6/Yv/CtdmSzdVvgBES8wzORq+XKbsJwiwRJunW
ShTjMCGzsajB6Bu68Rivf7r8LwX5LDw+KtUOUXQchkOJIihfi1DXWNkPa2Du3uz2RraWae+KfhfC
sOx3KZoxfS2TPN5obzK6rPaVsfdUzh8xGexrWcvBWA6LdQB0HbMj1WfHoT9K6lp2eKrrkxmeynqt
Hj5WfWrttbLiHE/npDi3hC5UXjidg/EsjLXS7Cq+VAiYM1wF6ZWVNhGR36aA3TkpqMyBNLYwckV1
DMJjGK2VaYd+OIxIQfKDndNo7HsEIUie462a7a1uT1dk2PjprFViOFyvBXph6WsZvLxoL6a1SmMv
x4fc2Ofg8peasiNR1AMv0DqM/VFmS+8BnNaqEG7UAJonbTlJ9SHBIfuUF2dgMiqazlRcnMWa3vrB
2fgXk2ULpqila+xTzGneJWjIczEGVUYmO8gOZn+DSNmac+06CkaxHcpKvZ9aUaIsQNrGxv9kYE+6
WPFyE6BOvivxGFJD4r4zpWp98LIOcSgS5XGae3eC1n/dh8qh0M32AdSue2gFD6zadlfGUvCcxvh2
wuPfleZSfrLqzEt67aVr4qfSsMMHtIIN5kQrQhJ0gAXxS5kPw7cCW8DZwIR/gpqzKuNANMNa/pZm
6MI1HuVuVOqbCtHsZhkaAX+kzp1YTMU21bXmAaGewWlzfCrN7hGHGYZKCsgogB/8uqg2oL+q3dWi
F9UmLhb9qxWUV5H6hAu+veZc9oc6C28VazR9U6ET6gtVv5lzMW4bOf6UFo15hruHw2mDvKISDJrN
8jgjncNDeJSemkg5kBJikJqX44Q+lxDKqsj4oghYKuGsXs/SIB/7SJpuLl+Smvi+CnzHtbQAx5sU
x42+KY7RPEv3bS1/4v0ZD/OQM+aLdSxrW/mEjvt+MmYJyV6r3+SGpTkyYlZc65rVsbLPD+qIijDs
4+a++XOY8ROw8N6+uXwRcxgc1E0y1sumD7TlCCykfaqMI+c+7XPZBdVh1icL/8Qw/sIg45NU5dlV
F03XSEQrRLaj5CoAAWSjI+GThubWWt2EwgDcKEhrsgWioI827A0KSUjKWBZXeWCUGCVDoau00vgM
avMiC7X4PpXzoU20EOcH/WxbmBd/sAReNOuvT60c0nBbQTgBdRpDitdL4FgThorKusDkU1w3RjR4
5KMb/qDL47OFJpbEY6wH0kGG0T9lqLxMECx5OPTJTVNZREQ0BETLWuliMoClfScTYTGTWxLF0TfV
asObKgmVTSjVCCx7k4y+AvuDRoJtrevmyVDU6VkfVcOBR+xUNTSHyMRalGjA7i40xRcb/Sn7BX1H
ouQd0Zn6SwDLcLMYKAkELmGp3F5pRsdyq1acCspG3elBLt81eXC/dIn6qVfmXS4K6btsfbMkE+cB
a5lJMOZLV9bzKc8Mk+RsJd8nMmlMcxo/Yj8ZPdrhbRfnGedjUpqVNNkYU1Nc2z16koL4zM1g9Gjd
dGM8S/GUn5iRopHNXwhunB7aPK593GyqPWh/udMsEd7I3E8OfGyIHRoUV2S7R7Wvlu+lVn4ZOrjp
gLIde3QETtK3rd+s3MxtNFSbXmBvuEmygvAurFL6av5ixGOJ1y0wyOSOFb6LF3X15YshK4mTjljq
fXSrcCe8ulPQguE1jjUzqDLZgm/Y3Pzwvhrtpt9oxlTv5kA8acP4Z7RAlyeyvD8zzy4JUPNT2xg3
Vc9Y/fcX8F5CBaBNO8ElcLOyZr9pKkJSBFsZrdhGjQOo/KF+6Mwa4lXXBqj5cKgtdKDYpOJQUfME
Wua4jXs6HEI66u2ohNuBqGQYApZr9c95B08sgyugcUgaw+8w6HMY9HN115OT/vsrX5+h1+8c2ilt
tUXW4aiYb30jIgz8Bhn50IYYBcwfDJTIcR44PeZwNEjqD2bN81n0EFMvv/d/vk//J3wpb/76Fe2/
/5c/fy+ruSGOsXvzx3+f772H/13/xX//xuu//++de+f+9i/4L+XV1/ylffuXXv1Qfu3fl7X92n19
9Qe36OJuvu1fyBV5afusu1wAL2D9m/+/3/zHy+WnPMzVy7/++I67Qrf+tBBNyR9/f2v/419/wHr+
6ZNZf/7f31xfwL/+2DTl1y7++u5fvHxtO/6x/U9NMWykbngP6Tpo2R//GF8u31H/qcF54TM0oZL/
ZX1WlE0X/esPzfinrlroJDk24IOoryTUtuwv31L+SQoLDbDEcm2t6+sf/3nlrz66//dR/oPM6puS
8JiWq3mL2oPZ6ZhB8cs08jzf+Y4OoTktzL0DUhZytxygeSdWWXnlEpfEHo/kK1ZVvkcfaWwmPcEv
zRqrw0J6O4538We7kjA3VoAe0KDclpEtfyB/UN7e5EgfCIuSFdB4vOHgNr3eSBqw+g5bC+HkedOT
Zt3GDmqVadv0+IfmDGW3mlbDaJYMaBXh145TZ14ze9ZozqWw/BokMCGE2g5EhZjXl+s1cjIUCoTN
TjRoqiPy2FNWFonZimarDNFjauBAM1jFudPqBiAs/qBDeEcwW1+UIa2vCboo4s31Rf+EY+QGU9lY
g1RTShYpzVMwEWGnnBPYlC5hg603SYydTLIN8bBAQJZZYBy1/FKRhCYyLLAFP9spxtb0UWX1wPn1
13DAWrEOMB6BpxCdmNl+++mm/vvW+f2twipDTqjGKmlIBkyz11c9lD1sDAnhQTBjgj7PPlD0zKEu
/J4GRr9pkyJwUxkNUkBMn9tn0bdMgdiq1vvBsMetliu7MolvB+OjLeQX9wh0PeaRLIVc3Ft3f86S
BDkJHDNGKFWbstO2yhSdZSlZCN0w92WfmTRP8rLhZv+2LH3nWoT1MIOK8fJC5maZqC2QJH/JYB+2
XVZtgnD4wHTmL/utn5drPnTcyZAsEe5Kzon+5k4OFLKSpMIIN5oW0syXjMuXKEjwPRRIndH2FntM
uh7bPnyMdAAmgTOXCx/1uhGmdtdPItzj7xYx/Ep/TCPH+jANroxE+pyEebrVO6PZWiaQh0nPQWiV
DusgzgW7WoH1aCzDqyApmoOg3OxKK0i3ikg45PczE8dWl26n7QuGKoqXxe2yzZM+didcgvb4/THM
Nc0WWH/w5aw0t4uqZjfjVMhOihlSXpvTuTfFDWuWsVfN1EKNVVVOgDm1rQNnFLMJZZloW2+eGbeq
VnwM9Ek+8lHuwoHsaEYIKvbL6Hsxt4J+GorA66dKuSZ5vRbZQtjPFG3VMK4dGpfOTdt+F/R5gdR5
9ZGpykNu6pCcBtFcVfzVQ6+WmwTpCXxZLd23IRMxue5nyGn5JhOqcjKGbmuu/lywnXMv1hAmirRq
dgM9pZ1KT3ImlVsmUljvEyXOq1aafWHM7SYc7QOKU3A/Ts0Hxaq+kVfD8VWbX6zMJFqBY5rHgtFv
Zw7kDH+Lp0gvTyk+bEezzz6yjnqn9F3vKQyMCBhacQYkqK8fyWbqkyg3CIUn+kshUO+UwWD2e808
sK8vwG0Jnk5jptBvToBBwfSjHFEaofD8KMHnndB3vRQEEQhl0Puukt/Xl4Irn0kicEQOBFMViR2R
FdsmJAIQDwLjMTPXI+qkev24AHBGwRM0HW072mW0lY00YP69KAQljNpWnavpai6fLUz4Dnm2AqO9
+afgqEXyTQdiV7G+l8lDvRBDMI4cek38+6W5BswZo2GrJwSYGvCaxNh8QFN9N+TGVXDdMGXUH6Rj
Xg4GP6/caATldJihBmdNn29nyR7hJScYzqjpMyYuaWyH101YP9nVqJCR1W3Dvh8eRgOhetxXG10r
xFELoqeiaexDJZMW3kQJ3juGdkjyBIPlLtS9UoCvZQVJAHaBy7FJ4FEXkCX0wXq+yhzeLEi6xECB
UwauY/bbOTfTBtqsyQocO4Q/0NMNHMXdaMB5tyINtFjdMFYxumPKZHRQ6gzwMgtxAY65nNb661D5
6kz5and5K3Ti/sGzEIE4uzxxzhxrXu2JZjkiscVO0tHqb/A2fqiRqd72anbN0p9tQwVpSrBmuorM
Kp0hJm5JEgGHgT7bZtUjmvDogBh12fbVoLEQfnB5LMa/eLdMW1fhVYPTIYV6fX1FGfVWKirhqOMn
g37QV3vVcgxrOZtTRtAUMyTkGM8rx25nmuwqMkZ7W6Y3kTuyAj4nsv69D3LsO8TkzLOQDl2fxbtl
LqJrntNN2/bNbswzAjIwenriWf8OaaxlapiQ1BPMWNTQkKTgDlE70EDHOGGJY61N5fMPMgFYpIfw
uGR6+DRN1q3OtwkczD5bZnQbKyJDn1E2Thhlf85WOpMPoIISVfPZYPzdLFjCRZm8tRrkIU3jtJ3G
zByo0oVm5QT1tAlBSw51QuZEslTPZUd2GfANs5CUnBBU7UgPpuGbPMVwXZd7flV6KOc6c0lBWk3g
dZ0HJunJ7aqig0Yaz1YJrRbSn3GqhlA5S3Mz7xP8HpJh+J7IRXjgfiOZg22LGO2R86gOs0ZS491Y
K+3R6usHs2qah8AegO7gtDD/lIrI3JE8CktnmUYnDodDQisWhJ18yNtowPGogUho3mjdmnS31L27
kqyeRiU2t0am3VRixAcmV5THlNPs1oSZlRooJaoez6RGgzioqbPkBOVUeXlMBEuQ9dYmrVFA12Pw
nI0MHZiSILbBQN0uXfR8WFsB1nRmxeBzGveduBeVPlx3zfIt4133Msm+jutCxhUlRtZbfbf6UTxi
9XdUFohDmER+In6ucwyG+WTVYZWwUjhZ0R+7Qr62pA5EK9DOacVQBvJo7NkdryocDGbVHCpIDG9h
PVSFn1ogVS5GsgHxNAN0zRpzO3Z08v2Sr1oFAbKZqnw79rnsxHptsleCnozRD9vI28epVO9KjjRE
cVvhcZJABuS8nm6acAgO9nTbrm+aVeufgHA+hXqbegM/UWnMlyyQWuyBOtLTm7Y7y2V7M8ljubHS
pcQ1Z+EtBUPsFFna8NJD1xonZnmp4H0N0ViRdExYhDS+qERqRqmQ8CWJJUdZoHtrZsDhJjrwXB47
rCFUVidniEKEtOb4Z4hLXk7es6/kZu6QefgCcVhxAnNhr5+smkRUER7C0XLKgNlhaWyyZD+PNDxJ
SJi8NlhEsHQxgzUZ39oFmqEzZDlWtgJzCrMWUGqWTtosYdPcR7xg3lr5bmhq2y/CyAAsogm3yL9B
pW36dVP/mbbRHqiL+ItyuJNthE7CtPYpJr43QxFojp2QQ4WFUOIERjy86NqVHkTXBb0Knef/vGkB
X62060Hz7bpvsfDr9HsSh7K3B1GsJ4pZ6YQTGnDQ0BtjkGFXjl3GNwoz4UeD19WYxkOadME2nhF5
4qywbKyo+qgRescmZNE3WMyxqiBt7n267tDYMpsdi+rYSjgmTgln+GjSnUaOnhsiWbdNpTO3Dmxm
UkNRbhSTVFGwT0zWIIVVS7KtrdFvZBQ4SDqkjaR+CRK8nH//jv2yX4PRhjezTYv87pil47UXj2ou
nC7vCd7kmdiENIr0NmPiRltSy8+r3921ldtiLyGv3czVo6I1y+c8VB4QHXB8bLqXkqw4oG+5f7aI
jHWwvh92tW7fJ2M1739/yb86GXIuhIqH4xKY1ltUy9Cjpp1q5DRaNZokdmOkYs/dWatPtWLO22jW
eMRQIm3bEDKBHKl7brfCqa0w+0CJ/y7WnQ/ZsoHYODWtUeJvEb6ggdwXS/BRzAHAPEw0RK2hdCOF
7W3DeRKDIancoKuInAFdiDtp8PrLyEjPKZtYycfupEFSkGclBweiqsp4+BKmyXCPq/0uI6TCKUr1
SuTYtpdQnNlbofUnU8mCPzAqHqZy2dDUEXSvF9G+XRlVWPh/EkMBuW58akOl/mD2c/EWePOE0Yzy
SvFz42R18T76qb+fskLMUODDjdJnko9PiOUIC+4XMZXDUpMpNdN+9h3isdGa5I1UjNVN3ETMukwG
N2akbws76+6l1vrO7tQ9xPb0acmQtxRKk9xHen3XQlapZPLcypj7X1c6l1DQdt8hAEziYHEtE1vn
1JZQfNcpngbYmofkwZU9rPrG0jJcdRgK2GP3dYogrsd1qF0VIlX2o7X8maUhKjvY1AZRBU6PeQ7W
tc2VkZluYXc3bSwNzDhEReJPHxx6Jspl1TeHEF/l/agNeDtMueJFXYaqN8OANyuPYV59H2uWzjYt
9dt2wmpb6jelXaWPZmjvM3V6aIDOTpNNnLGszl8rpfroiKm+5RmuN6IlA5Zit8sj8ZYXnI9VqSrt
IhwYjYxissLpJ7k95kPaOWZtwKktxSmstM5tTLzA4mL8k5AXOBMYRGTK4uahULdLr5fHUVXcln2U
5Z1sLj13FYOtLNCezX66ZjRAk4pfntupZYlWtgOYwTbZ7QooxHUFwRMd21JNGxlRx3ZIq+Lcp0HF
Oic+OONfPApe34maijmRZQJnAUm8JejZZiXSpByFA60fx91UbXdN3twRjou1YBXfNPlLYVXDPhkQ
nFtLYcCG51PUxJw9hUoCzLY813Jk30RM1Y6YvRvbMVUGBrdqdLSj+EFgPeFhuRYcxhaJGiT/6WYe
2FHNGTJM2ku44eElAoxITp0e1W6ZB9LNzMJ/VqBcKONi4kijKs6IKnijVI183WkhjhBQVa28f4Qj
HjCf8aomvg9VZCQlspGxCcZtAbrkdniBBRCGnL4Mw80iWXvRZCdbylDV4X/GMBQndsR+bGiD9EEz
+Is1VlthdxRMGuipfHnzf3rMrQinJxI/MKhYiPGLZY4nYWXFTqgjmNBoWAQ6RRRYCnEH6hBuBKNy
XnF7r87cCB8s+Gt/9PaTxqmD9FwGKTQpa7f308XkM77ATc0nPaNKva2tyGP2tcmqlkhhEdJDrxJi
RbnqdBq8Koi2EWcUjJVecswcPkJt3z9pvDPcdAzAyaV/p6ruxTIge4nYzdcT0dwmCUtXKKHY46ko
EFIQEms7OFHh0KVMxgYHPeRXa7q6USz3krye3wVRUproD/lEw6lHUetJiZw70oQArKolFnqj/Vq0
sGUEAWiuQESUpLQkv39flfd96QVnB9WAhWeDRL9+X20pEH3Z0/HbWD/axa7rehw4kXo6AP43OmOy
Zz3YSJ1EBh0qL4ycTGipAD+lwUoZeFWZdLtBADraJEk5IeZZhzqKgq2VzNhrtsrTwIYoukLxhFzQ
5Ijmzymz1GcE079/KfKv0AsQfkZUFmA/ts1vMBoDl6B87EFw0SkQvpiVJTz94ElrJ5Jhk/yGwHq8
EEs4cShJNrR2M1SsBOZ5NFmOJBfxTTr9MJPtIvf1F0WB2JOEMqtcS3AjdikOwLbbpXdF+lCsRikS
ttdsNAR9z3J/84KHoaNnQfs5qyJ4T6OW85CE+X7A6OVOMfiU7UQNr6auGZxy0rvdPJNaBsDGuqUY
j/pq9iIn1xmj1ftA8DwtOrkWrHrwDvvKOhX18jykGKIGXXVe0JZYq7WQGcn3c1i6Dbz3ezMgjZs9
siGKCabERIBPY+pbc6EbmbQZAxGFRgEA1FraUxHRPvTRQipnJj0LiPPOMMQnxWwkr9Z12mWxR16b
uqUk5T7ktvsoqW5sG2MJQ0jSZiwrk5QgbA0S2u8QvhNMSgwLOxopo+gVbzHJAGrFHG8Z3wMLgyTq
NYlS9opuaPViXcUtMhEY1oRhTswAlKXPv4hV8Fpo1j7oymTfxT8AszFd6MrxmmGDB/jsBEqtfTHM
nD4/zUevaIHW4qiRXKFZ9U0RoAUswkbfDlGFwJnDEBwN6bkl88qps/qxlzr9GIOX5yZJX21e4xEJ
oDHpZGL9/pa8OOO9WbUMzVwdoFUTo8W3knUzt4yxnVkoTHlaSNYhN1M0vX40V4+fPjWdxKY1dmTr
tmsh7ROB/VAtwjoEOh6LaY06vLakBw398TYL1NiTQmmvmbTNZj78GNFKY4OBE42iNg0QR9eTlYPh
lz1/iYnAjWRJuQtTiQa1nGFHSpofZkNOfnNuH2Mg3g2K18WvM4wcqmn6Myy65FauZXTQPQrqHI8o
MwoIBuLOkAjZY3BtbbKhYAo/wToySQnqNHEm2Qq5n4YTsoF1QRpKxTcDF4hggtSAW3510yFW3CiR
OZzijvmxGITYBVMHcx21TGk3Z92oQlc2i8Gt4vBhWTT1rkbkyYbdHbSoFc9TPdkbPYaB14xgirjT
4MEfF8TvxGb6eY6eiTyG58fo35ADciAwLHSirkm2Adknx0lfbgMrl08qWPXvP+BfLjm6xMkfdYBM
VMU6f/xpW2KpT4pWIdxArWaEtiptdRjGNgsMI4iegClM4c3nOkpAcaNjPGTimsgqlXwstHh5ptc7
OdNRz8+wbAb6VaU09RuO3ouTqProjWSpb8wMTYTKBuDpyTEdX5SJfEHRSx+53v8CA9QMhG8WjByA
YFKrXr+YJhfTkDOvQb6QxW7SJefY6D4VSfm50wIbvDdZ1k+BdNu6iUFleNgWZJ5OmwVfZlVEt3qL
Lb0pcIlI8/aoEJh0jbMWxmrKHp72/GVA7e4KPfsaygMM3G5JXVzSER/00VbEE41cUzwPnfpNYf8p
FBkW4BKv+S3mZ4Hr+76AkOZMAIzBmOI8TNRTl+voYIK25JS66OSNNl6NBcim6CZ1BwqKxmDBDNnu
my27+b6ZTUjCbTa6v78P3ml8OHbzfAO/ofIxTMy/X791cQRO1ibM6HSGtpsRSXXS6s+hWFKMkNMH
xhyHv7TIYo0uj287N27HB62fvqQIHV3SUz6UMr4/MXFJTAtpCKDokWTw+pKiAUmtOnQhdLcIYdbw
FFUgus04gk7FAgkeVjvhmGJZbI8obEUEbGUPJA9nFRc2Gh+c4N7FF61vEWatDPcBRDg3vdmdh0Do
YZxmTIVlgDkuuMXdrRifQjCu9DPZjKtNORQUXk2/WZJom6/C5TbhotOCDBAiI75nLQ10Z2HrIubS
EfFyN4FM3TaYiy+pTRfD/lfn5LCHQU5X0lgco4QKwLc4cYEGbSha2TMmGgIlUN3IElvUBbed0txm
+O+cx3m8//2Noa6v6vUOwKsGXDFWfYP+zqu0MyRzHizQAZ25a1yPqxOGtbeNuPc6uyBLuMJ+eUZ3
y9xfI74Jb5brIlru+r4Eiq+qfZmmDx2yuqss1JCmM7vf12k8O7aG/9GwcMDo9S9kEG0Hq9OewFcD
L410fIZkQty1XtvgRTe4l5enTp8Hjk8fbHLv7GHpDLjv19HYunIwc3l9o0mhuUBM5EabMQnbm2t6
Z0JcLdT5ONsYzVhc56tafck1Z51Ac1dqrqEazNDLA6L5D+1q38/LecsN5tAWWNnaGL6+HnDwIiZ/
gYSJwPwimcCxszFeT0vDkGrFWOcF2TyGJo5ec/xolurFVhm6XNYbzFRIiarZRhu7793BWPYicfW+
jDe/vzHe8bJ4HNAY44uvMKJSGQy9vsq2qTEiGABRMn14pKf2IwmWcKosaP0zJw1N0gLjGEoHK0NB
MofTz9MDxOsneR0l0w76osTRMk3GaTOmWrctxmRye/M2KU3TzyylxxJNfGaD/cDr/D2nZv28cQRe
J97Yxb7N8cvjTMfNkwNqb2OMlbODe+mokT8qK9slneSTiJjjj8J8yLDJ4jyifImxvvIvrc1lvIz4
t5rInb+gCL9/X3/RtUKzw3ZyHftpDGLfsNNloY15AefVscdAPkXS5NiZSfRHaD0HYAk+400izPK6
4SyIQx/yizp8nCX94ffXceE7vH7wsSsCSwURpO98lwECjTbRCc3iZNDXz8FiZ4vT4u0/j81Cjhxq
CKWVobboVr6NB7zbsX3EWrdm7DpiiUMGqay6rd7djfKKzTOt9asAZcBSkbSL+BbEQ7dhDULlC5lP
+JJMKnfCUb84TmypDlwtrL5qvdnCfsjdvh4/CSFgz+BEBktSPVVWWB6l1sSvIW8Xj1Bae1/k2v2g
pLfzenInveuqSC06OdWqNiLoQfmK6sEKdImuD59cUrg6xw50Y1sL1Nd5q4rDECzKBxIxeX0S3r2T
5JFid8ok13rLAoDrEcRRDopuFEWxt54CU5kOuE01LYAbQF251Rp1E6vFQRoljIrH8uZCGK7bKCBe
Iv2IUimvC9rrC1phNkVmzWOBgaj2+tFl1KkQfxewk0WYstCcDfsma31zwqsd6SSKBDOw7vpZuEGX
TFfMIPDzUtjM9HMYa9MJWam9TYFRMKUun2HK5Kcisb7//ga8XMXrqzQBbghIYY7PA/k2uScvY8Ma
JbxopmRghJVuYZNNoPsIZrQG0pcJPdfJwpSMEGndWdIZ17WMOEN47PS6CiYtgDx3VWz8COti3NNh
hrfqIrsN9h3HpEFdY9I9MiPOguNU5GjnhqnZpcK4aVhh0z49yIST7YwSbz1T7VroKHeFPlq3M/FY
G3ytT6rFLjwLM3qMRVVs1Kz8qtlSvtXaqr1d+ecbVRlCX4+MfCtl0UdSlovy+vVbxB2lrFlsKoHr
70ClJJ7kOWkqWOUoDf4vYefRZKlybtFfRATeTIFjy3V5MyHKdEECiUlcwq9/61yNnqQITW7oSq2q
rjqQ+Zm91yYrE+bVaFniyvSsYY1lx8lGRXRpluTjtvrsZRaXYkJPp7ofFbE9GkmQ58dD0D3kzRDh
BCI/sN+UTpxmSCL7M5xrFyPd4qdwTX8ZoVknsw6/nCa0zyx9zXuz5OovhGOmqprep06XN+B3SszF
lr/PhsvUQGg2yHVg40YEdeSOkKqHK/RQ8lhUs7zKhJRXs7n6zGJ1mQol7YfZ5zuWzOLugGO/bAyO
DkE+1GkRrj8DDPeJ1KhhIO8hV1bquCtJ4sRvp741+sBhxvdqvDALAoKqbHhg7BmvLHt86TCddZUf
0w0ZMfT1SJ+d3u/ugaGmdpi/bLZHJgrDHbatKIMEecqRX4l9WXj6QABY55QwmtwkY+Z0xWgJ2UXY
H7ugVGe7esu3r1JdtiGtavfRhVH9r39E/yuS9780bRfJOo5TelyTkuzf+pwWSErUIV9O5vwBrGoY
h82P0xoEXVgEIDRRvNSLcUVqbqLUSK0ommvRrhiO6G7Ccos9Ma1XqKoSIES7adCPQpdxMdnZvWy3
A283Tu/LYDCUYoIiPwyITqv/UT/8l3uOCb/PYpHiMkLg8m/3XEEUUTNMfBANLK7UN/RzviLb6Cci
BkqZQw4XLOpgacu4ZhaKr7t70F1mJGPD2ux/nDX/eSCCkiDiJ0Q36SGh/P8Hot+7hEh2cMORkCR9
NOCna/5X+xBa/1FKB5jwL/JM6IWXjvvfvssFZrSSAS/wOVxouupkwdpRrfUKNnreT0OQ+Nv6XQys
TUOz05fpW7UTglvWlcELErktcQbB4xtNJ2fBHWIs/d7Zii8bK1DSCes7cOYKg03+2WbkkOVdDga1
yHfwnbZd1bKKU4WRRnZrJuXYw2bLSDvzf5pM3xdZ/tw1CBC36Q8fAVyE+n5YZr0jWMeixtx2pVO8
+mjRk+ydVqvCJt4jCvNoR6KAIC9Lj3E2wKRfydvLQe8nq9vuu9oaYW4aP6RnAbjaKE5J3+LxrJEN
NAzDS9PYu8NwJEfwQoucVdz53j1nXpwJ7GWDfFyCZkqRwNswrzYm1qT7yOWpzaK/NrAVIDpEPrOB
7mJIYd/BCtx+9Et4V4IbwcVk70AgkZvz5XTpVFseuZL8elhV9j3bIkbWXiwG1NJd+6jlvDPqTILE
yfCzanH5XZqf3TiGvCV2HhvFeBU+CTbRRIewxobK/MBtDbFqc4jn6gpOlwwNtiKIU9GAFo77Psgu
Haxenwh1TkYLJrFuh5Kxgfmx1rhx836LzR6TbO89Kh6ONCMJjTy9MMEUskNZjfSAmWPDcmJXeq2J
zMHD1xvc9kF5Fk1uE7hXEU9W5h/IJuADGDdGCC3N7fjlsDeMYubIV0ytz9PC+Hte6ZJryP8OetSl
YZq2Wa6TWp3xVlTd+ypxToAMhzem2fL6/Fu1BhwUZZCWvn/Huue2dFvsmiVyJQN0TylqRgTCUUlr
FHeFbXyir7sCY5pOBV+G+32IvY4oNqPNkihA3TgPRDobMl6b6SQHjuNOTqQN5fV7PgePW1dBKRZf
hBb8qS8oXpCJf6vo1x2qex6S9yjkp80seI1cB6WsLBKenOdsWEQiJYYmI+9/FqDa8cCK0y+KtJyR
xTt+hH6ofjWd4ljCEqNkmOsd4SZ2MvlkOJWfVmmAaOBHxTtCAhw8Kr+cj5XmdvNz/hurvnHKiBj0
bqjixqFZF3n1u6iWX7DbPJdWMgT5jV3yv05rD4Pd8UvylPO73Co/o619FBk28GBmLAhE8uAMPA78
5ufEC+61cPkuht+BAuN9qXR2zgjnICMhRMK2OT925+1Dra6m0e4QYdpbEiz4fay2vCoG4HCm+ii2
5nobWSkFdfancrwHSDxciOFVZfZEHuYW44bBq/YGg4V4c495CULSsmnee7kV6NgNEFD1dgwW72sD
scvJOzGUDpgyRyCturutz5vLOLdOt4j2ssnetx6NNPm8yBKaEVGIZNPYig9tMRBZxdM/ryufYIEp
HPRYUaI8973rrOBNagDqJ4uYf6NsgmWq+I2PIaqlSwqHnz3Y/fjEy3PLQ5jvgqFDQ4CHGONTHguX
D8Oo1V3ej58dkpRU6b8XwyRMBeb4KLa/N4ydPNai+9OO4Y/nNJIGmtDJHEiP78gpbUswhCMHkfJg
6PSaj0U++AhDmLhEn2B+84ifx3PgRhWoiePq3lsnM24bGPKF+Vt1BvAhUb/Lgm+rxbYvqhGpTmVB
OojEYa7KXdZU944J+Q0rJGTQENTUtuGT2fIUvmZIWZQ77UlXLj9Mpj+xBPIO2+1r4JMrJ9WnZrgc
C+fVMobPaQhxmUX2zlPzT95xYg32ettwWtUtpoKs4oNG/X8IZ/ev12HuN+akqSUHZl49mp11Dpri
Marzxz503KQeOOVDwmHLMgKxbXQ/2PIeZDC8NBsEyxDPa781W4x0ipANcd03/LRmwG+93KgdMmKN
8WO99J3jYWxgMNWFxr3dBcd14bglx0imN11r8OCa4caXSnwbQKzIYM4RwVnEE7t9F3kLH6nPPVTB
bNroC2uWxBa7KINxbYKsiJzbMW1lO2FM4ITfB5FmcdLmjJPBQXM7tAcgfGS8/jFawllLo2HtstWP
3WD82QjexVaY9anh3RmTV6Xwf128Mc1XUa5NTLcbpasKdm2ov7tKHRHAIfqciyrZJh42q+z/GCEZ
iCGPrOnIneXObMDzMx6+MjVWntQyWB6zanxSHPjxnHWohjuWCyMDGfqFbxEFV+jz99qHNLd55MaL
8LWboghgOLqGYjJggIzM0lbnsWnsN+wDTpqh6Eyafrnq3IrLpd2vcDxiv+CZUX6b5CHGx6ZzlnSe
2ZiHOto5876zc4JLF368IshJOGNzWc18WHmfk/TgvhpqoNO0qx+pNVo9wWGabclizojO7SFEPgJI
9J9/8L3soXZ220aJctEf2RG6N2InLovbJzTuZEb2VUI4mUhya4XEV9Sxtr3vuctxliwgfkBRXhR4
Kzu8DYPzpXqUEyZ5i9Qyw2yhlkS/tEbnxcyeipCHaURT7RmcBbXJh9qM4S04wOtlU6kGgtjI4i7I
zHdlkjTrBQPSwNl7pzGj56+YFRDgwWXVvTKperNW1OboUTM2tGHHuwS0Yvpsm6IkN9OzyJ4byKx0
ebjHliqHVqQyfab2EaOINqrvPLvnebbyhtgagGgU0eO4XcCN5YNL8FomXmtJ45m9hNL8UJqH0cqL
hS9ivxNCzAcJ76sKu0+XHsNoFQYldKFzNLy1GXIJ6PDn2tVd3G8yGSSnajciup1653WU6wfWYIEJ
NX9bVP60rlz+boM/euLFNjN74J7TfFy0FYtl4qP1CxkbZU63BsRvCwy5c0ufBkmSirdiKFBJM22/
fqVwG9pwQTsYhj7hvqVfgiD1MWpsdn+lqwVUG/jCeBDTndFdHOAaLQTlEAoc3u5yq6nQKBFWJ/pR
Xf9uRnrck0A5hEiO660Q+8DL78qppZojomQ31g9yVtkOFf3PJc8vRpc5w+PkluvlFdGmIM9L87Ei
nki56nNbuCfrmqB3V/FsDCacNOKQuhHPAK8faujlk3xnmc4eESIOGxLycauqqlPhA4bOH4eRMXG7
yrhYliLNXRYRLCr29kgNBxL6ETLsmsjpb2f58+0cFT82xt+B9y+z3IMJLzvmEXj1iSuKSw9lqcEj
XLGrsgpTpRl0EMlDyna5DuNVInbgORVW9JpHhLt4MwCflc/Qt+sX2nASz6LPKWKLKKUZphsu8Djq
4E1HCH17u/5cIkQQFj/xLEuqKrwHTPI8HhwuCbusoxjAw4C4m3wu2tbKjuFUEBpg7lGqMZrYetas
2rcSIS2uKVGeJjL59kFZPlhD/R443KHhajw1uOuLvlGpoKqMvTwgrl6uyyHvfnLQIYhCqgdrtvUu
2r7dvv91QNvtHTkk0AEQMgNi5FXOMWRPTtKYDOI2ogmTRWvOdoJx1y6N3NVLl7GgfumAP+vFUftm
dKx9IDjRONBjd7AYILTuh0RMUTDmPNshONRMKJGMZpPIJp8SayXNxLbuq76DvMiQbwfm+zwwZ9nl
S+3EHRQ1gr3Nk8csECCtw5TFNgsQco4dA1cHpq1/LbOv6XP8vUKZnKKcHXdy+QAAXrPMZdtukHwm
Z1blSG1L9pnffV4Ud33Xh5j2lg3ZEUIbXTVp7wNnHlHW9oUiwr4nZsu2wVWEC+GmXyw58j2kWgaZ
KtpDQCqPhg7SCIzlyavym1kgGLRXb0HOh0LYd9VbtpF8jH+wTYZtPVqbU/xLmZXZ92x0XiOfbi6r
S0KD8vzWKs0XFo1n3yITfsq3m24LxsQMi7e1lGdTrefZ5qETJL0CN6u+JUBp/IW0Bvym48n8XrKg
I327cfd26z01WvyM8GTp26JrF/CHJ4brTvtU7I0JJgLu0bJ1P3RCd11lD5wzCoWdBitvqPGNP9jE
sqpc4pafsjo34wHNfOL3PBEt2vk169+0zMDYj969nxd57CijvIRu3oz5gO6BjzqQKq6C6NGYoiXW
FgdE718VlwC0aRmoR1b0C6QNq4lU0GphqR7lI8NkMjliemiKeE7RzRx+8G9ktIut2DUSo/RkFxU7
jZFlBy/7E7RPleRt8KFLBJQCQrgcdww3i5uMMV/bTy6YIckdMfunUCJG2bx85i3pTkZPjHfnihhV
5uccwZiuGvmhzIqK6NLCFXDXSUszkzySifSs37KYCUCvRL8zBMftvJ7Q0u4zi0l3O/e/w1gI7oIq
RUJ2NHnerNrab1HILxJmcbMsYHEN+PEhicZNtg50Zqexx3hHetslGOStVoVNC1gjxgmbPznG4z0v
iNzPrvsxyogEA+CgFLXWF6EzHeq9zOHUGKvURanPoqV43Sz9Y2ochTVhBgpmWDz3F0cChxHaFmAb
a/4Xvjgh8HN4lBvE30mW70QbH32vgtE/Pa69etBwQLkds2Ty1p4BYIB9i9D46zInMaViMpYrzCpF
oZ5pJuERYJG1WN34Wh5NwHo5LI5YtONN0FhVKoKMdNspBQsQRxXMEBqydHY6YOu6Kvf5NCJqja3V
+1XBpuKiKyGIEhpceUSH11boHeZOH9Z5UUeBTs7b1H1l8feYwV7XBk9pdcG/9qpbqDPhEpU39QYs
Y7ai5izt3H3poujvxKMV+4GauUAdfi5JNgafnWB/sUxxs7lLrBzv0CHCY0+FpNnkOuhBGTORr5EN
hrdGZ0U3Lpz2RknzccheMc3waTtlcOtZZMNs/4wr2vYWoqOnJ73XK3dpYUYSemoyGmUVj6tl7KZ8
6lPHJoW4NYxndM0YuuzoCTOsTjJv/Sqr4U8+bC/2XNaHEdVWvBUIEbNCScbZwW1A+RU3NYPbed14
4bzsZpI2d3sITE0FESeCfIwGAGNBm/iX/3HTcd0ABnP8B2OhuhXlHUPkNmnFYF3163gbPVkOnZG9
IO4MmuG4uP2w7/vpOYd9luXABAWZvXM9BkmrgjUueGn7Dk9ggVvjCJsDdHaFd1hIRMzbo0QZmK7W
+llBCx3MnD1fAeu/7uVXWRsiLVAwGxf0nTE759DVDYWLeOg7vvLscoZooFTOtBwKYs9Ra/xObjGl
fq9qRBljGi2tJAGvu1l6GnF3Bc1FgZRfFM3WGiIcy/PvrYhWymFPxgok9pUTfM7BIM6VkX0MdJ+n
jIGja3DK6rYPEapO91yYH9llJFF5raDZ8GgSXWhZPR1sE351zedGTg6K7+1j6bJ7KvsxXsb8rFhp
7SfxxOz74EPxiJ1tZu0FCS5fKLXC4hxln43TX7letcS121aJmuD4j0RUNsKKEVwlynBuaKqeG3Nd
uF9aXBQFvzNKH1sgsqO5LMa7IojEfrPpSB37KhCG2OceHOKgtG6G0bpncPbi5+iLeEzQQRfBmQMS
k1rONDAQ3BDOj+tg4EXAlRYNOuhN+LedaZzcTt5BxP2S2KfGMf+JWlag7njvmjXlV73rCtqrsU8W
f+jJNIrnYvlogQkk/PvKrEBdJrS7ECGMVbl/yDW+Z+Y5kcSef+LbWQ92k52axrjTMvjTWQqqrQXC
xbDa66UVijFMgq/iUmanW8NHTZpFmAfgxLPyaxGdnw5lfqMCmThWz9NNHoJ2r+QyuzfMlG82ugsU
kNWpi6rqDJ4WzWx+0+ggAseeeipTB8fMbpvI2FLQL+wAs3uzaO2YeggodHgop8upM9wps5mP3JKM
9oNQIxYqT6G7igPAY56v2tnrzaKLJyb43ENtbix9QRL0JRVgDTW6/wHhytNrceZHhWYl3ODMGYYy
DsPggTPsqycEc9aEpTI9kJXJ4HdWVO3N9FPWy00ggyPJFR9Mquxb162+gO58LV0Aq7ZB9u4re0NN
WFFgN01iaXp/T1E+dpcMFqp1cuf41W/yHckJLYixD7fpm8Zz2ZMr8WEr6HhILEhNJCriqqbcRMVi
n6vO2/azc7F1m7/q8qfNcfrbTz44ud7hI1WsRM2O7OaLMXAUH7CcgxuPjI64cxSAURZi1ij1tZyN
j+UCD3ACrInGOPbIqQc/KdvyxUN6EEhyL3yHd9egaGsQ2R280GR3okJ0Ia9GlQui+Vyxq8dUawB6
U9d/2qaq03GDctj7DhPvbGdFPcZSw+Gl7Ljb7L5MbHFt9czBtD89EwbAQAzMADrlwMT1dkunVSCi
JVk9G6M89b1h2TmiqZJsqvWuFvMSd9q+JzzEuCrbukxazXXmZJ5zJAm9inUJwk0xMS6LiMSTgq0A
OtWOE1zTRpGJYK8112pBrWvYeu/25HbR1DH/NR+Zg/fGRWqvBvFgkxLj+sEz0CJiiZIC+PSO1Do/
tTK7TUUXIH6B/5MzBTPY+l9743AtUA1uksOALSP+tnKmYSEQ+n5tELWZucGqmJhMJT+iTPf8JQzu
1LBP68B4D2AIoN8rv6iyzbO3KC3p6c3xgiUjGsSzbgO3v63NZjyUJlsrEoSceMPuUdbMKWgMg7gf
3Bt+6PC85kZwtu3+R/tlvR8NiW8EXwAxkx2jlKJl0NFN/t737C+v3txkiNn3SBhq5gNXBbjfqt6j
uexD/35yxb0o0E6HLNcbFmjM+VK2vg2Tjg6gZredlRUdShGtD5HbnQKLk9jRq9z1FpOyFZPiDkIT
zV1m3AYV4+oyvyPPo94bptfvC1UzhySN8MNtvDLpgvq5uiyIx2p4M5LMkDJ2DAvhJpiR1Iv2IvTA
yuGo0sH35EOCj6RM7K38QlH8oEd32l3GU1wi6trByUD1/GCBXFU6v8KtGIvRbf+OM7SjflfV8wfm
T7kjTi2PLwlm15yQu9BTOpnw/BgfNsEFRrAN7E8QiTK9di96SHUMq/JqcGiIpsV3d8W4G+webpvw
ME7DK5KMOi9JnFw1SD4C6YMKLO7qrj9vVCNsQOSShqE6O+N8+SUzIfNafVt71l9nnd4jQaXW166f
GOZ6ZPT+Inh4bm0lXrva/+CC8NMsUnfS4apQA6+YDwkOGFKZQMybyIILmHwNEYpkfO1Fb1hoo/wX
Uc83rB1x285us1P9jYBonWEMs9qKs8BncDIZf/omf66D78w1yePMIHpCTIkD6aIh96ggcC8xLxaw
I7Lo2lzuQrj/HKaNcShL8+jmWGEbvHGxCoz7bh7aZB74DuFafLerup2d3jiEJguMZkBxzTqfEGOn
YRc2yV/DwZ1vGuVnbjLhbiBG8Br8qf1GolZ0l924mK+VC2TWl+HXgMmdWoZOfxN8Fw0wI6HA+rvU
25NvGyRZNRE3UzXsBrLBsa0RF0NcwlZxy/bc43NU9QANRptCh+FtGzCvra8yFT1643w9hufOnSmB
+d62ITWFfEtJ6GIdsyTAWRwvU/C85TnPhEsgWfXc++NjW11WnpmHZ9ECorMsIuTkRADCBm8+isj9
yFm379olIA/LPStvMl4Qx2GxxaMFq0D1I3gGi80Avos4HwGgr+jazGnqT16HI7Kb6ZdFjUfAawQG
KErOuHWhbmZ4HwbXbtLCMQgotI3nlaI9jxoP2kBb75bGwsLeca9VW7dzNeMSTm/gbTNUs1X2THK5
1ebFh2ydbQeLQwbzNZtQoPAhvnFt5qnlswvzLtZKZyzPq/JzpBoQGjRx3BGcs2yAgDst84iMSCSq
WLITc/E7t7BuTMd+E83UXRVGruPOCx4M1f+pB3eGxhDUbGVKc18usLu7QO4XszN2nMGn2bopc05l
K1+xJ3Njoui7MUiGkwpgK/WMZ0TltVi9g7lG+b532eaUi/mlGAseLR2WDCeRiU/FdOaI+8yBkeGG
8kBtL6m+7Coy8saSRuuP0J3/TP36mTVEDVpwdzdUAbEv3ewW4S/TqCFWLUTfeYpetckF4Dgf02CQ
pRTV5pVVbUdf5t6xxTMZ9NsRnlN0XsfwexT1kx0SQAXJnHZVEKDEoJdOijREMRMs3QYnhHP9jt35
1TiidqjGg8XOCfcwM2amRuBBVbGDofjAjB0EbYRAHcI+lWejwyvfB+VuLNtTtPTXowyMw+IIj1u6
YYIs/hJR1SIJ9r/60g8oWbfbKiPdVCm4rBakoYBXFgtTTl0Q/vaFZBHs8rdjecfczOY6CVF4HdHF
mAdV+PeZX+xrbZCAoBQbBtBau6kpacDXO9oDPN6MrtNhNar9sCxc1CB7yV3vsEGB4c8uEZ2RN71E
KNQfiMq7jvR6GpTp3TIWPU4WMxrP217tsF6pCH0SNbmfh5XqGXXBGRAmco6ufu7aKjhUtfU8br0F
0h13TzvQd2/tj1sRUdd2+MYvDphKf2ym8xXJibIR9zLwh/cChPfRZewUN/g5/an02Hl1n9WKk5JC
C9K+e5J43FmhHe2ObtLNffYYzfJUhca1UapdpMOnJmJpHI4Goy1mD1B5eKYjyiCknyic++Ka94sj
p2SJr0O72uvIecZXgure/xjmmiHEXD3qglal5mHhF4PwnKLJav+GtnwBcDByabXOaaymP1yeLJUL
tul9Ft4i9sI0Cc7CoIYyyIqeJo9jIZxOrYRSR8bFmJBiPLN2gFKtoVO3vyH5KodCeTlt7PTtl1V/
nbWQuWAzYRUuLysdes7tWVejeyzzHQBISK41FibHMVBng412mTBg93mYgoBV1ujcTd34gY/mT0l2
QazNjZnbqlmF0SarIvwxQboRcF4HTHyxdewho/+wHmObi3PVUs5bZHYQxYP8F7ftdYSg+EgNxOQR
Gmvi2eGApv8UaMfbdRc8iWYx7AOwSWbyvxJC7dKZdSsXcb8H4vWMxyTac4HcFLm8oFht7r3K/0PB
daUBm8RjaON04gBhQ8EecFzB+TSXuW1g0b0g5afYDLeO1TzBmc0Ge6Nwyye80rjWxjvkNEyB/iGk
+fdNc1lJs6nc5XJbd3W/PJcUDMIFgLGJ5q1zESFa7aSTzmbypaKjSREdbzO2EFczjMLus6utzj3V
IAoC1v4EzztpDnU6hCkoSsPmaSPUCRCmYOeHgYqU2fZy1RXEMhkC3q1e0bk6xoMYoqMVngVXP1b1
Kq4Kdo50fsdQeu94dX/hLRTsxwcw6voHmeLmsQtywg98s5gawMHGTn3DOOud/zfwJ2X8DltbxqJo
jpHekpa3fQU7Hsz5xP5cMMnIQF+RzsX0QO4cTVlNuiVjvZr/uvGfeesOk6kJgHIBtM+62jvO21AM
T+bEILpEyEiUJGsjWQfvWT+U2NB/m7bX72p1TzhQn8Z+dc9Zbn+OQ34eK5Y0das/ewcIV1CddH+z
Ma7JAnNXAgBhKMSmqsybj7rUADCs1klIAz0564M0hlejM38u6aBJLQ8D2ykySHDiu47FKgq/Bycb
E8GVFGs+9fmou+69RghwckRHWhkl3OVruCKq4JET/G3P14FlYDFyvywi4ErGfoPyRiQkbZ5mI3++
KKuf3sUzM2UFd+vwqKIri/80KvygLVpkcxlJdr8aLPNQbuKPpwszNUwm5UWwEl8aODVyemeKHau+
VyCNJ6acCVSfBgAlXUsROkiK5uGHS+zLiDwXKdhlhse2wftABhTL0sAdSICuZxtEy6lxvyyv4HSB
ulh0ZtNWH9T45Sy811Y3EAjJNhOXYL5jZv/ICh+RZJiaah6ugZS0osTpYrpFwkr8JKLtaZXmd9Zc
tMNWmAhouQ+RNK44qqj3RPmC7/utDIdvbD2g2klGzcXrHEb31cS4COqnH1e2k2zDGhALzW/Cvbxw
UnUOo4mKDTujLhYRiniAYkhN55v9k8XUJbtsRWiT+xKGj19LpivsOXGgl8SQ2Se6WFoedfHfZX6U
LCsK9qJodsVGHGW7uEB81Kkya2bhbDb9gVhQG92TP4NPN52kt5mEuFHO7n5z3soCaHDNUrA1KhaY
fngfLNTRaFuZWS5sDyNH0jQxbJ76YsfXYcft8BF3rp7QnvZHVxYToTnrN3KP0aswimUVeG+8rWVI
bOcg0buuKNOqkIFUrrE0TSu9LudLVENSCFab45rRo7jMCNlxn7FuwHj3YKiHau2JV6meamv2WEk0
7OUy/z7XVupNEwO00BkoaQgaD/1rTH8JzvAucRbNB1hs375s9+j0GAmgAEoda/TSPtr4U87Clogp
5+JinRQDqTebNoHSR6jBxvodQlLI8wX9bAT46DRw4MAOsZoduE7NsUjGgSjkMoR4EaBzo4WmirY1
T071vLAKZ45lfdAfGaPgvvJ5AZepPkdIi3bk3DNua8wXKbKejIwqXjVnda9YxUBlkXEmqzszc144
fw+jBTSmataPzokq9FhbkBIgSHYgP2e8eC4+LpNhb92ED8RrrocMxQid6bAy9PURFkxtySKRIR0C
Se9hIvcqsjceLVjIlGYj+4I62g+RvtE+KaQIwG7kEj1jQMAML/p0G/GcOi/9MKN8Ei1/1Zqe6OIY
uxo6sOj98ibRtSc8V7zJTEfizgTnnm3mLg/MYqcN6/LNGI4P707tGbuOWKG29jo0DTKF9dMgSUJQ
OFuC4yBck2HZmN4PbK59xR/uXlmu5uRCsNlY2Y7X/QuE4nZPIYdVY2uYGyrkVMqvjp0KeOhtFwO/
z10yGgygXJRwql+bQ9/Ot5GGHEiTZaUapEfX8TzONqjyXDtMigsu+wz/lWROmPlIfnyPLikjVw32
G1SfqfnrGPnr4oR/ZUZLZI0XLn3ZPg2IZYgP69599gvaZKAiQmPvl86bW7cEKKxqt2BxZgNvZkkb
oh+TsDd2gj04d5aT4/Bs4xq/O3xffn+52wKEKOyLGm+c914zo0r0G9pk/U9m+ozyxQ9joxdHYfMO
ZiHHzLxWVDXtXY2rOWEf5jFL6B5qu2Xew1tbYJpHn8FaVc3Z7dj0b0GOYiOvbJYGHQo22sASwQeP
5onN20o+NdMJm61kbDm9uwPjxN/aC8SuW5yjWpgk2ux9MxbC6T9HZSgW3vuoJLIH2mtReH+XcjjO
TsVmHVa5026vjFqsZGo+g5qB2jI3l1tW8Cl3VbeTVUAuhrVr2HUCPCNYSXM8tg6rG8Cs4ECE46WY
4FkXLXc27VdsBg7jBjp+jm4qfy/oTw76DJq0KRHZxODyYl8suHmveMwp9BjOxz5Cq6TOSInzxvaP
FKSTFd56pQyiUGWOxsFBk9W0RlpJrlXSB8RF72Icx0ssWua1qFHs7cDADemZIGyosQgJmatPZx0P
vclnESm0cXQee5b/5XU93sqoukLMkB3xqj76U2TjjUcgswD7aeaCackgSNB1TCsuJQBaBCrwCWpa
aa9u2GvjqWycKdvbOSMof6lSPBo047h3DbSr/P6ZXrT28FNY9gc+2xm85mqmOdo6T/mnZuIQ0LEv
WA5DSRSJn7c3hS6tWPYIFUZ7QGGCmGBnTfbdmhGtCxhLFDC74Z0bKBoUqAc0HSgVhiPYmCFtdP5Z
I8KSBkYya6KHZVz1ZjsrsR4NVVp9GaQQ33ooQ8XSv1dpHhhtrF0GraNls/VAqrbDNMrF2QL9iuC1
hYNWZ88w79VQqRs3gu9W5DSBNjt/O9BvNhivNqzVzgqH4YRVj3fZ+9iChbGtyWTa7/RTL2g6Apuf
rAz0H3fWU6qROkF6G2lDHALZrAfbRs4guEgP/lDN3AmU4XBJ4EfoqbocPa8ypDFcrfExWvJ0VNHX
Bag0VTuTPABebGfZo2DFnbZ16ZzVe1MwqSgaxTyonc+GEc3UyNMIkTSiurKYsuqZr4fjmp6CauFp
0QRgcP7bk/G0sXv0poWNBHbxCsJE2M5HM8JJAHG4pv2gJ0GH67PFjqsKBRqmhOdqqF5HjMEEYttm
WjU5kqDw/xg7kyXJjWzJ/koL96gGDLPI41u4O3weYp42kMjMSMAwD4bx6/sgq15LkWwp9qaErAxG
RrjDgWt6VY8WVw2yUmT7bDTQoRl0453mhhlL+IMRdT/sqcJmtQi+drZYj4zyh5PP0P1HqClpHQwl
MbbZmv31aDE9LeNN6IMmAPam1klRP3E5zhAXkHJKkK48rhxMFc03t53evfCmHM5dTU6spgAT3kQ+
SiB73TKDv1fRxizjp7qxjF1WswbIOFnQyoCgIjUFVIWXFeYyB0v+LSvjh2xS1LfQ3khLjI7SLcd4
m7odM0zIIjoPaw2bW37StOo9otMlcji2IpYzAfIgZTWV8Tsg1xTDM+Xke4sJNJhH7A5hZqlj5cTh
qmGNrVExsZK+WWzkAT+ltZ7MiE5wlCBtfnadLNm02GprUhQ80cXWVpUNew8icWmYKshGnisOEWwc
E95962LnyDUbgkIumXTzXdbX9LQSjtqbTclnx8y/MFqT+E/ld3S4Jy8qMMB01cXVqls9um8c836C
NMTJw+JvLbqZ4MlY6YFMuwABdKCUtX7OY+NJxRg/OwsQX5bbdDQkrFmT9oJbTK6NyKk57CD5ihHx
yUasFWa787GJL8DCbs0LSEuU0z1I1kJ7AKifmW//cB1B75Z9qtPhW5El7UawouaAoNKdgQ6NOfqT
H745jvjQVxztcUQIG+KL8bOpuvicyfzDCZEfXZxt+MbG+U73Kf05oX14tyqTd3GPcuZJqHa6l76F
E07iPqftTNc+zRCcpvJ5liXZsq5Ni7s4se0nJy6u0ZT/lAJ1xiYm9Nl7PAJtsE4F5udg0Aa6hCt/
F9k4kageudYyp0tTrw8dw+3gaD/i1sjXJDtVAO4BRUBWH0NtmifUaORX3bsRVLdPBRQILRmdvWUd
ANf1eB5ZVfai709RW+z0OQYfhdxbJiboBAAwBNoepJ3iYiopDMIdwx2EZD4dV86NYCwx3CW918Pv
u5mdug0YkKjMYs1DqIGNPw4rfeFY4pUIuGtRktU4NOPxDYTdXdHm/Q1YB8rvGn4MloNbNzSHA/Gy
KpgVANLYgnupMdzOXuhcl7hqSac7WH5PboTNdjaXGvYmhcpbdP06avnOZc3Tth2ta5q24t4PxaHP
qd0SLCG3o5jS7ey8pq4FS8zQJOBAimBGvuvKQ2ULcWk5gPqoi+Acu2hAbrub7NINcGts+rZATanA
tEeckQpPbw+5yZ00bwoHoCoykWu+RpOwA0dOeOg4s7FFbAK8/tQ/xfPSdE0Fog1hrKIcfO3yrRij
ebaPsEXWoZ5am0YyNwtDxnv0ZhSx9NHOdSvIYOOsp97EzqDKM3T2szJH7an81DAFB7iAaF1e0Fpp
fU1jqjWneHiMUVF2YnbdrdOQCZdSFwdcopdED3XGsJm0bK0SQpUYaaCmuWx3eQr5dcMk344YGYuR
yQvOcaRDi0kpLXcSPGKV1A9ioTjP0sR5pbjJhUWM93/0fYjr9UZm7PzIL6wW69jK9kqaro1RD9yO
EnYFSwIbJOC2SjD8x3Mid2GYoZVY1LTVZQOXI+nPpU7fVCsQ86rWYZNAR409ONwhymEOLJEUT7Gv
rYEGNWrgs936HzI1QE0m0YtfNCYpMeO9n3p969XVSwe8+EpyDfXHc+9S5HnsipeBJupHAoCIp5B6
IkaMF8v1Hn+xj2vb+0nwuFgLtrwRivy5E4JIIXn2fvS4J0S8rUZEoEY1CEpJ9CPl/HudS8YC0XG5
KDDEQThgzZ+MkKc54+wbzNlDZjTXaYQOicGUEXrmzJEu1SyYdJIPSb1koS0T+Vx7Jy/CLuKb1T4z
Ded1aOM1kl34ZaXjm5ZwknTMe8vEVqITrVtNjSFuvii+8gUGimqK/X/Mu2tDPEEu0TwUfwqucvtB
SZDuNQq+wWRwdBfrI88w44afyca1EftBpeYzWNf8hZ9Mv6L17YSAdzV73lvDipZJfcW+j70WNpxT
WTIE9qn5UnSutR5TWj9HwZvIsKNoXSe7IO4gpLd3eVrCSe/Clso4TwVOrsIVimF5KqJoi0m1Qhkc
BPt868kZrH4NZbHFJtadNXMgJDFo28KLUf06LwnM8oGEQv/CBAn42aVVjtf3PAgW0zWGcKtCFOqe
icJbN73PYbdzWoxG663u2JxW8NZWVe76G47f+cvc2mvXDssHiQWujSt9VwuZ7eqk117iXGx8uNlz
gocg1Nk5kodhy4eAo+3JWXqPtIVM104tM5DrqwB3jHUyMClMnAS/a0t0gIJrtkatflV+Lm9xid+k
L3k4DEMZ7XOAQXdZZ9Gvx1omiGbtwYi0/qLNotpFo8w2fkHDGSbwkGfsOYXYgmGUk/AQ2n1QRgUO
d03kG2HWD+4sXuc2vRoFFVX9WIPBWT6lPsE9mm3wwQ0/M0TsyO+MU2R8efDWTi1uvrnD9+gOprHJ
7BFOoZyagySjijT5TneVeQSZHmS98t5yXNmVwUZTL/KakkfrqyrG+s5VfbYeXEsLxqFQyFb2+NAl
TNL9afDRTatMT+4QYYgwpyujCZMjatS4t4HKh7qTPGAEORsURK04kOhgZ/qnybROKSeZ3diwMYVq
tBaRZryQ9Or2GaFXyxn0HSbpvf6LAEBhgsVaBU9HPgfhNH3WGNgvZCZLmjSlHcQJi/y+0d+lRQx0
URNtu0/v09IVKxHr+dlVc8bRgrZIL43Sg4DcwhwUFjsOYD09d7K/+BzFKs3XdqyAOJxaLK5avT/1
Hs5SxcnHENp+4LOwF5jkm9bZeJVNvV6jicBcnOx89LaEGzDSRV51/sVua+yk23rOSAFHlGFIN0KT
maqKz8BLDtVcvRf9y9BP8i7K+2tnwOLAC4NPlfGZOG3/yochbchS52xmBrlArJaLK5EtxqsyNB5T
Ld4CxDgmqq5OfPr2TtM1h9ZiN2CHvnY3sgGEQz5FVCZxByms8d1M+xsY0CPnIqjKClytpmyPDxGF
twT/SiTJEwL8R5ImXAU0uGNNWKJn6UcTaibrbq4ncivov375zdWNZzBKfFzz7K2ZWvsIDRgJzrk4
Rj1ccI2MQegu6pvCEc6txbzT0uJdFzzJJzpFzjPP7L09Le2Qqr+i/qXnwpvKLWW7x8mq3TMF2hUU
gmrVxbI5aQNIO+yb5Zp8OC0QjnxMk2w61IOB23Qsipv+zZnpE0DDm87RyIYISYo1m0aCoxJ9/Ng0
bJhNOdxblpbSNEz0P7fZcpkteqNVZBrGAIJTSVgjJPY9E0Z37mdsDPE4RJeOpO/O7yomTzRIEAwd
tOQiGfxtHCLb+/pHneZsNOp0vEtC71D4ff1SpMQoSQAsjz1SNX2VPOemmgKzA0VDmTD3WrEwiBwW
fdHUqwuSQ7zO4+ocswtYOQgeq4IoZ9oODAilU+xnc65OSe59HxmaNlFFOGT2E38z+PD8AT1WG6z2
cJcdjnEwLb+rnlQjDIOg1bv0c0heEkYsYlfSWAOy/Naa0AW7OLSCCREW30nMdG4m9/RjEFPkbMdH
iVB61KoXi2RyN7rodol1Z/vteO0WQFEVlzjxGNZdzrXdPCUsf70RBwrqqzch0dM50h/z5y4rta9S
k9S4Jz99X3QMJBom01wN79rEZRZmx9QjP9+1ry31vBRKsPKAJ/ClE6tgS+Iydkx5tNHI7fGpYBSe
Jqzp5aOrafa9dEY0EsErxI6ULFLPR9z7EAroqJHG89bycIP7DcqcTJ5sa+xvFr+BU/c33r2nqEEo
MlSH7ZEK+Nawrw139RVggW844TYTgcwPiwd2Gznf2HIbz9rUfot51pINe42JL7yOY/rU15V/tDGg
kS7o2KO73hvL+s2U4ymigmZ+G5Z/mipa7scw7I5RFgJpdmY60Sl+CLC0cjvVGNp0ghw/NM43/Ux6
txi89Bq1/TeZzQzG09JfiNx5skoYvuTcN5orxQcmnEOmlccxG6Y3cEUBAu6MFJSkWxU9xsLHmW+n
7aH0Wd/SQhyFVX7WBaq84QKwkRHwxaq3qRmX5v3M+u2sgxtwEGqoEFVRwcZwERodnrgdwJbGWtzm
NnPgPH7PtNTGtMnuVKsWudD2j5Um4wNViflKHuly4CnZAoSaGe5WsUFvj1DdG4fxGFesCZ5oqqsD
WLS3sMhSaj3BCdZtW25xvJ055fNb57mxFfCiV65bob+zpNGKF2lXEc0o3GTYD5AEi9VrEs3G2YBy
LJlsyqzMOUlaHPerOg1maj90pIlO8w5JPfgnE4wyoRLI/XH0ULa289Rha8KstRRDFlNAcdlMSZz5
mWuOe0ywTOeO1HgJy0se9o8qDOEbhnxiVTdAPreKj9koPBqm75twAuKK4XZqcu2oUTiC29R1eRXa
6kqTq8XAcp8bvB2uBYEtAZ5bIMvsZYHAGiX6ZZxZOvBWuhszbfC2GfY3Ot6wqEyocVDVV7pREieX
HqFdN33SajRzzp74A6s3n+IHincVGTPYixrowG3O7aYhoYtfMD4Wqfmd64J9LrJ/Iqxpo9oisNPY
Xbfdq2eRLgXmgcrAT7KCQQpsvot/egwSehPaV6f/IWQbrRMjzfcQjkFGSNpt/BYLsulhexnLpw6O
1i53pmeOa9rWJrS1Gdig0LlYkvMF9rudhsXw0lJkx5Pk3EW0FA/43SER4A63rubUTvu5FB9UgxB/
Ef4djxdkGI+K6UhxuY3G6GKPT+uT2767JO6unpgQZvPpKLEjLlNwsq5tDUsDcxIcq62u6xJ3CbQv
N57etUE+etPitlAjOzKE1NzC1pHTEmw6eXZUPOz0ZgZLM0Df/fVIz1wWop1u4ykK97P+68jEWIhT
4MX71WbpFgkXGQsX3UEpiw0u1wF5ZDfl7bfBa9wd+ubRM8onM6QUR+9hMaLHo6Tr0avjcZyCRJQ/
eUwoKHk6m812EuFe5mZ76qpWPOgl7o1OkXCO8TtwpOYeVbJFkVNrnSc7QSolIDByWtiMCQQH4AC/
3ram09mcaOVjXfIx4aObcjIGUOwkGh9p7FOnMhm2JoDvh0nntdNHAKYSYxTZt7WZdMW64Y1fUzE2
P2pyIk8Yb5GhekyD11GfrHNS4Y/Amhpf8d2xqtDhvg9zrFE/7d0omVhsdG7zXNv0m6bhc9w0V+5D
voV5u5Uc8mNOMevK0TC02qGDWEy/EBkPbNdE3n2OTT4NtRlAbuyryYh7ykzKYFJ0d4cYuXb23Drn
NksPPUUAWt2b9w21IetqOk5O4n7vcYPZzQfbwelHTrqaAckF0cGoy+ykoI2H4TGL4/xspFq/rZtX
WefqEgKrp0SD2lcepsh5Ji6sMm2ch3IBh05CgRohSDYRYnxwUwKhguvn3J1y33jrlSru9CpO99lo
NIsd864DkP04uLDKZloXNjUq5aWRJ8+cAwiVeL+XOUY4Ryj0xjdvYPmk8Rfi9dPu1XL7SHSjvtbJ
0L66mKOAzU32XR9zoWgK8KNoH5Z2Rnxtgrx4nEd3WpQftSR7K4as+CZDcWyyqDvoY3RvFIgmle3D
yaQpZjmo/GeEx1+b6LCzG65OWxvFzp7xqwDp30iWeEul6xLgXLPJQ/xh3x8VPsNSHAC1KY8cRdMd
THluBBgcKuIbYUkooZmGvTKcfUyzTND7r9OsM0Xiu6yEt2s6iGSRnAx2b9bVBWq6GhbKPc+vjWLy
PleYMALVtjxp63z4m9/I+CsQ3TWFvkC4uBktZa1/4ryQtWfE7vD6//NzSUJM7WGTjedaluyUaozx
XSGtk1na0UZ2DpAcsKo6voSa9UeHyTj7yUAYnlMzCs9NCo2PFNXRQgGr0NwrsSe2t/PBrKmVGSt1
jnb9cqNxpvFHJeGgKxIrSBQs+UBsCNjDw/QdVoykhbfiSTPU9aqt6oFQCs81PepQhZ2q39GcCx+S
YBv3rbl7maZ2A4jNPIqe9Azz7TQqoqNFS1xuMD8G4oJbQxE+KOS8Tvzs0zFJ8vsNP4C0eFiE6RZT
JkiLrDUOzpQsn/SXkY5ijtzVUcw8XOo6xGfKpTbVwzeTLdK+yO5MmgY3lp1YlzFTAWl+uZVNHhKj
5/4y5gQ0wHmezPgpnlv6YVhMb1gJvLQuPJo4zN2NtJU4dJr+YGeoVXkTXVQB5ZEnPl3Rk8jvMn++
R5cnrpdE56KZLlNBCUensD6XNT94ZodU+RDq7FPv0hcUS3sTu+Ymxdpf9iksJcnnOHKOcO+rQy9P
feXLa4/aibwePmqjnq+ZgG89dTaHMmy1i5v6xqrWwyawUss4SR6JJNJ4PREqQ3drZ8o/YwV09tpc
XIg5GSd3mI3TUGBGxHFwRNojdVljurLMaNiA4LWPJpi1YwMMKfLYXZDojngfh/xveF4c2v9M2eFy
Nk3WcLzXuo0Z+o+UnbEfi6FzIwIkjsW2L5I3a+7f2DebByCI1cr4rlAKjn2SmruQRgrWbYV2zqa2
xB8783YlHR5UHZY99e1TwJgCRZLlFoiQNGNsas+i8pL9IGyKxrO5XQ/KczCKFN/bir4nkAKe6jXA
XYjlA3vuHZUuV4bslqb05OTMbz5rSGzXa5q+PnCG0NueufneUuIqXanvxdhcB2zT97hnZp6qx0LY
xlmY6lJM6y6xwqNul9Exzr8AjKdImyM75UFPAJFUtnEL64PrxcAPhrQ7kTIstmyjsKwVmrglSW3e
Rj+xqGW4Jo0+reQUl1d0qPKKbvMtKuzrOANqSbWxPrBWvseT96m3I+sbK1klScZH20bph3DT7iBk
rWoCTFsyf2xqOUG00SGxa25To03xFN02KvU2Lb9h2JOSFXgKN1adwrthWb1JWSjuSbSiwJSXNBH4
UBroazanUB5mOdxboNk8zfRgbvAJlFVFKsWx+yuC74OBNnsKTVSfXLdJOVXDxq58AGuNEx4GqkPi
2rBPFXjHU84sOOTZKRucnFbMiFwhjJG/oXt6fykGc7FjOqYnuKp8X3f/VIuJq9E3kpLlzqQ3j6Nw
b5pPHg+7iAU2aZ2OLhcDh6CDRtlXphVbBl654wFR+3by0E16ffXpkQiLQIzcSYwEZ30okWplxya0
bWFuF7P5jBPQPGJZhtWkjdouyoV9i/p+qTcsX+F+t0TR+B/NwsRk5sxSU2IVZ8oJj95B2WZ53+ZR
dcxNnqZUkOQn3AwfHhb1I/oOe+yaF6dXPusvaueiybk1ORQGE+PuJnet6BJrIzhYnTe3zvVvvZWN
uP65ljMQjnvJT3kUkzj9+lLH/Ggzrz20NeQDLCb3TTqNVwIjeH9K37mbSe3ZRKHOeYSH1QA5TZNG
oNB0TrldGhe3nalSVvQ/UN2i32y2/FvPKigP88ShnuD1TR15jP/8dDf/0oPLuwjlzhKwAM2lEveP
944K5Txh0SPXMA3vlNl4+2jpIySId9YismUhzT9n4RU7Hohqq2IGqMIwF6oiFA5L5zPL5F32JJgy
6gFhQ3oj02i676CnXEMqNSJJeR7rB2rD5hjm3/A+FNYTSdh+K7sm3oxW91gzeTUmPFjHVOSnWgh6
LR5na87VTRfDDsKf9zddNcb/6/L1XFqCdFsH2mj/6fJ12slK4JgubzakEQ6I5W6u+CRHyWRyDmJY
nWM2VG5mcYwffPaHNiLj37z6/l+QtK7NKEJHsmU4gtacP2HCCZ/rgxMN+IablBEu0oC84uEE4qs/
L65Q8gPnJuvO7tjor6qfX8it4fMdxy/YGy/wNfz33I2/j6JydktWGfp1DaZiALF3wLNdr9QsCPmy
IyRek6+5+XPP15AxZq17kaL8dLids2GjBXiAKG5RtEtCnhB/hXMYMAfbxeX43PonTg9Yz0IK+ZIB
aEvR/xxQQgOEA1i+KOCFxZMGPzXH2K694rNctU5Cxm6QDCFjUE/TcDBDYn8dD6CZUPvGrmn2sX0C
1UaNcivYcyBnOWuYHs+ZfJ8iEgkWwfl1mpBvVL716sUU7aT836G+kEiwI6gZOd8utc/lTSxp81l1
qBwrXLoVixyAIhNgjpmwdcpdgOKkh4in28phoBlm/cYaBNtNjKsHlAbEAHvftBAoOwOBCdNNWOro
KZ5lsv961nGkTvwCQS5pgO3yGHtlyPhTOH7Q91q7Aaq1NMZ+EiBJgrZB44794a2zqQmCwM/Ws/ID
XTpPMDMwXsLLkkujZNvm67Sdoq1aNJEoqs7EA85Eax9yA8x5G9G+yrD3ZnvkKJc7C5qF4rmD91px
pvaYmjsPOzzGyoZx9uimUEuckW1m4gH8Efm3Suh3iyyZis4DgoZLM7TckUuhBw2iOcdZFHdJ400s
z4e9PTufegMXLeqr2+DSntsUL5Zev0uN3PI4QGk2yUpF3SDXwubvFWQhCT9UNwHjaEZPbMmCwQAr
1nBmH9vRwIEsiDmMxrXO8xF/fJxv0fPGzuWldaYd9Z/VloQnZnBIrqMFV6W3a2w4HduugUYZUm/w
zso8bnbYVMik0PLAM0Z5tzJ5tpsq3+UdJUMscIJckffoan42zy/nBwSt+cGzoBpMWZIcQSHjMI+f
Crjo+6rC61ppeniqBe/niIa/FQWzxxyGI5hWAZtNprs56v0Ts5B2FQK+hTWUh8rx80sUzvmlT+6T
SrhHLnr9pEoTjI5hctp3Ui5PNaIMFxIJO4tTdte2EAfbENHVj7nsU6t6SwxgOUPJQqmz18tt1Och
BW7T4V1FxMxKjKuVtThoQaAugWUOywNR48S/VYhyt7h3H8sWJ1U4OYRXFk+anjoYF7L25lvYrSTW
wqAwreIkI+vJNIb4JuL8Zz/l3sHLON5GqrgpavDY48RrexLXtIurXaI5IK7suNgZBtYyCVrmAIxg
YVwQlPHBrjohnRQFvjVcC5cp0+E8Y/DYYvBwAs/sfwBDwbxYIMlTBSJoOPzq8x7LYGeB27dax9t6
WLWMgq4TmuOdfiXGqT8VYGCM2iO01aHDGBJhms6Bh9ZD8B1j5yzEElnFz7p2cvExdLZ5Ad30rA2Z
dyxkhmE2AlCYx1ZzwMGuqvEgcIlwKTBUqH5Se8/jQIn9MKKRt/gYnYZCHXzPDPDI5vkcyruiwcMQ
StM4w/Tw7M7BwWEBlc/zn21nyoPMtGrtheouMVG18LUhcznzE0CR5lSQpSCiPvbvSbl1cW9mYT/d
VaFDKCaxiVtnKjnJQU2rtKvHe92LAoX97BHUUNck2YWnwzPnpfaureeHGbIbd0R10MoZRZGo3sLu
4BX0wvwi++qduQJKsLSzjatHj41KPuay5FRmfpiLyYCtF9mwuNoUicMbNiSgZmRDi09vZEjtLNN+
HfGqdLxUFTNLSlfXiG8kcFuPkb4uX1VttPeQLk9Tw+VbOHGySUb2XzTkFOtuLNKDLJmL8X8D0tZs
NP2Sx4oO12k3TxS09w65XnJM8SvYisC1Qb7ro+nv24oNZF+BzSuc5LVwcjPQapcrGiKPTHC9cWyP
g0KwNdQGvOVF7eVP9VI6uCys/vPz9y8dR8vT17QQlXwsw9S8/3H44RgzUcHcJ0RhgEG1VDUCsM4G
knWNsSf8ee9IRqBff+f//kPjb/url/J7WU24NWL1p3/9733wEPzX8l/836/449f/9+6rvH7mX+1/
/KLL4/bpz1/wh2/KX/uvH2vzqT7/8C9BoaSa7ruvZnqAjpep/ynSXL7y//cP/9fXr+/yNFVfv//2
vewKtXy3SJbFb//6o8OP33+jiOjf3pXl+//rD5ff8Pff9l0RfTbTX/6Lr89W/f6bEP/wSGq5OuB4
B1b6csoYvpY/MZx/0KBJ0RbVHha4Xos/KcpGxb//Znn/sFF3qCBE4AHnu/wAbdn9+iP7Hy7NcIbO
uUX3dN31fvuf3/zunwDof75X0Vf5r3//90pRU//V4/JvpGgYSz4gZ84//JOwzT+XSUcJHV9WAUc+
61NQd5VZEVWw3yxHXPKqvhWDhZEEVlrnTQiCZPsDPmaUzXcnrUzHrawIlCQhaM4lvonQinmzQ3Sq
Pe9OL0NurDpxT/1KV+4uGYlxFswyk91hma05e8/UfZOEC3uysnWASRN6ya8xxFF0EKslTcAXkI95
Maw037SuW2woTMTgXFFeoLBt+xmfzmQJrtZLhFXlEwkcKGaHaIZMVdrGfqRdcsUcBTWeneaGs6fh
peFh7MHqEJOtyMsW5GbZENVBTJJWLpHakD3Hql9itvkSuAUGT/R2CeFKrX+U43NINldfQrq96T/r
EVZOSu3g5lI5WzNGjvgNYzcm+eLLo5Xho2XPpu3SlByuXnD4lpH8kIN7JiI2nHj8rtngwXU2jk6I
JU5pw37EGHAs6zzej93w7nEcQ/k5D54ZlJaPNg/yittTjvbLHjubh70Xp1+ZGp7MgdxHOXVYwSGC
xQ5QLsI/RI2/PJdaw4mXA3fPJxMmyF/b/0m+6cplyNq6nA6+5dNqJfQd+G6YhFFEJoSy+k1l6++z
8z0zkzAI83gHEqHABQZOk/KTzVSc9JDdT2Nwl8yRK9ZZfCQLFFQ11nd/commOCQY9La7x7a4NX0a
gQyb9qSybhjRlXsYPfcgAX9i/muW9AIiZQfhec7xQkQmy4gxdu/NLktXw9S/mk4RkmH1KXSzCWV6
OGXwOrCY42lD2r6Et2szck/YLhvzJ7dPb2008bPKxJsRvncLMk3LviemIkKjs7ytPC+YQkGP3crT
tfzoq52wq3HrdCAqep8Z3MizVaKId2JkePG14Vlq/p2q0qekBmkzjayb8w6ddTQ/MrqBITq4xqrQ
6Q108EESUYJPoRoRdFly9jtM4HkcowmICQEEkUWNr7LwKALq/Sux3C/yCulmvvWY+LfkAChANjmY
4tUjiuaYG7Boz2ThsnOzLNShc6R3ovuWjA3eTIy2iyVwY5HCzl1gNpj5rR2Q90tqvQud/JIBs6TS
S4a2UQuo0yTPbQ9DkKqWjbPTbOfIeKW1lNlrpE5z8pRLtBLgyqTqvcTsWo3DN8/L7oQHjN1ICoYM
317nosBjV/O01n74IdvepKXBdW6wOXQR5gN7zLe5wdlhdGdtK2L8/vWob8peMiIu2RFDTMWe3dna
yKkVbBX4ely/ORBl7ytLtX2twmwz+TVYZz8l52TPA3ALo9pOkY8v2ne+seJ8DJPK2zq6nuCJJozu
TdR6tV617vEkwKiM+6Pu42EyX6yCGUBBuuROLAJsCmRlcv1ejdhC4iQoZrYePpMg4eOJC6P16LTx
4heLUhySM8VnpmXvQ+RhyHA7kgyj+5nSxN0xMFQTkI6yowG5ca1byPRC0CHf+qlWM/4CzbUl7pEq
5lVeLm8cw4sXp94CFKxhuWBlgwpiTkQjSEzMqNJbI9m5MYTdfmnVLQbWW0VNrXLXL3czBNKaHu6C
zkyuTmJePUdVSzYfJjjDtUlvKeZ+muwEBXTs5VmfDXhGcKyyqNacZ81Up7QT4L+I/srQIJBLomhZ
xHi6fJsKwF2zRE6wc28Ximjm3cRZE5JtcVyvOqmljE/PqOLuUxcA1Z1yw+mc9s+pdLptjaeHDNm3
OWVHQq6U7F8JGqfDX1C4d7YOoDDWDr5BdNirrUPcT0gzbcbrBHxth+ID8ZIQz96S8XNn4YzLYesh
NKLr3nc4Hdb2yDHLxF67Lnsksp4qmY57QMfESPactNck7utMu46JD45bwg9vNPnMBmAXFcy4ngTI
MRfaq5EVu4IPKdo3hJm3XpxNoyN47mogoYBWeC6GYkUvvLvXlIMuYWPZd3NImUnpfRF5YwNk/+i0
9iIxuayoH7nO3VETRLFN267XZAVJjvfXSuG3z0Os6xqNAZCSMKcY3slH6cGtO1qb2ZH3sMklYNg1
H5c3z+k4HEZ8qieCCKXgvmDaEQqLLd6gjIBhID8ANhkNaHDxlZfe/ahKBLfeCTqzKDc5bMRsdB7B
szDuetHRqMcTz8k3i2qqVdv9GMNcR/B/z2j/DDx4K5XA+I/psVmrMD42JtcNQDU4MWMM1ADFe51m
b2FsPHoJ6cd+YEvUFqAyOuo8uZ1kG8hrD4JkI6dkRE0+wpkOQTflFeN2wBU75i+eo35ENlEfn9UU
z8rvk9EkIC6oAOpoeo6AXay6NtpqAy0SHpnRoRu5WfNMz8aIcQFr2arS7H1dDXvdgkaFz4oITtfS
6M03nOhXNHQihhU5N/AeS4ga0FaScXO0QyoZWJXm0VFW6b3grQQK3OPwKp57iXuJklBQvPjyGxWa
ey1zbcDS5VYYEJtqr8cY1MVBVDohkR+BlCL3Rc5TlrM+VB2D2ErpDzSNFzNG7yHcerE6e6Z81Gbz
y3cTjlTIUmFzoYL+zVpEA10s2U1fPVA38yB0lCW7uQ3MCXwKMrQFCY5QI1/tF1ToqHCdWRfHtkA7
6LTJwSU1wIN/NA4usIh4BASu+Bsh3JsbMTKx7TbxmPe0dU4QOFjvJTk5DQuw0lARfBmL5p3bwXro
kR8c/dB2NeeyUDUr0aiHNqonNCxc4lFFcLI/UNzBh8Z0X/BXWWAsnV0ZY4U1qZ7axJStc8pp1l37
0A9RD0fDCIF7jYdSZNOaU2ONQwqnla3dgYTi/t8YR9b51Ur41pG8TxLQZ8VmFu1o8tn4tZe6YMTw
zdAlbBpkC9bIxYtalNyQXYdNisrCx3ru+L7mAt3oWHmCh0hD7VB4pcB62dxsdtT+4oCfGwDV3nA/
kURfGuiZh/VNpZozWvfDtKAzVCzWsrO/lwCROccv9eXwCUPvUnuyXPn5h8iSG1DVccViDHm5RGMp
fEJt/bgt7ZYboq3tUB1x4Dg4K7Ar4HUrIUA/UPZYk7buK7qtFO0c2I215fSp5RrlJ+L/sHdey3Uz
6RV9IowBNLoB3J6cGcR8g6JECTlnPL1X055ku8ble89U8RepdAQeNL6w99pH9G3bbpnfAKsi15ht
AzgUVwIQ6eRMwcUFqLjKQ523MWfwfWx3PSYIXJtjiamJaomYIAXyBggATnTrCZSvh/++PAi0+XeL
8eFwUq29MHzx+vwI0Heh4CCQCeTEGgT9RWvvRY8nbZi/gNrz/m0ffZDTTFvYkwa/iZ9m0skZ4oOp
lcZuGoJ30qaa7VwZJ1R01RqSZkTZ66JhtqofwRhvquSzyMt51YK/2+iyBsjwrYjwiqPlSZDtoQLN
AFd2cFol6q1o7P6gjdmqUHC7pbiFquksO/WTEoyqNWpP4WiFW7u0uJqoOUfbv0zBE34izf5LPxeR
7CbTPrTu/Gqyb0P9Y904JBkcNw3238xFdCILbAx+Jn7PEQNiP3YRCSHoifOcrEWJ2FL9cCtWQhjv
g01ReocYtR551ghv3Dk5JMq4dEysDiTMvgk8Oa0oUnSU3PdhmfzyGafMWfTB5lCsKaQ01LtYoV+H
ZNG3T6iB3jNcGeTLZDv6HZIQhLuVC66aRYzay/JmDrgQBgSlZjWMDBHcX2mhn5kVLlkI50NrfcL1
/BF1jOACb/lK3snPiZmdBXvT5WysQaFwf8WQcvIe9aLZXsUUnFvmrcB3c1KsQhdzOiiloIs3bSB/
Tww1iStqxLEdeSwiZVOKmj+TsOQyjgaj/OWF5pekp0TbXGF0Doj1Y4St5gDbZizB6MXZjfCFeFeO
xaE0kSyOOVpNS/1UXmVyGZE4OUa/Tx3mhDDteAqV6bgdqGXtOapBumWsxbOeZySq1BljzQZBA6t4
iJEIQ5WRx4hDokvpu+MBHCCAgonL1Gs/Xd/m52g6g5MWe7sdzyGEUC4rsTxOUp1G+ykpJbExVgDQ
vB3KfVa4oFG95VPOJdV1Tb1IuskaOcumHr1XQeXLtvR+NOQ2rxBM2erBmuSfPG9+GFiLMxv6DtFB
9APcoxKj5orR113Ld2GFvMRdjRk6gHQYd5U3fgWGU2E+CK64bZLN2HLx+to9BvCkNyVzVqKC8ULH
RI0XWIrrKeBd011mL2DWJWGSeJgOUzue1oLmMoqZ1pbZjyHjLBAlRFSGyT88Z7qP6vw5HX3WFMt4
9HRaUmVepsV3sI6gJhtSUlRyMmr96mLn4Tlx5DWpjKfWLe7KJf6w+XtWwboKgEJaUW7s8io45Ckg
hLbn3pAxosdBqZX8ymNA8q7Kv1qNevPc5YcnBCEyLmgUTkE1/qLx5ZxOy6fFg/vMbOpnM7o/J29S
Kzt1ce5HLJlL9CQq24yKrnvymQf0QYg0yY6I8EnOsm4vo0Tc7nvc97FTJEcXwALa27KFdt33mzns
NH/PPiyoKIoFrpLPvw/4kxp2iR1C+LQhzKHm37Lb9HBPSp564uJVvbuDDmxu2ykmlGW478Lm1jSV
XCexklv8hpwzObAHtL2B4aEVlaa9YXrzYGlxhd82jLvzfTHw4DGiKkM4vvC2Kqw7dKTdmkztj97G
+o4sXFPiSPloiX8FtfBuF/7P8FWIUVC3RzHq4vrN6alwWjU+WA3MBbfxN34+D8eJLTMVPg5Rx4QK
ATQBAwXzEaTfRFOkElBywTuiSIYHe3FQN0SPccYzA5Q64/LVYgMPTRjN49WJwxdHTAcPiDu8gkM2
nBFh7KM0uzYlCZvcHtGjHWTsnWjJC7zmSCanxtlz3decf49ivvM9RuRIAGgx2mlrwmdXmX9oJnm4
Hp2USSuWcmIng2NrwXczhu3SDw+jtQla9cOelmsdeddQ9n9UvyUq9BGHLDpB4otWyoqPy4hnoDx5
JgMdVVbHCnLKRqn2is31KUcC6E/RBkk4MT1l9GZO5c/AhshYpiYBGAwJDJ2pxZB57Rn+z7r3xN4K
yD+d7saCdhhfnpltTbsGWqejy7qzP9kfXZ1jW/CZLIrpnIUuUkP1x6e2ZVe7raf+PHn5Q0HCm1Fl
p2EcjimPQ0FNuPjdfYMRaQ4eK9fA3QOqKGt/UwXepFucAZTeq4DZU5PmL8QRXePx6ovhaAvk7QOW
YdN4wBmBxPfm+u6FMw61eCV59pnLnXTRmnZ18MshP3JaKOyq5pwm4bHmwb/JpnbHXtABjznk+WNt
1mcZ1kCnWUHkpftqOdED0K2nhvp3ScZD5dBhOqy0V7NnkGJHj5yD11uIjyjCc0aRkDbnyNq7Nuub
oPT2+AqJ23Yoj2zDgwfN86+xFbwIw8T6G+ZgDUxgiA4QcYxtaistDvUWx3PPjyipk7NFPPuhnNLH
/MqR30BQmS/O+CjY3+YuDbhbdidfuc+kzms6VEljwGMLnWscrLD6hkTEGD/N2PgabZ6nipCIdceR
t6ivvhWXsJwuEc4G2MDDpunzy0iIUG2GAoxc+M6GicxE+2Pi4peFS79rw2nM5l2UuTu77n67g3dc
suLMJmSX8LfWUfBz8PM/i8kAx2VPZhq8ZFZ2xNqLlXwEUA3t0EZlVXbniownLov1otKzORNZM1ne
VbUG14oKahOoYE+a3nYw4ocsdX8BKscTZRxp3HaBwrw3lM47dIqj7AHxEZmjsNLCkcyzlE2OIbYC
4uYcLfeWZ8FYjllrEMSVtK+hBpJH5nggs4LeZ4Ar74hravxesjcvekyF2g62+8pWAK5eMWyMpfze
KJMiEMccQab3w66YTCI+jXyMewBptrBiXiYVXmZ1nw/saSNKfnx56YngqGkBEN55WNQCNkSiRBbW
0BQmRY7ExVtHFoQQQZdlwkzxoEEBAHywU+MFw4qE7TJX916O6LQtBdpBBkqxY/7B6cNZXMvXJvPd
bc5mqmQGT4/CIKgJmMJ401tPNwx5gK4ckunKxEK0ZWOcs3qmjZJFdegtsgrDhfqTPnGXJuzDkZa+
tBZiHY/6Gl8dsqbxURFQPuC5I2Vlkcdlso42xQFiQZetsn4UiFrzurnA9HPrLH5VtTxMlASbsh0f
SZralRbjorach480+CwVeERyvh9aEZsrr4amMNCfoM4HY86L7XDUMo/0RQmvBzpiMnxClWKxjwSc
AxR5SdYjUhwYDzQ+E++Qf5OY7Oc2929FT/MZyD+MUJDzwO7p2u5Xg/m8CUnBCh2qyarEZ+Zjqtzy
HHM3fdNPG5xaAOPmImKPDRIt6EMcRi1jdSQRi+TbT5YeL60si3VRVF9W2nwkjG4PPDm2fTNzgnHE
32dGiyQUtl4i2ntF/KSfiqcKZTq5a8y4cx9HXp24r6Dhx6vJk66WdENxKO/asinO9HoO2ViMc0C9
xjeFvZEHOpKfvhqv0isBPaW8FGROhDg2yPL5dtzyKb3JjEwoI6uYLJNEQ/zEjApP25EkKTyYVOY7
q5Zs18zpK2YmFy7YmJuWJ3EjNVuKGSqyfkZJbUVWdi/2MQa2ZKlPLcX2fcVKGMG3+QHI9GeZDwES
JIbAduJ/5bVETrfBIgzpreHMMBRNncecaMyC5mawYKVURrtpU9e2Sfs1m9ZT23JyBUqdysJLNyx4
EUxh2l9ZMflnJHoyl6TByBKeIbKdglWmuKiy6RUIYQ6wggRV1uk1DAnhgzMNrG1SbKHeXKnQ/iSD
bqHTRYHfZ5AXBGi1EuKRYFWScyvImcOq4fE9oq1NGVDsayQTqyodKYHiBuQXQ5Mx1fAfc2b4aIsM
wsMCV9ijyBXDc5lGzoPBG7xaYIzP4Q1cRaX/7RNqd9NYM1hlHcpgyGAqsx8Fz4gaba7RGRnAC7ay
Hly5CO3zLgvVZyjJrfKDeZdV1aeN7VaY/F3LjFggjp3fvQLaXy3hwmEesfgAl7Lq7GUrq/ipXIrs
UPaQHbphyFY29LxyZtTQ4lwRLe/IPiP+Jw1/1UlEOrrqdvjBxRq56rKJEfy03vRTkerC8AFWQ9FD
KIgdsfYH8ihqj9EHqTX9tnbCO/Io9yaeth23F2/OmRmZbFpvnRozUsK2lTQj85dfhC7VmzqSGW7R
iNMVpqjBGS3fIhYADDw0qzqNcKgTXgfnZVNE/Zel1DWtoztkk/Vu7Iuj4ul7gTBxaiuQMUbWgVjG
NETiVXODO8odxYhv2yvvUovogi//Lg0o/BBI3XKp6dwIw1AarMeWm5rRz54LZFuLs7IPeZkGO0VD
iBWSCzAZYbDragTL9XgrK1AATcqCghOeTtYg2ysyL0xVCDqrMAn0J5sd92yGpq61/UNlPQR3Zuz1
92zN+lXGN1AnSjzBuBWbrJJsSxbnUsr0Vwjj4DD6e0QIiD/8hxge1UqY8buRUr3E/YqIOgR2Nbqs
xUUxHy+noKvrdTyoftMBDjvVykwPKZjdO2tRwK0t/BeU2vDMlHVs3fgB9dMIFYCxPopVyLEfcVDc
SmOcL6V1Jn/Lu4VIu8nu86AoskthsEDq2+xtpD8wAbLLm6Ek7peSdD5bl6oeXP84iNHRstVcux01
hNXU+74v/LUb0x43oQ0siGiF1QDTuMt+wDlgEzbPJ7KJVxVTVdJpr6h567Vw5BbPTXrFLXIgrEOd
Z+49ZDgdcRxMvV2G/3BX+jtpNKaend23UXoBojXy23ZeuFmsAOxboWEGzUyeCxJKVChLtK4H7tM+
Mh6k4F5FUSIocI3d4DfpWg4sU6NUfvakEuL7HojVCz5DwRSeadF0yM2GHFkAEAFxQjDMeEkiR4o8
rwwxO5theSVbiczLsLGZ2LrwWASLAt7Eq3rK7vIKADGayHoz2QQV9J1uDX6nnZpgdGUagu5+mop4
pdnvAQQMyD3Gsl8vNRNS3F5fSNWeq1if5BSB8Bj8dcLzd2pAi01+c2gSSnHQLe+cKORXk/gOh8If
VhY2Ibet2POmtUU8GNwqx+2vAyRsC1DWhC8snE5oW5BApc5bCkt9vyzEdS0ubuN8NldYhe5AkIWo
U6OvVMTGvqMDa/LkN0In8g9xRtbwIZeZmHWhNXvLTIwVysNbghB/zXK12qNefw7digHgIIiQg/Yy
z87jrLqBx3Hu04bbO/zdNGcJaEK79D5Sq6W5g/O+hsJjgoJMSVgP8BmMdNt1cyWXDbSgA0oMHiC+
rCI6x5DUKkYJBOtifAzJto8s1t/hgG/LtriUo7etmHWhRHuzFE+DCGZGKWgi+85sT0nT/So6piZA
2nwGN+1zHJDy2VqhjmGciC0cYPBFFFpsjNlTDgr1b8iGgqCq7Vx01kp6vcSeQSvAexYypMN7oaK7
CRnMy+ZB4LtyvPrdH7PupTH6Jy8KaemDHN0qxRN+UWMjCr2t5u49BH1w4l2HSioHMBIHKUGOnAZ9
xUrCJAN8UFRegBnxXyjDQgXJeBITL3EnGent34Zmwzip0lJXs8KsD+tzXePMQVYbngga/uGFrQJf
7H0MGZNZTw4FEbLhlhAPBJLIWBgque9Iq9ajVz4NWXAnLbqi0XsGxLoVzvzsO/3dXKSPbuRT1u1y
m1w3LsHWHOAdKpeD34CvuMJ6cSPgz6/UY+j+nD0J5B33A1C9+BGcRQ+cCyEAsunGGu+hiMQNlV5k
5HI7u8hlS3CVntv/Kltys+PyOfW8F6IHNSEqf6664Uy269nKuschx3ZZJjvfjw51W1xtG3RrnP+q
1PAHVdvXbNXvjKdXpF3+sJnar0KDmZajlnpTM3IFL5xdQ8FosJLOpqsIQU1GHJW1bdG40WVQExAY
UHOaW6zQIoiVa6OJzb3IcE0HxUNqhi/TUh0iLz2PDfplXNl4o63HpCaMr80143T2fxOKeLJnelAU
bZET0JsBf9gP9Y2x6o/enk24ENTghCzYPJ2BvYK0WbZDB+kxYzO9rvOKxhH+X+z2FwJkvePaTxHn
uukIpC9R7jESCApssHPozKFKtnEUP7U1mFbWLieRD/5WuCzPcyZTd1bBsrc0Km8dT3N3bhGhKhNn
Q9BqWwT5digGB+ZdLlB/dElveP/VBQnzkwlP+5Dz6MMFWBm7bo79W2gqIm7ofdDL3BSW9LzrxhNY
Rm/f9fMTYG5544DYE7gKEyoEviL9IMDRrzdwXj9tCaFojwkkTUH6FYNaSnFX5PMliZuFbHbiksIR
3KJrPhMOlVvzHv/TqztTJ7UudCXmuY9siZadueBzCBbnoNhlUJS2Oz+nuFhQfE79cM5iEGGlaz6m
EX386I6PrpZVFoSR8K6EoZWQdwnvUu36ft8GLAIZ37OnGhm3zD7Uc0aFVU/vAEVgFfcCD1pjfCau
Yksroneb4sjt/YZJO3cPMDr6SY2E0CiuBmfIMFGhirxAisCdCUQOk8GE0GVrO+0rKAVcoQ7jvTgN
EZQ0WboLvf7NTykC9W7K6uLiHg4CE6TiB9LnY004wdoyg2w/6aAGlK9wdyeUwNwUrMF5koCrkv5e
EdPJ7nRoMjAfdvgUht2rj350n4xOugm84aGMl5Bh0fTEUoYxDAsEr0h3oE5R6mSlPKgsvoy1WRy8
Qs14kyaPqXa1H9owfynD34aallMP47Cvl3pvQQXd8kcjI6jGgRYabpRHUPLAfGBdjw4R12a2cNyY
MFm9vj54IF2nhoAGnthH+DfgoHp3A9Z9HXmd3DVGdYSkWh8Cn5K16cVjlVW7rHW7y+g42uYcIVtA
wMU4HVURyOBgG6Zs9pqpvgsSSLd1Oy830WPI88lEOncLT9Okt/JjqKy9wDdKHxdevHD8Skb2acZi
4pDd90AjtUSIAGvLYOrSMJwt83E6T2X1ZII+gPgxyVMWJGtfhSioZhw+FUgpcpyQH0dRssuWYyqE
cayKFxlMzziTngVcMw1f4jkp/Mewwl8sbTy0I7S7Oej6tVSOce2pHaCU0Zgge9yEVMmHVMU3xtjD
fooKcmYWeuckZJdUNVG1k0sABJBiIreTs23l4TU3XXlw2LJeksFdLuGAQssRpsHmMV1OA+kdYYxN
Ucs7tyroGUu1bMxdSLErc8yR7ZsAT3vmj0nSLUjS7okH4ABscVQIMT+PDQuIoO5+2OK3wizH9YxK
cKZhcmhJcFkVcJszx3hJcXAgSmWuOAGhTuGzb7mvelgQ4QvBdIBslti8gEsPYPXhNRy9g8+77WC9
Gq73AlYhOTDtNbj9mVD3dnwkhNpDCIX2tGTqM7N7NnC17Bpufwp/ta+IA15lNcQfa5T3Mix2CJwN
soKgbDEIDgK4vLPdE5aX33FAJPwyXrgRSHdt1oyna0kBOwQkIMZwq2i+zi6QMaap2c1UwaoeOne7
mOrY9RpogO8DxdLMQNlArGeW925tXoKx+JysditmBdDaPc6OcZg9F5CKdxFUhIiv2s8F5h9jE/EZ
WjyZ68HYIlg+TaQDEI4+rRIjeXXlK/BLplTyAnlqOonKWYUAgXZJSAXqa9mJLckSI2rqJ6l7+7HI
wr2Z98/YgI2KObgow3sPLMbWGrlfEeGa4B8ICZhj4thkm7UbopAdC1T6PNr1LpNDcgp5OOM7JXOG
aTgcyPK5TZCgL3YMVVT0TP0I5s3Y4pul4e/ZTh2Gfjpm7lvCyVDHIY8RLiHvmk25mISQJVF+9Omg
FgPtnx2jXk4GQn+UN7NBjt78nIeX7bCVkN3kbVLIaxtWjXuCdfYBErd1FBvki5V4CRvmXCB1YGNr
npj1TtVfQUQSf0yYwPvQTe+iiQFPMS846Qx0/5K5C6O4wkqwrql0ozp7j2Jn3gUF71AzZqxHUgvj
JFiOE/m1+A8Z4S1gCftkZn2aJqA40ss4z5Ig4fmmjci0XhQxyR3CGyJ/MVcJEwkOvuFTCu/mNHRY
RxFesyaiWKwkkdtJtzdSVulwKzfzZPzMWGAg/eEF9PNlhpVL3ebVG8cq/nRCPg4F0MgEc26FcGLT
zuElyvxuh2F1b5s18PIM9YrD8RCpVwvA3guek7WXltwU5uRQTtgn1QB0dxIK0YIIpMi7tU0WXzM2
vZvBXK7Y5MEvt6AKauJOyRGMvfQonAxAYu/jJylJmGgc9xVKDENYYV1VASRVRpE8pF10SmMWxqqA
OtpVOCY4fu7NsAT3Qe23YDqn1unOubLtk98AAy4Zo1KetjWCpybe9Zj6c2wca28oznlVnvhdaUl3
bgnAvuRKPERUFGs1TCfP919yXbfi26STTIdP36dq6lN2c6j4VnYeveIWrfZm47PuA4SJHGIARDdp
buMdsTjDcUQ5iN3VONfMSyg8KgIAE5qOdTCl2YmEw08vIwSE5Gtq05LsQQnnHJZtfHA7HBJUMRsz
d8xd5KlbAGIDQRzjFttptI06fKIuBtYvWpbExO+NdbesHBXhA4m+zMqN0RCW+9h+yQhZtCJwsiy2
AKQ39SOMuruME3XHbvokGEutU99ot655CnqlOQn+ADUUa2zO2m3DW+urA/AHY9j6BLH41oAJ3lIs
Ao3xKJXi1rU2jqDQM3x7myxIyHy2sH5jl9vF10AI1OX7LBCgrumr0WvcKiaFCBqY5VY+67WcCUFh
hg8qd5N90SBhj7v42aqD8DX2ikeTPHj+Uet+GCeCyES591WPHYft9UInvpUTR5MXFcF5UWw9W/GN
yB3f0waQS0SoGYZDMNYikuNmpiJcDyV3WZkahNj6wzb3w3UKtvuCV4b9GSo4esozpUq3wuzRbyBt
gH6ohnMbgJ9DklbN8xU3xbDz2VhIwqeoyhlwwwbdT6O/bWcTuQ1rgrTvNgC9mItZrKnLIJJbp8Qk
kqUBt/HCk2Ks5C13+2xTCCI3TJGxypjyG4V0tck6mF9Z8mZpoXGLZErJ/kDMw9VAq71iBXvn59UE
hpyisdLkgTSZ5Aau3yc4v3kNB2yL86rc5o3HqonjD2Lno+MOA9IZ8SNdUIw5E561Kh3UwchLsgTA
IOectEGlziCX3slxrTZTMH4A+AFPkyIyhfbObB7LlFk/OOHNDFltFJP/MChK2wze9j7GhOY04LZb
109g5HX7Kngpory+uDETEjFkd2lfmuvYYrnGxCROnfuq836WqYZEWggDcGdvVIMGd06RQyW5sWc1
n+4JUEFdVtvMH8R2ssunhhk7KqaCESnvpVXW6/zwOXzq54DGGL4OUhhAmcpqwMpa9w5eD8TBc3x2
8j7BU189VAL1cIg7KjMS+HqdUd1Ks7PZLjCWiMl9kC6FRKzhbT5m5plsCCu8Dl1ynKv5TVr9Z8uw
fzUR5cgI7bPV4RKwJJ747zHXsRNF9MfXMRQZeRSiJJhCtB5vVR+wgVf0TwuqRwvJgw6z6EwoLjP5
Fgs5Fx15F4TTkWrZVcY61GEYEKDADSW8+/gODQjusLnJPXYWLEjLOiJRo9HRGnQEf2yRsm+j4LEx
4+gQDnJRefp5HzNGTCJigBNPXx2pHZOO73DI8aB8JaQ8Q0DHvBt7Cdd1YR/mnaLWP8wkgWQ6EkQT
MchJAPw+jOyiyA2JdIAIICkdUY9QEBw8+osvY8h3DpkjUMa5s3Rbr+NIGnJJhA4oAX1br5ip5PQE
/qEkxcTUcSYExhgnArTeIifSBrQQbnL/bGTA/MDgZGgjCEbJ8kY9ZGwijUnvOQhPWdytGxGmwg4e
ABX5KiRyE7SiI1eUDl/JdQxLqwNZ8g4KKJF8iDJ1XMtoK2TOJLgEJLnEPUPpUIe7BKS84BAls5Lc
F0X+S68MDkISYZYRHSjTDxtZS7EudWyM0gEyXCKrQSYjdLRMr0NmPB03E5I7U5I/4+kgGiweb4YB
GdShoJ7K9ou0vF3qEl7TWi6Op0+jghJsUoflOuZmJO9GjCGT36i5z9VArKa863Q0jktGTqvDcnJS
cxKtEAFIsm4yED+MN7sycw59/tyRt2ORu+PrAB5fR/FIHcrTzv2vUMf0kN+z7GvndzYB6SDHB10D
5YiWN4ODYeFUj1SYYOBIpXHBkidrfTxJkoFiFdwCVc0He5moD0gPcnSMkIehkQyO6kVPfNox2+Sw
fFKSh8YI3WtAFhHpHRW7N/ER8CeOpBWN37FFOsDIL9p5VVg8JdMCmYGOOcLXySUj+Cilj+CfSpHj
kYoUkI4ELvga0tWPJYp8C7cV4fPuIaMDMp0j79wKaRxRS5VqPueSnc8ydUdhoddn3TgcwL98gOzj
jTvZLLoEaZrTx4BGICkJdZKpOCd18xWULZnXXDrWP9YZVsMzYgMXz3/2jI++3ErSotAAxLtWB0gZ
gWJ1SaSUQ7YU3IBwN5A21TTETnnkTylyqFDcxY/Y8F58HVGV6rAqIJEVAL1+34woFQEDpbtUh1ul
OuaqJ++qYzcnDCVQMTKiTnUols/dXkfqwdZxWYA+6kNjYy8PdJgWTuRuV+mArZIbutSRW2hMzUM4
s9LzcdSZbfLu2tYNijKLBxK7nI7oLqOKfwPAWA061KvNKb48cr5YRT3Flhdd0Ygya6yc6+AeRst4
yktW1SSFAbeNtqKHLJlQwFQaMdHStk4M2VgRnpuW6MOyZCZEAllIElmHCnQmE3A9V0i3u/kQ5Lep
LJ6mzvtVEdtxUrxZSr4udcgZ60bdbuNF1QFoNgQY/EybvvdfDXNJdviBeJixd5KxceM7gCSd/Cmq
85olyfzpOsN9TuKar6PXQITy0xIEiFSXkDSHfZS7n+C3T44ObjMnItxqHeYWj+bPCjY0jTRBbxGJ
b46OfuuCDzsiDBVW+2usw+FCUuJKHReHXw7z+XVhEjYG3LieiOj2SJgjpdrcFTp0LmUNtAua+r4k
j+7/3Xf/2n2nwQf/9leP239z3x1//c4+i69/ct/p3/H7232HXfkvju+yWTRZxSuX///VfmfYzl8Q
f9o2Fidqeqx2mCf/03+n1F+kY/JTSHGEEkCj/ua/U/yBpiVMXHmuCT/EUv8X/539zxAH6RAFbSrT
goYgJbqnb9DTP7CpEieLfJI9m21UVd5D5HhXHw7QxWsYllDibH3ZP1ZV+pWp1D0Hc1fcmsU2dx3V
xAiTEyUMUrOOMuMiTfIWp7T+UXsNObs5kpYFI9/uHy7u/2AYtDRO4+92QV4w9B7FFQBrID3b/a+4
DV+lSlF2pZiFxHiS1YAiSoF9cswXC9X/yrPX6TCEG9cP+g0qRrVzfXVLQzB3QSKdg0uO279+Sfr7
9F9eku2YWOMQiQuIdK42yf7DNWQG7qcjrOStMWB3iRZcFZZ3rD3rTi7FHci14d0Y3CNtAB1HODwb
qrFurBZf+tbbT4l3vwBAFHb/TndxZu04b4exWnZESZzbXAGwng3kd434/F9et4Z0/fOlxMkpXMdW
/M/2v6lI//C62aWk/VK1xsadqP5UU9z1M4cqDPv63RlzjNnZk2MMHbMTnsShM2YPlkNLb5WwgoHf
IwCmCxuy/snRnL7e/jMo/6IYasCTWtgJtG9zPM7nf/2yHe+/X3DbUi7vXO4OT3Ht5T9f8KSv/SrP
APZ1vH3Rwkiybf/2ISyc7oj35Pj3L81u7FxM/UHZgEaB6PFDtgyQuRi6UcT89Q8wJsCBHr5Yzv6a
HbXfTedciywqHdn+/aPvr31/2lUJIchRiTpQ/5Lvn6CjQkS13NWGiO+rsmlQ658MHJX3vv7w/WXB
jHEbDuXPaTDfu8BcHkCBYvsagU66Tv7QGuxmMzF08uA7iJARj5+BuLI05M3+wO4Dy8pSxh+FhdPC
6/ce3KI3pj/E0NtAIpw4Byo7BWTj+cObFS/2JfUYAWEFZ6VWDIAK4r99blpJ+0A39qfucusgXaO/
tTGr1mIhHrcNK1blU8dyy0zd08RE+oJZt1k5HUar0Ctr2Ip8LaSPreJanWYrGi6BMofL94847GDb
Y+456QG1D8cHg5vn+Kepg4/g+da04QZvz1NCZHA4dLgF9fwk1R/skhHitgkzFFzfXx2aAlxO5r0i
DcBYlQM8tHJtJ0009e37gzQMhzGUwUy6jezzN4bs7x8GCcA9nO/aumnv0o4oDvTUr4L9+tYgcfrD
tJ/iyDLeSGIYD4QXl7vvL1tkz3feUL/OpjAPifiddKm56QlseFmA/u0wvIACN1XxYtS0f/CRSVjV
n2IlCFALDSQuSXiHQSMuYNnTTWP79T6NjfZHyPl+rdqETV7T/fj+Us4gQuOJ+/P3pwxakuPoavEr
+mLqy+kxsIvpcURJxyyRCuA/vpbnMJ1GZ/P9WaR/WRLxDxiXYN58/wYmYQqbKyNCFD/PCAhAOZvs
EKd6ca75NP7HZx0hmycxB6+NZ6KlScOFaHbouOeKsmTTREwkWc2sdCzbvZn7zpWqaJPqLVfgGJjF
elxJ35+GZseZq3/CMPjDo6beGL4euyWwbtxprlG+LhVqEP3DcDT2oGzDQ4I0jC1ObBOWa48458oJ
Oy7r6GntJoxBfP0hCAwuTkNYUe823HpRZMBlg3DWyDo6ZfFHxybnTJGrBYRWeAcktt07M8geCnEZ
rgMUPizcKzLRYuvSdswoAXmn52UkssnwnE0c9vIxl9rZG7YPFgM/ayzhivsG8scYs/nsj2AvHFrS
KinkdbJeRit2qQcddQubwTx6efmr87pkPyRFuB3DJHyWBTZLGWH0zVTnnY1DkQQO1Cry52JlyLVC
MnueE5uG//uH1kz8lYvbjV1YixF+yB4dCJ7xVJW3vERx0+YpuiwrCnaFS3QbchFj5YzuTGIDCSrS
ejZkiyi+nd91qtqgMmxrxAddAolxqKn0INvmFkhFkjDgdVIaExHcCvr0VRd67rkKhru8cNwL+gTc
C057D5HcOJhCMYoOfPmD9bZ9VxcuYnunuKFwRJ3dxTFUfG+8QtAjoCxgbhCytho963Gyo33ZYj8F
LBAfyc4brlHlXFLpP4I7L1/QQRWcAcMtBNR5D9JGR2yc0uW+tWWwGYldSMY0RS6BU2BxfZievg1S
Dq4qDPuNre0lXdVhELEPUQzpEM/9sJ3t4eIZAHRiYG7rxaqmfWblvwSysZIV0YlEzIswWLLaY3vX
wBHd5viktAmHAEe2JfdlEGxARgpgdHm0BWJWbeE/pUcfyLOf19Z9PVbvfqnag00Lw6SsG45RH48H
MERs7AfIpmcJLraIkpgxeGzD9TZU8eDGdCVO7jyZ+gM3wZq3aobck4PQ8vvgNYicDfEu8qnhRKoz
+tR/J+o8mtxG1iX6iyoCpuC2dCAJ2jbqkTYImRG8K3j8+nfAuRFvcbm4MaGW2ECZ/DJP0qmJrTyd
v2lz9tWAuGbO4pGNjtfHAy/fORswRbSY1+uhaK9uhqW1pC1rD9jtV8PVgipdVI8wR/f00uGXFGN/
s23zwauRfLw+ysg4hjCuMNtdBNPIOrkaNVKOw2j42iyjOW5aQ34187R8pK59dtdLvN6O7/k0XaGp
pvt4mq0tR8YmCBdrooEtMY5iFm9iUb5eyvlpjz65Bv0Slp52IZJzjNnfKYJCXN218RBdq56AfdZf
vbTRb6GBIbSSk3stUhvqCpB1Lr0DZdQrcFIftaNgBgRhCLQ+bY3XqgzBmavxd4jpVpladtHL8Luy
TXnQcLzBZfbrtlge1Tir5+BNm6YbwnNsDw7lHAtx9GWeE3o6NYzY+Xgd02nXgLFZltAKjMiDUGVV
wK1aLb6168cM0Ra7d7IchJzvc+XYrJTTjdGewDk/EgYxZburPESAzMm5e9otNjgJQWlOsk1I+5uA
4vT0vCWed/oUin24tivQhYuSme/E+m8asEcxh6pCmN1qvgCb+A1xjrZnPA9Qi+hRbAU9EOEgcS7Y
9dYwHyYT9l0ta+tUZeh5QrXxqgH8gnG2cJIx54ASrqZOLpxbVVC571qd21dSND/HlpihkTZMfI01
RdX17bEoeww4RT76xMwfULuJBppZuhcVP8U0J9fXk/6iN8u3cOoj9vba8Rfg1nvEOv0t5DDBEOdP
FuvJlZ6nXSLhmKEDZWPg6Hj9V8hxr3dPS+9KjB2iZFA24wpc3L8JSssjnC5rcLtP5n9ixxkImmLZ
yNMeT/YBLyd+ascklSn0eQ6yEal/meLqQM0tTSYswYtdzpuiSZY9wXtnhwccC3nT/faSqDjE6kvG
y0oR9na6adsHrlsXu/6tGXR6xiDJqWTqokCv1CWGbwPoR4Esp1SVurTyCBMv3BXmaGBbr+Sl44Wg
imHt30h8r6kIMMvYuHTS+ja7uQhEU342snUw5+JqamApRDQrlHq0bAUlQvuQIlmo/tj4Z7Hp4pal
At1na3etd6AZjzhurICHDtHBmfKPzJxdCglAQq2CM92oZnv1pvBv1HiFP7VOH/Sx/lXaCeTVmVKw
mnNFLfUbl5OSvBrxe8hP4SG2iMLkDnV32G7wZvQlwX9RWkxxHUOAOcABAsy33YfNr5FiLDHUP7CS
WwHAaY+ctJRMWMlYhga2Ozd1yg8vJKAWT6h6eksborP8peIlC5SQWVBXcFGTbPB2nDHNtThxa5mO
fYpiZ/QxVr81r3eWpk5KUftTN0Bp6Wr8Z/r6EgwwhlDyHpZe14HABI0lpPltq6Vkq05CcuskVZhu
NpowMOFwiMT6wuDTORcp9KZ6iIP1Wks+xuP8iKnIqa7u0HXnZRyyrceiuMumEFqgcE7ZhOHodazo
1rNFIg9unlvMuJu+PNDTmZxjI3lyCndvE9fqTd0I9x4teycss594IH4RagHTea9HhDbHI69Qz2l5
ruO+3csmIiShQTMe9Lk9mkn/MdNhygYbXnJvUMeK0HPQ2ma2bURBxGNdK3WbwGJTsVa6KzXXcUMo
7YpuXVegG///B0DRicFIKrbTrJ0srH8HTQ+xmHfgTvFT4JnoSNbYAy9Q5pnLkYg2gAt8BByHx5/A
++wLI88P0zOSo6m11Wly5sckSvFU7d5z8A6B6cIfYhi2P46489Nl+AhXbs4YxT/caoKrsrJhpwJh
G88YAWLHNB/IYThu3WPj1K5fr+vv2E/t1kTITzArzVdaCdQlya5WzWVMo6HukGRrqWlC4i0374KD
ogTh+YEBedfokmSZSH63RCZ8iPIlITf8/INs/6k9gQ2HbDCnuR5ptuafwuXUJpdMEdG4GzAEvFdR
CBFeJ7Yk+8A1ePATWNl+L9T3WnWJz5qh5z1JGmx5pzpNv17bUQE15Qpnhe6wqTGBE1t3jQaz69gw
qFva1PYVRbvc8SlNpXSeEhYbzPmXhMP7+b93TNrOMwRvSC26vRyaYUhueesVe2qPrxi5Wmo2y/NC
KOhcFN+NkWbc2IRIjLLpJX13jtIM2rcXIX/mDUefJWrvwiH1N6/+c5IfQcxOwa/eJFwfjyX1lBOP
TGf2gAmBte/0WEYHDYTrW6PX/8xG5MLNecNLPnH6BPs6ZE26p6CM1ud2rO7WfHHGf23ZLj+s1DuT
bcR3bmmMbLLk0LXkOptOyJtdMlpHuokfCQVpu6Uu2q/W7n5jlah+O242BRFG+cuLsF1Z9CsYOHhZ
7FOghewZ1dXArETCZfGmbQiM5vQ6Izhd8wX0T/omjQKXEBBEZU/k4TQS904y+xkWTtSKugXwQ5p/
/8J/i4lBNBiyv6DqaozWIeYy6Dy8MEA9CXY3R2dpvVNiYMQPXVIA9sGOXfFNJD2+4ogFt6nDi8sX
8sAgit+rGgSEAbr/XPxn/Epsv3Ns9ySr7p07b4J+k3/g/sdqqgoWZEbDPXf3PRyg/OKGOYk5CDZ9
RhyerLdzbTHl7qi2IEjTwuGOMLNtF4s1OVrTc9SrYc9XK5YDa+03YUmSHo79iOjcI8bYEHMJe+6c
iP54VEp9nxsD0pAZGQF58p9RppcfkaVu0URWm+K16dJq7rSTufCXTJpQwXl7DPw+Kyf0MAy2OpVd
XgW9Qeq0amRJWJhKmcGx8mPSnVmW9LfW8jhT5+5hJE2wMdjanyOBDuZFoByroYkvMUH+pB0VTyBJ
kqqynb0s2mZT1iq7QCN6bS+RUZD66uiVLc0422Wtiu/KTPRzQyTvNPWeddSzz7aw9H1f5X97JQFF
ru9il5ce+7CFKVy1kLaZZ6wrYJXhE0kqhoy2scAx0pfmAN+owLWJXzYC8rEIpw06NzqawnSuC+Zm
ao/X9VAZ8z6f3R+VMZxTnDTXsNXMqyni8yBK8JLlCHS+7c+14XXXttfC+xpMaSL8rCK2H0NXa+em
/lNOpfsMc8wFdv9XxStxJAIApiZM4I2KaqL7k+WboiIXMfcbFRKuo2ZkOs2UQx7MERUIf0i2b9bz
oGDUMsNiD14fekyDSBaSYzKJab/Rn5Tu9Caht0RG8pB0YMK1KeuC3CT9mmb40F5CjuLLDWV5NrL8
Iy/JrOHWoArdmgugkWrKr1pK6R6+kCuPxTtY4fZoR3r2PoarklCMijTsEPLVatWO5r12Syvosp/M
kefRSJ1rNvDDIyMJSqcU16idGNRZ8AZ2Nv0/oLwEU22Imd+G5l3ocEdekP5FGuS9qhrmKuZXfx6j
dxAdOebA5ZobUfQsWqK7usIvWTQkBfTutyEs7Ze+dH5pZeWzyMxnNTnhEYs9XcZLWL83zAnrLrK3
4B+Lo0uJywdR6jUlUASvA0FIzoRdgFUlhy2FQ+yKaTFniZ0JFKQxEeNC985Z1N1fm5VEFjs33vww
Btv4DE2INFiIZm+qv5tNcU5mk6YcmgncdOgC1c35partr7luaU/NHf5sx9rRURceY0rD/Nrxxj2e
RXmow/6NQH6xKx0NYISbzYFamg/V2s1JrOn+ziTdGUOoOz9eb8uSgv2Fn1qdtGyA9IgBRYsTZz+G
LnSLdal0nOrftrJudV5wYcnkB9WyxYcF07PzmhPW4OZ/byYJ3oa50zX8yAg+2GUxXTOLtnNN2p1P
IaPxHGPP1wUrMcfp5Fy7lfkEgbrFzUp4LNfuEEzPRmSgmmWQ53nW+JP1buvhVogmegi5+LOIFGB+
AJdxEJ/Lnz1SF/u/rI5RLeQ7sM+Roo32AHDvoSUX0Rjp1aZQa2OUQ+l7MYj3nrpy+ElI0N5QacH8
2TX00gxEmujsNI14DshCUUgWo5X0Gcm6rhLcTJz2Hnl2uaduMYk3JYO1jecxlnbDRP8ng6aZThWa
dJfeBk3lsEWj/lInOiQaz7lWdeNTiOScu6WLaabCV6un6ppQjxdoNAwiWUzYTCvj4ahvr72/y1oY
3BgKDc07lI0XHlQu/uWgzEUyfKgRLYVuxRYpsV6ACgIz00SrOKpzWDKKTrtxN+U+m72/DndYjQnT
WRE+6IG1y3N2nT11t86BRVuorN9GTiuCkfKznTvC/BV5OR/Il/GPzIGqbxJGv8+RMCnE1jC5WVRm
ZUb2O1O997Bnj57KfiJ0uNK38eHBdBGbalmlt0y5PkHbAG19HYjDdddEtpUinI7wzX8XZv29wjh6
8ZTqzin+RbfCQcHLFx3qcZo/nJJxhFXmdEulmp827dmtRyugZRThaimGD4+8ER6h4TKaGs8mu1ti
5eZuyQkeNaVUz5hA2DVjKtu7BVeAKj6g4A03tbq+whXmkQ8lQFQwegzhrf4CQQtWdlw1PjfW+f76
AC8y303vi+9L23jU/8FUjGc6Frggv27JALjQXnsXMGkZDbx0a5fAGC4nCpJopYhsLTBFYZzskmxm
S89U6UamL+LsXdJLR3qD6BKtQAZp3AUCAb522lrFXO9sCSmxiCkeiGZX3rNUJxyYLwb+NbrGQi18
pOsu3xc0RanS4pBCVpFjnnkr1KDfIjmM2FrGcw397sTa7p4infNB4kTgwF6HO9f+dAwY4LIfM0Lg
bfTQqAejWXC8CpTPONebNw9MAVnY5K2aim9tNZAcXNetOZ5vtbGoY8PTvvatrRUi+TdslYmPKhdd
es75sHWIEO9sT/qiNb/+/9BEr3iJx8f63XGM4BA7j1/0Pb2bwy0ve+PZy8Q7TKHjbCNd70/RWv8z
WWCTdR3ccya98gw4ESWz378uLHR44PeMhgd2UgeH7O/S0h/cq+XDcQp1iJk5bafO4MXgucS5GcVF
+sfNuy9Rh09Xn9rLMjcp67RjISBI7UIhEDmJFpSdWCVg2xmLwzQT0paGsi+FpF1Cp8qahgD0Etlq
b7mt/i4UBp3F0pSICEdybVqffvYcSFG+IgRSIJm2GyfvYGfw1Hqj2LW2ZZ2RVfeMGqpzpzkh/Z/S
BVXV5kGqqRsJFnJHVcecIhlC3zYJ/tbYvfxoLAjWCOjnMyOYczw1ue8MVslOv0VvZ2AvK6JmBr08
IXKDPrpPrVMa1qeoo6ih83utezedmttH9LcM2zfBLebAn6JP2y4uYlQS/UDsfvEhiZpBdEi0Xeqk
tLLavbHXckSQJG/V1aGrq6/rrxrKAH9P92jb6kKX5nBY3Ey/JVpDHsCWd1iN2je1WFZgjWiMXgl7
Yyy8vbTT1IeHMm5yE75DHlpnLPA/lrAEQyWWU1x+LBqIFG8Eqp+E8tILg0wW3t1dS78ud2jtWRAH
vy2i4GA5hUfDUdSjE4rdRHrMQ5SQMc3Lx+us0c8KbwY47IfTL3ghVngWJpOdobnp2zjcx1jSZSFk
+e8bfM2Cm6ZwN6Jf52DQwRM3+Tn38eCXtvjmLKZ9qi2QAjE9S2FWyo0Sdu9PXKx8O3d/qaR41IL2
Y2p4TmXPtasnJ4EpU284XNvY05itof8vFMC5dhuMZgXugSsijk8JFLLOuuPCbDvBTL1Nmar7iayB
+eCJ9weyUctwnkGPaDXSWg4DgqDUcjeXieicoN/Mrjo0kgH/PCmt+Nb11Z0Y5SHSlXzqa4OB3dJF
Tr1p29KzOpqWHzcuj5mxsF02ZeKbY1MdU8iWeI0xlLcp8Erwk/REzxO7LwvSsXerccOhnDIiRf3X
2H0D9bm8NVTRRHPuYsT62Rv9x4QhakMrUH+awOMejDxRx7jICI9ieEpMPDtxnfxDpTABBwANxAiY
BJly6veUB4CZFbO7qcOM21+UB2Nm+YvjUG5mcNvicGX5/6qKnEjLOR04X7gcYvAUeHBLcBR4+ANy
5jRiE7PYRjazw5EbehBJ9Sbl7J50zdD4mrOftu22+2qgsRLtELhgaevAPfJ8pyhs2M6p95YBbdnK
keKC2sKcmNP9uh1zT14gx2u7eFX1bUOzyGqD5kjJl+/chc4iL1v98laUH6alDP2UCW46pO7TTfWg
Jv9ZdOrTWuKEsDLxAjC1VZDo5bhXLi5A3JrtrWuYIUYwbrZ2OqY8sQuiWwNOJ1sK7MiNxl0SKM1j
qv47UU4U5iypuzJ4Fa1VyQkY8oJDUdefdaNOuPbBjM+08nLuvxS9YvCbXFpuvQstwaxoDkyuOfoS
SQQwLgLJlzqop0l2IldISMXwjpo9fB91LmhZGT47jsXv8mUKd90PY/pG4K2+FCSJiZDQVljm5GdD
yot6r293aEHT2as/e0EjpeKBONj2mPgZ/o572sp3kVr/4hC2APv3J9D7Jm9aRCyljpCpI52Tzth5
kAa8ifAi56Acfoufcz0EdFKOp8Ru9RNJgT91NGYA8wl2O0V6TuPmX3Dm/w5V/DTqJF9JB28dl0Rf
RVRyVxGU2N4ab5GnTJqbFa1Gcx3AvRV+X8tHsfiaPty8Ov/WIGFxU0lGTFXlsuMLHc+TltGbc5Nd
+ycmCXEeBqjxsRijt9Km785qsoOydeLZdLIcEzckYR3uXqqD3jODk7ZglbbGoFrrrRSk0XaQJMrG
EoRBNOU+Xg7MLkqBh1TyZIg1vtY00J2U6SD908jEEGzGyEp3W1jkP9Q09gfTAuRsdsADnHys9w0h
0KfqTQOWCZQs5LDurccObKYd/nVTny64ixl4gHZzLO2nIIKRUAH4rFGDNy3S/d7ocjKJzNHPeq5h
INMSYBsu9m3aOOeHWJwQ7/YyHOsydpCkY32rVGHAoxpM8yBl9aNy8K5Hg3iGToRMPsfhjVsJPQD0
te8RQ7JrhzUdgGsbpJhYtzZRs1Wn2pmR7PwlnNSRcSayhYbCNwz3kknimUy9sxHs6oKGQaZ/PVcu
A6Mxc9CGS0rmPBNasGTv3PETkVkmkwhmrxV7m5IgW6uJ4UmIklhLvw9lWlxpjEu2WsF2zyp00cY5
uRtGeXfM2ngbM+8v8dV+28wJs+Esj1jTGbVltTEE1MUknOAqeoI0cnFR5AzXyu7+mdrYu0glvrxJ
NgTnWAbhBaijCNtzWdUTNVfExHAgnvDl/dtBfmUcCLvHzVt5ep1FYpc7x383j3SyEeJb7Zx+apgn
Ed3077YaxbY3wolvxrsoWpGpe4/xC6NC+Y0GjBXt/8vKdQ6eS03amr6O81IAbYAXyUFE6YTVEQKL
uchwOWNlFOP4zg8BVdfPgooBQzsvjFQ3tqjmc9tmB9Ph2l/EnOwjEgcvbUZFKa7+rI79uiT5x6KZ
XaqciASE5MLNVnQj9COpQ1IJJ0HnCF2xTAUINKtoVGwB77or6++xXSl/QdPaUYdi+jnB3H2YQdhM
SHcQmLlEef2eJClRS6NO3wjqOOfEbcRxgTe39obEz4xRLlV6y7OkIPZ1Z1LpTHlpNLI7GwaW7nGw
bsmsfQPYWH4u9LjIeQVJoivDzh+eyinMo7LwAmfcMB+vU0s+WYdxSuwgI0O89YxMo3Ro7ImuQ2zK
zeyKaNc+cVZ4EBocOsjM8D0ren/Onmkkv4gajresW/G+a91HvKT3uivE3hiM+BZXLJWpDR0rjj2b
Gk2nvoSTqRjpEGUwyBT0Q2UcokQ+c3DXe3wWZKl00soRlzbf7COTX0R8GavJu8fUUTLZiUaf6am8
J9n3IbIoAVL9LyOF8bEYXXsu6OL5TrGvKPs3SxvUM+vgfNRU7uTJsouFbWB/yEOuSM4/FpLcY2vV
ygrIcBV7h5kco5qqe3jULhb1R7f+HDe2TOA0HntuuAi8Wml/lVLMZD8oA4pBo9yx1RvsOYzT557m
G29K02PuKKSMkGUGiVw5yXtpDIgDE0gQg/Ml3TKrb76vinueANZqa05G+NjSPSXKFu0/jX6PXAS5
sFanNh/mHwiTF1F92fQDAR6MHnIeFoy2h9AFEi3S+MdIqOxH27FdmPofms/EIRKxcdVZO680aoKM
HLhbxLO4UgdJADDuKxQL1/rmNYOObxxcOFNaIGJx9jkILptN1E8+XwyRntWS0/Nr2pMK1vDvaggM
WQsKuMMP09nddC+mYs8oIWZVLPGN2ATFLFIiHk7kA7s8sPA6jPGpp2mwKFRzbruFBvy7VvW8g9B4
UY3R37TRAYke0ufoxUjFS3pcpEjfRAcqB+CwfchqLb3ELcz6Nhn/Dlo2vvWmd0zivDxlvYFL3PF+
u7ip3qN4KXZRPFEMBbu4zLwPsTByiCyHbiJJrsTU5vG3/xLkCColOyR4A80FI5WwK3A0QwKGeh0v
tRqVtATIUR11eLS6DtqqtueTHFBxsgbjN4ya4mCgAW6cRQvZx1owxr2rWL6b6sSMdjwV5QCb16lK
/j4ZIJR1rt8NTzf5qGEEnDWn/zOHs/5eglHetNnwxqDPuwswA1uRErUYC1sEmRlNF/BZNxvvNU6A
AnoUnKvAzQ3cKSAYrX2+OC1Z73qkQVdDDzCbZ8VvO1RK3B32P07UJoVSdM58L0k9BEmunWqIzA+2
0UcTMqek2RW+8nroY3Eh4tQXmJOYEN3mvIWPsdrExmc/Ke9s2j20TafSN9pQoy/pXOrByht+7iI3
WaaoN7nHAyJ0p/Rx4aoDYEAUnx7wLnFy+/Ya6bRdKQj2McTtZHcuwrwhE+Jhm+oXgMeG+4ck3nCD
OE4RXsHGSlOL/58WjmHv77SKvcv6gZExO6ZjdX09XMt/ziUiQ54wzEsDTmurx4yi5boLN1Wy7lii
/t7QCEc5ZVHdzHH4nCZPHOQy2+cWHRGWM6MCmqKvQ1JxsWBwXp061REBlsweSSfF79SEFzevR6Fw
FqycE+Gns+vU89bJQSBRtqsujpR5ULWIv047MOSAD9ZAwEpwr2wZGIorFEnPp5uXzNg0Du9Z22KG
4ZSyFixZs448a0A3ecmWVsn/pczimOsKhNQqf4iRrC7PSMRJPbdu80rNtivYJx475I1+QDJzuAsb
RoqXpJYITwRZ9vACuQtwkW2FBl/J6KEIUdN45RZy6tJEC1qp/zKBS5tTzk0xrMpTEbe4PMbWo0dJ
nj2RpYc4XPLj5LnE+0UL8aydTrJMzEO94FGcNOCfTRnbX8qJ3hcLcj4R1NnPE42z6uwcKs+CJCpo
QiBRdPA640+EsDFuIihHLz2ZGFqOF1rTDqPriK1jrsG80ZxvRGqglCcRjSFp83DbSZ4QMtpjx2K6
zfvRO7dFeyGsA7nSqj5qJr951MgAQWYdpxfcbPptChXpWS/6QK4gDXIWk2BcS6tdrXG2YWkt13YG
WtUX2ZPShgCwJoaItD+MqfnUJ/drxLnxFetxdLaxbzDuh/HYuEBNYOqog0ynAj2MIB2tGXRlduWb
UWqwy6oY9krR5w9GF53v5ZP0JU9/gFWBv0UvT9JpObe0feqPVUNYJfNgiHpNx3cV/dPbXJSczkr3
U1EdTLv2qY0+l2tFpDVhLmHYX510Z5abxsbGUn+JqUw5E9A1mjbvcD2yt9GZjgtC6QFjmqR6hFpE
g+XI1xmo81sAcz16xw6IytFrGPBanTGuoDnv7vUZkSQLNmO/HrDtcKypkU+MM0FXfxR6/J9kzoQM
BKfH96zzww/xhOGsFKrxDZv5+yJvg6k/+srOLkDi1b5oygxPkg3Hm39JPLEnNLA61j0jguOzm5YB
FoSTB3J11RnG0PuCGOFhjvkdAlP0bnamvuHyBtG3Xj/NnpiYJnmBFM6P//5KHiI/zBp6x7AFuBUI
4nbw08jBYz2whTEwb/flEZEm2SIOw7x2oyrQUhwOryOgZaEbwWFGn6GlsNKpkFs1WBOe646xjo19
ZbFPy/q00Th7XtL62all2tv/vK6ALfHxiz1k40UP7QzmDaNEJ6q/pnB6EF6OH3O7GsAZWHKCs967
krNHhPxppDmevBFReaKiOHNC85boe29ViomhBRZEno2dAOZqHPiEpuj1Z88VMmXCByMyq3alrGZ2
2LLZuqv5QXFM8M2E7WcGPq9npOtqrfmreJzIEfWMzuvIOORVduTRni/StDCcpNnjVfI2xISzK86C
JOz+cKaIbq8P5hru3qJ2C0YWwDd/Ll1xxS7VXFS/LU2QU11uvXPwOljt7D3GSveNtWWR0lOHfDo2
CTD+SdCWkXjQkzhvLdx5viZKXMzrSDXleQ4iLZp2c40HChhC+mY7+DLSfODdqFe7H55FO4ufE6h5
O0SI0/McAxv77A9kZWx887Zw6vDRVMYfq+Ws3rmm2DZIrRu3DZsbhFq+IDn8/K8fXiONj5UwDCBH
wIJg9uSL5EKhZfkorfBLxKZx5eRLm4Tb/A7x6h4io4rhtfXoIiz/W0ur8Ss1zYAoTVv5Ypl4y7NV
O+baYPH1n/PCgRyyIJItkQr4z0sfiPPvRWPuNq0fjZFzlKt6fJaEW5XVY67RPGr7CpjCFMBvaHIK
j32sTQ+jwtvsZmO2mZ6ga8IAoQmssDAE1DxHHpkKarc+4W18aU5Ghuos9NI7UEj8dxL1H9gQ2t7F
crGPe92+gO+EIhQ29ep47WDEVe+t4ehrTG/6AyM5JnUaop3NHXOHwnXkJtHkuOP+EQXL+pGsXi/R
1G86V0wM+IuGopVEXwU6AbH9G/48YvEJ+YHF7edDh+xKCeC4PJ2UuHmZso1I92uWc8xgq2oP/8Bq
sa51+EenVu8qFYuDsX70pqwW7O/xRxoN7rGLQs2HiA5zZu0XfH2IzMGIrWn3CMrLPYbFyYmsHI8v
42KCNLqRcvROOEfUwRyo4i7WdTRROqJSwyAlH1z8zpQ3phxQ+AZd2HdGojBglzP+QFk9TReFrI7f
Y4ujeSL22GzlzbL7+Nj10FwTxAZdRNM3G/Vi63VmHEjVg3DTTc83Z0XbO9KIX9Uj1olJnvvFKfyI
Rj5aoyy0Hbf6ZHo2+bNuUQFAhIT4uvEjh2CZKDc8TnZdHKHPAhsdGuern78w2v0iJGfhyDHk0zMZ
v2qqd/YahSzXvMO5PAPMhsrIJZlt/rM1cWiUjGT2TKBtf5CGb2DswtJnyWcxIkDIcvLhoxf+YEjg
r1M5n5cG7VuvC4IjXsNovhnR1VgdH5nF4ZM8n7OdRhLfE/r5EaTkuhB55YVEAHKJtwDDtuzxOujW
s4/y93yJ9FMnoA6wFFd+imEOY0s8b6pu1O/aSIqTSqrPxbHutlWYzKi6iTZCeA1KKQxhA/wWirPp
APlhS7M6peh4IFE+OGXqPl6ezKfe1MSvhZehXxTtVFwNeGf1ZeMYWnjrmxGbjoqTwJrld1oaxCeS
bnyYqXDXQs0KYmgPF9L++X6aARGBgBh/15brXICpj3TC8vXWzvDvmPQ/xsbydoy5gLxa2XTlJLED
gIPI0Vv717278QQM33meznlr/SS6D+AAusj3pVzoJUsbXFZW+DC80ldW/tOhCmij25U4jYlxZ9o5
v+WLR/NXWR3bnn04lMn43kXW30U45rvEiISTQP4tsk/yjt0FOn+4rwz7vWNKlA6rupS6xt275rlN
8QlXuEO+Ls95bIdkev51oTYmmrbnAfJgH3HJXYjtbqvMnvD70N+oKc08zejce9bKDQRV+8NdRAMC
0ZB4ybv8TJJmOCD1gGwWysKKPv9ieECxDYP8zTTh2NC9yT0aKRbH1Zssm/w4cHIwsgY0ZOz6rS2Q
3tVUnlLXBWwxTYnfh0wP1cQ8gz18OjDxXItewvnURstjgv9yt7EvUaeCPsfdZ9rXTaa/CYxsFA0N
MdcNA/Pu975Z3ZseVU6dJ8QzqfoPs7DWgjdis3FUOn6V+2ADa4pIy/kzthrFo7os5yWuEVjd8Emu
6zNbMn1nGhV8UJHbb2OBwsKd6WPiNBHEkEWKdg73XhxqN1jGxvZlwcnxUd0I+ctPJoVWUCacRNNu
vvE/7jzu+BmOAEOGQgynl3F97lRgLZy8i7lL9h43dvgG62V0sNvxYn8MsiouMZf2y9AxPIwmGo6J
DegXcxoa8HVDtZLcNfrlWZoZZV/6GEsOLN1b4nqLD8uACt5hxnLg5jb1IQY9Uq8HtV3IjjCdPUN2
opohQnLXRqjhRUTWoWLeHfx393JZMrIEXhoTzHCXZoLf6aTLuzdiQ+BnpGty1z6CtL6HanQvhZ61
vpiVDTEX3KbUIm7nVjY/XjfhhEA8msonv6EqKDrjqCSEAozHQOl7duFhISGxZKs4m/Ue7dziWMwR
noiSlESeIrjnBLs3KuOu5LlUmK8fWPacg11DFHHCSqfrpZuSANMZNptpPDdcjhbpHcchbu74C2K6
MrwfjUzEW5lFH3CAxrMY2hZwN2vB2OFFizXjEx95tzXs5ifFyRld0a744CionTwaIQh0ASzLpVvs
i26C7WhRHW+2vwAvZ28S2PHW62l3dxZnYMVwxFmtH2UEv2eAJXSip5He2Sh6/2/7Le4vA3Lu8iz8
J5JSh3oUUT+8GyRk907eZ4j7HKwjqOEb+o693WgBBn5NbLQluplKC8+lSwYeN/kp6QDMaOL/KDuz
5biRLcv+Stl9x23HDLT1rYeYZ5JBUiL1AkspmZhHx/z1vRzMupWpNMvqfoGRGqhQBOB+/Jy91w7J
yg6ptFsyp05Tl3YHI9yCp9xbSpPWohBbjpVDme7jGEl6aHr5YfmqwOB/KAbSmLoKJivqTfopRVd9
Dajmcb+3Nf1T6tq5P/qN31x8J/5CFru310a6j6i+CDq26aU0dddeW3UxucnOqu1Whe3HBKp6Z04d
ooJ/X0LHFOcUWubOjYmZXPoMTUrG2ueXy/dIJQYc5PHTBOt/YyFaeIz1sHlIMbNUXjHdnLbacIqz
D/kgvznie5/q8S+D01hnoyrFyq3pa5hOzck/GL5WYY1MqKuYpDNPLuHAfJ7Y0r5WyCH+W9XIasrq
g6ymQRVt9K5zcorWPfWtyWzWAwLQNx0WVt/OUxZrRBqazVmfVUulm1ckOWRRfw194s2GGuQTewUD
P1gmt7jLXjNdFo9ZQrBcx0jid88LZULwdfJf0KM4tRMc7H7aR0YP7kBdcOJILIGDvS3yJjkUqj/r
U54cJyVGjS3P3CHG+1XXaE7AY98agcEhOJLvVULbPGK0uTIxUYiiusQJ9cyiqlDtMQG069yTSOID
4HiluNjklCNvuJ/gujQvLvkx4FUjwIIwgB5MCzHbsEEqDiEoD8TjICv9sU/0DZCdeQ21A4a7NSY3
M/SS2/KVBpF55Qymd/S6K7Sm+imClXW1wPGnU8ijS6fG5bNGJ6vZp84khnPtley4ms98Bo/lBcKA
jteTix0O7D/CQNnAMlNZdnoaXd0+8pCyyRKHp3FgunEk13iAbZpPmb9nBk1Cnxk112KQryEHvikZ
sZr2tME1BCHwb9LvrRteme7t+rCUjx0O5nNsdj86n+cqNiqG84H+QOQ4kuVe93fcf9Gty+roZozu
JavCe99p8TGjZ/E8ZCHdMw1o2ZiAbK8NNO9SeWJlhrCvEk4IYoVV1IQiFzZ+uuk8FIGRql6t2clP
uebdqoBUijSnv/upXRMFTipIb+GabaL67jK88PIqPFQ45tax6uOZfvS9IdlrH+eo9dO+uOeJ6JDN
yzumn+gIULlelbaJlmDcy7S0n2KmZEcvYQxQZZp/QHc7HjAR+wCGFdcHwc1masim0wM+vcQuLsi8
4SYbxnPsJU+w9zyiVrBcLz3WNkjEaczyaZUVKccHrQlAvpBzspibZi8aHlEX80is7LBpmHFq8t5C
HDoNuajIWenkDoYSsBp1PNF7j2LBQm9Ak9G+ZpUG4szkpqDauBJzyv4yUiJQdR0WMY9NwwSmXB6i
e3WQ4jj9fB3y8GPCHsOR28sfmT9r289NzfYZ8MgM6ntKb/U5rAiEmRuo1WZHpLnHE43ELNZd+xFj
MPm5OL4yAkSeJZDfbsI74Ti9eWlNdLw9ftvWfE1xouz1NPcultd72ENJDmm0MzMQ/SJqVng8XwfX
5VTeJxd9MgacmJq10xjv4jeZIPE76UPKNPTAgel7lcHP1v1hwmquLF2xjgnT8ihRLXt4AXrP1P/M
gYFIlYrOymLvqjzvEISw4V0adiT8DuV+xNzIX+P8W9MCZjykNDX9M7YqlNTxeJ0bBauHg5IwlT0n
iBLOvVWFrP3Ec+YCbhOhWEZ77jj3YafUTyFmRIbytfwSZgQTSaljM0FJYNXtBOoqQIyBdnQAOli1
V6+a22ugLk2FutlOScyiqdXDmiMmmOzwKt0CtttYdumelouhvkpB7rORMGVa2WX86oIsP1Wd5eOn
JUzUDttDFE0fJY1MGAwxU1Uf3vnCXsDDOK2Zg73Fue0+ulbmAMhFs5npES3QMnyxpFGeOPZyREHw
RjKOulVVr9mDJ1TMhiR1iLiiNlKFXwjVJ/OsmWgcXewQQmvXNiF1yJyNfW3HBIfp7qtdDzmmWPFM
UxrEl4uShzuHLKKJckI7yrwZmRgSv1urpdYPXf2JCAuPhN1hPrSxp6+sSQfgFBMSXFeSebgkN9Dg
xKd0I35QvLYJtFg7nMUT/cRLaLSHxX2JNxTWDEN2CO8q2DfADI+yT/uWkYAE8mjGCsCqBqK9xkX0
SBjiHPXVYztHh1lm0zlSRanTrIksIgi2tJKjZhevwpbtkdZkfcCtTtAt+X8m/s27HTV3DdznetGa
Fk3rHBE/DPfGJO/EnM86JhV0iOBMUQnuPtei6Edp2e0j9oQfcq6iM025cC2s3t8HEZbzLJbvQaU9
GcxHv6TC/YWNx71x4nyQiIvXRSWOPQntd/oDoGpmHC8d3r0BUROLREu6AQXcNZ7xNbN/zMec9B2K
G5qKdNR/jI2xizR5jGqp7VEAWWDfvfRQEuznsq7p2K2MqcHZOopVv+8FyOUsbrHnKTnZ0ndrE7Pc
ezaMJWu234o2yZEjdKwXmNy3NEYwmKJhPYRDyY5uY0dcqv/lU4MO1GxSX1r7Npmm+wQ9r4+gOhqO
ltG46F+yscTi2aWPSJGxxpUjURRGYR4CljyobcH8TmLBJXJ07QtvRblb7h3ikMTsBbR8IZR6DAHG
pvgNzW61a00XfWlNM292+sscawdiuecznb0fMVjeQ2VDo89TGdwmBfbpBuQmIpPxkWJyz5vurlAk
trtQ5t5Th8Zb0fYHWtActkGfj2YZPXeRg1sa7Uzql4yS+qa5l0P5axKg8W5HpFa5sXH0on9xpnRA
0UYTztadDvkEZ0arc+xVC+DycVIr8KcqCKH5j6wwEWmWBlN04dLjjtzf9A5WemuODem/w7CLMPJi
cqneGSwURz3Iy61lpNGuAG67nzD8ruHkTicxpN81LSPfMoqAL2v+8NhhX/UsjkEWanZiuCztYsI5
XFtFx6o7qNCJABaG7EpkY02ub3wTbZST0v/KM0yotcfmXvfk0pIbU5MckzdQyAyAYwT+ZO3FnXiy
tRHDUcogax/2g3aQShzYVIlGEVFEJ1ExlFIwZFo4L6kdGjemIm8pOlyCHeI9dS7iwdTSzwt9YQ7Z
INAg3sJZ7x45O6+WDbwhYGIttFxgpK7wfzq4YrFJXE09hdyNyGQzgs4gnuXQZKSiG8Ud47O9jV0Z
nWq14nbecE5yb8QyghreH+PkOj16QcMIQouTs+8k8WGMh7NX9Zhn07rZAgbEJy05PRLSJtYGoXY3
RmgKX5U2qi1GVdoSdCMSYtCWGdxyMQQcCdMd1Hz0ox4q6+5Pvnknd+rVIkChmhxG+W1/Nwi4FDob
AsEr6eHT1GTLlGdJs15sW3iw9emAgWFsR0JBWqy9hvaSB7F8mZhLz+WwG3IrZnROwK9J2XZJdSTf
lZjCfTzBI5GZ+CI8ae8Ht8d6RlecQBWf3lqpPXtVLE9L91QYWgGIfCzXsf4BlHrLUGx40xD7bkyo
j1WjRiYsEtsQfyPNmVYY+1QXN+Fi1tMlFQknxytEZxvZUf/UZxrGIRQfYh8E4peifxowHD0UDvzg
IQfWvOoZbLJdbJMO5W2XD9bJrksyj0tGbsQOgHuGNpZfl0vp+L9/pds8rFj6L1nbCvz1fIYy01GV
8J1utwQ85IhvEqtrz/Sk6A0non/WZBrfuqZ8xyLCtvar0ZJxIy3+RkLJZEYGLjhnMi4IgXcg+K1n
z6Ns7zIbFYt0MU8OnrxXmgTkDBa/luG1YHcigxB5OgeUlSGD9m4z7tqMFhQSHmE8lGqBMXEzTuC2
lr6rmIXxoIJMpoYuQZuCRCx7p/yas6fOJe4gjIiU+46DEjdHzn9ZLguwe/mKLhlGIh4kS/V5l9o4
Zoa+NlIXzTQH8iP6kFe7KsdTMGW/LpMa22h/zc3c2i3z2V4NaWPDQTaUMD+jMfgUAeM5mkOD7VUd
JeZMEr9H5uu+q4HGNhNHVM/NvldO/ZaS93yyFLsjnuBwlzyFB2XffzA0FgUrQowz+Nfl/70owZaL
17g6uxSvbW5JM0X8p5KVtplqVtkthly7okEhgmgnxgF4btIcAotusVm21nmwMUAQ5IugnDVxdPtb
OQ3mrgRcsv5cNl1eDsiQUD7IgRFjCKymnXjP/dZ9lF32I2JAs810GyERsPnSr4CG0Ai+ZQTxbSQ+
Weo+NXnNrfuiyUSP+F8rcg84bZGG24ZRHTBtMYjKnUsXuu6hEtUvs59tJJGXT8LwLj7n7V3SiuRI
YP275Uuxt1MkYfjI2DBpL5Ae0+wY3jKy6eK7673Mo66/Y3FnhA2fgBAcgHpW+COQSQSiFghlKI36
uaGu24YMdgE8JKjYNE1SSDOL+vzvS6vbIzpCUdG2P3JGAxWVrBnMwzNUJUQIOvlfuPnhlXpVs/td
PKCG+aI/Yrx6XayLxPwCCvembue0hYU1ndpycvx6V4UlpW8/HRe/LTCKwzT4ASZSFl/AlGcn054m
NR4iP7dD5Yh6lzA2upYEs+1Ae6QMCID2KwkUC0hQctZKUlXCE7IQFwhwDHFext3LlFZN1+2Uw5nL
lFpdetKjOZmfYlwBSFyCJ8yW/cX0syvKPbxY6DdXtTWku5mY9I055ETndaTZ6JnzMpekoXPb4FtR
ZmiMS/ohRyOmjswjBVaTKAX1EF2r+vvyJwAe1md0pSvEI+WxIVM9Gz2Wc17S0WSwdOr9EmWQ7OmF
W+4DwYS35aEuoTWtptQ2D8msM14es3lftN9szUxPaUtYQN2PpPZ1vQYiwhseAnP8/cLNUmyHdkIq
CPzBFTVYk8yfVhblyRZOi39Z3ORpCl0TERHfswGuy9jizFhVwVeMfe99XtdfhIG4jI7E3kZZiRPK
cm6dAsoM6tJ5z4HR5J/IihaJgjprRmj/3a2OB+q8qEJM8QVg2DorkXHSlHjVKvsLL8g7EBZAO5Yf
cF6+cl10L0aZEl+ixqrLxV3c5eRgmcIrTl6bKe2WQnQMBA3USWzsadc5p+UiIhOBiTndAdfR8FZD
UDh1vwydpOuhUTivdN0adkWCgU5ZJkmqXpOo05JPbURIF5iA91Pw0qJrvEx+nZxcTOmf39HV3CWV
RRsDpMer3ZMgqZeoW11ZGDui3dEoSmFexWC7R8vRT4ZGu2Bw/F8df8bZkHbFIbHMbwyUza+BRuZm
KgFiIW78WEaiddHeak9Ox5aQgK1bZAUCbUalqfOEiQ0DEy0gp2MqkIEw3tim92D7LYlC84TsZ7Da
HZLujGRpn7yYInmPKmB5ONIYPwchxFYru418epcuOFoN9rSYmOqNVjOrsFkz9kBeYc2TY7Fxk0Bn
wEAQo4ydcEPUzXPSIS81ouy7q1TXgSiZt7LCSSvYpdyrK2YxL7FgYLOsBmXdcnuLlhTWVFOcMwuq
LMrq+/K7/Dz9toxLu8mDgGaRWKvF/YxVDvEuS8rGZZ637SuP/h7D3+sQ6fnO1jGmhPY8PPVm+WIj
+KkSq7qmJlG6niR9kE3UeChBwnvfZyRd9eTab/jQHsSIQjLt/elbd+CJxO5homwwzPHYpzwwXkTm
kBgfMnTAVycFHFYJkUHdaZzToqBC+EG9rVr1QCRcOjiUD04W4dCyoYHbaqvyxN6ysZyMbsfvk4gR
+xMWuSk4NA6sztAambeJXsBJycTV05lsSiwFBbj7qXPDbRg4bxmNGdC7uKqxLyqJu0NQ96BnDzbq
kFMovXvr0NIIfNCelim6wyJRleP0zSUZ6+QN5J+2KQRxjbBDS+bTMR1yHX9XQ2C3TXO4s71vNdPg
obXllynn8BAwgz5UQYUCnBAu2qTh0TUIqlvoVUjQ4l2V8hnkQ4BJ1c1zZfXsLiQH8H54hM52Y9rD
HWFsm/VoBvywHHh+kE8xc4O/Zuo/hG01Z5pK3S7TGIBqZfVBT9bfuIKHLiHtYg/06Rv9I3PlSnZN
BCcDWb3GFTjEekgmjtclhig5U9wHIIHqcd6MrvVF+l/p2LWImeWhGUoXSeTonid1Wb41U+q+0aJL
7OHjOvoQNOAMJfoTmAT9qWkIxHOR0yWaLeg0hP6zT4uFKs6+dIP94Eax/5Qarf9UctLzA45Jvk+o
TDRr5lPuVeiRQc/u4tkztmHJAVtyykdvZZALou4im9xanC4wcTOk/xiBctjRE83LaYbXtHcLM9t3
PUW/mE14EMr0NhV8QkU+F4dRJ0UwHUkEiZXrG2Xe13FioFWjOViJaTy7nQ9xvel2k1obmnz28Jqg
vTQ4/a5EHmDNIbzzElwSWMlICt06JLmH1tsil4Nqu8rnND8tevnKtRAwIvyJLSdmZjzxpnXissjH
x5AiM3J8pP5RtluOkoiKVbKwpOfVWnccu9kmjQFuMdVKLmJsLhhhNk4F/VuUyYsQtnnGXbMWFQJk
JI5IKyDqBT5zDR3Sf6HMhpqc8p1fMfbuyDibElfftoHfPAUq3xHUbxu3d6ava1ym/h1S0DauMS9F
j4u9vpJi2qF/fCdBJcEiwIWurVqUVdmYD7Dtm/gh7Cxx1wx8BqbVwNsS0OK5r+k0BIwNiWw9Vii9
2MMH41zQgFovyu3QwSTsTrpx+6xo6JW9RR3JPpQuOB+SfRu63puhpdsxZd0Gv3PNgg9GDEyBghnb
ooheyEtauSRTnA3kHLRhPLhMI7Qtt8Y9xApw7lJzeEDHktJYLQMmQm526f1ofNDK5NjYjDwXqSjv
7z2co3BPvOWt1T1jVec4r5fi24fue3ALWPCcubNrpE2ghRv9ZPWhy9GwMJ4s5uHVYNYwTgaDcb2G
I4gRys52TetAVHF+Zp3TtsTPZXZyrIDAY5eMnJcxfXDmEl+fkctXoYn2ODIIRYM6y1cPlfDJRq24
cny7edWr4psr2PXMym4W+fvaJLzxTJd1a6YyupAgsDIR6iMDl80m9BE7WBjNN6NP49K2h3qL61cn
w0AWB3BrYFARF9F5YVzoQ8YLhbi0RJOaEu9VrnxeViWQZKYE7dR6/Og3YbTPMp9x19jaKE4h2Ps5
xKsqMpm/Ot2OYxozRpkfer+yzzn1GTIIw0H7EVU3o65x0RK7/TiZxZFIRFNpkLU9NQJdVuyfoI/W
iZ7l0CYtsc5IlatFq8ERMEpcPsQKddwIjyMPw9PogCGFH0ksjeI7YmBES2jU2AHK+JBI5i3SVeth
GkRrl3brxCQCibHzC1MmzCY5+ub6ULr6GctGcfR1IOK6R6Cqg0J7M6q1Yrnw+kJSLYmkyVWIB73K
y8R81FQ2gYJRDAe9rVSrcu4lKrGVfGTsRwO3eWsFpIRq2PUY1oY5NoS2clYORuBzZMf+afC/lgyK
b8slkuIdggImUR7ksznExI+ACE0n27n2irZgJJx/65hTK8mwVFMT3UeRs7FlRalkBfrUPNKPv5V5
U9+k6v16EWBZzwcJj1+4hsKF4I+mf38Lvs22Vz5Zwu6ObPYrADHfjMDTd56BusF00vGScH676H4C
/i4qATqZif5gVk9jblFKQ6z9QoNoU2byDTIYbXU8wOHK6Aq0KLXiHwXxK+IQAkbmjoCA0PwIp6qj
BMpLrC9cACGmCYXWUu0tF1MT46EhhMpxkCopPEG9DMWdhCe2ljl9yyJ/GofsYbab8qLz1dPyS7Eb
/DAMJT8wwi8ENLT7RdtdAy87hxqlbp+Hx/8eXXBLnCofBVY2JV9BRQCfo3V/i2WyX4pnoUAao4+A
0wTX4xmoApEUbVA9unz2+nj3zXXLueh772aHIKr0d7Ktfg3a6rciLW5dRTCDHBHiIWKd3jJwIDgL
qVm04YrkL9tknUsVOKGS0WqVqRjmJaEeY/yWy5SxbAu8nOJ/Q9WQPOgj0HKzMe8ZaSB3TFA+6a5a
QCtHxRf49AIlfS5ROApDxAynUJ1Su56bo1GLdN/OQNiFiLrDEGNh4Abxn7FwD0+mPa2rz+9y/zm1
8FCbOa5s0ahv08pEGsxTu/yFufC92zBV1+U3I53JTy7qX5KsDkACop71yUeb9m3pKWTYqMhGZJpE
ZWY8zGn7y1jpfY/YgcHR718GHpQzn47k8otJMOV7I67egzTwTkmJhcCNCv8EE4KwQT8Vex0H0b7O
KQUn1EKDy7HZE9jRBqZqK8ecYwAGkXmg128NQ3rT0KjeWuk2BqdNqgnNbaANJULQ4P2v3w6E/mZ3
sX6wZq9mnBBl2a2IOUuVAgHd8hOWXwtjh/zPVOHzco8AFja1eq3pQDNwbo0oYesSpBS6zMvy/XJJ
surBjKzukIrq+7QA6WKDvDxs+KjTrHtHOUcrCrbfctcP6mTcqUvjeW8QK0Jkc212QFl/XU4kduVz
LAnm3y+fp5RMbz852v/rx/i/w4/yd5C2XKjlP0pibtCGtT99+5/X593L/1F/499/4s9//j8P2/v2
b//A/qO8/ZJ/yJ//0J9+KP/s7y9LwdP/9M22oMiYnroPIDYf9HPaP2LW/19/8z8+lp+CEezjX//4
QYB7q35aGJfFn6Hs3h8403/FuLe/ZNNf/vwnxF33/mkLx/M9zxOUIJ4HAHz4kO2//uH809GZN/qO
SSCU5VP1/hvhbrn/FL5tCNfQ0RvbluP/G+Fu2v9EueAL3xGODyXMt/5/EO46/48/YLxd3EMm/VZb
WBZlHwHYsOL/iB8v7bye8bHhMSsJ+07td052AfDegaDdcEYoXnCzueYLeU5u4UKtzdGXZI6zdzvr
qydQhnbDc2PN7BfhhyQKe/2HN/L3O+0/io4eRFy08l//+PkFGrS4DYvhBGgUw7EcSyHd/8AZJ/NO
BcOb7E9OTwKhZSRUVZyPEqHT4/dIcy8NyLsrXOXbPpCnqEx+yCLrnuOas1aJxoqVh+hYkmWsE93W
YA1OzDiWlfzt71+p/WeSO6pJXxDTiohCN10+O0e91X94pRm8u65lQf0c0pSh+w6Zc8Q0Chwuajp8
omHzRDI0lCsIAV/nAJUlVTYzocHLyGEujYMO4ITYPOvIx1I82Vl2sIaZ1L6umr7hqzwYLH0S+I7r
2KgFTATzlYnyu1OskiSX8K786XvNmSnK6CbACKOSwhZebDjEdg+efBOWQwFZJ+3OFenVxTJ/JjxL
29VmmEebvGGk4WpMTArMxoIgu5Mc3d8wonWPnzLxghhUToP0GLWEHmOdzbvlWNB2Sfc/kPHV7f/H
W1O9n76HFko9OQbAl58++VkzKr0dWA2rSnsYOhzw7DZA00tt3KUeosY48I9JHRzbiX2ZRuHLFBXJ
IdH1bB0kzvTE5v3295+x8dPjwmsiQsDDUiaEY+rC+gkeDzZFdn1OktXYCormNoquOS7+3aAThiba
8r0drfkR7Axtu3hwkHhZebuPxwIOToC63PB6yjXILyeUWccSGp43DP6blZTY7rryR1BZzrnFQ7T2
wpxAmjkxVjpDvmOH9nGr5xOhbQomUuBA+Z/CEf56/+rEupmm51jCVMvCn+/fmkIf+9hEF7G2xseh
0cZLMc9fqnFub0ML96uAA5ERkN6n1W9znULJVRbNvBRfy04Xq79/q/W/vhxPNz0eK0D9LEDuTy+n
qBvUsaPoVrKuvlgeWzRViBI3hN9JScSgRjBOkXfTqxf8Yg0aNiZ48LvCbF1G+Axv/v7lqBiG/447
UA+3p1vC9QzTMwyWo59uRn8KHA7YSuHh54DKol7f4uRFApaK/NHSQfSPoXX8+3/zL2ufbrhsAa5u
qCfA57778yeC15W2iOki5cTYrCltdWnW9Kd6C5REO3UzNxV5BVGMvYP4zf4ZpTekfwPhYJy92VmY
X5bOXm3pbwZcmmMESGKVO2h6/v6VGuqV/PHt4ZUa3DSGyd5kuab/U4pFMelxgSWLPHbb/EraJAex
UTevut6/ywKl1UowQdszCDUJ2kw3Y+gHd2dog1PSde+oCOZ1Ia2BdGrj66fo087SeZt6ijaXm6eO
eeyNcuvuKdwE/ohTAwvgAWH1F38U8kb+Dj1Jeig4KFDp//1/zrF+/vB1HnXbcQ1LRZ6oTfvPn0NM
QtyYmi0zlSb1j7Qs9kNrNo8Z3IFzGweYjyf3JciN4lmirAHBHIRATqsPMeXGk/q9scJQAoFWO5cu
rhmUndp2IHFnK5u2fhR0jTv4iM9p6Xx0eHMvUNndTaQDP4H8dKIJixjBbrytr5Vvgc9gRnOSb0Mw
yJfeA5gMIzPIxPjqC51B1KUZYZ/k7uQfrA4EKohDyPX4Ik+M7otnOlE3RoTuQQYGOgODnPfeZvgc
ifp9kRekDr6jPL1qeVCC0gDFVFupfqSrbr7k9pU2tvmaDRIKrRldyxzf2bIONAFawGImkVbqQ3qo
5NCfPGdgZ6oofH0jqo6cYexnWgUvGEz8XYbwj9ahb34Vot72qRuvqrps76ws80MSVMdRd4xDVSb+
ZtHJV0Tl3VwDi1bKyX7se7GbJ0mWBGf5Q2KPBsyYKLyizUWs10DkF/zjR8My8T7FDx07N65RL7xW
xt3XW/PaCdbnuCJAGxYuzGszsI4edoNt51iA33qyrb2YU0Gvbj78IyWotIHQjFS+tIbLOYWwissU
5g5KPUurTm2jGQcLmDcG8WA4V5PxRhBWcF7ICn4BbLFWOi7DbvyH5VLPo7/VAgqaEcPoJvHHzVgV
4oOi7FTYWJRCKJNt+ZT7wiMdlEF8ndbgJQMUpX3tFV+MpnuQXUhogMEKYNiGeY0YuPOwtZu0hVPf
m/V756GIBBEVXkqEhQkRtGfgHDOfN1+Vk0T115VPbfIuBz9/kcbQAd9WCwy+q2jtx27zBOyuPtil
hLVgExuNtPot9KIRLmAzo52mNy4BTK4JPjRObeybR7c3hp3bgqbXGEY3yjboVWsO4NlegUCfs9LK
H3yNcW9gHo257t8ti6rF9FuGkULWZ2ZmmHfj6XtVms6vOeHYWapdlwfBs73wLknMI93sLEnFxprl
bVtUVxuxFEKWG7sPGtgTZiUDuPdef01CmH7GGBKA56BTt1HYR2HwCJsdZ6IKxz2lZcAghwPjyiMD
gnQ8eukKJegUnnFxBUOcwirSo9F48HWUQIBilVVN1XDLX62R8T5pXmACmoycY02+OY766kvsI3Hs
KpKEyjpw9qWY38JIgaQRO+5H5vsoTOIQc5FNR84Pbf6Y+458wz47FKkh0JtcXabITHdjkziXMMA2
h179efm3icpwLrnR19zD4E61TA6ruKTL36F83SGO+dAVhiP1wF2iRwGj6RW0BdVXyNuQBKq/tVji
kXg59JjaD8znwwbtZLmNB2LfSvrQNEFJvl0KGNMw4DbMrvXcc3LP9WGmXeGk1xkzwbox5mpnOcSk
YtljRVGu476JTiCE85e0N/PnkbavFdK7TnsbeDDvXth1z77sdoupAScIPW9HuI+Ib5PVbAfRlyIA
d89Zf9yaRvcDXSZCpb6Re+TsaoI7n7vCbi6zUaDmgh6wDgm7PgbWJLeVDlBXi54WIVtZ5N9D+MFf
aWq/12F8tGQzPXYyweWkYQ7rI+KBJU6nusQD4UF29wOR3eYS9EMSIIeLkQLdw5baE8jPQWpoFs18
xDDZ+t0h+EFQn3Os4sp9UJLloKrFOUu0b0nfD8A9UIf0tEkeUtKDdoMwYRGM3s4Nh+gTLzOMNr77
UB/el69kHg1f7Ekl8Bwz4eKwpct6wxyoEJUKWekV0sH8J/Vt5BbIRmboiW7oV6i609eKmOY7T9+7
a08TmLoWtxreALhPBFZb9PIOgvjEVaVwrQtHzYV9t2liwFNw5PNdzxl5ZbhsTOb4PbYteBiKxxmh
/rUQWR6XSAP6/YDcySJdtcsGn4YnWkjaiaMRarTCrrcaTg1STkb/akKqWEkljcOnhNWuGo4iTn+r
87lCUDC1xLbo8U2g29xAVb2nWv9FUBgdw2QwSJNGyia9MbxbNdykoTObL4Gbfmc+dK0wHK9LuyJ0
2ywq0jOQtwVwCp91DfffOIIwAQLjkGyxs0/L+MDPmaFGljl9i7WHsRtuQdk9NjLnITdktHctAaUB
7Nq5JHPEynrWwUjT5WU5cSFw6lZgtNY0lIdHmVlbPdHlzRCka4NE8BCKeAe/6dL3NNduDJgPwPYK
BF492RGaeVvYLBE7qiKOl7suw6Jk2WfEDMEWn2+18YMeM7qyOuOMyteObo4bP/enXXLigegeYxxa
jyi6250noLnhb947dKE3NRExJ9RczIM8NBpua94rzkmbLNQZrCTlsO/AtnRtdYjcUU0U08tygROH
16INrBUtrAi+YD4eTL9SydJVSm5OecYKl1wzQa4GkhZ/m9ugJE9FEslLpS62cAFNuiMGNyWTskMf
wAFQLPKitSbayKA3X/Ok8g65GTx8mgL9Wt+nFiK1vvPDV+hbsz+EN4ZiK25D/2FIZP/AC3R3sq3m
Z2DGD43WH/oyXOml4X8fKJ7WnnqLmBWYpIvN6SWi93dpCOUMzWgGXJsj0sXqGVsierYHzKxz7YOb
ThBh5oNG4KSXXwebgNOUHf3FqwMAR00GGE2vtM0nrzdyEmDhxnGZzKOGaC5NaP9A0ZIz6NEY4HTW
sxzKENrr1DzNWviK5kWuCYbW71XrDtsU79chd4oUBH9nAbF1Gx2D5kiVZzP9M9PybKgf67i2vk66
tt0zKdZOQF5QzuSQEeQYM/xglV2PUdCd08Qrv/JA78C05PcgFi/AEfKHJqj0VWlKtdok4VMem9wH
ifmKNxrAd3UfRyd9moX7jC4n3yynAdRBNgypkGJ9qAbsKvwTVDHzpqtIYelIdfqS68Y+QU4eP2D2
n39lFEqoh3uitqHgDad5nTPY+hS2mUV4X1jHvQXxi9EQ5U/t3LzELx6CuX8h1QttehKFB9v35aNh
EgOf7TTaTGA0JfudPeXbKoDHTUo0sJJpJA4kGEjTsNCbqjHjLAON5w99Q2LNb15S/woWo9gZDMKj
VV+qqCTlaiKMetOTdrNtUh5dXTFN52yUdE5jCCfdmzn6wL+L4kWq3UgSy1u2WOH96d6ICAN37Ck+
L5HYthUYxy7k4/r7c8RPcYn08hxOSMIiscFzbcaUKlLvDw0i0gfplut4/PU4PqFfNvY5Y7E7pzwi
grXxmylHgBiad6rrKNn0nky3C15quYSZu21tK3ySXfN9ecOj2DBBiZM3a4BPT7L5/xJ2Zs1tI2kW
/UWIwL68AtwpUqQkS7JfELJsY98TS+LXzwFUM91THdH1wrBcHW2JAjO/5d5z/2HY8R89ne2wYFQd
vm2dU/vv8yx9bNQ8dHE5N1MOX2TZoOuA0A9d4XQXnFlXc7CHa4b8eluxy7z993drDRD8fy2lR1Yu
0z/LMzTbcZ2/tZQu9h+P5bDwM4K2g7FOEC550YBCtW8RuKrtwYwhpjuVGwF59rqrwzbR3cdIA0jC
8h4GR5sPvYtQmSkF8/0FBrLqVcM0cff//ZvV/z6sAARJj6i5KhNUW9P+Pjsp26YGw0dqk9dWm7EM
s6tcXjL3lnVk5jUm+MH1xVnyR/Ax/vXl+neRoLVEMpEyUGlVfP7lyYhY0QBXybNTQ6yJD1jWuH+9
1CF2XfCK//B0Gv8/zJOn07OdZbrlYeLWVP3v73cUFuYg0oXAQzReMOB+9lNKsKkazsSsDOc5zp4a
PYROJCKYQejAQBcbb0uh9pCVZHY57Db8tQ7m1CdldsSepxcg6z0B/tDFghGY3ShPYz38GpOueC66
brFOhAnSdtVC1u5xz7cKZdis7EDKmP80UfzPH9GjfydP0mS4rmvu34bdozKBp8kINF+L4nnisg+k
wqjO9caK5IBSoJ9kUas4XbNFGOkFlhqm/xBB+R9zTc3zTPJSsUHzz8CQWJ6lfzsG4j6iHzKd2Wfh
ijlfAQvvq0SdY4Zy71/SzvV+S2dSyhSG85vQaJuTBVI/du3mF2KVnHMvKf/hIf6Pidvyjdk2kzbw
MUzc1v/+b9/Y7Elk4FwEfsvs8YFMx4eKJe01GgF7EQX9XGn5Z6/p9Kxlkm3yNl2Ahpg4i4UfoTpG
9Q/vFHuIv42VdBUvIEtmF+UUvzXjb2dAFFel3YULOD3FpF8twuRlTOIFbHDrjTWFOJpxSewjkM3f
hUv4kucMz11f9MfSy0toBn4BX4W9W52ehJ7nJyXuCEvwrB61poJxOC/vEBa1Czi4gJCevsUJpwMQ
V73XuMxPWQ9tI1K6+WaH1e+kQ03bTO5zB9ztURRR8bhO8e0fw6JDSysUnF+GcksxD40rsHokmn1N
4yw9rJ+MtVcE49vRSfPxmKP459d87KusxwOVoDZR2rsjvO+8t0+5YPpaaeFIu3x2S6R7apKYL5nt
Pa7DknYW+V1339WFTUCxOpcsemul1l5gt5FUIaCwrX3WpFk/2wkGvGHh0MNucKvquTuuuO3QHXIQ
pDucCOZVX14qncHAX+30EBtH6k4LKViabWvwuBsPJCmnVedgqUjs0K9tZ/o0yz8djeXvcSDPR2Vr
Sz9fJOcqysTj4HKc2J56RCG6GHSt4o033aSFTDJVPK0/iorncnBD/WTrnBeaBXUzQSW5SQyrPrvC
q5+MIfyTh50geSrEZI4/wR89tXlSc5VNxWDZ3JdOjBtKw7o/pWDOlPo39uSABFLiJmRhBiDaqy1K
jeKCV/vJzkneNglX8qmuvTecP3kQtcX0MnptR6haKe6y2BgTbb3BBmJLmIx8j3BR+tj+s50626xn
l2cIXxPV59JWaG75IgumN8bcHOJMZeDF51und6Ho6dst8MHqrXdGJ6ic8cFArH4xO/ds5DES5Oip
XwTdjsinB4z3gjWV1z4IQYgaH7kpMMg+hzVQviAMLl7YZX09No6i7rS2NL4tm4WHxkYYifAOA0bs
/ciqhKJS+/Rqrf7ij07VSGxlAUi+TSbkmvzyjia+xXKx2Ko2YEWzTUlz7Np7wryq9Qa01dIyF+jd
A1ESxs5bExsqZvKB2bSfjeqCCCix3v/fV4KsEX9OAaMrpFffOjkY/oiI/NXtej4YeJMTqeHZXv4R
VdGBWI2V4EGV4D6JNhnz6rdN8EqQhUl0tibjaR0+jPTtp3jhPwDXAAQ398quVXNzB472A5tfiU01
VfahQaZfFqsjlrfZ9efemh9xNUWbr8N1rtxk66jGG7pdcjPdGNQ1ftqC4s1v4zHnA4gNnc+nFuTW
bG2HMhzerIUtmJntLUzLRQKp/yKiyn2Oc5r/WpgRrkS8lQtWpBhCbi9P+9Wk1guzC/O6svnVKnnD
H0MgHeQMqUn1KVSG7jhoPYs3rY22CaH2AJfyCzyMiVCIzNs5HlCeg2bHL64hurNTCkmaK43qOQnt
oAqz+bTqAmfT+f7Xk9A4/XW2NAJ5YoqhJEFfqYMJXO3T2JZbhGAPFfT1I8IxLJw4gVc7sCT9LtBQ
E++gdUf7VIf41atkvMZRB53cRtQ1m+N9tU2tL13bVBdYyzxJXq4fVbtInkFyFAV+7wm5ID12+leY
F7piRntdbe3LPvqDdGS6sAXVj5qLeDjVgnW44M4stNZr2RYcEyPJgPagDDtVQVS0fvfFrL6kDYkt
61ele81w5KbLnRkOxxQw0N7UnenV1cNTPZv6Zj1qcV90WxZb0RGPq3EanDHfzTbjY9e+5saE9VNR
tV1rEQ60dvgFakTRw938Oq1jqftmaTS3WBS233f6fv3HO9dVYNjBH24MY34A0Lefq/S8OhmaGDS/
lZon28TX3HoiPdSy2doKO1Q1M2eOLVDfpdHCyUnaQIii2QO1UzeetCUoFrlVIzO7mt3Axz2yPqxZ
6N9SERZXOTsfs+PEZ3A06NNWldcSTmRoiF510nnQtqI8zRf5hwWKYZtOPTHUEMiPsdmWB2FlZKYx
5iHxNKof4szqNqLs5SGHhrtpVSXeKR34Y57r9KmsHDqplVm+NhvLQCpBC31LhTHv2ZDV32uHM21u
e9v3pqk8u+ggM2vik7D6nwVtASsO41nVjFNIqb5vHLy5pmacZQ+ztTQZNyH6IlgBEpdSIV5WhuxD
ZUS/nbpS2ed19mqNob51iZojAyfFnR3Z+aZkMXxma/C4FknxmGqHRG/0Qzd2pDnM84M5mtne5I7d
RTVKe6OvoWs146fBwOFeRZrYtjazAjPPjSB0Q/WuM8UkEQswr5en+ZdU3oDTugE3HZD1lH+CcEEr
hTf1sA5nOoM04y8XRN2/68SZ+w5E3Q0+2eFtUN+jZrrCie7wuhY/3QyHdj69yGF4QagmPpR0vvbl
r7Jmi4kJst0q6yFhNOzwzaTsvgspKUYWIEbrdHurtDN4vSq7vHmy8UMb3rvdG0/ykGJAetJJIwyg
qevzQTb24/pd9fzcZy3N/DjKYZWja3uguAUrp5PQE47qJ3ZwFy/G6J1xHG2qTmeg1A89GadqdHYG
0idDaBOd3UbPUpAWwB0wfy/T6CWKfa1BWWdKY9izNhkC1yMJzXEBVHvDobeS5CfhHweVz8r9S9CE
0qLZ5cs9pueD2BcNfAVC7cPMSt5UoztKlV1qidrwrJiRcxhpCoOMSBa/SM3hhIwdo3QzfswchcyG
IbHppaUSyMtiqZOSKb3W3dedlFnGx9xNTvh0hoMKyUX62J/sQLQV5YSHry4bzT/5sHDJZ+55Nqa7
og4jzdenORjzsYIGBRK1s9OCjDc16o98HFBkLy1BG2MvqaiEd1RZNjkPih2s3WSkkqIZ9+xnKVbJ
rZziR7IS2scSCxu/4T0xh9VbUi08Zz6YfhcB3jZwBj+Bd3qb8mz4Dqc7xifmxC+6gxTQqKZvlsqI
z2y8+Lmqw+beINFX/kSamnNLU5Cy73VAuhoA8tRqPGgCiOo69UnzV8fG0DVIp/6e1x04wVIrT6Jz
HWNbFBWDQhnf6EzZY7UVkF3Ou+MA4/FQaucx1yeGcWz3CqipvoMFkhgxDhNEiC967wlmjfkbMIL8
1FvjdImT6NISFvCiWws7ZGy+F8zQ1xWiZshoY882iVMadr3IG8bjV4xx5kTGHnwwcexqtgDAoh1V
GrnRrZPt06WqqXueLLVvHv57i05n9ff2j26CTsJk0Ufz5bh/n7/oZpG1JsZH/wtsSzrgtHSpFFgZ
bHbg2YzphrZHJL7kwdoaeTSuNI6cZPKMTNPqfyrM9V/nfp780cFyiL7fvI7xpOJ3eldTU8EpXEQf
Qi23sYmxXpsfpqEdmk1Zu76Dcn0XyUIAKkGuznQfGa5ri836JVl8f/0HemSNSly89s0c0YBoxdGO
Q/3BJKV7J7zCfHQKStFE6BmLk6JBIJ+/1JPjHkYiE17GxksPahwoquFAx+R+0JYXJtNyOznkYXg2
SzZ6nuYqK2+46QUwnNEkF42Uyx+J0/9G4booOqhQzdxo7oYkfRyJ0m5WRHX51wtJlQjFpNrsIdiJ
J8Obx53oQXYdSU9zyqPZS+fTG7U0mHAXGpnIjiHteYDM2vzWgKJ2slziFV/AqktXZymuhx1jJsGZ
rCxQexOEH3JI1sFTyU+URJzfM46tJQrZDWr8aC9IQAEthfIG1cLgAuEh9EaVlIKBQSDM5I/V6r++
KEbcXRIwayO5m76aM37719vDIu7DbUYSCZYTwCKXsKE8PxYy/bIoWW5qH0l9c+42MnwjBsIp6u6F
iI/pZqaB8mm1uBccPazu1WBNZx1yLAYT4E0VCqDDOo1kscayYroUmJTPtTB+I3KebzJOP7ORK6oH
zfOINTv+2mwx0r+yrFwabyI4igpICfyhdUYwT6p9jdP+DmieYDivLjZ8ylp8gG17ctrpQAjqkJvK
j25wTIBZGVgROeIfasSLkzrea2kl79bk1ke1Yr/NVpZRsAe7RU9JHbDTBr795Fzi0eG5KTzyAZnO
HZUimQ+pB3Fu/XXlv9YEtXU2WWQgLdUYKGSnpSBrGCtfwKISxNXLaBdXqvnspbXOlMPLrm6v7tdl
Hx31xjaVOAh7uQAPVP0b7DBYBClRIWxDfk6TyIjKheUDIzTEdjjvK1PpttBRszsLhFkyolYGXb7V
LeintGq2Go5L+vAlGrmwPgeOSN/y/qqNpaf2Xw1VPJoQFS1TpdPPHYJKln8jyQflxIF4MTz7t2fn
CzYngYWVHb/W4dk4j8+1a7/PyYQeLdb+wLpWH2x8AkdFLQ4KbkbymVVH3YvJG+F3qQoSdf7Enm7x
4iRhwGg6CiK1cM8DidI7zuzs6rXuodeIctSVuTtDu5M7bGHWM9UsQTCZpCIjGusuk8l4s0T7LReJ
5HrTrL2lEEpAntWbOoXvTqY8e3Ex/2hx95CSlADXy7RTktBBt3CdGrZFL6BNWIZQZTxiiMS6K60N
vFcyEzLrt8qGfiglARrI3wMFHstvzQYaVYcXvbKT2zR13ovSbkC1b1TSNBFVE9G4G8HrnmpGduyd
05gMEtU9WClJb3L2jmt6bofoEFNeZG2RNuMeNTztZHuwOLKFLDq6IbwvW2LiZYCIUQJ7G9AQm+VF
4e66FCgIkkdGdnnj+Hk/GGigDquQhCASasZSiQ6m2dmnimjVvWUmAx9DPsM5lufyZ15YW34P8j0r
wBWVmH/TbBG4tiOwE0rKW+8m9nbdCPROox3mgl1YWC8ftv+l9DGWAFiNrhpCxEc9teLJVksCxkrr
qc0AQHVZ7/g9wDc6zVnvd1+Xbbfg1cTSJHV8xi7rnxJdvzSmqX1VFASP69fKOELrV4M5i7ytANdz
62cnuuXTzGZEh566fpmgJWddW4JJzKoeaYdkzj2KF3N5TlRw035UwA5CAkvkFGzYA0VrcwMdHAaZ
Ko9x64iXyrB+yqYHCwX+9652YttYhB2rwijpAshbaEvUvhWGEUwAzTkEymF504E5DiDtvkd42mbv
BKBEF1QJCWsbwH51V2ivYtwaZlK/6XGz07Pe3bYkjuLJTAg1YHf8ErLSr+v023q5ry8ueRdR41z4
JuLL4HTDSxwVQGqTgq2X7r3R0ORHuRZwtmEKUn0Rb5hRspc9gsmMlC/4BPHrpMXNVpAixgwKBqTF
WG3jmCOxVoZmAP9XOA31gXw4zyuDxNLQWyhTd8cJVuG8ZWe8Coqi6lnvlPpikoc4GrBGib9LTzFB
WwJk5ymncvOlGROj6EXRkybf2lA3kW+M0UZ30RXZafSABkxuS9XNt+6UkU8PJ+vgZnP+SAT0RusG
40THYW5ICeOj7taQn2aL/SbMLcKzIQo5iuZsq6ghtZ3dJWkNUrkOUV76Diz3IMWed2VuJh5MiKBA
d9hQu2L+oH7328HrvreEXdHVun+mysq2kaXW5xS1Tohqwv6l6YbFtQclQjVE9YJOD5PCZY3o4hLG
k0dvBvc/S99NS9+BGHsuoO6c1wHTFK1qZgl0BTrvpjfj4taMAxB5GlBl6omjtovmO0lCfMqaJ2D7
BT6KFHd3JqzTkJVf8Sh9IY1tkhLqkOIelIrmfsvqPN2WmQK7uuh+ku6CZAUkEChFRkX+uDgNzUz9
A3O1OQm4ld7iuuFWEo8uuplmceQoev+alrw1IumqALuS/ghaBMgM3rUqUKdCbsacQLdJxQfdob3e
ffXnC02MprrbmIBvNoMFNl/q8fOwfoJH6hkfTRu+/GhBFBfZfFn/hEho4aAIzFixONt0bG9TQQZg
H8ud04VkaoeFd4lnOxRHYeFHnxzDuCFF2hPDOlyW7cvVm7HZL+gb6WXv+lJoU5TNR6eM38Ag4oHV
bQI/QJhpiZnek6UYdhSRUT5b34aRADJC4dOn9aUjutAwVe22fiUa2+TM794bNXY2ldbG21Gmgsac
XVcgR0vbfX1dptX82On9j2okSXD0ujcugxCPqio8yGxo/OmbH5FcEZux/KlpQmUzlfHIbriN95Dr
iSO0DOt5dCkLxsKbz+2i6ZM5WO9yVN6roYyCAkRuSJQOSEN7ItIigV2x/LR6VFb4/+Kvu57PEUuG
Ceaf49qbugaX+q9t53oj2zKCNMINxY52LQ+aEGXWNMknLe+Km06SLku922iExmK5C+9OGDo3rXnu
Syc5RBPMUrmcLq3GsgoGUHHKubYOakR0hOAhOelhjyF9eVPLkXwNrbYlmlNYZlX4W0AE8lM+zZNU
5JMDEvMK03r3pfcTlu3PWMKeOxtbPCWpuiHm3D1oJR5OA2rMLmrBUTuesO6TzjjWmTyTDkjzjtlQ
Rzv0Jn5RhWABCf46zGhsrmZR77o89baj2iw8TyW7GAJMrzen76yIuruYCLO0bCpS1SmtZ6OvTmoI
eKSeh5reXP5Il6Dh9SUuQWSKnsnXbMTMkyKb9CByOTxIk6Opzj6DSPMyvGlaVb9qbrhpRInftcv3
9pLuMS4NoSWTlNtn9h4b03MfQTjjAwFHBO6GvPJFjmQt12zG6JUyTxCM6PXaeX3R66o9GLo82fks
T/10/cJwRDNO8iYkUulrrtTrjEySb8hxAa67aurbRCBgAV44JC3/zafRv5qOIg9fvufFAT0IwBLx
n6lzeiyl2NztRnFRb1g/e8Sz51azTCILyBfUC/U+aDkcpSc9kSAvSWxutNE6ry9dqn9YowtzL9IL
eapI21yfuPUBNAqUIbpU0mNsu5wkFQ8TCvWYdArLPKQ9d2itWM1T4Sb6wRkaa2tk5DouDLlZS+R1
/ZNbq6DfKptp2NT462Gwvmikx2zZm1QbzRk+UjduLmM/jNeh6797Ys6fydIMKG/EkwOnummc7DEH
TOTUWXiSUfLrSyqKD51Qptmabkh2im02kVYDOZ/9aefgUtdrhhot3Pe21AG0DSRKp100vCA/IAlU
Jy9OLT/wSpjvS2kV9Gj9A4NN1WZMmf/oLhmesg05wcvp3RCqu8nten50lGLcx0YxorrkPyYytIIh
pjELW4eGd64H4BmaGlQukbbrl6i2zhFZ7Yx/mESWeT898auErcjeeI4yhSnLnG2MBrV+NJj9ucnF
Wxnn8mWAPn4YY5znDvDzV7wmD0LNR4LnS+qPoMEmCAidKBY0svFve0y/gUhxfnhwotm4GZC8kohk
Fu7RM6EhE0ZYJDF/fYnMY/0y62PnYABKbwzqXTPpne9eS3ht4STadcqBVs3j8DMUdrIt6PV2qZ6V
t7ot4p3Xm0awfukaxnNiWvWlUdGuwe9tyMRO45chjXiqBsBFIiuRRBJ3QeIH2h+dHCHGuzMtJsOd
ujHLfcYWa0j7jnQuaT5NgNueWMC/K3IqH9a/6ubI2gzIT/2kL8ijXH6WFmv2OS+bv76sXKtBWq5s
pVeSfJZYtMGmQGI1K4jJZ0RYsTptAb0ytW0LejOkbhXDEhgCE7GoQth3Ltdg/SoBQ/DCANwDjtE7
JPXFxH88mkyTHqMy+fQQV6AI4QHtCIk4jbN+neV8djrd/pUW9tYWyW+SFoYn22VhXRCPccZjfJIL
Oa9RU+z186GY5G+ZtaSXrUUeydh24FF2cC4KkjJUzoX14I5mrp+Sw8aXjLX89cpMGst6oKgpvxaZ
+TzAHEuRGS3HdZ/I9yZv6i0CCfPASE++w8PeS6tur9ASX6ypACZCAx7QrivfF7KWD3B0eISn09LI
E3zTpbSsFQuhQ9LE4KMkNwa4s+Q9ioCRSCU7aCPcJgo670HDXwUdNes+bCDlTQE+ve96DMmxy2ZH
b4O1kGHQ196pvMvHYuB97UoSR10cyOtZixeDrtXKxbYHM7zgN//1YrDUwHr7YfVC4QJnpMfndz9r
avGtzXuYHp7TBpOVKHfb4f+UqObdKpeOKMe42XbJEic4M5/axLZDwKXo7BdzXFLAtW3LoxWTUUpg
kTnXf2ABv6ip3T3rWXcjyAEl6FDH96Qxh0NdNACO8ODdmmR6atkwb4ENLmlZfCDy5aWL+uZissDp
jWgvGmO4zLZt3Oy4MBcodYzEHGCejIujyR37Drug8Wby5lftfIKFLwtldelHWiEfjDwJh0b3KSY3
QhgXE1BRaQwnSNqZjmH0lixiP1s02cMUuy5QBbic0s61h0Ky5mmM8H2iTfbbpMxvVjJWRHeLx5UT
Yyc5aRAdgvrabjaY7u4xHuq9A/b3bDUw/dZRUy6HaCM5lNOgYZ4J5jQ8lxqCFkoo47gq6BxEG8Dw
8dLMZS2PjjfvsLEBlrUm7/dFdBIo5dA2Ozt1nAdVfYTvQJwbAX9Frw0v1N7qU9ySch+5hKosB7N0
QmLpS5BFpIsFOMLUh7VYhe/vHELCnhk+QjHTk4IUPnot3i82rxVcf00Q2p55/cYuZHb+mlSonZvd
x+X0mbiPjhXJ60ujiEm1PbQj82eZFueocB5MUzYXWvfwrkdaSTTT6JdI65haID5ad/KGg9UyrMW9
qMhf4e1sP/I0OVY9O++kT+ugNIdvMqv7uzEjOl/zLGyYGkwDzVueTQcA8dklHTzjZujdzhrm6Yoe
+b1cSIzKNDv3Jiyde0mEA7mB3cEusVh5y98PNoMHFkjH9X+1/lUqMzCvETt3rq0eVfVE9ws4+kl4
j1HosWk3mVhHeUMAHFc+4uqIDE28B2v9lNjVtdbSEpsC3AlEVsa3UaXeqiRo7K+mfRm/r8sYU/bm
dTkWfYpPjilnrjczMKo3R7e+z2nFQkbL2qsV9THWira6FEgwtzN6+e06be1T7BIh028+ZgHRBvYu
xA3VLT5FMLLsgEueuEEF38NyEQ4Uo4/NOGSbIqcqXVX/8SDiA/HAP8LOaI9S2kkgYiM8Nsy7gjBn
8GIJ0oxNO/lc04HCUgG0nJQ3gc70NLXNeGlHFJ9MgXe8sx9ljtYo7XJogwtCVNT144owU9TW9kfN
rJBnUgxjgpNXFfU2t1ERnSh78HLY/Z3u6E+csUcJ0aHudb3+JA+CsEbIU1BNHd+ptfinWUr2a9yN
7N5fS2rPoAwdrCwZxsEy5/OhWS3XScKIl8mdN/trLiNT7dBm8PJR9STelWj+gmKITmAUmJlbPwdb
AkrKtCdzTJjsxex3hM3uT8ZQxotdKMPh4Hkx4x8IOiVmfxA+yNzLaE43ZF69o+fMPGhTgO4CD4no
bKgpZoms3THBvxFSTU0tNjandt0RiluNzqGguw8Gq7a2szKTQ+FhEzK5KcLRk8+DHGPqP9wOll6X
4ARqMsNDwf83Kc7EpeDXSJhIxTlR7uQ074B+0KQlH1C/SLoOrXtrE4GrZ47tS+Kpue3Y/1ex/p2S
FOHMzIEet2dSKtDyu0/uURSw8oVQ3tlnoHNw9UOCu/QYhRnbG+C1euaJjUrrbnvKEjUO2F2BhtxQ
U07jwA7XEKdQL6vtmKSnLichdirzX1pNfTVn31qV4bDBAHiL8GZiffUZjw0KXl0/WJO1PJRNuM1q
Qi9tol370d00kFxvjJsCfRbfWLW+E1ryI5mCQkkBihtlh3NVY3w4fHbhb2Kd72HSf0bGCPddlA3N
ZLLhySkgZz3aaljtwlypmAB75VHMi1UiVLwdDfRv8pYhqKWbRsYHEm9OzEnKa5G4fp6/i3EKdyJh
QALAEXDLlMEGiTBKz4r8kylmfQYOBQOMqCM9zWhjWnU628rTnJLUM2jYkkri1zhn3cZvFdhJ3YK7
EUkWEQLSP7m6018IvHW36IaqYGpZskyySLjqi/DcgcHZs6sYgZck35Y5+4NdZGQtyB9WxBjINexz
qcQsX1yUHrXHnHfwVJgOScuQfyTsW+c5yxOQ243HjHDglFFH3dvjp9aMTCdF4mlyC8irRnwfErPd
T+pnZbqfpMkRGmpQKw1xlWyhDzNwBOxEHs3OUdvCDx3M0MZEHIJis/7t+A6eWvjoG6VVPlKVxPoC
aHMROh+VXZgb5m2EO4FpU3sKrrGTv7wOpDfGMfIc0DNgsWNeFXepAKmKjN2Jsn2UQNSOpeucCMeZ
Le/cCg9VyexkR3LlvuV5KchnooqFH1yipag9fDClHnpI3ZJ9VIwPyqxBbM3lbxgeBPwyb8QGEkS6
xXBTmbFBhAQW9lzGtmWOl/IYKRMBdEoZ73hsCNe2hv4WQqJx40X4XmBJHHDcOXFU++wRvY2asjqO
FNQzTL+eMeXkD15a7oXSw7Rhp6TrOJ76mYzPxCvVQKOU2Qhk/OT1BnYGuI7cPylKtPKyy45NaXF0
Iq3QGuVZkoM+kr+eNN2pizie6saqfQz6T4IfGE0yJ4PetJHPPPKgmP2jWnn9ySiO6FEYouO8TUEB
dAI4umXVO/dXpUUFs7mJM0gtmu3c8I6Ntil3GpOpWbV+WfCcCKFB2SAZZ3JSGYwY7QFmFUS8rQKR
KAudZyrAxo/V+rOybXSZI2IW3W5vWv8KuyQO4gzBiVDyK6LBH646Lm6g5NYXWoo1IeTXqbBJ0fLb
jM7QM30yFXL2SdLHVPQLFOG8M92nso4z35zj4gCIbTP13KwsSrq+OfcAjHLbCWQZN8diIgTRKujI
B1PFlpBaPhPjZwXTGsLI9FV2SCKHyMyPrd0ku5YVx7ZvnTfE/c6jxe98RsAyLiRQfuPl3q7TP/U0
5FvHThAPN9OOqswDG4fbN22I/EFVggsWFk+qcn5D5z4bvfNgZ8ZzHFaMqjSmFCgnNmz0e4JJUFgD
YDU2yDcMTPk/Gfpc5ryqdk5MXoIe9dFZpcTgYqgPiosBwAqpQcu425eEG9mz9wRtfz6q40kmanvB
o9z4DD8fObMgDfIL0vVZ89V5/KXjG6Fn67KNOem/c5bSpAWhzKyU8qJbCPsYSkNSikGzRFVSkCo5
2VvR/CQrulp6H6Z4JND6MPxc33Rl4wPgyYMxZmFDa1qwFykLZLoj7HKmXBXbIKjBGF1rh5hNfWDx
H0bD4HsaARmN2YIIDkf4kG4TMetjGhuRSrZxanHNBR+C0Cw5Squdu+lntge2UhDondHUy7HTdjlx
bnWUHlq3dDZDaLGPJqsgqYZNWCBeQkHjBkWS2Bd8ek30R+nQBoSSsj3iQNo0I7GgRs0+PA7dXZHP
W7PxCLlM31WyqedW1/bcgHCR0ak9J634jsOQeHb73bKiV2TU9aPnFnAyeHColzdaDLzDnhANxt9V
Fr8+u8CfBkkzQRdRvpoQW+PItu7p8DFwWG3aqv0otJyEsDgCFMiwpk6Gz3IkLUIaE3dsv6w9tPkl
IXYzSL1ka7nlUyF7hRZvHJhYJz5sKOIikLlOSavDDupenQXhZgAhmcLHOTflxs7ZKRNbDPm9RF/M
CB4OtRDlNjV/GQMFBjVyuInh1mtGwpYr45LlIsl9o0fR0kfKb6t1MaWG2hV1YkmI9bWlDT7gt4IJ
Fb3yY0ODU6ddndK6kC2HB5VfFi3cWLYlv6JE3zC28yDEfbf5iKIHgw2N45MDiZUJNQde1cmCfTL0
/GpZI+B7tgB1xUXQNNxvsmMSEk3iWMD0CESa/kSShdqXEMgp9D6Q86DagyOael4LS717KAYO1C6P
UK58WAlFnGsT/l02n67TvvHkP7Pdz7ekl2MKD2MMNaNq3lqidfWEOg0Ip49CEEOsFD9GKqw9ac7Y
HFgySGRRxjCG6BuTm+0SfxDWNTHJUVFuoYUaPimE/CrDQruikEcS1LzUc8RQSCm3k2HdtGwkSknP
X0rIr8BdeR+k+4HEaRt37sZQxa9YxDzVdDFKW3ASe884e50AiZ1ymmrg5FmZENma61TiGahw9Fvo
mXo7iDug/24HJ1hJKfctMj3A5s6btCAqTylZUhLdpX9ryRAAan90pfNrgDuujtOwDcksVNp+3Ook
Xfqj2+uHkcki5knxgEs9lAz5YIi+iZ6L3JTFuHE9yH/piIapUd6s4VU3qw4wv3pHtE5SBh97NNW7
Go7hJq6oITBsvsKEgMSVAB0cGiyr4FXoU+Nh3E1Z/K5x4SZpdZKSWgvSZkn1vtWz9KkecuHnlsqq
Hm9dHSo8kUrLVFXN66sij0mnIa2rctzxIecitV+cENHb6yR72sJ9mMHIHBJWpssHweQ2LxKTZ7zz
7ma0mJVzfc+W+McyE8pDUgQd1ycc5X+YO48luZk1yb7KWK8bdwAEAmLRm0QidZYWZG1gVUUSWgMB
8fR9kLxjPbdtNjOr2dB+iiLrz0yE8M/9+HZSZoRqvDBwlSnUgJGzOIxrrtEh3Wfu2FzbIvK47OSw
HPP0O9fxYFaGZhCxdHfjqNtb5l3mJrXjR0tM0WUw7xhJJLulRPLrAW7ORtGduDF5nLsUwfXa+QwB
9iJmsJhKWO5bTeebLdvHFhpcXtoNlL/vuA40tW1UbkC6ptctnvotmYlDr9R73bTpHhmco1c+89CQ
C8dyUINMaZ9nz8x3CUGYpGX7try43Ghi/bC4NGWN64k697ozZ2ANsjDPLbt6GnGt552iq1Vv4ACE
9dZK+5e5VKDMHJBjQtd2WIzX2lWPizFX82Wa9pIcGOkRsWPYRgtSv5dL8quHQX9oDGdvNcqgFRv0
KW5ITjiZbh+avj8Smh22c8pSUC02RBeDHhCPE1J6VuUpDZ2Qxx5QEnvwXYedHfVCUoxsih3tl9W2
p7OMSQLCZ5ZsC4kQ1eqDP5QZVdgEspaw/6XH3pNO0wZluiZJ3nY8irD5AQsBIUwQFXBMx/C9mQ5Y
MuxO2p1czZFbAxxhihiR4bPCot/2z71kMRWlgIwo+o/cK7WniRlaAvrDdr7KovN+6g4mpj6hGHaQ
PXcXSpHDopV7K48c35Qt6AYbCpCDppYwfonC0GZIELbcggwAuySzN1M5jZuuBH2XaWe7T8NTJhKP
DlnsWhJVvO9BZ9hLIEK73ySTEQFTDuMgx4NnziUKMxYlq1D7kbdYgPkKypbOPHuAH0l07zRUSb5x
WxjKYIAeKgebSTPap8QD+I/VsNhWJOnU9B7FFuXIRayCgpU1hpgSFPX06QGA3zSp1+4T7zcHrXhf
TM4Dkv+GBjvGJrDwN2lSgPtwjYeORXnvMklHHNaCWqoTL/c1zpzRl0P46E44EEmWbYHFSPqGggX3
CcDXMQagtWAQarbkTiAfDOJX7aJdzC7ed0Ze/oSFCXEtRU+kWp2ojQvVsMUlZ5JYXlppc+pwFe/K
Mcv0tzaniALW0SYtsxV7CEJB1fgcN7R+UorpIXAkRuYnFl7zkQDzts/aDxETcGIgSumU4dLGXTZ4
hHFvIN+bLs8jDtqo6d5Lsqo7Lio4bFIEP1gCQUfLkgYY+2CFAy2qXFQHl8Yr0qMB0cXpM5bb3kDB
aTGy5gUDjupohQDKoDff8Q4uBzU3+BS8V8nJ79jSXzU64ZfTDccanFDAxFj6I17o1bPJyCevMG7m
msQNxU9d9IRzz1QQX8YvJYS1RQGnUnzYm2Np7lsQ1KaB2adaJi77hGdAEcxIv1d6B84N/ZaBTsns
QzNfqF7w/M6KuW32WcSSBkMh0ktx6buyDERb/6768rEiDMT6wPDEKX/i7Uv3dbL8rFhbeM3AhKb2
ambmbTM79owo4iNLS5E0l23CdY6tkDXQ0mekTwqGHcl9H8psQDxvJ6hLHrAHX3s1xbuVIuYnhXGm
CZIl/Yz/0D0AN5+Jq7gLlMc497upRcf+zEyDkpgeaZYFokc1se+oIBr9vi7HcwRYPdVH+POud4mT
+U0scg5a7dHQ4o/ZEY9OSS0P0LFsR+tB6wNLl5tErKRHy8RqzaJmuni+Gus7M+X4WGv2K/Y+cdYW
9ay3PxKLzLiD4YqBJxaPVjFC18Kdyzls2yQxW+zgbTBpAeXWYdxizpQsCRYD+/luGrTiTpY6iujc
nAYjdXxMOnHgWQKNLH1vMfsGnHxB107c2hpsIbvW4iBInvwAR+4un+KRXDG3XwcY8zjdCAmJ3Bsm
b+WQMwal604r9O4BTxyGr6KqNtLMTmGsnMAruoWZ9vTRltWzx3e+GROcTgordCul3MQ/8qSYg+hQ
+V2XmMwF+hcdQMId0egD08oEe1/8mtRYMKTV03Fo6LBj8Iw2lggGcJwNmCFqySYf39VThRodNOPX
giU2iAsSmkVZnrsGzOcwLPdmyhPtSc7CVvvE+If0m9ttJKbjjWrdhI/U+Jq0tR042tQHk0GmDmLO
VjcKNhaH5oU5w/VALHSLao5XnHbsvP9M68y5GJRAl2G7W8Lp2OHo97GmNwFawN0Sg8ytZXSyBxOn
VdltdbumydhKMHgt82ZMm5/10L1Zbb6bc5Ono0iHndu1905UaRwP5iNrar3vkuFHqGLjUGnZF4Pc
6ITGLDYiwmapRgvbnKkFC+zO58GxT9hsobZ5erxZnHMCFwcW5Gmw1LfM099DLnhivIELw0SFQU70
PulevLKSQY7hOfBy/Xc+mk/IvOWW29zEXcrB451+2dind0UT9f6eDtQGnaOZtj04N9DHi9+MKBmL
laqTHLLXiuIJHIdVs4UsjYum1ULK0AceAWxVepLvazvpoVDPh3kl5HJwkoe+9B7SGED1KlvZjpp2
ZiQl2Y5e+oRBkBJSnAvW6OxjKTJ6tSZUwmG56sVwEK4U9GmihYcKqYkLKOMefUi3be1U+3CaWyaP
CD1NTf+IWqqj2Zs/sNUN6D+NHhjiO1E0aInkeXYypkXp9Ia971dtxXyNxLNkoZMkPZl523yC9XSt
HYO4+FIY/twv2D9nb76bW2I7d6LjjR1wsvhxznskExOVGgr2Roxf09Ld9UzWNtlIGgF+c7YpMdUS
NwMyBRlgY+fzoWe4u2mN/jHEHsHx2d1K6Kk+onBNHuCsO+Wn2eYXp84tTLzGdVDyTxfnGa6H7N4e
Gg9Rc1PGqHFlCDMewg5yHZM4ABMfU3FpOlyI3ClVy/027hC+HC4dcdaUqEHhDumt30cLE02w/xfp
5NdRvdRlQoR01CiICZmvyULiY68oLGvT+CoLDB/GkHOg4PkEh0BWMajdVLBwYCAbWu33LMw3FWvm
jvs3KS8Sim7NgNcgjrAR/OvYa67cIUOMxHxG+Fh/xCGtMjlPfoHTvDqmJuJe02jDKa1XYXbDXAht
iB6Oi27Mn4Ne66fBLT8RY3TYE6jFpTG3j3F5h6XuVXq6OFRt+mGKCrzNMH0pSMo++i9PQTe8DaVm
X9x0L3gMUxA4QTkNLurxcva63sR3Er+jNFIknUN3CRNwDS3y/B5m3594bh4WxrCNMWXnUMeNMGRO
zfuonR29Ue9a3h702gr9UVNlYFsJjwv5OxbJJ3xWmq8N0eeoj9bBLCMSiuyvfgkFhOmejqBN7ViT
64+ZVOGuy6go8Ob8IwEUYgK2UDM3FyWI/IQgGVOHz2JTGg/pUOZB15RDMIvuqvXx/aBV3xamfO5x
nCJdiUewmH+NoU6wsGALnRlpvcdOn943m5JhTGS25j6UxFrrKaUBnUjsdpBq13Z0GLVKHQuBd6y3
qD90CvD3o3gHPjpDXaFmquGonHHL5aKDSDKM763W/aTPKduIRai1lMCXY148RzReZ8qYrqVxqjtQ
QYskCKJMvHy2+NUtkNzImz66Ia6hlqoz2iCgXggz20ry+cAJOZ1itrBJFFJK1pZUVMDGf1ciOc9Z
rg7STDjwpZrBGreq3ZlKHtyEqjgHR1LPdPwctvKudwadV21Q3OfbDM2nWeP8bcTl1xj8pQo/4zRU
Pjwt4nGhlpxoGX0aq1TbFZYDP6gmRJMay5NZJQ9toW/5wKePmTs+9w463DC/zWqon8md7qp5+EmS
obrgKX2zSVBRs3CdyvBatDSRVniL7CZ8ZrzBxc/8TCb090xy3lafTRejT4VGeRl+KEPnMk+KNI8T
bgN9pAedO08bJ+kyug8avJyKGlAoNmyv3HZZr+ffTUhhgZmKy4A7W07th+HNaOf0iGyLFBadMsJf
ZZt05zHllfIWgDJZy9Qg0cuc5tcw+/sDL/GmZ+RDsTz1AkMRfVduup754l+CDPqeVvgVQ+9BinYd
8kuckUsKZnCsc51jlDnK9rDUHe98VuwzwZ0fKyBc269W4N1rJZu8gRGUXmHb1Eu/rMyPdPg9IQLQ
rKUb126Y2UydWG4wG39NQv1JCi48YsZ0Wv6aow5jwIjwmVv2j9Tjwp0ZzWYUXB9ULj7KWLgg9mhS
XCuZZRmhKqLD1jOnwCzdV2tpCTlFk6cJ9B+WjSAZrfhgYrYgsZQG2FoH313sF0p6cEG7XMcjyr4V
lVObSFFJN0wdOvCoH2hxZVxOCFfHFbBZRiREHtLRYp/DT6NticSbLvdiTNnuIcMuRFeqFXSt+N0z
bfAM8TVxtdwsehfc6lcGNFLGFYoz/hIdVa0jdWEG4solYh+lCpV+YsNoBcT9Sb5gd38TInqzNBa1
tHmHuEr8yVQ3JPdrqC1s+HQQBWIw8du7Bpf7ejg5evq7j8P8VFTlJze7N3dxEqoXqWHCy/HUeW6z
bxGyE51KEzFRL29YCEPqc7YUsQlWdJlPr+OMR8n8Hcv+F6+5saXHhztSEjUfNV5mcwpDLlvUL5CU
23tTKh9ziza+eNklA7yTpd4zUgI82rlRwDf6IR2GF0J67x7LVZus120sWqZGASYenL4+kdwZWAfW
kYLdtUfUt59ujcgsTe7FQzMHauKDp3MJ01EDY0kJpGNzRmKpzAGVZY11FZJjAZ2xOVSevN9xx/0I
5x7UXf+RlNEEkx4Vb5Fw08KJ+zXHO9iAUerumP+y08AxgvQRgGittp2s2DpUyDBRsy5ZOvLSNmay
Tbp4a7mIJGrmZuXF1vPiqfzkGtP74MZJEGXVCT0t3zYFJo5GoZ479q4LZ/tKHRqPJSMyhVkrMAwD
p1y31/WxvgITYzo2bJcYN7WT4yBruoUCTYO1Rsb5a6JQTiA+nTBbbGw9Z/Y2lVCOJIGskDpYLvH0
oti8K9TM0w7XbTxFwUW2gJcjlnHUWj71XcWGpCWIBJ6wEcIY5PrOSBOiQCrgTLR2c8TXjJxPINSX
KTxrddAVJJ6MbBtViPB2PXMTMuKnxjb3THbDnWpILvQcGRO9MLjV065R0UabmRmTf/lexyM8QHze
QmBsJjJ5ZO5BbmJZk6j2c9laNAO4+RE0F5FIHzghzRiR/D3giffGnyG3C093iqNR2M9mXHlYMQxE
VQ4fXUg8m2FB/dVwxZ+TH73ejkHjzi1TXD6IEcuJrjicKhc7hzbOPqTOoIgtNgAoCTSC4O8PidSH
En3ecTmXDhXK+rhQFYL/ZubyxeETSAj/HKsBkzS1yZjL+ZCZkAV6eoozlxtbN4tHlBGcdnbExXl4
L7BPVjLMntoqP4yyHwJKtDn51O5xQgDgIu9xVIPnxZKW7Yf8o174VKah+TOSojh5qza4yih2O5Ps
GJsKc5crmJASv6ppeukVHaA4ozZYUMXWdbINl91m64Ay2/K6H91SS4hZqsSPFxrpOmn6TMI3Qwv8
tOcq5VcFShs6YDxlOQV2lBTPFX+T4/AaECCRrHfySSPr67Xsse50V9oR1iAdobzH2ZKkC0nSfvou
wpym8WKofatimt9Z7xgv8Gw6Q3ZFvIG0ISoesqKp6BzmBtejk480g2w9WX6nJND1xqUheJwhZOFp
HWg29911aoRDoLziI982Ym7401mJakeWn4t0xG/Kx8FL3sfVn2y5j4upVYTg9rijHr3ICh/tXDDJ
zil5ytxLN2l+pcvqbEttZZo1f3JvXHzSyTxQzlKcC4g2RVQiCXvaZwSrlfY7mxEUsWBSkUjPKlnO
MgqfdBO6oAFzbZobjfO/k6AGhSvt0eAAUYfAWz0OEbpzYq5ZbXCObxYvG44jNBcZo6G1kYuZeSkp
8Sm+JngBQQiwnouQ3gEITjaFFqJrEjkpsLrvZ87AknMyvImWrCW8ml5R2jiENbMLh0+RbF8w4JwN
O7K3ywLpDGajc6ignPG5cU/z0K2glnnjpdVj3cT2Vis5ake9+WGbRMjTJ3fQtB1HHLljldu0Cojv
IPTtNNXLbrXAubP7yn5MnxFHgVY0gjGd154XVgRB64tvRHI6JgmlW/P8m6scDTs2n1puJzQ+TjTt
zWdivHbQqDmwWu4gSskuKNiDe1JRp5m6Jq+rG2q5yxfR2Fch3OWuHaE4Rd6Y+WiQxyKNobprc+Fz
MAE3hO4R9eJpiBtIGbXMdjgDel86QKrieYPDMLBLYZ3ILvIoTFkYuON0sNT4pQ8FRsy6qvAw2fdI
jpw30Qy2xWRsA+bZy4U+pLXCQ9A4yYvbQlTp7VQclte81D9GEkHP4RoRmbKv2MuLe9htd232TQHK
A1KFutQ2EhKcfkJSU07EBlEH882pgv29a6RjoZnHP1KwN0wMf45QPbHYUoxMhAl9w7T/MFCTCB7x
vSWncG/3IoJWY7xqqXfN0uJqiLDGwalrW3zNjxHBnyRN2rNVoJXmuvGmRt13Z1ArZa9+D0lHCVY+
UvBFb/XS/YQ7gyNF4KdW7UeZMenpWKMXm49wknNJ9yBQRzxLh2Z1NdqLwLCAWD10VWA280vn6jZ3
Cc4lWck9IKxzPybEYBYSN47qkBIJcEWRrMAlLi9hFMMXhgoJQjfudYi9NYqkS2THipBncOztRoLw
7EAJ1+eIBEH+2yo9x8fJ9aFVVb8NF2MnwVhxIY5eSM7iLM9zix2ftLiuAlJeLZz/UdpyF2FPdWMG
DYaz1pcmBAaoWGHwtsvXDs2ZQUcfj49GpZEP1AXGkchzTqJ6akHEOP0+c7T0Ce/Fh3cr71sai+yi
vi0VznRdGKsTOL2knKhcW+zE9CfP0H/N4VmPWgbCfJynpuVSpYvoMbN19If7XEvnPVLcRcf4sjE8
rd4mGGJ3RfdUu+WM+pcklHXbJ6LM4Y7QxCYcjPJQGXJHJsU+WEsUMKCxtqLQEQDEHMh177aHQl1c
ndv+ZGtBlUIYd6gYwE84QpOZC60ITI320nhy1tZlWsSYsS7qC0zjGpDtq8CbybVw4NyTghsjCP9z
ckryHkwNE2RXLfnOOUHk6c6N1N8MZEbgnBEWH06DiuzYhSTbG22BFVufSYEdef7WQG9uVfU49eo6
tiZ2do4PNSIUFuD4WoSxt424tcNvQMaY7vsS5qu2hkgQ9JuNNdH1pinjQy2+kTyPiO8RX4zyjaZf
UTbYwfs0Ok5Z+aSpuwjN8TTp9ZOICureRzRPRdfVVPUPhtFzPRU19cvK+clxusF9cmkyMhuUGMFH
gLJ8bbC2btpZ3Wn1IE+RZZHMtvtrTfZt56QPpvZgyBhgpY7OJjr3IDg7bZZai7gwujoRN3jGcqpn
/g7X2904F5VOq5DZxtEDIV+5wZKBy8+DQLEG+yAF8XbgisOaBF9n4gMnpgXacAyKrJJRf3/DcZWZ
Yu/KmX2i4HkNmX1AzvbZ0YSGEKNxAQJgKBrHPriiiDaldNSeyxMuSyrO7gqG/YguLzdfqFGydEES
svYQ3PGlxN45xknvRzjEGeAj6d3+GKfD7IwL2N3c8t2rdrUio/t05GO4dCTqEqzPeNVesSfB0IVQ
2xGeQhQEg8+ryMksSQNCVRQHczV7qVp3PbmorwnEkKW5e51z7iP7VveIB9tEZIvZLwuDJrf1hRBy
RHJdsAJifQV1iWE9w9ZsD9M1S1zqGmvj2OJ4fe1KYnZLbW0mCbWiColZRjF0gxgr7ysAFe4Di/6k
VPnk0TB1b2rKv/3LhqTeum07dQmr1GXnyIhlqrh8Ud4nbmYOnlPV7W/UAc7NyRbgiQwAE7aU7kHy
oipRazzx3lZRi9fRJHKdUtRye8fshKJqSgUe5DTOl5slFVaJ5d9QciMWCHpIRLQj61gAS+oRvvH5
3gOTsO6Js7drRWZOVGimf7cx8FPSeWb6ZiO//+LXCqu3XmyOzKuUy0mH0zzJYjAeiKUDaBXPISvW
YCmDtrumaG4/lAsiT9yLvTG0DwuzlOfJ23cTQ+cxLbUD4PCjTo/KU8UQ2Kf6gxmmRizYLp3r7euH
HIuAJ5w3OZFZjPAhCY2CNs44Cok9uJFjnBmm0VhN4OYBFt3+b5VcQpgmFf+MORE+nFX6SpgTUlic
YTK9Ud10RRATFAd5XDZqzqS53KbIXwfOU7/LijMETA+2skrN+0ijKSRyZXqhdP1l7OqREKvXkbAj
iJM5hPx4eAQbWEdorm1eWCN/Wp2uH+WEiQobiPfSUba3xuwG+N+3epeCdpogG6KQAxI0eUSaelPT
MIB5OrsaejdtLcIPZ6tyIOzOU+gnPevjiB9OU5X8NeWCpBv67gDKai7YlXKCwlvDKH+vBJBzvUbw
CODAjVjmFI9oPF1ho+/jrk7ucCniPo2pFLCXPHsaLXc3pwaco8V5Nm4hyq5o7kt+1rW4cquwhOhj
Lr6jy/ZrCNGIcSvEj6UxCWxWvHWpzbhlSvrlx5Ry4ivGhzJW9esMnYoXaYquWfkDWXi8jivzPzfL
EBvs8DCNzk9dWNxghqku/CGpQODJzigudTjPD2nDMbtdIkI3xXwm7t49thaHxRs9idpGOr7CCmdt
XkQ7q8RsxdJjn4vll8avBzNpSQK6fLqwcDw7kAC2NGdXb2ZVbcNQVQ+mmVWg8Qs2pF45kGXSNeJO
ThWPHWNsq3YPmhZhmV0n3absBYnRcX6gToBxBrn6Gx4mUdip7Di9GnmqDL+IU+AC7L7JGbtaezGZ
LFAjWWjbttc/UZuK0xyLiTqb+vXGiHfmBORjLqy7NmwW9i7nQZMl64Aw8vPctX5YIt7Mc4z9sUst
gmGjgWRKwa4sfrbDxP0xHeDSwAIacSZuErBjuzyHJU0O7pQ5NFNUNLruLAOmdWTFtLRFXnqSJUfi
ngX4QTAvXjPQtxcVa0JQ1+laOe1g+STXcIsltjGMA4He7Fc8gAd3HtUBJ27BNXl1CloUsHVoVfHK
g40gZRnCuR/XsC509XgXCtLOo6OZgZ7HXLTXtySMOwLrGao8f45sCIPbO02LvV254jGJghiTXV9L
kuK7oQ2ZJM/jqbKksbnhhjnYeZtyHMsnLW2dXdnhy/uvr450/QvcgXPfDow9uDznh1zEn1jNjxmx
92Sq2r2FChlMlQHRHp75Hb+wy7zmfCNuN2tjRpkg2BTlMdHlWxX3uxueq7Vw2N+IdFNR4Izol3Xd
iJ+nkj5cDwrObUEkUAn6osx3dpdjHai5/tCswSW5ctGsCHiOU/QXpVYVQVMo/XLbbKvE+pZDrCB5
pOOlX38YdDJQAMUN2jTvGY1c2KTX9f1//VC4Px2z0u/rsXoa0RI4L/Fblh1+1yNIodvPFkEtejOO
w2443CoRRei2pK177Ag1HwI5W+JJK7ug6Vv1UfaccTETimtUFckFDwO/oRA0JKY1zj1vvXFrRJ5/
SPNsq9g7ls4Q+ktUpD9oVmRUa2vcLFrbQJRYW2Zy9a1CV/xMnOai9B9TEya/Idrg4zCQqP9Sg7pK
wlMLf0d6TNjCJgFAQc+bpoFBx4ryE41XOQ2pmmaKdkaGC8DCanirue4xCGwMlHVhN8OKdzRf5Wy8
ZUUhrm3y9s96XS+HpNb9cNqUHuTG8e6nOuSbKKMHaIryyQRjMWZWAGGXTX9syiumskew+trWEhH/
cyu9kybZj5EIyIkAZHgoQfoFN3SCisaHaQ25pelcH29l6eXsPc1w5O9m+lpfqTlEZXNSmPQaTepi
zcNJdvR+ajiqLyzcvdTSs4vb/FpNWY32Rqp/6eBPawrcaB0aOGodml/6vJ32Yzpmj5RTU1huoejO
7HTHdJZPf9lo6QgBIIpWvEq+xyICUDxEIkgadZ+0ROU1A7/BGt9ZSv38d8NvXOXhbGdYRdBP6/lW
JkGZMPn2v28OeamKSzHvtZ8BmchLh9Q2aMiuHF5TREdcbpN2nmISK3h/u0tkwZJMsuttPdGicoJG
51gkVkAQapxCNgUPyuHGmF9mbzmiU3BxGBgxOlmTfIEzeHRYsai6nznh96171PWsoW3SgY5C7Jwa
6na6Nvmf2wmnYF/j+gr3yRx7Z5flRnb+u79XmTM/VG79pizpod+yGsUWwUAMH01AmepTTYHQnWum
1lPK7HWxa9pUdGvmWBqZiDXD0fZapjW9CMkyzA7a4xwe+VC2/uCFuZ8QMNkyPD7pOKru+7BiLr7G
gJgluY9/vwVMhRp+H1UfhBPV7zPmwNVsB9alq+uTlq61MLhcT3ZsvYUaDGojYe6INwAmHlyhGqf9
waNh9MAWi/AEzIjXcv0i2mIeKL9ZeyKqR1sjiFZkIcYSln9yxHip2uLbgkbQd0P1EsG/xgJoowHZ
/IwDvK+RjH8pR+5WWmoRc6u7S2qXzT2pN+4MPA6sJfMPMt5w2Nb/J4dU1aA0LmvE3XeoBcalruzt
aOrt5caNGWT9T6TPXySZMNO17zMq/HzExcyEn/GNpM6ack6MV9Z3x0iAxyq4QX4zJkKiF9ajimqw
BYU8YvO5S/O49m8YGUOl1kOkYlyvOP3wuv8BKMLTwX+MMt6TmgZT0cr727diILLXe0VujWU11IJ4
IJiLnIT7jArtn0PM7LbountSOPLZG18hHeyXPI0/o7xSfmYZ6JOJ7e0ynXkK/Jr9DZM6qKTYUWH9
UA30Bjprc4JBPrIhgA0MNV3j8v+8shCfUQRAK+bmzuQcbwDj26ovY87KTeQcDZxIZCkTUDwNzGNw
gQAeO46Tt3tbrUzTxyyBcXy9qWGmioIuT6r92n1B+CH5o4P0q/D/76aCIy0eP3EghYyzfa1NUOFo
HdNRkYdybOyHTT8Fip7mrbpxB4w0P44ZFEU8Z0nQWV7KvYQjsr1mjSENMNBopq9Ox9RSZqZP7xNt
PmUI5eTvf2okQ9BfWnrHG/kmXHptvDSRBxwO8k25MXNXs/woOye7lCCsWI2GajOUttgaKwJTElg6
h0nzPVlkn260ybnFx6JT6LwxK9d5nrve27btH6oliaSaOT/UJmNCELU+0uPIEEfhpSXot3MLKz1q
YfgiIQ7dt6w9t8Ji7Kj8UYXuUo2697dIi9eHIzpmkISgd+pIazdzQsSuxUlnDHES3a4EtevoR1pT
tKXHYjpOxlMZWiipWfNVN7PGGB4uhwSnuWnZcm5r5W3VZPWsy8FkJHwGo1b5XAQpsBs5CLoVwsHf
GmUjPmPqjbZ9DShbOrCSRk14sK7Mg25EfxSy8S6fC4art3Ki8YIRpTh42Hn2s2dfkrpPXor+wom+
/tFbBeef1k5eAII4f9cdiw/A+pX9GvVIlqjbuZVn+Ty2zq51u/JUayWPky2eLXAoTU+1lxO336Qy
L4bOrDwhyH0/hu4fQmcmQpxNnXK4PHS2el8Sa9hBYUQaCK3wpaKpVMX2fsHI4uOMHu6rXjvQiGwB
AGcSyuyIpGeewL2OuJAVcYhVewAltx7gtZ5GlduiEukuu4Xstzy6y11kLgwSWclGh0+3iud92XCo
mm1CzzJG8S1L+6gwyFwsb/qI6Ow7O3Jxz6yRGQQYZl45a+xzzXoWUv790plcUt3cemPZSn8l+fBo
FYWLNyQ6MVmbtzWq/mGujfbO5WO7yVpGZ1M1ONvbbr8OuZHZ5svte57759Kd6gejbdCmDc4Ft6IW
Afv+uPT68baZyTU+3Vo6jzHFayZNM2uNyu1X5yb6SeGNAu/ojbwgjhskUftUGaPJu+x6J5mPj1Zu
Hpq1maupzcdu1AgB2OqUmGTB3eUCsmQIcJ8WL3M4L4AiOEHlXP/kCheBcER5++0jDHHxyYDOeuKB
wRe1DJzRBdUxUlft43/9RpaH8kApHLJkEz+Eq6Qw5+Ef7GJyR+D6G3lV7NqxkjnVLDApJUld3ylc
98SV8lNht2E0ztqliYy2rTrE7beeKuLSPdkJ2AValR9FmT6Th+vhzUTuGhZjOenseEtzLWMwgq0I
yKr1Sz0/xlNHLR6lzNfBw17UuFn90EeMZE02jd6f6k5sSX/+wFsJYprIti9F82fBgHDM8Qayb0Uu
N7l4e2t0KTyN6S91W8clJRrJ/hjtJfUA17pUHHOYZhBJgJRehzF2uWmnV9N80Bpa6lZW233cFvd/
kcTS8nZDnNETBwh2vUBnLdIgnB+cTGtbLLSdeE0rcLEGdcVUJaUGqmle7WxOEeFQRDQjPfHCQKMY
yLLefmkOh1cJncaXhUHFmMMNufOSj0aV+7zI3wdGnHdaJz8yG12wTln3S+MZb+D4KhWAuGpYiaK3
hQTJ+q7oUYX1StovWapfkxiuf19KKODFWBz/veavT9AujU3sNQ3n/ULAW4dI/e+6GZcO+o9ku7fu
K0n0XMtPBk0PiK/R2xRJxIhl23AMmggXJjRX4qhu/oD+SZbkiNvlgAL9oXuri7UFzN/NEDAbdxML
tIeR8qZGdG90WDKcjEn04Rh/6HrrGTNlQGSK7SA1n2lR/6pNOygrYD9LVWt+FsmHru4vJnQPhHW+
Cys95AQ4o0rBq3NksWGc+I1t6JXOQ17ytWfJLeVROClZedPCRJuNT/FALbrOPpyG7TM3PYBEjHKJ
LPdexcSASHqNB6dNepSQOdDIT+NBHsOMqHlM/xH4UsNl3NgIxkoLZQVWYQSRgdMcO6UmdNrLXF5T
2kkPZfu3MvafhdsPf9tY/lvx93/76f97zfe/VIf/n9rE/3/sATdpqPif/3vP+D/7w9ci8//4t9Nn
+T+un/Pvf+0OX7/mbxe45vwDPIpheNK1PcsCakQDyfh7LQPXvH/ojm2QE/AsbpO6YdB1UVK/F//H
vznGPwybAlrHBUmpw0ykCnftkl5/S/+Ha9rEMh1bGK7gY/F/0wYunH8t3Lj99fQtm0IY1JPY+Er+
tZuknLhY5wqjt5DNL42i5+2S4NZnknDtlgoMmGcyqKc2pW34+K6TGs5brCvz+C7yCkHEurZrrqKd
wheSUh9h3e7zodk1wrhvsoWYEHdRt8W8SbEVgCeQNbH1FEb4LDr0SZjz83mZ7+Ag3P0ndWey3LqS
Zdl/qTnC0DdmVTkgSLCXSImimglMLXq4o2++vhZeZg0yzXKQwxqELOK+uHoSCHc/fs7ea9dz/Jd5
+SWMyg+72uZheuWtf6hs56ZH41Oq4Gu3sj+mJQ8FkwN6A8+ajQUiRbfTh/FfiCoQ1b1p4gZug65h
smEas0qthHwfEMGbqL7NLfyMW2SMT67SHOaF1FUnAtSu2M6eyQgpxOWP11Q5IxffREb3ZABhxrlm
kUPU5XR0dOYR7bkwLYMEpiZdheOcQVTuAd4ZDNoFPjKcGx07ATcSLXesMyaSYSN6GJNlNMmzmwh5
zmWUA99kzCMitANtBuorgmtaOB4xdnaxcdzxzZEM4ZZUjMEc7YBf9dw2fbgqJT81yPOvOPrVc21t
2xRo9fCaLS4aS5RPZJ4y5O62yij47XWYsjPtMLjixb3UIGJ5GRSB2B3388BmUrgTky1jfGGcNZ3I
Xp9Odv1EOp22w82ytata21gzj9BB9k3fMlNXCLQgH7tcLBAcHgc0eTurLUjfyiRU1vkN9OQPcD/L
l4Z+YY7kAOabFvFPtktbBbwO8hDaen7Vmz+gq1D8jMWHXnfVOu+e6QKgQDeYG3DpwpDL/H48Nu2k
ckykMMgE7gJrB6vgNmcK7WlV9XUVG2c6vuYEkK5jWL5ej8OgctEtdJQcSZJ8y0mcWqQzmjz3kf0K
667yczf6rqWgfCFlYSajMurwAnp3Fz1PEf2AKtoZQ/+qZ7rqR7FFG1yMaMnNClZEJkgJ2fQ6kypt
MjEuQd7C3NqjbhrzY4InYz0l0RO4O2NNzhJOZ2aV69wJA8aYktuEtXNJYMvIpKlVDH3D9G30OmpW
Vb0YWqgCtjyQsGmuTD0tCGeymB4y9re9njGu0d8nwbtXCD2h0WOeS7NQg2Ehs+mLj4/AVqb4E+an
GOV4SL9+dWpTkMNDZT+PDSIuBeL3KjUHoBii2M+NmtFISqltxzSwI/WpjbD45Oa4pwKrd5Pq3U0r
fEVkjzxN5YI2p/Ku6ksp790YUnIcph4WhrC6NouJVpbfndo/OmwIuoczRonRDRWwCbcp8Qwy194w
yn2kc0XDpZVMdc3oIBeXII1Qjb+fIeXB4iA2M94b5v3YvpSke4rISiOlliqQ/4yJoQTdHF6MxKW+
7to00NlazF56G4lERhYYOgdx7c1ZO2CaHI5m6u7ghRjMQIkQUq3oSKh6u2HO+9G10Z8TlhuH4aJl
5hdUit/ezO9VhCxja3CfFQcLYVWYYA5q/G1WxScy43AtQTCurIYwW8uuiCB297WaKn5cziMOZVls
QhtlIK4FBKyWESQnQGXeJsVi2+uI0QwDSpBnyttA3UpJzMxYcdRLi45xpcbqC9opXAwWO9tkdifW
8ZMkFMG3pPJbIpeOo+lFC7WjnHx0dKjHJvgzaLc/vWhEs9XwvMqxBlnmfEYokvBspJAFsCRKp4Ck
hH7ZLAxKcak3qLaqap3lOmPDg5blsJrD0MXFj6qLE+JQFBLjFaMR/cWcUJDNJr8H2uzfsfzMak1d
4QBgp1zWmpp/eIIFq5fFTcTlm1KQbxAyA+0S+Z5UrvvvUWb/o7IEbXUif3+Sz//9n8qIf47ubyGn
OmGU92//v5QdJij7/77sOH22ffJJkVECWp/2P//nfxFV//9qDt39Fy1mx1I5/Fzivcgu//eKQ1f/
hbhN1T3L0SzD0FVyyP6j4LDcf7GQDMKydDZ4Kg7KlP8oOCzrX3wP13KQ2pg25i3tf1RwwCT9zxFf
KmYZC8OZ4UJANfhR/kvFoTKwnTSA/WsW5jYuO3mslRzPnZ6PG8VoITJYWXTEQ4E3VB5m74rfax27
OK9xC9aTD2+17vBPy6c2DFeo11ExZ/B/GlfxbUYtrgCGkDali9czYTunMxfNnb2BMaLTyUWYj7TE
PqjxrZDFJc9z7V7Y+qMJ5n3Wsre5YSM3+2UW3aFRSLrTRMliMeoNOyQeU2e85sms+nkU7xoZtWul
W1WTRRZQWV7iGNMfzqJjlRpnB0A3g6LXXJ//MVchgsss7Typw6nPFlfRMkvGfNqp8Zn54IqoNwZL
wgy82nhzbOJMrEk3fVvtNjSa6Y6U60J4X2UiPoEnzanxE1EfmLR08AxS6iRBq/Qvdi335jAxT49R
HuBrDNQovyamQfpmuSZL8LfQ3pnPktIOxhQBPV4wQX4XbOLPKJZHW37FZQ/ZK3wY9PwqFBQI8byn
MbJu5CsGpEDnOFEi8nYcN8CCti1rkqe0aWvDHzRm5YyIfxMte/JQGCdcNgu3wuIaxcBCRDutCLce
1r7KGTfV5KLYXvT3jb1NLYSFYf/VRAyLcaXYdaDiOgdsBI1bLe5V2d5T7Cnqb+KIy/KQce2tbW/6
aj2MnzHg0VBijhtxN+ubbFpuZGymhv3V4+KrnBy6FlEn5tlcTDxs9Kg4nddc8faWAcE9GXeL66SF
NlE7xrUHM4QiG5Uos3ZROFuFtw4Ze+juSKhCxwf64ZDzf3I7dPQuQYKt1p+qiSuqM1tP2atXvlQU
BzOXvTi90P7xI7AWEQLYXucb5TYwzKzce0WxissRzv1blJo4jIcZufZk+4hUOPPKz9yZoZVY4zqd
vBv9eP0oOfcK3XFRkmJEF7V27E3zpe+TA8z8TD4UyGCpfr+5YKBMRXxdf2ZM+7Ox/6lfIhEd22a8
STVdi8pNGfiKtSKXCBFDbciVTh8ttfsLSQM3M9QnQM3gNIuRbr3e0q5MtgZ5RyFjS8hJKkLZCKAn
dWyLmC57i0fQNrVmfhBAZmGq92Bbz0Bcx4psZdNS6eMl0i9cRwatwJUocWgN216WuIyYBhUHDL/+
wGADvSM9/U/D+mAY34dfSTNsRZGn+z52kgfVKk6Fqhn7wRMI87t+upaVV+/VspUbGDU5hu/Q22tw
U9RRP6sNNWtuU2zjZqkfnDx5Uc3CvBXRcucXi/ulPXpxf8WJtlJrxOM4uZEFSu3Jww2IFgmhdJ59
zNqpsQUJUtlx7EakqdkN3eeKlu93L55i9dyShVAiubS87JiZKNIcvFmM6Eoodtr4EkGI5y/Btkw4
LP8qZ0Gv51h54XB108bucWjBkgSNMGj5CUa5D7zvoeWztzUksSU3hLdB8zaTfsCKRywvehL1ue9H
Mp+qlWV9YmUiYxpdTPZdlmLvoiGRHSkMJODRGl27LlBFlc2xWASn4aVvzrYcNrVItm5FNjLi3REv
Vlc8a9W8Hctm2yNczhf9u34dyzd7oODPPwyx05kmO3O1DvtbOx9B1fpAvTap+hBG6mUur821CStQ
NfHBguVposbEt6EDgakfmBczuyv8UFO2TqxuC005Qhn0hfHoYeRQjJrosPd41FhrE21RxGZthudt
yeE22m2JsBQqVCKvsepeBLrcWUPvQY1GE5D4o4KIq7h8LauRTrCKwHUEhUEkEmW4AhFcMvPCEkVO
CrKT1jPvU5oHKo3BEeRTyZwxpx0cTeQh73psnbP915BJpBDzODd0b1K5H9uYqwa+2fINqNxmql8Z
IS3gr5R/MEJ/S4Mane+U5A8uGvnRTbbDFN2xO12y0duTUtIZhyT7rtxN60SbObW2hcX9YelQzQRG
D7HfQCVAreNzLvqU8iuHUVQyLkYbpLVin7eHLITUIiD9kKroJs8tjGimEetZj96L7hOiyyouoObY
yN5cqJBqL9eGeYq8tyoS2z7pA9q8G1X7iOK/anL8efpr2vS7yigOR3s7JNdEc251yXa4aBg9/Vr3
dJSwVXPh8fngQewJZAM/DcGCGRLdjt3ELP5mY+YEsLZKiXVVq7sHvYFKkHYo4NN91YhrOkAXj9fR
ZPNaba12wlOie3+plb//82feTPRTOAVdWl3sXgvQncyIPtFsLhLmUPpVqItVYbqYRY1KD0Dp+vpA
c0KJ7/2MAQrgJcld7EHIUtqp9dUoe7bycKsU2cOAnmC0P0LtPdQeRxx/evnVthU4NQA7M+BPQzDS
/2qSe0n+8IzSk0xZcBPDsnes9A6hYY77sWpbZCG+SJ/7RQmTWadaf0JNCMvxbqdvrKCNjYA8a7Hk
yiAZcQ/F+wgTTKeJryyW3MPboFgAnlx4+uQetsVJJMS6IOAch3I7ueGpt96d5RKq8mgTSD4Y81ws
NR4LqHxMMuTpiGnCkVvRkt6q5QwL4C7Wo3EAPg8MgIM0281Gs+1aGRR2+wgSf+3gdnPtY6P8AMZa
xbSuW+sXD/1K0Fd3aamj3aaUmN4KXMM14w2zJHySNa0NgbtEqhXjxoxwLanVjuN9i1hsO41ylzd2
IERGyYYaVsh9ofdnLeRjU+vsi/llX/XvFnMzFFsVcTjNLuq9JzEuuZWcQQAcorlfCM+nVAC7KLy/
yJx2YfgM6x84gsoEWH86KwM4Pmnazw03p3gabnaZfg2470AYVgE3ZT82dO9cZN4WMU/lm+Vz7vKi
kgbLnZ1pH0mF6gd1DIVkyIzYHxt8xgYyLyNOeq5CbNF403xHIf1MRNHBqbi2lT9zOv7knhlhn7Fe
qsi8hOSKjbwBrjrtijlhcAQaO+/HE3PEdFVq/VOUoMpFy0b0iRlFp9xhlplL902RaQJGwoarNa8j
VDYJOvMO/S6O3WoVxdNP3jeR73VLNedaGCle9LR6pHrcRSVEejU+mbn3TMfb78eBlIshIIr5iG2p
mvuHSj22hv4XGe5PW/Ybp8FBXk+HelB+6gWVJzMAr9hYRMV20B2FHInkdN/MAfAQdY17aGFU44Oy
l1SzPhTbJv22UoPUO+TNExHmbvVqZz9db8DQJmON4CC9UVaTa1Et8w26cdNZuHjyIzAj3lhMCzHD
VVr+cfE4Tl8KXY8pvuaT3IalPHZmfpJ42zsF3pdJodYUHOX0uqAI4O5UMW5Y76H3JzxxkpiHhyzZ
tOrDQlIrpmadLmnuDthCuKrKfE9i/TjwRzNQjFbKHZs0q4CWA65EbwG8hcZ5MLAZ8Au4mT/quMRS
0JZEgXhYopURwFe+g4gTJNi/VTikQsNtlJ5jw/a7OxGPuMqZ04ltOiC+I+8Ou/whUj+qlAhaT/La
3HS6W2OV70NtCkRLyCIfY+HiXsIp7Fb5zWbfAF6ySqxPUZrPsdjPJrsrgvY1tfeqBO6azSOummeS
chyX7lbJ00W5pZd+3DORmRAkMHmjX3kjLuLAX8QIaF/JaKO/YNbB4Ey+7ExfqoikTPk2WMo6jL5Z
pgdCc/xmhouJL1OhjI+N9up11A/h4lmX1r4q5KMOKGBhPP9mg7FO3fGpwEoZDRwmGExpD1DFWNOI
/hBht6JgzseRmV0R5vRBsuQrCiCiq9QyScLMlbdemmijAGpzwEM9MZ5TW6JstIh9QVEjq/zFXbqn
DaXId2ticJ8fI9RHmHVR6gA+bRf6JtHgLbzL8G50lKLU1iL+sZHlCW5xFDneiO2JYffy7Ng6ffxk
Fra4aND9WPkpsxfCA1YaXZy5SgGDxXu6MyYvb8bppVuMIFWy21p4DaHJmaQxQ9rp1VOGmpd2LgBZ
ehbOJjOns2ViZSA2EAqQcB/s6lKp2V4hjBCso5/M6NvQqCsAlbKW0iXbY1RbZWp35m3fiJKVQnsX
7+pKpDqxn4Mfzke9Rapg9JsOtXg19sHsDQwIHd/liqtrEQ60kv5ZhzxTDeaEjvPZbR85LJe4hFUe
JjvVjo6j+traS/EL27X9zOgSNURpJdP4FFkE5Mi/iB5tGB56qg3BodayWfTlX/45szYTfsE5vY1h
tDMQqsQpRncwRTVJq5Dez5G3zhSunHq/y7V2p7ksJ3RiDeQ1jZiokiKlmA8OhJZcvyd2ssucV43L
Uh5+FR7aDvA1mrBeVJVXdUDwIf5SsikTkT/EZbRxyicNSBsp6C4mN2l81xDDde+TWMIpdLfEROfU
/cEcZMbNVa1LiquhS/cqpqmyvnT9XVKDAYbP8HoDEcSL+NZH8WYm0rdLs9Xc8lSxDnamu/Ig+hS2
7xKjM7a3nrJZBZUasVU0yjOdNX9YEOlSDzSEBj04shz9ppq/zkR0DQmqZWCC0fiuMNQO+8eJzyd1
omBWnS3xPEErUdg3A7elKKjRR0qyYWv3XKjeV09+ZZo7a9BDm6zcAaZF/HSWWeTb2s2aGt80zl35
ZWeEKGo/hmUHCnZzo9klc73F7LKfyiGYnXxjYWSo9cF3W2OViadk6I45GANBHKTlrVwdKstMWCP2
VHv+dCjhGQv4CNm3NgWWUxa7GF5v4koQV9x6muZkexSGbDvTyS2foInuMvD6IFkQz1zq2llXuvGA
TGRlARH1Yu+9U2H+hBlHMjheyo5Jge0w6lCV6iDjM+wEAW4doX851Lq/GgfhhOfbyOqtjA2ARIJi
Kzn1HZC/ocMdjFFjr3v1I3jnMqgriMS98mWlyTWH8sJ8BQSjYq1Dy2xpRCjhBl7OM/m3a/wQ27Hq
Xx2LvaDiCeYOWwZ9ZJ8EuitwnmGtp7DYhlZ5nDrChNXqu3BeEsZOu9ZFIaIV1wwNsKtU1IfqS5gD
sLPg+HB7GbviEBp/6ApWFKYBgSNXbKyXmoLTw+c8E0cLFGQ3jOASG/E42qhgCYVx20Au4bL4d6OE
+93gcbQou8rulrbBdSGY14O5bTPq76m80i9bTd9Nu58XBg+3qwZiWYrxD/5JJ7Rv10JQn+UHA9ps
j38k4gnBR38HJwev1F0L7gieddQWFP38beTYPqziYIbAgI3PkXdD5blJSFVc66NwRPoz4kA0HlSl
eGVPwIKzZ/TzKxYfh1mtcY6tqrQPNCIF577zZVMcY9wbI3w1BWdpq6dEo8yHKY8fwukNE1O66mdr
XZZvKmnIaYstoIEsYJLM4ZAJZUy3uXD3sYHJKwTbYt1yt9s6HtCkgYSKX5xtk5puwynbgQi7NqRC
joilrI40Id3vcb+nuvCdobo4dIOikumKcCHmdp+Oh0ebJhfucYKMnnLVeewgnzJZQx6eDJ8Dt9da
e3I1pzqg1NllMoXToBbBMNC4l0zoAQ9hpx/+SDqO1jkRSutStXu0pN1hMjX1eGYYkf717SZS1P3N
rpBi/eCbJFqCshNeYL1S7HCTo5HcxvoMNIYJmR0pE7iD7ITF/Ncwf5FuEtOUnRyu2mM7BgIXGqBR
bg/c+22m9SQMX2yc1hU1epEOH4lQ7rhkOBkidnZjNXI61LASbW3bDXuRN4eRqVtWyQDCgewfqDAY
EEqK4mmrdOoBkfwqsfs/zDTU24j1gVgCfosMajCaoUNxSSrzmcQTHt7zXAqwMz9pZm1rC/47KbNQ
RWnMbNz+3TZRccLO9rxr3iRPNutgNDnk5YhDEf7BBE6/K0t+DmTZtnoLdUl2OCVt7rkfiIjWXnhQ
YdWbzmLjn3+4rq9GEtrVwbvVoV81qg+i2+5OSvUqOfZD5c8mVq8I3/QliJrx0XJSQkV8xUqwTYCY
jWq+s0qDE5gKwvrSyR9Y5aRvDb/JiOu9cagSCeNNmjnozL+xP9sKzBlt0NaJoW2p7R/GemnIckVz
5reQ23NPma/pxRpQ6J7r0Eo0T3rOkE3f9Hwj3oZLCyaVKgMeX1a9REo/snHx7wJc+AJC/m6kzWed
Db9VzQSz5mZGrjAdbKN0Ucx86IiAlS3twbUewt02Adhp5oqjsWKthA2tDMyG2VwcBms6QltZ6RQe
tGF9adWvpfTO5iSP/PUjlMf7wJVR1fFB4eb0TlPanpyJFnV7HhH3T5pOQQv5rAZXPidXM3wGRnS0
qIHj9pXM1xWylRUB3KuwyAkGuJvAkZsfVFEPfX0rQs5O7rQF6P7Wmf1sNJ+L4QynGHhoeNRRZGNY
rYC96b1P6k/texIGCCLXHcSOlwaLSVRYF7RIR4ajpMYynyutL7hTRyX31l4lbkxBf1DPMH4WzyXj
XhNgSnOu0m9CP/BbjfAfnEBjPk31pZe4+tUNJuwtrDSfB7EGynFETkGRV1NuM03XKWAxkha2ZLxF
VNy9UQVjqXitVzggyMwoq9soBtbGd2F9NES+yfydx3Fs7e1U3i3zJbNYqQjwcuezIDh0Qo/cpVhn
4gp9g7rR4/4cWTStvRHs6TEcOnyV7BOA2NeD60N+tlegyYJ09h5c0pgt7yO1r2TUAyD5Tml6pOh0
Yf9s8az9op5aY3GYllAjHSR24wVN7Z4sjXAIPiLde2pANJNN+0KqtuLBV8vRXlKcgBCQEIpyh5sV
Gc9T+hFl95k7R2x9eNCmele7htj1mvS3dCeqiznIrTLoUEKFbvzsSfUnGRIIoV2977wavA0RDOsM
CQDizVXdONsGuIzbZfc4Hw+T1M/U6JdGr7MVIM0BYRrL3pD2AcUcl1x9hkaa48YNDR6V1uRagOFH
Jz+PiYZmnFNXeagi9xbP/whLK1YfccU1uNoO7rUg44pmnuucOiWS+9T2XjX8tORlsTMk5Rssj3vb
zQP7S3kxs2CckphGxvQ54ECYa2Ksqb2vzcgG76bJq9Nq5gYGDeWoZ+yL3EGnPI1b1NwOzibopi3/
Ahd/DOUkiTJsUxyoF0WwIyMqIxdliBsC4YAR13CxEsKyaIiotUDmzlkzRv2WudU2cqcDtrZVoRJJ
QcdJKbV14xhcQJ1Xuq1NPQMWbQHsgrmM6Ok56dukK3uz1Zds0px2RT2/ygJpfazEOA/4QjcVJGaq
npj6XlGJUC3oJ5Cl2S4yelxKyVahGI2cPNDC+UxG3S7rYxQ03wMnPmMatC613HYxvAFD1R89W94A
QCY1I/MK2E7pftm1iSwEpxr3EN+Yor+0Z+VnR1mUb3WifBMgupERtQ8dXJ2WaKQwwkATwumdji/j
6L5iBRe+3i9EVh00uJTr0qPp1DY7SFkBeKUqhvqIHKCjIuVgJR6nGQ91xzFXp8fYZguSDLzD4cSD
P014IpLkrWTi5qX4TgUp57G+STrMPjSfdd6WSu22GftQDyS07oIxj9W1pVhcfnLigpKJBUGLh7zx
BBk1Thu41tiZuCwbWRbtpjE+kv0YbXWrvwIY+QmVtKXZzfmlxGF4chBQVyoZh6Gp5uSZD4+tUs+7
UGuhI2VnkoM0tKqs4tEud7T7MchbZ3B+9S2D9RHjg2Hr7hm8ESRoKRFGkB7auxjB2cFEZmXkg71T
CuMphbcU6IUNPoKG4ezwAyREpAXRabRCsDlZN26tmqN+sp9mQlyQtX4j7MKzzITpIdtDMTUPblie
phFVQzydYCAUpDA+ijl8HxvQqxVZabiYubvX5vGfL6pguSvkCEIDaJ/URPWOoPtfzOwlkk7+rDr7
SpBfY0XW1YjNdKt5axdJKVqWfhe7/V+LJGjVEqkAJ91YN51jnd0KaeXQDbtW4fOpPDpG5CNwUHp9
fZgbTyd9g1EF2NYjdK3D0IPHb9xyo5HTfMiE7H3HQUwbtcZ0yNpu3bsDu72OC5rAAXvl8Cx8cwHm
Z7ztoyNfrNip9l5fnTJMTCgqdVavYyJZqqwtP9q9azsceXBopeEaUN00AgJAhvBCs6xzbrUd8DiX
AnywZxd0UF2t6wn9Abp2BiwVjNJFgEsSWbfPnTEPPOPPFSNwTQHAIpQ2XcdRfDpMN9OilPgPBidw
jeHRKlr3QERJsm/D9NvzeCG7hgch+pHvy2t/dKX5VnhmScoEW3lOwdcixtpwPZtpYp4jm1opo9oU
PWHfs1Awj9E8D93R2TiDes+FgYUAQeB6RKcO95D3uo/1nXBiPjlSQTzJVM+B0bK3l1WKiMc2u4NM
AS7lOM/oOHvellSDM4ZEwLvzfLzAV44f0mLepsu4CyL1lz16RhBWxk+vf/JRePcM/x1D6QXjUJYQ
CX7ySPGerWg1tAXld1EvlMS33tDPsGK5uck76brm1ovT96TXOr/p7AZrGz9QlvYtj5MftEqMS1Kz
z5qpmRHuzOSyI+5lm51Rm9kFTQwvde5J0SsrpT32DnMuRI391mvyeyf4eyFuBb9Z2E9NVh9HCF0o
TLR1VsY/oilI3mk9EALUYJETXiIv/gSgpHAbwk7iYmyHbBVuKnOJxjLix7xkcObF+sVDYe8jZgPf
L+KX3uh63+6sM5OW8NJ6Ovt+2uU7DKMx+QAM3KKI4IXGKREeNhKPa/WZOG730dQkTFiSKTXS/V2r
K28GDGo60pSUNtKnMe1esZsFetdTujcxq262nzPXumANSgn3moMx0rt9unC/wQ6W6xqzwUrGqPus
zqEPpno2c5/pL9SI3ODN3+cSdsbEzhJ3xp+5xCyJeLhEhkJmeyPZOwVkroF2xD9fjNhReeAVPVzz
MmijeWyXXmeXlN9K1PyN0HANHCuMppI4PNR1RVm65+4Q74yYUK4pPHSc23QnWsglfTuzexHnC+rq
Oij0qkJC4vnu7bm3112XuhsIyFieivKSum5D/KUjyARYFRr6erZDrrHd5BfI2f1UoG7HitZsWtNB
/1QqG3XA3s7vk43kIRpw9wVey51ii99mxodkQoFeqDr0H0GJzWrEuxaHSqDaMlvFWXs38B/TM8oO
NQCUuSKGRGHWmrkOlzILmaqNDn+QUMAmtVuXaNXwHxTR1k0XcApMTg+pPb/VAribX4TVPxoi9DhP
KmJZFfXY18dcyUqYXFm0GcZpQ8erOPRdtUvh+YeqNawJBvliskTNgX5xyeCMJtMJ0Il8FhIcCbLx
SxhrxUYlZdJnnCQBQgnKJS7SOnlLaBrcjhugcSBtnqDsmbwazpB2GzbYqAvp+oAKeNDSFZu6GcBH
5xZI/SjB9SjXRabU+7p2X+EvEDetu2LXcZIVYRc+agtJgzbEOmudZ5JjniL8N3zHYR8VhT87Rsn9
AfF4NNh24AkDAH5BQkdep9wWgZ34NaP0naMHPOfkwc3avQrN85gkjbWxa3dZu4Z2I2uECEGQZGbU
V4FiOs+49n6VPuuehEP0iTNlPBIR6TwXxwsKVymf9STUniwuMH7VMh4Y9A4uvdC3XmlZR1l5e56g
sp1CvAecMw9kKGK6cFtk6wW0wtIydjnq493Ibotcp7AOzgzBpSEw1C9Kx7umfbQhgQ++b+FqtxpV
FPfA7LHSVXOjNLP1VhIkJsLxXffIACgMlDqQKr/DPozIdCtA5vw4vYjP0wyqJyeL1Ad+zQUtse5t
Xzs3Y2LPRrmHsGb5nxJjEPfPrt0oZvKcFAY7TJFSGmGY3PWapdASYzwnm/iN1VRva7hlILHt8pZU
4ZaimBGa1siDnWX86tmQrTT8GBc5SgFc1APJY2jVhQp5nTics0I3k3M8Jile+nBaE9Iw+PaEdK+E
Mul7Sqwd/vniLP8tsQuFhKQHyxLOQa1LesRaT1swjI0Ae8ZXoYsYHXHJzKVhBDC53YM5jymOwhB0
PNROJ9V3I33nQ1SwE9RMtjZJpVlH7H/9EYVORv3hlOfZjaqztnwpYDeRH6omuzDltO1SIsztJmlv
QxwGselNt8FEXmPZn8YSkBqaJoPtUFkMOYbYFGVtoZXOaM/bQjugSMAYOVk4iK16PpaiuvSa4jxY
jE3GlsgwXT/ImrbAVHN1TBAaX4ni3OLX+1G8qj5nWXqQEVdNBzBqa5OBmhBtgGQm39UdIXMmt7ut
UWXvM+21cNKLS6E1yLUWS/csxz8g6XId5TrndFKWd9JFxBrCmMOysMx9FGMHLPTA6Gc6fU4ERl2O
9a2szPfBEFzcSouADY6Ru2WDm7fTVtvbC3QLEPlTraSk07Z0h1y7fHJBdj0xlMV5irkRQ1a9S63R
ubmcS4HRWf2mdEqaj+GQ70WC3bTW3WiVxiijDZDYOcLonU0XNhBSNhvDtrVDZeA2NtP4mHa7RDXL
x0av5nXRz+dknKYAX0J1oFy7FsOgB2PD6SNVyagNG9uDu3yxe+NjHvVpEzOWakBUP86yUh615UtG
wryfaeZLytXAHymhLg3Jshc9tek9MUkyYWNd/vlz1wHoLoGbBCVhOgu5wFnQovS8CKnT/IQMGq74
VnFGtXbksxivtt2PV8uNhqOumHf4Od7GUDlEMum1ZxP48FlqOpqookA3bDfAzYiG1m2HbogUxJdn
HeRyapeN7iLA9dMOTnJPoR3Us2U8eDbRMVQIBOWVKnP7dtLvNapz+mPFrpSpczEm5ddhYMqpleuP
OMsIBoKgJIxefEy0oKuu5m6YTqeYZPETSQXcB+h6MmQrsFJlxM/ZatM9aAn/oM+jVyYMTTAQJP3e
cptNgVxLk1J2GECy0nlhco8+oAqjbiOJVsbpl0a3rrYQEU1Y2qlez2pWeqBSI5pqk5WuFcDcmdvo
e42UNNxgMkR8Z7y1Y9c8Cpc+V1QQRD1G5XDCVgVODMAT6GnROD6vzPxQGd2uM00otOjRH2Gr6D66
t+TR6MJ1JgnoAHM4f8az2LBxhyQ0q+hxMjSHrN8v5LSUaYN4zEJ7uDszxwgn0C41vJqRruVcJq91
Lh4+fbKd8LRVKU4qE6XeYq+wnvXcFxkGq1AzoQB6nnsjfnqHrBvVG3iQpqUqQyDm203P3bfLKSbE
/6XuPHZrV7Yr+kV8IFkki+zuHBW3dCR1CKXDnIvx6z3qGgZsNx7gpjsXD3g3HElbZNVaY45JnQx8
dsSlG4AdFm3IdnHq2cyEVfMwD2NDoJakVR1bLIcYAJ3E2NZvrb6UBay7J0DKpUjmB5kxxeBfOe4n
fxbXIpn2HTUMJzq8rH2LUyQOhbgabOi2mcTLawdp8RImsn3kSH6LEqM+0y5o7rDiZ2urbHMa+fBA
hj1j6zkM75ORI2nOzGRqymTribQ4jOX0nNFIH/n0xejI7ypxMuctSex9WjKDn13axdBxMOqxw5aF
6PAjm1y+Ieyjndm7p9oHVTFWI8iAJDuoabYwkLikbpuUi+PWs5f56g8OiQFz2MXK/21z56lwod6b
RXPk3rApeKWvqsl9GIPlT1FzdfUiFDsjiouNMIp2Q80rfgwICnqLKp7StCWb05i88A+uWm3qSBLn
3rHkHzusPsvQfE9QN/MNAimPQhxtdFSQa2tpDmM1VuXjHV7E4MUr1CYORucDL6F+5fDSnEqm5RH1
VI+eSQIYgdamJ0G3crqar9+qjzapUc4j8W7wE1bbw/BuV/1yakOH7Gbu3mJJczL14xarMu+a8mc0
0gXdeVy6+9yIWLxaFz8jWDI1JixZN3rcixheFDwNzD5E+Thy/ahLctmqNeHabLM4u26e70tNfmVx
zF2hd8ZdJ6ri4iDL32PIvzis0Ihmsl9x4w1395bWLGpCpqwe97bpHalpuut8WivrzM+OWfgnCJT7
GEefoLSvnZzDQ937l9mshuegp2Mr5s3ZRqi1LeS703huU0pw0gxGp5+m+GGyScdWxcEZAQ+kklcQ
JFp/l0oda5+WypruOiquiEMwRCRuRYqYH1SrkxYBU8JMXeg/gSkJ/1ATQJeSzMRuRupz7tjHb3OT
CXcxDOKSYcxndFiOWk8h1nbIzNdtmjMa+GVD4xe7/fDog5hdgYaf4qazmGZyWUehjpQ0phcu8h2N
gghkSjErAz++tW1YXSdwAfZHhbu1zRGiLO4RK0QwnLUUxH8xQGPhTO6LOUrve/9OYSPcO4yGMba5
JAmMOlhVWAqPCftKKrGDC41Sd/VCyzOqmDN7ip3LH/iSWJ9zJcq7rDY+e9PrdmqWSL5G2W7FMvs7
LOBfU67MUwEtnwfTHvc0WGd5kWMwcL/zmFyYUb2vMBwdg4i2nOFxmNDqUh2KOb05oq/9XDwoUH/6
qDQ2kzXWL4YxF+6IGWaawkAqtOX8jfdmltdnI2SL4AtaZmx2YhfZBHrCp6hozKf2FEztxRyC+6Iy
f5Vp1NtwZpGvGFhOc3BHrMaGA+XFCB7nEvRkxRQz+/AY5KCT75kWxf5L6vMcDDGkozN39xm1AKx/
J7H1E4tvmjUbz4yeVqRu5MotnRxGoNLMQdadmZ/hlK+Z5o5kqfjscfxmMuLIhM3aYhkUglD505Wc
R7mz33Xd0rDt8TahGVi7hWv0wZiEt2u87gW/1t+m71GSxs50MfRfAtvY1TW9YE20cBXheE9F3RyR
6qPNy7e8Q5Inje4mvA2iunBcxl40c58Zi5rXZ9/QHm/Zy7XL3pyg2FIikO4mM3tiZzCByszzfTsq
5gRp5+yrLlDbVEixrhjSpaV9jaz6HEbURk9aI96kOLRrZ/7r5IZ8XNzGfzQqqvCscYLXMaa7vkui
I7rZeMWOy6GbzvT3DDKORTZaR1mb64nh5kncInMxL27ebyunf7cHBk+ljySx/uVBXu4av9MGjekz
9Vmtp7X4cb2XGG/3it3mcr/4x1S9xWPvsa3wMTh1HEjaxKJJHlGDN5CD781Am9FLsESux5MJViHL
gIk4r/Cm7u54nFPKUk7HmR165nE+WcJvHynisabE2bPoUFoKy1ybdtMx1ue+TTr8VTh/TBdowh7Y
pNE4bSviBg4jvMQDH++JX3sQEEs2cWcldgoryMGejlWQayM9psKa18wgmW+0IbbOhURVBW+Io3gd
Gk1xHp2OMkcHp41TpiHzTS442GcZ7CL82DZ25YAKpHc8u8ZNUrDuDo1LgPvl9I9xupxI1deKn22O
cm+kctQTNa0bRffM+jPczk5qoPng+ifIXyo/vNUeaSTyIN4O4+nscY404pjSmcRNH9Q3ynJG6fY1
B3dhaLv2pZz29B5Px8arXn1GSvuRemZ62QT7KLgMmxaGVcTBvVwgKREN8buFDOhS2sXLoJwnO03U
vTMOZ4EAjmf/h90tX4lJfDzkXEf93IUMt955MMylD5mPemVY/MKs+a4imfETpG4/PGaNLebJZJ0P
Xn3gUn+pGCqcBg4sYM8s3WyxME7akBlowbcHgESIaFiclJYMfs4z86UOfeKW34GBxCB2cr/8acH7
FjQmlMmRYU14vVvDSHVgv+9rbzi6efRE6SsvL6tg/k9p0DbgpBhy1VlZc8UGHyELYt5piae/cngv
e5qk+7RQ1yD6jSpUfsThOOnFJi0Hdrajh0LzNhitAs6f+pI58yOD65esEObAbTad/xgXOQ1xZfyC
t4y7bc2vq/7HeESaXdWRuMzYj4nwN7ELd+ONO97uFmROuqtHj0zrIibMgt3PqDVDtY1aVTqGuQbv
NfZdgRm73/sqgVSyFvQtCY41ZF/WdpTsGqlhpF/GWWYOfXQEcqY6p3RCLNQFhGQZ1k56a5KGviEZ
EeLk7kxPAD/8aUZQPeN32o3dcMMYDn8u55juvPqjVSQeIFHcjRmQBWZnthlrUveZ7KtNukS/A0mH
nIHIyTGtre1RvxcFdXvt2meUUEyDbM4uRe/em56Xb7ELg/FzH1zHHvyFr17CECqVw9ewModqT6kM
c6aR14b/MwhJt6ITJzztvuvM6LZpA3jBpoO7dxJYF3OJxtVkJRoq/dMUvf/PQ8AvU5MbgL7PMiyO
0y0GvWpnnqoRpiZZ5ltSLfQm+YyUgS/GVWEDPWVw8V2t1g2P4tUkGPYVlAEIa/kT0rK+C5gScH97
N2Ks+Sr67byovRgGxXdYosaNYw5HOxm+lOWh7kZPdpif7IqCsd6jajdWjHv9nO2iywU8YveEBaw6
9Zje1nmHp41f3g/Txl/o06G0DsPHRjUuB7GoZxDBjzsYQoO9Xl/chb66jHHWHXy3+TTtjlhRTa+W
3S/85s/VzUH6AvEv+AYNnXUngfUc9xsO4TUJ8va9EskVnbP7K0PjGIhntN3dw9SF8sbg7mvkQXWJ
SA1MY/4oDawIeVSc7Czs2UGO2XPcjA89KYCN7LHGTN0kD0zFMKZDh+N2uPVTMj8qlzNQ+eK32Xzz
QrYOAbvbdZu6TzJpq0vZ9xvGKdWXQ2kARtyJLhRMnfz0O71B99UI+shVEDWGy2KY30t+JIztgoIw
hPAMk8mRZx3sNn/NwtrHTG64eyeQ8dpuF8hLi2/JP3nB/1Ni8rB92v7bsOT+t9Kag+7f/k3/bxKV
RBr/TaIyIfz9Wf7vUCX/zH+KHGzvX75wXUn80XdcicD6v6cqHV96bNBcadueS57xv1KV3r+ITGJ4
4Elvejbqhf/KVIp/+YF0fNO0CGF5wvb/b5lKQXITp8kcVaUOf0oylZbwXNPlFANATsnz/7Q4+Jal
bBV3ZGwyz1lnr2ncfXqFNo7TsmFLE58vL0Pm72aVfWq+csqYtdsTyxBev7xC3PaEIIkhxk2HyBNB
laixXAxqI1jUQ2t6v75EtCd0uKVmhDc9VBQuILV79bm0E2Hghc4Cv5XfS+kfq0reAZYV8XhXJMR9
+uaKsnpNXO5xEJCJtJdYo8NCwHlyl4e+PPc8hBe7vZSivMWjf6hGirRxnJ6Ger5EaOyIprB0pi29
Ee9QkXsUGbAGuXhrJgUl/4i5Yl8l4Wczdndt26FmCKEvOk5r3aYiWhPJpKG0837QzSEMpDMW9Cr4
kfd2n+wisNaKL98MKV57GqrgSaGUKGYyc16xlhgG3Sa6IwSAvYZKpKF6XXbYetiQSIBLECZeHE0n
CGekx34uN+OQ4HsINxQAHcJu2noeXArzgygvHho2fGV0QnH8WKrsfmCu05XeLk3GLzGYt7ij/yeg
hv7VYgvMKQ6df1jQAhH2jPzExacD3Z/rxzlwWh6JxUObzruMwvqVnau7GPVElG76groIJ8s3OdPf
KkOfTt0IH993G1VopbveBt4EeQJPZol1zfE4yxe2JpyQQucm83f0TM81MDh1saDGGMjZyG6qlE4q
n9eG6SCTy921w2jNDfLHbOATQH+nxvaoSB8ZTtL+IEb5U7lyaxTJi+CrWIgIRSQAubj06Z/QWS6e
Tyho8Bk5ItOH2kja/qZ0aaERr2XffVVcN2ia4NoHy9gFhrkNloA9TK43hachbh7aOD8KKopmFP5y
+ZO44Z3bkaGqiNsF97KtmQy2ePucrYvYHZvmyWQ+OxN5gFA+p+KzdYt9k6Oh7z+ZV36kE+47CkhP
rYVfXXCFTcDCGvaX0H/7pHJPcfrkUojCnXmNPvWMvf5OWualMkFn2TptBme3DC7Be8DIBasv6Kii
0s19ZoSxquzwNmhrY0tfC5VROEw5njd7Z0p4ic7Pc3OJQ7I2PWxgzZuhhCdTC3VJdXT2qi/mWziq
FiT/khyfkd7H4iXo/Bcnn094Q7sV7v2n2O5fOoj7MTk30aEtGiC3wjsGSUkwEvQmg4Zgtpbm7Wfs
cvGV3YPkINHN31Tj/LiJxGe1cBok/tt04VvhYbRw9PQulcZubNoj8g2iUjaEzuySTBBR+zJxu1j3
oTgGPdT8/FKpZCvkcBGdClcdP1nTzTfO3J0sJe87d3oMs5LBW8Q1iY1K17pvVdEc/DE6GjI62BaS
GZV82PVrR86r9dJtUahXDFgxLMy0T2sO/uartxjsO+8zW66NhTW08Rsj+kWKdK3YrfepRZhci7wP
fh4/BZbNOJ6KCkNEX2a/vCtN2HvRb0wP8IpzC8UVbJXaZLi6ofeivGaESz8xuoyhcANr02YU48z9
Dzaxx6aNDtz3v0ssWygeWm6NJmlZGhcC0X5SDEAsq/HunKr+btJjLb2ziZgT8RyiwFQdZm2sH3r3
fUFCkSju64IqUgyFsK9zf7CL+AaFDxOcn4ORDjssJc8qLE9N8yPC7Ghn3dV0FNG2EyPFP12WPQZN
9yRH4q2lHPBfIKfIqp0zYc/IkUxV5Aey+jlL65cZg42G0UVKuc+Ie6aNnzIx8YtL8MGm9EIFh1Zs
nWL4dNg5Q10QfRVgm8mjQD4nhnltmkwEw/giqhw/RL3yCZJPjIUmcgobcC5BSY3nkbC2WvFT+vwa
ZERluNloXyqdTjuUiND0cP7EzwLOi81XGf0EA4YVQImOX4T5Vo43haImHKYt5V1g0csOQOTcWOXJ
BEr3eCrZdvw4EvldFQ3S49Q8Z3hRqR9tgSS8cm27M6TXm4knq0w/Bp5siHfXMYjWjDWrxQNTNFym
uMK3EY7FBcoWgs9z64uazHc7nTmi1+6blMalUSFhqvY0KfuZysx+TwkzGyjcYN78N2PP0FW8GBYm
ButhtPcyTOcNbtGjjPUOPfbW9YR1Xnb0N/ZXu6CHKq7+FNhRrZlGeJ5sAZsXuPWe5XozW/uYWKel
jUXSeRKw31GR3EU5j+iFKqgQV4qc2nfhV3+NOv+NZPFG+cBvCL4/ZmSyVdY8m3O3kF3PP6y2PjG7
DgfxFCZ5s8rBVJyWvGcF3qRi9VlFzVdACdtGRsPBSRguJnyPaz/BDBQzOyzfUTqvbZLapqLrIDX2
Y8EfOIhfRol6lLZj2xVPrW9ew7r725Mo9M2C6O8tA2JdxWwJ6G7lhmuyYjON9JrMnA2a+LvvEO7k
LTfQ+asY32uFNZ1iRSci98N9bqR1u5lIpXVNess8Pe4qX0fofy5YgweO2bSnKr1fyDtBwU0rszM+
WXIEwGpxvhyXMNyPZfYcWUTol+671Khr5KKz843LUGFjR5tuczdnMISwqW5PrqRBNmoPcloIZaBq
Kcx8WzfzU0N+B0KffJP9CX54sR18k3Z2Z6BuWmUGGmi6f1GHnmcSQigcCZgndMGWOx6m7k4KAZlo
fQnPImTZuEwNiVS47PVVw9qwU1KihPIOHnU3kYjiTe0x/p7pEBwb9zkBhvTL6lS61Y2etPvWFIfB
Lu5D2ZIUoj8dbGUztEz9FugaJ4ThU1QW+o8b3I6/keGfyuERB+FkS3IgTE6a9uwVLZ/fkPqTJMdb
bzDbzMz8ph/kcnzGS0CMwLURSFJKmsa/ftQd2bZv5AiiMT5VYfjKkHhjhsOdBYeuGj7GqVPBWlX2
1WLHFhTBJbWLd1rEid+Im8j6jzjIAJ9LFsr6MRkbyQsXnjWBArJlG86znCOIf7J0oldsXQYvrI1Z
FnbrKU/WZoAg4dfz631CQ4Sjfi1geAff0fwpCYvNS8ubKwcrCcmymcs9g4J7p0ZsH4cHloV8NWX6
OrnRLtZYTr0cjWibBy/NnGG78ikZsM8tF/V+CPmUG/uAD1PRsEHmm7Fkt8az7/oifXHIwS2ufTZs
9VjzIumoKArz4Eqq9JSc5ujZUPu+oZbcC54a0E4j7zZ9NEdcztHrVw9s0t4dypC2QRjtPI5SEomj
KeL3LmIy6cc/seq6Y5DWW19Lyh3f2AKYBkZh8qCpvmrWU2zXUEiV7Mx4DbsFa8aw24ODUYdSf/Cr
IdvsRQr3q+gmAFAu7wbTAGxuNzaHDQhOQ+6sIGTBH4u3aG6yJDFOTPxfghojpPKmp2FRpzgTG0cg
Yw4JdGwFyxpaqEb2N3NP8jehxxRL65DsygJ9KXW5B/I1ECYLDzl2jLl3V/ADP9oTWVNgNLkw6ik1
yxMLIkadCP844bJ2rH4zU9rDsCK65Ww5WgBhM6yecGXyIajEPswRomDXyhficSVteNFm+k9FjFdv
geEIJzPy6tmlNVP6HZbhF2bGU2aRx0s64zTmFI2jzlqn/kDWYQ3aOtEY0Dz3uQuEDn+7LhJss5gj
S9fWBsm1qBOYcyPmgSb7rWUzz2YxV7LmCR+sQyz9l4oc0qZA4u1n/S/mhjX7qWaarwz3+bWHbbAD
RGjR40zAkUqgVSr+NrxuEM2i5Ay23cIMpW7k0eWZs/JG+9udRy2Ja8t1ZYM2NdPeiimWnbq3AKmn
epN9+cQA+ZQX7lPCmddu45v004tLwi1eiDPK74EYowxfjL46UVkVEmk2jpkNvssLTTBwwHU6RSET
LFxyauFk6lNeP4tTYcMdZSNgvI7oKEb9YngLBVoFrlnGWfC3cKLb0t9GrQUUSVNzKIUFMVVzUAVW
gHZQJ6PGV2WSOgT+41A+n8qEBBQ75QKIXjLApCIQIZexD5k4q4mBbPBmKWM3BN/MPy7ZtF0aj/eR
r14zsuLGRDwvRlRlbhcMwIbkZRbjd+uK6CWmCmshIj1TJTdTmtD0S/5oewvgbZ8QIBne+piUQUWC
z8/es8corqj0DLPHegDNS630RjOCzvTS38G38CZbScjJ8XaJzWe52wSqPzVtyQGFfOrJtb6W0j0A
lMv9NLn4619tmrLTlDpCZGZPzaSP+WAeXHJtRK+OabAIOMQ8j1wlT6T35JKsPfWSR/ZRBfHRyZ4V
OBSCFVb9Q7el0G0/6pY0kd37rGqGot7nKXycCdCfcTtWu5ilGJFt4o1e9JgXy7Ej78GM6GiyvuF3
UMot7zLFXgtAcb9I685pX2lwtYLf2eUXgGH133FIT2AW55AP3GLHsGQFwMmlGa5Vp/DEcfwOtVsi
3prunzbnh8ZxtmekG8AQuAJhGI/ogSjkzDTXncs1BdhgyNL7yqV5kkwJ4z56puZnbVBT6/TzobY4
HOTDTg7uBmv4zLy8jhEAu9ik6TAasvkOhccTDQ/PIV9Bz9DVybKNb58lH6qFo4WrXrlEE8bEHJ78
YL/ch7JG4s6OdYovnks4OMotOkgj98zBAHFgwwHMSngcD5uW62dp9Hv+3+wnkZMicRlt4uyLKZ8o
B7FSg/GIh5cc73KsXTPjrB8iCAS3Hcsf6SpeDeO5aLz7SYiPog7ux6k4SVXeChdJ1UKLoVs171Yn
LxidaZVAvMPK5H4WzPM8lLarhRgUP0K65Iik7uJluFBRuBmGcE8v+wMzR3qXXXFvkuQ1+yrcyOWn
JoPpNfLGnIjEv5l8gGocu2TENQxZZk9PPW3052JQX5AF/LiLfFqpOOJlkPtAcTQaswj2emJZSsBs
UwNjWJxslfOd6kktpZO5095aVIOOu9DF1RLInps/Q22+ewnVdsrZWAyvA3qufEMcEiqoFwC/PFj2
ND0cqtx59qzpqB5mysm3ZqjuwWzOVs6hdqL1dFDUxydbujx46tT8R4W7sVvxjqzqYC/DtGrMZAMg
+dQUiqNEe81jHkLJpB6rknr2qVLnMCC3pFP1yllDkzwoldFrPRoPUheNGhwG2RNlb2Ns39BncuQx
vGJPLxfqXm3pxIwDQHxiPkDRZhe+BIOzr6eRYieT2miPU786LRMBD89H/tsW1JPSnfkw+J48JHDg
lx5vSkzEiPDAvcCMMuWoD0pMN0BXZZqfzCAn5+ecuyr9skf5PHPWoBkL7X2AioaLf5IXV6dnOybJ
OLl+8WDuYdo5Sy/iTi498QK2X2XwSxfszlnyepcV2Z7Kh5eo+vHwnoqADC8IYYyK3PXrD6tDAA6D
SNZs7428scDPOD5iJZ1/IHQ2lAayyb606tPoCC97xlPQKm2Uek0Xn88x07AYkwXgj1qXwvpKM1RT
4C9r3v2sI7xNGzO7m9zvblItbAOWDLvob3Q5cBW1j73gCWE61jUzjU8ou5rDiGqBMh/tmL212MbK
uXYUEVnxa93OG5bjW995UywaVgX3nCQJLwz6kyLeV+MlDeIdx/+tB6zu5291+FGbf6qMeEqWlM9T
ZmuR96YKKNmwC9oRHZOjp8lqkqe1rtc8+SJmB468mn8jGmunf0GySXP1AOjqcgFsXNbKLlBiTqam
a9jrdzB1tndiiZRsMq4TplUdEcm+iS64b8M/BiccLuPGSxaPwS6hXSIPw7/sEZlYGD0wMwo95nfZ
8iTs+Ns3+1+/Jt/WpA4UTkoTql4W0TuyNiSRngqJy1zP4WqJl79ZGzHoE5e+fuC5jIDmgR6tjdEY
qJfwF3Rcp5muLr7YZCMyLdk89AkFwvb8yfx2a/Hl4f6OOM3KF1bqX3nVrYW9EkVyylC6ltlOSONe
9fGmH+Jr5vo3J83vCjg7rGg/acLll752i6U7sZqUDTYOToqeMP2Hqct4slEH1Iz4nuJT0nBXUvBy
i8vGvf3Dj/hqMH3IByTklPTNWXXmTOeTqCM1sMevsQsr4ngsuxQZ9d6jXNG9gjxSRQBCuVwBGzlG
NJs55myZfGc8/9O4pWhI8VgDdeWGqe2uAEqm9cy0htgfzw2H4vZhRFkWTOx8niYWdiqMmPPxKsxw
q+QMNcAgyb3V5aVAmW0W9wUVPnbu/NrlBGjB2ReelkhWll1DZsr2PJ1Ex7C3jniu01+0LvxlV03i
V+u/53Ez+W9+Fu6XVBsb7KPkP5lhqRhx03DzeFbqOBLJxs3MwaXbdpE6ZHcJZvNsG3s0Ieb3Kquh
ZUcdjwY8To9VJw4mZ8XGWNfIUIyanPvLMArcPsW2TwOOK9uBwq+OyGF7DOSOzdOwwDGqdTXGHPlr
eigOSUIkaAk3aqKzoqN3GNHvmKSrvu/WFmM0A+Kqi1l6gr339NZNJMZKu9uOjkHMoN9TeW1F7oZg
6abTJxEGV6J+tqp+Pzi6HXXlm/vBLLdEQRsmErzR9iKBHcyxZmDRIIkBvfOC4IQP5MENjXNkemtr
mslGdru2GGnVfZjMx57/LIldaj0wDAMkhMjjXJOf3YT07Cukky8tIb9G/74ezqGPXrHbzbQ0sYhT
SXHMPXJAS1JcGwxrU2e/xDke6LK5cjpfCDjUA3KGgRQAiBPfAQrSpk2ZZfscCND2+DUKJjyOMO/i
b0cplJHcKHg+RKXccsXYlMQSovjFtORzgMvCoIu1b59GgdaOInEm8qciDhC2vzV442XNlU/tIC+d
BPPQl7PcGeql6bMroy4glgcwh32D6FF5yw3sE6JsXI2AdiZRX4cnc3awKYoWZv5e+tXJnj6Kdvb2
VpQhGWTuXdIUPLTOtSqZ6SzljXaOJynFA0bGuzATl3AMN2FrTKxjM3buprBPEYkwy8Y4UzXdu+Ul
d05j2pup53FUz9m3I3nlR3UFwLPwYS+jGwjeumHU1XIYI/V3R3dKuI36qD51NAKsDBZANeitjMNX
xP6fQ0xQopgDSAGPhnt0UQw3ueyFxffoJdx9PA7fZFxB4ObDULATbYLZu3BNR9ASrhyPSlh/gmQn
4MDWaJmtTVojBHeXp7IKWVqHznb6plKDiM6A2ewDvAzFTLGreXxESiE463bT8G6oq495uPazPS10
24xViZAHof5Usbdb6hMaFta/g4c/O2FS4CNzWbM950F+9dST/5G4bxwjjjE3oaEjY5/UmmhImSmw
4DKi/bLQNMtkKc0fTRpPA6vZ6Ogp4o6sRpVfU+rBlmygId4c5yNQLlPN4r6MQMXsHCPGdmQ/5UIL
ZD5h0ZQG4AXCeF3KeF4VAlyrNZor+Qh1SQcDxZ0hXn2vexrGkUtGa2Hu0eF0SZBFm0w5stMeHLG/
QqrLOZKPuKUXukKvdkmccnXU695cL34FG2CpV8GOXgqHej3c6kUx5yvUeI1pbcKGMFagF8pKr5Y9
vWSmHXE5+OmDy/bZ1Wvoin20rxfTHRvqUK+qcRuztNbr6+ql18vsQa+1YX1vI3tu4EFa7vTq29dL
8EGvwxP24rNekAu9Ki/Ymft6eQ4vmj/GgqwAa3WMX1/zP4t2vXIPxbPPBt4tpPtbs5NP9XJesqWP
2db7tBDr5T34VMR3jIV+z2Zf6BV/q5f9ll77g5p8ThoEMCACgn/QAA0JkLSiBMnGjtBqhMAIH4mx
8FjUcAFhy49C4waDBg98jSDQ17HyYBICDSfQ+ohPUwMLQqMLy9OsQYZeIw0CtsGFceAkrSPIQJnU
rLeXHkaGBejehYwIISSYRmgDp/2np+CCs363aTVOAdzEZi4vViWkRaKRC6XhC5IuxF268Qbajw7o
GBAs21H62mlsQ8JvBBrkaMC6Wo12FDAeEJInS0MfFLBgmIxO2TXTSEij4ZBl+HbsgJBOhzF/UT+h
jzbTTJE6luU+UgSwQsV5PYtfEo2eSA2hAJjl5Cp4V9ujuO9bCKZxJsKk2udYQyxC4yz4g4Ess+SU
hhGex+DHFDUHsboAgsnodjW94alwSpcxJaiMBzMTa3jG1hjNBE+DeELuZo3YKA3bOBq7CTWAA8/I
xzC90aWDD7YRmF9xhniOdW7N6sr3Z+ZxElnrqseSX2nIx9a4z6jBn0AjQCk/blUcO40G+RoSajQu
NGlwqIcgsjRK1GioKIUumjRmJMcdU0d3QyTnN9QgEt3H3UW414LrbKdRpU5DSxJ6KdEYk/IfF401
+fBN4T+gk0ae2EoF61RjUJMmm2oGl7sSRgojk8lYnmVHCBekMapKA1UoM2YNWMXLJYG3sjV4VXjT
sKpbHiTpjK9M41mFBrU8iC07nodjXe5rs5N89oC6bI13zXBejea94L4SfVhqjX7T8TneLhybDQ2J
1So9lxobc1TXrHqHowqPXm6CnxHNK+tRw2a1xs5M+LPJm2sCX+izEilDzgffxsIFuVhQEIi1OSNN
80nM8eURijcFho8m85micLjFoX1kLv4VNMVH64X4ItW56ER3nzb2U9vrmSmeuypGKp6mGIUqT22L
gKGV0MBdi3WrmimLp8Mh389jQdqinY6oZ6c9/PI6dqkt9IV1hRh1P1xkHg8txRPMeheaRcsNKQoN
nQIB9tCAi8YCsavsibZws9LIIB1az1JDhKHGCWcNFvYQhkKjhjUba6KFFrOtC+qQfu0UfOCHKb5L
hkA8zJaBnLPWTX38zxX5/oBiCirURuZKWMni4tygUM/HERdI5+yAm7v1qOHITGOSlQYmO41ORkjQ
OoZjZFp4e/YLfIBY8KJo5NLW8KVQz5KvQ2goE2CErfAf+hyxU0JtWhrfNDXIKTXSqR8CgYY8zfA7
/wf6hP70NAaawIN6AJzDZG6MBFxeEVPfGCkRHEl306BxUqnB0kIjpkLDpk2bb6HFdaFS7THZ/1Oa
x5pv7b0VYE0J1EsGt5ppgNVuzc8mHVnAhEm1w1mTBQxqehqCa+hXDwqWeZt5cW6zhmN9KFmbW/bR
RxUXO50PWLg425Hu2VXfeQbM40gpQ0d+cajxE2gSN5oX+ajC4e8cEDpQQRut7MbmwgG9S7OyTdXR
IdNYb60BX6lR305Dv4vGf8N/QGCI4FSjwS6MsMreTI0M9xoenjRGzOzU5Wvv2z35qwv9bbcGOo9I
i3tQywLGqLpo66fjtPPGYWR/DphPefKu1Shzrf/iedl0GcTwt/a6l1DjzoNpJIcisK3dPEEF8rl4
yuL5juJ5LHVWQWmROUGsaoi61Th1iyBQ49W5Bq1pU1ArBMjd2dQYtqeB7Eyj2RmMdq1h7UBj24RR
xLYzJwbLGuo2oLu52NEoAO/da/BbagS81jA4V5ht7/NMC3qmyXHSs1yx5d1ssb8MXdKujgvdMEy/
5MrvY7++pFPFIot21q3REn8Nm6K6+FMMv+LrVG/iV+exuO81xI5mLt1C7AH/aMQ9h3WnSGIGjvig
k0CdK6P4nJKjrxZaFDUm7wyPIdR8rfF5wrn1PtZIva/h+r68NBq25wa3L6Hv538wfHh8R4P50QSi
32tYfzDB9nP4/UWD/Kn16WmwP4Pw58NyDhrb33qw/54OAaTgnuQASxJwNMlx/sZRpJA9uXWY7UOw
bgZD97Mb3Xs6YND8EzXQoQNLxw/onJLbhmnQ1kr+g73zWI5cSbP0q8wDDMogHIBjG4HQJINa5AbG
ZJIAHFo41NP3h1vVM1Xd1m3W+96kpd1M3gwBOH5xzneof0vNQydInrPVthCtBoZktTJkq6lhWO0N
2Wp0oB0GGIT3IVhNEBZuiAZXhAoCnlVOtR6Cy3acCybfkiyXbGQ/Vri5gwecEZdUHC6pgFyfKSQx
Zj8wxJ3esMZwTBDKjWZsN9SAoOpGQU0u+Y8L5/y8tWpp73I3BRnRx1g+KOehbyj/VtTBfuxj5MH2
07AaRbLVMsL52J5JKCRRnNaiQNm/TjgmEJfzIPVT7ng3mcRV7db9qzX9StrUfTDHtyCBVSi7Fvco
RN4iJ78ySMZDns4FrTMWFxuvi7GaXqgytw0uGHe1w/C+OWk1FhmpA/DHRq/CnDSWQ2+1KIwDmHkB
AbF4dyY0UYbHpdDnu6SByGqsdpx5NeZ0C8AO4p4TBF4bZCni4EvacpawL7MUt2rhLspX1DGUiGdI
K6tKNl/OVtx/tEWEL2ygdinQdTAnr09iqJgl5qDKcyzUkIp3KGeCBwvv9VqBYS2tsKFbUyp+Nei+
sE7KF0x8dxz0GU83EL/VaN04LfqSoW6Y0St8bXr+sHA7OZb/Vq32p7Kdr5qJQwZy5qVPx3cX1z60
F9bQTs1nrTzmUdNqqfJXc1W52qwm/FY1vqtyNWDBDggbN+Hx3pUKDbsNq8zlkO2HvQSsiXCNrZEX
JlXyaKU+qXCraI+LGz0vamovxwyHqU/H/JIz0u2VX7NebnDepyh5aZrCSsB+GZT1PjCyP7mRxc9E
X1MJYDMHMpXptzyxfkCFWrP2t26VAxLyisdlzlKmKQyVpnmgX+CRz0YdxLR3srVvXvIcPAcP91um
BXHmvzPkRig0wA2KnKq6HTHzFbg1MYUnIMEq8teWfK/pZxi3WY9QF5EBpLzqGpUYiE2eqYkRLOHM
VhoNUuldKPaTS2Y+eUld33mimwlNvswN/ZWMbVzVU2U/JDO/cCzQ82WfQdk1l8aU9gseu7vAijiF
4QYgdLKj62gxym3hAn+CN+JGTwyw78Man9Bk0ZHX6B+qEgyX467hdnMdIY8pbFIc7CjMYxZHQe4n
N+Dr//G7///faJCmy4QAhQ/sxmelzRfZHR0Ck00ORdqxzG/my2TxrDBBdzOM48KP7XE/OOO889LJ
OlkocYwOfZU5mLdeJwgRTVsLYHBYTJPYaWG1N7BFPst2iXbwl9UJhYzJFuG2N5V6NFlEdzD2DCyQ
FMLQjZ3GnU6dlxJCV6E/c60ahgDM5l6+BJPDV0F9TcaoGKDGYeIKSWyC6JLBiogGohusynpZ1Nww
ufZ/rT3+QaRIIL0YPnPcxbywhTDdeLgltJVaWw/zLUbVHi/scq6byTr3mL9F0k9n02pwA8mH1pmC
Oz2WDTx1GgcRpPXZ8qZdYCv9UHvDTZeW7D1NttrgnDCD2ABUomiZbkgmucasmgxp3Q6ZY9wOvbmp
XEoLNmKHvwKg26E5DQXb8aUqybO0pHeIgZ8y05ALgjghZLyvi+G0tH3o2RViDUavmxrlyibuUs1u
DuxNI6E0FI4LNA0W5FmJFjCtZYfS5c1CFBk2DohPQhYiuTPsGSxWlPV7I8Mj6bi+gMJZHhuZ/8oM
Kupkbr2jPROJNd4saSQuU6EC9iz+Td2bx6mKFL7Ek0Mg5IoT+7T1HzvIDea25sgcpqHUTqKHbKnc
PaV9AmtnReMko8tavH41TDNGKIkktyJv+pBRRGyGoWkeImYTlJuveCrHU5u0rxMJb8duzRLzuqlh
9KJ/yY5qIE7wYnZHs+n81yI3y1ttchcHmuF0GaeP5fTQlDGUbxUbNzbgl5r1E/sE91FAFQsrmPFr
iJVm7FUwUWOYDaoVIi4VplpuXSxfXoFyUufeg2stmrAQZAjGkJNtENXvy5h+Y3wPK4u+2IbugEmY
vrJ1vhyfs7YZ0zeLKC/hGL+NznsdmfnhOcpu58z4CgznfglIO03Qy1OYu0+CeseU486FGcF2i20a
U5lt0IwW60zjp+n71cFNVlTWtRvq/5xwaZpgjIhDg7jVnkESep6zMzhyt0Zoprk+s+kkYFIUGGcT
nq7xMaimdB8sSF+TOP6MRbMXgYM0vy3AlWY+lFzTew7y+sYMYLkr5Mi4RTgwO4NKuO4RFCNESRei
qub3umi3C5KroXNOVN0qdlo0/qXYCYb32OzYcqakR1Zl9+kOdhjpLgiLEgFiiSqTEMgR/1+7rnfo
VsqozkOXr6EVJIrzMV6MRkz7ASKlQ3Yb6gz/QSXTIyrtkWTNaVMjbZjbK4nFXM18MaSzExewGW2f
NRfP3qaMVvv0a5Sb15Y5d6f0/SwSZrpLlaCIK97pkb86h5QLexrf4g5Cf71UfxI1+mwuaT2S8mql
2rySHDbJUK0JqspBnu2VEqqF0yE32tBezUAfWsRiFumZXjruKeQmUuaGTeJZECeamtACaezJoeD5
bw/WBj6S3Cee9yqjFPuExk+ZzExYhkVsMZXtKiZLoPWJCOPJfR2LUT4FPc5MfN8Hg4z3UllXPw8Y
XBWkm4ys/QbaH6/MsHvE072IA/Zaljr7XnYqs/aDr6lGgojUCQTPbk5dorHc8djk5VPprIzwNOh2
yMDR1rST3rbtiNExQVExrVu2Et61ka5TMoZVsvVhcq9U8CooyXdJjm0JpxqkYQMS1T7YI37d2iaz
PXc5hhOjOrsagW7Tstcw4gQVGDlruU6AS9F8h056X6buyETUeu24Am0N6q8T2PWjqoQCiY5YZ/l3
mzUzGEl3OQDwC5m/A2BTv01CvXZxkv0aeP0sJ9QOdQLgfiO9xmgsKwO4RCj9jvn2kJ+kzK2DtKHJ
xk0GsbGtj3VUMfeT9S200VWjbm/N0p7C5JykbP7zZkQCDVySe8y7liPvp2TZv7FLmiDEPSPZt71/
qMf4MRB3M9LUR9+BlU2PdMObGzeWbpOdXw/VbUYOBng1DKMOxa9U2Z6xCxfCHDV3SKMQ1KmbQZn+
/biw1gFj4WKUIzxYYmG16no6lYZJl+g3LqybYWcvmffETbGZpBHgnfe5BEu0eUYAaY8lc2YEB4NT
219aeRDaQezJm7l2BgLs+Q0SUU1QBSQa2CnJngC41TQOuys1m5Mj7PmeCEHREvHdshHOeFj9cRk1
dbLztovOjiwU+9K/AuTgaG9eekgfagEX8VEblNOs16LZ2DpgVdsnS1EecZYS17xlFtz44FuDDFDO
Zxt9QotPFhuLmgwl/b8R/EQ5wqpp5wcDpKWF8vacFV7Yk1oy8n04/k/UPkqHnJzqG/TDJivwUkUQ
ffnC+DBkUJ2mgByarjt3sdqTTn3xAELIITsXFrHmCOmapDs96Irnf+7vO974ELFBqVCK7pEXeCiz
8/m5r8ju9W4L39kFKPwBEF8Fuo/0wxbNzqW7RGVEVor9y7exM60q74wmSdQvXYymQxl30jXvgUS/
xmRjIEyArlu6X9bMNLHPfhtOe47l8O6hIliYxqsh+VMqDQrvfuira0wgZzqZpwUxb5FVT17AfNVt
v4f2WLSvWf5lVjegczckuLTDZahBVgfOa+17DUZj9kVlfG9hhg8S9uDYqEvUJ3Dsc4XsGUWyw5JM
vlU6PmY62qOBILMvuyFnPJwzSJCN3PIiDVKdtbHphjV55t1HCNNl6GXGPGwJYArk95g293GuabrS
TW0SOZx2Z+YAZzw3t33CytM4FGN1u5ooBLuMFMAD9wuu7wBrA6ojWEboEu46ytFJPZTde+n/Xsx+
Z0PzhDIFtT61o03CyNDyoqesZQDck9MoZXxiGnnf5fVZCFgQT/lE0d+469LaZWJIboXZp0c994eF
ILitqbxfvewvnD32eSyMuzLBHxJJightFKv4i3h01FbdgrlVwhe12V80poF0wpN/nNzmgxMhDR/Y
yBuTRXTPKnOBze441962fnsNR8YcEPTBitdzhkvdmnAli88I4bfRv7uUUDWVm53cegJmQE3EQ7ru
TAoi5VktcE+33h6Oyz73xK+pROhsdzhlmXLMrJNDbZbvsZF/juV874zmdlzLElplu8t/G1qd5Zzf
qC44FhY31oDmNfUeBirUGFq33SXTNkgRIKXiOBq+ZFHKicMu8IJ8SFOsY2JHNITtA0kAxHEeEXHw
0Dc1btYFFXZPakTrjifyjHaVjM+gVw54Eq9Mafc5KjC3mO+7KPllBvOL9DVQP/RLo2tvp7a9TSBs
d5Jyz2YOBuPgCHGUTWF8qteQZ2G8GUH3YxUIRh3wVBnTT8SSq7qlbY5BI3YeCiw77SD7qJ3nGuhW
2XFk4th1nDF66Lfg7i5Va5zKocRdS3+LNcGoXgrvzPz20oMOKnR8Kt2UYpiVrc76+5QKuBj8V6ek
zg0i4JtQ9PtWvGfzlyJsC0TDybVZL8J7iKznqB0vpkCYOxsf2UTAu/ZhIsSP9KDvpAbAloN6djAT
dYPccVuQGkkexG4yDCBOiF0lTNMZ0oNbbjPlnYVDFTn0w53J03ErYeLX1Wc/sTXo63l9kltb2aXv
/+Tk+0dm9f8pdXFfoSbo1izE/+SOE6iniBt0peNgH1n//OvzEePa+rf/b5Ure15RICFbqemYq5cY
rFbYRIi1KuMxy1J4PXz5jH4DAi+LRN86tU+GUMAVb85p+NfL+V/rZaXLvp0f2Y5V/5qHLf7bDO2b
9Psr6b/Lrv9O//PP/d1+GfwNk6SFZ9I1Pd+ClIXB8e+hlsHfhO8TJUmqpA9cyHb4cv9hvxT+32w0
z8IUgSdtz/Lt/2fA5I/ozKUrPUCb7MWE/z8xYAaYP//Ffml5eJJMyVXGv4PPa7Vn/tMFRq8VeGYL
ILpeb3TtzR3IWWcvbDJMqvJhkIIzIer1fq6dDhl8HBZugYzXhT3UiwYEwFSxSwfOueyITAk4TZmn
j2gyzdoPTk4dQnYBC6eshrNrxtBTMTPPiE2y+/h3mpdHpsQ7WDAM81AzxBDoSbxwIQVnWAUouFWf
3QxIQgzMrcc4INZwSr1zWRRv019x1yt3ul2mM9QQfGvueGs0pXlhueQfEZWUedftmV+vYyE7ewD/
iPoQb5DRC7kvh0E+xkX1w4Jgb1kLY7KhuxclfpOpoEHsFgMGDyLgkybjocnNZ9fv00d8W6dasT71
fDbtmVtyHFRd6GTjgRJVXOeGdJgk8ypGF9N9cDYMeOY00wxfLEaPjkOWcGWQzRVoJHgRtISNoWAU
1cbRNagNymkig8IgpnOytv97A9eE2X/9lzewy53zX3un6Qv+VMPnv8TRrj/x91vXMcmyd3wwCa40
pcVt9++3Lp5qz5JYqj0f+QSCCn7m329d+TduZlJgXdu1hCckd/U/vNPC/ZtYb+fAEdJa77X/UR6t
xWsJ/sPd6zI+krZpY+HGku3I9c//6e5dRohjXiNow8ZxneE7Rmj3GNJKoy9CEyFfWDqq2XcWQFPy
Muh6nJXgWSfZvsdvHDpAZbeFRovrtw3VxDQ4e7bR0P1TPBXebIHzwzvLOyr2lj8+EsBr7ZKR6EKI
lLdeEkfsaLoQlTPDgblnPGv799SYx95PkUOVLSobgHjte+D73jmeCVGQiIcjmAdbvIZMuUtmWuNa
qk4A0jr2wK6Pf5u9PuypfINE8c14Qp8I9D/z3S0RJMUOJVuzZYYVOgSwo7PLky3f0ynojek4Zc2p
hw7kDYte4Qzfwi0Z90TjmaT3P1VusfMg9w0M5W1Gd80rx8PVLEcAiqG39M9eH5BK1b+myLUtK0FF
rCJGpRFkp/mdz3PYAuNGZ9mkL6okPE7nOGiGeTPRzcPWRNBFtAS7W1akNq6ovEUC/Je7wzTgr4pW
3Oc6vtoSk4PjweYxFJSXajhUqnzvkupDqhrOCpT8xCdz3V46VqPm8D7UiLJLKq82ZscAhnWfROaC
drmhG0UlV5GdUfrfApz0kiRoE7G+6ongo/a1UNLfJOxglgBcWWmPbWgM5rMmxupIqQBlC4ONX3D+
TGX7xyK8bjLKHwcz5Hpe/6b4+py7+c+cUHLq5ORHJsKeiIaArLEULD8M9KQhR7EdzlWJv9hdaOza
iplkwJiKKApQyRMAmZ4thDKwWOoxNMnzGRzsPkMlkYZMCDdgnCUNIeNmy5Ils5gi5kW8sEtka7fa
uUvvFoUvJU6HAyA3h+KQ2dNJq8U5JXNfbZWF7WfKWHaSgMfrYtbAwKjMyDvEswriwD7OjtFtbAgp
d36N6iwgRqcvCNypQHlJ6d/jnMWFuGQfg7Ms55yIYENU7YERInJL3ta2X9DDGPJtnpffpQv7trcI
FVIlQ2zWBYRJ2PXMk47tJqDlbNe6GPR7V0yELtH75Wb/0t7EIl3R9gv+/IG9k+rfxmX6UuZoXIuC
x1wh8GhMi60u5HO0jyLSv4S6awCefuLARXSCGbug9obcOfMYtkt/n07eoQ10S/hh8b5YDXx6vPFR
ledbdyre2Ea9LW0bhATCtOTGJOfioWE7dRZJZCEGaJfHeq6OsUSuIsa5RNhjqjtnsB8qc9z5UfFo
jeOrTXepBphui73aMXu/2mcRMvVkGuLQq5wbqx5u2qb6sUf95Lrkni6pF4P5pCHLvPHGTxBjjp48
Oy4OoDR1zwYM9JOpaa4X/2SMAoAviY/JBEFPIfUn+TKpMnpgPDW4jhC2liVHlPRztrl5AFZ8/aWn
+EZiIcnWFq3caMQRdlm99GUCphtNPh54a3Z+dFG/WHH6nUdZcVCD2/zVSNcKrqccGW1kJnvnog34
bKP8V1/F57H9aw2GGjIL0FxREvlZRizJeIi45jftBEJRTH2Yew7MUe8pkCNYHB2XoSqLnYfnjpnB
uisrvF8dW3NXWtcqiD8NtwtZo9+QBMuHl5ufuhm2iyHqXfNHdcy2xiqPQqiUYNbs8S5F+475/zXS
7W/fm191anv8M9nZl3189oVLekOyiTg9nN76bZNhWpF3hcd9OtdJfq3nZF/Hbr0FZ4Aw0IiOBY8m
+vACiZ7KLPCDyTbHxb2pc1SQScdbW+o1A4gFBaIUzgRtwD8U5yDQ17FzP4c0YrQEwxCAKfgFFq8D
vb1bPCd2+supCWWp+p8RYQknWAb3ObRGiqQyFRor3XLJ6/7WjuOHNJevPJAQYnioOXLuJYvXr5F3
sdj/WhQZo0WZ9IhWArEFUfJjNyWY3X7Ax5qJDVGsANH2ePMu8dxHB3CNH9Jh1+Rn2AkUWv7dPBK8
Kob4nlnbvO0cBDS1slHXxDSbcTos55JB9A6P/nvHpD9a2P46hZhJnwHtO6VffdAnz3SkQTBVpyhu
+VGprrjVMKYveKCGgcaYyFjSgCA/2H3xM6X2cwTkNpjiRymsQ+REv4XJmLkdbFRKnJl9QcZkEzBW
rxt6YT8/zoV+MOwYzZnObzDigGgVXUHId7QwZEJXOiQGCWy2u+9q/7UeCJnpeqBdoqkerIpDGlcl
QxpDEpxQ3evveKwp0XOIhkwGIBMOPqOy1GYeYfcfxkBZDyj8uVncL78meIAwrV/IrhgOoVD30rQP
WZk91zWOY9RfzCp8FBOO8z5b7oPukCykY/3Q6/bFw9hZrdUCtpoGr5FBrtFWCmQCA6cEQhDz1Dv8
uRi5BSVqxj4J3hgjGH2Pjhj7dRANN2I2v5qsPXq8+SOI9BRFdrUn/OV3rFm3JhffVmvU3CfDhZZp
ofnWAS5ma4WQKHj0CiapBRjL3R/FfP6UDu5v2YqDsyJdZeKNW3Q49Q5rpWiTe5cp5LVgfWTFhHo2
xVaYPjg5CvfCK6uwqcvgWLNgJ80S/OWI6YHh4NM84bhIEv+B2Kyriw2Uva5/nOrnuWXjb63/kg4I
T12Z2Iegx1TsTBPZ2D7znFI6EXImsW1aUUAdIGLNKcZnorPcc9One2Zwju6SkwcsOSNOZZcsWAcg
QhhDfafE8JQSa4pAagMna61osEYkVhztbM5eZ8SYnBBgFOMMRP0UsTckGKrDByGT9qHv1ydsnLxV
TfobtD7GFAZtMdz4tGfmInj0rHryMXZGyDkAMWC0PsQeptXMcqwd0hrWMw4KFq7cjXDbO4vUEUj0
yXbs0PHhu382UAuLbijw1Pi81Xo/9eZvjCt/2oVkDDncE73+B33XORalGTYz33jaXo2lfqyYdYBI
W2BKmStfjJF47vWnOKvvS74OFZHY2OMyyBOicAZtH13fuChQKFs+2u5YosMfSkl6gmLyF5t661ge
5W0rem4bTmHHg0QMzdDu1M3ivxjAsDeDTH6CFhrD4lV6b3nxRx1BnTXVNx5gakJJFlkz6sd4VtQ9
KSbMpSKcYxSWYPoF01umhiAJY4yOQqX7Knb2s4Ribbb2aYR/7kUNV6tLJWiM6vnq4k/aTpa4SYsW
M0R85aGHSxL/DW6SWRx0GWN0tNWfLE+Y0TKpQf+kGdn13iZBGHD0St9C5M/SpBk/yKvk1dXVC+kr
zGaB3CGoYgMwVGvMkvGH8LHN3PkvGtkS0H+uMtgI2BFtIlwdlQG06XwVFiLUDWtoXO8vxHkbZPv5
xJiZiCuSZD/5hIusHmEXTtCSZBWTZ64Smn7gLFf9otP6uXOrjy57m3IKHneqn8YyRfNmf2BRKVGf
jt9LeYZK4m9ybZJ1FaR/UCMkGPEI0TIUN0ij8MehL30HTdueVPWFoCDHxo4b0uT6xc6Bo6mwNmVN
EdPp8jxW84W1f7BqGRkZxsleDK7Jlrq0yCxl3NvWoTIxKk/WQoZO9KZtTO51OnJALM1zbjgYfcuR
3I4tkco8kzwUCAP9wQIuP8SCg7K8hIsRe2ftMJZFSUcGkf5EyIBe5dkUA08GqeFHT2T7RiRWumIm
CFLCo4y1e5FLSka7VgfGPDlSfPRQrT+CG0ZT58UjrEkdfeGLKC4zokH+1apFlpa8i1Q9zVqEquFQ
mDVD+dZWfIlZxdM9bhBPdBnOD/USdd6NG3cYbEzzayYroyXYeuqQibO+elN0aZy3Ap4ugOnCa9/i
GO9UZmRXn5wpFzwfO8zpFXeIhf5pG6vhtu14fvaS9kkpND7eANdCx4/9RNnCbJvyMk0H8hcZ/Udr
fIM9f6UC6SjyViA6IDUjh897jFYHawGJogz8k9kB6SX07TlxckSm6XgzOkF2ZYO1Y0Rf4ihLXntD
T+fFtU6iRpvj4xqncvbOtlFboDP5MZlM7OcGSiWdon4csh8d3APj/z1zvVdL/qxbnHSd7xHCnlev
ph3JrY8aP2w0/lcKYYTmipyKvH5WDLPCoF45vrJ9STqMSJRZRMGJq+NgB+7LiUWr81R2PBzArwC3
VfVpArY1xvrWiHW/W8buFLcZFjZNzidu9RTsBENqqp1hCT4H811lxPX0rQOosUhJhyU4xeyJBDdc
Oj3bHV6HJrkfPfaNMl8vh4KafcRpWyzOxQWmsxSdyYFO/Yvacf0bVjt+m4G7A9jsiuZxkfNrhPHZ
DOz3ef3fLE6NFifItq7jLCGbyjiUTUzYYjO1+8LYRYJoVFP5TO7MLArd+VsHfJ1BTSw4o4FNUUPu
MEAKb7skuzgzBqsitm5j8BFAxdbgRq42JmbZNTDIFZLegEgBmimrNE5Bx70iQYPlDCIJmFjwRZ7b
Y9MSpjXyheKgpV4n6aNWMbuirMc/7a/CucU95hW51Xlf8mPV8AJuhMpZtrcwhamYSw07HA3ZmMxw
avqzkJPerGyMjNh3m4ptEyTLWQ24LrG9ISYq4k9zxnIdGERpVGtCGr+FdkARFAk0lJN4IfLlfQ5K
/HqOcU76GJ1Ywlux4ubGUz8xFARojU9zP3bM+dgDZMlz7/kPEyt1yAYnICXHII/+TPazP3d3WVt+
liOCzwDpEXto1pbMZzdKnme/qgldI4PGzzihFVyrAqRLA2Y8crO3XJB4rQmobyxMfZ4/x6emV98M
JDhcqteI4Q7aKLodS+1VhwPCbT9oRqPQHPPHasg+M2GAqPQO9tJy2yUAurq8OERgBSZpfc8JLNlk
VNUW6PbODKqvzLdDbd3KqEjDTnhpKIf23etigBGqeDZMoyBBEF/6oqhQMuO57pcXz/NIqq4/kAmD
ljChgGfmeJKDd6gkcStZo8MM19QONQTBKNDHdH/fkAt0hoP5h3QDwv4okxOugMBzWDGjeQgEX8ZY
YQ2z0LC1uDXCcjRpajijGva67FA566YEIYzXwzci+O08Rc8NBzlAFaKuYxnBqoi+hHSwCywxQM51
BkxysXpmLVnseTgayFbBNan2ne33jbCkzfPUejAc8UFGakMXc+jNGB+vgukQrbxYnSJnIfkngRaA
XG0imbvHl0N2Qhr6U3NfGDXC+QERQp5cjAI4lwPsJDSI5XDtnfLJsI8d58lwaJnsOk92zoWGHaPm
rH6iJXlS1bBL1/xx2ySDD1kQQgkSGazy0adXBPJ20tyfRqSvxgzsH17uEt8mxluEbGUwO2A5wS05
RIob95ZR2E1AXC+SCcRBrtk/E8RVs1W9TdoEHnrQXMXqnENuTDLdxIZSstYD6Q3PgElPt2aHMyLf
yZXFqraL7RdHv4kenC6eD7BzkDenM4kalySpPebg3NLU/N/Y9TalRZ1RWTHiJNPaKulQ/z/3JaXj
GNgU9rXzko1nkaEQ70b4IW33xKQGcnXO5zhG7MRHBlmblJHUNmIxF2clGbV32rU4+dr8PivEuwoI
OZjHVuwUH2YxuX+SLnXOiJaINlNP3pLhxE3ceWPFJBm49NLzXNuhWxbEIqMvqMya6XuWM6EvX3vl
mAchMIgXNPHB7BLW4hcIWetgN+QCgEHORlYCpNywpLmn0PcQ52L+UY7eZoMH6aJDKzCXP9NAZK7d
zreYP36SvGx3QzPdZDNO/KkNfkrrK2LnFzjmZ+0tX1at8Pb1GWEx9TFGzrfzzbzcV6Q4ZZqwlWCO
EdgJxmMouvzK/Sobn4i/dH4Bsr/Kl8+Q/e/7wggVBSJmuIL9f4APNkINkXX1gWyFrxTVIbQ6smyX
smAgN9rw3LDakset/PhRj4KdBCAtSTKxxdmQRpdYsT5t/NfETRFsNIBDKikOUYQCxJX0vuRfPJQZ
lX7Btl327YOIp2M10yG2ZJL180JlaOMOoEn7KWwMeAs9SgZXjHj0YtnFWfxgul5w8qAOGW1A0iUB
4On0bOXMTON8fE+n5upWiP2HzHr1eNJjCAF9UmTDT5aqA4qQl9HUT20Jh3hmsgnfeXln8FRuunkZ
Tn6BeGOdKgRFUGNr9K9l5Txr/MbMTdgtTc20jSYuRfp33lJevqciyNaBdAZqINr7mhLYbB2WOPDJ
NoBbQGdSZmnO3wKI/b6d2dhkaXLojAHCZ77iVapsi5CNyrctkPJZ/c0yO/ahc5gIkj/0KSYv3U2C
lqULRodHDmPDzCMJlrls6MqaEpt8Yi8yHwk6obziZiVxdY2zp2rFGodEgIp4wpuGhkk/Nj5P/0ld
sl7dSpYHZ1j0D2YClSZW8AVdhjgw16qLN4EhS534fogYdpo20zMG6YjneJAvQIxOqPGvQ8xYRTWg
QQraTUknhjSKSJl8jC5uFl09bXwUNVOiuaoAQ1vL44iSo5+0+dDy5ndo0AbyF2LiXUy5U0whdyen
YGXNXPxkVdExhveEMm+q6InwHyw658P0nPJiEVIHpirwwLg4+YnhG2QLGAXMd9M1KY+6yRg/PK/I
rl7i3UjlyxsgbmQGwx3f5mKmpp5SpiIT6Ykdz4SiSVZGFp2ANpkel5DfSATnkHENn2M7rttDbA3R
EbvKZr1P4yHXFyO5Fr7y129GbkdIZy0xGSeCm+5tzKbnlBsIg5RxGzX9SWELREe2BpYvpY3h/a3r
aQ7gld4hh7urJHGJIwGJoRUYV20lz/UMnaVz2wsM8UcDRqnBU8tC9h928fKD2sTct6Q/gH1psOsV
GYTSIJeHFhZJY8zjCW8FyNmkOViTjUtfr48HgtxTx7UOczBS/lbvKEgaUz0jxyNOUVsgWAxIUFU2
bplStUyz8ses4QExj82FUYWPIKz74uzdRkES7OycSfPY1o+pVT0OoL7MYXnnOCqxjJivN7KBUyFJ
YzkKi2IqSQrWPIDa4Q9xWy9Vhrpz4eloiq9BmOVJt+IHLex8xMR1WSyVI4ho2c/oWKAdn+YbNPGX
ISqfhkTR40mJl65gvTpFc3pigXW2iuTRYjq+w8+xpYhqBPuhypgpvpHYzgk74di0iXRFwoFeGU8X
1zkxM8cOjcQmHig1DWP41AkyWTP+aGZGOLXJCS6gpXYeCK3I8Q/aq65eHcSXIgWBU+PoCpwYfKpw
im3sefdtRZCqLgUVDPE6bHwvk/0QlLA6JseKQx6ZzAoZh2dpn56BjNQ2unmPFEbdmzaxNMG3s6YJ
aG2og7L9bh8xtzUwwu7bHmdTlR5hOcycKe5ahIAsGdOAVgKhlSvnu9HRFG0QA0ssfzTfcI4mcV9r
DmknmM9Oyj6drnFnVww+AwuWheypQ6F8+uhi9nlLYq1H4hiS1JacTbh1rqNR3zb3uNIzf/bDzuGk
d/vqhH2lOBA2aoSpUF24CPrDXmAbNX021JaeIDzEch+ZjUPblOf7GO2ofYXg+EPIKqpRv6QpmHyx
Iz3sluuf5U2pv02LAOZcpWJPbRA2eI42sDvwn9oxPUBvRSyn7NoJ+TRuM1iwbkrGPWKGbGsXkDni
fABpL2G2yRb7K983ItiITrd7nT2GZDo1783KU/9G0nntNq5lQfSLCDCHV5ESlaMlWXohHNrMOfPr
Z/EOMMBgwnW3JfKcHapWrUlbxzotUynO1aNFD17M4pwycQa9+NdMys/A8+3FJSsS7yuV1XtRG9cx
WnoSmbV5yqXO4BnF5KRvJ0n7LBsZpQIjNINm0pTGT0SYjzrDAo8TlQDeHHHbOBW3IKgk0qaQjSUY
xoKfvLqRPKY1J1P8nkzM8ac4Pqk4TMqCOYz5suQbvgsoW2df/tDjreK7cbfv02PMpNTYtciE9Sta
0Hg9ddt+1nZeEzrWHDPYTZGuuDUMVgMQsXrZ5Z/lLehmo7N2Nc3bmI5IAZ5Bfpf4mAs2FQm3DlJi
Mo1A0uCjKzKnGNh9lUxKsbhec/0wtUslv2QGlIuBi1N8mRBuZFSw8UPs9YPn1RhmYdl698kjPVqC
DcmkwTtm4bVmCNrfxuyYlG/M/bgRfzKVyPrpU+k/MvVmjvtWvXvTn6c+NOMzrD7yOFhb01vvWebp
V8EAWbojmjQeVpO112cOEqq/sHEDcz/429LbTThQ0p1VfVbqlXzwhV42VOQW+KDlCDIxwkva0Is9
g74kj/VfEZMZg8Es3jfMe4qzqO/kEp3kw5D+zQnsc2aTnh7H+q9t7rl4mdSrX/xF6gM+JgcIXguJ
yJx34H83HppjCghhJGJzBjuxfhp1/p1H2n9p6bfofcjyt8cIyFPvsnRVPFBsDCuj0uGX7sC5xWy1
JMK+FACIHFJhOq1jk8eMSPeBVMZa4oNlS2ChxaXBFTBJlP3IBfCW0Fk2JFIV82/CW0Y5Pui/mXDP
kaXl5EZZ4IEgj+3idB11rtpcy2Y/WmfynnEU4BQKedzUfeavTKBL25igbn/bKc+mP4DoItUexUiw
MfHPhushXCuo41R4HNB0toZBlsupY0LEIICI9d6xpmodkrPsd4VTgHgB+2n3/bulE5WQ2tYR7E1A
Jt6MRRPeGqe7yPDfsoju4oJWGV/T+8GO1pHiBSsZB6LEAGnCwVYzc5oRajJp5kirqYAXjf6FWoKK
lEe6fA2dtQhlwqoppQID6g6gwXnYbkHOGdg4s/ye5Wo2WtWEl8BE7FlOPjNkkpvOAXojhv/z8mw1
SZ+N/EnWvU5y0SmJz0n1BoLmDsa+zDEWL0uM6lRo+H+j9kRWYRceS7LSpQ8862RuEkFqR/g0OtgT
eBxywvAu2vDB9wysYaxvaw3DUCR/EqSOMY201gjNonxF0kfknV15/A9bLz5lFx+iX69yrqXfvCJS
BGntJhVvM7oN4l+a/Enyb8w6z4je1ciUjWFDovyJbCab1B6Vy9h/DSXqTABKkAIWIUPYlLtYCu9c
nJK1LcdvE51iwDYnxlOVIK/Q9ffYn00G6uggi4D44rs8/g3U0mISOCr9inzlflv04k/GDhsaD8Cj
ycGBbYdKgFXRov+B0kPEcyzdDSc1P0L5qy8BxcVn9sQOH4WIdcnY4hGAzPNQ2pS6IyBqkEe+/4ee
ZBkOvyYon2iAw1iEZE8S84lOiqe84Eua38uaM6fhPxO6bQcStkFvL2KVQtnF5u3XSw5GdTfKPw1u
EeSsGrvuoxhPhfQRZUd/AKn5VfFZBEyoB+tZ9AhCmdu1ZJTXToiQ2M9Jl8guPO4M6+xW+hZedVVh
fdCossjSuxvsnIxoHoGKC1k0SKGYY78DZ8o4j1LoyPS1ehcRWM5T/NU3X+zgl8y2FpQE6nU04Foy
7caAz65nwA/8Y6asCipXFIhsrCCHl8quRkoRTE8TMwPGF3T4dswmkmJrYaBRVdKvsPlL2IkkEg9P
+Y3Ku2EKjK38v7PHhKkpGtliHCx3jkoCzEvSVkz3QvCbrfB3zTjcx6hnt0mZC49SCkxcNHy+HsaA
8F+JHoT1cq4su2PHiD5VmEIW8FhzlhtczXA01lqtLHPeJpUqSdBxbgw0t5m3oLzgwcc9xDKobcHC
0TUGY0rBRxhBQrXEx1fWdk4tRJT8GCBSGBtn8IYVjx0qEWHZwlGNIzJu0Mc3Rufo7cRnV2q1bWnA
F8X7KI9bswfASOmUs+9X8VF3goKQsFg1yjPOG7hovOdMG1gW4ZOubJ1b1curZeAxiodSU6eoV43U
ifMXupK72mVLogLsHCCdUC4jfmBFzyOAKmbkX1zSBlF3ilEOWxUyXAK2tBjIV4/S6eVrvMTGiJVk
XOQMIZL4gcyunfAzvsm3oi7hKgJo7GtIX249dZfuQcDkLyfXPL3Dfpw5VOwA0/YXtJ8B3DU69dpb
4T3Ou1/S7Ui7BRqJ1GSiYhpVIEzTa1Sxzk+I0TcCdCumeZjOf/0YHwl+f2sqFrn1UlRtkdP0dFy0
kEcXRU2qDU7Cvv7GgqCjJRcZtKaVtLR8ZE7IzLGd4Z2ahf8JZMqa/4/uhIVlNxh8C/gXPYB5hQlN
xxSwQiWuG8eaT2SwrvOfA68O26nCmzJ/vA1QWIuUiKY10PswmqUwzv+jC6CrlEnAOavVjWjfRUQp
Zf1W7cuEe2aq/NasxuXOYB+KPijm0YpT2+KR0lgHdspvUaiLcQ6r+RbVrzrdBwCKMAbwSHh/KfIm
eKykEFdgMeAJ4Dn1xNhReMBDuphkKt0mk2120ezjEfMD/YFzyHmlrnKvvYAksP1wughcFaxIGOoQ
n80WX/WIhxfLPYKqW+8PxziZt32fGJe4q0k7gzijEGcbbsUayCJ3ao0sIukwnZQISRKGkb7qYLGC
WUWs3tQfWl07t1bEb5Ka9yiPuYPmd05eNYbmNgUDMBn1m6ZD8uUFltptjgBC9PHcYPCJQVaohL/n
XXgQjGyft8GxKsStmHprr2O7Kn3W8vcES6Fh6iarhWsN4c6TREDjOZRlnqJxwH6AQopxje4PthCU
20IWba24+n3AUglbnLTSw8IdUjjzWKg6NXZHJrR+QqEjqwcztS4mSLes6n/7dtwJgC+IenJa+LgT
ejqxMe0mvdGpH4mLOplovHITSBz7SX8AdtzF17grDnIg7HM/PJfeUpU7lsOduFFr70poi4tb+9jI
9XEpF9KhZ06XqtGqqUf404R2sP7TJtDXHiIrQG0qQRZqNu6lyFwNwzxSA3XANaOn6AzC/F54/bUR
E6r2rJnT4aDktp+lbLAtTQ+Yf/Z+6e8MWAiK2rhmwLzXVJ44mF9AYo5Vrd5EDWoscZp58oZg+a1N
a8uoj2WxqS0MfYGwk6J8JwcM3ilMEzGFkZROD1m1zqCs/4aYrQhNwEEVpLPAWjSR6nWybaryTeLx
X6mZx6yH76w7elFdS934R5jDLvV7pmDRwffGDQiUhoVY+ZVYTJE5PhLGgKjUdCSL89nem68yBeUv
fUmMfFPklZLC97wp43ydl98ie/S4UwmVOQ54x/LuX0WmWr3zsFhbqxSNlcXAEgh6gmqCvJRNHbjh
dAtbtiNu0lwj+SOnlKj3VQx1+Cecs2XyYpHV+04jUtbjy4Fw6zM60HZTTpht6MLmVBcp64K3rx7r
8JFN3GEshRMwDD0DNQz3C2AL7FHvnLV2JZ908yBtF5IryS/mM06qwIwiYSb7R6CWHbFwTz0i4iCy
3alWhrPYbTPxFCkXdqu2HrhpeoLcgzzKnscSwV8xXIqeWwqZNGi8e1S/eas5iA/KwnIMcSUfIi5t
CafHpByt8KwvmUzh7z7yKkFFqxZqz6IcQSmaz2UGeISMcTayDc7nfqGgxVD8ey2vVeODsHInxWfT
Kne52koMSOONlLl96yKN41+hAo135pK9C0zx4op2JP9T4idRLo2AUWaN7GCKNkH54K5cZLhbibgl
u22BXZBQVbuC7b/tF8CVtAOni2m5nGlguFcVyjrpJ2F0ghi2I5yFAAasr8tomTtDj7kWpZoTOlP8
zeXlCAGZopvIIy+5OChIO6XuVlhbnY21jOYjHCH1koVsM64xlpCshV+ZmTdBGXXBXfCtdJfUyqCW
vmOOi/AyjwxangrRXA/DvZ92urexpFOwRKWon6n4Tf2jGqAIvkhuVbtHOdEHfqTCK9Qf9EcVcS2E
pFn3gnI+kw4V/uWFSTuzZrMP6/bK33wVaOc0PshIUqPtsCIWVN+ZZJWq16KAYqdOq3o8AR10RMOh
ERmHU1m4nbjruwf/WKxsRu2UmWdTdLR6BbsThpjoIAblRaBOT7fRUrOxEyYuDw65qsF+YEtZJIxW
f9Lpn6DdSiyd9n1EhPUPLGAtXYPwj2K9t+CfXGLiSbQrfHY8MupvP65y604dvijLly4ddd0Vhg8O
Y9G8GI7Ac/9LrtlSNI7RBuN8djLKA7BAzk07TG78TBI+XD//B5lsIeUvncH4sGocFsWhyRaYSTNX
dlv89Orn2PyrBNeA3qEetWErRLupXGW2b/OYtynon53oXTL7DnXFVtp+2dTvAtYmQK1w27Q/HYWa
0VxDmJ5QMACw3yL1IJfr2Pri818SVlH5F7AM81fhzoGHhzj6CEYS/ubt0M5cJlhBV2SH2DF7eS+O
uY6e3YooP+CmFKwAu6iD+RwMR55/O8zzlf4v61zkNj7FYgtesC1tzGc1Xa48IMdEkiTQQ7q6CL20
3GsWC+U1e5yFUTyIFEmpE/UY1R53rVv8zajjksVRwHwk7J5e7aZMJVAuL4xLjG8Z97aUrDXQZqzj
dKhvyYxhA/VeMP2bqodXH4bgicN8ftKyoScmNiBZlo35TEC3+W8pSoryLVe7UNkwG1toi19U5TQm
n5l6nuZv7NCrpyKfFtl4sbDJ+meyhBaGsIQT/uVXB1oi+iaAiJgny81/qaVH/JFaT/oRKZHXphjm
+JFFhahxyNdpvxmFPwMtRiUwbQ9/e+Ff6GLNNF4jFWarnJv8Z/4FX2eRYPYSnS0Sy6G+Ftm5LDcG
23ZX0lzTYmm5q6qPujxXlE2fqLE7i+NlUwuPwOHAdeTuQL/Ib3zsOHXj9lI7qjNJr9w7yNUnkhv0
fouZH0TlwlFESta6bd3evIO0JL/m4deHiOkBn5dNUA2dPozADXO2VUJbXHqbQDjyKQTj13/7aXZ6
slt6X6a8V9jGR8nNV/68cdVdwVGhCE0+c2atzKyaXWitROho3jJcGQ2FdHgGLx/OSxl6aqpkiD7s
lUYIjR9Sd5nNuzr3XouAjYKbYi/X4fQuJ7h2aK4jdcd8WqEXRFGa65um/ZZTu2y3ln9pp924+BLL
JdIGmpOtWe9SFm9j+tkBTFpytCI3X9UsqJw8XZJBu4jrv3pZQIIubBXFBph/Yl1nTvxxQrY77gXt
qGsb6GYtaHy6yF79pVcSg6vHadC0V9N3CxEdLMvDnZHsJG+faw8lZsC1HjIXMogWPANpK6L56JY9
fqVdlLto/qXulPCEBtozBnEyBNtsOFh88DlZWvUO0AZkuR9/+slIAxDU56wcp0GxfUemF39yOscX
xVu3ljPLUfkFBkd1Ke9sbU/UEVpm8qLJqzDVZVZzgwPGwU5gz58mtO3h7IfLvjgpbHe74T4CbbLc
L52ZOFWba20KVx+dkfNcd3/vfHeFv+mQPxdXK7c1YWn0d5nT3O+RVLtdca4rx5C2vu8ez/zWxPra
UUPuyypDhUnSZ7rF/k/iLyoGN6xcECNOjmJZWHf+uo6J7HyU2saqiMxwOH6pcxbBhQFfSdsLZv7N
goZtMcYvR8o+eviy1a5hFaRtAdSCplFku/tBSLXAArEi22BYfJuOytL1RBldYxvVjNPQrjuFMfpG
sB6xtUqSc8SV40OtXNV7cwFCcoWqAy6i7zCso7eCoMrY6CwZe4uDGAUWnwR4ujhhWHsaDKYgOSF6
2rNJzm13VCh4jKeuUCFZTtes1PLVAIitmbW7CE7+Pw2pqRLN7gHPgDkgIBYAHZjGGFlh6yZRLT4p
5pJjMfkwqKjW/grgkVDTPa8LuLwsSxFRrUB2cflyGsQ7vbkl+ZKGnSYGOfcxGS5GcW+QdiGoopX4
9vjI4THn8pcUeEeTKVxL6Fv4YY5XDvh+dERecmVTmQ8UjAMnRrZvwjNvJur6VOnp2R/yVQsI58WL
x93G65ECXKbUaI2XMO1yCBGbiQCA6FjwVxsjTucdPEPQlzaPZJwcyGLlacOmokFTIvUh1E7T8GEE
WyHZBMmzeVDHLCtrySO9yMx9FmwENsPiSm1uLKaZAgJYHqlnmF6ICOp0ck2Yn5MatY45nTAppEeB
F0bjBWERr1D6CuIukG8p9Y6crXtljY+EoteSXR7GOF2hN+lygs2PvbWd7JghANRdJuR2yCdrdLyg
Zun4w68BTtvY+wB9fAy7qr9ip4Jxj/+ozzo9TEIlpRJC5ImDqiRviVs0fyJBt/R9XeJGvPJnK/wQ
b60Xrjj8ZInoyOx3RG+Xwr5CLuEYEVjTZqc0pxZWqo4Ko6bFIqAGsNo/BYaV/GxkGu/Q3KIFZB11
TYdTs9JQY1f4rlBWyekO+UjF75C8UgjPer4tWXItg6Xg/3KV65pb96sMnku4JE1MzyI76L7M/ilS
rirzoIzNiapeeWXs3nfNajOFbFfitSEehr+B0zz4qoebMB2M6Dk6raOlt7mIm95+fTEDVjArOKcL
MgfLrZweZGlcBP1Jzz45LjV1O7/wuvcSW8Yf+nt+odoG/wE81GQR1SahVyzy4SirHsOuDjbbHmqQ
OF5V7d3Fcw1ZijA0zpm81fyDbp4wTynjOsl2k81+2TvQJgA0ZZnfIGF4+jauT8ZZII+9pcltlk0n
oKhscw6IDSnTIcA6Y+VSDToJY26OEWUTKc+cllFjidOG4CGpbhi/0yRE8J5E89mPB7O4DXzZQ3cw
h73ZnpVo12KfZ+WE/iRdNbxZDai6pmSJhbKN382igfb+xu4CoIoWdi2XG+1SCedYPBbJev4AVW+F
0QLoCFXSy+ou2oa3Uc62BkE6SZts6vbfPDoV2lc8/bQq2+DhxYLJ1tsjbY8q3wvhilwBjxJPpZPY
VNDYkebLQVGug3rVNRJBPlX5Q6ZO67JXU32W/TsSNlPLgdmQBHiq+yMHLjWuQosiOwGbeQAs49nz
r4F1A9DZjDYxLXRE544uXtrTDNbeluDkhRE8RRamDhNcBu3Zadqapts1+7zeMIO2cwU3BdHv1mo+
gMbwNGcNUyHLAD3zrZ+g9ucTaP8i6r01u1SZXbZGVfGQ/E2T7ER9OQnHwi4WrfBBWNWS40WnJm2F
TxpeeuXRZsuKnoLMJuuY4OsrL+A8VXYACXuCUWLEh/BZtm5qfpTzcRH1O6/4LtRzPFFRP5E4Z/1S
SpZaxlhvE5rflcij+xiibfmjL8htqDaiQYO3qzVKJVwJovKPUWIvDpR7LRmCsKTyf6n2L/ePFvGQ
hU2zhhOIq5xIcSP41dX1gO+s2yYFg/xLWF3KeH+ft6QHvyFT8KLhqImTE5Bp9r37sDtawS9KAPFb
5YaYJACwbGQYZnBJqDWdhNOar4ncrSHfs0qsE2QWJ712B0rSKXmq/k4WvmsChzhFQa9QPpRWwRwF
gUO+l6ubIn5yRWU65eiwhtae6M+I5bAgXOdbBs1AnRLF5JosD+4dYA2weoyYuXyGoyDu+/J79t5F
TAYHljqFelUHZaMm/0rrHPc/VXrVTcqEA9TbUHcZLnOUfwEfiuCn2z2Nj9PZbHoxIiVfEzgHhb9k
vPVqJ1mENn4mDg15ZkofMHgtc5RrwQ0ohDwTQc8eJZzMdBYGiS0yRcXbxUbiXhhYFlZ6hOZtx7Sq
aQ9p8dQtdOroeXURUYDNHA18TSy/JgcxiRKzNr2ES7Sd1oeXfMflvW3eZrOCThv5O0X567M/tEod
y0XqWE35nRu2NNmCV3Qyz03qQ59uVe9Yjbe4/tbKz7p99NKdLwSC9xS7QbWXlG2ozZqSwKa5Z3eg
iucQbUL5yFpMS+M9bC60QH7O2KQXgcY80mIzFfve2Hryl7IIMfWgGt1XDkWa8tMueY6jO+wMbgvO
DIXEEdAyAHtZGts9hLe+/id3e7yeLPz/+nRHY9zqVKeQW6wKoVb/G1bmUmkJgO1/6a5IruUTWfwK
+gPqEA77x8AUxF/rrmVtSLVUUZ3k/g2jqe3TntiBI/IPDJYzMPtRTx1vLPcJa7H4a2ASO/81+Dqk
gGgypnXgWvKXT9aqdNGkfTlyZlHmY8dddMyMJdj3OGS8WXSTnEnilSCHKt+6CTPDqRBmfcc678Nz
GphQxSTj5dcYDc/crCkyJyvomrxR3XTxJ/Wws0Bk8ood2+5h8nTkAGW8/mF6qD2yu8DaItnTFCCD
41q+jPqJNp8i2RlJ05ifpJJtYBl+pOrBgrlxMBguUgYjuCAilfMiixhrlQCa7NzbxcMv72U2fAgM
6OivNeM8Ko7wR45G/EpDFxperW2SOsWP72gt4I9jYzrTX2qu2URUyoE3QZK3FbBE78QZwKkwYtCQ
6FjpvgqNZ7b8kfudYd7a4Ap3qtfXFRFYXImG+lkxagXNPbdyAukimfZpssnq85M37Phhnb8iMXGk
lyspQf2/lrl02JlL3UJWZhwY2JREo+1Gmv7i2DKSlDaFf0HwjExWYnj6KuozMEmuUcP2y4N1EQzw
d64wMttn5bWsqv1/PxzD1/Dw048ISGX6U/bHuUjW/BBNdY8uE0Z4ftd6N2YFHGRXiwtGi0J7rvLZ
krcU64bbj2uy05YVh8yCqYcRLWre0sDjnOVjErZqSqrhMZwJqOumepNFBrlTlZdl59bW/Wuy0/LE
iRIsidU0L3SRDuC6Pv6cWMplnJVG8t2voTywxcz1JbpkJd7EH3qymj9zFhahecXMYgciuATMmuM6
829696/h78q9ATqCLmHxG+hcogXe9yfkBqBgfDT9HWJsy1pmXOhvCKJmg2TmUxa/Kdk7dZG3a+7Q
It6wLsWzvZmfZoEgxW33EN6c5lqybqSTUlNkKi7qaY5kt8nRAe7nsaYhI15cmfVmSm6B9KJWkMD0
hLsRkHN7RrfE6vbe2bSK1XdLboDCoIRdybzAQL04CMtGucx/sMj+IJpefDNCfjOsPftiUngG5TKI
JzTmfCKMXOZTlvROvjqwlwaCnqZ5cw0Oxi61Nv5ELGRkfyVYsTZzAjClqkPiIO6p0Q65WFLxqqon
cnMZKOcGytLhjNkwFE7jyDzOHdN94SKn8pzcvMwjpJJkEZpI5VBYh1x6SdnLO+RMDqpLEhgrCWVk
Pb3J48Wk8GHGT4GI6gZu/KHqdiJODirkHo0PYPVU8+dXhRjEqPgdVTJf84fCqCSpv0usnBbTWqva
6wvyH7ix3txSKBWffO26v5t7vOTYr8PVWD7nzhlO+UBtAOLMRks2U0k26Mo4VrcVl146vOtonTJK
gLAUZV8e4MACY05LH2xs28XIG7fuhgvXNT9svjmrlb7sjDvNDv5fddF2dD65v/DF03w8as06yC8F
IJPYXxnWHQI5ep9GcmJ5rWOz7oiDWRVIJON/Y5ySg7yfpy5asG3nZYB3SMMXXGqWZiK1jvBV8V/H
5ctM34iTWUfu8vKUBt86CqshOmQMaAz/o0bhrho/MBJz4UT4MKtmMm79o1gfRPkaOl8DK0v8dXZd
Pmtv19oGEXGnjrx67gR92qTMhqaWYAkOdOWfp32G3lNv75a+KeV1k3w3PtXRdii+p/YtCIh/uciD
/2bZA8Wa+Na8W4DhfJ4OxNJzbuUV9eaX28q/MWomgXhHfwiPHJnqFxKwhRnXFJTUFdC8Sm7blECp
YbgxlydCgHgEMK2eP4fOs57nuQG+RBi3lG3wodopJ3VS5WS68PVT6RJ8tzBIXJHlv3mn0A6Ug9Zd
HJ8AaSBT7yvENhxz5XcfNIuwuJPRfW6KrRygtkk+BF5XRLug7pet4DYV6sx/sTlvdEn6ynhvoErA
bLUjn8eTHy/4h15jrrSSk5VeOiFG50eHBr9cYY6i5Zift1F9y8UtrY959mt5ud3SuaXxTRRfGn4+
T7vwoA2IfmSfv3B2beJzfIumizFwhTPnXA9jjnvHCeaeBwkDGjefaT5/fCGzDWFMgmydc2/4Qc3M
WpXxJsLFInJV6d7OgyIRzXT3RNlFWXAygmso4iTc4IFYJtklcL4TD4OIwGIWCwBHPHlY4tFA8TQM
CcROAoFzy9ZUomWI6ybxikD04MxgiC5Xt3YJ/XalU473GAoBc4wHSeGs4fcadn7+mt/EXDwCA+Pj
CxY1I9N4fFYce7V/VL3N3HLPTQLXBA8idz6DnJrrJFxjNgIz/7LKzSSsIs+y519AZiqqs27uZ1H4
eI+sdTfekCpDoj5NI4cGEt8NfUGaunDfJWNZmMRhUhKgTSjaE/SfRS5/K/EPY3uDAO3skGrrAKOj
KHfOfDd08sQQbjNK14F5g7nMXLrDTALEthff9bK15fqKdHdpUdQWOHJSXnQqNENf6+Om0O8EHC06
Pv44vSjNQyEdaYa8H035b/4kDOVD6e+Z/0kqul4vkp4rWiBW7shJBUeVvY/8jMkblVaPvyHE5nUZ
vXwhAFWVDBoP/9dXIKYBFkg+p2zP5xaxOWplNgCLHoHl3ug/S3UFeZTKQifulvSl/mhWR3yPqPjI
XoCxrrCPG+Njhcm3WQ3CdtyOAmqGogLiiXMBo5AaXvh6JTR8Ne0Du/gJ8WUmfoKB86obSwZHR7nc
rTuoBQfzAGSzbveN8ZuGn8NHWZ4x4pvjWltgUOSfngmRF+jAdwCh80/pqKHoU6iULJmKTMSW9U6b
2zB+eJRw0YDmgOI1o3d2y3XPwT5/74gL59leboioPb8NA2tmczG0h2ju1PAvt7+znsZ3ZLww4FI+
lOJGm/16h4BGvjIzGxwrSJe5MD95umvuujHn+XlU05egvFr9D1W+1wHF/VYKXCELpn/aU56ueveY
9zke+V71n6KzeUOSssxvIfDkwWlKwiqZH36W3KCVikjAPDQW0nqOKnVe5t1bs3K4mwm5LsNVSwHv
7bzoguJu3vkY8UrztuCxXfRuIkgV9WNI72X4p7AaRvtv8YRI7G8mtiBxxWtO810FMogO7YrEzK6k
fYttW7qMCUXpMlnBjEw+cqAVhjItAf7a4lRRWr2z4jUfrnrzJXHB9BeZ9DQAkJj6iCKoZepGdM7Z
1dSYRIvg1dHNAigPkUDHAscCyGDD+21W3BHxn4GFdWosx/TpkvW1OZwC+bc0FnLL2udgdSwOvqaA
aoqjayS/lESBhe+9JPgJWgGdMgBczMBSGXF6333vQskwmewxcExhx202EptpuFZC8Ue6r9UDDORO
3TBYZp54G1aA5gnomR0vHSbRlJejhdRCQFCzm8PeY/PAmSjia5/zMEzjR0bek+scXcWxNmoGb+4Q
bwRWkgrZP7Qdq5zNJ+GH+BgN5dmyiQhnvQpTd0QX/IulGJmGjszYVFQQm0xX+Bge26xOc4hySUYH
nRVBZZJ0UWk7Ve8tlN/VxDW57x0yeNo9oEWH+ztccaFo//UyzL804DFZdIy78yzQ9prGFotNqT86
aWJuG9jq8Ey859jRw/9ZwqeQfGYQRgki1daDuIonl5J5jfG1Rrw0bjQXSiryc8QY2Dd4BZ5fHLra
P1SA7MyThYrZq51tVCPur46rAkmSWj1VEYCa/KWNn3NfiDPRqk5z31lW3/XfnCCoMdKa0ApV+Ump
6CF5WHZCfpXKXVL907wjs6gcKlB2Uuere75rzZ7LrXZK48r6TSqvMDZZtqxCxg8MqgwzYSb5A8DY
lvxuJZGyBzcdox52PkRLjYLkr/vxxC/T2gWKhMntO9MBI27oYULOWhzAziz/YeoHWFa27gOKtIDb
YCYayFsgJ8RiOvIzDVeqcirag+fzE5GmevkzxEOfkZYwb8Y1kVssoAKUGEHmWGfHvapvFXlnVozU
XURxKnpZnO5MEpX0pod3pae103/YUIGN+HdHj2p8Wt1XqP32JbI/7belxoIGY48e9xebe80W6JFd
6OhY/gVXTVi3LplQUlyBDeqQsGvi4vBo2tIpmLEZ7HS8bs40vWFnaoz9CMWUgh+rHvqzdjrqwZXv
1JxYyVEaRYQD1c0hGZVF+co4sYbI56PrVuX4T0cRkzBlLdtzRdcP89SRTBaxyRcR6156ZpjZUeQF
0CgapFD9gH6NFPVqOs+7sOijEf6U8mvyNxEXInE8HPdMaGLKjTFZRkxZI4lbOg7A6SKpLXlVtcH2
JYaku1o85h/UQTGiEvFWdyxWChCjLylgg0z/kEHwmC+qiMQ18wXIri0wDmTE8XXjMuKkTkoqkKRF
/bSEXBP4a+bqsLgCaU09NX8bhQLHlICHwqf9oHeatbBEHFYsnKNmzw9yQ8/NTKdP3gkHycLDm6aA
8bJHbV1/DLS06ooBt6XtGorv8DxnXU7awaLgK/GK6/0WsDTFmW2UO4YrOn8XXDE2+lMKO3VmmdBh
eONRys/z857A6UjLj5IvP+/h3PASFB7PksuX79/me3nWm7C7ksfN/OW33rOGghbmdLJBz4QCCAKT
HWsni7TsAV+jwVCHaoerWrde4rRXimspfOTgZtqtl704FBTFlcPHxG6jpvKKcke0GGFCrs2x0zYF
JS4JlGn7go1As4cAlGHm7HrBQasUZ+x4jpbs5qoraMHb83c2uKERZ8CtpzybGAtXszWJXzwHdNOz
pEd3idtPI5JTJVlZDC3G48K6UCc3i2tXrVMWsvNSD0ErO6AMlo+CsR56eiMvKq6CucvSW8vO9hiT
GIwVgr7zmKFa1EykI4gOBzzjb7Yg7MxYQwoSyuirvDJc2d8V2ocYoXv4KivXo9hpmIDixyLcAiVh
DM07gA43PzZMFAVj8zZn4D4pwtKlnA4gm1SNmqJLnFmUmsh8R6igS7O1E5exXRe5SMNUwDUlS+MN
fwSO6CoFNb+dmOlaIref/kPrgFppjqnpzFsT//lcC6wONFDH50Zl5opGFS9TYLxLLPoKhhRr/J5l
UX275HSmf17lwpY8XJtnsiC1IV2H422wbv9j6bx2G0eyMPxEBJjDrUQqZ9my5RvCkTlnPv1+1bMX
CywGM922RFad88cJWWLYQ6WxD1wSjgDsqgjz/ualw4mwn5RHXdfErn8XT616NUqkISBp5siQjzzQ
mNMtPTluDiwm22RCJLzlce6OlzqEHfL3PZhZD0KcWxbClA6s7JL6Hwaw42CA34OaWruU2p5uR8ub
g7E4/yUTH/vURvHv4jAVP6j7KTc1hA7NpsoMS+cAGaKMQl2VwXFzlvJm6wWpRp8qiLxUnL8wQVOa
s1SXOelNbrOkhnFKHrpypneBNAbmGPuvJRtBCi9cOPTFbQLtQ6FcyKk/Gn+liaire4PCgxrKhTzc
I+EngO630UiAbNHewlwOAFZH9aJdqqsyXTOke5NxDGH2a/WNl3hTOafOfK8RZ0wp41yAepxXZLL5
IeOJN46Cbh75of2TTGb4rzD/hIBo9A3Tg+RDKXG4pPK2GfcNP4SyJI0/+qwEZGfttYClq14OrBID
8wLwk25eq+GbN1lOXWzVKhmb/6i11866Gn6+lolmKTHW1TrD6Ez1CKW7uAkJ8cHYBVdnZfAOx8Yi
zgW1ChpdggLc0Ot7D41W7QJ0tuvBeaupoZAaepK47ZqNZfBJJh8MkdG8mcNLYRyDDDKKp0NjonHm
zrXK5jtAkE3V0SKJSyIKfyhDXUX51v80hJZy34It83HGyPyQvcgWtYbBU0JfbAX8hr67wZ6w7KRs
W4rEfPwoWgGzrXHDwBAMHmtQViwAKZEmvnMG0uvxIIpFBTC/kE03u/Q0kIjESw6lP7u5wNz2ycR+
z4qsyLTaMh2OjIZSd7S7R8uvOstkny5SRWGFdjxjkjwFALChStjhLY7LQz6jNflWQw89uVSfYhwh
EjdnOt4MzA5lUS++f+vmAjHLn/VMcYD0xWNyjgnOtOQeIryyUW+Y3U6c1mq84jpa0AgrYSrBoe78
aUQNEXXJsB5M+crxfwr5VaBDSj0xWdUrp1Apq+Em4KeTw6XCpRBjUSoOVg8IeB1yGVpzNakg0YRD
/ubWM+u9ZhWstfwijoKQug17Uy+R2jirftqphFiEVzVy5fAkIDY8FkIfgzJyo1Dv6dpelK3BHUP+
0eT2076y3hsgYHpQnCDdiSRvO384OYoEvnwkTf4tRIksXB/5UbWvZrEt0pta58tOuSWWBXGN/gTR
/KCVewI9lyxC4Vlf12jON2p74FdiU/E69ZhxBDbMk2r6p6WfPrEaPxVXmvgeGMKXmNmm8l1R+DAz
gldchRG9OItzoy3uTnUQH2yZrK0nz5u4AtLumsnXVj2V9eBa9rwNy2JrzTJ9Yw7RITXvXrGi+Rx4
f04sz88JASDxu3VRBArRqf4zeeMqRgOKg3T+rVGRWca2Cd4D7aVG8Jy0HXLkp6x9IDr799GBK6F4
dWQyS6cte5tWfFaYU0iwkECmI0pcY7Cl0Xqb2muEyajIXixzma959crXrv+VEAhNGuNSuyrKx+B1
XgL4hpeE7Czo0nNZyovRvOngGqVzHkRp2lsc/OUd5z46Es7obHzkvOwpWZhjjUl0RupO5nnuVfZr
0eyU+Br2fxqu+CJoyZQguUdp3ZayGPwiS7RMWrQGoaXBxSR9cWSpQpzfHipa2tMZT0cOW1as8+7Q
Xwvee3E/SjYpei50DZB44xH+QZHhX0Xfs7wh0cxmmeuWYfxa5T9m+BKk7xNOhRn8qB9eYpo6w+nK
+OD8KvKHPJ1qdArlK/lAqAU3NuGuf3qwjt47+/qDpUe7B9aVpB7MHqdmuhXJlWBKnYqaDjY0Ql/e
N/Rgm2AKix+D6Y7Cxil/cAEo0g64j8NiBRmHLXdvuxVBY7zErJsJZWf078gfjn3243vanDWId2zL
mF3YzmSEWHffxxmvrumIUustzW8eKnmEqom+tfjVO2ywzvhuqDgSoMDE4zXZxk4n28ykrKvH5PFv
422ZSXMhhTTQTJBbP8mIqcmzOoPBDf5LDQtdPnXpKDArh/o25BdxccHFtijns994SDGFXEiiyTkk
E4bU0Ks4wSz/QxblFHgmhd0DkQZrhsVwZeJJrzkC0/inHq9iIB4zAMS6B3pIcAE/4WKd33L5Optk
43glE9OMkuHkIH0w9wH8WqX/VPPFyh855seKlOeGl77nBMyZerB4A5Ayky9tQlRJ0TqquJlsdBd8
LRLrKk5Hf61mQEl7lJO1urNwR8EsdD9284T0dzC+L5jygP+bsl9+2pw5R4KqFm11mL7AbC2d4bd+
q7Em6NpiQq5mhvCDVeZOkGliiTSbv5DfeG7ggCRnGcxbMqiwwKGN4XLtxgu20PSmdTg6UHeiDSTt
loGTPAYLQth41tC34hDsK8xliLHJxyeSKt466oOm4pVaXShpIP2Gh6H6rspvNduE2t3mJymBb/E3
+vWx145YA7ndeFeQgiL8Ucsti2Ccbdrme8ZG2UPekgWofTu4kc36YyhuQbQx6Hxx6TPS2YIWOaLd
FS05I8IiGg//O81GUJGxoGQds160g4pLRtSWHcOQ8lLZ50i/0B83Ao2s5PpTIeAlbf4RqUaxM11p
2cEUeLpbkkRUg1Pzx3rkkIEfJKi3SMzDrLMg1AzpDUMO7mRw1ZGZZGsgq8qKnYwlODk2zSVRdsNw
IAyYvKRXknHomLuOHKtVubRYWGwGdAcXIaN8oSB37TCEQaIr4N2Hmbbx4RUb/yKFzQ9bvLjQEKsI
cb6+tKibWGX8vb+OF67C4CkWIbagON9oa8PTqSqKD420ojwusdmmiStZhQB4QEYQonIH88ixBVtW
2F4RPh8q8DP7CdteGz2q8i1L38ENc+LIWXYVj4vPxO8LKqPU/CoVXJPJ7ELSXg8hKvTLA8NFWn+/
mvg+cw/sdGAP++yHz0z7c4h0mzz1TEdC1W2k7reBxIuND34Tj3Ap9wAtfreDG+CLG1rvqr2hDZNM
Uk+mtXpvSNTh/ZF1Q1VwsqjuId9HFVHaQI7yX9z/yIjpwYAy7V6Zl47Bm0/ETbXteMt0j0MN0Gg1
ypui3cj1ldg40jVfJsAPMSs66pF83mXS3BGNcDea+K7IzZVfDe0C+BczA6HJJZeX8GQ5REEUfn7m
7OCebn6zvYJMhaOXApdFp+CvhaKdpZEvBSMZmoZ0es+6Ve88wvgRhn+teZeGW+4fJpnR8DytpVVl
7Ev10GXYLxm/yECqgd5NNs4OTkeC39G9UqEpxi2414aNNK3L5GLqZ1W+DQ2pQZcy/NMcKn62RbUT
QcdfVbUmtgtj3YYx1oWjVeOtnXFyl1vLvrUzJYizsfTT09TfSBex7bfSOmik/EF4QithsZwfpfni
jDSaLQzjhb40sMC9MXxOAPeVerGynfjFmceG/CqkfCT4lvqp1gAVbgrH8xj+qFCpPWoxx/NLchLg
JZY4w21Urt3Dzl+k9rP3ai8DMk36CSWlaKxjZec5jQhsTWZi4fTjPBI67hIP0/JsB4tuWDvJEY7a
xYuIDmkkXdsVE2PCYgbcMpSAFOeRhvL6xFNuRBeBxlPAJ4Y/LTyp3YTtqvYibPL6XlXPToQjYKcR
EQPC2d6IjwXkvcegE7P6wufgSvDRTPi/c3tOox+VmCdKkZ1+g1BaaKJzABt7+PEzEGbjYwTuRwuo
j6TNcFH4xofTP5WjodORvECoGwdHmbRWJC3SR5KLt2Q581YzbbrAckgZaNT0BHXf4elCQhVLfynT
Adjs0nJ+Cq8p6mWnk858LGVJzC4oSlUODBGLt5rCTwpNOKQaNyAkbUheNfsdiCRS3qLnNK2oAguK
15g09Ph7IP7H0Ta4Ez1MciSQ/qLSaFblpkAqZryDXaELaxxm0/CYw40x7pBr1tRHhKi8MCPhGzqS
KG5wUz7x/8jUGComsm1M33z5Gc8/8fzL++c6zT4A+lS7DVDvUuFOXlH5K0YAfKQitD3dCMyTVyj9
kI1jj7WcrRi+LiGkd11p6TJkug6EmFShhwHUIqPpM32pao7MAt1zeo66bWEcKgJYHP80a1d+POVo
IZFHc0CzqgyjrgzOQTC/JQQNSIRZ7VWYCS60UOBA1UOHqTLiT8f+GnrGZswzhUcmbmaTSUCj8xEp
Zm8885arWn6QFrWIRVNSKO4uRV0P9ZEQAaSK+3yNfF7fVpt4Dc3eHi2tvjTKK48LzH6s7YSI33BO
F6W8lPJZTj8gkRCfSxzZVrIfgO9r6W+SmX4krJFcLAo648p+saQt2Z44ojEb7wfNRhndIzD+1o3d
kFxH2pwTWvUQPmO0GovP9JgyN/vLlliH9CaOgCl+6/1jY7479dZwMEO6uuIRYAMmzu+W15fqxdZ/
ADgofF50PEWoW1CULo10x6ogHGhrKG7nyb++jkgJ7NHxFumxUjUycLYJfoOCxwhAgJxuiarWcCat
18jW1pZFv1ghOs7+9OKi/vkctc4eqeQUXUHwFprCnuRQd/TbpHst8oJiDcMSFI8Mgf88cqBXTMcg
vkhT6RcIQLStbx+6Ia+xNePs1Y0zST7hOl7PeOhbpG+I0xGZuFAMsQrJrVKAUwNayrecoU8bUZoN
KwIhFTA4PtGA3f4m9Q+EFdyEL2gjXU37cOgbp3UFIK4xvoaILzgDLZZWYsKYkgOEk9v9yEgDBYwx
fVt8TR1tuoSEl4yzCR852L6LJz1ZMQOtW/23BQYQmCfXBw70BkKcMFFYTBToobqx/de6/3TynwRc
3gAfpbxs5hxA69xu6f5aBOV2Gv46nXx0VABkvCRX4rlCJgoGix41w4w6GFePTii+3IJFBvSKq9uI
eEv7mqhfin0xM3zFxOnbNQiwTxFJBHqtnAL5zan/OnvRbabNMB4I10nk9TAfe7eHvbjJ4qtlpusJ
NJDzjYwBOaeDAT+5C7BPb5KxVrW/6AdSTVA3un+eGRbT+4QtIwBWsFd276Xtm/C5BBkK/wB84Djy
U4MMzRJCuBOVkJg5tr21T6nKjW9x8N4PcASmpxExxmftB4d2QJwSeuDf2Fw8Bn+mD8pLJU6qYV+b
/2whPgcTBBjw/T2HbUY2xTXAZ4525Ohshw1CvZRqcT49/5LwrMvHeHhjCbQLTzIJ4AAVBHMpJri1
dGuZK9RUiKpBLTSFWHKuQql7gKwvzWrTehWWxj08X48xOWEdImq4RewQ1JxgFOGEV4TxXbtPYUcN
Wqd4zOX9OF2ExDHmjgtbyU2yP2j4sN2Re0/iBbhqkW9VBM4dCS7supGDxYZIzBwpOmqa2trL1obq
wTHOhT6ZULV23jb22gw+JyQVkXTkSkmzNzW6AcAji2e7xK2YMe8souputwgIyVhuaCOErJ+26fie
RedSunXhs09PtK9zGh1AOJrNsBHlPNw7Reqi9OqrI/Vo3PLrXPu1WWWK9rMd4CPrfUoeEVN8szF7
1TObo9Xxy1UrX9pzdkOR82yma0devRN6TPskWPp4AGdfhDTAEbqveMPwGIC7hh65RnAWWRaaeXJM
YuF2CXl5BGlOfuZa6jOFQzQ4AUeyBwou6nLx1k4favNOXfIaoZQQrZDND9CJxgqIPFbonN71NfpF
M/MM/nrstPDKYKPXmi17rgLMl5tg2AF/WNIJrzEgF48cSRVxQ5Q4cqr2UD/wYBF0WLeoiVeJdmo6
IrE4uNbzg7tIDD8m6HSBSFGuQ0iBXwYvXMrFW7zlv6rd8KfMjaXhw7giIMNS4yD9ad2M1uWZuBBM
TET+Z8epv0SUXvffZAZiHqBZteU9Q1fZyP5Caj/i9nWcNT7xo9/umOPrK3nZA5fdAJvC2FBC/ieL
v1BDjcexuFbXAejtyA4WZG8B5w2DGxJ3UipeYxfuAWlkf8mp6ralTdQsChAwdqL4ztBIzmmMf9F+
tOzpw4vYgIf+olkXDIGi5CVc68Zvm+5SsBWFjULs1RkWKMg0okb8CQIXWUvuP0KFE2LeUV8X4i1q
PypsuNp6xCDP3cuvEQJPUhBP15rKL8fCVRBRfwlLbx69QLDcC95AbxzhYmE/9Dv1HkLj0affVcVQ
Hp54zAeFabYfF2NDSV77EaCPkQmQ/ZGNDbvTVLOpDW7nbBgTxuYV5yTHMy8AIjLy69xIWoYlPDlf
IzbKsqvWqX3gT0Q7pBBICZBlf9rt0dGFjMl3J+3ChiPDIOK5YtYQoGAQHhweAjEakuro1jWXBPEj
VOWRNHMjR5AEklPW3cePNl3z6+vxjaFBbba8z1XxlFgu+/qrig+Cn7IRFpCgv2AwyMI9z5fYrdXu
lJgWYBEfl/8bfdFtIiRY0sT1UV5HnVJQP6SVc9d0F3v4w6JAZTCU+DpM1q+BtRZ+yrn5oNxbBJF2
zPc2em+Gpsb867V8kVpEHrALCRcAwy69o3V+U20OICKEm+gpBFyfZpQtydXOnHOY7OzsOTJ1N2WM
tgEvYPomUIccsphPwogxowauVhGJN3RwiN8yjwMXV3UHPMbJn0Zv1OssBifhHsOqwF0T4bZSnjW3
V5OzhgRX3SDMiaSqAHO5GDkFBYYEUi93MbZgtQdWucXVq6q+StVBsfczmktNdRmrsvQjZ+Keefoz
41ZCAhX5E77ZNDeyw+Asuym3E4MoIoPyA4bf2HYbpdsUzh5YLEciBZba/2gV0IFBkRDc2KyApIgx
OyxPUckKoOiYgWussazl3cN0uyZb2jwzVdJ5lIAsZvOZ2Z/l+EFjvL+Ai2jAjyfXyi00IbDEGt8J
p2d2NE28SMNRnPIcecIsXHANTdMBfosZhpgken3UVTxypuw4cxr9F9Om8MyMqu7W12j87ZBJ8roS
eRSVd87opdZYeNkc5qobNg2Mf9n8J94SVKSJ/WtQZysRKdPycNuk/qCXrpnYB1zmy2TYh/WeOWFq
kSn1gHfgWSLsdRK5ep7vSsxuAOOpchVbekJ3JLELywg0PkBEUE4UwopYZNQc+D+W/GOBkIgvtX/w
IzIx+l/cyvA0U7v7bPAerkdEJ8AqfgeAsonNvcwDMXGlIanQcDlpDuRffeVNji4GInCFJvn9gHEQ
dRTx8uahiOB8bmLOiUF0XoTQU38byc5r8o2t73T2V1T8iDoJ2Itd5CzGGvCoQuTJsDIG6664ECbf
Kqs5+o4cnH0cNNUJHQod8UuE2nmxnu09tObQ70JMbkJcJNHysxFLGbMXCAJmRFbjfR6TEHsG+ofl
ytdQBZ3sKp37bN4LAklolFbVZei8SzXGCWIZZFSOxogYcgx5LqgLkHn8L7H10pEwF/2Eypdvk56+
ilcNQfWw/a5ANNTo1I3vUgBKywyCrHmAF39ylApZMk8q1khxxEmW96DAGts+AjxC66JHTEWECeoW
GnfTPOtvMu4ARdtnhEjFpAGV5S3k2YyPOLkrCRvLtq33TmUSJtV52bS2dbeKL2a0B08kO3kxrKwl
8BI/F+zrfczvMb+1GspLGrkGK3P1WASXbqPgZAKYLT8ZHg3kG9aqs15iQnSACUwQSPIdGD9IxWlX
qnmTsr/ZYPPOPFJeCKVYaBzdY7GG8hTxBdE/b/KMd/UwTFtn1hA9ETNy7WDcWC5Asb2+28WifsHk
jL7Y0kU2332If+cMKUBhijPuBo6zSV5C0bfZyZTh5Oc951tgIHaThZkxZvP+x0VYrmV9OvRqBQM4
NzE05dpvTjo3K0ubSDV0lfIkxcAUSuZlOkFFQHlYmFGG8Gi81o60SQeKguZDjIg74oIj2i1csCcH
4a1tsEbTZKCqB704s2oRa8dFqqLhPcuog/ItwQTiEdPh9qEqy54D1qDR2/JicBo/XEkxPkJIgJ2+
Nj0AV+N7MvxVSTpHDBYSE6+WQkxkN1kAvZy/Q32XgfjoP5xvxHwFEjNM8sPjLpfnwDkn/msTfhU9
3a326qT3eAUAqIxLDsqSlJQh8LN0M/8bvxvMbureQI1KdzLMYi1VKMDZ7rH3VdrB4EvDTVuu8RJN
a2Tb3fglDtaWWoewOucSrg/RWs2IWCBdo93lgOfWJFWgrH4S7VFhP36Yw1tlodsmdEObnz6UmZH/
aBbctDq7J7VVFtb0IRbV0jJWtXp15B34hrVOtvAd7VJflbRPMpca43YcnyK2LU3YEZGU2yt2AERP
vHCPIX/4eCwzk9VN4a/V0lVIUoLErKtuwsHLCfM2g2XF7Ja3H6plESzGr+hz+K4G2cUVODIFsduP
ZoashGDvdpezmFD5wR/K3f3K4wa/JOK8tOFpKO+E8/DW+SyZaFGQonU3kOsFSx4HhEGKF79Kw4TR
gq9avAo2ITXjxz9ENLtTR631XxkR4NPRtHba9ERlWtlbnP6GdQ+ybDEFwH5iJ8w+g+hbE8hu8AiR
QHaNgycf+js7Z921KxcNfQIFCRbij8bnguVAb16SCfUYs+DUEtYSoV55d/S7xeJkWi9C5+tktGc/
B/KPrHVVkVxKzLCy0vojNXSSsoY3iszvlDNtinT45VeCdNGyZFutZ/Su3swfDPU6af1NREMQu/UQ
yDw0jUuB2VJgSSAoEuOaIr/zHoqZDAAD3Qf3E8Fg1I6VmFBVCxoGbdccf5TqH+kifn1omoYrbTPn
nxmEk6H1/DfAGECHSNopq7mBkTEsdsJHuu3pDSzo3vlQkRpExrcZf/jVdZpQ8TJedczJ8rp3gFPo
ZMN/8xaxL1YDScMLiM/OJToU9mbmSNDDU2Xy1ZdvU/FZ0voWo0NU2/Ks9I9B8CMbcToq8DvhgBzW
+gNGwU2JGiRaNF8Jvn6fuFg/bb1JpZgAN1LPybrvB/T8zFqnN8tPXQ2hB/8WNwpi2KtS7mt5WYLF
WHQk//gVEwy9ZL4LHDOui3qbS8aiCr7z2GEmRiSFoL/bNK4DMHoUNJhDTkJbXgr9VxlpVKNTTO/X
ITu6P8M6Vi+JvVYven9t9XNBffh3QRhVtxU+JpVsb+cN0G7RFGfecku9mnVPZB4Yyt0sd6OE7stt
m13WfVbEtWVZwfdEeDi6SUrlCmEm92Qhid0b3SuGD+Fh3r3BrQsPv46neVwgAYRKDvQPmAnidh1h
vtpBuup8/+X4XaEI9qVvJd8IABjwP0zu00pbB0xYL9R4Cfo6Dn+j4ZI6+349xPg7zQqDDZvQorc8
8KEm2YycsjEtt906Uq6qQ8vriZVHQ96CgJmIBVQfOo9vZPtc2iBdSB0RzEMFkVFtkxHIoevPIg6M
iTs6qwR70Z6ZoPPAF4WMJvnoF8SPfAHp+ZVbTSv8PGQCXTSTxbX+zbX3ogXflenRlSIvwuGHoI2I
CIYzBg6+9w7nWS2iw8u7xNYhy3tNVXDsi871h9yS7r+XvkDhCZGJmltQfNNOyV/FR7i0cKWR+Qmq
1p5gifgzH2X2gwAOiQGtSxJZUucAJQMPE7Nvc2cFFwS0314EfxoAnIzRwUm/y/nl/3hfiO06jF2g
WMIKpeTL1LYB/VEll4LyZFSOt9Pamk4gpg7kz7wOzXWTXnLdWWrGgWy5bgbjYrRah2ynStOunH5w
TXrPbfWCvQ3QOwMQE9ogwRz1GZ/5Ba19IfnMjeivop0toF9u5m5o+PZeJJui8RNpF7CewuyM91rf
V8pdRXw6AxXWZevFCIKoIQZoikkP4tllBet4B/4xhMNK1EfZbklwlYQYtcSd2VZiQVqyRDMDQRvE
QnoufROWiyCeDQg2OEOmZ9lM+8kpvRLAn5IRkkB0Dneh4wPPURNSS1g5OI+FAauBw2ICRk2hcQHG
12xxZYTQaL+JvkmJ4QrvEws5J+p0kqD4fMVcCdZC7ZorVS7jqlcUe4FL01IJvJT6X2rFC/87zm+k
48IKkaSR8oNU2btSvSrsdQ0FArOwhHFxp0RtwbjmuAcPKn+wfWpJrNaKjwJzZnmA0R2LX6PByLmG
NWn8eeVnH4mMl5GlD5bO4o3WZpGdSVmYibWYMKh+JPAQNalCGFZbcPOaLKzIV1Qunn8CTNDM8I0l
nLOcU4JErtGSl6rOLEbTTgKnEzifZfEdMUQ2+9Y8ZmsCvPIt9Xir3iKIby24OKAYBfBV7HoZS8FE
eE/OE4pUUFkJZ44hrTNtO7dHXO/4hOHXyiPxWXhAzMLLRdQzkQgHyURqs+oqQgx2KX4P2biFOIBI
O0VQ6iz70WHRvVWkZkCYAqU11pYcKkz5XjPtuzu+UZs1LLUuxLYv/G4PumRgQrI5azYxsi3ptxma
TVgmS3rGwHVQlOPRwOpQ3DhYOvUlMt/z1N6qfIExRDkPJ3DhuisPugxMYKx1ngAL9ZNqPyKsKg7E
842zO4myhWZxnmxe5+XY38KQKOYvmzTtvFFdKr28SuW0o+5ANjlg3qdmA+4U2WeNyy0hy6AuvmX7
LA9rSUHm7Sb2e80w3HU8Y9qB9LlVBXbHeLjKKWv1eC9XTveIyzuVFCThtcuSRM85hoch62ZT5sfB
kdCPgnISzlVxNBLnvHXk1/mfikvcKLpzhiqafGREHKqCGUdYaonkVHUf4IidJ2Dg4hoRkWrXuHGx
TuMEkY91vNFkiwfsJ2EFlEidqc/m+N7kJMu9w2tLMYJs/S/XqLYBgASeioL3oTypn2G5IW6D+Hau
AXaRgmi8VSOFAGEHjDwLv98/kQl8RfMFynCCOG84Gp0Itq65TuXZTl4H+yfuvwd53lAOwLBWpsi8
rJsRcA4oxDKd5G7Nlp35DObUh+g4ApCs/HfB9Hx/Prej5PJAkDAQN5pI1XTbWPF8O8RZdO1WTHv+
BSV4qgFZM9NDPKj9b0a8S5h/FdFTIgSu/gQiJTnOoL64BE24WoufyT6RqBYqfwYdrs49lmc3Gj8M
ss/bo+T8Gd1RNXcqngD/4Wh3TfrjQZ3zW5wg+tnauG7PquphJNTwh6uuNQRbLWUIQIVIma5L4EiU
nzXrGSi84aiI5GknefGqitcskuJCFVsdPzl6ME/y7zPCjabHk4Ve3xB0e/suSythklClHdy+ClKj
JIT3nqUrZt9SGaHQ3zP1IFsIfYjU2JfjwPELLYRAiaYJWN4tcrpoWTxVKMkupBp0YcOY1AQyfMjR
QR/WGtGQWfSjaBjRlZtZdxBmuKCmlxGWaF6Pm2qNOKPc8CCa2wFeP4pfBXA2MYxG0J4W67U8I6PV
SSlrVyXSYKJ82xSwI2K4NFuQ91cynpeRchpkQChARmck4eBucRMUPCop3jluScQ0jOWMW2A9znba
cEaLHUjLVzijRbBmA1LC9FruuBP6aANIn8xvTUOY5DHXrml278gSiA64b6RqZfC4Q+d4zpqtXKxG
hNkzSTTlPWNjptwH49ynnido9TYl67bCQwkH5BJCgVx9JH+Tpa6JXwl3GYu/EVTEYs8QTpVWBe3L
XJv+HIX3z0Drp22bfTZtavrYiP1pbc5ueBO//cqa7968hctgM84/YUiHCu6DxHOMzwwVbf3yL+du
jz6wExcQY6e99lNmjz0iBoofACJ/Q3Y1m67L7tSwVNn6Jinfw/GmzAVv3q7i4Yv7gxK8z+HRfted
rTyHB1OtPWeiEuutIeNWENQwyRy0Ii5RblBTmifJQVgrktz4kAcR/CQEnHBaNEgxRpLMGXxmtJfV
GfNNZzKd8+1QoRdDUIQr2FqDOk2w7ITRgqg9UgVw/+OF6adLj4q/gBEr6w2IkaGudPidrKvpzC4o
VgT5bDav5IJ2Hl9ZWV0MDFqkpVuHDv25yieascTL/YtMLEKEwm9qj+hdlz3rqH8R2wvpyELebPdr
wbbUlELWBs8h93+tlMBEwyJBhN+g1HXgZBOJF5O4J+DAecVHRRaB3mx1KgqLn1onNkNCeMX1NfNI
aBbvZajTki5tvkG4gZk9IiD/i8nRrS+ho2sp4EBPAg6dtPeEYSkwtAVbPhGry0bDIBxgIiIXpBsR
YLCGUJbQ9k8NxdB41QgMDyj2GMZHTXx/iSN4qz0Kgsfiu6GCw00Xtbwq7OAlo0LyMRMZiMaXuRMN
d/2Y6dlhzgGn1jjTnXij197YXnRBRIgB0X5e+Ms0EhX3PSSu+nR4yXDMKRtBHCRcYMQ/2saDQkj4
5j18HnvVsbKpm3cr8kIFcuHrbLUsddr0kup7yAeZZouXoHz+O3zkCbXnIeBJckTCA+sz3xTxgqm+
UmNAUAIWh61/q3Hkr3J5j+q2k695t52sld+SLbmpfP44lzwAUCYt3flWsjbKU8kuMmoy6ucV8OtM
XlZ+6Pk8Q7yA2ENYuhVX/k5JFSTDi4Tvo5BsKCKgPjTQ8vkvTnqyxuNOHlYE74q4F8SZKDTCkp7I
t4AJxr/WEzWrmwwpSrWZX8Fn6E8aXdB3ziMWuTg8d7x6TfJlDd9R7PYYtxpgh5c6PMrmrSmfeYVe
ai1CDocV01oH91Q1A1F8RJJV68JekVdVlYjOV75/BAwZkg9NeK0jmGbMt5rMIfdnjLd5IG5DgtT7
0iA/FIyh28TaCk57RQRqOrqNWjMyAF6Hx6l5sTFrkKVO46nPY0IwQ0qKxC7gQdSPDdegR05n+Ak4
lEIEUMGBZQiZPoeeDp0rIm7KHSaZqH1plNOkPyzSKvD2oQ5N/HXAC9sD5W2LcjePuzx66FO6MfWP
Qn3l6VQV7FUoOcUGOyMVqrjbLVwppNSM84bYW+JKznBP3KZi5ZrxwgxLWkMWk/pVK/i6Vl15dWht
jtT7qHyqaE0a3u2oc2czWjr2c2IQTChN2vj+rg2Pmv5Ugivxr7K/K/Vjau7i9GhGD8d6QcDWkVHx
nJUtYuQwvCfg+Ip1CXgDtB2PdencQ2CVAFDU+IYrmuqj1B4MRmfyJGR/i5m5munQmpRVHiA90icg
UVSX0rtNdeqIO3EF0KWTeVRTduvqLEQpchlde4zSZZ63kv6uIoZJQa5kCZQ2fY7Fo2TbKvaEpiWd
mC/6MPCgn5f164hcWB5++ECljhaJfY4cSSa8vqYLwo5IAiteQvmPvm4iHBtz14cbv/IKfUlS9Y5Y
yBR1X4GC05QvPiG37VYIv3zzHA2nGaGJsc6Lz0nxJvul0JnEXS5ZGC673dnKQb4ThKk2Ty16UYvX
mSguCBZpHeleSvYwelmPv4BhtwsIKX+CQ80pBX6dvy74rjOQ5Al5vtN/+SFvgjenFHQ8bWIJTFfO
VoOJKYGfs+rx9hHlAMIVD7ewvox4p1Bq9ihpWCMJGzanw0hpdU3kCMCq1GGkx3AVX4g3CLoRL63n
WO9Kysh1DBMcW3gkCjI0bKyLwaeu/sX8rAMGPNn6AmqhImcl3vnSIsPvkqJQAmz0bG2bya8URU7t
heDnxjgCY83mhQ5FEFi8VGTd/xNuh3/pwMs8Ewb7WUw/KQufmVGVId+Qz6Kl6Y653y7dRnonKAmX
SF7cZHJOskdn/cw8BRITfCYkjMMr+oQoYtJRdhQlJ+pDSOpsolVf+Svp4SRjGVIOTgCSnhCW8n/s
nddyJNeVrl+F0dcnOZk7/YmhLlDeAigUCuYmAygA6b3Ppz/fbpGabkpDnbmfCElBCgVU2r3X+tdv
ugUW63Ovv5Vji1RPZ5H4lDkhkXYZgzNcat2HnosLwKHTbqsEWORgNFulodKWWF3+kSJuodC37DWL
gxxptSGGnY8unqhcam16Tpsbt+4JCmJAw/odBGwGLtCus/eaHTk03C2jXcmmXpyPQYpHAG7//MVY
3/PmYIni4dV4K32usMRq5KQhKW9qALKkNmcN20pkHkF4BkyPtP4ljcybRBpj+F9sf/j8DBHZJOkF
609/CsloOFrJfaI+GxMmX8M52iqcXL/NSbBliF0R0r6nvArKuxEsq6HJza0Pl+Kq94/fHxygv2an
+QD5vPLEXZ4TqOiD95lxWj0W9nLA3SgXBvclnGmnhNpCRw7O2ombQesAGjCveEiX1XAoM9KklnRx
LFctpdV3mK+dt+AeKWZ4GOFitrOLmW4wq/eKDUMPslGn4q7q4fOzE8K9jpNXtF9pAhl7ReaOZ8ib
Vfp7Aw+IEO23XO98RklcPWHdatpa0LGhk0Z0UuFpwMJxEOqnBIIxhquiZ905srbVmIji8eu+CqSU
df4cKMDvmLQP18RAaIjxW7CugKvdndE9OxyZ9ixHk7ZcO83bwJ6Z9NXWLqVaQ/5cb3vBeicVl0ce
kyneMF1iYcNEhIqGtFzAnBErTfJsICniMXxB0IbZp4ajk8OS44JWZ1tN3XHB8+FCfhpUoICr/hzB
hae6Pxj92zTstIq4xgUFoKMCxBH3wKiv6vnb/VfZ42a6AuTxStiLDMi2MQXDsDMx1d5PAzwFymeg
TYASF5Lh2t4EvHLdQ558mtrD0C3wPXE/QV7t/LPMb+PwNFi7sV01zR6mfQ9nsIYDphwG4+wCgxIQ
V58NXgs0udGXpgIA5sBO9WXKHryr2c+dkEn73gnuQEy6bJ1Q07SAJiFJQfmVGFvG1Al9FHMgw4CS
iK80g40OHyuYjdgOpJuI0MEkWIoUTuY2Ir1Eu29G4KLllK0QHbQKFBycA6FM6Y8Z5PD6oYvvwuhl
hDpSxwAOU3dTmcdGgRR0zqA9YOiXM6B8kFkvwDxKcyrHnTRrp+gZCCjaMvWz7blTMRW/Df2Tp16a
8r3WT6H4UEK80iHaF7uY7mvJVwbRnYJer+oWU7f2jXVp89rGuMUfvAzblsekhDGJTBPMutvwQuIZ
xgQcy2Lsa8f6eaCgrzBlaVeoM5DH+7NGHojVBdsKGwtHPXXY5LAYjaAzR6/AEXljkdXN/RluGjQT
S5ns23jDOiPYEYiIESQgDOJdsfdIeVAPYQh3lJgSe22Lc6Q8uSz/WM1KuuFGA9WrB16afjUSplF/
GVGxrJiXWOOaOUeK6rDHHGgtvPOQL1qVzJ1V3CuY9Rzs8HOCD9cVy2HkMZgVxYz6Dy1RkWxYfS33
3WMyGT06yZKgFqvcElu/bNiLQ1wE8GGEbgsZrMDUIHwrcbtBuN+Xh7BdGRbd4h4xqpWehjpFpSWp
esssWBZ05zZ18vjYpNdesBHbJl2TtIZi1k+1FRFBDvqaH+zuwULBXlfvir5wBsnThOxS4XlhdXeW
gEkTHUuDR8tB74kwaq9hDhDjuIz2EWk11lO8dB5c+A5KvbHBR5P2wSDXoYMgiRQEWxc5dUxvFSUi
g3E/MCFp0QqH3WPD4U8mOs45vlXdYxQThAoUWGPRN9mrDgftctUNW8y4/GgZ26fWpfKhvtBQlqAC
7PAQCyBjImoxD9j3pvZKx/mh6/aKfi7a99TEMPSxr7fKmNCdPzMwjFDHsD8lR4iwjX4w4dfYJ2II
GJD0rJ04j6chjxo1yY4gF2O8VsXeAWGuuFirftjp06EYbkflqshU7/fEWYLfk0E/qWsjeoOrY6sY
myDjxsP11h1XOetjhshAR8DtXsr6YdyF2XMPaAFGrYK+80BZzReekBbGmtWCDRT+BohRgpP8+MSX
gnxghBuqtI79l5M/IydtQcCCd8/lQd8mGGQYML2WhcVfwkeDwjI6kp9pM+2I+lt7uB/Kx7y/ZLwx
dYGz0fiu2Lgwor9PwmtaLHCstblnwdZr1ooAmrGvjnUygRXhkdMyQJ8hXragkZ2L4DS1bybGLZp2
JvGgsXf5tHP1rZHVM3iyaj2fQR4iSkaFfC8hXwzmTecW4xqehgzKBUEvDSSJY4FRrw9cV9DgWcal
Vx+m7Ercnqxyen2tsDlJW8EIWQ7z64qxKKfE+D3zz2P8aNnv8pUFi42epI6a+MdZSb/CsAis3axO
lbnTxD3BX5NcI9DI2PkyDF9aqFYpO3xL958E4KLhi6xCUR3Q/OJx5rcwLr482mxcLrRj5z+l42di
RfM+BGQZHEL3bk1e4nwxYKiVpJiA3xUmFsVO9TCOJ5JdUwI84nfuAH7aBDn0zGkGGitUcbBC8AyF
uWmtEoy2+S1ebOj6jGvxaSgcwnQ3PbHGFKSx/+5CxaMahe7O40pDxE2pBP4wtgfs+cBFJ9SN6pkp
R8o5tSZzZ1NGSrzV3j3OvGnNareJ3ccSpy1cZMRHlV0KxhQ2dFr1TN9YYALJZD3f8IAXxhNHn4Q7
UtB5T8vhFh/pBuGh/5ISAebhoswU++z6KN9RCdzrqM0xv5VTlOha959cxra/s51dmD6q7gpQlGrT
CU+puONSOcoBgDTwMfY4ZC6u1gfkmMoyL+9LsF6v37XKLajeCPrkVIus85ZKfcLit6W3yo8sxQRj
gwNDFq5qOW5B7CwfHB9ZIGuA/sEySIftE5MazmsT09TyphXFrkvfJiBJJEn+euqxV9iH5kUDTmkZ
MPSY86CJs9nBcE07BjGWAs+KtU39HDCEBgZTX51JA4OhBWeER6vSPPbdblpN0ZavToZHWX1xgnhQ
SK8TRnolRvsbYdxVhCV3n9q495RLYd+O7r4u9lZ3zxABU9R4vAvFpxk3vIH3VX2K6pNQL0V2l/Tz
GJwqg9I45x3xBzIivjTvYqXnnu0uWCnTGpP5qnjK4462i7GWj3kvIpKGGaD+6OSn0bkrQPyj9F6A
QcLjNd4DvJ8mNNTA8vjsv3bTJp4gLa3pftDt5OpDVB5lJq9J0twErkZVBZsZl2UN9nKH3+i6tR9N
eLxcZZbTJN2qw53QjgT8+NGj4U0rtyiWIo4I073toa7rIGgRlQLfwWcCHMX6EvRRsBWF29x8S1J7
5vXOUdQDneFWwxxb35jlq46FvWsoG7sFmbfvS2bfBWI5dj86L7guRPWykjDl7b865YRxlxHcjtBM
kPkuyuqh6JO50jgMvtsNMKvVfWDeB/kq7pYt2HiD+dcqxnBJqRooTB9D8VHo+EIsG32XoKAbR6RY
XwZEgMz/hJWveEjvX7vipW3AgTl1INlbCneTqRZMuXjlBs8q/nwCdJhicjFlyyraNzhuObza2Iza
Fo31vU9XOs4YUAz4JBsbVaO5iEFjvXs8NfX4iAygrvaJ/W6YRKXAY0z2U7HprWMJFK2K5xj7ELz3
cOzUF4n5ntVMsUAXIUO5eNxSzscvQ3LRbFzU0boZVPkj2XeMTbQISBYavXYK+pderN2BXugxfssd
SFoNq06AWVR9NVuKFuVtQnRswCmxpSFQvyOXGDKTU0HeWYYcslmxz1cQf641vqsR4qE9C1BRwPqD
c8kiU09Hv7zPMUlSTFoi5TWNX2Ga0agUIBZQ9kBhXJIHmM0hsIOVUEYLlfmRWiYsXdueVK9+3ejL
sd0W/VspsZsGLl57wuRQdztA5j17nwdwnVC/tfqbBww2gdvMmp4BPG1UEF9GNBnezknXVbsmXYVN
kU2V/SvIIGjoMDwEj6H2ZI4UivGpxXGGfYvRsq8epUgxgyrCrJaXTACxE4m+lAbd7JtyffXh7Eue
fWpuApIpKCD0LT3yqbcuUhWhrvEKw+eGeShn5g/31rAtyqecwkTpIPkM75JaE9VLwhRB/9kaPHjt
PSC+BUG8C6TQ90mRNhnKNfK+bOCsHP7RIe+eJ0RSCmhqy3LkDQ+GuNj2Q66CZnDtNBAZFkCSR0uI
coyUjCNZxdImwONrbbeBnAMJWbokEQqQPNcKuXCbKH1KpyeG1ccpXftmQSv60hj31FSwpmv23mla
Gqz2Ae4VwD+BS1Do21TdhtaWh0mSzTUfFbfFtkvqmaOQOQ79tCJfnIdWb6SRRgnk9tX7r1UIdAtB
PwVXdpcuAQBkOj3CWYvG52HY0rg5xq3S3/fjR1W+ueGnRw9SWmQX2NusQN7xkPNz8kM6F4NnlTsH
cVXuYhYBFasm3PnNUdXegMEkJkb09I22yeXPPX3uGj4xZzEktyel0qD90GsGmHQogEXMRJhYRc/f
fvmPv/3nf1yH/+t/5nd5Mvp5Vv/tP/n3a16MHHzQ/Olf/7ZenBbff+Mfn/j5839bfebHt/Sz/ssP
HR6W5z9/QB7GP/4oX/v7Yc3fmref/mWRNWEz3ref1Xj6rNuk+X4AnID85P/vD3/5/P5XzmPx+du3
a95mjfxrfphn337/0ebjt2+a6Xy/Qn+/QPLv//5DeYa/fTvk2ds1/6df+Hyrm9++2b8apqY7Lp4X
pqMJ1+FP9Z+//0Q1TMM1Xcdydcew7W+/ZHnVBL99M/RfbUvXTVe1XEcYQnO//VLn7R8/grshXGHD
FFD5xW9/nPhPd+6/7uQvWUskPTYA9W/fhCm+/VL8/Q7LM7OF6ghTN/j/deGqhuZyEMX17RRmPh/X
/g/BfWMUFSM5KwKpERQkJYIE13jzyhrm3UPyAKl+lhUMUVdpv6gTBpNIiojjxVrLRmjzJNQv4c9E
CauaT7X3XfHmy3jTZ6ZNRg0OfK9ZG0jJKv4IRAGVNN8O+M3KvGbo5WEERJvk6g67yMQ+lrd1HY/I
5R76iHwA5FthsFaxDWChFxo5Po+2vY3Q9UEP1ye2nmXjHPPSXarOooWyPO1TcjikXqkm3GBrJFvs
BUtc/dmp4+lABRzzm+ViB6OxjD5DRIPkcVsQ0ClRQ2eWviqUzNHZ11+Sfmk+Z8o2vIfAPeFPNN6Y
T7yiVOrISbD9zaVZCa+qTppPRMsParVKXhxzp2jz/i1fhftsRVL0Q8/SR+QL2jgIg9VGWRMPbLy2
Mo7nJlhiyoc2PpAinhmNbb46dWtCxzBPwvJtb315sGrBAbIjfuEAfzAgMTtB1oNC1oDn7j5U+gyV
krQu2vj1ksZ1p64RFTkYCJEjsCr2OrRqhsYR429s4xAQhkuDtljZDO6h43igm5E/9G4lRzG8mM2W
lC+PproB2jgb5i6H3u0trZRsojm0C+NdtjpEg+JofYP0hEm+hkS4ReA8H6k9sjnzBFBMWwM6hUl5
076xv7BqmfFeA32ajtBvcKsHah3GJX0dqNUICrh1bCa3dC3wJAkDm5kPxYfxNZo32hUp0DG5y4Ni
3xlU0ISVCMP/dOo6w1Axxeyjy5dRbZjzArIse2tAvscUfblF3bP9prv/Xf3+evWz9L9c/d6S5u2n
xU9+/u+Ln2b8atqWo7uGYasCba7xx+LHTzRHN0xXOJorWCD/a/HTrV9ZlHTVtQVLkqq72j8WP938
1VEtYbqaaQpbZ6j9P1n8WFD/tPgJ1SW1xzLAUW1ThTfx8+Kn9n4KTkefFOT0z2U3wxinYN2rrX5h
TuXRQCMxONfIEZsihs8YPCXBVcjcCxwfCnehIkFWW7hqIY5Y6BB7eu6Sha5SL0ke7yYn2OQduoDt
4EGxwGQdNtb9JLB+b9+KfgdbKmvf7PRLbbbeXabcmSPqlG1y9pHreGSwcGTQjfDWSUlvUk9Rejt5
t2POzEPipstIF7gJoJrZoYOzRvLL5eJqwZx4HJAfQuWUzGRE0+6wtCA8jp1C06QTiovoChsZK8QE
AXKlYIIC6q5HiFNmScrSxtqG1UMBhjlAdnNKtAZRPO95Y+XlCRRaNzQcI8jd2CEIjettlpI1rHAK
UsDorytTxxM4XYYKhOD02YnfZ6WKhoHrbEEkzT0oTlRWMZxa5vOzasReosDG5zuAx0A3mntCI7Mv
mjtkeIbYbaj9g5NEc5PjHrx+2QtszPJgkyZoX2hwujBeaXgqptiJ+2Ww0AGcag9WL5pXA3THmzYZ
nrwdWq8CfUsbwH3HLTL2YXd35SwOr22596kF22YFa8aC8axhHtWjjtYJhVDAUnAgHWG7w63WXQ7C
J4WNgas8TsW84EaOpuG+j57MeFaUePEAr+Fb5jy240Ug5Dn64Wuuwt59s6HzGfhZhjiE6baAX3Op
imEuFPZd3EHFxcRUMdcuHFOmI6jLdQgzF3mUoUmCnVLivCgTLq6KQVIfQJCXD8tSw4CF35ugbuGw
i9BFW6UDkojolaeqAnTHJW0eosqgI0W1iV2Ye1cx/zIGPHAafG64USUwYAf7hdoRT37TUvGZ8ZGF
XbuyZnIFGin3TeU9hRwNRwILn5kSgTKEBncPMGbCBhjgmMNKuC11i64yRhhtYRRGhO/gwvpzmSBF
zN/sfl6kayOHiVW95vWlbq4aPojSsbGiz6t4vHpfR8OuMgxBTqkOcyRQN5mKKV8OlS84YQuo5Crb
zcvQQOuJlGVROzdCfYFzrclKeOLh4cmFwI+4kyFfzVPrM0SChN3QSPjWpYjETHVJyuNOtCgyMxKl
1eKKu20JuUfaJcYOkulLjIOeTbpqxTOQpMqNTRYjjplgIatOH+YlXb9T6DMGp/Om4yTpdEYYt4Ju
KA4hAJqoTrVhnpfDXF6znmdF/nsIwSHTrwUHa00jJufqvgQFHAhjTMjxEDBeRrSj5cDPe2be8lmx
7yyAwFYB/sBSgAAyP6T5OgTR9YdF/PdK8cfK0GZp/qkw/L42mqoQQrdVQ7Xl2vlDYajbjnCDBkk8
3ml1Xs2nW7cATUx0RHE8ch7hmuYllTlqOAyRsb5rEsGrpmDVCqyINHIaliN3vFO1TT+uonnmsJgU
yw5n8BaErWiIP2RiaNbwSKAFO5g+0mBSiTaVfPyJmoVB6maEsY9X+ZINw/d3oM7vVcbuYP4u7KCR
7t+ALpMG14QXyFEvBiMKgWEqd75ENCzaizfW2LLiSKFejeglXXp8Gx4nJdbOfXWtyvt6oGOPrp4D
V4JrHY44kAJuIAurg1MKS88cVn99dbV/ufP8cHWtn69ua49pzFBL5h49xlAfYnRvOuID3lE7wuSZ
Jrkpv3QDPdVxVNh6DFhi1d4kOvKvj4Qt85/vs6ELyzFtQxhsuD8fSdYpitPXMfcZ/SbeOtpe52kf
MXBGlCjdOZZlySxpC2WaAEEPJlJ9V+PByCSBkj3PoUavLMj17apWd0o2T2B4FPdxDrvtpiqvhbkr
lQ0jMiWERbCKmRWq1rpQmbG1t399KnK3/rGV4Yl1VaHyvMqzcYQ80x+f2Eh3VNVBc5Yay8p9b5tk
3qoQx2xSv6rZX38XDdi/+C7dsnXaM9qmP92/SkvcIJAGdb2BZSaN+DwBgWtXJoOH99q/+Tffpsu/
99O5aRRCqkWtpFo0lEK+rT+cW++ogyI8yOhyvZkisbE9XivkzHEB4wbHrlzDMX+4CqV8Rp/jsmf0
iguh/9L36Fp8f5HDVgcrO2odQvFYKliDndDag1zl4VIziYov5L7PBqV495FDpms3DB4jPVplvOR9
2HyY2Pt7wZkA2s2EukerBdbLpLOn8FM4iiSJ7mqnhyFdro3sag/mXB+XlcNiQSsHb199Kyd/Ubbo
COhvgAnZXGUZodgg4hFDR/IG6x3/YXs9MKld9CMsMwQW0JAGKgID6MYmwlrCLFXrLxl36N3Jw8ur
Vl5SQyNzUVk3vPMYq0UTSX7JmiUUXStPqjfMUxsHYgoZBBdy5w05bLk9CJu9rONUPOkUrdzIs/X7
s4gR5F/Ulo0WiVpsgAKxn7DkyapB5XcU+XJUaGFMpn0s9JVXbbH1j2SHiauJhc/lU0cPbAEqNz3s
h2Al2PwMhoMNBBtD+SCw/Kku7xoMCZiYRvTdmd0tCjYJn7oH584KvdqIeqXFPbCLpWvqpxHfKQXI
MZND0VDCILDQ4ld5XnJDSfOnCWcSuyRQ7KZ0qCDxIWxxkBu0F8cib4djLtnzRugBsmDrSnxvbtuR
1jywFwaKjcbZxj4FcM4fixAnmcrMvlEyaKlsky2appLcFD1Mn8yywtyzP+Qwt5l5qXq4CWoHBpuC
OA6hMLbcmQ+v41Xv4OHmkt+rUZQEi9ynWITHSRoygcIGLeRAJHlNVHzeJ3jjdHicoPewcfhoVxPW
+raPQoVBHpumIfjrUDAcK1zliNpSMqXnoXX4vi8vHGnCGb/VAWAvBaxnXTS0AEX+2XIWHtWmhSi6
ztdyu9Z7+nXKoyKOUV5WWHwrc7kjmekVKF2dkssEk0LDFnXEEt0DCS7uSzJ6WwohQS9tRP45znRK
xV3nRPPIJ/Kv8ElYF7NYPhAKjSjJjfWp04Z9EQfzzuwOjU9tgDtAV197511QXWvM9mtzbzv70cHO
k7LWedcBDDINVgI+YHwDol2TBz/n4IZu66bLvMbh0YYFQzXLtDT3CQTz2cpsfrneynWg6/G6wIFN
McSqjZq1RW6Yjp6PUoTqxoW6KN/KsMaMGIPzgi2PIQpPwE2RrxWdrRkXBWSxbIeFoNYIBA2B2ATu
HYa9M7le2KW/oCzKiXeRu1Vrajhyo/Zw11VfrtO0mumN/72+rXhcRllVD+e0eZdNhF3q33uMquwX
trjGsNvkUWQRgG6Hc76yiCN/oaf3bX2VRVRvbGBwOHyNQRUeuMEcY+6bwA4WgYKsaHqNcYeQRbFl
YSCDD06TMjs/WwOxCASEBcU1q5+KuFiLHssAOM/Q/CIXeXGjbSz8r+qIaoDz6RAL4TVRu4tOQyOO
NUWgxfOasIeq9tal+eCAvITtJS2Py4hpiPyp7CzqAIFSgnsBXDHImomFZRv3a2Bs8L2x4GmQrYPL
LuryoBkWBaxDMVcrkAfwVqaytJSbPPzAgmihPbuwBhq8XAfcelmk7Xd5zfWipMm6VhnrPnUmCQjY
kFBkx9VadlStltzaNv0c6joVgzOjNCEnocaNVy1Du9KH1NLSsWgtQ/D6Nq58EoDlQ/Dqta95iJ2c
ROh566tXPGlmXZUjG0zX3FaMgi5tRArQV5hBTgJlN62EMLRxXnAMKpqdxJubDCYaHt+gmjC/WBeU
9OBd2ixCQiP/OwAMKtipDfoBTkOSB9sEPE0fwlnJPLCACoC8beGJnrLHnAlQQK1B3I8u0VfXtXZf
krIYMHo4u+0uCd6NCR/Flee9olUNESb654aKWN7rPgtX1kMCU6E1vv442BwdtducNGJLmZ2V+DiE
trJ0ckmyYi8RqzKJ8C3AkGYYV0aJWAChGAPMSsdmCUJvaWJIKDddFQbmlxrvfQ0fYquC8HHoAAmp
MmDz+yZZMfZThkJMixgyMQiorUMWvHdc2vDRac+srD40xVbES4CPFX7+4WdgkskQ71T/3Bt4UdU7
hXXTK+C3IMnQz0P0prA8swN4vD40q80+1vDAyUmaMyciKvZZci5xhmlIBSK3ae3hx6BtMddu8lsg
N85CFkHylk3tBWZGzqTETuYGqvsuJB/YQTgzG1UuBZFq/ZtrJvgSYnYrlibmLTFeqbEP+aqFoKBo
W+SCrl1tNFI0BNMwxS8JQQYbnQSOSFR9mopCtV02pTULYU66TK+rNlhIvKME64xNzqAE6yS6MmZi
qLkdDFmeqFBBmcWLxPKn4ZXr4tykJa8FhX+DpLQOtn2wzhnWRaQ4tPAH2RBsDMw0aeLKHQHT1Z58
j9khMbWVfIAU+ByYQtvIr1kks3Q3KDULDGwOsEkfURcGxt70ZIpzJpA7cP68B0b3YovHEXVuguYZ
QxELTl+IrYjR3QhSeeKOZB58iyxEeK7IIHPipswoUMBMNU1cv0dBeYDZdVwvJte41zM49wO4DItk
ysw0farwnxqgxgrLX3gKuwNB8SWsxh4bSxt3t4C60cACwWYUaFFO2pgyw8CVX1zRipaBOQvSepMS
kqujOMHCtR2+WjAQlZEXpLiA4oUBdeizHtbxl+Se5mtdPysQ8NoWCwrl3Ffg6OJLR8uQMbPSpUnM
iNGnQNRpfskHRbA2ad7X0J8h78zSFNYScmu7XqmEmOfW16QTpcklKVjnqoGJL/9sQVtbE9YDWfTL
UslnqKm8w9eMaYLhGpgx9TNtRIOpvWYjLps+z0SFEyLFUYp2IwJqMDQ+RoAvJm9zFU5EFTLlYzw/
TCFgcHdjYs+WeWjo8SCuGPMLUSww7v3++QS4RuEaRRDtkTFZNh7RgPj+mM4b2ABxwWMXQHZKWl4A
Uq0iFPQxwccdBxrjx07uSMhqp7A6BL1J2/U6MkqHYUvwJX8ZID4hB1R6vGGmVsnlnUR6g5ZwgHOU
0rvLj7mQcUMHbREkBTXrlojFycrhNVMpwgz4OZV/Mmry1azsdZxY6CF5V2Rgl0DcPToBoDHAgyjF
2N8QLAGSaiH2hAskCdxIun3dGZbUKAMeXEodLxJwtUlX1hkYdw/pXiHePI3x50RAoSF0D6JL54/L
MFpOMQLOyicRW30Ne49VvV9EYwTrFsjThOZJPVYTE4VW32E763wQJ/C90LjUaYRRIZUosGENk0ul
zmvyex+qhWdoq75AJW4zwaDwjGu24mEgjp7dLQ6XKbu5DvsqUSZM2qkz0BT02ltl8sq3lONqQWKZ
Lrds4H68zPszPro8DrBgzB6bTIlBDs0W9h0TIRAQqrQQs5+MjGgvmJcYx8cRps4MWsqdzjM99tdI
7qcbolfI0/ioEYjZmGO7PebZ4D61pUJNuUwTwro0gL+PB0E83XxM9rVmmqKCEsoiizCUdUMKrlsn
jGurY6+TaNmUUqx90XHDbgOUZVl4+t7d/e889b+dp9q0t0yc/5t56vGzCT6r5C37qH+aK8jf+mOo
KoTt6q6lmrYmHBrjP+YK+q868wFTlTiAJmeuAC+/D1VN/VdT/oRfNExbZYb67Y+hqqn+apu6K1wG
EYwlTNf4n8wVzD8BEarKvMNybEa3+OU4TDJ+btY1Z4I/G2PI2tKtLzUV5EtL1JPSxtGidJNDpmG/
lo0GAfQxC7uVRyj/LbzkehUOjZ9+dmkLG7urych2UMWT/8S7onbYNtTuyk/aYJn7BaaPNhnBZbWM
eP1uk8JbkeQAua4qYXIZjUk9l9xppdhoGoZ9XZvvsmCgmzSxt4gwCAf1VFZKpHxaSh3eGao2HPwk
hytH/xZ74Ug+nIPdn15C/a3U3ZR4+cr2aSKmRlRnC0xesVxsXM2EHM2IxbEnN3qdg+25hYqEAi7M
lLDW/fAs3P0d8/gRmNT+xdUl8chkWuMwIxfiT4CVaoxOqTuVI81d7hIIXIssp7QY8lI7FdDiDVfH
3LFcNI6CHruJ0AW17XysSYxTk7xa15H+5mrJQUB6Gexs+DfHZ/GE/QjVyLtvkmQtLGZUOpjtn6Ca
0SjztOpHpuiu7JLhlOLi6FWasWsHf9v4eG8Q3gJfL5KENgrSmzgujNVkEbfkFHsXNG5e+523pbXK
d+azguS1MHyxT5xkIPpC3cdu+TyGPmxiW97vsHVXRRG/WgWrsAeX/PsTkHbTfiohbLXN0K0mUbyo
gYo4i2SUEfh7O7WEHIZLv5DODX0wLRUEtOgSNRhKcLfqVHRHEels6vCP/c5KHkwr0IBqIayZpE1M
xqTeqEX4ZXSNcszNiuyfSD94ti1uyQVHikU37aPe1Txs5Alv5YbZ8bQ0IRdsvz8gWTp1/waWs/9E
Z5AX32KmCAZoGtAaDHlzfsDJMt9WOzsuGRnRahZkuBYkn24sXyMaLB12nYasVq8td62plLxegAV0
OZ7TyL7oJrChW9Cr1FGaUv5F4co0yBzBuNre6FH25NqTBTKCPcFI8kc+DcfecXFO0R2S4IA09IVe
o22tFCzAupj2SNF0wtKaD98mNjxvJ5jPTg9yFGJWP6GsTNmhAvzT71TT2VjAzhs3xP21IeJy43lM
IMaWTWpM8hp5WEqb37fkWlVlfqh8sn7cCvUx9o+HXBjhIZ78F6MtCe7Km6vvZvWq8CYf4RT/Y/k1
Iye4hqskA7OpfA1rAvLR3FaIdVVr/rJOU22RJPZjYE0uo0M4bZ4pSw/Nx+8hU8N/c6O4If/0mljw
XjQLWoxgFTcl4vnDnep1o0u0BtJanQd4kASY99d5tDTRoLX06TeVq2O80z25PuTYUYNy1TOPsyMH
0zDXJq42mHBxquql2uPlbTTvwsXkPbeKozcMGHSIrlrkEz2CgqBg4St6s+M2S0ANzdRE0PmmYHWa
4UpWbTpdaMtYyxFmuqrynKjlDv6JDuObPs82ER85YdSvyFVsd16sYA1dZ/xDvbX6CipMCdlScROa
cQ2zlXZCbDllBBGrJD/HuDkwLD2HqlgbMBg3gbeoCxS6E3UYGByAxMjKjLUS4G+2SvP4mNsxjMih
nTtqSwIR4cuN4XwRaYRQ3te0jRYyskOIQPJjpl1HtUK5YXfvucnQoPIm2mgnhyftHesUO8qiMK66
iX5drXDHMqMa6Gb0YU0IrN3UcZcyX+0TJlSt69QUSybNbI7Lqtu12kKT+YlBP7qL0GcYjaJ8WNd1
g1uMUiuzWki0pKVfs5NmuJviAw/5sAQVXTtKZ5ymRj/luf7uB8o5DviJbylPtmHhLiezXsYxTdZx
jZ2OoRrlwo2yaNOpEISCIX4JiSzZmdi6urURL2IlZKqea3SWPt+Ziaremp54iYXnMeYZPsuqdiWv
kxfXW1hmRAEvD9MtYY7H6cskPNQsjfOpFpCK28rGecQDIS4hM9kdCG2nPWs28FwlGN2mwbyX4eqN
2atIciqsxVq8aRUU8UP/YNXKbaCH67Zzsgff8pe4+WZZ+1KRNgoXXs4+I/wx0mTXF7hp17mLvUGE
erspMqnmcmeB0fhwrQjFa0yChnvS3ZPOIl8q7FQSCOx45nvqpkfDWGrmuDCkdjBKSE+Cx4DwNPQ+
kjbZd02grpwyJ7JJ31sNnj1FED+7qoZZHRGcoUvzkde4D2woesRDa5YwjFybybSDnS3GrU7CrKZG
+NKMCiaPlmh3GXxwgxSvojtrbdAAbnnPk9VdDU+EcIiJdu6s1TCYGIp3m6TRrAUWK11po2fUHYTH
PdFnzhTvPDcPEDE3d62LW76Pt3qrjOqmKMpsF36luVZsOtdlVmcujcSB954l19Zwn+KRyZKLf6up
b7PxLQpRpXmuc1bq6pjoY/Bv5irft4MfxiqqJqdFlg4xxYCHAp/u50WosPxwoHjwsbhEFmBWhCe7
+rQt4A1jBua6m+z/sXcmy3EjXZZ+lX6AQhpGd8emFyJjHjiTkjYwiZIwT47Zn74+UNllmVlV/Vub
9abNehMmppJUEAG4+733nO/04fNg2vLU57X9SS/YVHMZXqxK5oehEeyrLQL9KHWOvm+jFGu6U4Kq
PEzG80Jji9V3x/loPOXDAMwnatwtjgp1Krz4axB28zXj7MXE1HMuXoZi3I0ZrIjYx5ZAWYu4Nj6k
unQfZbkJe1lsa99GhG2GfjOup7x+bvchqzZ5dOd56Gl0T8P2Xxy3/jHpWi+RQCITOEJI4dsf6/hf
1ulKjVAXapr4UcKKG/J5e6iWMcaw1iV9TPNDsysNmTvvQ/QSiT9issTbH/M409M5Z/PwvXeDbyat
r65F3yL1A9J4S/fyL94osqC/nbvWN+oHngrYw4Uj/nnumj2r5pQBT8Mm4lm2m9ytrGfHZYcpauwx
Aw2gs78iz6xqpWtNUAzGf3E/rdXFP94Dp1Ip+awdFnPXXd/jXy6W7YjYtQZas4luD/2cj6cm8nd1
uMAfcYLkKuuHKM9fqlFXu9Pv00PLAnMbILW5qxRuoDq1go2IAmSE6D/BQQK1HrXPoHH9wBdRGcYu
8V0VIVyJSzwreV6Hu7oCNwa5yzpW68vHn7jjO7ID8otdBvZxWV+YR9nHZjaUFKOd3trjmkuVzXdj
aizS42lH+ZKwKk6UQFIRcYPxyX2GcQJ/R8EFxMifbiz0rFTMpHdM8XgnGFcF3pA8mZ4Yb2Iadv/i
Y1X2f7qoDqd9jvsi+JjwrmXgXy+qnqSq0BFxMYz4XvagrY0ut2aaIf/X1aNXQf0aqUZ6gpr6YaRH
IHBlt5B42iGbuW+x2rXlRU4kYtLGaUuOD9aMHDFvFLKD5GGO4FZm46tkPH4jm+RbO9N6M+oZDZZ0
0vDFT4I14nChH14o8Gjy0agQhNcyjQBECsRit0mRT5DDG3nQ+XSXG6ZUYgi+Ce1y6Brpovap+95I
h+AuSWFUj9lxmcL0k1fEGtQTcUId7fZehMfawoQldkSZeZ9i5DOia0nTnLBTMrHZ09KCSIqpsxtG
2jNZ8kqi6d1cpkdGpZ+9Bkwx/UHXqrctRr0mr/wTBHkINSlzWDGTnWfpdxI7UYDlSOst7RAHjONT
uFCnCOVFoWPLjZBsH3XIuu117pPvenjGgmOMaR+rANuk8m2ueeONx9LaaWkDbgrhtgtaddlAr0d0
3bkM2wDDIvFKtMRzuI7wSPuApI3O7xa0MWOyG+zk8zyFlBAk/TUzaGJFaKFrM9VDHogrF7d+zTSi
cz2stGEHTZCI4Y2uyGGnhVOWTXmtYeQlIkI3HBiywPPPvVE/Cqd79wN8r3Mr/WMN4WHGYZRZOC78
EcZLdO/6NmYSHIe6CMfdQJ5PWddfeJO4txkz3oXvXVDtRRXY95LjVpLHAe+Ajy9K55RJC/u/lPkR
aFsHvJP2X7BhUsNoTz5Ygj56koI8CgcIHUUWHr3EOrh5J+4BTize1wEgy97y50viATMNOobnfX9l
F3nkY/jOrgTmNgw3JvKze6nNQuhTVW7mStA8XQemY+vQh/ZBhJfMJX1QJbVdwbqduY6mjCY6uOG3
SFY7dpJdLMJPnI66Q2X4QGq/bC4hzJ7CsuEXlYju9GLjaHPMfixJdh2Cg+yKjvK5Ls6zEU+2ap7r
wtdvgzZveQSOOEAcoxYVQ8fvSGasBvIdUafZlgaN6xpSakmRt4aQ3APdrWaqG+BxGKyHxzIrBGbW
ooc8jJPWI6Vmji5lcW2tzRQGP8dQMl4m/mvjj+prT/8B/wvDdWh+xivXgAZJVVT0BJ80r6u4FJBV
9tb3s7cJAp7MisfjxmhL3nLzoiMwRCMvHXg6wsBaTjvRAL4umyDOVtOob11x3xhbPfoR0nRXupup
stRjrFxic2A2uOkPr42KE/HqLfh9BtAcEDWCN3eh9k0WsXo9i50Xg+FRYztv7RRqeIXT0rEImHWc
e8CaesILVdABGsG/D5MEEZrKu2nCwFb42XPVeCQBVwj6bJonOU/hjUCu/6lxbrvMgWGXMRsrId9M
ZfMLQSiyJwYu3Ip98yCISy7ygNj1roVb547PDUcknGef52XCnG2Hp065yAVd6tLWPRo4pNvAYvbi
q/RoJoCXGSfhojlZk2m2Xjh9rxoFoMZnmdTm+2gUTDTOr58GoAdJ+TVZZmzkiB60QUaaxSQ4zIUg
P96vQQOwlcTdt7Yo4l1DrV3G02fHWtqz0k2OKLu+nVvnk517jIImCjyfLQiKfd9uoBSgtOvQiw91
C/2hbeaTW6Z40CoXCLUMaH3nMK9iXV8XtwOVMQOEmigQE+Rdnu1uSshCZimiy9AHl2iJe87e9I3p
9MU3eZkDixApWF2fUEopaU1oAuEwEW3ZuNobn26yS7CS5bbZftGAu8TAI99huy47uIgaLmnYqztL
jvScKdhx+OBRsMYYaS33PX3KB5YkhsWz+YbfA9SYw7fVBAtOGlgLnznATicnybvU6caOUQUXsTmO
hHrPa7RXZYVwnOocOKymchDkR+VdeFJ2cwnC4eusJn7bLnwSBgdtEoevzpLg9Iv1+ZmqbLmyU8ku
uRvZgxhLucEmrRGKpnP8YHqy6IKZgkZiDw1n6yJME2xz1z4HdIVirt8Gbj9tjQwM9Kis49wFz2Wa
EbqLLEAFi4fx29ooibkq6wG6KJyufRdj/ysQHZSNnRxTk/8SkzSX1kKZE491uZuOqIDiR+X4y95r
LSoDhjmU1C6KjpHIqr50dkQEYH7W9UGN5Q4/1Snu7M9s9igCM//GcuYnpxVPo+NIRkIN9ZMV74KA
KUmHyGBFC1IRJIQBmeYpd0efuoF9NRNxuYc99GqjQYGqbVznLTARQz30Ki6RQv14hK0RklAewywh
MgwxKU2vqx0TV5hZJR7PcZ9O9EHRzTCn6xl+eI39blVgFcpBPDueTU/MVQpj89aLKlLoigD3JrkB
DKAZFJq0/eKULL7h5D54c/gybQSaA5LUlkOSLGeEpKDONSOqKcZDMemaSLKVxdPtJLjjqFpSqAQk
4JixOMrEuhOW7CgFTHcctVBIEeCGK7mA8YBJIq3mQSbzDweBLTqP6JDM44zSwIfuCdtz6MB8Vknz
tURXdiO87n6yimw3KPeLppUS5wX8CFhLYqE/l8eYBhODZsjT6jKiGNr3NbIQtFifw/d5VD9ZALCS
jMtPqX65hkTCIaTR24fIqFQewrUVM+DXiraWwdIZle+yWMlX6XZOMvd2Wia9m0etSaaAFNhr8T0a
kQFwA6jbXihE78ar9lA91wo4/1amw/sYtf1FrUpko+9DUZN+2MJVbcoKdSKFr+TIgLx5R3PgZx2N
9sYSPcO8pB9vwwDWXJbG3ASLT6oOJKgS02jjqOk4RrDaHK3vkjo4STBgC8climzHelCasInZ34wW
qjBqMQMBMntFWToPhXexNWudp4FUCxCbyMycU01H+iQyvEDJfEZatdVV3++9bq4xgHfkHhi06/Oq
Kk2W1GybOqUrzwJd9bRMFaadWtoQkumi204Ai9avUp6BqrgZFSDMRdrTi0UIyL5dIPOJcYk+yeWp
RW+2VmMHw+F8Owi6rYrWwU3izhenKy8ZTYCHxGvfBisL78AWqKEDd1N+R2W9d03XQf/EmDM6JaCG
+n7wWgUAo4H6tlKqyJkNBfZ93dqvybLlZBrGKK87QCboupKbroTCl+Bbw44vMM9q5OsxswUlew6s
Bemvyl1uazyldObiV4/20CdZCYNqrv6VuZk++t6OdZ3gZ2neTA0rWxhoOA0MBZlQY9eI9soZclkC
imxbKHzRHkmbLU+OwxCu7jrSm3V8n0xTQ9KH2GfFEty6LYghS4WvgU72TmqiM8tNfppbGK7rV7ZU
0Xm2MAXnMzGMZq7HU+fPBNBbjXuztSNN7Odcck2ZU8fBPD2ylXx3BEPeOjbEKBVNuq+blbvS6K8z
4JFTPeA1n7puOXqMRji8N+es67gmVmwfAxBFS+sAHWf09Bx6nbVnQEt2oAJQHgMiFVlMJ0r6QCQ2
jZQWaZDhZ5I8g0vebucAeHG2FNseOvjoJuOziOOHfH6IpffkdNaBhhNJJxZAgaTtgnufcDWP40YO
JoFg9nLeub1iNO37X0ROerTvNcAhOmRtjv9s59UPUJSGxa/45omk38frSIVWSJqxpdSr00168yPq
7nQ75nXwUC0wf1NOZNNEIDzDBgqbubVu7CDoD9OGb3CfHAqvNKE3MlfXtlFEtTAjOYR5Q1wLAqWx
CrObIaDZl8JRPUQrQjJzp+6unulyso/+9LOrVpa4xDYnqL6Yu0vJGNv0wZsdZu4xtdVDE4vqXskh
ItUb1uj6FoIleO2rRBx82lTMZMBDNxvfmZK7fOX4zl5an/rF3/chffDBB7nlDK8xjvoFbvNpApo/
O84vK6wh9AcwXNcsYtFn8Rl3BZh9FBffS5nk57wrNWZwX2wDRKGzo7sL+zL0hMBDA9jP4s5KaCIv
6TrZ6R79RrjXaooehT+WezcBBvT7B4aGsJG5kwMjIXoEFXjfYWjDPW02fRKjjSjJax96BdenFvo5
NyMuiLiVp7hi3ZT8yruPucEyXCCPE1SGZKhLkvEQF0uDoMnyDktWv0UF6gOk1u+pnXwLip9tt3yt
IuK6wjDf5zqKSTQIbez8LLwxe/vixHcdNxpRrLlA8wdIqiotcfp4yV3shwsm6+3CGPES9NZL0Qio
nqsGKVlgvMoKAgbVNQZlO9+2qlquSbG2Ijt6qfPcxMCAnOoxGZq3aCmrkzMz2+TXtuBaLN+DeqqO
XZA593ZibdiPMII3+PPdUAz3UY8Iqo8i0NiVr6+DPfq7KcEbUWWsNZKj1o5+JdMxqNP7rkBv6c/9
gWNc++yi3+cofueHlNx2waerKw8AYLOtLWQQPo6TTZpQujlW6ZwSON5FjFpJlUzMXPFY5clzHtgg
QFM2KR3Q718YgA2kp05kBxTG6naslL9ss5x79NS3g9vPd5PkBLrmCbjs8h2CYMtAFOvy+tznYnjW
8QhisUtPVtsMp5UBG9c6vXXSJN1Hma9POoZy4/WNt6liK9+1qJtJXaP6NF49H/MMJWqedsPVLTTg
46m4L7q2ewX6aEavfFt/icq15vvRsW/7UctnM5r0sDTzY7vOB4qgQVYTGLZlGeDbF7CddUIo+0jz
JKPOQdOF3qrMkmHTxSxasV3+tL3XKZEoaG/4CMDcmTYE6k6P3e16xgP1hH5EOM3tlPClIUlyNv01
87Mab1VCG79H9O1ZMgKAXVG/FANAW9yenoOTRI5G4pCJ9k3ug8L3MesPJPZI1ZD6ORA/BSVOT8Mj
zxmC6jqB3xAv+O/ynuJ/qpxLR0fwNjctD7530WhljrXhhmlscdb1hHJtrC6Us03qs6yGLlmqPaTo
pUOHgMf67Bcdocul4gHyyMtrqnA6DKioZYBJqvJBWoUKhmXGCaUPF1ISFSrNMFaI3WQ7XJLQpZ4e
0CWB0eCUOFnQ78LskEUFwzm6pkuPdc/zyWYlBBktN7k01EH+saxpDI3+iPitXjq8wGVCXkE8pNc4
AyyQID4V/aBukT39StxE7MfIvTpFyBIeR0RMyR6jbNVSpOkRt3bpNwQkTejWlgy9T+O9eBDavKVt
Ie3x80nmtj+H1AdZ4BDXMab1Y7jGfErPpY3mOkDGExDNPknGjS7jpyVj8VtZl7bvL996ADtJGXNX
C7u8egm9oLxPqlea0MAUM8DqjKoOTdIOB/wS4a7IWhtWuK8xcGfbpjfzW6GRuPXw4m4tvIMQoov8
Phw7SqQR82RcL1+7Rl3SfJmfvZFaJBj8Tdtm6tBEbnfuUH2xFR0BbFjPdutRti32F+hc3ibV+dGu
mMCNjU3lHU9QaNpXJliYEbm8LObyu5VOx1bUcLIb+nql5PDR6D7dhWP/JV5T1RqPJ7yxS36KbNkL
w6nbjizya5ogs+ylepF+1h9sm39CxkzjbFfD1ejC82pBPhn7pRlW3PCEQaB23srYfsz5BcLE8WgK
xgQJBPKQZqTFzjPMfSmLGk+Dv7XqqjmUs0aNUNYbkzM51MwfUjpjm5qj9Lof63DeVXMiEDe1R7sf
jh93fB9GZEoKiPKVG6wd7xH4eDWe85ZcXXQetEwtVX5yJBNWXcoM7CJ9rnQZPkULxio1TsEGpOSu
D2CQTehBwB/VzbavG5+meTte+6K9m1oFK8Vv3xXZUEkeAjRlF7Sl1vuPh3BeBE5/7a7kHt7WDFWD
uSkeE/l5Wn8PYVf2wQC51Y+d4GuWtvHekfX3YQlf4oah55SACeEnnBOnwG/AWCWb22mPpwDrAYMq
KkZjE/6VTPgCbJ8Gkmfjl6/fR0kVNVRpcnLgjOQTroC1b6Oy4NYvLXT3hpN+4Ng3rDTFp2DoH9x6
YvleuGxWUCkemR5nDOMzMRrm5ZA7VJHnm8CLh2vco4X+GDfOijFtjFSY7ld98laOUFLhhY1KmLwr
+qtsumbvd3RlaVEXu7JcrxjEJ9dDThCNmv81Uu0tPR9/q6x479AoovGI1XQRv6o68Q9B5RCj4ib6
7Es+nab63Ay2c9eFycMIg327iO5g1dqQNmIpbBX0StoZr1wZXCynkRfHc77QiYvY2hF0IKy2c2iJ
SXyZJgyiDCLRxwOoy9a7z8jPlfD0XS/jduNVABJTsl7qiGQynqAerHJF0+k07T0H0fEUUCkt6/x0
mr5a642ureqalpXeGk+QNy7D+9jDgTR7bAZpEM6PnC3zbYXE8VzGF3Zk6lvjMuSo3BkgrAGQBVIy
G4pxb7cjVGWB2kT7D5aXn5n2670idQjlOnL1QC1m59sMLQc6Hzp8zGzeQOpBTRC1c8xbTCVGYx8Y
3TQ7qiG99BOmB5l4P2gxyEPU98dFUwebFHplDkObsa+iEURzwbMuNJ5qntWg5tBqfW3XmfbsV69p
EkF3adESN3OUb4emCG77PACN3VXVtl5nor0dHodJh9xeqFujkAopKZcfQ40Qq0SAnvsA1yjgsblF
LB6EGqEHasJ3vx8MdPBLrxo85aP13lcCFUH/stSxeBR29IJEqb2GmW0RCtGTXp7hpm00whm3BZ5E
kXWzFIDq0iCrHvoWaVlG2EqnWXBBv2zHhCSuSiYvXYqSuRuRRgyL89knKSBUbX6Ick+dGrxgOCna
F44bIoaxUNOK2QTzF69bAN3y73S4jYbcrne1re7LhjPWNGFHCBYUop6V55ePl9i2S7b/CRDNmHHj
ZDBPxYrfqYE5HWi5nbIov3NCM2y1i25oWqLPzkQitlAkOvtZ8G5oX3yqQRL1g8shgpEduNIi2IeW
BVtnTYRB68BhRq2EJverP0zHZejMxUq8pzQSwBdT1mF4vx2cnIp6Ffq453Wb0Kox/vGOJ8m9woOB
9MatcUfM8sIO+ZSzTnDPDOrgTN5yDez2m99lCzJ5R9GrcE5lRFJDVpMmYlOOBo3bf+qXpDxFo5x3
Qe9eZSz4FwzO5yIhCqgyNpbXDt5lpM3nKHcfdCQvTVXqk92L/l5G+qevu+SLthFYeJ4O9yiD3oPY
W1Yf0nfXrkk87r1NYvrwmiOTKDwwfLr9klvFKzWpwgyPlnqQN6FTVsdGhac0F/o2nACtzgKhSJuF
3XYqE4Ir2Gc/ex5ru+9Zb2VgnhcUz5+cYF7OzkhDpOJfQ0XnPD9NTUzQztwdPB0joZ4xcFZmPRCn
41HTPb2UWJiHodiX9ahu9Ijpeo5+RTorX4xrfhR16tPtpk2hFDPWWG1NB1Afps3eyWEzsZT0SGhQ
a3qbZUrGY1W143EcCGqtVEgEZPhjCRVCD05Ct30D8zH23YYI2xYaODRb5QvunWB6w0Emt6U/HwqT
YaZKy+7WIpGDhBb34jk01etZB09+YAHCQpV427YsV7l4Mkn6uY89LGSKqNWU63574pJVt9Qjwxbw
gYnUIV8SOH45e6CGm6A9ez7OSfeiq4gssFoZ8ApP4HDsT0LBKGuXhvDLur5hheNZcxnaruOyTZuC
Y2gQT963vVqoNee3IXDvinF5jbt54yiOvkn/OrjptTcB7UE5Q3fKH9MUyrD2sRAZ2nGf1D6TKzo5
TJabcfpWNRwVWod9REzIMvvqsaGTdTtOIKv6NCSbayYOhJ7b1z51mLJ1FG2+RztGzmvMUftO4w9k
ZXAXNZxmpDwtEYA1bo6b9c1kHO7Cwmf39UreJdYdzwufSi960r3ATaWJY8fjoAYPXvNQvZWFvJuN
P++Ql844w0JsVYMpIR9EC4BwYN9+qp9cb7gOaA7Jg8m97jLUQ3OTi4ZI61RCi7DyeOOzOiKtQjiV
De2voh2LbZnM1lZHw2GYkzM1XHSNdW8Br8AwP8U5CD3z3pQTd05Pg7FLYkJGaPcktgO0vPtaTzQK
mzUvVX7r0+BzlRzaKVe7ZEZ50bfjcmmFfc31wODClcSEL++xYNqQlfWLP1JQtdX4EGLNPxRqJJyR
6RBnjm1aeciISEIx+Ah6dy1PxlfNNRkCjnwTohw9y6dSR59F5yreVshcfUrfrT5+kjSH0K6ratun
hmO2ua9tn+HsQO6NV2O0K2gbzR1Gw8BmX6aDTHBPV9e3nHsVUVqsi3VUgVmESqqVd2+17AWcJnG4
0zrv1jiaJq7B5az2XaYcAHjoxPALRrixBks9w0NoVxdMHZ8SVG//xh/qiSoGU0dZfUEkeO93wCVj
wQizRtFPOOTIoxt2165ML93jTnkTWqflvqrmYxInMPeP87mwQKy6lNRmXL65mG/S2n/1yU1t1IDP
xSXi5JefdLvcyp49kz+3sT3d/Jvt0yFtS0FpDY+ymOkZN414Cr36OBXZc8ag0C2C6xBBe/qQEPx/
ff1/p693JRKK/15f//QNGNj/oPXf8yAMf9PYf3znb429Jdw/ViWzlAzYHHrlq17+N7nMEt4fKOxD
CYQMEILvB95/qOwd+UeADsezmYPYtq8Uf/Unuoy/8lHoBIjyge140nH+T1T26u96H8a5QqDH8AMX
aVLgiX8Kk5wKsa67OCSPZPLqE8KZxd5DMlQ3VqwOKbK54dG1OASNw9sQoXeOhyfD01eYeq8z65OL
K9Ip5O3UUWo9jG5IXQuBttg4MfkMetn0TXA7oN5pU5DPVfrcuMPjABUfH9JtYYMNHuazHLHzzAQA
yeLZiU+DCcBdNjvBhmRyhPX8uJQ/h8X4CDUQeXF6Gy6cF5nTz1h54WF8qlk+0ZBsFqpo3+q2+Wg9
VVFxjiE3Wg1dfcbnPjpO7dU7jv0nz2o4fo4XW4DqGiyY987WjtmAM/NSgb3i0EK/Q7zEwr+OBilG
au4YgJYeCXLFeLTYwX1JRoE7/cYv/N99zN7SPG1+/ki//RP791fq3//8f4ULuCL7/vvn7Frr6dvy
dwsL3/D78fKcP2yhPKFCx6Hz7oj/QGP5f0gXLCBSds/lobPX5+5PC4t0oGaFDtQquCwr/Y9v+vPh
CuQfPI+r9kwCifBW+sX/Mtj8aar4jXD8r7mAmGj+pmRDlW0jzrbtQMj1nch/Ai7k4HllVDfubRmO
X4UpNNzhHaIZZjSYTTRd2IcZLcSdoYMl6cMxV4/LrUrS7pzQ+j3MwtzZa6dVLBgDVdsOJ2cU7u8v
DY19CKFLCQd10Q8d/q4tTR9sqn5w77X+zKSvulJCEUIKPYjqjAxmU9ef3bzzj6v2YEhTh3bB2NM3
6M296sDgTBWtp4/vVnZKuiX+3lcPoD/JZ9gAI6i/PuOPU97bGTNnLBdpiY1F2SHlbWfv+9FHQF2W
CSNGJ+seVOQcs7QGNpji4kl9O3myOX67YcMMofWSp1SVoGFy0mYdP/LICjflu7aGXTQ2w1vhfWuQ
qV0U4qdzbRNZI7Lv6ZLUV5zuGGhXHEOAUPI6hOYRqihso9I/T01gP62tC+UwKFyl+x8v1hAfvWzi
7aF0r8TwMoVq0+Mzwn9d1WRF+7W80JmUF7Q5/gmVwBLOzRc24RvOotVVxyTfxOQEzlUG5Gz9HHyJ
q0E5FSkf4XxHkxRnXIS83a7Nr8pYq1G4JlVw/ZyzAQf6qJmPNzp5itvqogocDM04VFiZarMrWGm5
NfemyaaN7ixs4FlIZei61n1bJ/Y2m1qX+DDpHoZ4ZaJxOPq9x/92iP15A//NFeSwr/xFernesJL7
1RbCgWYj2Xz+rhK0jR3O45JAAbSq4DK0CcrhPulOWSnqNxJpjgl6KUf5zZffH3QiCnsbuYZRRkpv
xs995/TxYrrEPTk5wYHaXpZ9uOhXBOPZuUAWcUYZ47/g6l36n3O6WopHtEHYUVf0Iu37S6SitUdX
4JlFIihP4WjR4Z0x7vQ4UaIT3W6161Cr343vTdE555HN9iAT/eAwMr9nXtDilY9hz+qxPXx8WTM8
PcQJtIY4rgeGqjo6GDPR+U5jpGUfN0hkL8xZRNl+kaWh8VUgC0fPr/dNpIEpjvCb8IcwZ6tHMi89
g5MbyRoEz0ltPuYhKQ0BBcVY5c0ajUEDh/Mwn30d9u4+QPPDEKxO4CI0Xrb9UPvTPMdd7tvnbn2x
TLtqwgt7NzveFdND/Dojw9phbZK7OtXJay2cazyGW8RbNzk3V35bk/880nxzLIOksBmIx/UXZPzx
gmkjJNYm4V3F3uDtwyTO8WqHd3GOABW9wnzffTyttPFjgk+WCKkmcV9l9sjzhl+uSTdJ5LTXQdek
B6TlZlzm4BD59tNfFvT/4rZjTvvP285hGefYJOASchr55ymkqlVlIX2ybofcB9DAJROqz7D9JBXe
KjuglgUqI5Yhu8+c/M5dl8RlRTt4fYkvu+7RMn4sZp5s1Z5/hex3rufHf8o5WO/KkGohqGzvxTDH
V479/LGOknYMoViGNHva4GHs0/6xV1SwtVxc4Aqcl4j4lPrBK1L6/WFABY2/zwsJH2uz8lQVKBhT
n4ZF09b9o+ip48tZJedaUxSXCwx7OhxklTNFIqaCJA0FXGJIoKIvlnnsIqpSewkfRqSZL3S80Me6
67MlG5c0kFVZaoex99LjvCap5LLImaak5fdnw+DiMTLiyiwHeKgq3hNrejJzQ1Lbx1v/cJIxkgUE
7huQr+tCNndwjOP5V5wl4avBw0YM57pYW/FE02EcNFraABYaMj/G0jdjpsr7bhUByzBu1inR65+r
Z9H5e10T5tqsLzLr5bajubP3G9feZGlGRFBqP8RDde/ipn7TRXOVLJT+ATRIDFKeR2gpkPN7mXlE
Bzo/ksOxlz2h3R8vJB3tfz+a68/6+BFWalWbUuiWgWt1HVXzA3ZVuIk8I6/W6Nlrr3t2drZvml08
SvtiV7Tne+E857ksNkoB1VCBVWFelBwaAxsJRS7JYCRQ7GMhx5MsbukeH/sc/k0VFMho6zA+te4E
gE2PkCnpK99ZC41TJ31t1z4J64/HYESu0tnFoOVax8ARokY8hgE4BekeP1azYshdFGUA8fvVdSZ8
rDZErWCCqOcpJSqxJHI8Ej8cM33H7MRmMw6fE2gJgGYX977JQtSeKTKsPMT0DgEifi6ndCJ83jIj
i6/CTJC43Z1Mz1GuzFWnwSowRjRm8oriFArjpgjb12DVn69C9Epn8yG1poffz9Hkg7HJJn2OpyzZ
RLOUW8/oCOLGROJqg5Pj91r/cRPFM46+oYw4U9jt9AMnnCJyHAKHlkQveTEcGLNmCLElps2a1yEF
+6dliQnjFi5btzK0xLOqwvaQ9psPJ51jMz+tc8mxXxa7fgmq5LZb9NvYSGic6xPgLc4rtDd1dQPC
CwK+yh0smNFMo3BTYYC7kfj3Tx8vlFMOGcFL/S809D6nzL/vjQ7KFs9WFEx01VTIifKvCnrfHTAZ
QP1HOO70t4NX11u52Nn2YyWxqvTPLz8uqnRZNoscH++QEqsNVgiJxbdISWqRj/82c3Xg2/Reek5M
TpITzYjjwBCvCZuVSxoP7anXhmRMq2hu+/VLQabiDUrPNW/2e1sV6cWJRnYlSQJRvHwdZgO8QHt3
S5tgT9D9oxqLl7GBd+JJ0p91N4U3ri5sgjwWJOoW7pHtQiefUPqk2DGKqq8RrdvN/35x59D9n69b
GEjWdZBylK5i/fu/2DlUIuYqCMnizlI6eJ7lyUvaWvZGzpBJEhG0F8T7g5o4B2Be+CKqPNiXecck
BU9el6bjuXHdiKeehKlyQiPSasWNFdU90QndpG6tuQ8OYwPvakwr/ckNo59y9NmxM6uynxwfaY8E
ePUU16ncNQtbIfjjO9utw/vSL8+5qNz7KZlvrYk2Tqvl15nDM7TtvrlbkriFI0Ue6RjlNNjnobvz
e4mK30MB+vHJO3Fysi2DGH7dldavfDxP9645zAl5WQHl50k04jHDFHX/8cKo6Uf275Sd13LcRtt1
rwhVCI10ysmRHAalE5QpychAI4er/1Zj/DrQ9cv1n0yRI0s0ZzCNJ+y9dqF4y65gzgvV4+vy2WIb
jNXL8y4oqpxdp2qakTNyvfz6yyuyPEReT+4QtajXVei32Ax968gFt3t5MpyK9CD1Chvqgfl9eBxq
7zRY1ZeKsv/myKzeoShjORA27cucfkNh+8SLzZZVPTDmxuuR5PauV07wgPsA9sn4MfOnm+f75mn0
4IApnhrGuMSzdzIrA+5t4r2TMtn2SUtYeQksW+T6BHnCpqSwyxffy+SLpQwKNYrX0/Kc0WQxeZjK
DqX+tAtzEqsKMEJamXwquqq+zgVH31GXzBk6L6NLiSskwZqhsWmu1RFH16OnbbuuLP7y2oiMbtvl
kiqRaBgzrSHrqAMQse6Ri+u6NDXA2rpHq/Svuj/3ry4mJnIEG+Z9AeRRpN1P6BDHp3tZoSe0X5Wb
x8rIGD/BISj2SPAfB6mAXigDa3U5REPaPxa+Pz7FOcRjOSGF8VwNt3ZkRU/g//54SOmEqmqOVVwn
ubVJOu7TMW9uFXsJBsbcItT1EwXEWjG2KffLxTV70W+1pl2GJPefaajgXLXluQb9/NYwF99iDUfl
3lndSRuREzOcxYVccuPWjE9L/9Vi+1nhNpFgW9gsLZ6o/s+vlufwv2vEZxuf73/YWMexZravm4Qg
hCa6silpuwMEe96f2RDPmf19IE3nFaFfdsSC8z2L/GA/+xBGcj610nn3AiWKJBLhMXLKxmI6lPRH
O1R+o2aAPuxb+ZYateW97PotO8ZyHQ4gEWSQlrtaONHLZH2W5IAP1ady7t3L8tYlXviSJChpl7sl
VlyVI2gE9g9XtmRSW847osrxwmnmbW3gD8fcptK/1+5+Fv0mZQj+iCH/U1cQYYYilMxCjJsmLR12
m+K1yfSNF0nrFmflEw6c6YsbVP02R125xp7XX+siHa5BOB19ZxBHx7F5Sj2PJsXeFl2bnFpnsIGf
FJRc2KcHuzGf2hEtpIthaC1tqMcUJGT0VHI66DVx5qU2FPjiVVfaSJYVhd3Ut6kHzIiodNwQT2m/
Sj+D2EIN2bVsXjQ7bG6R6Xdr1+1vfeBTnro9JKjAR8eY6skxNYDO6ZbWPC9fFR6ZsWbBRxmDA4Ul
m7R+pXsJGMN51sxdXdOVzvo8bjgRSSYmHS9880LtJsvvlmroQhw49wdTmvOxw704q95++X+lnTPM
aVBnQH0LCKRCH8r8zUkfRyHzH+qLkpZ3H4EzwNdEcgP9cNBtxlKpm9qO6DS7vNFMBTcWyvHOKAao
m6VHlrFfaLdWAvPi79RYv89BPJBllaHECbUe+n46ytWEEoNTE91DqhGjM7v6OQR39RA7ItmjYXjW
VEU2u330kHro3/BczejqB+eg/teCHH1u2tRoHP98iGy6IEeT9XZ5rk9JJsrLszVaCIedYNzQwk1f
stDJQTM0yWOtFPamw9S/cuV1ckZyzBHNXYqvg8WEs89QtGL8Ivyxrowdo/7gyfbek/grdTfUtmpG
Rbl85Shqbpq/CrT2TDITwpXqtjm0xYxlS1XNy0PnIrIwQWZlTYGkR4EJWNayRVXNrFSqxaWztOfM
om2ynCfb5lWyyujFj+Z6N2MAXhU9YhksXqjSfd6VzHHTJxf1xoMZ5eIqyuwo5jjcDmZmPqYcuHTT
SQRyVt6SAUs6phBgAjkfHY2Gp5arLJgDbnJ+cFq+KqcABPrSeQwDRKjcReyQx7SgnE+4aeBuNmjm
rmgrALCNQAvKPn0pE83duraL7DA2uI+DmjY4SXGuzRIknD357ltldeEZTzVsscGBltRJf1vWtTzU
DTbLCMT5thgrKgF19efsqFt3EJg3tdA6Ir3atTMSidHin/PCOkZHVPdHUQ6vKM28R7OgKbm/jn6H
Tx3pP7QkiSsi7zzjSRolJvXBw5OtyxuS9vpsV/bFDcJXoS7f5SHnmp3Cpj+b6qm+Z3JmWpAtah9w
YjIMz/eBk816bj+ZiXsx1Y2arRsw63iEEeaMJJuLLlrhTbK3uWFci658F9UwwFPXpYNYZWJLhAoj
xZKkpgm16zqw7jyy0HKBoqJVUz0j9CTZrFiW5L2ZCe2zhveDk9Q72Sx8kVlVv0e/UZRrezGpHJwu
NOChlYLFtTRehlSUR6e1StZqPUcM4aWxFxdkjhXlhThwm+gOv96DV+sxsPg1FWyQKDUqkj5lSRne
tZmc3+UBjtArbiGBri2h3VYDO2GwuWSUYJ+79Fvsx+HXuB1cbousyhlRIUX30+JmxfUXzWhprXMV
BTuzbSiHWF//ukT9AJtxfDUjdsAQK3ssS1vxYerl4gCwU6Y4oHgOiecCCDV+FHWEjAoxpwtzH9wD
p33DiBEiyYi3YIPl6I9ZpwBXF6AHeELH85Md6PTUm7Y8Cg/EgqUnxmoKupfcKIqzbhflYztMSLlJ
+iRkDVuh1MRLnraPQ5fhOilJ9DV7uZkc2P6boZutXd3J8Hxv6uWk34dFy8TIbFOfdG8Xv2uZfB2M
0VZTxfJsCPG5p4LDX6GItyxWL616aOrS203F+IPRab2JTBKIu6plmlegvAj4mCiFx3zN5nG+xkCm
l/ceG85z7bXeypg9SqysM7tLSmDS1Q4FeSZqpPXr98JQqTz/aLOQtRk0WLpPdIXvGh+RJpWQvp52
CRZ3/Hcsh0XNDcYdTg1JZHkiP/UodH6gyTi6WpJTvameOBl0xPrhSDawurgot5HmoolmYTPcakfK
dJ34ZJeqpsCOv1nL9e7Rcp4T3BFOFzxLxov7e1vtNMkuaExi+AxiaotMEN0TRunWK/pmP1JSP3hN
DHp7MhCtzU6g780JaqCe2QDa/yzyBwbXmyAE9domDaBPalWr1vxVnlXeLrPmV2zEyFkjnUpuGF/Z
6TP4t2oW3PowoFxPFfibCedy5uvMe1DHUEC5qUgOrtPhk+tGBTEayp1vxcExFsHr/ezS0v6VuSep
h8Bx90Pr0rL0CCPuB0cxjLj51P/m2CYgZfvJ2sXqWzFyRNwvtNppfxRqYjbXiN+WAUmmvk0N65Gj
3DlEmYOyw0QXzUzqC+ib9mBj/7mfbaXXr51C18wHGFnTUabZkxcKHQoEpxH+9Oa5txCLjUElvxpu
BwWI0olbgCE5YrGMRb19iebi01LfdwQ3bEmOYHy1TFoMp7cOPUeTHwg6ggaqzs4gxT12s8/dPLXH
UKGAEuvzf1yWCxv8L8gFk3FDLUjZ4uquEGAcPnDRsSRQSfeQOPOmno55N7bPrN/LA8SPp66TPytR
5Ez0EOTmlq28JD3iDIFyqTH09MChgoYppP/0pHOJLRK0I7vBmz6WsUfcPQ8n3Yjd+5cin/XNvamx
E1IxIrTEpk3lUakhC6rJvSnLrzre0Gs7htVTEGAsLCtz+pabt3nC6pwmRomWiRbHhBG0Q0EpFV1C
21l2w1B9aYu6ylwn85SvABgBvZzHaruMMUvkbYfZJZwPoe/3srbEQdSe8TimyG2Ab+C4ZYgUaDLb
x2OB6jKR9i22u99TB4rvmFaec5wsdr5DDMTWsdsnJmDjbRhOXmMHp6TNnpfysUECe03L8ugiolqF
3OKuycBaaLlT9FMXbP25EVDYjeztfveYoktU4bUWgrTUpfSJ9Rn1L43NffwN8Wt6WC4sy7sOPWke
id0G2+XuvjwArms2gZ48hw581iFzu2Oik0g/JkQ3Zgm0OWQ2zFImfnvocAxguyh+CZt9oV7diLbc
Hkxjn+PrgoFpF8cw87li5+qxlv74pVc3Bl9+Lc24+KQVLRHX6RsB1o3WnILGzUhLZXDYyLT8j2PT
/uceX12eYB1I+dFtw3Vcb1ns/G3IIrTMzarGTpm/xsdRS2v4vmlVHmOSr9RIuaGaPjEreMepPZ4m
NmUXu4m+FJApriazGTepHpdXdHlA3bcSfY6QV/ohdIeOfAhlBFoeIumSpolyfMtOcMZSCNiF0Vh+
wkTqIOlRX5bgynaT6i66UIGkHMvsV4HZQq5kLLrMq2Q04AVzg+7o80Zt6pIbitYhP+zqE7NyfUPK
KHcttY/rzLw/R0S16s4srj6MINr7CfxX7NX3YKr/5wpM/GtlaxCk5DCc9WFqufpHTkYrwsrWQxyS
Uxs8az1j90r304uvvsIs8jND2bBbnlr+0PZri80cadB/TSCXrxq/osUAaRsOLWuaIgioUdH2dlFw
RTXbPC8Pds6wQCc2rdM9Oko8Qherjq1dY5CwY9jlhYzMbUNOCOOWoiaVtfAZqwyaffA6qrWpNbRP
XQBVoVK0AUs4B7o9EDoTMfV4r/xbiq18zYA0fy46VopYagiijPDcGzM81F8fkv9e41hq1a2zV4cg
I3y1jf/7pM8PCQhqhUPVPtXTA3fHVGDywbgrXnpU0SdqHJX0rM4M4I2PrHh+z7XAOie1TYA81nvM
ShFiL8Y7OP6SazFH5Unvu9gFXiHbS6sXa9eryXOMs+6Z/OIcG+OXyJguhonTbRkOT3ApN2VnfvuP
303xUf5x/luGQGqgihPDFObHXAyX5iRKoY7cF2cYtW32wIwbJrajrKWZFPycYzxqpfjdFvmnkTFC
lMid3UimbokF0oBsFss6GPakPaMFsl8m4jOdCs5JAt342Drz+5R5+hkMP/tfWkU4ZVbxH2+R+/Gc
4P7qQiNyCZ7B1Cv0D29Rao+yLQeNgPSlcHKzVH8kUloBbBx92/RhSfj0/x6C1iTwKPhNGkNwtnvh
vhpNwLyAPKR1biTuF0GT8mB0xFu4RTtJgoXeAK70R13jwBsEc0Alpdz0iWOQFu4rrDl+NtPxkn3h
4iB35DRdyYyI0ZfXdJCRD4HPGPcgE67LK7fUTZWBTrXQjYMZCQy20hzddZDzhodxSigzadiRlu4F
n9pHiIEDQ20ylIYik99BbIJkHB0mtHFnHhUvWX2TdITZG7EU6zGvwXWm/nlpGIeAmFg+bM7axZWK
Cs8931cfJR584rhxsYAr+m5OY8H8CnlgbQaCJWSTp9dfX27ex2UDA2nf0i3Pg75KNex9aEmAixe1
Ic1oa4qu3AHUw8NSi8hBNEHIEVDLNfTM9BRDfyO8Nbf7C5+RChqMLx1r65NuelyOG4SlmP4zaOG+
pZGunMpnY6z81yRwvzhSDy7LnxXRdA3SaZfxIvvx3H5Dxk3jAoPzNLo4F2Rrko2qJmKdi5GNvdtC
BST4uSmehpHzC0k3qooA8niiNeDX1dt+LwXKSjgvnOBnnNUR8fNpd+iNjmYC3kx0JaeSfXjTacRm
M0CadDTiaZjcvELH07fsJ++FHxRD9mlzh+UKF/wFbIw4+LgNVzbhOFxB/aFIoAsOgc78xDmC4viB
Ads/WV55XmpCO75awVMbItc3S/3EkEXf2gyJviLXsFn3NblpvuUvSwPMDrR/mmxGy4mFhF7dtA0j
KnZSlAyM9fD3X7/b/1qRANPVDRfZhdLj6dbHnsfrjdHPCpDvw9B+p7YMXgRLhENgu0xoWJa8hK3V
vuTuehx0IjiG3kTAGwdQ6PjXjmIKPKLodEjxWLpvbm2wP49gWI8mIKUyz59rxdt07NJZ2/GMCJ7I
ln2gFttCAupYCqYsw/CL1uiB207z2Wic3TIz8iqo3j6D7lU6jszKtMI72rIo9iXDm5WXifnoJaFD
OJXYSPjhLMM570a6D18rUFzYCdCzii4FI2RATdKSQMwN7unXL+DHw1m9fmzGdQp03XTAE//zxmNW
hNbkjouXwLDy9RwwW4AyryhVWNBz//uvf9q/ZF3Lj6NDNeGQ6MwOPmy0WMSZRWlG7uq+gOyy8nuM
FY9JItHcgSXmx2F6LCbNeXX9+DanQPCDpM52qDe0LZ/cKmBU1xBAnfSJPKdl/tMD17evC2+4uI33
ClRmun9nht0BJA/mRyBHT7OadSItaDaZUiT/+rfy1NH/9zvc0uK4ujAVc9mE+/rPFzEtHNEKQ7ar
+/bDyVTDXWnpOYgS6P1qO1EJ7uuR3cKS76MK3TMYhSIcNu2cFcd8FLcYSOoNmwzjRl8clgvLFu6w
LyH3bkDvekxDsEjElRc/mrNFcBJm1gdldI1InPjECAxrWyrQvaivcNE6mMSadJtXY/QiCnsz6sDE
h5hoVc9lYyN1f2eynWthCuzsnrEoPFR/zw6m2kZdEG+bRG5CbHq7tDX1Rye/9bGrPzdRtycNzbkO
uQ1e3WTRETzHqSUvjReRPOUTMj6aOIUIUWkHP38l0cCGi6TAmMzbbdOYVtIh7KRSCgjeyfOcsYj0
StIstK4+B4H2XijFER7C6GFZDmlD3p2IymT6iF8/TXCZLU1NjeAORZVTPhK47RoEclShd5WI7v9j
yvWvypb3FxOH55k6pZn9r/111AZTl4m4XTEvKpCzM2sqMNrRMKk6xtcae2eH4XeYYN1qmkV1hP1M
nWlmxa7oow1AEbnuM884WrrojpRotZuyBnfdN67Q6oKahdkffLK3kSrolKae+5W3ZV0mZsxShrQT
ive7P9WN+nYzTol1aDiP0ccwZdAkOF07ddxDKpmvlTBS1ssHwmTguDINz6ZkwKPdZfWPEdV/jylc
S6rglTt7ezYn3MzLt3GWmP+x+bc+xLvRXVHxGY5rcMx4jAm9Dx/4xpgoqNvI20R5s1tGTLaCNGA4
SNZ47caLJkhcEiSG95OH8kv0N0xlA90qrjryTXWmQGG86ZugvZVpHm+wdcIIY/rfiWI3CkiPzNUn
up3r8jnjw8UwJC4olRJnFwJtIKCqKq+0lT+x8qZcV9wI7a7/Q4a33Or1CZi1qDBVI99i5WQKsZXp
hM60tp9j1LO42JXex4IgtLWVYsTEx35tjWCHiRQLuqhyeMWBONbuHr+7xEheElY3Ukc1jqAuVH+b
tB9Yqi3LI0uhGODFna0s3yPeJNSk7ZnJJLju1cbxsWhFfuNMcP9Y0A7gIr9ImYNjUVtB0WiIrIwQ
hJkZWjRbofN7M1T5d509mEZCgQtJdIpL600mRra1hBWt84xQGC3pOWTi3NwXo7nBMOqcR0ynEOKD
M1r1S1In8QtMcgIeyM5UatGJ5cEmGhKCKf7UhRV6fnOreF4bEzK/UjvNPiIpzGbdKhceOVr/2y73
fo5wyJjsSy568BvZMCHPIZlCoy8MG0aNYSujSwj2UPYAoEnS1iHRM58vUeJsDQNThpu3A+b2mGBP
Xus9I7LiOLoOG9t51Nc6pcfT8mCFxMhQFF7/eioyE2UytqAWtpF1/8+8ZOy3okr0VUJNsc6a/icD
jfHiVejYoxG0T6r381XojBO9KNoKKSnd2uJUl1bwattzs9eAYvFPTGstnuMXI55MwjOyjtTJzSJG
iGzF5zYItGiR/762LfCS+LKslpYVOYECxh+LA5bE6RoQ3nWoHLz96oT06PfXNYG0mzFDQAkJW1Dl
zUJtqHGj16l/DBLefc0YdiZWpi0tUrnGKIPYQ/mKyeVCuxW7T6PMnD2J6sm+GpB/BWX8083H8aJP
KCdm3FmMr607gSPuk37buDkbptH9vQht72qNKuVDLaeC0mn2vUjOcYajchbfFvRHMJn509ROv3nB
BCAgirrdImxbHqypTvfIb58Me7jpcLcOXUtsDVmt7q6IM5QO5LuCe8ybcsfHKXzXkvGN9Vr8zpLo
wdf16avnDlBuNaZb5UyisPppy89dHkydX3Yuw919bApdQTuwmj9YhJ5dZQyVkcpBXINMlkSzDNVX
J4sgnIXgrsJeC4+uGYrHkgCXh/Stap3mAvOEVHfXnIuTxahvmc26ZvfT5m+vqGUsTGFEUGpAfhgk
MItOu2LayKY6huYoz40fhIdIUyM3R9vZsZm9qd+oD9z+JfDD34B7xe910uMblQOOq/R9iDxnK8Mh
PWs+0Kve9v3d0hLos9ltq4yPkj0Y21JgScxzayZpKSLmaDSj433D0VqZQ46dwOCce6jilz14YbfN
dtnauuhej21n8MaJ6DM6HfxcaU7YkMxfRycnjne0o+1kZ9HG0JnKNm0d7MsYcEdQ990h9xHY7I1B
btyCIMWHBpQF6TR4WSf2iytD6AEuv1BWD3ovp5O032M+MIhtJV4QsyJTp8xfa2zoZ2sOtoUshk+J
348bfX7OC+L+/trfLV+5PaAhIZIjCusvBnL8jUgs8ODwT2gzp5e+6Bwioutmj+69+I+51b1H+Hv5
hoWHsYuDzMowHaC5H8q3so3KckQ0sLmXb6UbfusXnR6asAcEqeArLNk/WGIwSBRLfJ3JynCuuOVj
Uib+Tgxad+ycgsIMc7HOOJ89a8YKw8n2ZILKz+OIQWGYx+4IxHu7FA3Lw6KJ1Qy73mUt+JLYR49I
btD3FpyqIz3nczLEyQbL3A6FDqgkPWufeWmt2/12FGqEmtrzbG0dv4z3DINLsoifcz0Iv1qzT7DX
oupi0sV1CqpjGV7rPQHTlecDaUjfwHYFCBXZPo9TFZy41ZUbq8oOlg5l1sPsg3vfwjlw7PrCZsiA
uwIqS3kKyByF1THYD1Q0FdRTWmUcG+51eZgt1s+DLLuVibIAldmcWLux9TZz0aHr1X9brtsm6sNL
5oZvWhc8Qk5vTuXQRa9p0jwF2vzt/l7MuFfewjHflNxUs1ZbRQwGf1oecjEo51dPuhwOOrRcbW77
N8cS8c5NybQrhnZIgXxOvA1d+/1+w6TnIGJWrfumRM7nHsJ+43k5gEMSob3K97dG0BpnMWHrFDns
Gto1ZmNKRjkmr1MdDFd7ED8s5lD7ua7Mra8hYhz1QCcJYNTey9FZ57GWX+FBjWuUDL9ZjP9vmN/n
R8d1gc1IpjkdixgVSSmgkeUD8sFA246l+zYMlvOHTtjIzOkFDc4lcUO8jlFHwBI2tIem6MxDy8KS
vDewLMgDHxet8aS2Ehwhm8ozAuo7s9gvi2r2TB0aP0lIXRY/GqItN8IU8G5y8ylmDc+MlChdOQzT
8a45qPwmWGv1bJwZyv8wGW+9glksNzBcAb/n7UwkkfMlq4zs5NhDdlp+QBD3xd7NiVJzxjE9yQzX
SUVL3cpmfM1EeG4dmMZpilE89hrrRJbBpyoPLfiJ/ufl1V2+4034IlGcn3yc3Q+uNkM45wRdoUmR
5GzmCKmSuH4ohK/0H/E33K0UUp72yRm0YDuZY7St7E77RFcgVlNYfQIqMG+km3nTim0IbPmQepH4
kmXLHxc8jSza27FHCg6Vbnu47239K8fHFwZU7i1lQt/YZns2uqG5iKe8RnZVzraxJaaVsgal44/7
0q/r5q9F3vfvLjQQJ47fG49qpxUVmgi4fEAclcJA1s50Hl3LeiIOmBpIIrtYvgWqn6z6KS52dZwf
0QA6P9Ix+kxoB3BRaCSbSW9HwBBKLu2N7nlC2HHVU896AMvXbO9lGsAs5uyrCDHnqWzC6qR1//tq
ec5N4F/dp0dWjvLNiUmlMJ2g2VaI/57vf2JDAtsHSoydz5G5v689RWtga0h7QPqluTZA4sW+e/lr
xdC0c/zHyZnE2imFh7jUomYd3PCE7+rA9o4agaj2UvsWwCTOC81s+YpNO4yKVMe6zGx8w9Ct2Vlu
CKKL1/eB/BckkzyuiuXe6xbp5f5CtLb9DLGZuQg3/gfMoKuhc1iXWN/CIAtOXVQfLVu6wWnq8K3P
6jOcxqBLkEzpO1PtjrFD+EyFVIiBqbVPZpfx+jJgqR7UGHsPXOVe0QhZgRAgtOA7yQIHO+9zckNZ
lS/OJorLYne/+c4TLu12wCI5dMUzG0Ms63lHc2eKo2+SfOym0O3YvjAaALWKgl4/mBNUgLszx564
IEkMJ3g7DjGmqLPeGtpvS23tKBJVKOzwYdGwlcP4ZSklfz3HWNQaH26ElkCpzVFhs64VH0fcI1Eg
cT8VFH4OcQO9X90gRAAQrnzrM+Ejh5Hh5mascJ0vOsYYAtlkDsmJBXtzFhdoDp+H3uYDMAdfXDuB
9gud4qC+g+kINDtU8HQ9ozup2ozaLlN2bM6Fsoa8i9KfplCSjEH90OVHYHpQiYPxJerc6B287rMV
cUPWRPdF6732OJQzFvbaCc6hH9bsQsvbr1+Pf68GTRZZgrE/wRa+hfXxn3MdpPqNWVRhv6G0Q7jV
QbJe7s+hJFACJO1XzYj0jdB17SgY+mz9BJEL+1DuJiPII8OtsscYRPMj5prskROQu5Fi5i9/sDxn
yLDbLNKzSpvFerkxepLGpirqU279nnIYI5qI0ktkR9M6GWNjzVK734RGReaz6pSD1qaVWzrMIe6J
n5vNbE26BbQlclS29w9xThbLarDQfOUNbQR0yAIiKdDwHBxQVxvlKoIAs4qVxrOSZX7vZH79clpq
lvj3ywsBtuk6jACJSEOo8rHOSg3EMW6vkzPo1D+XC9xOzJccwsW5yiAE1bbe7lwJuMiuX+mmWiMl
sdAayRx22KP2qT6ToMRzNXiwrRmN2Q0qIXGCQ7hNrGDAtRTtQVl3j74RO0d36OB+EW3/qY/Hmwjy
my/DnTkAPFpb0Iv/a9bxz5wAtFD8euigmMoxOzbEx0VyplWTEZUgi8DqN0rfjPQFnoyJnWT5ZYnG
/WH2DN/z1j7a2Lj3PuiNHXLojs537B9c4FlXwDrv97YmbgC4erLDBkmJihQ4wLLUwk683N/tMZ9X
Q856JWtwxzJztJlzc6PtvU/YjiZyj0nhBkBjPS0P8eTVTwF47+n/ezyG5ojxO6M2fI/syD7UzzEY
TyQIebu20lm7hFE23lhEvtmqdfZsUhFmxoER2ktJJgIjtn0nrf7mFNnzXWBk5idgcNsaNtGL1MyY
Cx9WVGXWXxdPKTMxly2y9MhDqrHE0yRnsXjl2u/2IcfvMjdskjY+WnQOlk7veb8vD1oJbFC9LiY5
K+ChUUoqjToi1b5s4bYTSuy2cv7s18GlyqIX1LbRyxgARO4lYrf9IHNjqwmasV9/EpaD9O+fBNt0
DJPZGIQC8gIZJ/3zYMkyO/WSwBu4eylhVe3BzmzRJz10nQp98Zx3fJT2idGfcWg7vHT14GAAKNGG
ojtB9oO0U7fFgDs0BiBqTT9tiZPSjT2stDYhsahmNn6agKRE3N7xizgvw0RVnjlJ++oMwyplPwIo
YZO5Q39y45yYdocVaxYKBgoFsLigDVAOuHTaVYVQSxgxeTDdjPwzGb2do88qHWSUhK1N+a7gFnjO
TNv9j6WrYatX4sMrRQuhMzo0WO0a3gfxkGMbpaMJfRGsYsdLNH5s3v0WZl68MTRHPC4POpznRwIW
wTsxgYv1r1Fv8Ck3UtfZ60H84pFhdpgbdfPy8vaW+IDyTJ2crCIqvgIkATEs3OjQOO6mbGR3i4z2
BRFI/J4WJDwz+4Uijis8UejVuGC7rCAwz4UYVr7dz/vFUFvj7To5WnlDT0Bku+U2NzPzAcDATVqH
+mxcqsSIrqY23wanwUJXeTi3VS0nUlg2zqQ/l3kEN6+ATqzEkJCIyF7J0csvD01ki6MWmd8Cu5oO
eSPHlVbp0NuxQu0sJr2LI8yfLVJCpqFYI5n7Tg7ecDWHWj7VMqkeQufHvVaJR/xQVt8917T5Jeb4
bci06VjSjpCpACM3O4xe7Z8bOzTWs9Tm5opLOV0t8smliA5TXUlXKsKbivpA1hAXgXJyDIg0gpkQ
3r+UGmnOC73MJ0q3dQkKCsvL/dqMm+Fz26ZyTcJmt0U/mr55uKS9gHY50GL/YhacDQD8UvI9WChw
+OaMumwU2Iv5nIV/en8JQzYDcas5Z3bTFsDHCECfZmI74ih5qXqorE4NTlxGhD0VVmGuIw8Q32xq
9i4wA6K7OyrfXAYYgX0q2DVnb4yraUeMBhD8P+U0RUPgjTSg6lJBrdB0zttlrUEaCd7o5Jm7bvZQ
YyBEZGe2Oy1sjW0xpAy5Xe9LhOvEq9nLePyDzEwpSZdv0W3++PX5shjDPn5qFOgETzqpUtyP/nm+
TKC6+6lHOO3qHXZSlzm/4xYIAVEqCGVMYGVUbPooJ01YfRu5Ul+NZMGsS+mpUYd0nHMzDYyHlbN7
dulCjbDTrkVNImPoWsmjB1ESaE+7E7Ysn6gq5IpkRFTGU6HvRyWaH1C1MY2NqOtk9CDz+GDlBXFN
dGVtD3UVJPabn9bOZTF2NDXHLPLTDJyY3UM7Qx5ptdW4J3+i0PmHl8u750hfa545bUJXNE++nC9L
pzu4zqmyp+7U+2aNPyT/FMSpuCpKVdjjXcZnDxJSM0hjA2D42TjGPYMFExlnGxA7CQ7fWTWzLr9W
GqzjVpPRaurnp9a0gv860nTrX0eaj0LXtZQTUvf/daS1U1lllHh4PQFXoPfCh7DoAlPAxhe9iecN
lm3iqjFttw++FVRrthjFqmDQXN21UmGO2yfmwj07AV1t5DQAD+sYU1kaC/fsdHiFoznc1YWdUH0X
hFJ3dM7cNLM810+LNETzbbLBahidvCPxOmUXsM6UPhlcbrVZ9o9eOXsnU58l5qfmc+ohHU3s87Jm
IbX7pQqDK6MSa2uh/ifBrBNPSz/bDX53ngO49jYRieq2QoYyPL8Ka45QyxNrAlIZEkwIE0K5sBkb
4obDfsF7TpRXit0hiDIqPLeaD5LfGu0IDVcDqWJR5OnumSeSR0j6GWdpdVuksctDPSKIzILPlWOl
u0XZjfSjPGrN2ctBaXRz5LxxZ0AT7ZogM8IcHbLJvNz1Sfie9FE7a62r8WHR/bUBWM7cuIEpd51T
PWsBrXzXZulrjJX2wcRU+5uTpRAl2+OYtnvdncUru8GKLUsyPg+MhNbLV4oe+OvPt/ex1GRbT93g
WBTR6MaoIv75+UbJFdY5vOjNfbDVxCSOLqCJwLjJSSSf2MjaBzxaySYiuurGPpJOzWclIbxo2I1W
bdx9/nMOgVKjpuDTz3NOyoRsee3tjGOL5WTPsLesmRGCW5B1lZ7KxPLfTR1SPYdPv6U31ta40rp9
TtAlQdh5ftZSqLF2Y6ypbTgG2rx5hF63gwrUn5l7cSvpJtLHCAb/60GbETq0HflVGp3QAQPhZKz7
6AtGNC6Y+3Q7Ft+dPP+5iLtbpfDWsLkyxU8fJ6wXusKKJHX6cK+OPZbku/8j7My220a2LftFGAN9
88q+l2RJlu0XDMsNAoG+B+LrawJ03bxpV6VfeERKxymRQETsvdeaK0u64RlOyAqU25k/PwbU2iKv
lPXWh3s3o0XCJ2/Cs4qIl1wdr+muePbPS6cUAzLJMyozDnXdHlucklidrPqxURDhKWY2va2owQoy
ArVUtU96nvv7tm2Sv50WfxdWBhbqQE93MAijcTF+FwdKvxo714c6c7d1Qnxf/7NgLF8tD/k0h+Jo
3bQy2+GyDFf/aTVbYUPUZNjUW2JqksvgJsUGnQm5Bn50VSPnSUcTwb5loLSsnKXjWr+YL5ZqPyz+
wArwX9bYHMYNuolhbJ/byYoY0sfhQSjCA+ZRUNK7yUdaopxey8E5G37yZIyUyq0g4cNJA8pQhf6j
oBH51Llmi1cZI9L8bHKN7M6E+v9qUv8sOS3LMGYui+kT2hz87k+JekvNax+hTNIsNsLp0B66CLeJ
admnCPQee0L4+jau9m4CSf0fLVYAaTQkLfNpaXHKttffE+SiJ21uy+pVml8MwKrXMDPtW9JkNyAf
JwbooHynHgMJ2To3Ld/FswnUD9oLQmD/WI2h+su18RuFjKLTYQMxkLuxGkES/r2ScMsMsjmG+LUP
rfW5zCjwTJh6D52S2ll6xjt9M23HuDrhjOPvNFWosx1P8WHsvU+11ZZnb/KKMxpRjATWaB6qJg9u
HscYvJhssMytsSJM5wUI4kRtTTDXg1v52UNZWRiiiaxnCxMop1HJHdpRy64JETY7McRgEarkUUxD
iyHFYaqBQG0oQu1LYYlvdh1FB+TBdCv9eRbppT8jLyxOqQfHxzLiWzIO5ouZhhWBGoxRYEI/uWHy
nI5Zt8W/II7KcYerCVYlL3r76zDkX/Jhah+8rOSwkmUUTFHsIj0BfXLuCeZd+0hb8HoSyGhzmD8T
T/U+QUEH15FoW3ZsCLlVGN1K+MrMY/nKpCe7NR0d5HjZIyGowsfJ7uuT6oN+I3vOIPPHa2XV838v
784fNzztET5KHbydxer+u2PCIiYVAkrB+2bOWYmLaX+yUwhqA0EynNU2plvZb9BHwWgadretRNOf
Ha11IMtO8E+M+HGwhPOMkkZtvLTHtdoCIJZpTZk9N8lFT0+1tSa6bHMLHYbAZ9+fxoflm010guoh
P0obpqomFHe3VqC8EcRXBVpSMByGOqt/SrMfSxO0azFuF02nbw2zJyAscGfFZYyCIO/mxDcx7X2p
lUBLrW4lPZyPdjB6nxzyDnAS8aOW98CeH5P3dSss/FfYpq0veV/tqVO6H4WnXkrFqPi/3+U/pYPU
3w68JvLM5h7f71QKbUIjaImy/rWsQjqBuN9hyA4VKarJV6fN2avmh5h9ApBTtStoNPawUb2Tiuv4
JJiTErerjQ+0N2ncGo61tYw+PQwqYI7S8G5jt8d65tjEp7fkzGk+IYKcbbHfjNfElc0D8oDsKqzg
yPozcu5y9degxjIqDRgiPY70bexrc4qkBFKh1EcP7dctLKYbpx/xnmNMRl01sbwqtbEaJ6BjGrHr
R8K4ONFbw5T8sfOl/Etr1Ph/yGw5xbLycBRCGUU7499HEN/qW0a5brm79+MlnI2d0L9ZJdTmoELT
aHTuU5BCyV+oRICjzZ1ncL7DXtlwSCl9+2gR3bgrLXIljBre1bJb+RWgtGSOUtBjTrXLulP5GCXu
/51KG2AreZ2PDLWOuRxDPJWo9RdVzgJzmZDAFDpRx0VQ3vTGnK5lq/GZAloB4q3HKLYrNqTdwo36
p6BdvirD5tB4XsADHTdyhBB6mPbIycfnLE7WCXEaUrh3uS4x1/UtN7/6U0hywUDGzOQ1/UvSqejc
M7nHQRioHRlE5uaO7qD6vRYgm88ZHMa4+XAfcUYa0v7c97pHdCHFanLocQczLx7xbPth9FBM6yn8
tm6cz3B3e2PsF4elHjKrTcUI+rpkonSqPiwH5AJFy+Pdvu8oquDFCSeoTKHjrufrDMWC7u89ndTG
FTU2B+NBR6BUYPtZpmPLmxE72dXAbJ3VnfcUaujKKaneKiPbu4TJXSltQ3vRqJJ1U2BuCodG24/5
nFI6DIgGysb4cT+5uZ+5zdyrP3ALCQDpv2Y1tUxqbFXzlKat4znYabzWs75n0pD4LUnxuT8e0Uv8
TKe6gkX3k0YZdJfJ1A/Yb6IrEh1rvXjcxNSQOJ8q4+CEclpHuXU/4GpaSdoH6GlsywSbQR33N5vl
oloeFlHTcvRlWe23d6+mB6/jVGL51X1SpzsHkQb5zwWojWXQagQshtUQMCDL5GaMpHdb/PxY8PQ1
KgCgvcfqgH2b90A5oAVw3H+dgrxdD7M0s5ZDdlx2jqnSvoqK9vZ9xtOrcUMJPn/6hbYdcR+vI9bX
LZFe+wgS4IUWmbk3VEM67t96uMsZ8n93DDzPNPS5gW1bHJQw9f52O2c1WCggIdt757PqcOrNytHe
fgWX5220ClB8Q88Sql1XvhJQB5J4CL23XOcQOdF9Kokik/NDJ1sDzsGHzORMWMXSesXM665ldmcW
SfxHZ6oDXGqeOwXr6DKCozjrfg/coxdMiLBDW2SzMgBbjI9R7cW/hO9dZDaI+oAqkHRLNZxGNKVG
3UhpdARQMNLJPCxeloYsJCtnwFeWQbNq/Mm9kX2GtUeGrOKtHp5ZurnRlu+EGePaKMAnYMfqY9tj
VvdzDuOHmji4naE1P7JZaLMgqZavrKLF8J96LgP37v2/tyVjac78/lGAucYMZNu+beizEeV/GdKs
ePAL3bTDbTL4RKySfX0Lwfzf/PnBm8OXc9c8Lq8LS8a3NGngAETwQLCVk1xXpNDVlZGcLdKXDwvz
EangT0YT4hBF47ARel5tlsW2nsAge26CWj9Pk4gVL9K3U2I8hSMBPG42+V+Wwryxv9wHsKBFAFAQ
bbDjAqhPdBWBbGfDz77VszMx4t3NihjKkTi60RPQjKKv/Y/kCzVjXr51xpRtyCcJKPm189JRVTBn
fGfybq5wtg3DsU2iWZyU1aTt70A3zC+rwv/U1x3mWyMMQRWUxcnG9iDYaIO2641D7robZflrvf/e
O8N0CWBOWuQ73JZ95N4rzNrPuSqDTba0VShvfizfRC487Bad2/Igxzy7i6+7bEouvaMD83fbua+Y
YMOb5wN5kuFg1EaM+CbOeoGE6g5fczN358dhsZ1CIA65bbi7sFHYjakcoY3OvUV468WeCjHYGm3Y
nCKDdD/RZBVoDpNdxUokrhXUZipj3tuUbrdSCXavjK4DQ59pC/IxeBBTGxFOQKO7kMVAfuawaxoQ
10sjzJBhvbuvuoHfH4LSkHtRTeFz3gMQwPm872u0wJgpohOqzfJzyup0WayLWhAlCGcmJCOz0EKL
NOPTXWjUELW4UeM0bjM/qh4mjyxrWTUmTDjwWeaIYm3hCDWT9wFdYnq0NRTtriAdwyLm71tajOu6
TonOneFiojIczlf1sGO4/P3OJ9KBCv0Fn2Uu7MN/3Ug+mY0eCxqJa4Cif2fIdn0aAnpsp50I+82i
+8ksO18z3xHHXFifAEi4xzBVkCBSfKUaFPK81H7hqEKqfMPxs6MzmzPQOIzX3uJGY1bjfjV/hlmy
weVg/1SFca31Iv6iuERXirg/pyB7SfdyqAIGLAzRezaChyy8yYxcN2gJzn55qkEVXBXuoOOPR3JB
UOFwul+rTI/Hw7ToGcrC4bqvnYAJRSZBWabpZrGXdGAFjmJBwzTCH/cKV9qu6DpyCxtkxGEUGR+c
su3Y/HL9DLTdPltCbtuqFWf8/kgl/MSF5WRtBBJy5r7HrombR4P0Cq/V+z1eflzNM6/FHoZ3I03a
Rz2oUQEo6FvzmFgfHbrqjv7iEnL4QutMronasJhjkTBWdUiOpZ53N1HEMHISCGUQo2gRdfsF+Kn1
EPOSiunl0mrsE7BY/xw99Ny5Q6c0MiZOS8MHoWF0mgu3R1KTciJv7PyQjVCgTDX55FsU2zKzC5Tu
rNTUP4I8OL5qK408IeFNbERIS+83RtuhTJu7RTVBFXj9dSTfI20rz0ieAUvJla/snwETdizLOgbT
qiMWia0Ov5yGyrw2H9EebSXZwxsR5O41jL82SpQvOdbKziMWHh/ij4bghS9hKdv1RMANCdg4WPsI
X1RXFwG3L+kEci4fF+dXXKItun/2bk8jKh5Sf9fPyQrLt3VCdX797o6L76ULu0dDwwAIxhnojcwf
wXFdZEyGT5eXxa+zR5NYpLXa+YPeN4JjB2mldAWYWFhA65Z3xxikvYGWXK0QBUAPSQt2+4WCSW4a
jZqwzY+DcgdEyS35HaqT3yXnYFxiW+LGSBurw2TLJiFXvRfZB0pi73Q/1FKm+xcsofJHZJfvZgkH
3b1GGVlUqywqKYZmpsmIrib0M+Oy8B9Nw643fTWBK59vB0YL/TEd4uOc2RZH3XXp77Gla9euZlLX
OOdFL53Gk30BU3GlR4O+axZJOXF9dFp9b0+Cu1Za/SOCuhbCRFecWUp/PdC5FOVK+dE8WEWfxVXc
rDsJAaxqpI2zlvCVRejVWOJJh0RDpyQ+ZmAcz2TuYGBxxw/3Zc8ezQdV2Olp4XtkorAv/30m+KNU
hX+NTQMMIMUWQ/bfO4CUgpL4PUmx5AzecaGN3bWdhGEQT1/WxvaOIJOkkEo7hD28LGuTdgmMCTGY
ssOzidXrPEdnZdDolleaQunnKDnqnAefdVtEG2Rsu84msH02jy/T90Tr+JlxKiSrC2g50U7T6n5Y
8/VKHmmeHhoiotEgD0NyK0qytBGol3u9k842sEW1GpiCv5HfU1+E63TXZSQwinplZEZEQ8bu3kmK
hBUIz2a0FOeAvBr+Uuz/4UMJbA7tFlEBHveEy2r370NVR3YL/EK7XUfSsuHJBPjcxE89trtdWXoU
2YmMzgXQEzJ8SMoOyF55sMaJOeSUaJBR63bV+eP0CQ1stiWpk+jh+alpezuBRnXrtEN4tjzzKux4
tzhOFnQTKwyFx/9thkaFKF6UJI/YsdKLygOfnpvXsxlOO7Ou2kchXfjCbgMhI9KTjYWb5S/jJ/v3
0QEDJwu188w6YHzxRzMZA1aeIHdXxBN1+gbzsXdaHpz/+Wp5aqOgzeHjZOEuHO3HsCeAazmxYTgh
Twtbzw7gNdxjPX25T+0KP1ipxoXrIbWUKyYuj4raoDHK4by0iZaHWl3jgUbgfSUWQEg+9Fmarvn4
/O39xcK0ykNfwWoeaTbvag4k7H30EENadI1hv+bRKZulo7OKT6TwnlXlvVlhmm3++7b7Q/9F4x37
UsBJzecz5F3790WTVJqDqadhNIoI8N6eQGyls1oeI0+UD6jy8l2TW+XD4BDPImX9OkiduF2ZDQLe
UgBjO0GlOgblxl+KbXLydIh9VPJx1J+GWctSOvW4oQ8pdwF43u0M2D/oUF8/Ybc7YDZQWwmcdN+k
DqhqL7Yvan4wShjpoIfBEVgIPTNSRpctTY0EreSG/VzPVI0iBCjCO3mvke+HOdGSB8gEjqBH3aJL
ZevbPB2ejUTwYzrAqmWn/O930pu7Qf/7KAaaiInVXNDgpNMxUP37nVQQClRDrs86I1TgtJgGNK4h
FOrYByAH6hsAps69VeSnG3DuwSNtS4DgLBQbmkPh7Egh00eU9GHmp4VBRF+WuljhZ9iQ5o7TXtkQ
u5enkC7aVVVWGvMOoPNAi0HZkUVoXEbb/Bl3VXPWUoQLngv1u2JENQ+Hg/uuaKoS6L6FpWQxW5N7
sdzPg2ad65GEL1G5rw5KGVpBg/ckNGbMdiSwj8yAnuUhib7et9GAq9QpUobiLUb/5QoYqvjNwEh+
iNx3Q+mJvl+AtFrxTSRK39eOVu0WEO993uvnBvlJCYKKZibZdvMD0v7qvDxdvpqav3iCzfm6/ten
xSpgsj7ooGepQBfq1/+qQHXu8UnrGAUmFXimRfZfN3XOaJbbvgh82PpD5O2m0ZuOcZNgcslq+tR6
Z+ydicNF5jLBM3rg42NO0LdvncdkArQ06ayGWZI9dQ30up4lNpj7pllhmX+hAPzJwuLXJzqCEzhC
VoQQv+mGgkyiEI5hvS+9FccbBtp/enHrS48UA5IKP7aDk8JRAyWl9HHYVjp27Whspkud6R7CkRg1
cOtba9r01cHXKuapTWVcjSDvt751+O8bxPxjWeb39T3CA+DMoc76/fetJUgiNdIjynKOR/Gc5WwE
12E0tdvyZBwy96GeWnh9Oabntpq2euPj34/J7GI/wnqRWfsiCBMGIyI8LQ++bqUngTtiWRqcOMMs
0U/uVotzd5dOsYRrQ47rX/6U30EZAX9KQMnFkgnTxP69rx6EVunhSGzWaWI9eXiJV9VcRli9+dVJ
ogc/Lk9h2KOWL8MSMJY+vEYGRy8ZyewbUzLIQtm7wqu16Tp6GjIJjKNsmactvRrNNWAgh3+bsXp/
vP82gGpU2I5OO9tFqfLvBSoqGj9g/jBAGYP/xECN3rvqXw2q4A9OpK9x0rAfm2A2FzisrNVw7D1Y
Rjhl6OVkLwiKwifNDYnZMtaDZhBN0vIJhrW96Y2kPWU1WZDLV8uDXRMm3XcyW/t5Yxwj+tPX5aF0
g19fxS4jSxjFxksk9zIVR5l65cVpC/sY9QFn1zGrHo2s646uJxAr9nOcXBD7h6kihK1hHHoPXWh1
cdXaLCI8oU52rUlDLLLFR2fWVCzCCi1ZzSkgUY/Rgj0IUUw+ssU2wOQ9Fe6NIP6alJwA935dY+9e
pMYE05qrUSm5ddBWrk2PMlZ3KKzSRgbbySRPrPMblN3+pD0U3fSETS04xWFS/uVAM2/EfwiLORe7
dC8dE+7dnyJBM5tcYh3RI93RLD18D9DhEVPLcFgZTZeuTFPFb8KVh4z0FiZ5gkZ3BPSuT4NXaa19
h+FplpA8ScsXMXcVxSsxuNphGazLIB3Xd5U+dLjPhh8dqKCLW9YG76WTyyfb5t1tVFO+jB1VSFgk
yZEo8R/6GLaHBE39biAtNueE8RDmyTerQAdIyAaripBPTt3fFAnp715mCzrjyQkX2YsHL3Fj2FH8
3G4amEE7YH2C+NiOiFBhlm8IEMhGdinQnHqO/MDZy3RVy8Q6ayLvXDjpuXGz4NGu2CGRgNK/7r8m
iAxe4U4Pj72nv3Re9GT0Rfla2pW5kiJvT2no0Xb0SpLyMueesuP4VBMY+fMtxtTXRfyDoztZ+zXh
EvgrF54b/Fb7AQYgCQ0QD90iIQh6av0Pdhq9JVNWPkOFe4yqDjl6XCDsmYkIxYCEE5zGOuVW2DKK
zl8yx9DOVcmsOoT3vO6KMKNXQSyzZqNQCTyWAzesm51RCZ/kW5N2VdCRlDwB09h0nAL0EdOZjb56
k8yy39HTBLoQ8OP5bC+OeOMekc4Y21IT1d5POHdavWduuiByXpB6Oas4Doovoes/K9NtflrFA35f
Y6q9d+Ld23WK2HQmVlYHND0NIA/unGAxSE6m/0hxy5QqzR8Xu0Ruo66lVYHxz2RQVZSixJoF+PtQ
JUhUZWtsKy2ziBXy9IeRXjAmFrGqPDB1ZZyNF0dRHY/2t0px4a+EDXB0NqgD1egvBce3g2o7bFEN
1hrOmm7p3QzcO6g69eZkzM2N5Slv8jnVUlxm81u+vDS04cZrtfgUeFX1nMfNywJC97AVbMomJ5ai
8aq1NLxpZY+TcQAhyQo+z6Jq6Q8rkfo/grmcXCrI5YE7+ytk5PNggnlcokKSlBuo8DC85kZy9eKW
v9qbx3VFA353/lXc0obLSGcG0RmtsX8eEk28UGw2m9CH7n2XZJIK4V8Cna7nnV9fhyDil1I/lz4Q
OXsgbi1tXMpNqMg57bJt2Q7ygzcFZ5kM5VtM2twWUrT/gFT9QROYz+RMk/bJbZ7Cfgh3URM796m6
VlrrOPesB7tAa7joY5y27vc2KWhY1R3tnbko8ohlGZRm/VHBRHpa5m6BP3LWC/PwkqSK8ObMAWJf
uA9LSsmYWY9BG54hNNFCqQLxLDRkuFZXmMiJ4ucQMuebMQ5AZd1fCn9Xr6OHRVysapdzkldMB6OS
GhpaUe1iw8ke7byRB7ZzdLwDqMBmapIHai+I1cp+1nBRf3Sr7mHJhqoyi1HgpCwaPe34iO/GvTke
vJlWVQBjZdSvwq4sPmZ6CSQ3qT7LqhObglhi0O4AtwWd91/5LilRkXscZPIiR4WGHNkgdJzvWiKt
5xCeA90SgdFnOirf6b5hAfiODMX7RBZJROqip51xTWcQRKW2T0e0jQR8JR+SsorOU9C+LGiQf1oW
KfQc0PiEwGJvQU30mYQLgkHbOb+G0zfNCgzZy6m/VWTULF8lNCIdD6lHH5N+7ZlcFlkvx3DnJBVK
sGjob2bhiBW9r62GbulLbUkDDgVT2y6qmCm2g/Yx5JtD4wWnXAXoMY3KoG9l6ZcqrJ7vzkzJLntE
hHyeZqr3lKKAi3u3pXmqxefWzz4XMulOVZeQBGy13SuV7zcyYKHQxGH0y7lHjAFg7iu78XCZ/A75
hIgYb9E4jIhMzaN8eNFsrknCZrSVBeN0Y5Pm/h2vUXVoM19h1Ukh/s8UlU5GxrqxHRD0qhE7b8YZ
cQl020THnr1Umwm3jj0Y5daqsy+DrYVrnbbetXZxzYwtUJrSy06earwXvYx/jpMPS3Lsyu1CI85d
Oex6QDVrVLPWG02BfDXXKpeQo3SCho36XO7aSHs17m46dKzfeixU5ySvWFxLhzy30fTR5UU3Cfz0
oA0EgsCGq7dxTWaTL60fdkL4s5uzcEWFDhhidmyARYoOizmJsrlk69ZeyXDmrAUk5ppaqTxpRPqY
liOfMuBiJYP48x21gRL6GzMvwJLzvzPwEZ0xlaIFCNropkeKQEQSeN3GdL/7Y/82SpM7B82EYl7y
FCMzQGgDrqmjd3bS0iE6RUP2drdJAc+mEcaRZxmxpQyloDabdkQfO8m+KTi3ehggKrSDZ2MWe1ta
ccnwOueNGq6cNdtbbQYQXdPL8p+POURqlcnIZLmyQa3clsUnsaYI06O9XpaYQRg/c8ZKwLxosIHO
5WNn7GmsYTt8DPXOfpHBT0dTIEhnc5gWMxttgSKt/XISF45qBUggfKPz0pqDpgnth2GACk/Szq5C
KSx8K1mnxUvutv7Z96N1psqLXpjjbhjjb1CEwTCZ6mYAQDiE+NQ8sINHwxQrQ9be1mZ4uin9eXxa
QxWG/8vRGNRA87NLmJUrrf48pNUqCaTN5ENHd+C3E+wa9UPp/MbKxgLrQKdpdZNZUQJbtWGAohPe
lCaCkLQxv1QBKKTG8IztlM31w4DIZrKgSZg0gOi1GQjdKkNsRvzpm6gviPBC9ho7Vzjn+7IbJKoz
mgSiEVAziNvdV4Y7wFIpzpIhfxszH3VsjfRwb23Z4UfVV8MKxnqw0r7XCY38hKP3boz7Faa8r2lW
PORD9kPrMHrWXyM3esxjZvTdeAjI6NBK+wHkQaVVX134lHo5/Ci9nEoneTS86Bx4e2S8x45UwwDT
W+eKF9ufnO2g2neVgPfJFActs01fslytw9xI0deizs8rsDlGhhYTrwfr2ykN+E71wcUmHLh7Qggu
WoQ2KIQrqDt4gBBn5B2pSMXosR0Mt9Eg7cmrCWipU3s1ut9DukDrNgixBM9Uf1/NMIwiRbkAtEdP
p93kUQ7neELtxjkhMow25DtDMbMt9IE2boss159Fts46O9qaOIb3oAS+j415hAEDl1I5/Yc0VU8G
GqvSFRcI1Z+1vILQH+2lSz5oizJIcNGopCVDve0eBUmG2qh/HPviYSREgGCNY9AH+NxIckdCD+2k
u8TJ9GK1yTHSjZObeJ8nq6KXxt8fhjSTprno5+CGwi/4QZjTmrWKKqhjb5IWGXd1zj/Vpl9swu75
NDXmu00CtYd3LFQmdvB1LehrV5V96If8beTPnLTg4unVd0WoSIDieQUQQAffJj5WRlHtbDs5KOzi
a2tqIgY/Hh8LgR562g3r1iuJlZmeXN98k1Z7q2Tkvzgi+1ozet9MLb78ABXDinkwqpB+Zl5v4dMh
2jMPTVsc9SLfDLNI30WzX1sqouFELeHTYS5ThA6ZnVzKR8sun72QmICO7USJ4MUu+np1RH854bS9
SbDk16ylZ2ClaY2Ll3gKqDf71rQFJLpylgAYX33C9Fp7qDbCDLsVQrOI1Hed5XYIfvbE1DJ15+ob
jKc+N7+T2PiWdqfA+WAiqQYlyjG6JFgEVDYaAkas8Fc1BArYvJs5xai8Dn1mrnqI3bBHSN0x9TLZ
GnFdHpqovQhNm/aFpn8hEhfqZQCQDgc/qxkAmvIG3ZtbqfxIIOhTl8tvpuGY695oypWczolGwA6L
Aq1XUYyrijPL2PWvZRORcG2671LqhJroZ2YtFawl64Sfbsjglii6i7LjDc3KDM5O+eDZHZ//BNe+
bM1H2FMfosD8TApgslLSuYZGFHIpEMHZQJQMu1uTEl2BoD3eEf+9zl1kPkM4nkPPxMsVjPouECQC
G4MCdt4Pr+SV6Xip4h+x0BiHuiujDI9IM44t/Uhc0UmL9qL86MoJJ6lD9k+UuLQ9DfCt2H/L6TKM
uljVTmXSBJIXQQN4vhZqmgmeuGXTNsf9UNZAOswqefcq+daX2c6Aw7U2cN5s00I+JukkDp1bvlhJ
TNTB+Gzw526nbrb5xxr5GUSvabrFHyyIMXW0Q13Jn44IPkHjoF2PzJgR/iYAZrpJbTztLiClAuoq
fIafLaqzdQRGAsVGFewDWT7zv2qfqELMw9EXRVRO6tBLYbhIEDzsIkzUl8xJK0AIu8pPfSKOxxWn
CJQpYaaOymzXIQ5wQiyLk18Y+BOtkGm2H4y7KH3WYbkLsxanlp/VnXRiQfd8JEfTpUd3jqAUS541
VTfH8bcl5t+NsBChV6J8LVSxLbJ8QDKGmz1wvpl2Ym6dmMhM5F3ayfhW1XBuWseTx9BwvHVHGb+y
Qtz6dkWj0KqdF00POI5TQB2KMN3k2kl3SaJEtoQpDgdFEQ4ZF3BsXZUVv7kTsE1OoPmhd+Nu31XG
uGGKIk71S+KkL+Cy81dXm16kYGWBIx6vRw5EVuv0ezb+o2Mk35pgmK7pNPwIXG7SlvicdWzwgz1M
PhupHZdK7m4Hx91MCHxOMMMZ7ra9WqOH7fDiYXqjVFlLiSXGFxQLnovAg3e9WPlmDHrWiMG+knKP
WLpam0Ey8d8nA3rkj8lQbm/wyDDQDdB2guzaahK+tV39xBKQkSqTon/vYDXyUc2qdI8Q+d4+wRpi
biiLwxhrHiEXxjrAJjNX7cwr9BaRVp/C3exK4NRYo5HGQBODB0IIqb5HSpKeYSNsAiNpDpkLNi2E
S+A3SXll2EhWhv4ucIeTSVOsaRX9dJzomwq09WR3L0OlXxwtI25xvDqteJ1Sj6bb+CFrzBdE1Sx+
ttgDJYGeYWYfME+lTFjRFg62daQ6m9ZySM2vJsNT35Ta6+CyCIOiO5l+mJ8arMVr10XwrnLnSzy1
2Vagnd6ZSfTUjHb0Bv2YXggC/cBl9u4W1ZeMX2aHl/udaeO25tdHWmOXq4yhhmtONELFBePvu2gJ
+UvGZzLAw11fjuUmn3puuPETZWNxqXLBOx+8BMjSbpwqvM2UkZtTGmDQbENbIzroMGSXVML5p0Hl
/oe+7+WpNmxJS0SMTNxMeTPnhwQq1Ubp3BWsjsE1KH1x6iuBKohnin5xL+Ph2AnpHXQu24jyG84N
pxE3N8xDOPTQ93hPA48FiHpni5AlP2pxnJ5J75syiE2+11zz0CX0kaWelDp9g1yWEL/SeO9jv9p0
Xro3BrIQ2w5zRifcL62TvrfBcA70Et2g8HZwVM2q+KZkEgHoGJKVHcwZbtpMyEAiNib6YYqGw5Dl
8QaH6sEOcvKGHGohI3PiXaU3zbUWzcviSgepHe/zXDN31mxSV6rckmW2FmHpvFL6GVe7FdRllnRf
u3aqUKWiClm+WztNdHUilMQulIPXhFRhqj3LOkW+O+K7rp2vrhmeorCvPmrEhRxQRsT7iFTaT3Wt
renrO19p47OsATO8BEoXTyPnnlU9fyN3op95mk0f7AQ3bmznyXZ5XXWP9ANH2MK44lyma3TUxx8+
8S7nIdRaemSuvXZSJoIpjpqzRXgwG2IYzKSFwgcXyCGvdstX8EvNo1s1H6Hv9G9tXObHJEBzJ1TZ
v9l+TdIBu8uxmL+bNdVzPWjeI4oh+6VpoMHOLyvCji6mx561/J+IJupoKXO2n5BTEHU1iKdeZfVN
6toGcrl4wuUunpbXlfyqmYoW6P+8AmzlwW+75BKYYUJnwDdYBsqMdDNm6ithReppeXDb9CeqlRHM
e/PrJdOsHjzAA5f7D8yvx0xefZV6t39e0kD0xm1x1rBacgruPpMZZa0JUi4Opkrbo6t7Nb/+RL4s
7H2qe4NJqZ6/my6UZeBY8bX3/fxhkjNwksXrPfeiSwoQ4KPewrJL+9bG1haqjwb2huUHtLFL1m1W
bk0r0a5ZpevgUjE39L3ePIpeU2vNjLwvReDsiQvt9lOR6VQBQCG7QTlXhQn1DVgqvLoMqXWDhLGx
GVMFqf7mAZXY0+QJwDEB0XBKAxePE4LBV225o4ppqR+hyTp55gOyTNqXoHGtx0hP912oD1eucLJ+
reksgkD/wmpo0e+r3RN2BuPFDJAuzK9DeGYxkGN6zgcjewla7YF/uqFIx9WThU22HstYfVayfmmK
KKYJHewk/oVoFauJmzxKvkZTb6/s0m8hjBbJtjVrWE/+0JNN2aM65JQ/zL5PS6NvI1kjaWNk7RU/
o7bTPAIGfScF6NHJAZ0V4jFwMfUxoeF6sfOS6zpT1fdGuitlWtpPs/VulW5Ol1YHWBwO/4et81qO
VNm26BcRgTevVZQ3qpKXXgipDd4mJuHr74De5/aOE+eFLigktVSQZK4155hUWtosaKjdADnItNZ7
shq787UaEWplmtrO8chSjRuFsqTaVXiy3OEwlJZzziIpt6XmxndLkfqqsxv9QUZedw2Nrl7BByje
ZYZSpOxHa1e2VfneafWTpYvPpuv2ldNpz5OqKausHtOjKea/aVuQ1dk4+XZ5N87drUlyEOUJFLaR
13e+20feE494uQ5pi73CPzFXE/lpezFO3jpwXUgLHVXzrq62I96pN1Z3tdN+N6J25iHUOMXMJW/o
RpH9zW9A+yBkW7NeWK9ZfhFONx1VzK7XevelT5sb72vfqTL0K6WOm3tDkfpIQUduisZqPwsN6uV8
BsUwZ51Cxb0Mim0SvzVN2/Q1CNv8Po62IF0KsZNJoQt4I0s/okdSPQzvJcDtm4IU4pJPINGFptxE
2ga0kMtXU9rGQ7sdk7yJWFMm1X4ym2d9yL3x2llhtq3g4yHHcpVdbjFU4b48Q6pSmCq4Gr8Ju4Ea
EW43zMmvCs3LXZFO78sbBWbXcTSI5iQm+azMG7O1lNOyabnoxKpw3Xlumfe+MrZQYhi7h9nuWzjF
PxtlNv6iAfUwBGppejSQgS+nLLbgv+ctx7o2P5Fikb82OF3IOJtIsQi+BAYRtAZIhvXRpNod04Yr
SnpDnlofMNLrP1ujeOwLtf52p/Kn4lrNdSQ/xE+D0W/MSmEmQZmDq7Y/DzsWfMDH5tdxafc8x+aX
VZKFmKjCkTDXAurVctAwDOrKxDD1iQO0eVBtcEEV5KDlZYNx6xyZn1YNEzLqQEqXTn1zsqG+ue1s
fdWb3/V8aPIsVJhVajyOrh6dljOWc8GJpjssKtEaNJVSbcqWZSkEqGuftO6KC0n3S/SI2w6DwrHi
iXqVpSj8Smuiz55PWmey8sso4Rk64fBKWYXeBza9c6YCNjJ7HXwzEYzvijc9LKdC0bgWVda+Tx3X
uR1bzYXEKcc3DFz8vUW1MMec9F7wrVMeSD8kSb8ogzyP2EaIAWlL8ruQSfhchXTJllPIPjtnTmy8
EePubugLIkfIe/VhrBqxnr8RatHgFdvmSRWO+dKDzj6kgO22beIUX9UZjk37lVlRvA2IEzmIgWpu
HxUXez4ui8JYG5NL0LiCQdgSVKYTsK60TfirEOc5rh2zlZsUe/pmFCV/4HnTUQhOiYd6wDRlPMa1
I/fhV6DGPVnYXDSFUMpnatPlc2uQF+hZT8uOFDiYyFP+dCutPowoYLArJzHI/xJfyvJy2WAui0/4
MVaWtOnNhFp2WTatG/zzatmFlr8zCy89ZpUNGBruO881gz5GghduNZhF/8IiwluXYY19tEiLNbk9
BnMMBTQfU+gPbptyFY6u8aDMax0ILXe6CnJF2Y5cZoonR1UrWcIObXZz6g0LVW6QlnYq0rpMHEIh
tNuyGZLAYoErEz/xUh1ucBZH56KmbtbD3zUt72vKLfW4bOicUvGZN4YlsXYtB1vHlVurDZ/+nrK8
Ws5bvgIf0H9OXvb/6+1ld9l01BE3lU5oYF9P5Y3lc30J23hbiqC8BYNMPNaxeNvqEMxCPh9c3qk9
oOaa1Z2XveX48vU4H8aVrYOnWnYTIn9vdkfRKoubl+XQ3y/IEjhAdQuqejmmGPIprzCc8hTkD642
t6mk8JxHxkaF43rAYwYVLuxf8pjify/7n13q1O9mZ2KOqxD7et5L1UL2rZj5oPMer2GtGj74wZE0
bONn0wuYD+6IhDmdsZFWvY5r83uYmoyRPdBPWZoFT3IQBmDnOfkdEu5TZvY80gVQB5YyXhs3T3Wt
10+sPjrKZXBOl914Ch49jEugD2eLWVD0TzY+1SigCUryheanJi6PplPOhGn/HEL9pAdl8sOjCboq
LPTkhOaWewGiCB5E3OxJSEgeq4nsr4H18ws5KB8xUi1HNsG7Cbx31wZBt4vLKf+QcYGNKs2+WoTA
G+C+IXh7lXVbrkcvQTlcVbrSX46OoB+kLIs9SN83pZhq/pvTF85u7SkV+mPbjMxXW7Lm2/RTS2r7
Mw60koxWYIpViRRNGZX+2ZJRvlUNJDlLbthUW8GxwXg4u+pUv8l4ePYqbqYZAIZuvTote6lKOrRF
2d2edWPLIRQY01aU9UPdUzGgWlbeh9Eu7mQBa1t3aIx1NJslCy8/qDFl6NiAwtOW0dwMnF9SZwN6
ZNaYIz33ZzcW4Y/Oqd4betzPGWum/ag5zg5PX/aCw/BlOcGd6anxUJZPI/fJAcdmuBsrRXt1c+8i
pR7+SBpbrCgbufdQB57cN2OxDaOS+Y9BBWn+IXZac3lbW1dQLmgyy76NQgfiYSB/UIagvIOgzNYi
S9IXp4Y+hwvgtGwi3cBl0WYfhZTkhsl5MdNQ48N1lSmQJvFJb5x6jsfR4b+KeHzhuZY+eZmAAAVK
QCtGQk31Z6gHw3x/Ftz+Y3cwonnYT3ksCVkrL2M0cDUkYfyzwwQ96hO+dRdpQaTpu7zq85ehxOfp
USJLyQmjHsW60fB+ELLGY0qACRGmfcI9FjBlyAH/Te1HZMMzy8gg3MaeIT5STTlO0O2fW7fKLqU9
ce3Ox1mRPnmoEbBjVQ95Ef6zkTjTV3E2elsMEQSltkoHkLMdH5YNKQZoumFpArarDwJl7GOCaeqx
Lm+CeQAwluyzry3vDtaNRLDc+Z3qrXdfNjTIhy267cT/e4zs0yNQl2e4D3SASps2vy27Q+BOVzKS
WeDpKBWctHC2Hp1+RZegtluPK6pSnilM7BrVBDhrmPWaVem4t5ruvRFqdI0yYp+BYzEPMPL00res
+vvoB48MQTl1FNfllTa/igcsS5YrNT+UymPotPLqtYm8BrQsrstu3HcN5YryLSOkhrZuPjxY9AQe
RE5muw0C2R/7PuPzYHc5Jhvlt+bZUBcoaVkF+YoL0cORwrpg9D8Kqw7uudHYBzqr5prLEDK94naX
khhf3KONNzNgqkM4kbA9YlXCDsUzX3GG5Kx2HT0sUK+UqiOiACrWqYqeGMz0puReFaXlD2b7w0vD
/NqM8leWJPELxTHWQEWLon2qvzU47GuCk6qm065VYD0x03b57uUUUOu3zLVRh0StRzDbfXwexVoN
TNPPZEdoZKbsgbkUl64a/r1p6umzhzdZaxqJKIpZO+BScQiKMST8MjOs+vLn5TgF7pmc7qpTeQMe
+hO4devEf/4kcoVPq7fko5oOhM+p7m+QEEUODw42Rdc3066IzJIyHgHbLQW+ti5pClEEIteYjQIZ
6giFeFiZNNv95Y3lWMtClL/y/PZyYhuqeD6W/cDIiFOl9HBHhCP3VVjoF50QW/qQhuS6l/plOWZj
N//n1XxsyIS3ErlpbDADmowv88G/55Ss5dRGU49/v8Gf7zKfBhdXHrWcZszfL13eXTbp2Gkbrwft
9F9f+/cb0LgdVoGMO9Da/K/+13n64K2bAHPEn6+aT1NxLxAKQiAZUIrxz++CJmtYQROTa6sW3tYU
tXlpcevvmN08WKEyHHPaJeQ5KoNxcgLEViFL371mBPamkN1AAoTZHhqdYj5tLKSck50eZSiIqhMl
FCh4WdM0E0dLxppAcQDYpM0riyonKqlvTi15xfUd2fV35ylvvRkjZUgyCFuySoJt0/X9FWwgZkYZ
H6dACzTsGgimdSuPd9wMI4toa9zkwa9+VPUHlXSJ+7Ix8Vi2dVef7dqiuRP5ox72jzTginOke6+N
q3aPntMOF8NrsZEPPyyZfCoYBvd4L7Vb2pCaaGJx1nLDPjmdCZUIuTXWxTNjXfzedZV71HMz8d0x
rTemN8Vz2qlPxANSCmkdhSibDaOdsdZ0kT3MXMCmwkRatr3Dz+vvaBXrNWBZnVl4Z1/zonsOJkB7
nWa+ZlPP59S02puTvCTEHSCDRZyETLOCYXlgYb/TxUiGoEaJ1FRHv53Ccot6a+1I5FO4AcTKgaWj
m9D6cxgluTH2j6BfCBrNqJOkuqs8O6Th7LLOFL5XVyEi19I8oquxWSvzbtWUxPTVxXs87zUptOTM
CzfLe13sIs/DX0cdQQIBFcb0SzcMfPbLrr5sU0be47L51z4JLAz28zs9Ivfj313bSRyy0Od3AlPm
vgFpct3DjnkEaR09Via/UBmLG9jJ6DGbMnlmefvnveUsVPiTa/XXAL3bn00Y6J0fdBHRg/9/bHmF
KHQ4F83wr+Neh8XXWTZK0NK+1RtaEP/5TrEMc2ZmFhHSOp3CoArre9ijPImHQgPRrpan4s0AVb9Z
rry+ruP7MADUzeUDGqXgKxJvk2H2zEMon0+GY/mWpLkNSrvcUAOhhQlyDEl/9RhTFT2MMvllOFAe
iQK/B1Bw74kM8VbZ2TZgkrUKxTjeae2N1C27aIfpP13lw7gTblUAt+KeBBcGAtno3Vs+xu6lqggK
6Zr8VJfFw4QF+OzEDXnSiUQEbaDidcqyzfzloDqq/7xtZwkmBSWKLMJ8gs3y7t/N8m3s8i0BQfms
AlgBWU8sBk+83ah38c6toukDwQHrUYdahg3XrQkjF50Hx5OEpq8SAN4yzBgFItmK5wSOyRRqLzkp
ITs8WDzDIMy0epauwprurz6M/UqtMmy5PY0Jr6ino0OTj6SdW6cX+mbUqGSXoTa+SYpxq6kdDJpQ
xUhm9o5sBedVd5Chj4iRCYDlLACF9g47C67heTfGYY+ToR9OfIrfWqqLrRco4lWRFB9b7I5tIS/i
WxqqfMcGFp6sAY5Y7mj2e2sbIK/QnpxJ/jNfIH/4eODbPRWTaoc419sHXiJXJXL9iF6WK/ZD6aAw
SfvZcjoazLA0GhDzJq/DDcbI8BQ0yj+H3EGDd1+cPSuv1NUwka1XT8NTi+rj0GFYRvrleQW9fyOB
e8PaGoEG5/zdZHXabNIZJ1BZtXZ0AhUepLdsVbzyjO/z4WXBuWwsjSlmGmDs8IywwQU9kC6fdvpb
qOMIjmM4MaaeNG90uJbDpJQyZwCrH88s6dhW7C2sUfRU8y4SzfRhAUpbdEtpQ4jbfx0vchP6wb9P
T1GcUC5tjkWSTSd0udNpeeWNUcsKKEPrNOanANzrn+NDYsgTcZBVrHxTjiS62wh/kWD7DUAPtU2e
vto9FM+oco1NkiQBD45kr7td8iay4T0RsEXcamovjIMtuT/84ZdXql1K6sqSksJizZQtSWRhSGPO
UI6tHuMJ7EiXwEKIIn5g4DeZH1HjwyJaxy6d2NDjWFRG6Jb55JJIzU5arhJltrycEvsKwS1nuNiP
TD0obZaEaeKZAa7DSN5X/Um1GcQY6g9CmUkEtp096M3ATcRqZ9CzryDWuk3miWc5EFyGWYbuPmXx
Y27nWyZ02iGOQnnu1Uqel1fLRs67f46VAyHRAWRvTF4UhaAOe2fW9v9sjKz1zhm8A1qp2bbu63OW
Qxab8UB24OAGrHE243Y4gIf+ncx7y/Eih4uoAd4KEh6tI1kFuWdcVGfyNl2HebGsy2DPzJewkpzO
gIrV/kiiADFCcmXoxXQrqu734sKXJn9ko5m8Q5yMz/WYuydMbB9MBU3NMFjrf8EqSg+Jpb/DLsnO
ltXCXdBHLievP+So62tVUQ9NFu/SEskxJfRjiZvuWJnBG8hbjHGuoW1i4dJ7HuwS9FFHA95rYcTg
LNKQsq9mK3ph0qxsmgKdRwyvRoHhf4icn4kWPkWNKg+5QqUv0ce9o6/KJBZ+Emnx2ur076FPnobE
hScZ47gQysEQOJfNSj1zXeybUr/mLs+2/OrR40bSw6XYqw2SHJKgt5ON8VMjK2kypodaU2a+sLwq
eYJfO/D09WjrGpK975J5IGize1tk/YkY1jIhK3XA8UkAeOTrKROEwj2MaSN8WT4PFej/yRbYSKzw
V9qU7SFJIrEiP1ys2hDKCM7xVQd7c5W4xZfX1P6ICn/kfkpCJ19Fkf2shtLZdOGw64AM+JlOTFQ+
eIdo4KmtkAW0DpkQjym154Emiivd18wqxVrN8xthu2DzY2GvjTiJfcHsCE4KcUVgec9TgtHccxMe
iYF3ghNLiU8bTIY1/gAlkeBeXFxEYlgrvXwlPmnY6rBR8oLia5LHhW9XMCHSitZ7Q/xnbIdrskAe
S3TKPht+R8s4StnjmB1De5P0nvVapC+uOtfAUXFfMH93dxl28LzNTWoA63RJ9MLM9+6Ktnir6Doy
U8tTWvvsghd8bNHGX6Kf+Fr0A9okonXMA8aGJ4mNBcbOJq697i0RGKdoe67zHFFk7qiSfrF6sbwi
PFREJBpEbtsTBQNZ6EyVm7Ddh5FjrxLB1JUU3C6hme5NAuuy6uo0FlC4ZpRmxgIovufgV807Mms1
xHHZYJJUUCB1xdD1mMXdWU2o/vdN7rc1y3pXGe5dK16MsKzXdSpBq6b0Auh4oWWlFXHC8LweCUrK
Y5Ed68j86YSkBjElL6g1Av5Bq7zDr6+n3S9K4AcJEiqU6qUog98qTZpVSft/19pyIzSqOkBJIRLT
KI7h1SLnS7U1YmmpCoTvkKtrnAEDNYsB1XdVIsNXzfG5lUZzony1MjFp2UxmsQ1VhZ8QasskeHht
Ik/xZZDsic5UrolB5c1azQEjtYM7TuDd61weyLECicjslQR5cXhvXE/ZGsgHoU/zROqMfm+0Le0w
l9x4ZA3lI/+P2HsqR89eV3U/+n3Meshx0YQlYq+HU/Mw2sBTCSyTtBkOWu9leywxT5TJ6P2a2zJC
CtODTh4VupAgerNVYrafM5PckMnVnmzrpMAAHxDtnYvCAgc1oEupUAQGFsnICqWzQCiBz0TwmeXv
NbBG/OtD1507tR6PQeytRVmwAoe4eca6Agc48Q6gG7+IhYeZImdMOCLHJGalT3IcYX1BV2wz1el3
lql9FzRXLt7ALzQRoLRNzT57ZmYbq8i4vK2g0bOKaqGccIhdJwbjh5g2YJCtvI5qaqtk5T1LmuKB
LuAaruGmoBHxkJV4c7QGrj4siVVRtR4llM7y3ZYZXtPqEynpyRftwvZi1VJsTcVAih2NL61NVcfI
k8mXTwaXxSzYHM9xXk5nmUSgSv7uL6/6KVX8lLLrnzcGBf1yayQ1LPBW85tYJdJuEgfNiHeiaSYf
7QcAeKGtNIS314Ch4uySX2VT6joqnY1FyjN3GiWcQ45YAN3tKpcpzAiFdqgeas8jOuWqc+MVY3ye
EdnT9Zi888w5BKlKe55n/WbkYbTSvBprFI1V+NTbMvbmBo2NWAnjgnC2bj94RxMM3eIoKBr3Ry1w
fdqxG62CKgX0GUk/qwKFMSAIgMKNiDCGuT6W1nStGpgvAbFITZEUQNia5ubpmeEHs21PATxFEGF2
KxE5IacQ4jpp00MTN9YqlJCWCkUxz7oLIl8JKfM20UHEjIGq7cUfDO87Y2qw8Wjc6kb93qvcH/Sp
EKZ3dMrQce/MqN2DZ6guWQ8AkRAcjFrIskTOnVzPfNvA0ZqHIBGXkbP26aztyLMYPJDb+xXj/kQd
HGm6gKWNN0sTmccQGTL4oozMTHIdcYlv7c56F2gH0dZ0JR5zZD4dHYQ/tRo59f2mqVkjgJKvzxam
grOuBj8wTaGTMELWapH5HFmZ3NFKQgHK05S+ns1gwhiSIt9WmAdNiIDa/KhI7Up4qb7r0aPnSvFD
wxK+hcAKEilEB0qdHKFvd0mxFx9L77Oi1bilQsGfLNPR2bJcOnZK9TMIcoc1idfS3fK862QVvzpt
uIwU9u9U6xFxzkSVjsQWPw9k9tm21qNbj8meUCw+GqMxHhnUmnURaNk+Im/+brBuCz37FlvV3Ywa
GGWBrsCKQcZTaRn1dpV0g1EQHjjv2c1QP7QydpCMcBc0IZjuXhHowiMH9VINFdNxIGK1IcuhLNrV
+vjQlZlxWTZN0xsXpamqdad5+Qbr0D9v2LTa6AnMJ45mtQ0cZrnLyX+/dnll1BRSEwP6+P/60gh0
CsL1osQeaxkX/EyoY//+YKfXr7UNOmX54n/9SO5+/Ri7ti/q8FdcFMOGCcMmJLvqCxZLutIRaLy3
HmwaAYdvtuS6a6kP5iMGx3ijRWZ+03u93XaTSn0lBO0G/2GWZYkXJPHypKorKMj4eUbnbYgdl/Eu
p6YzqqugoNeHT+KKHojJhxY1DxG3QWuq0bE2c4iVWZZ/5AUsLAsN4kmvEwpYvUPDAAJTND2NakZ1
ph2sY12pJ1xw3kM1qPozTVoVoWyjHJfdClqujwMy2i27ta2A9G9wtaEdkHt1FnyGmEfPdpP/oj8/
PFOF1x+tfFdGj2PqZs/DvKns9LcrlP68HBKG2m7wKGdbxwrvNQDH3BY5Jb7+NzSlQ0dsxTqrw2xV
tT+dgEzQsJp9BXFBAF47qL7StTdRD84R5/faKBvtrsDlzcoOO1rBA8yuRX5LLqSzF77rxXJHpKd7
j0K4F3WhzJleWKQiUDTERH+HAzaENKn6XdkzOeubHVmxm7DWPwetKVmnc9sMrXnNqnabOUTGq6BE
VmFe7aC6YBQ+uML+crELrmwnfHUC5pQkyCFnDGhPo5WsK1Jsc8f6wEa+jhp3b+hR95CF7fAyW6A7
hyYm+v5olznTfupSEkfKQffrCvNAMzD1D5j0vpHhejOVmR2pI0MvL4WZP9Ipesi7ZienmnVzv0+6
2k9wKJXpdGy16M0WwaemMQPSSuVQlt56EMMVKq+WOGiYx1SsGrwh4LO2uHpvSQOHx1LvtWm/1F55
a8LHieKpgBW+njLSK5wYnHUpHtwwu+v6seN2Bk32G27WgY/vu2OCnDdGsyo9xhJhszIU+4IKUDYY
mBtu2Ha3aqUcs4Yc1+lRKyaSrquDE/h4hsHdSdxnI83xNEApFfV3lCPMByjVt3yIk35WHlG8otjD
e5LmpJeKITsbI0sD9RLn+LZLt9onuv1VQ1ghneCpJGdmRVsJMW5vE8BRbME9X8Fd3Goqkl42fYYt
Odk/8qFitWB9WMajLYu9HeuI3EubW05jYaWtTYmOyGlhkdrNKu+9H+p0Qa5+qDP9BanxWxfDlcXc
si1zxHNd9hFa5k3r5ZH29qvJgDkvThD5nON47tvVW0JONjW2WlcRNwjhtoCW5T0O7SrsinOlOHfb
8W6OrhyopcwxAtQnLWhT3qGvxpI6sqQLZ7cP+DxcWd0LgPneIJ9ikxKFOuLNC5jK14AIlNvA0G+q
O+rSeCOdCedCdhzi6mVgzhU0weZUZOYvRdpHbvJjTyQEGQMPakKXKiIJB+cTjeo4fy+ZOCOueuqz
milXz0rf1XjUDOrBTSkFCMX6rE1aCyYBE2jFgMLVPF5oV87S54hymVOrr05By7idi4Hz34sqkFhl
3FarUjV/YngGc/FV5ASq1gWiN5vRh8byRilYIMgWRT7T3KEVwyqLxdeoeodcizcWM8AhBgwzi1TX
0katxcwmYUxMbXGssNrmrNvDDCSAx3TY028DERcWeI0h0MDwpLhPwuDofg7SPtAEUOzpcfLyb2HK
VxlaB1Rw6xQKrRzNC4bFTUULPOxofZExzYfpe1a3Q767jUebzoRJ36fxiWne5yMO5kGFoCvvqkN1
fYgomRjYuLtnHiIE8AVQWz/p0E5robJqjXUQtem0d/vkGwvgJjVhCAjedSoLwQqFVyxPDOeTX0b2
pumyB27zH3nHwJXRTosjWnXJJVPju8Pl4tgk8HVkFoXeey+B7ccsX4vytu/UlWU0B2n05642D5qm
7Es9OTvuhdXTwRracu2kc6JH+1XYuXHS9J+V8mmhFNxXGmNj02u+risAqX+0uvZduylrJ7yVU7ZF
IfpoWYIkjRHTZd+fPDv7oFuByNIIEe5HF2mrz8yzt7YGvlQkCStkFP+xIj+mDm+XjtaIovE7wqOQ
G7b4Ro5+qGxu2rpBe+nQGzcQRBNJOQsNMYGuHOvV0VFqhFHBVTA9d275jTJMw6MCtY+Pvv0YrfHY
YAkrvfJk/cBGtA2r4arxYML5lWcRTgruS6m0KI/OZSFpKSi+2ZJUpafD+1hPaEJLUoC8Kz6am1UB
62Klh+Qk2cGsABuDfiCfjmG4zYfpagdmjJUs5YOIjkVrndUaN4IT8pAAexB3KxoZz6Rcs/KkWzm4
P6IpejPC5Dp5VF7l74KZEkC8ddu8IavoTkUY/tKDYJvKmfOnhQCg5dWCJAYzppA22giut5bSRl93
GATqi8ny1VU0jPz5ZrpWPapwG5UE8mCCjrlVLAoUVtpioQ7dk9YPXyxZEJpo7aadgtJvo+Rmlspx
MIgkBIU8P23UNHjXlNZ3c6wxjvo6mjiOHCp3dgZ1kWfLDub/NdRTbHBK894LOIrOM3Ktuyo1b1sb
D2lvfRtkU1s9sISWK7aKUnwfzUeZBffEZgqBiGNjCABnHqL/SUfHZObiEz73tUIRh68/2+h4pBWe
dtCXVhQODgWhfpPxZQbWT3tosFMK57Gk4KJJlHcg+9/1TI4wxzICXloKV6Z1k+bwgRiAaiGls0gX
j6OpvVvFmUWwu8LSHeI+yffGxNXUUxSJaXY7ZXo1beuGMGJTFsMJ4Rr29Rb4DZVevaQwCKXnO9nB
Vtg1zGyZV1Wfipu+34mcIJNH0Vh2IT90etX0hcmDy3WzrxR/J7WyK/bU16Yofk9BfHMBUK5YZDAT
MOwXs8HmXJDNVwuzWTnwHIr4Gqt0DXvWiU3pbRoptT3YdH8kUnpnZe6OZUrge61+1QsQgIGVUmtM
fxWReFEdIHxGRKWGCRVOmqsaGzFOimln2+qXWoWAqvQNasN1jF3GYjIe0q0I0pWt6CRsYRv9sAgu
sFAoGgOFlBRpNISFsa83mpZt+6FfY0gwQNyCIdkqo7oRMtqJWGy7hGYrxqjUCTdJnG6RDpvZNuXb
JnyjCQaX0UR+JLJNp6fbtEkOxBD7uUlJfFyLCDW/RjOcvCVB2z21HDoeELtEjgq8RcpS7KhWpxMA
JZMHrKh81H+baNB8LLw7wySDNWv3nWNsBOGiIj0mk75D67rVymAXOd8Fa6cYDbSNLFqWw0EvCLE1
CNWLX/jZ51Twn076raqMwK7COyPjcSz5vQFPhYO9CzRjBz+HEVPfimHcShexbexsq6Tchqx9KzKc
dB5nwvWNctykpTzANt5nOHd7yhh5ot07frpmmNsIfQBONj+b3euNshcW8h3xXFDLHXl8BGjTKQof
wrSnzU9xp1VPMCS2peFshpQFr4z39BI2amkiGI03YXXt6YIEQ3JoVXBvk3YI5kID3oEQ9wbLvG3m
esgoBvQWKhpwPkDajSHfgawjjUSpwh62sR4fKlBIg10hEet3mtP6ZjJuldheF7BEogJGNBf4SCGq
oWrg1A/kRu1kDZzdUTfYm7Yj2guLtTIQMF8Ih6Iw3DmSd2Uj9+Azto2OoKJ0dyXBsErgbsD2VNZ0
8DQsmiRlJZRYnOQa52IzAUopdRuVsbNXOuJpE51/MSbDZC2QSFGextA8bUyVBVgG2DuMmavHm14M
6D3UJ5dky/n90lH8RyUGAFSsseYcMgXDczb6lZJd0sA5sIDblbaDt3p6Djt/tnJrxkltjf1swp1V
U70//3+cKNnTVNybyP2iztylVXkwgZqkLcL8ydqHhNOxQD/2TrYdRQysa10Y+r4F/lr2JSsGcQrN
/Jz25qms4v0MMIWt/qNkbaVx8UbquOssa2dn0mfOOEd7jXC9hbtJFdWPw+gqqNVCdyC8Wd270GZr
5ZD3jq9aP9J09NOKjFjFOqZ4PWXsHrh//UHdC6U5zvT/lL+OK5nWuavU+ClnTUvWbQtmneVg+ylG
XfBqb6IUZ9zNYf0pISYXfG6Gqm3ySdkgQccxpfiwHvhMvWY3GzaokU+W4EPv8HlD7qX7P29wUe6V
MqPR1aObneOokjaPDhWrLsKjonBHj+uTvocJb6JSN5BinIttEk3Z0kO9tEjyXKROwMwCxMSJc2ms
8XEQ/QdNIxw2ZSMvC9L+D9des7YLhKNVpuic4RQReVq9D8O+6ajyZ6j9F/pvS6fmNFnoPLoqcwBk
Q/WOcFThDygorWq1wlp3bO4mFrVVHDTasTGK6SqLk55/odvDVFZCN+7HID1a2fSNuXD8pFivPLiR
V/qaCgSBkDr8JtQADnmksNBph+8SKEYSShiF3jWaUwuSeTPq/FZ4TbC+Qo7+gJdeM9576lkFMHA2
+/CtHirjxaKsjVDZ9TU9JB3d7NTzEiew0H2XXRMp4zxR/NEKRVvRYZLvmTY+W+bU0LbK1GJrtxda
oYIk5TnTeQmKpvo6bZkw/lyyo0Npp1xDJK1mlP1Z8fT52Ywj9QhR2+Nx0VGRyaMdk025VRil/AVL
Q8xStGeA2iwky6IAJAnSgQl4GRdrRh948Br0goW568ApobQ/x1AhWOKR839cnddy48iyRb8IEXAF
80rvnVx3vyBaag289/j6u1Ccc/rGeUGQ1IyaIoFCVubeawPBnP9YCRGkwb+s7WT1pPrUgRqjVfXi
LVvwa6Gwv8GN0G4xI5osFQzxPVr2z9+V6CB3U7dcssXHeNAMHrUDBxzH6LA7hvEs1QkgG1ClpFEo
hB7855D17YilOBnij6RnE583qTRnxy9+CkNmbHeNDx3QNLpkvtnVDKvBtK0Ur3WWiRJQrHhJfe0b
u75mKnf95xsaO0rxoDl42vgdpIW4RBgvOwdr09yzCfYNYYYSDy4DF+QjeWjKBguOVQ/wIEDxLfqO
nDiinfe6W7XX5wczVM63sN+cltDb0VQiKhkO5p1dfXfWE38HjcQ7ysMwlt4xs8PfQwgZudFm+lE4
/1S/qDTzLsJCfCIPjckywezlIJ+Vs4CpyKyLied0JxG3khxToOvcerX/u0n00ljdn+SLYNR+lq6d
c7+GEK1NqsIwLDbZO/EvVfIf/fuWns+dVo1JdBv8jfyJfE+QSO8A+UL6GYx5bt1I1eEXtUPMbTNe
MNR+d45d7cbemCelKmp5kllQSLqqsrZm7JrEh5Vl8qiGoNvLZ5ZvfgVl2ePoawYMg0a5qmYmVmea
bxUfzi4MR/fUWeWflNTwrXwmD0IjC20lH2IpL1dqXoFeG7EGRIXxQWARWXyDvnWE391N/d5Xg35x
BaNWYEQkvMI+POV6UeK09KGG08aXr/Pe96qHVXCgba2N0XgNugoJKvp2+fnKT5pzk12sjhARdwM2
XkuvNqPnWiZ+dxMF0XzoTZ8ZRRMJlF7IYHANe80qKHVjEQ24FuSh7LEq6KhLV2lExIqmGawBXkkv
PJ2aaGUBeIF5VQnKmTp85LH/GmfBq9IEG1i3+q6jF75Ffov/spiZPvPiU8WIr+yOPhzp3FyoAOl3
8+9GodPtPbdj8OMOO1oM4VtF2D2LR317cmxjMVVYd2gPtXw4N6ai0caE/EXSG3986KGld6LPcP6m
Jy0cL0SA5RcM29si19JHNiEaKDpfwd2Q1yvDI53AaYGIz71cfYjMM9Mb42yqw5/ZgU/frH8NGoyo
FqX6ru3hCFS6TWO5kGflG3mY+oYBES18eHZjbfTbQmm9huwcFgx8VKS2Bu9eYDoI36OHpneHVpvG
Q2iknPZllqKfj9yD18XXkA37XsyGX2M+9KXPNjsq9WkhyIZYkVOD5XSubFw1g1WQ4/oeJv4RIw6w
qYeh9kxU6VOTaT9iIrjYR12mmGZLZDnBsNXmXF2CVJZI6uzjk5Bl6QmBPVXLnqPK6KupvfdatxbJ
lto4ICYOYb/NsOl27KxdE6YfLgJldebhGTpj2M6MkncjcC50mCprCs/YpMtzxkl+rrFdHeMGaUqd
q/mZnouxMmmoLlK3OJUBuDzw3ep21tGdinYTh41OawXJqR1wqZpG1dAj0odgjd/AxV6RpHzlyP8O
Vqk48x6//KpXrYH+wZYMICdG8O9U5j/lCD6FvJnoGjU+6Klqsq9JO/Cnp3xsWzUzs2NRF+5b6xQn
SzPcV5stkm9A1ddtQ901CCBXvQssyhV2vKq6xEBrajlbVdOaZTbgVY2aTv3Eu3Hj44rovaEMVuJb
COFw8uura9Z3XxXtAclWh5TIRC83P824RZ91WmQ2FZBa3MZ+sPfzO46KdTBWAWI0+Ad6adKXNKIX
bjeo7epGyZk51fbWWeV6bu8J4HTO4XzHNxSDhje1GYpoB6970viHGCqPjG2EQ7oy2B7NnS3OksT5
7dj591i79VZ+H22S5LsOXhatzSjYg1hsd1HNV6Ajb6k9lMnyWwy0iiHM3Jwao0+tb6jj51/nR8AQ
jSLozpyNpCyaeXHQVdweCB6S0/PLgoacHQhqAzTt9Zuhjw9+7Hh7IbNlrILQ6BEoxMIa5tn1VCJ3
xuR7lI9qt2EsyMBR17t+odYKgatVnJaHvDEOslyRh2Ie0/lp+GG285nthu5W75qXHIkZzv2MBmjp
WPcw9YyFSNtmlyH88pjLwPjLxr2tMkWU5YqZuLgxGWkkFINLSWPVOs1kpDpu7cSO0JYRmKuVVoxh
EkhlYVvfES5FLG3gtAQTxLlG6C3POZi9DyZsfHiF9jEOVXRVC3UDGhWyvm8QStz4o80WqdtJ4JWT
29ovonEWF1DXJSEudrAh6u80EOV5aFsddZVNhgiWXhSMjg77J/DCR2NSVzKjQL+Nu26Kd8Q0IH5N
b/IgQ5BmycJ8jrp6+JVoGloC4qS3WD/HS5mQTCEX4eeCqsYugKUEvYhcTwdgfYreI6vrq/F5PvfC
TbfkDuL51vt/IxGAE34rDY4ppVaNszsfECBmJ7tTultPzMlWLg1PDlthISxDbWLcxjTkz8nhhpR6
bt7ka2k66vvYZ2jplDeJPSAnjZhf+VApRHfWiAmvq/iiVYKUzRDLEkxy6+GaNpCCUGSHKhqsh+ch
DmCNu0GAptHklMlOS1L94mOdwk/rGh/+2AZMt3+UXBwvHSCJlIDjTZIg9RfMe9ZtBJwjpsu6mpDx
bbUxJpM5b/cy+ipmLr0bltnofqIJ81/UrA/vVpQjPwS+DmnMX7QpmX0LnxTwM6BA6zj2aExmSoPd
06JEPABZPlLcs3zNBTJ4HqLE2OWBeJXlWwCmmc04hTWggl3EMkL6w3iRX1sVJmjRLdqCbOvz6pDG
tXexDMO+YNebcaeBo/9IHdXYyRLGB9GjehH5KLSoripl5caMKsTZZtcHa0F4JBZwBhQdqaj/ebGi
w6Nvwy4GACJXLjG/UinkBAuMHXeZGd5EDClFgDSLkSDSlST3V8/Ke2Z4D56jHW3rVS5B8tCGlrsc
SgZg4agBjIOYsG8s3T5UihaQ2FrRjLNppNhphXQEz+ZrJb5w9DTrbprVGXOkDkQ/9dzF8VJG00KM
jRfGRNaimI1Re/nPyJ+QTZgiZzy0OrasRQkdjxtt6R20kNHbUBDf4yrqi0pa5FEPI/NmN9p3EDJC
2PXmnEzBFuOGhhiH/nCWfDZKG3CMjldvRaM/em3wtuaIoF6GEcFpavdsNSxn1aeRyvwwN/f0he6y
+AgFVqqO+Pl1UIqDjy/uV5wrZFXafXZPaXhsppHAC3VOYkaey1RiXr6avq82PtogPH9li2wJPs80
IuRxXH9cWXFSrlIKIFpPZfLeDjiHyyK3b7pAa6YPLrHyTmsBO4HHQnw9TNoAZov4DMcgvzSMFvbY
RK8IgcOLXB7MIviSX15Q0fptAtPfUIi6NyX+UcU5g0+LYrhJmiNT+XdgNuwg/PImdMW86XDaJ0Aq
M8t0pCUvEhkQNr/hTE+0YwkwBEQgfTirz+hyde+SsmdH2nHU+wQPV1gdM9V7NeZPG7jvsqDytkJf
u1lT8emz2zxZqptsjADlLicHxBwQTlwaHPKGfIqmjsJnnA2R1HfQ8+3WLAmggemz0XPtZkc4aZ/f
z1AhkE6t6g4oWd0ILYD1qrQEXoQA8fQG7WhmE0fTcRehKk/eCYsP3/pymkiS6t4ry4teAWHzn6uw
lHtsBBn5vLhJlLsffAXzWyV/LT0EUXHEAaFezClRVlqgeWdUlmAhSVlPnsTbHGeV5p/zro4Ydwjn
3Y/7OwqW6RFEYpX6wJxZNNpcfZGbYBLEHLo8qboUBRpF1EbjL0vVEhpzYXas2zkW3oxXttkn775J
flf+TnWr/TQwUGFSYVKmVDvXigW9fKc6DVb1phpuTiTDOO5whH0YZfphhO6qnYmRCgLMRRRNcMt9
Zuo1GoBnc8ApNe6eRn0P57VNLnC4MQibpZuwJNFCO/sZgXtDP9D0VvRklVIKg/RMN8RD7GqNq4Aw
9WCFhvzALU/0GEW6XxM6hJ2uweIG74rSj6xI+Sxrq+BgYL1NYBBcnKihVSbs2+A2Nrc4Dwt/7qmf
aWDi/ujTU9005kvz2iUDcSVpmd3sIlrGDaQa/WVo/Rz0X5mfu44lWP6PdWrDdZ2XxdQKADrofBVl
MKkXryQrOnE6NHqQH1a+rvxU1A5qif8jUDW+cA1fTgqOhzjl0NtbhaftA8fK+GsDD64XBy1jKpeN
iV+AFrBR7XvxS5oJ8UA9Yz3qPAXrNICNyOb7F4rWg+cQFgdj5ysvw/DNcWPnVkTmDlF0+BZp/VzV
UaJxE2S2F4h38JzzsFz8lM8ypzCggTo1SbT8UGhWuCwLem2umeF+QXTkE8j5/1ZaFSM8RuVhL8PV
3Gr6bEF7JcZ3ErSPvEV1NBRf5sy/pu6AocMw5dRN0GvYumINw8y9K0bAxvTp6ONTNQcjNjIZ/TMx
DnLh35fkhyAtbKMVw+J244tAebhcrbLeafzqlzu6xqMGjLF2mbGt5dNEz2q4p0z5ADq529BNPxLV
uZVpOZ65LsTrMLmf0RhX5zYugvUIeXprVQ5fHk6K44haeGc2EdlhnW8cRDe+IilJmVqzM8L7OmOE
QgbgfnKqw6FeW36GXWbq8m3VvVVDUpzAFxzhyVTbeG4HjeKLJYF7T4LjKfWV5BLOiPlB6S6V5u6E
SLUdd2+GfoLmuwiDVy8S6T1OjB+iLzyUvLa/VxV7/HAC5k4OU2dPH6ulmNuRntnoJ0TA4FaVbmdG
hr6YvBE1nBj5n6JdpTdrZjLo9INt33cJaVf1N2/YuWOgTLdlEOfrUCB5lQu4b+vqJxNaGy61BR2a
rjBSYBV0d6Kn5Z7FmSbjmManCZvQ1oga1Mp1McfX6vlGp/+2S3Ulpz9d16hFUM0CBA4PLIYloIg0
PFAKDbQMrpEgHzJysaW2KHasKjQ+0BvjRp0Lxc4JCT+o0QEzdvnOi26X1E13m+IUoHHLPIVtlb2s
lKTc633EZCcxLm0QHI2JGlueF5oFllhmTQG5XVeTIJmcdjZC5+DhB9+RFenbXPWyrc6Hh38PPA2E
6nCZ6uKfOh/zYzFl1W7ySPLRs/HdbIzknoGJ2WjQecDvmMfBJ2U5owFs+jq3Bw+cZOulqFsM824U
doweCrpdaJi/KSyqUzZV9Uk+UqyoY9Cg6ks74LSJCMPcurOtHNEtfmj1yv87aez6SLErlkExTRez
OZnKB5S9tTMV+lkWwpbdYcGjQ6vPmzZj3o46QxxBAqYfpNrZ9FbrlGfPpcMUfKg+9DlmJ/6HQxdh
kfk6s7RU/ZYNS6sudy3+XvrJJfPGhtDvngqn6RG6eBZfSS2UbT/Ahaj6KVoVISCgIVIIU0+M2jlg
4WkTt/wA2moc4HPdjAa4uQR/9zMkPNX0ClX74JC9jMvTQUJ06QGprzs19ZaZqEHT5C3Zhk3QLnv2
NfWm10kYkLsKI7fzzdSKCCVlHx2VNovYbjNZpDOKUphld4jjbs018t2O7pckwRs1kLFUpZCcbFLT
vPfcMeHiq3a0rbChhaC+1yrxu0AGh+CI0OTfAwHUIVMV/zPLCPLRob3dMvwqeBG6GHYk9UGY0sPO
GBitRInKVtbGbGLoNxSg8GHR7+IeF6Or1TDRoo47XJM8wsACHQxiX95vh7T6g1S/I3BKQyNdm962
9SG8i6pFW13BLohaHRoekYTtqlfyYOUyjFrqmVFdE9AgDDIIAXXcEwJU7nN6EUX12slRLhC9UlPB
sGBXdd7t/HY4NYo4MUKg7Da6h1/arxWicfh4zqmTcTdsjwVyTmtnll+xaQPJdHM8oayaGnL4AfVK
yl5WtQQcgk4fQHrcg35gTld1d2q/D9kzsPDd7sy+e3EQA/V8uzejcPpHrCvbidSWd4r4etUkPXtW
lzBXecAo60AeJHLZcoytmUTaq6A7dTDn8q3K8p1luvm6nDBvaHr4Qhp7uS8bXKjYlJrnNcDZw9qu
GtZS/kYjNkkYH/XvZ7tAH/IfSdhRRw/ZANh3ygAqIrPRG6t/z8rgVjDYPeh5DAuSMm/tRSqTjCLE
Wzjlx8ROfnf2DLgs03mS2Xr7UNRAs/TqETVNePMrzE/zFrQgdnLX0GFYKH0Fm9bBDlwqClNUi424
p/jhgX6DdtcaldeK6kz4m3qANbeUhV6XO83egvJfDZV4wduLYjM0FkObzSFh9aebkR9QYb+oO0I/
I8AVDFCL/lwbDu0h2xQ7aJ2MG9JqzWzE+wXE8jOg8tE0RiSun3+w2fxOuNUuxmkyDmM4GBc/Mm5m
E9aHWIucdWmyM4Dxhjh3Lnensj3RKjbeSk+xLlFyR3HcLgjSU27JRL+mUhDiagVWnqwgUF4nqPpi
ESbrWOKt0Zypw/qRvWipHq8Cuwt/xDabbICBzsFpcPqOIEADu8iXz2ZSkKIFFw7NKr0iBtojTHOn
JpG/d13m2UHXzi4OXBlTr30xXE1fNUXJz60vnK1fZv2eHLN1ExOfHahBdgOKg1QkxDXdaLimTe6r
Hqo9R8t/6VkaPp7/JkK8tZq7cFDh+x4DWBNX6u/4bUYl6nl2lpWyFifgIgdiYLpkFQ6IFxQVK6fc
3eRZ1awVQ3WY3tDLtEMFNR7bspV8WrfmNW7jP1YKqNOxFevcTHVzR0r5j7svV0rX5FTYSfOuS/I3
hCLsDeYHYGlQCPMDUNAETkynJjaUs5Yb7oQ8grFQE1iQ59gx+p/2PFaQl4Oflgn8hbkxZ+QZNovY
td+yVP2FHdb6g/4FSpRwXu2xFhtkkyPp9rSy5aECgw1T0u4XqYDdh1yh1T+mjIibCWTFI02GfetT
nQmv/yHPTi2ImTIR0r2Va3bc1BWl7Vg8n8IdpU9ZgMcm/xWGPYYdPp1XI/LWZotJPXb6D35nRJZs
Rb+f9fIQhNFvsimaJWEX2iaY9+bqnIBL4d8shCvyLbzNqb6YZsiemnQENwvOFXvSa2mEdNCs4U9U
6OKINDR4id2iJwgJhq2iPMI2qL5ghz2Urq++Rh70pNwu6xDASVaQug3dl7Gn1Wxca6JrMUwLQzTG
G4Nb9HKWymtKMwBu6lday74MSZZsV4iGnd+E737p9JN21Ez6E/IRHyGpLWH2WbIK0AFBEfJ3ZtzH
WYEFCwKQWophNYoUy39FLkbgS7RfcBuFkjNqASlfxSixshiH7NyCk923aECVs6jNacD2QvpqARti
DhKydgqY1+PYqBmYe0HzeaRznivmSwtGd11hR0XkqpQ0vPqHP18ghShJNkRUvovGAoulRiYcGbXG
0fSGdDdiF4CkzmzWYvsuL82iqLJZq+LioxPdCWYUPDJuwf2pgAyuWdaxNnSsa6p2/Ht2yUEJ4YDX
qnBCUJG5x+JkJpzmsMaX+MDCVVgURIuG0fDdW6w8cvdMregs2FuV2zbWso2KxWcVuC8AtYyv8BXB
kvjjYJYKSTEQemRtnViYLxZ8j6NeNHCj5x0xFOJ8g4rcxeOGmRu7BlJVOYMDx7TXouIb62f1qqra
klmSc5fPuN1MQBuA48mnU01bD4CVukYE1wHfpvkDjKi+Yx0RO2HRlvZF1JG9YxL6HLqtAZCKvNP/
3tvkI2bs2AHkgjgQKy07U7JHRUXZnNq+eL4kX48RUS2btiOPwVLs49+DFRco5Ovyg7I64A/mmfxh
q/4W009ZuKiZDx7dVSKcQqZ3kDtU/NHhsUIJKreqIPHwyFKnr3QozKfMS8tN3MXZS5F3NOM5Ecy9
oYXdUo68/h7CuF4lAeB/oVKvQeFdtKoe/ihKkAe1iik9bnTzOtS6wL8QfuH108hQF6CiDGPrNQ4p
qwoGQ3Ym83cNtDmA7RHo68BSrzE4xw+1d+o9AMUVcu0R3bQD7aoZqlsUDM21C29/X5EvTz1WqXzg
xkhnv1sZIXO0SmPLwUQEUbMhzJ3Vt+rGLFxz56LNWsWiARFhIwgw8PGs4PxAecwjiHJtr6VX7c4s
tea9UG5X86PKLtOr9RJnpn0mexYbX66vMozHKF5QHtMkM8+BAtwmsqzpV25RH/ui9g6GQq6avDVI
hQR5MzG3hCQt6d/YTbnT2Hnv3NCu7jiks82Q+tGKUw0RS+Q32ylx6Iu0PnVD4IFVmk/rKg/MlRVY
xoYuoXipTc6Z0vQ/3Td5qZhEkWgbVnIfnTqJ8UqW5ndHFMtcQESXd8zGYcKb2+DliBnBl9lHZ6V3
m7um5OU7q/0Ip3Mx1HQCTGGIl0LQzQPSA+TLUgWD+HwoGB92zkmPUwcYI5k8f5+GBfRY4gK0Jewl
QnXkJd6QVbOXqoOSv/oAQ+oCyqw61dFQnBD5Tz2J1hEIyZx4GJonPV96ECQa/dS2vsqNm+0O3W87
VynlG/cyGC3O8HmxaefFp7VQw3Z1wfjMs0CulhZeVZHbjDBF9MDDBUG0ydGs88wqPXCe/lEuVbX8
FfMhoQWIlw3OpPzByOQE86wafA8GyxO9hWbV5FnEr51viBmmSFZtrvTO8TC8iwz7mNO8O3qbMjvB
tlXlxgMmMI2gaEIPPgckk2K6zaypPcWCpk9iM52b6FpRWjCw1Dq2+XXdRpec2SXuTrzBsIEouwBN
BFfdS9nyBTUUbHSff9vgSTj9zJufpcknWM1BH+pY/EKlNByTSDRnr/Vow8VIyWgOkK1VqXMEZvPu
B7SS/O4SDXn6quoqQogQUjm7Pbj/QruGoRo9SpQibjre22hMdoQ/Mf4OdVRtbLvOuV1HB823yrXr
1/rV1LuPoI9wvKRdcW7T+MWyjQkN4COaBzn0EctrdkUc7fIn0wNA4X18aqbmMimHe02a6c9GR8wl
GjKfArmKCqP8beN4rwLdojtLyusQIY839BqneZG/ze3E3PaHV8aD3XKstU8UIuhF5EI1IBEaEK07
QN1K0mHK9oX6ClbjZO6jzvsmiDJ87jA9wnSA2KHK97m5SMWXTzbvTNgxz1PTAX6LGScoo4OJjGlo
ZiFfcJoo3JpT6fNWzJd/Cy7mZmk9Izrm/4zbbbPJKqbnIDiH83PBzzQ7vg/RVOx1wi4XXpIne3Nm
GMiedYHJmuDHOFzK1/T5Tx4nxp69JpyN7OArKYayQBmpoUuNhj5LbNVY6jaq2mcYndx4Uuun2KYK
Ze2qiON69P4PzacpAY4FYocN2r3U088kVyDktzS7PHSi3ZxCO00+NMM0bNbmvGua6kA/ykdJ0k5M
qzJ1VTJdOXW0LUKj2TWaxVWgiVDbdUijs6S4evN8RvZY+C8dpvARoVTQQD1m5Xp8SfPiRZ53OmD2
he/37SKZo7/YWO64Enp2WDzzgpZojwIIqhSB+J6Tb+NwelftKr+oRo27Jy8KxORxAo4sZqChMbaI
wMAuPKlnsbFjykeFgV/YM9wtySEW7tLC3DmZStXYiUte2tMDTcK60MczZONwCSel+Kjw9288M0Us
76WAE+xsJJAPuYY8hJamQbebjNXf1wKcyLY5ruSUgiBtmyVWneDJa55KTnjCgKmeFDocXhURxEbi
pvyBfOp6NEmoiaSCz4VczDqAh6MTBxydsIfmg8Mo6flIPrWM9CcIBXf793UvsOJlNCnJdmwwseNY
JrHRAvjQcBsyAUod4T6zCyCd4Kx1SbEcRfyL6NDmIq+s+ZkgMO9oG2Q3zjKocVZiWYXLiq8AsFWG
IIYLP/ln7FD+DhrkazOKLFh5AYLlCXdK2KHLtxiUnRjTlEe5bNdEzCw1UIR4YeY1sNP7Ny6pYucz
REV6yb+47bHZb6TwsC650regXsp1mZnVfdAOtReaS/mrvJjps1/HCBBt/2oPRIzwfYZj0r5jCiiO
Tubs5O7Ddl7MqCuI3xMvUIeNo7AT/2Y1bXBC8mwuisLsoAl5Ef41AssKA+FBXbUwauL4TxeBUAZw
I2DAwniexyChj0UFeEe/b2mrHwsN/2sA23wxCqKHoWVmdCA5ZLmrHTra6akzPOQyAojmEaF5DuF1
np3SY/LnGzHkhjD3N88Y4MoJiRDSUbMW7F4aumrNaxi74UkWrf4IRiFyteXglcVPxcUHU3BejChS
z4XRbf2gcMA4n329cl9lLpQZq/+084XckJSy96oOsbaZNbvIMuOt0EPn0di9GZ8nk1J2GIrirJtK
AeZCs38Nhf8B9fkqT2Klca9IhuLF0J+9IB5/OFmm76MJE2jv2+pP3tU7+p0/VejgcHd9BIqcG38P
SWT1+C9MotUCGsltOP4Yw+RbfpVWmdNXTcx6p4aedVWEmsD8K50D6G+xpHEwHpnB4EZcgaDI71le
zRwiDS9l3xKFRl1DZEf5qXtT9rvrX+kOap+Y5Nk8x1ZMjyiaLiINgNCyHbuQreLt5LWlGlgHnJok
LPlUzJU7ZLH76OlAZEhEWZhaH1yHlATORUeKzDHhlk12tL0NYIkvIGRxx0yKP/ODGsTEjdUkXNht
XO5qEo6XZAtNOPCI3svDcF+rvvLtfDlmhN6lV77n1wTKm4VlivAFLfMu5h5xNwFpzmm/c6wBKQ1e
xQUov8rWIKYhMs1/qPAycC3fPpigRXbzAnrjyyQcKElAG6xyK/ga7FT89LKMexyIAMgZ3fYZH1aL
9FpaGu7lhk/aKVrmR068CcsYHoyBo0oLWPN7zkxwxhiilP6se7MEye9hCTKpOaDjC4F6DDRs0gAl
vZKLQ9Tb7aFwS9xLgGVcnTdZioiI4bJ89/QGkQJeUmYh8bnmuruKwvMYixvfrAvtLsxtLF7zGDDR
NRtLeMDlZEZ7dlLOBTOduhJKnD06XIztrDeQN1fZ1yggGK018EN8/Uq1n8z+rpD50z53MxCdyiRS
f3m6oVxrxbgqWuyudadiJsfOLMnH7neRjplOP6TJfvepmDN/VJE/WB/0ZxVuA404aZYgQ8774xfR
u48z5RAY9AgpwZo7MsRsvvin32QkZYvUZPQWht4/ASbmF2+YZxQWt2Qp42FfIQXSEz64s6oMWPBq
ss9G1H60vI2P3HHHdW/BqpPZ1NTLeEC4+5giX5IsYb16dL1vz+2S2UXjzWHO7COBGs0FfFJrO/mM
Zp3AMNZkgrEI5R6CoxzGYqNhl/ULRkiKprvXdlpGLlurkjVs0Tvd+NE1frGFtIo3vhn0pbwNkaga
Mcv/z0HepGxkZGpQn5WSFq3SBv1GU2CHLXTHd4/PJRzGUPgUBsMTxjc3gtGPS/88DiFZcT7JMrJd
AUAM0biBlWRuXsipGWLQX25ciO1TZWyl+d5VgABrAVgWJoDx1grDAM2C+acb2+aQknC6cAHjFYxj
yBsxQ7HxcooamtbtDe4QVlMGZZfn6QzCINxOMcqmLHLEe9WjtbPVYNzJTU/Kqr/IW2zaGSkaOWm0
7zgw4mUQklUdK+TkIMElIYhcLG2uOMoGmJuF2nvOvGVHCsVplZWRtoycut2zbbAWrqNCzM5cLJ3+
/blN4C2Rr0fH/4a+xb8Fv+XKGlXxnK/M/NZGYXLrp8BbJTPZrEsn+4B8jYVPQSlgdfjRKqnoKlPg
zhO5rgvVpWVvW6J+4CN1rh6JGwaaqc6kzccYdCLdtmBG4AAYgaEUGW+kINwCdrvwI2ySTdJ+xk/Z
oOOQeNFxkl8HRmdzmxNS8pSCd2W3VtS82VRTrT6i+c9lrp1W6JOZg8b2SS9XpYPzFHvGUTRlfCIE
fA+w1dsJzfhqpqDEkjfg7aYD0J3UgD3awwniWxFqFWETAaZYknKMIndO0dgmZy9sVPbgcfErJDEj
cTKySIP+l/wzZyP/lQSdTdyU4/L53TIOMYsJmXXQ0Qqe21fNyN7bKUir8ELnh9uY6Y9IzXa2SV5U
6bXq6vkJPdXfppuAH3MUjIpmi8xPoRc1SF2OnlVLOUzS54mSfPQ/T92Gd05g6S8AkaB+HBFhq9CN
bC1neElAfpJt0q36q5BW5pBcsiYJ6+7L88C2kTw/vQTe4SicBnynShiIq24R6zwX/FZMHFnnjlhd
Mq9Yp0A3VkLDfW3PhyJqP+qyxB5uEG6NXyE7MKRZ0kbEJ4CP41mi/c8NeSgAVazbRq02tpa02y4L
xf75iTzvEkNNLTF/jtQK91ZUyREv+llRhvjVH8MHsOvxo++Lr5RpsBt0L/k8kih7b3bnEjZjYsGT
8iCw6vbNm/AvQ6ohLXiWDPmm52MkTX7+j/uDKXa8LYljy6K2elaL0+zQ6g0L4ZBxk5JiFfkJ/B5M
OL2btMtiEiZa44fcAEduubMF7AzYE9cYzP3VbIS7zIgwYAxR3nUvik7k7xGLHBY5cTQAG2oTi4os
+zSDxFqA9wCjpDdG0TEkF071qcdlDga1ZTJnuvUqn+KJYqy1Ob0UB2VFte+nJN12AgeX7YAhTnRk
xvMASrcQmFoG1WuUGwquNyA6oIkJB8vNB5Tk5jK29AZqareMiLgoTjEKqzGQ3dlH82zVF76zFmpH
/UZo32kUNZkRxW+l8NKHZ6ri1M9s8p557r+9s7BiCNQWEwiUMiQCl7VrKTXaZurZW9YlYz8MfG2T
nYkXbB3uKk2MfrNUnIEM50GkXxHZ2BXo0iav1YuBoxyknE/HTKnKZiX7krAL1h53JYbViL4XsjHZ
TWcHdUB8psuIaqp00en3Cdv3WfnJIG5Jp3ydddx/tbJ45KWhn0sr+UmsTfGTORqKHgv1X12jH40T
ilfbaR5sf9Vf7nRG6z7LtgDfyvuoFbX1g0UuTvqv3MO362dt8ZEONVe1lrm7ONO843PlQrD4I4yn
m6VQetHuACulK8emhSkN/ABl2pBuBwpN62D0ZIewT5U2nq7DjDOMerrsYlbwTW0wYTdzVScyFc8A
g9t/bKU9u6IZ7ySOEuo3Bm9BP2oH9O3xOVNm34dWgdqcW+xlZ5nsL4afZjbgP3dz2nApuuXFBNEc
fZoAmW3F9brHErW05otasYZxO9FdwTTN07hOT4CRcaGDpzkNGOaXJrNKBstMIy1QmzfVgyBAZDe/
c955tPM99YddTcSi2g6Mm5KgzHYKv5hRAhD570ugmo49fE1UblVKPojX078qiUwld2v/3H8EkISi
jilwYkNZljOFaEKDwKQtM2mtF52LII4BcA2BJAOzh/GvUCrn9H9cnddy48iyRb8IEfDmld7KUf4F
0S11F7z3X38XCn2ObpyHYZDsnhmJBKqyMvdeuw7Cvx4L/PPkk6lWgSPOUbs/53FyomQQJ3n3R/1M
DemIFNAq57lGW3xabhBEPSjtOXaBATxNeeI8y4YITAqC2cJbH7BWaiS7EGlX0z23VBj4Q9jvp8YM
HxRH9e+XqfVgRtZBWiQmaj4ghqZJEI/KXDJTxc5WqmhpD7hzj+B/GgUcQx6XfmVgOO4RGcK9OfX+
o3zg7zv7khAoMMM99jQ5V+u47lfS0se9E65SwDcnL/0rB8l1x/ZcYQ8vO66XPmtOQOCZLg19tS3n
5TMOtVug5vHBjaIM7mg9gicdj7LcMPEkwNlFielHxORkHutAxjE7oYoCL9dXy5YsW/rygSutJD+a
olCWGxYpZ9yUTNqWzvag9A+dgNqFJdnqZyOCikodh/6wlba7dcfRj/FL+5tw6FeVxOfJjLtLMqQ1
+aP9HrLiapH+2Bk7cYdHfywIwYRi8MqUDq/TPDvEq2YAJMuZ7MzzRDE5zapW8XzhAnvPAru79iWy
WyUnddisFUoQwNoAB4ZxQDYeBlt1/s7kQx1Ta9JLh4wzX+++YoQPwGkDOmFMrQBEMXbyjWiVzCdP
rVOKi+IfWaKcE0ZQ5ySfyQdPG/691DwFJvn8p/K9IifQ1ylqb5NVQYLlHYb1aelVOR1oX1PNSMma
byxkZJi7MzzNxHPap6gIzlNh4vfomXdGDYIdY3S0fa25EeRsFFbLDMhKE6T1jgZlJ1K/8B4uhwQl
Scq7LGkucm1LnA1iOJJTdJJRs4byr/OhD4YxuuXlaRNxqGhgzWy6QDlYLSChnwfoNBzQVawpRtqV
bC8O/kROIoPhfsLjZzkQWviJwKQ91k1CtK9vaRu4OkO+z5yjpT97ejf+ZnWMRMROQEeOI5dGSpyn
xrvcaaKrQzLJhuJ1/G30G7sefgm21oNUVPyMtSYHaUjoIff3G8DNqsd9jVare6uJ1JjQrT3VlJ23
KkgJmI28w1J/2uQMYZrvxFVqYo28vuWCPT2ePXkpAIblgEHQEa6DWUTrCUfZli3cjV5vHyu9xx+n
cqLxchSxPs3C1dQZ0b4AZi9Hsp3JN9LGpHZNeURrlp71dtJ1cQ5NzFvy2TC/HGmnHgLPOMj38f77
xHWy+ZNRbmh7lFI9TRDoL0Wu1xdZwucpPWw7qzdLbRvlU0moDsZ4/g0HD573H0vw3N7W0qOSdtvC
TWOknPTTZHstMxk4RBP2Pr4danforGBI0DhHuf253B2Jh52UnAR5c8nbLDINMpyTkFEJH/mBIp3m
Np2cdRb3xoUK+ZqGdsWUdKATR46fdbWjdw0JB+ZttMMCHqwLIPrnDKaDgkx8qzuGY/UHc8O4kyZb
rA6AHebioTPyaC3n70VoefcheR4Ms/V4rRbWDcJ8iKMWramMLWmg7VzImb+jx9UKgDdgtxGnKgeV
Y/M27pAH6eSAY9rjDEK3iBw5cE2yZ2e7yW/sVsXRZA6yJ96JGaqctNQOwYWGP6yGpB/fWZPfPJeJ
ZqJMZMElpNioXWpvJifgt9ZmddSyD6Cfvkmjsdx28IZSdFOQ2AbJu3LCKOeN/mh1hGtUPWN1WOh2
pVWPRai/YiSPj/VU6sd+wLAmRJ3dy5YMQrGS6n28GuDkPg0TlZWSucGtY4q4iyqrA4EwazvSAaOr
U3fPqQcY3jM5BXZ1+SAsoir5buqr7wYk5MQlDKXYybcoguq1pXQ5EeaAOQmERaCH5QSqXusO43tE
Puf8zaxYnhkVti7BmXVAuKfWHeukGz+FHnx5kZdejCxe2sY/nWGr6Wiq2X5JFCueLQ7cE+zvZ4Rh
h3LogisMK2T/THDX1ZAVb0A8AVfi+tkPDqReHFGoulQTHwh8JreeSFOPI/b73D0KpSweYnOAj53h
yfeqZkLtg9/q3/GXRsBOUbVuP1lo4Kg+mAy61SpLo+Y5S/WNFmnFCZ9H+pAnHM+XGm5MJ75ERpuZ
4ZV7ezSLjV/Hv3ICb+EAKumDaRt8a2FDoegq5AvXVOMOaIEnC54EBQmtCnkjmVFebgYjIyYNA8Rz
k9YEpDOYAeNBC0OU/XdpgIOQvcBCtd/LiFMQCoEp26EbXCvQCy61hoxX6G23s2yUHvJl3mgmYqho
1YSU9nIoOyW58zjn0ctzODofzJK6dif3+SmG48zQFN0CJ3eNoIhk1sk2QTpsWHUhjiEdITyi2zVl
C8mhtEikrkV0MWc9X2rW7UGbGOltNLGRorq+tFr8ArlxqccBYYA5Dg+hXhAFlH0qnpIfynnVgTHo
XKUQOJiXI6WFgYi/85d837vAG6pg3KIbtLEMzK5/zgLJOnOtk5GiTJIfKEliNR7l6mAix/lXYY/i
pgvQ2EGCn7MMRuU6hg1CpIa00KvjDA5cppqTA7z9bUGy2kXOz+U4vczHZu1w1gCzyaiydoFOI2Xs
jnphYkC0EgtMlwaSa/7R5XhQrqSxU7+pmfNsB2F9UdM2YLiRYzT3hmaX2/bwlI9qQa6YKD4Gy/j3
bHlvMINdoOsWoN1pPGcUVU7k4TBDMMJE6ZObXmyAXjrnfkA8I1TxvhR2Q57Vc/bbsAnYKi5kIXTb
MGD+UM9jCZeMln3EYrceIH/SbZu1bbmXGmvZsXA7MVHUBAIVnv9GTlTy0qHJd8zUfce1AoDFAoPc
V7VxtUj9W2llKm6zHBqaXPELnk9wz5hEfRX4htFC6kgch/LZjSM86gVQGBqM58ZjTAcoe+XnhHt5
M5CgCyr/xPe3V2jSXxWaEIAxGhAtBaLF/z4UofvvpUCfs0PyoG9U+sqEqBGJ1Dkw8OSGorX+sKVh
mK097GfbMoaUhd98cg6OQCspDTMuIE4WAQfcbmU/4ZetUvUm5xaRwHSPemTTapBh58zEa523jrqh
xz2HkZsYvYw2uE268FaLKb7W0VAOI821yABQm7o3hL89XdeQgir1sDX2ldNeoZYPTmTslYTUtSTr
5lEADL99iUdoPc5Cs770vIXbkVfVDcM9YWtFySF7Zg5w9oif0gGxERIHb+rBctLakg/1bB4edRu7
wOzGpV9b4sZtxHZpDVHDnsCaUwgPkYVjxUBmK1+6Vj0eXo0QpaaUqyNJW5UmqI7lLOEEfbV3Obby
LfX5uWyzT6+0r3IL7jrvN+Jx69hwLMLaGe/4XNEVDkGP2oCYI1kYyXpIPnNS9vV+cLuVUTerRv9w
6ex/erSytqPSWsdWTclzCUELkrhS7bhp6PV4QNgmfI4IdiGejP2b3HDlhewETrolQyZcxYRIMtPU
zV+Fy6E0mh57Qz9z2kifi3FyLpaTftlVE1yZiQfb0rVgRhpNBwA6WTM6EoREdixK+Yyy8QmjrVBI
WQyS5/s8K+rfiuLSsppfVW6JIj6J2l0LyhM7v8/BZXaPs5Zt88I6SuUD85Lw1aBZtRYK3O7aRVfJ
CeI8kRCzdIYSXmG31WH5HRZYCB1Am+wO0nzciiSWue0a265717R/ZI9QPuSWuEYkrqEpLNJjrobF
OeqmCkRG90sWjZ5t1Oeit758bsL1UoKy/jKkxpmyJpDZvqP9vyUZcfaRihxsBTeYfPbzoGMXJxkJ
a5OSjcZDAz1sTSaguwtnYXCtMbDHgTvQ7PpPWWlNjf5iTJyCh7+9n42PCtyYQ+iqpC7V2ZvadbBD
OR9fDAsAzJRq+bkJnZe+6vRTkhLd7uucbpD+fmA64pSpat9BQEc8rBlTGASRHR2i459wVB2Vmc6J
fZsUjjKkBQeEYSXiiS9knrYIlRasdO3YDog1pgXqUzfm+YPrmWv5KqXTdPE1vTjIdcfOaIObJUAl
fMl3fOD7qSz0o2xCDUb1jxYgX7an5drQ0LhJu2hJwMKmGelADSO38rbz2mQjXAvjaBiUZDArxQfh
DubGY2c8dimRxMLDvLPsM6jhX3/O+kT85OUqNMvvDqnZvjIwpKW6+FPOzlb5EESDepIDSKz2SJMg
aEaV8jIkXbBrdWCwjTVse612H1VEwXRFiuSfcDlXlZXi2d5HYYa0esLC/+gd9ajlNTi8OrxU0OJf
2uHXMr1TESHkk938rYGPqx5ta6UolCuRPMiVtdG+r8NXWchBGg8ODplMq7K3PRz78aEyEayWtK5g
WMByS9O17NyxetKgmkO1OaN7PWtzq5IkmKUClELELpa2yVbt0VDOo3trPmVIkso0wA2cTLAHTYzW
UJgxkgR5t5Xu1tS8jzDuCzi9vbYdhmrY92jPrsJPvStR00wqwT05pV5iuKnEOUEIwqEcPYrQ0/4o
3RosmmScGDQeDEoQr0/fq74wXpyyOCpCt99Cx7kI37C+sTNfsroll0l3Np2Iqs2QvkGd3pj4yK7q
/DMFDogVK3YZOs0vY7WbNU8bOZT0mgYpH/bKi6tMDdyJZDzSf7dKO3+pDCZ8dd8+6CSS4Ruz3aUp
08SojkKNrhqyVSg6/5lPy+64HFLRE94GgXoklqsAJa6BEVC8Yr+cIWydKy0kXf1Q6rqB+m22ZXPk
WUmTK/EWOskrfLJpgDD+32CCtgX+uTh76Eyv2gYWWZvLJZ/n0x7lKByfWYQWWkZ2Z1fMpUePmMW5
/csezK+bY1rqq3sIgqB0iIO7S9SiOTizojg9C8OBrzwLi+1YYQcNMcr4szrEIlue1JKRjnbSu/oW
GCklZ6Wjv+1K5jeTAYE18IDckbBUdhyHoRsMAIpNvbIvWtWcNNpPBylX/lEvx6VKX8Y1QzZJIxJ8
1r67WT4ape8RWTsRmfJB3569otF2Sxlkj2BSmEolh9yaA5KGMcNF5zXKjVKmXv+/WS7J2aTx0WRB
VyzO+qCZ9/KhtEYU3xrMdvmyw9uV2nZxGSWJhCqPPI3IefOnArtzg3j0kJkPhaqb+5+GhHxWYJFb
aSOaMtnplTMDlRNQOfD/k3LMgbPNdqn4FFuN1j9/L4lhXfhOepTXShDzo9caETAVGJ3aR/ZtGnH8
XCr2pgmpMWs2eWh3NMdVOnFv8lncdBWeQgKM+tkQPqoaSkfHMB7kg9GBak0y37feQy0RGyWxE6aH
xRs+dVA3phYFly5sgksfm38TkFjapk3U6qzia1h71FuPZFgaz3Ls4Zboc1hKzqWb5LvcyvRz1MwR
DfTjaJXob1YQNC9xHHJkGUL9Oa6H53bWINKG6rax6DnGEEIfrF0FGF9ei/LsloHnrtPYhUDuIrzV
CvE0+8HvGP+lz1H2lNWg1zPd7957A6XoCHlreSbfo1Pbrfr5veWZGm96DXwxbNeI9NjLMkVF1ErU
Jh0yDtGRzzFE7wi+D/1r1VnmitwyMswV0V7qwX2uIf0cGz3QII3/x2krn1kEtVJWApTVSV8SQdvd
asJRH6ywXF7ZRlauOSmNIzIX9jrEHzF4Utk5rGps46OOBEcegcqG+4YRir+R16k55pSd89+55NqQ
KQkydeXOi0pwmA0KIYTjf9TGyV5rVNWckdqRaej4R8tKuFuze7z1YXI0E5V92WF8hOcR0Qqaik0R
T2+Th54dgVzxpAbII4KImFKHbgdTV5TSTIXFrhpQtzmGYH42LxFObXw28vJg1wcXN0EqXoWNqHEi
ULVVpBAYNQNBKQGMBIIluY/XhpmdMtD9kHmnPD1gvMNKyxZsAsg5GmZqOwsWBcsXbBRDf296q2B2
PtO5IVHyF0fKGZakg+4Oxmn5WETLpIAKeNylJWxCrSn13STM0l1FlmndVcUXfqCQSUwdPhTzs9oj
WMJOV5bQ9J0c4YxAYlazDu5iaL6xaSIEF3/LqkP+aJXEp84HW/SOhNGoasatPMG6jpxun6Tkx9Yh
SP4fqlylDA5+C5yG5G0y9RDHbs4ZrsYoPmfIVmkct/xU9fSbuSsdpSoY3mOiEYIhOi4rwEJm0HGQ
U9RCPdOwee/CFgAmU74XtrBxkxeNctcNmrWPHXfLNjnztlDKyoc0wi9Sw3E/mtV7nXPiM+dmlyts
8oPlEZE6h5NJUBDCnY+fM4evIpJwnYxuutH/O2kI4iBfT3Hg7ItSxxhbWibk7nJgctO+BIb2oUTO
8GD39jdr2Io/Hm4cCxnOBYTC1ES3CEUMN1VM5olwiqeCvsW5c7pHOYwt5zwp+Swu98wGcEZhN+9c
FZFfoJzlrDocrWAdkVa0dDPIYT3kUW/BQwHG1Gc1BUc/wVOPS6hhzIxndZZutM1VvvLIFkQbPauY
MH0a697LMthgDuXrfOLLGpfwCjHumMs+9KNTfISmsMlOIjjJMlknpeZZaB1MJGLm4jQmvUQOW1zH
8y664V6AweSftmqSzSNAT5emDm6d/uZRzHBMW63edBsb9UJZjJRP2bmr6emDtVLWstDWRyt6yFv6
DX17l7VB/V3o9Z3KgO1dcxHoutFaTioLNS4OJVM99ln6wUOkDRt/VutHTmiutMy4loagNWOaUQGI
Vq/vjdQ9DK7FkU9E34vyBAwXzIGoPi1ye6/8aknfvBuqY6goweWHtQYWp79wC3l7bxpu1Lk10XyE
qudWznCp1vDZ6UJQnEKqGTWHvHHe+nk/1i9j6JU7mkXD1tKJuFVom29cJJTfRaPGRya8/UGLkrdc
TPZTSNLQVm8TpF/UDz63G6VtrfvuBz1XuLtd6H7g40X+VVGejtGtjvtprzXAdXWG20Bm3GM+oTjQ
IvXMMB/UfDs0T7ITHMEBY/60DpnvXCcXlEDoUPwqNl9CkVAbOtoMj3eG1yyAfDMjUVqt6JjnwgHF
4CBwnzXTreNLfgg0e0tow3QLfN4qZhGQmDCfAwaq2G6r8CJYzw//86wfSBHoi5k01gQq40Y8VS1m
9HMUEFac2DTaarVzLnOJXpd2+5dp755WIilwWA135uDgqQTl96bqSG9KPBBfvefujChUPp0sGiHi
cDV7I/3kNudQNbaAWWzNNk89VqYVSqfyvrVUa132Oenrcqw8qSZGxFmp02h0gAI/tg6yZRAMznOB
em/d6VV7nCy7vzqA5PrG/W1k9PW470zh+ZsYZvY5qODQFgoOvNJHYa+mryQtvNe9c+d2w5c8P7Q5
+dZpNs5yQopeRBYzg7tiuMrtd5eM8Mj/u2y1NhcXaRXl2tVIxmgiv7jVVVevIwX9uoJcXQ7+8Eek
x975bWGrJbJEN0+ipAvs6JkF/NM2wM2AopDDy5RdnoHLGQP5k0vBtUhSoGRZaLabbq8EMKcKr1A3
ou/LD5OahaHEi+om1VkumWiUImLV3G4b/PIcdNyyiR+DUNkWAWJYfEbMSkzlShi8H69HmgO7LmrK
jYGA/0kzjQbdeq69ZGOLVBzpMfy4Quikh0eDeW9WNK2zzopXcZ9gOqD/jEGDJlaV3LgkrCPe4Pph
3JAw4wFvAGed4PZnXurtgYUv3EYh4Cpwp75XY2xg0g6xJrGtIrPrXntjMh7c1oCmkcfYd/h3lqqX
lDlSCvnV5MvWLbsTkrOzYoY+Rnj7Qy6fsm1hzClJZbmfgHxjwIPW6ZecEwxTL3YNkYMr07SP8VgQ
RKF59ADn9p8saC2H02FLM0nOy1JN+x683Nq1vnsnFcRhPr5j9HAegxBv7gxX6MaG80cwLvN5KKuI
bNLmpY3F3N8OteWz7yrtXxEadvCNRTq85Rd5XQBSvy9cJ9s42LKfdaV6CkT3J46sGSJJLUYx1IB5
SL9oBbfD55T2IIH/pr2/a+zWYS3P76qAhCA6PCuvjsExtFoJCX5eVFvPvvV6/mjJOgzCAjFKwbzq
w34JM/+O6WyIp8DAKBM68T4xlYN7m5xYAcw+1N9D2WNpaTRmtnlsxCCjlBera5/DRPePbtMCA7Mi
mNmyzjBjztScNdC9U9egCtau8kFra58ucEJ4aCym74L/3tVMnP4YtOJ7bEeLBDuO34YY0y/Q51aV
EncQMkHRcGQAIxUIkN00O1SG/gcxU3v38758ibn3JVNiYCKzdEo+mPH0Ouamsrzl242xLhryqUSf
JSRaZ8nOFA1d8l6xwj0wAFT/dDwDJwfiTsEhR2zBL2LvT2no0suSlR9VvXUxY4tGKWRGkb8bJIDt
535bb1sNKHNz5srxrAcHcaT4xGyN+YxADDQyVdPhag0hU2Ttbz2NuWxyTRz0cXxfzr1y085NI98I
Mb7lulP+JuNRFj1aYRIfMY0w0OdDfR0A17BrgF5kh+g7Lr9mMen/HN6iyPF3dZ1dy2koznbmnDGo
H7sWCKSm0CSCF8AUrVOIXuxZ5rHc0eOoyiTfeEXwhLq/uqpz491Es6XFNE46VxgsMzr5AJn93cTD
B3sHdhkPtq686VQrnK4auS5QmNHAST8stKwYTR5f/ax99wA3xd7fmvHbPNVpnjzIJyjSg4PhRsoc
MhM9K2X4oAbVgK2tRjqgKuOlI7VzJSuOrkN7CyqODlVL1Ys/LD0ybsvXdLu1XaZr6sb2aD9NJbWH
OirWPnLS8YIUa2PDTbhDQfLKSROxrJiDMjn8IpzC1nGA1FauVZuyuK2tD7Ps+3mZJ1LCUWmfSwej
2uvNXa5iYm800sNZ2G4IxBmLFSldyhmr4GJ9XnG8f0ctihG/ux/JfiKODIwsODx3S4DOcMs7bxms
YVQ4RgR0HvGehxuodvasaMmhi6CUnUwFw/XIRMTyxF1H6/BolBV7a+9oB3zl4rDIfWlaHdqRXD25
RYUTp0ANKOshgaULMzVOntpsejRaHaNfgqkvyvR7ne74mVExvhSLRLFYs3/XoR7ioGPnkoO43lf1
c2Mm574yt4uiqS/o4HShNdxlWmVvfBt1bEE8hyzwwspdl/bQvPpJctKDwtl7fTFuZIHO+XPdG1jQ
ub6+XW24ZpkxfdP2zX/XwvjbMHg7yykGkg7jVAx2vlKIBlvVYf/ltTPjRi8eS9r1Vyk49ME2I6do
hodII8ldDgCGDDCRhmByYxqwVYMmP/hcgdL84mL8OMEmgN5h2D147sjYiflZpnIPS8l4gsZ23XqO
dxisJHzMbDpZ86EJZfezZCVVjC8yK0vO4OWslRqHJsFOVnIMK7M4JIVD7E9FlOrSoKHMWOeaSQBO
rqY7ueeOEYptPDwmhAChsiBF9kat8Z66IcIBkQLLJLz6gb0nwJ+tdifpx0LliM4shCJvus4ejnHw
u4vUCdV7X+9Hv2Pxd/T2D2vCvVPkiMWCLNumCiTOn0UA6Smyl2nyNzlmnq1LMsYhNCDFY0kYP0d6
b6aF5whthr6NuVqvmVcVK6uj5c11Gh3VzmhWPuK2g469iJnSjMHtEZeXFM/U5gGnCgBDUj6X26I+
L0LYEc182xA+RvPIfKo5gnBCbD6nkTVhrfpIzysI/3uuVs40SkDjA+XOJZkDAANy4y52mTDBGMjq
ml8ZPqwq2yHdHjPRQ27Uwe+x6dwVVrLm5OXTdXGmi/QT0AV+WjKN/kmzq1i/TyuyCAdnPOkxIXCG
FEwp/VDelMjQUeNV7cOC1pW9Cw1ReYWXeW90aUtTX0tu2Lkf80wje6nSb63ZUAzN1okeyHI082w4
r6jcuTm/i3w5P8hnLZiqbaigsQsyLX5UMsNd8RtE32nzW6/L4MzmgaCiqOjkJH58caq2wr4xK7qI
x3m10AtvQ0MVy8drZGK9fLql5w93wr8rO8YTUV70gMMRqmjdgFoxj16yQAWXAfFGEx2aknkcIYmT
aA4pPgVZRLNhvwoYP4fF4CxaSGbB+anLmnf5XWpaOYdBI3xcOdz/B8HujOeBM9XkTna/iRB8c7nh
hGZfXC/vmegRK6Qo9zYQDQmIT460Wf1dVxTBc58Y6Wr0oz9k5IXPXavSfVYR7m9LEXwuxz8ifP0t
/62Dmcca/iNmxJ3ocfTI05ViX7C2gNjsieVxOu70daSW+6Ihba+2dP9MGyZ7BrpKtLqPBTELo0vQ
kmGmY91lmFKOZ2IY7tFTTUyhwGH/c1W3RLROhWecaFfgMTZp77tN/E9HHGvxvp5nmwKn2sYi/mst
22VLzww6FwAQxsg6HsJWEemqqaKGoEEelCj1L4j4DvasNZNvTdH0DRRBQ5oV38vtjGlr9CBfJZBk
l7EbKp9+mWsWQjB4niMwpNGjzJmGZsmYcxtgHbRauqlR7atPcpyk2uKPESjhofJz+y5JhY7hi180
tbub5yA217tXNza8O6mNZUnw7pOufysK3LaYfL3Vomeje2RdauXi+8W0CKr/teS9qT3nqCXoUU7J
V1Noe0ZfyVUZ/PbSddbTQLrKHxNKjt90z9zhyCTK7gNyUbafeghdQZztlWpgU+DbXem9Hj+OhT2S
pWUf5PYqH/owQlFT4PqM819jo1UrWUYgOEJ1KfXUEVeZFKWqCXZ48nbdfl01aO+k3IHvkPkppd8q
CDUoYnOTUz7IL1HT6AEWqlaSF4efugs1gDOSo5C0aOIkUFc+6IOHHT3KP3ozhrk6S2scRBSEWowU
BJgvFDXF6hSFcP+VMNwNGd0hadiFUkfOiTyKO2pUbujRhfF4WiZttIiJi0FmnUMEWoQgQZPgHQY0
z6lqRm/PWHL54BBvBcWcdmBXNH/FTPqJgkghoW0cd95M+smn5iswNlZu1Tg7EO9bAI23DnshyDU3
2LolHaG0AecBM5EftPKcS2iRPdcUGUd5EYe/p3p6KfcirpNfeVt/MYQofk1+cdd6f6S2pG/C5Gym
4Qwa9LRL5AjOM4qHiXgR+BRjtjHwqJyFklpX5UVKFOSDlLQQeIq41SH6Lgevu4lG4T7SrMdqTM43
ljD2dlTRN6IqJ3aKkds99875kISkXKsXslXM1zIRX70t7o3QbS4qbexjOA3fUm4uz2sBcWkrHS3D
UYpGaiO3MdW03aaCVS/1SwgW/H0EVGkVOiL6LQiaRdI7Q2zgjJUJ0gir3cQ2SZaGMl36KDYeRKdO
GHHSL5SK1jkX6VW6Oqb0STaQY8Z6qv/G4jru68ZUL5rDrlgYabb0MTWfpJrYoicu+wMemhnkA7Re
qVRBUbH21pB+NrLaN+JC3ed72vnjTdcdcGih89Sm3aEtPPGklZp/6tsghYaUh1vDGysuLiJA0p5T
nBj7X4j9wcwo5a8hFueoL0ErzBP7fLQ04iCp8GXRlNGtXaGibxBPERe16Mr0wn2ScxnTxHgDIYjh
rFWsNNTeF9FOCV7wWZFT46zIYtO8FHRK9m5U4lSRgxShNme96ejxgskgIyoJD1lf2mtaRhpxZYN1
GibyyDA7ABtIWbbKEeE9Cro5CGiMHieGbDi9a+dYz0EbpYe5fSWfijloJu1MOjkp8UQrNY1+s7HQ
6yG2qPJJFWJpUF5Ns+Xo3tNblC9Dl0/YIUrRnmtxKga04xf5CyJ0+k78Mdp2qL0W65050+WWjijZ
1d2mt4i5ctTx3vfN+TcKIp8wZKBjsrZINODUY4m2DwqZm2oXodQgIPXA2KHhjbeyHm2ISvVBF608
2usHeTnmA82W5f8yOZW2dcnLnTvUkRL7j9qEBNq27a+UDInHQJnq2brhbUja87ZdHU987gZ6v7K4
H5Mcq4w5HULEX4faU3OwfgReCR3FmdfhIpQPLrrY5dnPe878p3GPKaOAJLX5+QPwVQdyGs/NMOZ4
BeynXmoHwoQ6YH4p12OgmAZBtDaLI9b5O6B9uYufnKW+co1fnZEpTxrcqFWmqQwbrfQBshQI0JRa
RbEtatUB/3E+Z/5kkYoQIyxfpvn8ilhJnfGjCPXnlxqHhcqNKrq55UhHmdAd6KFr0ZKmoE/FF+V4
vxNpHb+ilIuBIsZAB3JdYbAFUnzc9Qd7rMrveNa4aOhoVug3d5DirPdMh58omzpOm1a7KUGkUowm
iloqi0PQNNNLgpv2q2saWim+h7UVo1MUaPXT1IUMlUGjn3SU8etAZ6zukYGAIctGEUlxdS2Hk+wU
AqfWL3lqv8p2pl/X37nvOHMaFdOzovMfcpetrKs4WZhD5RzTMSXEiP5d4AogD5M1PECGLE91GCcr
xYBCTyvmMU75eMHfHLVGXzFU6z4sFWS2P1YdylkAd3IFoWA0Lj5aoccWnuKqahuXgzRjULk0NTmj
qiQOnn5mPEXPltMr8bATdjxcrQDFT6fHi6BpTlC5V6GQms3QIlv2hv3UOi+lq7T7xfaHx/3aIeC9
783inBSVf5MP4HWekB4Hd/KVAksA3CQgpMaLlFsJbuWfqtOOonalNY7zWGB9VxKv+Ejx2Py7F3Ow
oTVxXSXblOjRPnLpKOQlzftOxQAyckFxaQDzNgnevs+hBNnYEGqdts7uf3ALVYMQcxGPgVX4jMB7
PesEAdemOv5blVJSXn/0DPIZnYAy9y6WRcyKGkGuF21Y3WoNxl41IsqpSr28RR5W5MJTnlXXdJ9S
WJKzHq4syXA0MdEsbWEEn/WuozrdEEA2E2UbbT+F0WGqde9TKGAROW5nq0KveoCfs6OzCsNpV5Vo
EogrxF6tlg5GblU7pFnWcmLyMwbaWbD3Wm+4c2lQov4OqbNmr9iUzVFb5GAlZt9Mq5B7cWVUdbLP
AgS3KbUxAqHZbkTrrkdrEYwr0NDFPVIWakrgxhJ4PDhMgdsaxxdK0zxbj19mUY1PiT88EVxzW4Rs
LWnARdk/AXAgIq1nRE0i85NNo+tRaehdLb352GxImfat5qyK7FVXXDorlpOt0x69m5MKcxtwXnyE
jSwgkSmEsLpNSoYW/79L4FS/rLHK9vKV6ql0cNKEDqx83RGcuGmhZa7p0Y0X+ccmtnJrlsWPF2dy
rH3IbDNK00MRmoduOhIRCV5a83R3N/lVvJFlc1srmyCzdqC94Wrpo9gE4GWPsUfU02jcOx1jD068
SXlu8bzJ07Gcdv88yPd66Aiguasn+X4+TwrqYlJOes25K2kZsZRuF29rk0nAKmhtbP0etNPldRr1
X0Md//Uz0tqWioif8tl2Wv0U5HZ1ysoyuJDswXmmLUwc4ka4qY32leVOv1l2/FnhP1ul2OYuUpBv
GCjro/8QB62ALpY9AbCdLbG65X7n+kRCN0OMTeAbEHYpEp+X4rQruEon396rdgrwG1f2yfCN+i7B
HLIBShQQz6S2ZCwKazMhaz2HbULwbkwW6tL4EErFgV2P7RVb+VfrdR9jmcRby/A9gLXNnSDK6+ZM
obvvVTIGCAE+CU2z3wjyOEZmalx7cCw/RhZVgSs9pE/9nOUxMdLjn+KOkSM+FFlT+BFWVhfDlDUb
PT0FFKmuIceQuiJBGN0QGmszKQjpcp03tkxlYQr+6HMQH7NNtFOKjGG+a5yWtBVTwHe1nfL7/xg7
r+XIkSzb/kpZPQ96oAG/Nt0PoXUEVTLJFxhTFLTW+Pq7HJE91ZkzVj0PGcagiCQDgOP4OXuvDQ2O
8sdUJn05A4vu39OANMRMVqz7EiQ2AwXj1XACfBa+s2lcw7gm5QnqwwKGe0RxTLJas+iMoj3dP1Rh
Ui60ve+y47orAHQ79TiuctKr4gaf561epzgH2jEgYmkgOoYiNsKlkzOHpAhoers6Du37U1tmpsCy
xfGNVXftpNFb0qCN3BqQeHYzNBJBKz31OcfFKo0nVxmV0wCt4RH+w5dqNj7IVHPsDHtn6JZ3ESo5
CRPxvojwGDOgfiLQrdhEKvshRqtUKc0QLGeTmW74eIbmD6NCWbWEe13GDvQ4eHMgprO42Hu/N6yq
iigRmD9Xb+gA6Jh+/oi0Lb/QM9zPzyb5qcjnbPO9/Jhb3feAe3Bj0vKTO7vCKZJFqQ06v47NtLIg
CyXtAgvKFn4NQk3mB8/FOk6MlbX+83P0pGPSKfCGdK6Vr1oEYruaHsH6vg8rfaaKvYVUs9RAT+Xx
++zo68vEXtYO+O4ModA5SyccDUiKXzLEH5Ed3Abter+LohPZxno8XKahZepepskljgDO8zYdtLFx
N9k0pQcLtd/eIPF59tEiiyCfEcA8tBO5No+REm4JyGZSagr3KgwEmIHwOTGlnzVL4I8IyzMP5mSx
TKs1TQCpdw18ZVpZMQFwnBnfTI8skvksQvpzTNraXufeQA6t9AxruczgtpMWt3OM7DfTxUHX2KCZ
lajJbI3VtcSj0hrT0CXJj/LJPEVpoa2TAmoGvWn9hvgXLCGwxsXIbPYtzNJb6gzb+brKw1FHiSzV
darHTgGZB7dLuDCR0j8bdqo+hD69J07lSYvfCaR0VsFog6E3vs2CakRcm7bEhFcYvgEfTRIWBrO/
RQ6WkxnILQRG3Ug5JTXO5/s1ysFoF3Ol7xFDfbRHsrDLISU5m15sZ4Xhl2hoUIHGG3Iprj4QkO1d
nl8lmMqy/jK4lTgzyM8vgGovgD/zm0LDe/3nR0rfIKA3IVjdZS1CZ04r2pIQ8MJQt4NNtugs6ip1
dLz3BSpJZAa9HVgnt3XgXArDPozsmm4WujQmMtZjJPLmRku4uXmAQvYJa93CodibFR0O8K4dehtn
neXNcC/2aGiCEZ5ESMyLSkSvZX0DH8cdp2+9W2vkz0pUWmzo03GXq9NnwAblpkSoRYJu5q9djyVF
0YBQzKYwr04RxgnIKUWabfwERzyZfRcxRa9+HyoPGJvTbVCo48XQoA1jIfjiYHtdIHDmZMWpgV+S
5azDwjwGN7WMv3GjQqhgjdYzyPV+SfM3gaGtWM/9wviw8+xlHspbqttsWSu9bVPWrJTwxXcpU6TN
vcODDJ3ZTSJ28DaHNy00n2q7KGJyVdGnlCGNQfTvcTaRp6QNyhrK4XAEWg3XZ6qvqf9OM6bazhMF
oT/hF4OOprPvmNu7DokxjdkxVas641xRr5DjyuV51JEDlD+2Nr7j/5G5aXrNMfrZvUbAIQYvPNNm
H95NIi6XqKj8TdoK69yARngoTGiTMIA/3ZeT0CfhRNoo5pO6LxENMLQqd6VLQCGKVYMfD/ojsSXp
MpYZBj3bK7KUx8fCUJiVyAmkxmT80PAeEibDbpwhRLIVdh3jhxHNMexL5A2dQyt9gtHECRBte2iP
6ECJVQ5koD0bq0AhD7qtbn6ovLlScZMxGNs4k1/s4ihlZ91P3XHegpVfCjBkSyFXYtYd60mJka1o
lSnIPSnJcp505pV2Wy31BMNMnU8tZt8Ez7Hb9PWZUXMNpSijdWDs5yfzp9kNapuyA/LnyL7HPLLX
NAX5LTbh+VOhUT4MEwangfSIfeNBibCtY5bBnrQLlLO9VAD++aADKlsweku3pinlPFAr9nPLLgUL
tqnL3lj6hEoskIaRX+YV3pWyrD0FTbphLK6RTapbK8sjMVSVDbBY5k804FQRroIS6CZCTknE2tzV
xqaGCGp031U77Hf3uzW5PZhzvasVqJAO2Sev5v+dmBy0BvNVNbeIFAvV24wxyHSCfcpm1GCB5s95
W/Y+7y+JzbMv9Icxoor8pWZPJuW+D8RVEDHKHgOHVmeo9j+xNCYYCBwwOmZ26znLWWbnk4vWliQL
I2wkNmlcskonD+bgPtKtUJ5lbUlJuigkw4Y40YJ+Kn+70g3Fdf6onBAemf22ibXq7u2ZDT4N5A7Y
2uXnO/aVojyi6C/Gz3qMpoyWxwbEoHbzIVws+Mnxa4AR896n56CUQ/BUTK2yIQlzgTV8UgyuX2Y6
T77fUU4PJ8wPw0Pjax7W6olzPpeh2cQhzW+ZcMm8m2EczKTJdISLAuez87eD9II6eFr2rAqUS6OX
LiRv4qBSvHdJrVzu1cZAe3HAZ9E1BH3OYrz5QYNPv4GHhRumVu1Dq2igAEY7eCurAjFAKX6IzNM6
qK5poo4r9JLOmlbxHs0wjL4W+AFwgISti0LgifyUI8KWeYMcximD0d3ylIsDBW64BzkEfYQ2exGQ
nEwf6zx33gML+MH99AoVe5Sg4mw1DapNCisUA1pVYBYEre0zqc6GUj9S5FcH2+7+uPfCNMUUm+QE
rUZdgDyF8+q10Xcrq/RF07jmBRekeTG8gti2gVjE2eTomMmXWGsidJ+9x9a//6JBBn7MiEjxF1hx
RiSy9I+zkiwGLZxg3OQI7rUWP9LsYjOU7ochmBEa/CtD/OBPeR23FyBQy7l7SzAq1RjS2u3MhBtt
W9Cey3J6sazY4INDhGZdtp1n5dRbQC3nK0ahbrq/QizjnrqSoY2LR5m9i+7eNAX84qzemfm3MB5f
Atm9V8lBubNT0gpp4OASslZ143NpOJKQGLukws37BKnRHScDVdQ81R9p21+iifKthwCc5+51np/Y
FZLT0I4QQsiZSuh0jxmbr6PWuPq2FKa+4NPhKqJcjzcRGb/LVGjPRml558Zo02fCFQGPi/6xg5eG
24QZ/izjmthmkRo03eqoobis02HnqWN08WPzcV4OdRdXBV0ScDeyxmkVlcxS8nZXHhv0M6mBLdfc
A7WfswkKWzsmOHSOdAkwq8zvHh6lnS5jlASbBhYIDQpqoR9dpSwWSAYrGW3HpD/vP4aaQHgul9vc
Iq4BA+PKBEBTKut4sHKsBlV5CLWOupp4BgKSOlCBbm08Dn7SI/3qzk6A09czdUzVfYqB5a4yFflw
JSpA8TXnpnsIJ1pC3Q9hlEML75KL6sDvqXRjYgY95CtF+UNB+EUMnPXlvmI0UJLkUY83TVv4J/ab
u9E3/X1vMQibUzQIFO/uCq5YqlR4h817/LKnfG2Z7b9UlXNG9tw++O6kvpTik0cfaX8//kR9e9t7
W7frk9287mqAOo9EIwerynHs1bz2zgHfXdEf50aQjW910fVvuZ4EGxHa9WFSfTgk4PqWCk3/R8hH
oFDSzFnNT8VAOjsj85L3MgJgLY/lvG2ESzJuU4qic7Is8M++oRcO9wUanLXlGemTOk1gdIROgIfl
ruZBA0bgPQpq7MZFBrcJMvzSls7sajKH/cw40yYVkE9cPbeDDVVjYIgXutXrVGrGeaQKQgp6sdCB
bCEpD4v56fygmMD3IsQQejKOewfc1TYo3XEDhheERjmmi7zQom8220F/bPo3lfQjphjXbCRGepCF
aicfHDsaDnrRvYaygJ2ywDt1+Des/zZMzf4p0wmZVSJqDIsseWB48TG3+7SpkeB2caJJaO8ytXd2
IWPCTZaT+12NOEtCZ3p0jIL7DFiS2WFkF8411NjjToJt8NxbV82B6M75vtfE9DjtEe5nU3KXgPKx
8N/oswp7YQdqKPNXYP2hrHxNB3BlJeTsjR4iyCcU1Ddt85LTz9jUdKylkrlYhpVyyumPf2vb/GkI
BJCxIoT+bxJxk+pwqEI8B6GXFZcm8GlpGa59ErruPULAfCQ5Kv2qTflruLrP8gmNwZGZvwmk8w8o
94yLHtrjopC5b5NqdUswOe+RP5areUrvKtjnG8N/bGpOvESbPjAVFqshcAlqHRJ9db8l61rorefJ
ZNyRUNGG6LrknFKMxnCFHruoSOJZltJRRz54um/mp/7wagR0iUe5PiUAkLHAtsrWNyOY16Laz9bf
GJ/vokzFdFGmYk0G8lua4xIlLeh9QvkcNuGj2nZXgDU6Mj8KD5uxrQyh8s9pzbSRxO16MwcrdEZM
KrmfApsSBNMwK9GOQRsVO8fMj53t63uzxAcrqV9lAuSJVBb9YI3TwrZN4484qh5mjSycELiWmSP2
mWOD8kp09Yoxm5w5bKQxa+1ujnrJKoDnTZCpG+TF2sIgEHWhzdoBktuLbe74ZCIWJbf7cVpXdWdv
+tBYzXVyadKgBlluoV6iUwYO90VA21jYSloy3WmpTHwkWACr4Ir51khWXkzr3+LzFl1Mu9Kqh76G
pFNbEQQd8Nkrsq6avUGlHsUx2pCUZnBu0WoXSvogDIXULsNl9KsGpDQ6ZN3pUls9dB2x7/Lp6Hkx
AWAUO7QeqmpfRXm+skIbgbz7XIUJXUQNTZ5MblVaF91E4QUMTJzgi02gR+EBA24bOuazW9giSmiZ
4/2XTlDD9PJHckDRzvsALjVC2F4Tiumd6tE/Qgjmv9oBlaRkdPo13NFsJDNrsMGUwo2NdrFp4eeB
GKksu7zVuE+xZy7CZi/P/jyKmfqMhnZJlIqwOh9jfOT3YgNJudmMSvGt18yL15F8BE8DK5AH+XKh
OWTDZA6mhLQbKL1aKG3VU1U37uo+a7wDF3FYJci5h+wAwmbcmE7xqPRmyG80RfSeg2YZj+R92PzC
KxNjyLorh4mrENWIIFR2db/dOFpWvLiVd8os5kV2MkGlkMBWzObBwpxi5S1I8000mc4zcKFh7w2I
4FqTc0BzdWJ2I9mGjJ6q1jH2+Le2tdT3uqYHyjI3glWpsj+ggUM+FKKec4B39+D76ecZNzRkfEfl
ZGShSllIOVp0AwYWMpahk1pBEOkoOu405MRp4k0mBAmZtop8r3/xLFPO2tryiuUkfY/BX8wj2sCM
xs1MMlQZiAEzQ5Zvi4JWvB7iLtGKdilsXl9ycbC6LSayUEQGnWyeT9dl1R3SxJQbmKE65F0RbbJy
orefp0h40UnbyL1utLOTE7usj5m4hG7UXNhhRS2aGT1xkv2XIEq30xS55wpQzLHLOYVGtW8fzRLm
ETRAb1eH5FV2ie8t5qvMCnxj2VhhsVBz+xVfoP2NUm6vKNMHk3rUFgSU76vScNeZBEgrcbyyqulc
WCphQe6g7wNEysvSSb93Zqe/ID7BrlIxEe18YuTsKqF4lAL1NGOJx5D/flcydi0bKbIjrnUznO9D
TzSi7dobxKpOveCQhWO7REyxmVfPNNG/OFNwyfvaeoaplm0bgM2r+WnU9mBtwQ8tGpf5i4hc3g+J
JZlHnvg3feDmJps5K4y2+sAAMa98ExhM0BxpKJIORKLrg2+kx6xXkJLIZ2HR5PzBpFSCrjN0VcYL
SoyL6/UXO3cQfgnraTR89WG2pcUKu90wmtKvCtLvDqAHye/nOZIW3O50ZnaOrZxLw03a+mX+qB7M
6RZMrF2mM7YLJWuUZWh/jYzJ39r2WJCSJWf2Y0bC+1zIMlOfo6saED474G2Ev6G2X+txTZqyqdNI
qZ1+7ceNsxNaND0hkH00gn649HqCRyU1Dw7D8XOhuhqFkZzlDTjud/eYZuYbYb7gbEXxRmreSh8g
ynucKtuAPk4fBYRJyRMX+WRBi40AWMXCiCDnLFlNMJzftfERLQFOb906Oaq4+hhbbn40lUzYDJjd
FnSR+SyNyLpYs5d/KckTOCQJGmFyiOuzoxrPXJOMTZr+Cwl/2mMRoPVHLmsTlwwGAL5jyDEYKlV9
AXHQrmftAvwSf2M0Wb8K88I9e9TPEJC66OiQrxXVDMLn+0KheAdrAvrq95ioHQLHllli3Ax46J9b
56gGPdwJYCoHLyy/pJKS2KO2tLoDc7kOCt/FdXr2uYauc3ZPysqhTbu5SxarqubG2EX7uIaMLT/w
1ZyxydjfqONMKmiTBMXWucQDvO2mFJccV+FKCQaK7YIR3xGnHQMGNgSLeqYWKW5Jy3IaVnlCZs/s
QoI+1gC+cU8ASWXsMV6lWSNYVswY5v6foqXpwbTVYOEo6vSi1QmhkMpZba+u3eWHki7HJR+R3gPJ
WEZ61r/MH6E4QyIzACSKNS089dXwcNfJKJGanrI0wGCjutFVUbKt3xgd62sWX+WcR50kyWd07HKT
YAJadkqKqrJYVVbWf3XzgOAPT7LQ64ELzh0eognzkmf49pI2XbwNy9F7Ag6wvo8qPRTnXXeOS619
YylVtoxxEti/7oVVFlV3nxU7yBuMLX1/P5ewtUqjyONevw1HcQT7qzMxZExlZDQGKRwVytoKh0BP
2PvsQx2Am1K/6HdmGFTsp05vpP5Zu+kxBbzMg1MhZqJTEV3Dth3AX9GSZNo64RONw3ht5piq2qZ4
Isbb+EOh98W/jAi1hAGzEps3hZTxhe6axVsROMnahV28n5v83HwgmVgQcJyGUtS0ygebiOFVOk9m
WAIGtrz+zbP9T4Okg0FJrpYVeNgerMy+tskgUkpdWxRIqGaE2SgjxAzTrtEO6Kt6rLxV0WXI21vn
8V6x5IDlFHJCYqTIZ9d9ayNesqvGEE4lXcmpBczADTVchCm7Kwfn4NNIHUlJN33QGbLwFJHoIZuu
J0844aJW0vFQSsu/rAkOaj1+WIWNe450i7k10DdOfU1qNjxdbUKdl5WwG+XZBUbxCiIYvWgr1I+K
MxUIMlFjRyQwci1OT41tVteMkdiKINxpXXZ00PLizbLQLqW6Zq7CpkluVv2MUROsR1mPuMEYSgi9
elEYu20rknBit0MC3mUnZ1S9Q0AK2kI33YozA8j4bNjI3KS+P42mx4hMk9sdXZH5Yt16EcKiWlu3
En4vl4WgyyliR/ctHN0aUa3Wr5Qu9dF7V0c6E8o5ydrmMXdQ0tmdf8J/om67afxGS0VNsAzIqdDd
NCELvrjJ0sMQG961r6qDayyZNaXxAoFn3Tb6RxmWn1pJwCq7/lhbmvNUegVqZXvXjwXDeDmmT7Rk
6+EoXNZGV55ityqOTEzdDfEG6rqBxoM8YahPXts3y07aUTW40OC6VtqYRa+arX0SjJ++toNAwgE+
MEusUyi7OL58cEcSG5VMX+UBGtrCrc1rFfC/TrH/DpXI3t5XO8z2zbbsIRfQhkgkhTF6pABI21rd
pegT8JTT3HXS0HgxCXpYoBg/dZK+5xQ0GuczzzFeJyd78NykhHwu+xiYLemopwUEA+kQ8yvVOoSO
com1F9oYzm0GTfQqFpU6pR4alKre0k1ETjePydUU6nWXLcloibex1KRE3x2c4puhwxJ8/y/skEit
YcpoocpE4S4z213sVZ9nwFhHQxgaazasi94oEWl2QMnsAumbZNSVYaDCVTJ26AOrBwU27Vop6hEN
ENDdO68qT5Cpl8kRa3278yuAJMKsXpGjI6nDeA9ys6XTUPbctEwz3tWW+OS36ffZdqbpBskMbm7R
gBK0+H1EpIH+WHpEKzsKCnUmVS1QUXRwrkWahlfE2TnR3Fddsb/M6soqdTcl6r8SMdy+ZBJCq9kS
13mdQC3brFCopUxWMtrHaEZYS7NnwySJOioZTsvN44Q4485VTGy/oN8GL6pRcF+gH5mtsH0vI+dS
BEVV03zA6iP5j7T7O+4I1QkjByysqTEwhZRbUPmgKcHS5lr85JnOIjn7teZ8OAp30DaukAHiaV/o
OFKNReKzcKk6PNgyMMbPVaO9Tvx2mYIRTdvgopnO91a0Y7n+I6dI+oNxzrzclZgc84uK3JTNjDSk
6rWz9Ik4POtVySTXaE9qqG1LnD4N0kQ9ZMxVi2VAtTiMnzVrMBa///af//ivr8P/87/n0PtGP89+
y1pAfmHW1H//3XZ+/624f3r/jadCuALSr6lqum4QWuRqfP3rx2OY+Xy39h/cryzeiKnDdikN1UHR
gjRi8rsYK7N7nB+UgYT7Cmndbn6Ko3q6ZfqnftrPzFOm8OGTZDtwPTTEd5MQn9UEcdZqcJkfelGZ
eGzUdGUaSnnKB+aQbuoI8kxMG3ynfLBEt4BumwGnqbyHe58SGdx0dylxXabLKi7bjVY3Yl3rZg+K
JUgWcYjbJC+jcEHzvXqP1fIMUuaY5WZ9QTtbvGr5xVGn9JM93Uig6G9tJv8+yZGbyp7blNbmx6wg
Em2QJ5VO12ilVGQjz/r52g+gjU4VVnQ5XUcKvQnYLZzGuK5R6scDRNh6pzX5/q8Pyvym/3JQdMuA
GmW4Au+y7f58UHwoc0yTpS97sgi8jp1u53WavmsIy6zb8XnoAwF9lxo3/UQRSv+WEvhhcvSdW9jq
LYih2iYwl3i7g0+mOvl7U3HpmIq83qqV3a9bzHPLxmHKJhyHJMqg7x9L0kFCr3Nv8zPuJem+U+GF
G8EnhgAGrsDcPM8f0RxQl0PcIs0P3PLUs2doiAViK6dvZjN+rSFdjYPRXQ090gObNHLYKnOHswur
9CgwssVFkD9mXL95Mei3GoiT5Yb9ujcM/WzAGtr7Wr7qKgwkVKIl48N+P3eIhgaNetFpx3m274yu
vZxE8yEmvX50mveOGc9qICHh4mMdpz+TEWQxMHrHwz3t3RiwA9LFa1uon+aXs4ykWYxce74Q+R4V
XXlTSRX8NB/R//zpOqvn6+5rXowYTYPml6f/2H7PLx/p9/q/5E/993f9/DP/OD9tnv/yG3brx/Wv
3/DTC/Lf/vi1Vh/Nx09P1oAWIaW331Hgfa/bpPnnQiG/8//6xd++z6/yPBbf//77V5S1jXw1P8yz
3398aV5Y7H855eXL//iafAf+/vv6a/vxLa9+/YHvH3Xz998Vx/obaAjLtSxH012h2vrvv/Xf5y8J
/W9YKl0uDs0xXN3V+BIpRE3AWvU3PiNZFJpQLV3Tzd9/A84lv6KYf2OZczXBD6iGYZqO8fs///If
S+T9WP3vS6Yjl8Q/r05L4z/RVC5KV1hC04Sp/nx1evSzC1epxdqkCq3oFRz5K7hM5cPguZksqv/5
/M8vF8KuAIqCpB3DMP+UZLq9VMHwP47eRP58TjWCfKPfijCS8V+F2OsiyPdW1emnKBmZFkatc60N
zV8jsaqf/IohvhF0xWuCRGgR2sr4oSvOredO90eVl0snsPErCvXLmGRvqcwcqSqkATP29d741Qkg
tgkcrafhc5CP9k6Fg3Bx4KCYdCvaLQlj+fHH5+oKAIvOjW7yl/7UMLmYnzmEElxSZs5HsFLr+4+2
nrPzvKaX2h+UO3OQSjKq9rki12B+Nn8hGIP8ImhQnFFxzu1ljAm7fzmt/pfbmy5Xyp+OlavyXpuW
LQx5Ppm/rKSWXgXtZIzGWpXegdiLXxxTaZd2GbTkWaGxIW/E2CH2pGdLcDVQ7GHD90c7/NTjyS+a
51Q1yVmICSG2vWBYx2nLAFudwm2g1Bc9T821omkWMQRZQqxgAr2XHPrdxGhpnbcklpaFTVyOaK9/
/ZcZXFC//GWawaloc/+2dEvTrZ/PwsAeNK3IbW0d9BZe5QrBqJVZnDki37qsgjDGcIjV6SQ2WV0k
G0i5/oLrQ3ntImfLGPPoa0P8PGnld8LoQgaNCKkgt02L3mf+1MRJvutV8txdm6qnF9HnHiTbMxch
ui3CHce2NrnRD9lWqNCno/Tdr4YVfmTryVBSFU94rW3Yr/5R2XAz/80f/8slaJFQzn2RLajQbcOy
LZaBf61aTB+OBGN9gijAQW7MYAK5E1AiBAlmTgdxf6laa7UO3ptSDbf9u5h/YzQDtR2X+7ZxkoPZ
e1sVeMJTQZm+H3TuokFlPbh5Ojxp7WAuonCpaor6pIhL5nfFqnQ6dFpVXO+HVIcsI0nYnTk+4U60
13/999m/HFwsbDaLGaA7XZUtYv2XJcap+4mtLf7uIcputttXmzRhUKcb+SXKWvcYBmw8jRoFpwos
wwmy12qKw0vf4XkiE/49JpLq6Hjuo1WE01YRwlx57UgAnjqxPPno3IeIkGQ3s3kjTLKvYo5apTMA
rwtVNh/HFXmEKcZV95vVf3MZcRwc+PNzWZQ6eY9lxVtGWDQ3s5qlB7++DmMSc5oJESW97Gblgrta
27Zv1Zu575jRe6fZfjWTDnFpPJn94xSB2YLHfGPC6JyClF51K+CSFlBFnjkfr0ZAJG7aFF/NuCS5
J28/z+mbBOmS0BBe00kTK1NOaNqo/94o+eGvj4Pzc3VscRwc22GzqbsG22/N+OU8ayZRdQ5Tq3Xi
2ThvjQZOm2BisW4iqivzO3h7JoBp13+1mUFF4ceA8sQfrOitUe0NFyTBj4qhrlHc1Q9uryorXZQI
41yLnQoi94TEpa7KY+y/g/mQYlR3yWbDHFNx+EISMy0gu6RhFLt8Ihc8sIgLDYMa8QmTU+i17lLr
ivPAjhS8zzDup1Th8hxhYbhWSB/Py/f2kCormte8qpwM5LGPJVcuhvPFPXkQ2WQ/vjHHV7foid7r
mfE50WXQaDlrLi01y/fJUh5pbvlJuHKbitR2AJK7UdeR0LaI0uA9GMgZK7K9IVrE6oF+9+eZfC+a
iGHJFBD/ITegng3tzzGYKY42mnng2OtW0cF4aEryb4poWQr86wIpj53jqECmKRMs8T+W/j4ES1VD
L18r7nVuP3YRKDEfDNEGLzB64FYEV0BK7gZgTr9Ee+kdsS5TdDtp/m8XLMqPX38b1iqdwkYwneWa
/nnFwlk31JNn2etCggIimBV7xihEJ43lsPQqQojbyfnDShXjloRhvAkcXf0SDKlYzOhk0rrAL6Vl
tw/wvBVA6x6a0Cv5NvUNgXx1tCSsAuULWr8UB6bKDruPkmRfKglGOZq6QxsJ1Dk01AnbKBZJ3Pnn
odlOBo6u1r3UGdBGJffUL8AKqpUQjrZCgpEvq26pW5W4zg+GTeaBkKdJkMPOM6cGVrLuIiTsbbEX
oi/pl5q8kNU3275SKxrK6o4c8mrjD4Z/Crr4a+S64ErkM394sNluI/BQ3FVrhOo21D1jU4HwWVsx
4AsrRvYZLIFjkbwDDMjWgqckxteYK/3eRm1CsgbCyV00WnunBXM/GYJSvxppZBu4gkaw7E9+ZJjA
tXGSwJl1rt301VdwFdcWes2wNp483Ww+GZ1hAxziohlVBDdJb+Frp72vZAB1TKP0XvLQf68R7ipN
SdwGPr7cncTTVPIjAQL793w8GAWz5sYciC0v0N+i9c1RHnbZjczpt9AOp3YlfPJqotGosIDCflUq
7xW37Ga+P+XjeAgDF5szT3f4DVEn1soahhuEadaPLkIgx01WXfep3i3wVw87CH9ih1RpW1qVB2+I
cMfsKXPCRzdxxWG08nido4je+1b7OUednWUZvLiRrbNPINoXLUI90cSZfhONGJYB9k8lZbc5N3Zs
GIzu6F5Ty8ftGZhQmMeb72nksQQlXY4CuJUxWasxrYgM5LR56Af0Fijr6J4rF0IrX1MaW0dDw5Ce
p3Rn+sYT4Me65thODWuKl8d7peycNetJcMx8lkamvpRjFqa1WjN2DQDiqrja7ni4z7QK6ONRTbmV
uWLtq+xiI7wJKxE1eC4CxOhe3D3n/thdvAKfkGtiFJM6hkwdKGVrMkclWEcPrRRtERfimKf3WTyN
N+sQz6t8Dev+QKbTmynvPlHkKSeQCzvFZBYRVna2H0BSP3LnBSKGTIRrNtjDhZEYMxGsbZPgcVct
v/uV6ey6cuoPyUvR9OQ8CyN6AuxAUzkLjvmmJPf9DkEauwbXi9mBIIvKZeCH1DSRXbI9brY+UchY
jwPjJdPHAhMn3VDI1+ZxNbdNmcasMp0kZUIsGJx7nNlJO6qroEeGr0WWugSzYv+4MYQt7txeVxYk
DXEGeBGdLJyo+LkOzdoXZvjkJ1G5ScdoWEejk129lWv2yadiYegBJzuLOddHZC7v8z5bhNWDg/1o
nWi1OJf4a3ZFc0qNWLtZQkca5GIRBoqbn+kPcuvIr6AJ8SoKaHlZqa1VhTlr34mMELQ0xH09iW0R
p8gGuI+S+mvjnVCarzFwyZOiB++53aBc17OPOG0IGXRKoPVAwjbETY7bstSH+9rE4M8HmZ12yyQn
XEP2UJy+ixGXKX9MioORUo/G5Sy+JwD1WnAjge/aOdswc20UVb49bObdSZelIxNEFWAFVM7tXxcX
rvE/bgmuTn6IqVrsIRGr/lJcUG8kE+YqYw1YicxcInQPrhtBXZW7Bvw+6ym0KLnMAtwKd4hb0CkI
/Tqoi7VaeWuGzih6GyPbppFV7aMqCp+6Bi23v+tl28TLrAc10KzdFOXm5r5ado27D+u6RudAIh3J
3+YqMxJ/zVF/sSyAl26C5rBgm7qcKPmxObSygR+emFoRMRLnOBNwaHm1/uYFWG7cVpeglfHWmVHy
ye3oWIcl8ejzwxiqq7hzjnMTx4Nfz68EMK1Ha+1r4uzndXEgIv4UZrAgdUCOHCnj4rjxzi8Dd5XW
qs6tGexu7Q/xoooS3hFZ3wyzeLYgSeaA9CSkIMIgqMU4r/G0bhndj0fp0vNch6iaJiSDrKFpONnl
RKhZjNAC0renfSAoexSTEj5VDH7/TfFhyt3Xv+w7KT7oYOjCMjjA8MntX3Zn+Wg2STaU1joBLLVi
zsUpCPT3HhtHVxbOer5pi7Z/1gxO/7hKwwWW0XqLxitc2E6OrtI10V4nJEH6/nuk9YcOLvVVFDD0
aW998XR8QqBQrmwkCBllYrpwMUViMaqWkYZI3wvMZGPTITmUJHitqk6UC1X1ibeUkY212ioLpk3R
US/eEk7AoxlFhJimyHM0F6AcSQO6Ufok3feLVtWBSVQMNP/6EtDUn4s02zDZG+uOawIxweiKTOnn
ssgVRt8zgadChtu9gdYAYDDaeWwu5pItZvtKfkI9rLMWG1+g9c0e4vgXE0jssdbeYs0JLlllow9v
xjda6J/+P2Hnsd04knbbJ8Ja8GYKEnQSKVI+NcFKKbOAgPeBwNPfDVYPuif3n2R3lktJBCI+c84+
vZm5JyPj5FjgEW2WtWww1M4rZXWrGYTey6+aPNprpdrjTIAM2QKki7MKV1d0YvhvKgG2yhs2jtN6
wAkVwU+DE3Yybk5JOheXZC6261YRH5J6rS2hnhiJR4IlzrnOL4vet/tYkNTWYkjviE15KH3nDfzV
+Z5oxYw6PRg9C9rEI2dnsGN6BAdywdzzOpPUokc4UEANBsVPPzdyVy8V2X6Oc6syuY/JTv63fMdr
R+fSPAzK/vaScTcTX7PH43dRmb1syjju8a4T1XjHoVTzI7qfFM6alZw9N1yocy+thOdjFRJtZW+u
Xw7AUUdn5k4tyDqyKI1waBKEGXX3iS4dWFFbhBWHZaQRHRmxOmArOuD0aCGG7CAf6ecgcLbcBdVV
D2q5+f8/LOb/NmP3Z4VHwaTxZwYc6PdZz3+tKkpR2b6Ygat35kJYYaVvfAeLnQzYh3VaEuVWKV/7
vst2K5xRMyUdW27z9+qSvOME4G8j49P9yEp0/zK1ub9diFTgXjcueK1yAnBw2XfToh9MlyA/S9fa
nev11glOnHWyEFT+H32B/7+NPt+To7s6r7jFmMpmoLP+/f/6nkQ9mZqlZfH2X4G/q5vZd16k+1G0
I/NudwD1GgkQjL/utTnC7mnjSOT4Plk3XcMAa8aAFg3l8mV0g7oqKyMsPh1fkKnv9E4Nz6JXqOjz
8sFYJd9OQrpwkpa7gpXdThHFQgpubl96kHs7Cy0dquBChJ3913dr/wXj/7PUoR+uav9eK8yIIAMz
yprOuChC5NTnXRlepBZSA4vEbjvNo2astcu9Xp+DNP534IjP63xvOBXwvlfhsI11B2BcLd+ZkSfq
GpvvaanlRKjZVcSi4oF0QP0hffedwXtslqzZos72yFJ1VYnFCr+GDESwH7LCO3nio+EYAQ5uwz9r
gjXMYMofTTsIDmLEO31AE/C0sNI1Zck/YaDLjRe72td58JpK73Tf9Mal//Z/PLFMmP/nHlg/X4aP
AdlbeoAs2L9P8f7r89VMXhxnGZPIJu66J9NMJFV7bEBzGgTGGqh6ER1Dk1Zc8lXOxmOx9FM6mn/8
jC1Zo9d4PIMeopUu8dQhmQQjTGPlORcEa4lpbydgnYcEwO9G5bm7mlgo03kbtvShIhzTGFbvYiSg
XQLyGGwI6muOCZ/V30VJM2xQ/m/YUT7NAd3BIMxHxvFVCF+TPHqvx96d73GlyYtjK3Pnq2UGxdJd
WyI3yvokBik3fSkSgscqtoOWs5Hp+K3pzT5LuvpkVQKRXSTjq5MR3GiYib4bVcQsuLpNo3NoakZE
JCP9ZfzhbGxCgjdlhoXefwOtr0UTtITQEOmv3In7PZh2FjkG2bTtyATF48dHRgOh8Dz/UqvLrcHz
TVy4F1K/jdfRRI064SnYldS5GxkQ8RT7GUc+yJoeNeKWkzpBreKYXL82TIK4nzadzl5Xz/7YPEtb
VyQHIggoIArTBy2cwReocUQZmbbVi6Hd1Km7Nyo836MadrbvxPiXsLjz5LKRFrSaAntMOQPVEljo
exKCLWOixWkJ/BLoewPGcShmuZjF+guuFGfjMHxYRgpkB6eyshxuPmr12kTpacEbI1cKZLP2lbvN
hySfbWPU8x9CcU6yN+GguS+et+SEyCKbYLwCRsk8Z0xxCDEnJstN4qMFvMXE3360OEBdyXzE1vgR
JEZ2FMLqt6rr9qs7JFzmVD8MdTZAS3rjhiDSHH7cDskdPyslv5C7VgyHzX6bHArNDw6qXsQmbbSX
GkQW0SwO1lRMCJGPIjcUSxXDU0DJpxbmmoS5NihsRvIZKuMGGxCGo+26/Pe6fptXEW29H8oe2DfW
jZq3pyDBzK6OMVhh12zSMxGq2rYiOBnxm4axDHgHGaqWOGEm6oTEKZS0H/g2SelZnHdEnuPRcgkq
ymfvnKXfHPkAZJQF7kj7xrrZ03zAMCF9UiODwSPUy2IVY1rgPjw+I8a0J9VO59o3cYYQxxVi5r+6
Pc5bBqrg5/MFBozy2WoaXaTN4iQa+VKTHXm+/4LkCWSUFSwbyWs/peTJo6KGatXLY13KvVoAhvf+
ptEQwg8sjeDNQesQrRWxZsGKoNbxWv1Igm+ya3w0fS1zEdA3UHn7kUQYGI5GKUhas81DmYvq0GvZ
2Rqm3wikZMQQPCRUp4XdKJFvtuLblNrvQuO/LCySbmC40ddRaiUTJNDJcV9IYCHoA5K3I6+8NXCS
fOiDdBYFafU4jwG4dpCCeyDx1mKw6YnZQdja3iOvObRFuhknPm+b+QDeNtRkRtld/FbBepo4cHK+
ZlP3YT3DFt/Q6kAshyF95u3JIsvZK1UsBz3LSFkotFffi0+Jnr9i8FrCigSBbU9pFWrMp7W4+kLs
+FWJHNJWgNVAzpvGKnkmM5yELh4Pgo3tSLRkCjZLT/ZwTovJpBuxx+g8Cyy5Qa35YZPzdFL0bYn4
8DaxtYCZXsMtNFS6oak6SNV5+1AeRJ4xvtVemP38sKNk9tOhmggWxD6Wgfxrvupj74UWb+bRbv4O
44ksaWbsIjG2TkYsI6wYZKqmgCnub229gX/rQwawRv/gMwilTUOrUzmUwW1PHgfx3oRH/kINijYI
fyoF4SNCwE2v9TlML75Me87fSD1gX2H7+mVo+q3od7XtTX88OCWhB/bf8uf45kKiI4wCf03NQMoC
mr0CB0MQvE9FLYZLbDWvPCwLKinkuo4DSCMlgbaGntRRExwDIyzGILsFYjEfGyDgdY8Vm0GYfvCL
bdZRMlqL18Ht5VCuO3O6EW2zGQhhCkx7fgT6uz5n7iVuPQEdk+N9ZNuIN6U8YNS4FF42HwPPF4+O
S22elsMtUckpDrT+fP+dKsT85JcqhHwlxMl3zIz82omIWNHhDXMDhYqbo50ksh1cnOFCYpq8aW4q
bwEZ4JpJ+lne2LQX6Fljjq2ot2HXeFUtozT4jSdGe/IbsLBZ6bzPJTfPyKziYhuY9xifjqXJtLgS
+rXQia4PjOaptR2eZEJLgnQqVqXlcvPxr0e1hWh42JKqOhJ/TYBwr+vbFrjHDYJPAbgqSaGBWN1n
XGTNZgBatEdHpd9A7CxnVIbH+++Wjky5qR/bIxHNOHdZ9W3jZUQuFSPFxFxNaaqPxs2bWWQtKqYP
X3875cRDJwrtCPRSEsNjFC1LUISBtM/sO2ATlq5xa9JOO5iNK0O5YYx4BnrFZbl4v6vM1aO58BHC
B5gtqrSgSrSJAiGNAk4MnNuu07+Tetk0POgMgPuLlU3d2egS/aC7QXbQxtZ+dgy+eGNQ9cUm6mzb
8s8HdqSnZXzzsDGFVs5rBRFtJzN7woJviJ0ukjcjmM2dZ7ktA7P5d2rMHRrdnuiA7sfJJu9q0Apu
a8/ZZbRdD2kMB2PMGBc1eFUj0x3VhyWmq0Qc+AdU9w2XC8lBQWoTZ8Gd4/bLH9MZ092nGY/0SVp9
mUVDsestLRdCvspA+AMlTiCEpN5xmYcupPn5k3VVvsXMVR74E9G0uCa+6oo4g9pBC60akpozxw0h
HF4RzzfviTGgszQoQsoukDs9hnzbinqvJfEJMRVEhXSBdIGFDgAA4XYC7W9ksI3dmtKKSjevvgyQ
H6hr4uZcFDTqZeCma1tIPGF/JM4EjGhbNKcGIbNe4S/q2dEVxAm62KRfMQ0Ve2TA5pHtLyl2OV9t
5qLPKbhTxarPIx3Cem668xLb2Y+R62qTZz30Z69vuDybiq+yd3ns4xkF+23u+UKZussHC0wxUylo
YWuTGidfozf8ZJ78Y89Df7ZMt7uHN9FPLgGRteWnNekPw+DdFCuDd3ts/mpVaoIv49zqffzwmf23
oFuJ6sn+qQf3LOL5SMq5hWEvI662DSJt1E9SoyUhguy17cGXM3/kbRheZpPQTCd4y8zuceL49KY4
gd4TNzsAywQJEFp0YoeRN1+J7D7TzB9Pgg/t2uASudZzeXSG3H80JviOyhUpmsgqv5oJd11cT78x
68mNk+LV5sZjJGZmyxVug7iSU6kz0D7meVKE9z9p7MsBYzuJHR13ez3g6OgN/mVHX3bpUPlXycMb
5rNINvSkhLuNKn5gLnwZihFKfVZu1ZyoS2pDKxMBXEiymKI4WCNlWsv4mplH08fWGcdU/pi4oS7K
o+XBzXEHpq/ewzLvFR/az+p+TYxvv5LLbrYNhejdiFbHqo04ju4ig35WvkuToqUeSO10V1BMkF7z
gKOoASjgLPmTSYw0svhm5ZKPvs1Wqr4NTYtilaJAFYdFG9yNb33icXrRJvVI4vSL4PCgS37OR5Y5
S6HsndVUnyUyiLmansgq7bA3N5KvB4kZuw3U94CNK6xxOOLeU6IIcYhRihCRyu4m/TXVDS58alu3
tkDfBeROa8WtUH8mhwH75FdPfs9g20suHmYKEvkYJnYiB9HR7IHclNw6oN5dwAeQmf5RK/N3qU/A
Qz/aofyCEt9HdL68uA6JJMODm9RvBGKU6MXLJdSH/loUlAxmflVc0qE5xD+Oh2q4SUPONQNbHBwZ
nnBeCk8HdEoU54hDicQxyW9sK0qV2TPCvpUZlDqwyhjB3fMg65PhFzvS23hU7IoCBj2o6rQHy8m+
jLR/R7VGgAfOxiowv9H5/CLXcZPiTKsXmgrgxo/ZzCWs5QEmlO6hdfm5JER5bepgE0zzyi04N4Z3
7omvCony/VvDVAnnhoWY7v2tGg52WR17mGrEV2gf/mCOIe5Z7CpM2TgnYWsP2hvJ6vQ6JWA4xwZh
mcmr68KiyjAz9LwSLml2YeKP19wqjk4c/1OkxuPiJo86Cm36yozahMCCBpocK96PZe7g562vYd+z
S2CjvywR031YVvleOe02xcEP8NLbSsbEO1npV0bl4Iyy4DdO0dAr7V/l1GKszqqjoiuKpfFDYpS5
1XTAIu20x/d/Q31CvnqsR5r4ldk5iGvxWfkvgVBig8B8JH/aS0O3Lr48ZwWpWb9aXe94qb0fNU4H
S+YWHsBi2nEYPBWjgZ7dlhzxTuToP0ktSizm/Xun1tDnYkOS5Gfpgqk0IdCFnWOeBSJR9lrMy6v+
POgU8oPBapyfkB3Ee9zk28Uen2sgYNvSYPef1tOfmX3nxTXNj6pvxYlDjcxSicHBIOxv8Am6sfwc
sxsz041THUVGz8Gi5AuzX4GDzXx23Q7goJG8uYHd7vo+4UVyl5PXM/4gGqDkVkD7XQvjL/Q30NlG
9uiUb6NR74fR+DWWyzPV2D+dbF+sRddYOjE91NS3ytaElYb3h3wNmMOt+zvIoXpR2qfxRTdcEkdm
S+Lb6cOShOWl8whm7JsxyibuQgvjhDFNLMQwJpqEMsJ6oH82nLM56D9qQPjs5PWbBdF+Y9b5yWmq
vVfwZMZCAKzJL5rgpUT/Gx/d6iflgkIlkBAYneJqNR5YqfkHrDm84gNypsQC3kOACfXIIe+Kb2sl
MrMTkcNuSYlb1j3YUFPzowHazSv082O9L62Yhbunf861dgSAwGUfVFdzhF6OqvQEC5tXdd6nvPGx
PfyCjsKVuJ04k48u6aVabZl728eoYvpV5OcJ0YOonZ2GAGxcbO9BPUVq8LBDG+TttoW1R5ZGyy4k
/puyYonvgagJ/pDy2e4CV//y/XPb+swe+SbCdnF/5pwDNpkOohskxgGL7Y/Fv8M++HVJ3YdeN5xt
Mo0p5dbEhZe4b1bgcKFlG6AR5d5qO0R+Lkdpz42zD9Jf6aR/gxP9lfcNwmYz/5T9vItHiqckM+IN
n+aOgeofNEc94nsu3oCuqsUylkGUPnSob7cMco7M1RZ22lO1laY6B0ifSbGyHxB+98dOqbA0IQ3q
ZGr0guHDRIioS5BvTc3RrOdDTqpWXdMOcMezmMelYqiOBZENKKOs5lPfdR59cED6XjZQYpTHedxR
jLmPXfHJ9ql+yw1LC/t++Av7wNwIh2lsnpvpJU/ZzcFMuKrFBrCXICU3VavTwDXLc2e1H+yLxAZx
Sh56HB2HDHNqpGHdSZhabaUED4L/j6UUJ3daeWHq8hNkAp1cczR9JKXgusSqeHCwqUa1671oZNhE
UhD0bA/YUKx0L3qv2UwGNASdCge5szYe3UI/LsV4G5nyPBl1y8dEHpI2xkfVBzEbr/xb7+yT6kwy
cbOK+8+GJVIG0zYQA7Fa/XoMdLssSF+Ruf8xyU0O0cWxtJHWXgwA9tRsx8wQ+KEzEMiMAEkjF2ct
rJegJIuoHuJ402oTflaWhAiump3MYTR2xtHt+Qna6XxMS/1jALi9ISSIHHK/ZsW9Dme7gMWppntR
ngFtjqlmvOGQCO5WuPYWdyFZP+lv5RQ2kxAQSl65/CGYYdzWiPM33vAocuoqJmJW2DQdoMzKBeeM
mCkEFMKB78UGmUzVpewIgxhHPLzkd4ZNwUwKD8hVBSMJ2gAydqLr/oLH0B/GkflFtRRkJuar6izr
Nin92mZYKAfBZITrtguY/yYrhgNbFzoGLmc/s58HNv6M8vONBfo9dKpym2KDBNWRr5UfDu7afq4a
OR7S79zss0ttgwttLGFEWAG750pNR0hMnIop/MbR+zan2nohTTIiFUU8NKb714k3YwcdoC08vkar
ecjH/GDKEeqVM4otsXvJrpzjN947e3EfoGOd41RgpzVInRy9c11lJ7efn2ZyXzDxkkPCseLiAaHR
yfptmnqXwHcYZRT+zmjdz97i7Wzr+bV6QL5L+HDPdBXVUr1DFbq1FLPCwWWRIEqfMMDHgpiOOXA+
U1f9iA4qmpmSbjcrlqHCDj4ZdZ3sXPy1vOLDgMECpiKBigCfymX+NvcQjWI7+AfvfxpJQpAy77uw
k1cbelqE4jgsfSMPF23622XoJeKXuLNzRqO99VjbzciWoue5W7gblbvtRX3rBsdfZSZ7kgq0TT06
/xQYLyKOqw8C/E595ZNhX3+MKaEZpdZ8abX3DH3xBj+J1THXHWI4lI2xePFAqMW2UqR+6J8Eb/K2
gj125r23xFRgdfpoOqJEiur8JLLYBjGrOuZYs5q/5tr7lHN8zrGAsC5IKMbNv/UgSTCZp8vsTvYW
hB1dR1nv+zn5LBtd0i/F52ff866adUzByOv1UIbZmsPtpteRYXyh/7QkRe04WFcepQJySTte1thK
i6lxdqD2bxrsCxZl7nQoFvmSgDY9G8ScbDkOYxDP5J14jeujCI8Ppr58+aZ2FCrmWGQESKABewDi
QrcdaVn2zBDVEgNV7MLbU9mvQd6+OjxtYazXxOpi7dtgaF2odRT71MifrTTiM1X6oHa9RZk4tHW3
V28T7c4TWvLVdeZr8DK4uUG6mDtRZ3v2ztah6JdsN0OzDBW0vv1kJMAEx/aWumW9qW2m16NvFZfe
araOHoCbwmQbtMm3XXtUmSa+24pDf+unJ3QZE40Oj6aZpc7BbUKVtMMp87X3oPhbkyMWybTud1AL
qDRVin0+0MIamyTJHT1Te9TurQNcYV7pM3GWvHYz7YIWD/tsNfGlg+9GSVIbrECCfluerZm/aplQ
qhKzolVCDW7YM1BYjzfc1snFqD2eDZpuJN8KgymovexKbPxBH/z0nEvOCFYhhUbYCI71Yhc0BVd1
6eMVm9jRg2M45/zvKgWLsyvSmnS3OLoBcI6cqRb6U+x1bsjqjrsAhIhuHiwdz2mf9oC8Eu9St52+
5zdPqZXwAaifZSInZ3S1R072XYZoL1z08a+DxJ5bFkFHCfKjK787o8+ROvO2BlPwU2nzGBkwwVXt
KMar1RnaAskOgSge2SK0zQxB4B2FyXCs0gEtcfw6EkJhNVB90R+uU1WjpVAlFV2W7A8gcaAX8yvr
WDBGRwnXPS2tNsN/QWhaLQQHjLLUdiol6jER0HKs+DDJAcZKxowz0OWpq0Yicj1qw8Y13b2QznNA
LGPCiRH5ySmdXeuPZnjPrVtGabfg/aqabe02y87QTMqQUj/P3NPbeIUaIWnMNhDT2fNIaq3OMz6h
EXgbZ7SdEP+4c2SycovTYrro+XShdSOKWysP/VKNW8u7zYG3HNwkRTJbGxvDFyMtsccbYCfxdqyc
rxIpKJy2jjbY1M+IunY4UDpk1sb76IxtSLKM2NPq76lFmbQIxH1Ex53TFJ1RRb2aNWjnDZ1W29Hq
ZC+EST4Aqa2ND9G7pMyBEIQ6VgKQNcnvCTRccK/eapdzZiomcxHruNv7KJhthSUJFq1PKe/mIPhj
JGCW1PpNrYDgty1LM79nyT/3rMXYE6D0TiNImryvfO87ab94BgZCU3EDNXFtH51lghXqmgcx9NCo
zPI5LnDMuxNqMZAYNwm8q5M3mMDeQU3WC73Qj6YZ/abooS6OhIehqOGb7oASDAQfKmUfCjsmgWbs
Hwc9+WdOCRa13KU/KG/84j9T8RKTOEcMnPOmIVWJYkNOe1BvzpssyC9XhWPuC9/YJ6vaFtczow1G
w3slcwJHFfk5JMsdy6a9ZNMwRGVZMRSiPEM5LpyLa1fzHrhExfVBLNVQQFdJft3BcmRivk92Qpxo
1z8sTrerysC7mIl0ImXwaPF6NWPfflvEwW1wDoKJT/g3pNXus8FaQE3jeSgpYnSLYCDPG03mlh6u
7gVvamUUWlQKzlODaYJRfGRF3v4qPfLLXOePBDXHxCcxPnLsyWNnUvf3ZICMRnZeUgFAkZULqhrg
GbWx3DIdmyoLbKgrJCWfp9REFY+h1q3j/V2dGS8wB1cg4N1+yAvw/a+ogc6vZ4Q9r413Cv2qHORb
0UONJqroo+IxPVdMXEPTmt7gFTu3jtS9rUib8aTZfvHJXVzyDZ5aUahxm5AteNLRQRxtb35RjeHv
9VKasL2mBbOgKjcj8LLHKg8YFPAVbepGMw4cWfUJE7v/UNEfwOBHlbZ0pKLJeg6eEYOe8jah7wIE
gZSjfK14cOxh3gV9mj5lc12+FrXcFXrPiwpbpNHZN8ZxcLIKyMSmnEgN4sfQMbPV5+eSRy+vq5Y+
u1x2E6c+riPxrTXXuYtdYOut/cDKDS1Zembyg6P2Lp5efynZq97UjCzXtfFEUq9f4rwj+wTsWjvn
L+3cyxNNAZuQZkyfR3PqCKe0mESI2GHSW/FtraoDxaon5kr9V3SQvmjVt9nM83UIcu/WLql39jgo
PbYYrIjgwA2xVz3ef6Esr0GcSsWjrV6sXhsfID4GoPbiULqL8zR5Zh111vALyfLvbhVaDOsvmmlX
T+XV4nLbWIaeHNNgcpAoa8FD4oPyTnApPmrlxBzcp9BNGMk2ozvDkGBRVI4MElwExL2j/bH0/I30
vJh586fQmTJPQ2E8zXrhHLqgIKozlri8dBaMujeemZ2yJu0QUAUtBR+R0z6dD+v1scTSpJK4A3hN
/GAsCfzOZes9Ty53YuniNUkAu8B1SW20BqWnVaQn1gvaZf93U3T5yUpyVpzziMFzRYz6wqDWsUrr
kpUMqrDBCKhDbHmWbPzI2KLp5dBflpYYubt1YYkZSNy9R5WNItG227DoXGhbRl0cKrzNoZnN5aub
5k8UVBNNW4pGGEkPQas4KaY1O62pjWzrB3GzYSIjXt2g/jIWY924a0yP3Dw4TMr4kqPdP818vxck
Mb9lEZ/ISU0vxsrAdApMRkNdfPikPWD7RqJjOOjj0SIEO4SlCJztmt53IE7I9XKoesjRNwoYehRg
riaQmadjAjEnNP8XZnSGHaTr4S+ZD1jdz50tEcEgtYvuCho828SwGyXwMyd5J33pHKVOY/+rt8xd
03kAKX3oPW/+WR13ri1YvnlTeZgB2Tx4PZqPNS/ZHLYD/QoRg45k46HDaAdLoBANkLIgR/MlmaXx
qqsXu60zehTZXhKRPsFOC/YofizagaNINfeIMuDBdmBfwcajTrMHuk+ofK+GFL8KyyxXMk7yKtTf
XkiXP80wntwCSYtrOxRPbVTmuvY8t0AzgrywPxTb8dCfsTiW7eJtSWvGXNUUL81A1MxiDmT3sW5d
MnVDXscmOTBYD/k8pJW9Ldo5fcm3rP+aWzYi4LjbVyZrNYR5xg8x23JvEeWGppWLsxizqDfwwfEj
5zTj8k016EV2Jaml5iyOkIrDUVgzKBYIpFghi4DS3oDy51ro/byJCIZgpP+20hQw1foXKyXiR63+
TaxZ+c8YlGEyGyqUPkMQloypwRq0vNVm3x6ZuXuY3Ks0qooorpLq36+edYD2H9F5mpkOlmfbwFMm
5CmblPviC0i4hL0+4u7WiPksRyfydJYMOnHkjyjjkQXF9a3B4qENzc5NBvV8xy6JKkfAt+bFAvGm
F5PmfloBMW6vkijTHW9jafElXak/d6uRg8jluYJNdNfX6g0Bgkv2oK38viltL2ObQabkNM471owx
6h7bmD44S/1nleBJGBnInJp1gT8jPq1js9sXrjdHuhgfK6blN75hYEbNYfSq5mnRA/XCD/pkFjCr
AhY0Z0bROYPaMiEM9tFNygmZvvsnZl7ymw2bFfLH+UfGsJfYztVVB8L30Bfdkx/9B6LQdGE9Yzw0
ScmKCmSRka+G0x0O00Ar3zCsJEdWoQLWMg8aR1Kz8kTh95//Zz4QvTDuRNGw3tFLdysbXbzOnpuT
JAizJFtRlSlU4Q2+X/lKWs+MLwGCjvLkuANay72w+PxrfiJIU4ILPeMmmcbSB2I9FuFouU9s2Y6F
1Rbf5swQwqglFyN25dAwVvXimqjQGWj/lZ38s4BdJWIXIKQ+28BlUGQXgKv2Rj5PpF3y6JP05IZ3
lGrXA9Domrn59EX1M486fj0IsI308j+tPx+V6L58rv+HLEjKJ9m5X77yXrlyp9ce8+q27eI/LAON
g5zs4GK0Opwy5IdFPehAthEsNyxhvwWcqMl671Jz+S1zoj5tm/hzCQ/GG0rtcfLlz8QTeOh641UD
Tf0U49Q5mc1wIFGLz4ZN02tbpPFT6yTH++80XX3eb2kzJuL3rutn1Jmc6et8MExpwPAwjFf++Kwn
cLZJ1uKymbtjy/76HPuEoiMprsnnQj+15bIeYMr79UeLfnYfa+2FBAr2asziXyYvZqxWU2V6ZYP+
yNBkFy2zF5xdOfQbDNDcCyTRB/s7WkY1Hw5n06mXjfXWSgC+PihrzL7pGghfAKHhfoS2s1C6yerQ
Ns2xUsHj3YPxr7WxCjCcmK3fYRtJms0dJ+CiDnEMZtNuIfsTqkE62gLencFI0DOr4J3LZkegXlLa
6rFj+PjkK2HTHTbOdhjqeZ+0Gk7DJfoPnpJUkM39HL7/0ifZxeeqOtzraKMl0gVjGKagDFls5icj
n/MQHADCMagpBYFZyL/PteNARnN5Rgvt0K4+dtKBdESJQfMvyM4nGaDh4dmjq2cI1CVsiLr7j8Wn
WWMAcXcOjsp+yxmLnn3cXTubl/d+EEOJrmALrYet0QVhozT03bWIz76dHWp71bQ5K9m0aKllyup3
0gTeHx/5ilmlRE5gBcpBgbxlgTzHgy02Roq5qqu1eevI1DhamSpCVhxleL+VA6MgFwIu+3pZRl0p
65cgvtrM0XfCJanPltaXIWfnd+4rkqFFG1PjCOuDtHdaQITB/wbeeI6/85GMU2cN81UbV2p/Nlz1
CU3DoLPxbzr1RgLbuC390trOptLflUojtETvSVOeB68cNzF8vE3L86JYyWnY5SWyr4YUl2bdWg/k
AhRsHNJFuwYtE+2l7N9qN/72AmYao27vmRYBYx36gQqs+sOejSkF4kyrYnOWT9fGYWMlhl+62WsH
fjSItFqjPyS4gDca2QUdU+EwGZqtdPWbXKqvdZDIDvjJtzo+3YxKvK7cn9bhwh17x2XOe6mI4ZpV
6u2Y/zVhJQVYqMx+dwCu8eEs+8puPazy+YtV/oChtI6BXIj3wyvTeH+DZKLLMhgBxW13W1KDH0zi
v9vrshLoyonMjhJV/ZdpBoTQBemzb/WfiPEuAYA1Ngq+uWGyv+ZWY4JoR+1GCNR5KICPIsaMSx2A
JZqxwEORCaAHlyztv92vPXyJLos5sEYBjD+kOmQp/ycf2zddz09+gOZZGWBMh+RSwIo7NbmKN9hq
kXXZAev01u6wCcnfJVj2ocohHurltxgd1u6PGpts8G50ax7JJdRrXsnDYDXyH1eP6aMd7ZxP3aP0
0VIDPywYTfCQ5mp48RwNOGbm4rVb9RrWQiNOQ4GHAokZRKV9cpUpOo9FQFb2CVquFlbJWdqerHkA
5zwkp6GOnwI9QdzKkxwlk/fR1S6KtfQJ1fCfioKXdDwmNvS4VdRXrbsPAuvd1nYlGjCa2iHZVNXy
nV5IhNoXov3HVIEfxcVTj0ViO8KtYI0cFRi/EenssF+ArAiomoeqOjCCfZxKAzG4+1dqQxbl+fiw
rHvdOCPo2fKMDYX+mydKdHy2+qysgLAEh9zGguEptNsubg5LUZ4MQSQZfh1EYkmz97KpOjj4vbNg
/OCsYsHBCe8zsNvGlkbGqwDPV3BZAqBnt1tke1WDE4j/H3Nnshw5kmzZL8ITzMOmFz6PpLtz5gbC
IIOYAcNkBuDr3wGzujoz60mVdK96AxGSwQgPd8BMTfXec6cXncC7RIXzkxjd0rrZm/VWbwPAYwWn
AEt77HPrbWSQQeMmfaf0AS5PUAwexzWfa1PPypHiPlsYZfGsV8SSJCbvt++JZ8tiQUEaWY/BJ6vS
L7sNaVAXr8GccyWZbgEtzxWAmnKvwRxZDgOdop7OQxPKHU0iudX7JeMUuSWv3h04Xw9jrVZ+s0MT
aNNYXg42/zLtk7Xvld+G3j0nZKg7gZBonI3wxjzR8egEOnH+rUFS3qrI/IwC9Ws0LpMXxCsLhSdj
nnqFEro5MnVBwOObOxN3CmoPeP5aNy2NMn2Qlb1kWPZJz/vXqOIn2SJIyfh7D7omNiN3kkWtyrAl
pYruL3jldsIj2o7io4uzK4/oWc/FM2P7ndmgHIDBLwv0lxXO8koQ6GOEeDPz8lP6oJL618wjTZu8
24XXAbAd5cOkpzpaRYN49urkkW7DOpROuGyrL5KreL85npUW2gG6b1B+bOT+KqE84TzvdUeYXAGK
ifpeyxkc122DzkCtXI2jH7zwo2jtZxa5C1Ec6E0ZlhIkby6cBrlf0MnnWANclZOnng7Bo0RHvJzc
dG0W4V5V9aORI61vyrNFisouJDFmVRTTwQn7S2SHu9q3Fq6zLyj5I0athWB4o/L32syeykxkIFoW
XkVIiyrfNXWFsrCHb07WsLOwHnrdPYH7vI2x8VpCLGdGW3MX6/ENene8MN2UvCHwRotBdx47eFn0
BbNlPerIR5IAsjc8AIjnR6DutCFl89E7qLtI/GtD5HEW8mrXAxTZSvXAiOUXJ7In8ACscEl79B0p
1n472IdWr+HEfVWMJPyPrOl/2957E+bqZE88e1bcMdfeK8UAvasIxJLF/KOIG7T/DZDOWepQHJgE
Z6dJG4Yl8aGh9hJH6cGzmGQGId3NNvaeHW3AfBbIC2MhCZ0Rgim2f9RAK2ee8Dp6vElzgoGclHGL
z2eH5GbL+Y+gdhQziZpe+AwWwPDe/JC8wnpe0jUi1jiHorFJp+p3QKmJBrGYR2T11u6gRsGkQ2RB
bowyYzrdJk170wgTuvHbCBnBIe04rHoklQ4Ge6yE0d5MX4lrf4XufG5k75Wea7CP+wR7B3QZSRPI
ZTJLFIJFXyXJcqivkT4XA0Y8oPEUJBrhX1bC7fcqnwtpP0OXHf7mTP0ALusXloFvrSXsrqclnhO6
SWVVcMJKA5LOaCrEIFc1Z1W22btCrQG4GTH9IgjSJ1vjhYdd+QQNATVYzudiuvqXl3DXCbs/emPL
1G7imbOtZmXPzUbf3PdpRPejcriFA+e5nY/LuiXpPa2cwd7RnDzCe1n03yCq9/jLEV04hr/CMILE
pN63siZoXthv/aS9Nj6JoqLu7vkwsrsHLY5Bq2as0Y4wrt0QYbdAf5eNRJkJRNV6yXrctHfKAlLb
91m8zN0LUxJ/7RotNvG5o+fmNbdnqZmHLnpJ3KrZxNBqWGm7LWCI/hAW/FqC2nFFl/POzZGONXR/
wsauz/58MZvkir3krumqca33Pb6Jxu0/ecumzNlksQM829i2JAyvUuXfp2Gw4pG2l8nAm15WEXox
z2Hmjy5/OdP1zF5xh2R0eKznYIwKwlc+UiemowSxZQq0i1AxQ1/srVraL4ViJ0G3tIA4gIafZAbI
maNaYSmm4Fb6ZwpZDLqKF+x1RsKZri6ZXk0rWluA0dV1YExX49beuZS6QVerBV35aWm25rNW6fYG
6f1TxqlmUxQobQ2mM514TccOGTD2ALZRl8W7IdlQjNm+cF3Ug1NKKVKY61ZLyoXrMouKaLQsy0Zd
AlU9Imi9Rw1YsBAu82ziEZ+WcUot82Nc+gcX7PKHUfVvfLK/ffm//ifQ2OefwWXb/1ee2f+HuDIj
wJz9T27iv/DKLlXT9dFH/mdg2c+v/INY5gIsMyExUfl7VFi2G/yTWGYZ/4UOFWXB7AWeLa7/BJbZ
5n8ZgKnmnyAYBgkCm+ofxDJL/y/dwurITxyM4aDG/m+AZcZfjZMOZ8sZIuRTXwcWPEH9b+wRVZU5
Y72UvjhJNvteoD1rFnRm7fvW7FzqwODRjyFNeH17FxSVuIZMbfZ9kcHGFbTug+BguJBk2G42mOXH
/+AC/rtZGpec4fs45FxHh+2GlfKvJkgloqSMLcMlM56eNTo6NIM6fNn62PUm6g6J7CEO/J1sivns
VqVXjqIA8bXkKkQHmWiK926RVE81BIDGyGa+V++uzaB/zHyzJCUTdjsiOpDa8XFqCyZr5XjnBs1H
DXqZdCzCZYrG7taSCJMNEHubHKe6P5Ad96GPxnA3e+Sf6zy9RhxbVk2cVavKMj4ityZMGwj6hfGR
dQdnAlCoulmJKv7TW/Q3VgBvkW/YljHjID0Qqn/3idbuiOzdrKAW8GFvRsKKjj+X3O38IzPVfu+o
Aolj2xhU5WH+orso3h2TFc4dm4GhTeIfszTdYr0fjvFoaDjm8+hI9CRyI6L7xKC9tk4+Il0xEelr
/f3Uq/wR18FPDOusgYAUL0R4jsvSpXlP7Ye0npzdBNSTGW+9ovFfKEqZF7mWd0xz5b1MUqezHieH
kcCTVQTXBQWDJW6jA6jmTw/kP1asP4NMvb86abnJbZz2OomIDBcc03Lmh+BPTst6HFtETxZ+xHER
DwOASdzPaHaUuqW5Fd7JjuSO3kmPMqwJohRTrLB7AZPUSPE42nDgjoHVnTtY8mIgrszo4b6G2RCd
GTLcj6adnd2uzYkqN9/zdDC3P9/qEjIGEN/G68oZ9CsywmyV25TcUx3QQZsv1FjwkZTe7KYAmZJj
y+wa0FIy08j9HvP24pRSUFlCRqDdcxSDVf1xcQyK0Z8v3VCsS2HYxzDJ7LsfTIKOxnWnumaXxaI6
U45XZxQQ+pJ8umDTca6mG5a9O7nj0ZLJUJ5bjrEbdDGgcIj3TApb6J589fOtJI6GE8OJ9DCDwJHD
9keNdukR4Xd59MOlQ5wr/tLIvhO0gU9h1f6nNcBkhfwzMMG1XNPDIOD5kOxgjv4Q0f708SFqbikm
KEBrH6ybiRPsDtnThbdlXATQv7dw6rtVBd39SVnY8Vu/zh9BROA7p98aOkQrNXMLeA4JLrvOv9U/
1v5kvKNJlZ6QZ2Z3bQaky7/LpayfxcjIkbZVhfcl9hcWsrbtT/KJsNV/JH38Df7Ef46OHRsD7Emo
VHDE/npvsqtnLgRUtRwU7IIgJmptjulFupTso4hHithCaZAXEKvwzR7L5xa8Pd6l8DNO/JojXBhf
f741SaKxAnjk25/v/VwKSpEV1PxoFY76Ntes5DlskYfKNLNXxP+lz2Cw3I0WJOvM7u2lLZ3h9nPx
5LgXmpR3qhjGW19J91CbU7r4+WHc4P0mqLhfduwAW4uhoBu0lyKa9AsnKW3VBQoS6/zlz8VrUm9T
eX50lPUIyxLz5pIy3P0A43dBRx8/mbaQ2xKLaZO75loL/OTNH7M3I1T1VTf66mJYYjcAtYIIrKX4
jFHvcMsE/CNiXUxl9ZRX+ANhCpr70iD/zshzpjXgfelP+Ao0CmA0Rpg3t4RAT3cveo5c89A7UXXt
0zp6hji7Fkbp3JQtvv798uP8Dx8xS5ALeBSGsgU38K8fsU/gVwI7oV8SFgzcufGutHKzx4ouxmJq
X6PSc95IiKeNnJJ+XnmHPy7EXC90P7rLTCc/DDaUdBgqE8mA+EnZ1q4OI/bTz8XMCv9kEbuzw1R0
SzqSTdGbme9yDLptkHr2qZBNeRg5TSfN0K6NxKrReVrGazzdiz4wT73rEnFAOUKYZhfSMOyfo3yQ
r3B6fxXEPHxl1X4mh3OCL88RnpV4WYt1nLY40rW9lhrNIcsD+o1YRWHWA8X6x8Wr3dW/fzsRgP/L
euCZrkO/1dYBIUJM++v7OWgGrssKOacaEOXY/SEtFNlDnGOJnnFCTBUa1KR9zKAlLR2HFGwuvvGI
T1m/4hWL7nofeA5/8/H/XGrVrQTdvE3dYa0ANEHJkKltlbrGi1MDr/ELhbapqRaJHjuHMa/klsUT
yVrMhj+uI6dKL35QTbfCAPSnWaG2bmYREEkjiB1N+9rQfVyWjj8sc8t+CQweES1QWDrTWj8RWTy6
nrujhBo4AdvNtZ0vjoloHjUKiEmHA8WcbWUYY7T3p+aKxJT4y96m1WOE+oZ3imhOTQSraiiezXg4
ItJxL6mKu3vXw+BU/2/4zgQy5Jhr8bszBDhew1YDzW1p53aCc2GZO63LwwsynuRKttUcmK2fHSfn
ADMau4D0hgs0d/NSt4OxHDsruxuqqQNRXzr3RTzIdcos+6qjGuC0rxV3dqPJfRil7rLrm/yjM3Kw
8PSaBFa0E+YudURFka9aeIfvKhleezE0hASK8hwHeg2lxS7fGXQ9FmalTm08ptefS0Vagp7U5oGU
HyaIIRQdhSX+rFLt00fv9Pnv7zrrXx5i7FIeVF/PRNqFPORvDzFudbMce+TPOF8HGiy3Qk5MtSCl
IelG48ForTzmQTosOxM1eVz0ILuibC/HVhwx4bc7uFTfDYwWxstV0O2yxHv5A3rUxF9ZEhB3r9nX
crzOGEYsCS0SDWFoN3tUatcRDZUAWiJkiUtRx2oTMm2aJx/ySVjWslHJ9PLv/8vc/X8/HcBUcam8
WL0ciEWUUX990uqgUxi9MFTr814/zodMLrmFjD12TTI9bOMcDf5bmzstc4WYM7zrFwSqUm86Mkue
aUSWJy0M1KKSQ/IMP8cFsg2f4eenbuiiPbM9aCEKlPgQxuGWzqgzAUBCbZQ/+WmMgq0l1KKObj/5
MZqF/Txi6nX4I06mptVMHBB2IIINvwfbss9DxX43dv6lYSS7aMvWxq4zbssQ7h6GGho8g9qLqX7G
nPpYpzRDjaT++tGHRnH9Dqdn38bJl58prMH0PKYseA+dDNsGjQCnexut4LWlol32YEX975I2ySSy
ijQHplBxNr6jpH0Cj1iBGGPHLCaFNT0aPxgYEnJvVVvPpdU3WEgP8CFvgyrCsZD3KFfzhrqTXoa/
d8PpPSAMiNykhNGrBsWlvKSNfEsbZ4c08cOvrW1QoxMyHMmAoWZCUaUTa7hFf14qH7YyckQn1D6m
sr7S1nGhwcTJWYPwOMcmMbVEziCq7MFwBEaYgCrKCZ/RvL02dDDc+gGEnL1Hq0C3tuzeAQ8gDnLV
i1ZydtB6mvU1aj8ys+/ndvWy1xt6nMXwlM4MZeVuklZtTTk9uJjDU+0pnhkiMUiecBTXzENxMkT0
yA2o01QDKzbjCkOSKhc1ArBN0czDKiME7FG+ALO1VqaeTACJzBZXej0iMJzynR7gAwTh7C8ttN1W
k2xJrNwYmUbKNMGAa612dgwG5qYk7jBLRJ8MMzTN879qV9+Ty5VuzCS2N0ZHOzi6haAwN3auDXeO
jBjEOb2+Nqp7zjysTsUKqogPZ29YFyCpEJamSx9p6D4HgjloBEwZTQ4gyPEdhAE6Dmp0alImW0dq
pMpEBIE5dPV6Rmgq1lPO00vGknLbQwAxQ/SijiC4TRPZkf+Zt+7sHOWjSVuwptNo1422BZONkMj4
jjWhH6UJ3AyoIQOuqbw1vf5I0hBJac3C9wXdUMGolEPyIMn+FKSKBbmgZepefIEbh/dTo9un8kUa
gHUaTePOzKbnicwZjO9Oj2+E77MhehuXVW/nmERzDWm+tjns7uTgDGtk2nShnoPO/ygq2vFolirr
7FoDBrVORwcLCQY8tvedN+FROXZ8P9A2GBsKDGXzcdYusWJxjgMEv8HFmB5qp/zVRu42jTH4TCwh
LQMo/Dr2bkRc3qOxtU3jLIZghrdU67Y3t9gQFv2E5W1Is2dN1z80W7EXRahk48UIoES6NFMfk5g8
Kogsc1fXQz+X3A8GzMjupQ/ong0ieJsahmSzzGzK5ErMG5X1ng79Z+y9GfQqV4kCrhjVxkEOvzOy
Dt8KXrga8HVqlfSuxSFienpfjExGlR5mC7PmYYaveTOz4MPNJmPXqDpY0cfANkH0wCLS/GjFXENu
PLIlz1IfvsuKwa6OD+KJdLddG1URPhs2QqSoxGehCz/osJkYhmZfIovtgyrJEZyIN1qo0PXWaqxB
Gahy5ba4w5hXtYpsuTQdjtYYM7YuCWyBibojfBfqBt1n0GT1LhX58yTcS3EIDwp/zLpRw66oedJK
oMdrg47FQtawM2rCaZPst69h8mBeKSestWFZ6FvHvY1+2Gw6J3eX4+iOO4J5JTaCplbofsrwoboW
2URINhMHcEDhe29X+z4PJ5RHrrmh+Hum9NDOgTK08+Ch+ZeMj9j3kyAJFvicbfKO61dU8v6JFswd
H/h3mvO6WpEgb2UCsBqB7XRaf1XkTHSuU6MNbLZiLEkYdkcxW734EIIeLT8COOlt+xoniZtvpce4
v8/4awovfI101HrpCOFShGTrMi0GIYP6I6m7pzZM3V1mMgGITJcgbfG7T86BcUtG9xufQrRJktJa
Rw0jFKM22E/C4twIMG8A3F7AblDmm8pYCTQWy9ZVyBIbnlyE7MlSJp3FqC38Mqzit+8n+WuRhQSJ
R2Bekqm4lBZxUeWTptW32SmxjbK7pu2vSbfBWjUHt6O2FLhdOvukHLkRaTrtpTm1WyfLf3dIYTEX
DWqluQPKGw9XR9/av8PcRS3Zkh0X+A+9r0b4IiFqQ5Ent9IDAOw43bY3h2PdJR6z1Sxc5CN6mNKa
uCs3Zm7wxlnGjdxEXG9QLIYBR3lt+KiRHw0b6VZKiNrMlrimo27gUGXkmWVn0daQ1jKjRPy+K4sK
2FQM2ddkRpckX6YPazHOWRDVhI2dgdmJKF0XKTv6VWwX1YZHQdTyk6iSgVlN7m3FAAhZ+M19FyJm
4S5/ZLN9ruVAY0B6KE4T7YwkJIeWFV7l7F+3gSut+zT7LeJYboKkWComGfCD4D+nCQcwfRyefI5c
m8KqPi30qUDKyidLmdfQekgJCsR53j47Fh4HSEkr4aC77E2NBOkxXMda2S97oI2qnrWwOfRqB8GH
A+xmGSMCTL3KXWiUxcdWE69K4asr2+CXXmOFQui6CDO89apqPyXyOEmng+BdH/vkAAc3SmhgiaRA
L4GtQpR8KFOaWpijMyYfxArukAFqhCzKYjz3nJ4BithqBxY1Y6yv4r0zGGfdCW/TUD7Cddga3GMh
at51rRimZFFzXw2av2TI+Cud3EuTat4uGPMQ6oRy8MbZx6Ctp2NQfOQFFsEoxWFVDeYRVML0x8UY
e7YmNj9RePnJJWDqElsZJ9C+ONXigS5keYwySUBlbiPA6BDTuIP/DambWS42axuJjdcwCO6QKOHY
wx40i2iZgYztSqxG1rxFb7qkT3yYEB0oMWnalDLouBvlK0kYr15uNRu/8LIdVtKnvlPvYCzmrgWB
NdV8xG1RPSWaQ8TYTNxJcgzK3bggvHjRBka3bAb/tRW0CQvr0Hi5e6RJSP3wldCIWFhON+1kiaki
sFOTqkLoh6aanAU6chef3loGPrjaeeNz2eu9pFs3HZ4AXvJCIrtbtOn0i26fu7Jt1sxmxPxdZ2Gy
JjwPzmcWIjFA+Ew9kL1Yr4THeju0LPnK9PRt7eI6dzWIWq7GZDsU6iJSB29/cxBtXyx6h7xrp4rf
orG9q2k8NvGkNhB0mN0ngLui95jsVSJ67lPs7h6EGEvxB0b4E8vR8QjCiUlARSnX9l9J5IJYsOkO
V4/MAx+zbhhWXmA9IQpdhoNC3NX7a+Vq3yDs8G/a4dozzXylDObsnpDrLKnnDvypnDrCdVA7L5Lo
YAbptDOG7hNQyimm7lqGZv866D5B0dOh62keRJxo8lZCThqnvZPLp2laiQAdNCjJpbCtDjRhj4cG
PZAveUmMSNZ4IFaG0NZaCHvYbuBgGgj+sMxPyzoBV9dOnb3JBEd9D6RQ3U0ED3z7BffDDNK0oeun
yOTnS1TUO9U73n5smRiSer2pdZg6oTAy8JALkVr9mg54zswAJ9mjOTRql5VSQzDIALmxoHeV2GwI
oQmZVaOG1SsX1TqU1wUsKUzf/CrZjGDNgLJyfKVKLSmOsLRCkxnxENnDwpfeRsuArcKdfSFx6aTy
YJcm4aUoEtiKvTWunDZIiG3AZz8V032mmS8TqOi2b3aOnDFEfG6+are+lmJ+xxvg96k8uOxS61Z3
tzwazrIuUC/ZWv2ufPxrg6CQt5wiWta2jS6l2qcaUTRQc6edRnQyPZ34MxbWjShDBGWdS66gqD44
m7LgJPWwMgsKWjMy3IOelUSkaOBFU44J+dh8WTF2eINXt8iOnSvVKUytu8nwSJLIknDF2N48T8w6
K/K2MTQZHAByM+EwV3N8W5W8SMr4Cv8Qz/HChlMJRTA2ULmSw+mUhN1PqPH9CFSaDhglRRzajMDJ
eyc51iP5j4YCExj159qBJB607sJv4g7riMea/8Nnn6aDqwt/a+j224jnpZDBKSjcq+ynkNYMEVKV
aOwVrgltGTiyO/V2ThZU+yQQEWmzSCWLamRFDFc8O4HUlunvyEjzg9YUpGgk9XtbmkRIoUxeFmYA
GSGw78Pxzauy+7TW6oWGQ2SpcS5wSWfPofCuG9PcTNGEnHRIjnnKVmQKnjeCdZoIk7wLYXs1QKNe
RoU3rVFGW0nzlWB9GQo32OhWHK3F4PmIvWKAoEXyXOg76vr7zLGiS9QNTzaLihhKxJAlv+V7dNHC
6wA0L0OfUiRLJx2tm2QOvYCRZW+hDmEobzgBe1mgbk4JHCGg1Z61J8MwP8xIYnMgVyLWJGPsMt3p
NiQI1pddg9CLs2zXIeVLVsZQE0QIPEH3nWujxW9U4CsscO8hQ5+lYzlPhJPtMtmi8qrtezm8EFdh
LqfXsPdSjuKpxogRGdhkz/2EMZBLgEEZLt1tFbpPKDQuBIRPX3mkVqWroZjQzEuMtmZXxtEZq7k8
jKG7G/WzbkJ6Kkxt3CPCwWKBebqYTXbguGDY7mUXbt2CRJQEIzfb3HMr7A+eMORxREwh7WjGpaOD
m4qn+COPKkpzUFnYmxNcxq3IvE3ek9Kbh5SaQFShmmoLYm+bZR+/ZgIOuuIv0HrO3x054xTCPAdE
jS0jB6N8JF4jqwLOpvpTnyKr00MOQq5hEPhmPxRY9/Deq70f5o8ZMzP0sEc7A2XnA3NaxQRerMJo
wjxhPQ6P9KyqlcmGfMC+gkkDIuekqXqjAZ9czXw0vA5vEA/umO6GSz9kuZpIc4woSZucbI+w2HZK
flb2UO6rttmje9hgYeruzIvfI6ekg9xuGGyACkIFsswZmRK4zRSik9ZWqzCt9SkyHV1ysIycSz3p
JMlGES8YGnvFmtekyCR6xMy15IgFD4JlwiphKsIRSGTj7jrpnShqHsKKGcxoynWrPAnVx/km8i5N
GNiQqIQgHmf5dBePgEf0MamPQuUAIBrgFIaR3mOs/JIQLJghZ4dg8ONlJtlTgsY4UltD2+q/W58c
56GWx8ZPiENuvuNyKLYlsaMy1N/aKjlqRZfQ82ApijodY6CBOCwKsM0IJyBV211LFR+5X+kIaDlZ
Lsk5hUezyhPrwxrLD02UDBokxmeP5yywkHMwi2bYEW58AH0oXi7uYGtLKIyAdPoKAUq+6SoXRYk/
mYSfRjcQbukKyuMTZCMdkChwnAwwKcWLJNojK9QioWIAOTZB1OR21PSWXetCHcwMy/YcFJPMtTqz
3Ngm5mr+IP+czG6NRmZNj63ALN6ATnhe4a3H0MFbq4XrxEdkFESDt3bdJ0eLtWM/0qHWoS/xM5uX
2lcbEZQPRdgUfCULNJQFOZy0v11lUJFSvzYK1STn2vk+0U5JaLh7niFw62gPTlq9DTRhc8DOkE1F
7RG3CHu3nIZFSTGwVkyZPc3ZxMlwicrkYPf9sJJg85yMFoFgFLVskuJ7oJaW7qvm5kdUnmmIzRAs
IwT0/FVlZUY9EkGAddKN0xi/cQtd0qnhbhv7B72NiamOAQmFRf7eajgRC8WtQ6uOzzp7x5XYKaB5
eoausa1hf472ikfhGYD0QOCaFMTQW6ehw8urJxSjxpTA7zQCjng9KfNT+IvpTYP0KY5PUC2RoTsP
fT4ll5sA0XYQvbiJpD1rZpkdB1yR+a8SRVU4BDxszl7mY7VE4N6hSk/9jYuYtYweqwY7RQ6tzdwU
U8gJwUDi1JcfSVDvifPdCdtMaVxk7H5VexA1CDtJqMmU2QN6bJtzCafZn6+ygQly62nnsne3ptVG
GDPYkZQRCEjE5nOJB5YMtu6IaYgeXZQ8i8aKOLmlj5FnEZ6OwITDiQRoEDfEpLFXVzUtbzACrjR/
D12iHVSIeRaM5kiU7lZzkJhIX+irWf1MRIXTZLvKH9c5tq8FNjmMad0AzKThl6qPRNEW4nXVyxwp
H7Jx8ENpPVP1PqyYCbCwUGWbebQs6si8RgrsaUNvg5kY6sSS6WBKZTMo88l2m5cKFS6o2THaFiK9
AXmhkiv1320RsAnYMM/MySQyU5YbBUxgRfv7Cf82DV7p3mfQRwNJeiwHczLgNl17bbB0HwkfDdZd
jIlES2ldSPcN5kv1muHJdX2yYS0tv/Te4HG7xyP0dZPohQ6uBXFHYxq9hliP0ry4kFWrDoHK0DEq
Ge6gEp76tv3KjO/aiwoqaBYRy3z2PQOaf45MW5MsEchIub3Hta1zFBJ1sm76riD/J94OQRLuQH/2
0UEfwM86LdIVaXnQ5lCby6l5JxUqXp103aaHb1cLnv8GBhVmarzjBMvaT1D2nMXQe/FOGK5/Z6Pu
XQSGy0kIsf0iO9RMF/3qMmdQWRofkqM9GMlACZnkZ6E4ezUp/YGeRPpgoqPjuw9hV52KmTQa+sHz
D7RDi7NnjziivWYJGoE6NXZIi9+bBb8jq1g50E2ieeDQ/ZVwIqvhWBjUgnpmo1GcS5xZ3+mK9iNV
un5U82Ew7ZztTDvBKQ2NivGC10M5IZBoM9m+jQq9BbfRiH4xKAuVAN0Jy+IorxCoKAPOVBpWcJ8B
CxI4Fu28pP6s8pYWcYs3kZo4MuBiNcvEhZbT5OmmrfNg1eV5Qzmb7Qw2r0VlwmqN6um37pc91stg
RyNArDNlk8ZhAIQEXgKVYxg+kljuUxrlZBIsULJE97lp7mBGs07a2UsOjbaXefSg28NeDRMgZtyS
C0hWb0oDiNg9WLNWMsbqGED5tDWgZ8oEdRcADTSMS2AAcuNO/F2vsKJxMtN7ZjQpRQ6Krd8MMRY8
J6eex4vtgrBvM/dbDAPs+0ViU9d8sJbxDzOYnzzzMBb+/WgkhxS+SkJFMvjcQE7Iyqk6HsC8QTrU
oGX0y6DaTaUcFkUG6xMfstn41r4enDfQbNZiYi66c+CG+S0GMnTXC1do9rIytGULjLepMFwxLPzu
tOm3oAe44uj1YRjUyEWS6gzKwTmxOrVZscsDaiWCmFCxe8zLBzjrjAX9c66caUOqxqvXTfihMdkH
OB3jaY9hFPNmdEZ390zrmhZHRT5nSo8OdPrH4HFaToKIYnXOhxkYfxwC2pfdmNEGCCLExSa7sR9X
cFwYMZBskG6yUNuQjuXdmx0WJQNBLg4KbILTA9mOFwEjug5B5ubGNQU1c/GSPVhRfY1NArlyE5Wo
qBa0135nrcN7l9PK4o3cSr+9dulEJkfQmRyctadCS0x4gTbEkr7+ZgIByyXOV5EzmBflT8VC2t53
kZF16Bv3+Db7RT+jd1v08qTTO+h+6jheKlpa0QCqnJrvhYI/xPwBMDJ08rMnkk8/G+1tn4X0b+bD
Cu7IOaGy491Bg9dZxqPya+MRL9CWzGtMzjoy6YREKZradoV2RR8vXj8eSreMbmwf3Z5pPfeAjd86
bAdtiRoR3zOFy52vw/uLykktU/JBASHhXp/07g4UO2ezqDolhtfcYRKJtxkYKaE9Y8j9jlJ2IAOO
6YmFu8dGG+Kep3LbeHbw24nJLJnddWkxLJoeXc9giPgi6pyUqUFQttNUX0eopDVFjIA7lnszBsQO
+6q5KwvDWRqiA1s6LNKqtpBTl/o2Yja66QImnQ2eJ1pGZbMCGKbOqu6LG7krq5qq8CbAx3U1HvCs
WEtiyOmBlRjrPShNK3jNvBf3btMlBPO5krjoTN37ndvsOp+atU8/+qJzLilBPbeE3CzgFPGrj9D3
9nNJJXDI2ObQbgXBPnaT/C6kYL5xPkD2YIfyIKuQiXTitPSAYAyVSTxsQ0OMV+UL69LnHCWMN4mq
4UA4W3LNJpFeNQrZxdCF/W7+ocoL+6BpLdMYSaKlrFPGpsLGiGanau30c4BAHXcrTbXtxsN+ewvm
S9NC+0C1BFjFaW5BBb6U//xr0ZEQEmW6dcAL5D+E3mckODMzJBcL6HzFyXA0e9VYdn0iplRzCZRv
VFiSKzCc9cmUD0X+NPqivnGmVg+xjux9FASr/nypT+DjTTspNiO+QLwGnC/1FbmF5SM4+ebRJuU2
C0r95OMWefRLE4RPUoBenX8YdTWrdjQ9EodxI28l+G/2zmM5ci3tru+iOTrgzUCTTKT3SZNJThBk
GdgDbw7w9FqolkK37y91h+aaMLpus4rJTODgM3uv/Rh0CMFOXomtN/XGqzWwT+3j2bFCCaomhtw0
hg2SODbzFz3kI6QX4VQOm/wFC6+yNEbFPAuSYNW0XNrPQrrFbx3G2QJhozhFM79enRTbt7HXnb2I
RISoia5TmDQs0J0vozftz5oN17Kq3W2dmu4NS93vRPbYnOmo54eOyU3zJbPoM0zU/q2GP4Y2wLnB
RQKgWLQV+qlu8Lu6gZjI/PQYWVWyhxYAT6KCyJ2IEoGs3v2ua/3VUWz17ioHPWZ+AbjmoxzF2mBL
fDQNJuWmMuynxH0F+khQimKhHeq4rWV9dhLWyi1L1yWveNwM7YoJUP1Wt2H1ktIpadqpi8f+UWgB
SAKAkESz8zgQw34MMYRqlR4e4LKs7VwNjzHKMT+zXt3EWCpOQYNsNMnWVpy7p6TF2VKChoXZEK1S
JdVPStbvQpLVdrwpAR5E0b4LS4N1OVlcW2G86m3WUmahrLSgDB4W5dZetQoXYN3vMiHxq0wK5Z4m
9es44Egwajdl6JZLEszL6Mh45TYkse4HqtSXc47MCbktYNIESRxr8pHpRVYgwco3tYV5r7DqajNg
ur2NdpZfGECvZdV6L3mX3zEGkWplenurz7O1yxBp4c3JVnoXHjtDQDkY2zvhAvMihUxVsLbV0ZiE
ta8IAqkjK0NACkhPNd2D8Nh75Hrfrw18Eqg0gX4w8sKzrQVbOLPKrouBB9utvQkVT9w1aIRbXEi9
X9hPoxnsnVUikS5baXInxGdEos+EcuEMug5PQo4FfaLn3zRNdU1bBCrERv8eGs09//mSS3sLNkXZ
jkgEV4ELtgFHF2xgVnDON3QPCmHyJi2sKJtW6uYx5lnkKV19TjEUjjAS97CTrVVNCInHA2+VNuRG
uzYXaqk4jq8F9s4IQ/CCCa4lz76mcP52POsAG9AllhEqmDGE0hS0zEEnScyLYsb4aPpyPDiKQ7yF
HdMLVLOUNyAbIec+3sWw48KyMn4ABfLLsV8QQqM+shnfxX4QEUQC2cUqbF8zEvfw5wuEe/eghI+6
F/nNEaF5z/VQIZjrCXtcrFXWKPsYfMBWL5pPtQC6qgtSQPBNLtxwtG8uispFAfhrW04MahsIh7ku
/hk0H/TQwVNdPXseo5iqhAj/J7zKVtF1ORYGOXW2EtFs1V+61/70Lto0lPeUpzLhelRcM/DJ1OYI
l9HJ0LDUc7SUcOBvQn+38/pFiF8gFLZjOo0XPbXLt2BQfioVWnUFUGwsaSrcNN2VsR4dMwi3oW4l
J1XB7tMb1vvY5taxchv3nCgYTqqxnGlEb0bLhm9IQ+2WtjaruAmKH1xm3LakrGxyUXqnvE8gWqYd
s+jOYACCdBdlRHlDCjPdQrTI996VB0zZ+k6fG5SUsJZT7phkTKFMdLNuZeu9RTBTGBxx7BG4E5Am
ZkXq4KecUBvPGMfbJM1dNJUOuVoNaVdN1h6TBPaOmw3rZP7v0sgxFsFpbEAuZAWLRK8xJmbzM54g
djiiEiBNzQguTqOpfAvLebaemMMRVoJzkLWusZrpWVA0prJ1yVt/z0yCPElh+Fq2ljacNMJp/TjE
zKSpDmDNDBhM3mHKGYosP/z5kgUJwwZch24zIID1OpT/bvLtBiB1BdmiwmFdznlurrLKCO55HGBo
TBk0aeBzexF6rw0wldei+tDZshHp694njSM+n7ps3csSojtehMXoqtY+McIz3Ty9YVXFtwY3LeVt
Zmg35mLKSVOHddeRR0UilMFKv36f2HJvIpfP3HBcAZ+qY+pU5eKIn3kbIe/B8SReoeznB9jgoKOy
DhGiaRaXIO3Ki9Ul5SXUcH42r5GQ9aFJA/SzavgYWms8c5PeYFmkvwFhOFUT+jmp3/SW0AP+d51T
DNaOLfqfZ4LnlvonZq59zkrdtwNh+TYF1r50QwTGKmDPTpCnZit0cbVbvjkDsJ5J8TpfGsJcVoSA
sPVE72eqpXrlOYSDsc3lqycpUmongXSi2HunZdrIfZX6bVVJwGddsBGZg33NHIGu8eghJbtxlknb
4iTvwTAbFbhA7oz3cFqrdmPvjcL+lXnjRsiouBN3rCPFhUA3SEfQoyh4BTty1GvHFizZsv4EuNbu
wUqzbCSOwXoxPOZRdRh/gQRiChjm9bEKEL106sUstXAL3/ZFaLBvh9ksXT9rJ7bWJUG1r0GOjZKW
ghnsFHt7lp7LFtfEIu4dJncqs+xlGgAvChkd/clRdjLBrC5IEiyGabFmls+mgbgEjsaEvQg+ameZ
TaV+Ac8NSquNjK0pQoAQJZ7JqlfSK7I3dv11e/7zJz0gEBrtpbtpcuCjcBm+TKvvkJ9Jm9lE1G2H
CAMn4kBjyXy1vFdeWd7N/ifaUHyg1A2nLKK9aSbrGOolX1gzLSetDFGUhP1VR2h0dVPCR1zDwmjb
3VWn1nD8Z8PrkLzqkaq//flDbryUnqJfslB/taiPTyUBQ5AhJ+9jdModTUzPyC7ONo1VBbfGGsXt
3ysg/4jv/xLViAJYRe5pod1m2qcZ6pw1/xfngZl7zRDHuOqAZ5CJE39K29xhfvb8Cjce2EYFUg3h
CfWKDQb8ZlN+mZnbLvu2a7b/4bX8UZj+y4vBQG/qBvMKAkywjc02ib+8mCqNepApiJliRDgoeRr1
Zie2t3CMWK7MpGwP3mzMgJwVLtQuFDCIJDd0NO5sT0BOCdRuzeOtWKQV9HKOuoGRHvqZyIAwEmYM
SDRnCXIYlWNRAjOCMsqoszYODMdn8cgaD4Djovx30vZEr1RcS5kQu1IRYTF/UQD9+blE2vPnj2ry
XRLLdxC6Q+AkPIimb5pt0bv2AYFQtKvjCCKOYxq7MU+qvWg+iVllvVbZyB7VLo+gybZP8h2Bqbji
2s9foob7bDI0cjFYgCGridJsbRhMWQ09Qztt529Z31oHN7JQ7hSEFceB/S67mmRrqHeM0tPtRPmz
mGxktDTwc0YevQX/jvlhON5Wccp5HagekBNqi8JN3A2Ey/YBgZjIWhhU53KYegaEhVwqaVDcO6bV
vptJZ/3nLjDiq+u0yqkKJUkiMnlnPYSXRGaAG4yHRORz//MFolQwu3z0dXEooiw7k4tVHdMIh6ej
FC9lC1Pj318//0XA7NgowE3HsYkdtWBq/u1arnKolGo/z2qkw2YTZCwLcqNYfffppHwQGGEteyRB
YEb4niRph73wOGh1nYkZSOeRDyxZw6QkAYKd5AnAcg0eMY4hHdX50oh6Bk1mHVwUw/wuukzSJiHi
iALEeKX29LA3+nnLs7QRDXCDtFwHGiw0BgEMzDXjGuFh+E9Jq/Ov9C93DO5Iz9U0dCNE0ph//5XV
yh3asmqhDHUF6MvJLvzUG30DZinMSctc5xLBZaPT6muBrh6h+flqE8SXljrhEquI8Aq1bvcx2rzS
s5uHjIFyFZWa+iG1zgfRDqxf+rPoUsT5Y86Is+DvhZF9juqvXg0+p7xsz5pesxOtGiSthbwYFLGP
yOzUfVCJh5uqe02wVsEPExyIwkJYqSgAtobiQXcmXv79VfB3K9V8oOkOeZIO7wqWwb+5jcJS16Ok
51pWDNjfDLXw+Su/Y42eo1LmZQFhPfjEQ3YDRAr+h0vw//TDGVDoqq15LlfiHIj4lwOMo0dJyN+e
n7T5T9nUVPYxkS6RxaKtO9gRNBfHnDoAkvo/f/L/Ny0XXc424/4rjIv8rw5kfTby/t9Ny/dCfOXx
13/5G//0LOvePzAj6wZ7KAzBKpa7/2VZ1tV/YKrCroYRwrBUy8VpmWOAjv77fzNd/i/Lsp3ZJWFq
6mxD/Z+WZdP4h41lwnVdlqL8Rcf6f7Iss7P+VweQo2OXIR0VJ5VtmbzGv5vmooZ9TtCrUGZo7/ym
c5MtvsYLd5y1q4iNFilExRC1ZeAxxbeC4eBWoMGmNGNa01cbNwRtEGPGaty0olOL8NHQ6VpsLvWE
wfGgjCjxrapZ14HJsD5ttFXFWr0SgfMeAy3Z5fKBmJFdEtBJyIVb0zQRQOjvMHAiZECWymLwx6hj
i5hkVi9rPdvD08TOQqPIJr9Z2artLuBXwk7SohPq4ozVcF8gmvFe9YGgL2HVRF8gER2Qbgg9uwun
Mk/KnAPKSt+X1HsKFbnfi6FftXbPDISscgFHKe7nxE+DOXDdtGsyYGc4VrwP1ChFLae/jBEsrAFw
7YohFmrrZlvOmU5O3SLsbtR7aJCZEIXohMjFXnaMGlgdv3hSe5AjBbJH8gDF9eGtjLTXlkaNBSZ0
UIx3E4P8CWK8R2KAbyQWxl++gRBO5Jhu9h0Osr2VSrHNKy/xIye5a2RHdMUAvMrWQl9i3DYMnByQ
lld61uWnaR3nHokcBNrh0UD7E2vqWkFbQcsGoMp9lHiZ18KOV6wFXTyFyEWjYDyqLuvfYR8xFjuO
RXbVYtdY9SN7JTs/AyL81mIuHgyw4TpozJeuNlVG/NDFrbH/aPXfVuEV+Me6W1pQu8TmCNTpoLeI
OepWY+k9sFMDxbfQnHFi/fMtU7BKI5ntK8/7ldYsjmFpospyPmRpwJXSM4ONa3c06wqFG+qzxViq
z0piA4rJdclHkyCentTdVncLmJPGLrQHczmosFh0gapGQpVX7R5lpEEKRiEwZpgRONnplKCg27h1
+RWaLj0ii16COWkRmvRrDMNmy0iAIrmIsHsyMlG7n3qXWoRrtfmyggTrILU7GhrOA2LXXZPKSOQB
JmFp+hiMkM8xB0azCYGW1Ojt1Lt3gFYn5i2UL1nv+E2rPrvYidZ9THabgpHX9yyVbCJwVVIn+Vd1
0KaYgx/ZlkYAFGuisSSO3bQBGvZI53uAHgaRMjHRmT4BkDR+kbbpHFYCw5jnlNLoQYnWDnwAjlin
IVsaTSDWNHb+OKeBqKNbQbkuibZRon0yEAJNcM9T7zqsdR2MnKH6huyDGl4lFYQ1x1efky2iyHY1
V/e4NcyNKzV7TYbJ0+2Ah9UO9oamNh5qA5rPcwB1RDr9fvtW8s5GkItXskSRG2TxVQ7VZ1A+FU1+
DDDCu7C45AHaWw2cGBJ8ggVjdqh2RtT8LZcwYZTXjFnkMntWrEsPA4q0OXoQx2UWb0Nxq7z1WOfG
O5QfyLN5gxeWC3tk+rVC9XSuRasS0kwgX6Fox9r9ahK73YgYGV9sdkBdcCYg/X9rSu/QEROHR23a
pYg7FM0ggZbJS4kI9Uhxb7fFftKBVUos7jHRBklC+BYGVaZv41LmBXTC2ngdFJBomc3iyarMJzXT
ZRrC68jJvE0UieAcvT0Lds485hvLupqFPY62ppFk/t2jtmJH5BiomhuHoIXJ5YPOi2pphcNt6CHG
54DCy3j2V+B9WAY9GEGv9dy1NPq7lk4EIfRoL9tMfY/Zoiw1HNJLMg+dRZaOJ7WtvkozlttBG1/B
x0p/aCnzowiBxqDFBysJkhsdDHJAJHOp27C+6DoWvUG8VkZFrAcX02cYpX7JPICx9ggYgkvKdJBf
V+oPxGDmXhiougS4VTOwah/XfLoV4nViVXDNu+yZGelJdhNzeDf6aRO7DZ4KY3QQWovOy5gzsoZd
6Tne+cBVUAeI0m/1uLs1paafI5eFaQPPxx2EtzIRU96K0YBzMYyxb2Jh50wUxE72iLcaQBch0sgI
Fp/vGkKsRsEbmEDG2xROOKLRUF8iTIVJUKrHpgSN1irOjSk8rk1dKhular6hNdvn1A3ksuy758QS
YhkGNqpe3Gj427Sn0abmxomKR6CFwN66V8buCbvayXdbNfTTjiS6PuY1tRZuFm2Ixr3Z0+za9qgt
XcVrSM2gyO9zkoEsLQekFbKU5QGMfeUtqgzxWuUKKfFKuUECoDOPrcs1eXnAxoXO3IyruhU8emYe
9HEU06vqGsVJmxjT1YG3IErbORNj9EiNMTxNFk4+YCUvjhX1W88cSp5fDzVPwn0GAo9opOhsu/Gs
Zrtp9exioAHZmqNkx2snH5aFNBcFlUK0H8I41zjFvW2uo8n8GOKQUe9Y7vEEAP9cFbYwVs2UNm8G
20U1lfEZxTU0oDPtavllGri5s2HR4qVaM8Q3wCyBQ5fVJJbGUEdbfNt6Vblr0+jFmzmJo4pdr8du
C5Why8xdjvZlL+0fQSRjzEt9tR3bFChmLdvdUKsOKuQkurfc51ulZqBJytCOWby1rp0qv6t6RNCG
bstPBwtiB68J6UH/FTowYi1CNk96F2QLQ5u1S41LImUddc+itm5MIa0DOCKyAAvv3Odh8oBDjKOn
W+V4Wo6maYD3NcYK7ebDyxCouume5Vn1bMY5KnIKtiV5MZAMjehaqdGptBkBISgWi6a1GIjPf2wE
Yq1MQffZFES9t3VVnBC/oGUrIBpBv0TvQ8LsyrU5tLw+9A4DoK0NT/0Pbx79Q0AYjn/+l1kYK9Uy
+PhUzIG4Qnmv3EA3NzkoYzDE33IGJaQttC3UDKt03vfFOogTGJbqmikaTu2k6nGU8qSAh7P2GPz1
CwWZ9KquXJSs0R4gMvq2SeHSCIrBXGdRbJ4Y+qkx6RoVCZNUXeKDujK4YT5uGkBhRtlcpqY1d0hf
xlQJz71ZFFuLXo45hmB5PIVbm9k0a3uv8D0WtIteQeWUddW8CkGzSJm3qyZvo3swBW3De1R1xCPU
2ZCzuQvNkcS4QuNSLV5amfuCuPVcyd4Ep9YiNgAMVrquLnVk3KY2C9XZ9+uO9QSKcglCwuDhinxU
9lNz7ateYZtnnW/MtObZcWA2dHypZb92oWQXlLWoKQhJSZKLZ31KpWJ1VK1yLQchMPqsyEny9VMU
i1NNMaugleI0dyjNShJxEgNhT5iuGGYghuo11ssakCzCEug3C97uFh9M7lYPVvfcjJb2S0UuvU6q
aesJvV2TvwanJgaw4rwO+VeEgmFww1OHawD7X3/sq3Q/utmeQu4YhM4SSBampfScdcNWVO6mqpot
2T8IOJ0t3thNrTy7yN42nscsHUVUqrA2tZZCqSyAjUjuyTpxlLbnU7NnhyO/md1fuRWR+YAQJ44c
4qAocm/TUQxP0Q+7YpqDbcpiH1IDrxvbzNdYQpG/sRBRQqDSd4XaLLbxEXpXpP24aXrcJ/nSBi+n
uj2SPFAze6GEW3LAfB1T/3xwmrm+Wgw5bw4gU5hKy5ZAHxPsu8JvqDHeTQ0NzeXoowpelOgBmxpA
q00ESAfUUwB3Q06frWPPBC3YGkzZmh+W/JEQvGHNUH+q9olKQyWnAV86hMGrjYsnqQhHwWcIV04d
MNFJlkK4rwQ+xtkA6+n9KcNCWWiSoC5gYrn4lPpNePQb5H5TnzGv1+wWdSQ25qZ4c2A/UNimW7V4
G3O8+u3CgXAaYCXsrW4RKDqZPSzI2LYcQythwQR0HsZujQFtDnZU8ZYlLHUqRHMVWe+B473bMvlM
E+OWZKRCg+RBzoIt0O6mTSZE4RMkSn1eESxpeXs+RLzP9UI1qQFJW+JH1Gp0NtmUdfrP1lC5EZ65
Pvpp6y0svUNQpXFGA3nECqLU8TJkn9kBVG64MUdiG52wB1cbLadxkVTaJiIi0LagCEk9WvVg1urW
BWMKM8lMgq0B+5r1NmtUHpS0jBLKqXVQvFaZZaBcHzh6rQR7JhMx8pEitNjeiITXpbaq0vHotCTP
RY+68150c7o5CKlAbCIYhGgDCPcU41WPLpbDupNQnNDnfN2h6Hib0GkvzHHiPWv0l4hGERGhs0is
8c7U/9sLmMoGqVvTiBIVo7iCCRXGy7Im62ySiEkRJbFhKG/qMH4OOLMWBFnelFbcEYMgFouqd3uk
4OqojpFNiz6M8bKpWCkbvCFKeLFDEgmctLvMzMMFnqmx0yHr1Scy2Z9JsQx5niDeI16qq/Rnjcnl
CW5kPhEmhISo1rURpZiiZ59lpT7J5WGVi+QYGGfbkrLF+p5r2sV9XMTd/JMvBP3M2N9hOcfuLE1s
RTHCg1VVAMDIxW+aPS42bsNEtuTIBMaPoAaDW+Thz7qxN/Z8maGSAGjh8fjCRex7bRotQojSYexh
cLPL71Y07U5G4ndU4aCH84UDqNLozNRVwhB3ZwLHXjpBxmFiF0e9FVRoY/4uG8XYe6X0U63cRq2l
3MbUY3GssL9P2GoyouY12npUE7FmgQqmzrvanPB6f5UgZWVW5j5D1HRFNBRBAEy0Vwzr15JlCnf4
UmSuZJpsOwtKSKYfdnq3w9p3WsnMPjBvaZzehMMxUznFOs8ddx3kOg1HhuaEVQolIqHlYI/zrMUj
UZEbb5sXbWAkJyzympJkAOUrMqxZkRx9bId0xRYsGZKjZEEGFTdlmzzdqlzCQ2SeOYOyQrbqNfcW
iQIe5MWADa8bsHuPMLLtdARKEqV3zN2gfUXtuYsP7oAKYAULeuGVL0SNLAaPtXQUL0vzkoYvRXmX
zr62c4xQtK7xr6b6kuPPUN4wztTddZT7dHz2+a56K+QtIKbZWzeCo9B+aWKKzfCznn7rhO2ZLRml
wsG5EvpUggtPOYR0KyUxTrjn/YLHZTx8JLiW6ovSfmXjpSe3jb3goihek26kC94ixOdXjNK7JT4L
8kTybusq57UePvvpEXW7Fi1/9lTiV8YT9Pw511S7VNBCV8F95MwGycVPRnMMrloXv6JZu0kXGnI/
5cVrmD5E8NIhx67RzxhD8xV6z8Q9WcXWjd/T4Heg/AjhFwz6AzblwsG1K3n6cKssqnBXD5tqWhnj
OkPz2shvJGGLnPe7qB6W3EOkLZNViUncXHnt3nLZ2j3N/JE595MMD8gtY/MAv8AIupnLgNYeHMTw
PpcpESJ5iEAoZ7eRs4Udjt0uxWd+HieSYw+iRX073DP8QGHyjHV10RsBbR1JIASaa+vMPDUKZyjP
9G2CHCx5jdN3ED1Aws3FWoVzphBM0BtfIsxm6NHSG3736rGWw6L2dtK+a1WDVIKZUfBVGfuORMdh
K6tNb+0bC75viJGjROhcbkINNT+bWctbKN11tt0wf0GXuO/Gz7D7qpuKhxfCZu3meue0eh8N7mOX
DYh7AGrMss7tjk37M9YvrbCWCXtXgX8PwDBGUI4YEhRxG5mSTqJ0IXl/tRa0Cu8b3fVCxxQ42O2K
KU7yJhkqzTfzR6TdGxeurQYcgiCweLxZ5pY0T8oxYzlm71b6kYXHIPsO4qugRioAK5TVtyNXeb4J
jCNG2kl/4p5d9ITQkx6ARIX9CUvpsvmeQ7mclZmewRZowQ0cK+N61uEmC7Ql+mhOR8ZFhnING2tX
pvbCNpZS3yvWQc2xmHNwQVvApn2A6xSkG85PG2pasjBOAeet2HT0DpPztNPPhLIX1nz4y2LMoyrw
pzHE2tfOOJT5GjKgZ/7UzJ8JS3r6WaSlpGOx9MeSvY7Bzg97p/8p0rNedruwc2+AJvy6fkkJRp2Q
0oJc5agYlPvMS3eDfTAgmu8uTfhCa16lMR5c4nCdm0uhEpjKDvI2zMbP3iAp5cJy30Cqq6BEE4IC
0PpS470kEC5USDqURAh5G5dACtEjE2BKSRhSU1xRYS6tDnhYQfBe/8b3iPCiyavV7RGn82T3MO13
xXsX73hkBwOjSJ5kVozyit/RqzDcUlj16nkIXz3xhkiNn6F6Z8fB7PPplBbiQDSujBDc/IdevUDr
jkl3oWSX7tUp7o2BosZcdJTbaGi8Kt3mab+tygf0TG6ysKCBZzX7qgfvjfI7kr+89qAQY91gd2IC
4LfjNYgeikEOy/1PG9j5dva78a4jdWZ8tfpbXR6ld4Rv4Snv6kit/qtybpp5bbvdOG6lQTwNrjsM
aLesoUwN3rLqlDd7hbn1wbHf0vGSZnh+V4NYgei3gm1tYLWAoRvY+3J6hult0s+BOA/JngnqkB/I
j1uUosFKyhF2VIcPO+Qxt8UIOoivXi8Po07YsrUh+2twfZmteZc5AGPE0PxoFwGnRH1guMQImkct
OHk1f3eHpKTLD0qKmPde6wrWqJXd4t6Pv7rqKuwDMhFanFshNhjS25MXHSHKeOUJ619andsOV8pN
7e5o2Vxtw29kj3gYjv1wJfy7HX41yQ8g8ZQwN9O4juXtYc2poZzD2pokrVz/KsOPrr9x0Izikrnn
PnmK+DCN98p8NCVxPjvSowEUgetOojd7OBY8xHpGU+KXE95H74UzRoi90E9adGiDm1l+FRZWLyCP
8/EaehR5mFcYOx2m6aVUwpecd7upfsLXmA9kz48KWkL14XbfiNuIxfllT7uMmxrirzK+ZPmSijSw
zuRqljaWVZ/ZRgoho0BYuWFGsZxa9hS7MQHo8p1rXwy8ePVe/RKucPmZKTbid9iga94pmwVsdxHS
XeDWWAk7QS7wawgfXXhB5yq0HZYzpvkdjdeGsaVT+jR+vI0CIlPPqCMHbdTzSyWQ+oq1yemwUUMs
z5syhnJ61Iy7h6vfUD5jBKsUzUrC5Fs+unSPYdWuflTybWpes3iTp5cmoesh1KPjeLUswJwcN4Ox
LcefqI7V/AeJsrF4tFG3gLK2aD3pB9WZe4QxPPGDKEVHPFvyAngNyA00//TEQ5noaq4fnzHvEIJg
CA+861Z6NGq0cG8aPX7ufXXtHc0TosI0ghR75/nFO9OaCBhe+FQm4Gy6tjWjvdujAzvMZqL4x6BR
8zC388bvtiQvg+czz82xenPlbVZ1U43zK/ERTMUK+D0xFwsF47p5EuHeHPcB7uHhW/DI4fotnjz7
EgSQEwSagG5sOyoPy/ilhXji9lJgKybCbMlD1Wl/W3SsWntu01dp4HDPn9Ohbl467910VgVmlnLA
wTYi+75w04Via7jbQN0V41fvbjP9SGJn6q676ZudtVR+ZO7F8U6mTVoSIyUyOXGuHq3xB35J3lkA
IkGOofcSEgnGIZoo/KMvOFqZqFGxQ+DkejUY+9UEv34EI5JpbY80meM0876n9C2xjsl8czub3N4g
3cHhw7yD/9CvSbWkphpitAU8XtP8hXrDUL8Huc+Q1XJBqBtX58VG6rIXrV/FbyXZcr454UUat/xR
L/GaSFp/2siQsb+LQZBbPV0m7FK4GiisUWOPPYFpWFdeFEE+BiPZOrNXGnlrCPhXVOAADI8e5lB8
1Hwfn5cDUdDprw3+ikRZ6v0uxTZBUpX7ZdcK66wXJzjSmhMoPlE4D8vMIXt+UTm8LH0EEE/O0duA
z04rbyLCZLf2sEsNkKMscR/kqtaOJlMebTOop0oKms7HOHz1fCzQc5Nyy9Mv6a8dSd6jVNdOtQe/
jNR+GN6E9O3mh5pt23YHk8omGKVeMk5DIDlAtVR57MS/LAfPCy5qe8NykKuYCNes2BbDkv6WIL+4
pg7hgajka9n8nqJ1SEgmF5ROYxhxrhUrK1rB6DeaZ5+8cRQTCTyyS6yDU+f43LL64JsaYhjMh34R
7rpAbjvqN4ZoHYp9+ll8n5tg2gXTyXXP7BadZltziav3BlK50wPAUv1uMw+csZyTErYhtNFrWS3a
T0JLQ/0UwbiyL06Gh2+HCzFNV6KikavelPzUyZNMP2qHBHZzq/ZYFFeM7Rdxck2MtwQshF+PB3Xv
bhJoEhkH/UtpfYv4Ydf3oriqYDug8Korw90XcscLsYvN6Bwc6z5RKeiMtFGarZ1ij3DFd/vXTtk2
1pn1w6KlB5kYViXJx5Bek+al0Nf8SDozxPGHXsHg6xvdxuQ+gDod3g3nqwFtItDykC4UkzSxy8H1
dzt07ohKFtngLQw6+mG6SPkQ2YvefVkGeIXPlq1gCnehA7hVspe71vaxaY6Z7uu/jeklsd/Vgm2V
yvgm+V2pSyJlAvPVrq4yvmfZW1Ce3fZY1OQ9LIh4MvBVAF45uu09ni69+SshjgDqGxHAPZT+F1P7
mSQvcXdyd+gwkg2KP98tlt5ijoD1x+jUHonPTI2PUsEOcAzUUwZfYdoAm5+G3+hc2TdxUifpwlPB
zC+lWEnqLtRM8dcKVyccyU32rpVLfI9tvC7lO62bDh0Gv2vFjDFmMq3wz4YLorKjdzKwF4PxmCzC
nBbp0lSf+OL5Dp9hD+vBnU18zHSOvXNBexZr+5B1rPdok6NX+zFCTuviDv2C5QgGxqdX7gbvKcUR
LSqw2yy7CVPjVv7hcELGyntbPA1yJhzvszI2XOfADev8UiXPUDm2E31K+tvwTuhL5bjuuz2ziqBa
Six89oWcjcUYogLGpR1hP7b4vTAzGPRT20yus2Gjd8eAufD02Tm8R5yeufdmqFdXO4FSUsrdXH81
xgbxMa0Kc/3pAhGLf7MnerMC07vsZtQc+4m13a4beaJ0J2KUXYgGZ64HCEQjharfq1ZEqS+S7tEp
77FWkiOS+gX8ojH4hciXod4rb7gYXvWQ2/BQ4khfTguzQr9GZ1z+knDK7JRDTLvqOprLU2G+DgWJ
u2vTRFZ6SPeBfCU0ZyFUoDq3BuQym7zQPhPu5hF+V8X7rH1xw9+CBU+e4MAdPkaGxwk5CNa5w34v
GgsUJnS2DFhUwvyoQNYeLbLsf7B0HrutW1sYfiIC7GUqNvXqqglhuZAUey9Pn48HGQQIcnNzbInc
e62/npJ8C90e7oB2yUEg0eezjQL7rsWv9HaFsh9Svlu4QrurzD1ZZasllknh7sBoy/EOcIFveP7g
/AfB9h+FDRs1ufQ4JstjwpVNXSChNBR9EDKS0r8nb+fqIHAcheeoOPBlqeF6nhD9vQg5RGvPNfPb
CanNcwdYcIoc1uvejV0B76qDLTFlJk5dzt/JfjQAor0H6f98pw9ZCbb6MtE2eKBes6bgQYT25K+g
Qlj1xjxSFNdSO4jxrhU+VuDikO6HBbjePsWrgZUZLBqbwg+LKkLsSzYwgkd/IpfAWNRuOuR7qwe3
1c+FuecWJWpzJi6mOebiq0XWgmtRbQErlpzR+ALHYCP0JE90xeo7BGOC2LCR+q6S/qvvln45wHgg
znZ8z4ODNt608lPDsd2BHrF9Pc9Z9xn2k5sJP02MOgwHuTHtIfKWR6eOncHYpXTdpvJ52YBw2EX4
hWLrYwkiKog3SlqPKCqr2irPTzE9m4MrDw8teMSmCAicOwU7PTJ7v9fhPp5XI7/L1bF3HoRt1bRX
sq1+VAFGfd/Q99O4l4pXGWClIZZlY76KNJ7LWwJCGaGZREt1M5svFKcWxVet+WKB/fco6CdCdVaN
RMLcOg6xIYBc43TkD9AoEOa5Ik5miNatvpX7S9n+PZs/xSAAwAKOyLAmwlXXrBv5bo7eC2yGw8/E
V9FwA4vkzoSUXH418qaEWRj5KNaS9GbOnzMAGFOEI1GGYmSfgrEhDypM30ueg0ImDUN2kIxq/wZo
6EGgMCvfasLHgoupKg2HYeGSuo/cGzvk9MLbQfBlmyDVVnjreUUWJuonBY+2KJstX1rqBcNdxBBj
nFO9sOOICuJ3wdoUqwexUhlpbsaLFr9hwk70baEeON9S5S1qMLfcy5ptf6fpa7Ni51mb5icmHTvq
nJrzkyInewCmk28mnWuBeBHxSVvUWT2mNAHeGgj+wSI/2pyjDJHBiXA47HxrjqycezTO6KOhaXYU
zzC7MncAmTgkvMivhnrXpnTNRypStVZuNSaO3iEXlZcqxv6bm2s8JHr6Drg2aS/SvK/LLSlpWqy7
LeRFXy0zF3mBIJK8r9I32MnoNeRyoojq3KHYhmJqZ0/ed0+HxGes5KTXXpT6MATg/SU/rexwQCiC
V/2Jz21NBwC0fOUb6aMXfidCvtTxGmLaM+AElKe4kvvXJwEL6nTXuFTKoxL6dblmfAUKelbkC9Z+
3QBBQ9ShGWZzqORTIPuG9tson2J2y+tD+nyluoZUsejp6MN3nTzaIHXpzmV/1HkVqJOXHWL2o5X4
+qzWjKWCtW6mSx5cBsrpow8qF0Ldi55fSytYGfnS4J1MsuFTxPIvMYbeGHnux/LeW5COHFUHFu3m
T9edZKIu2Q2DXUdiUp7vx9rtScUI/VTGjQChA3MtPzO/7rZUlIHLiWCQ1M3lhD97M2Ht3Yb2WFN/
LcRd6JMcIFwrqPbmrjzpUkxVT+JYElb8XjyD1rYwdlV00EJxnRn9KlQ+8/RVdOkuztSdOr0sUql/
kVLLIU5QJDUhtbkVhwOAExTRLuccSfJ3HuwGo07Jntda6z59jeabldxJgdOrXaOc/t5E8/PJ1aIs
mGh7Vkd3rNc1izLNw4g/FIG+RvWtmhRPSANbCEAl53tqPDQjwQd20a1zWwEy9rchcJ9sshuezsba
j+NbtKSbZjgAx4sa/naIwAbi5RR0wR1/CC8qZihY7pPBxxmvzpHGUD1xFLY3mTmlNq/jfKM/3lGr
bwxttpF4BMJ4g+UMKyYkrEVGhIvHQF9P7XINrSJL5kqACRuVH6J6Qok6e19R95XuoUrE+JIyhQVV
YLeE+qfUdYwrMF5IhdhFSM+O3DyRsDCsJdjdbXrI+N7d0XlWF0P+IVfCHokRsTvwAFRE/Uu6vNxQ
C+0IfY13iABd0mWkczndQtEd3Eclrom/BZAH2e9qZHDs/rKnUE7xXA8K8XU2hsX83LH3iw9heOuz
Q7qAAHqKGO6FstWSFlxAz6py1MjkwqHnqiUKMcpsbbzHI3rDEtrh+W7ZZPzLp+XXSdhASNNB1ZHp
R4koXxBERzR2jXRolgudvB0ZL6dFqGTjIqzeF9m2+errQ9l98FHpPTi+upXJTbDMa1p+kBULJ0Ys
H2+HHbetpxDQTFhfNn2o0Q7RlsAaxB/fi6zVK30gifZnFm4dZcHal5a48fQbRibgzo/qkfjRXTPr
kQlfRl3z77Nr2Hxj04aoxnanbvSeXD4+UQv8mm3b1SiUc6WVEABb9yBf6p803pLhNQS+tUwKaV8m
+cLHUKWuhXGVNb1fawuWL30JPBJ5WtlteVMgYhIXR7m/pHlsFO/JBkI5CB6mp100uLg3fGVGfA2r
YyMfxPADEmCI16Ct7ZLWQvTJLmQ36OudmnuZ3a4qttV1sGFiZGHnYqQCEl/2hlbrxeRsKxQXK9Nt
DB9hAFFN2xn9DCqJ0nH7GmGusmKiAdLOboCkK0wYiM8qDCTZkqNMJhggcxwKdsuYrvevlUtyAD0h
frFWi23pD8he/MG6KNOLahkrrcYhIF1FwIuUtE/6epTBJ0MMdK+Uj8hiQUBohEHe9YnZhkAun/te
sU16OQqHHD4IajhT+lie7ODrQNib2ofVTXZDkveLWp6j6X05ffrkVS52qj+4YubHxgdxTKsxMYnW
S3gCKkSxL6MHGl5dSkcFrfJJ/iD114+9gIzcrR4IRGFwhxifOmJ9g54jxnIaCp/MqKjVNoPBnr56
9ja0dn2yZDcvN0kCxn4txhdV+CMmNAjelGmv6Fu9Qyr5N7UHqfjW47siTQAHwCjvafqH/ZUGkl8a
3qwzkAMAnKUd2CmZMcIRjOozzh/kLaOi+0UGuqIsDTmwD53BT164xME/LxYIC50zbtlFmKVVss7/
QI6Y9QX1NIho7lakWszb2YFxjw+dS9JteRbh5yS/FUlWWJOeZXfgOjnZknYICTqyKufBd9j8iuNr
JZ4m5TJmgksmI0hvw2pZwGydNf2R8HeZtgPgsIdhX8NvNiy8qFsc4FGgO9sifWWdfRbCYZre1dRL
ifarCcd+ln81aU996HX5R51ftfFjrk9B65nIEBTpR0bsJFRrIOGcg/3Zbhr1pWr4PYuLiEwwgvYh
OHcnGLXPyeiQuDHZEZpSgIC9Wpy5kR20i6vxZDIibyK/JNSF5lx7ho/pLUb6/BAX6y7YjcWBUFsO
ZLQTIeFJ5c2k9MKLqFN2CbHyhh/rd3RJhMCTRMyJgvG76T5oKghQSw2+mJ975VskwG+mPSjOz3Lm
cop2XyZXWA/0X8tE5NQkJjWy0wCQzcJD6j5a48rEW7OMRC7tJCyhIBpXQXAiyZPMN52tXukZpTRf
4Qtsy32i+4otwmsTpubwgpCdVTUfQflCvnNx1hlUaBuQCpKfhwUwTux6aIht/I21QxhvEMbzREjI
Tqn5VttVZpwtVMw8qf2No3bkypKsk8lLG6yhZkDaz8/82uFdNC07VV2yLiT++PRWwsI3kHHqJxQQ
0hvCyjnHyLI2CpeCvDLelAJZfMUKQ/pKbA+5stFpNHAsDMeegH3SFHK2iDzgLGFsGIUnz9ptdKg0
RJmL5syPNhldqg5uPlySzQ5zWKt8q/VjUZqJqJa6jttIAgwdaTKE8TQ5dsJ3HYvS8oNLoCfDgv3C
+UVk1pfL/Jx1jlErdsuuG3LVCOgKn0sgU11vKxqTZfJDmvAlk+5NInkgjegw1pLxSElIHq5JuS9V
Xy3uJTYmdTx2qhvE+8o6DAOaoOsCmIiZtWkzVmtcn3L1WmcfWb4AOF5dez3LUvbeGT+d8V32D1F2
evmAytHGQdQ4Jje2w6cIiuNQrkZUo/90TKdLCFpBvKHzCPDYxt9q9JZ1l+t7/7yoOBISX3Jil1EH
l6qrJ9uU6p0MqxuN8Ghk7cK8tQodBMaapScjePtoAu/l3Ha0bqwUhU5LCItM+E5geVFnceCSXdfz
JWi4grkK6ox/iGsarEc1bXTRPsJWaCPkCJy/nR0v3xDFywGNBaeqbN0JOkWC5y6lWx6DrW81uPZ6
TVhKmB3hOwCre5YF/lDbYl6CrMNHDYUjECXwEV8NCgwG4I/GFW3036sQ0JGggPhiMFwE/eDIGBhi
pj0x9q3Wk7kK0UEM+4xK2Do9EwzWz35E1yjXfnEMPAUSZC9/VsyIEdpHAx19+lhiejjenw7XgS9Z
nyAFEOcvQfotjvF+xOo/5VehPYN82XFIpNIE9c1wyzVpXsaJJgAsHd2KQnbpR2/fnj6nb3ukPJjB
gPNZJVg+8coUHFd7VCFmYZtpK3hUwm5uT5L1lmfsTDKHhrgLiEpsylsVqOAqS3CMHYE+iF5Z+ynC
kOfAQEKYBUbNssW1pnykxq/RgAaK55YtHItwNjggxtkDwHn1vBMNgvhiZfBq1LkjDWu8aw2CbWvW
/AJhfU1V0FLVG/FD1fylg6NPE7+aqnLZ20T6FsGfGiqo79eDdeimhRXjYMk6Qo1RGZs+iRDEg2Jh
nH1Vpy8ZGHPwgdYWnCf6/f+Ckd/QBD039EkPt38XKmRjTlXMd8lzVozfSknmvbQ1cxpJNyEPcfcX
qfdwBdVxYkVfynV8fujqkK1OFjKpOvySjFekkGjWCAwJ+YKp4K1yPqDZzjrCm9njZeGu0URr2fw+
bGD9jdgqJ065AOIrUQPJfKKAAeL5I0t/wbEdAbkGPPlSvQ0KcVL6i3QWmSNAv9AnktrrhYqfLZGp
fKph8ccWO0I0LBfKAKZtU5uEpIG3Abd39qS1Pvw2RJ37dUMKFQJXspzRNWNdC39NMvRsgu7AOKfd
yN7N01Tw4DJ09UbmZKv79I+rQ1mTwNWSZbeZQcqEtHUFEnhTvEDtw4AGj+zQtcztItFMEWaNBpyb
NzohSCvBoP2b1JanOLFInyCrqvgaynfULfT6EmGGypVrUHM6d2ITE2GH1hHXjF6CmuKyQZzuCAbr
L2jkTGBk+NHJl3i6V8WPjH2lG++6+FJjUwLRNxy9PjK1Bfk1hiftEQUs4Ju+VGGz2Yn5VyjQUIPy
ON7r2HWzv176nFAcZyG15iVjuvjX8Ahkdmx31Z3Gawc4SxY/CH10tXmHghV5osInjIAf0I4kHVsk
l3oAk0n7d+1nqt5lUqGbbDPY5XQcyjddQabWEHFb/mBRqi1fi2D2DwPqE77rqvOgPELJUbPP0jzG
vuoYxsu4NjeBehPyDznezvTNinFDkh4UnoZE6jpyLrMKFXhggOHtmPe+u+DXXBBhOUauyp2jhW9y
TxRt9N1nXwYEBD1FjpBmq7R44ZPiRF4QN8J9jW08HWTthexHpTyl0235T1vC3QRhyJEDjWbCQ4hI
Nrpa5dOZWOokwmhxk+pXtgQVd/ESCrtDHalLHyr0OhRpEv6N8ecDppZ+Mw9pHstGRgGSJm5aJCAa
CFHaba2GLj8HiXCtBK7CEYXCoGipfQaggzoqols8uLO8JoPWWvCOCTp4TLwcBIt8FZxYr0b+xi6w
yp4ueZPjOqHnirrmFF6KkZiAV7vCkoKkGdmqL27zzQAdb22XXyUyqE8gASH66lA13hsYahK97FT5
6VCIGdF9ZhOfejqeg/f5A/KwSd4lvl+MRgi004gFZycIxG4WHgaBGRl5nBanguqBujn2I/XlJHb6
y36k8JO6XIbRgfYBZKAwUTmcJdTCRJBkT9Tyjv9XP373SE6WRSgtBZBc8GX9vFzdWn+8I49TYciT
4ZHUb2FxbsQTy7ea/ESEB4vPt2i+sutL0edY0x3IjQl8QeQXnCQ9LStsQKs2aGDhSJZCa7+mhQO2
bssOB5ctRF7CJd5wJHC3Vj2BrcO3VvfO8rMAsKJfk4Atu9My15PWgkNn4YS68FAg5qWRk0iTayjT
AhavJE7m/hWGrZ73mP1QwArrB3ClxkTAmzioVMgMNMEsvQowL5GI5sw1qcsxEbz6QnOUSk70i2oS
lkGLYt5+mU5PntCKn9HnTZQAnyPtFS5epDq0ZNDMjpQAUUZOkuNnMG5zmoqUQzudAmbF5kMUz6Jw
yln+cuJi023noGC2Tr1NVUp5kbt1MCt2UW1aIB7Y3NWz9ht+S/iPBWtyiVOBJc1wG+FuIhLakP/k
7FYTuPVZCVeUUaQ1wvRekzbjuHxRaKFBvgzlANxBU2lVHWnvUaGdCmKmkdzLhIkrInPITGfRbTkf
1cxfdruIdCAHy068K59nQ3XSyTcKEvYqJvl6J1SbKvPlZI1nhUGoInWHjL8ctQXvnTQC/7wbOklt
NwPJapLIdhC/KeZnFysrA0jyHJpu6kAjhjYE0TJDoTsbk3uCSsUZvSrepMuL9SHFRwIC3Gp2Opxl
duz1imeZ+1B6CNFPK99ig/WG5Le7gFGOjGEQBRMZUQDmi5ohBNqrPiMEPBwRIenld5LPOiAMR7O8
wu9K+CyvyU+0n5HgAsa9cBjYJZanDC0WmIeblrwlmwKkpNwJ6b7ufSPzEhjkpP5hC+SJf1o87vE3
LrEo8jrrJGmI4KiqYTQprqbm05FAHxnwh8iY7WCdtVTibtaTFXmD+j5AMBEX9nx5jvt2vBb6OtP3
IEfwTKRp8UTN1gYzDs0is6fLlyf/fCYrVe9iO07WicrG/ty3zbqb7dGbXH4W9PaNy7fN52luRmsj
PEqg7HHb9m9M8ShuVmR/LYNwgodd5eywphQMmAF+km3dzIh3BufhfICPFTxYaWwlfAUjljRzeepz
FqCe0aV9YgG1Q0JttJ3FAaLhmvrCV4YRd9tlqOkEYA2T5u4afaI3SqDb8x/RoHD/sXWteb1qOmIt
RrAn5RbxkR/x6fXr5/jbXCi2YUhXbbZt0uie1qLnSEaXZPfJmIAQeZmr7Qy7wjYGxYTO6jZTXAgm
agDpS9mBiQGroR/nBk8DIlYIroH10oWLee4l4R5Uj0n/nEqdVadzjUBetQ1gGyKat4SJr4z+Bdwj
T2CLnEGHMGGuRGk38fhO2rhWK3XV9z+GiLVpz+GK9YYXt1/rm17zK+aTle5PxMjfrIkNID/q8WaC
fZU+U+YzaGuFzYPKXFTh91Q4RbLCNehF2R7TmCK/JixD81XpfwjH9DWSOhekON2NABEDGkwlRtpe
sd03QMx8/4jsouReK6Bu1mGizCukqiPGrzX27+RN0bmIgmlc3GarIv4mRgyclWgJx3L1565hiICi
W/aKcmb+YSBJCf7p4bMJN2+2WXG26o9l4Cp/OOLa+PNpsGSb7H45r/wCw48OpzC0xjiQPVSyjsCU
h0+EZRVGCF491jvURGJzb5YvxfAfceJzD6HocjVtg4Snxec2bpuAMFqG2To4PwVIixVB5lh4Hmrw
i0ACF6UBjXlECb5c4AtkbT8MWBKxeq7+IWjNvtYfNSmslfypJJDjG+iuob/yGHSpP93z7tZkRxFp
6lBQXEwSPRr+hoMTYooADvAeO3CiaC/bVPU8rwtxRBsYQUqgzOeCshFSR9i7UF89ZKIwU1vWFyUO
3aFVV/lNwuXIaBaXHvIXESGEFSjolkC6l2OuoUEbWg2Uc/E/O7zMkra2zJ9Y3Eb5JWjvE2z7Evm6
vCcUcjMy1hUhYuk3hTKQv8iNbwT2ehPfowdaMa3QDyi0JpWuFp9zG7vs7JDSTKOQnMGsLcfpDALU
NoswhI19au8xjAfRL/N2IbyL4K3kgRAm1FMlvCq/O68NKjp3BPWBQ4i6LXmhVcFX5dBuohrnEXWP
xs80vHToR6w3XtiGyOxgXSnXuHwBpcIGZAgcYClW1HM+vsgcfVH7aqpfXxNQdWSr6ht2bDtU/jpv
AJWlDlQ5hqvviiW1oUN2GhobBqnQnOaSRosWWZRA/1TI0dewu7dISfSRDxTxucWvkxKbXwbf0Phz
f66zA714afOX5z9dQNpVidy+e5gWIaW+yvwmNardfuWcwRuFt+I9RnKPOfRXgoQqiY01TNAVXgce
L+GDM6cier1bU7hBd1LV/j6H7VAcWSqVPbMCd+uPQn8VKdbL7Uc172kUbwv7H6/FKoRlADUcLhCY
olXZhEpRBpG5Q43IUNsmnCQq/7vLQ8U7tIg1AJnIZFp3+ocWfmUQgwR+8zsCKOD+hUIhL+dekZa6
ZGmmiiv0W848VT/SogfGfVq0DWSCcHm9WRLR8i6reA+Rx60y95iS+PN5I7zMpwlJ9mKWCbDSmC6D
eDFUADIq4DlrhlNAH6neaRYyh+BuSn9zzj7mo+FYzeEBFRqIS2Z/t6o/rtv1QBHcvE/wWg/psY+W
ASSPUUV+NNUmEfyEI0l3MIqz9le3JS41uyysi5ADcJpItuB93lEFVOWxwiNY9V8AbjTINPE7gNrw
ZN9UPcRUvM1mCfc1+Msh/ySqeZHdKyT/KQDl+SafHCE/5/OmJVSb71D+TduAfzRBk+irNj/H4o60
7pX+udSH9u2OqY121kJyopoKRIopayT8YWqyql740MbnvnK5Taf1gtoE3RuVtUjWF8LEQ6wQUZ4c
YWeCTAixC6Jw4hYKjb1FgC8LQ/yeINEdbvoEt+ewBjQ9y1OAbhHCbnH6HbmUZ2RcQv1CdPDEKhaw
lzn9tK6R0sgXRfL1DtkU0wdT1zL7oS4fXCHcQ4cupz561zqjlQAMqL+W885I9o3IcsdwOB378oB+
xQFWFmF3gZuE9EHCBK6t96X7wfRwZOlaiQTwhnYY4F/GJpR2H/qfTPJVumlNX4RvnAledLj3JFzj
+fqJBNzA40zFnq2QwOnO9lAeCLtuaJPmEePqw9ykGX+LS0Kgc5mfn22jgQfPY/Q5EZSdeU7lR2Re
eCRHeUNmg29CjalkfFDgAIrxbrhEdgwEYeLrhRxNLst5ysXVI1YY/qJyI3NMsej1jsCTJK4OEuRw
AzdTKj+C9WXWb3TtsfvRC93n61aKba39WtJ6gI8jNl6t+O08gj4CzvvRBvpApR8AI2IL6AOT493E
qvaN/9KHXWQ9mVzutW6/6OK6zFeQN/RxfWjoNUMWIa1oBiKA/75A9t3zRedPDXrU41eO/qXTrXUL
8OkB7BOjwsJAiNeIWpBM7r2EHioqnfgJZsMGgcuPooViE3xNyzeadqL1B28Q0h5zUdf9wDFyBhva
Rue/mAMZimOJUoBL1ni1EHNFPolqdbp7xr+hdZGlafVFOgW5xdZan3dBcwi+2S+671DcEXBX+ITZ
a4B5M2cddnqCCoFRacqkcLWk7mRTM+QxMQ6J6CxRC5j2ALn/wX5gKexabbdlhVsRSLAsqw1KUqt8
aYrf6a2Wz0XlDZCXPAuSqxMDPh80tP7NR41qU34zbHa89AqKUQfojr6yw1R85U7kaQqEfuJgzRyT
i4aAPPi2SC0cIEPhxHB5cGr/msKGUVnma3qmCFUEk+0YQlRgrWc+S3ZP5O0MzMwF5r+xShPPiNVO
NU+YQNIc8t6ep+LVVOqz2R6mc+Kj6lQ3jV/4wChc+1hdDswMgYQ1PrIhePqq53t7IweBMIk7v5tI
VCGh+qangRcWRFiwbEdfUfdopfs/dNp6bRGtkS6yCtDMYRbh4a7ic+RZtjxYe3ItOL8uOu90Lh2X
zkaHUWMsTxWCV2YmhgQtPY0BsGSN0jF94S5KgIYyOmIjEGDCc1a1ki6At4DNbZF0DahOJO2Q3WOL
VR7fBQAG0hmCKBz0pK2n+yQHYuBg/16zDHhmsyN/y4ln3AQ/Vknlxef03LIr0144SOtKOC6AEn9n
1cS7MXK2eyjlogP6UykGYWo6MN1gVt4Txdvmn0W+K9YiIgc/+pVjqF/OnC9TWfcBipvnd9wdhfwV
jKPSvOlrij80xtTqsxhfBzbghaledJ3x8IVUg+NGQZwGmF+9S2pgk/m7xOH1la06pvXzb/cHkU+I
3HKJTNGhsHj4UKgzVIF9N+7s9XAo2MghKl4nXn7hkogXoTxMyZoBT0egRvT3p6Dd5WyEWp9WkRkQ
k/vz1O5CVtysgTxsKEJPcPt64ZgH4W+ZDLP4R2xPzS/DLpQaZaB8a689QJQw3Ah7X83aFc2wSpCK
vg3ioyKfxH4XZ5/Em6CmGX01Oso65QuQKgG7W3yGPeAeSFsCPk6D8rmQJ03OGcHYrRsOqRoMRtkG
k7JtJgc6Hv9QSbefoaeh1UeWoR7IhF1VUDshr1+NaIguKHhe4F1WvEVgN5tfjfjCNmMQUCv6A4gT
msDSIScjxDGk9G9T9CNLiyYcf817pR6tfLMMP2N+WURgyI36fjtFFx11cit8WdMurcRVm73GGhFG
mNNe+/lNYLxXm8lRwWoqY9/0742w1Z9XKz2mswY0yps3XIEXcQhACa9VwVuOAEZGC9amrvzxUSRY
uLbNCCRBu8ufMJzH5l1B3aeequQcztx867L3ngVjyT6dXLihzEJO0E92jiCug0JyFdqnADCafTwg
twm8sD3NIhPu3jCvnX6Lo7/4+TZAJXTIu4AveURqDRaMFVfl34NbJoAck6XLK8QvHlY/fevC2HNg
fDUIFLuM07k6zwJ5e7SUXHTlLIjUgCm2gTh+UdymzU1nOo+i48LJLcuQlbw2KBoT5RJKxNSvjcmr
XC4SWPJbArHCRt2WuA70c6rc2okhInnE/U/SoS4/wwKgdWJtGzG/abUEO/ynC+u+2UmInsF5K1tO
NlbxuazpYnMNjNvPx6hrTuACV2j3OgZu7n7Rsk3oLC7YGEd5n3G9P4WvZPwqjrD8S3ghs1epfy8U
kgGGM0N7GTnygDpGnTatFttiR9hBbO2URWpBIxH029qoKaD8qMv3DpNl8drz1SjS67mMKGWjZw2M
XWbW7v46zViec4l0qcg32DuX7clvmGXaPRBT7dHGgVgbTSuHUxjydJuuFf4SPOFBb9foolEmYyjE
3NL+Ec26UhlAWuuV3YmMdkF64JoxOiBtCaHFYpQv70vpLdnIqwqL7SQfhfhiVTD3nAUL2DwgCN+2
zblMDg0h/8U28phOuQBGH2xDT9wJ+1zJ1bJgJHR/4nVYCHJ0mwuyovCFSAl+fpRJpDsGgAWLTMPm
82puImG5c/0l6m7XOLDR6rnKUZa/pk9mmxSXewYIvg3Hl6ngyMOos1A/XcVABzYoO8uIAVWIIpmu
vGVmU4u1EK3Bj7T6btYjo8SPxHJrPHod5tf4VlpI6pVSbsDwnlBRIe2JGo6wOTpye1lgzBFKGpC3
WEEVs670x2Q8FMACOSltWTj1vDNa+QbsyuWInLaymX2r12W57uFGxvweDgrcHBXu/Au6zte4NJmr
e5jdZtWP51ZlUF8tRWuqp1Yb6Ul9FAaJOMas0PyxISBFWUlV5hiEcs78IBqbcEMHRv1uqj3pLbv5
we+/wA4WFwq7thgPPAccoTVrxUo7ydaZCJOu+ynE177+yIVt2a4jkiuAMZH3wY/qJDN4VqevFObv
MT/o4Qv0gS1B83QcDXXJSwWJI9Zg74gzalyKgvg2BWc9/w1rxp1krwnbrsK6gqQGbyHZxSwj9gJf
hLeQe4L48bDp/YnL4ukQwDJeiC5fdmDiholO4TeEGA74ndPuZwQ2SiSnH+4C0yWMs6RsEGyHihel
tuljCgdZD07/FBbzOWYsJWjGBJ9GjCQqnw34TvAClUqENepqHdrJKCLb5Ih+5q1LirtdExE2IE43
TIAT8s1mU9umM2rvGv2JLHEsf/Rt57FTOmTi1PzGDRFw/8YAi94c+vQgjkP99hTJg+drTwZYzByl
+SlQrtF0CrO7ZtnPeZsIAsMyh5MNWY2M1I7cmiS8FeYIeUvv3LSQHI4uDqvf75pw9aEhhUSkdcwG
W+yoF8OxkFza6QoyVoCoRsalU27x6rdn+sdFjWwI3Mir1tFmJHe8fK2CXWIdUWry0ZOHg/E3GfsF
aFik3HNAvUH6YUQvsfrdyi8zsj3VBiyI27WeevJ3ymbnIGTJsLs4OgEgtK9DRpcoQ4eroeyV3ifo
Fp04HW7EeNXKHrU/GnnsO60BXcZ1q8R+ytIUA7w2SGqxnEAY5WHry9KMaRDNK8f4tirf+Coii1ub
86Ue6cxCFjsB54xvFQogvmjoBxeiiQGGVRDIfwDok7qrxS061KfBQXASOYkB2ecM0Hh4s9ilIAfW
od/3v0P5GrN+mLpdZi9PA3m4dkGcjPfXebLxhsv5xFRdiyu1YFd2WbNJmwDEAmlDZMjgPsDLKvdR
/UggjvpWcYfqxZzedYIdxZhElt8sorjFQ3rgKMXP1FYI83ha6d8WGLHFBHhg9U7YSiUXXhvV6+X5
MllF47LYmOa84VlzOvko00veXSD8GbQ25ifKiuVACyo+2dvA2iTPp5KQj2jhZqISN3H5kfSn5XwN
UP4R52j/Cugp1PQrkH6TJ2dShPKjOfDpgfKi4ttT7qLBCNEehwiqtUelhAruUdv3bmoYq166KuTm
huPVKDaKecGYUGN1CFWyFq/5CO8HCWLckOCSLsbR/9wSmUQk28fUcnXh4XZSi6THBf+33H+fXK6s
ecdpWERSxNtu1kd8gLDPXH3AHPAFCy6ocutWB9mfPWM6C56Io8vNjE85/YOd15/vxAmEyPVF9WJS
JF/shRQFFa1fFHgwAAZcH2UmuVNTedHEjICcshRfg+AnmnKvx0OIuFIVflTrLy5eQyIRuPn5XJWn
R/DbalK2FFDxOHFmDreEDRUz8Sy9LVOjEt9Tm5GlOf+gLStqVpDYTsYrFWJEJdBJPh4BLzoEIu1P
Mfuoc5Yvoq1w6qkyITqkw1DDlgEcfgsBhmweCgs9V3+YcF4nOY59optyVMsppul5V3AGRpwscK21
S/TLMoPlyXo4ccJgaqIH4JNWAfReq68I5RqXqFNye5MABthvOhYnfGVaTi9knACpvRkXa3dN5RdY
fPgpodpNRlIBC4wPbDTyixpsecuFL562iOHcGn9ScBcLwCsCyDXL5juYgbUb4oV46yNylhbbCKFa
NXsIktFPalDQAKzH8jiDBPStsQqHdxTcgs1lBPW4GFagjIf1Qhy08aM1Foepmb014ZJPZAFlYI3h
VW/mRTYPdYgwDjukrwe53xsXNSfdEH8a2dDfBL2htlkIS/0yJh/jQpZw1i7wbY0/Jt1PfIvF+MWz
zqsL2KHvYGp0WL2aKzyNlstVqeAuvvJHaIDptX9cVjxEsds8J0Z72aZ3xU4wb04jWAcTqtx86NPx
P5LOa0dyIwuiX0SA3ryW99509QvR1Ybee369To6AFbDSrmZ6qsjMayJOjEtvXalPaR4sR2MvBhlF
vHSX3Lrs94RISIHp06DIIJ0NngfCFq4u274G4ofgrk9BwTEzdRdu+alKbFk0NJcQd0qMW6fGQ+di
/0U1gAbtj7jzPnpY4YkvbQbQz+WyQPhhT+6le2inLvfAl268GduTx42La+vOkCwTUQFNaqYo4zzo
+HH4/uAf4u9biUPDR1rKIotio9Z++W947vCCsffUrI0dbHuDUWXHVEz9HLRTIkE6JgelM6tlpxZI
47aVjzznxNhwRl88VWyOUh914iwi8zdeaznKeR6O1k7JS8OYXdz1r9b8Fs5qM3immP34ZGR2+rE4
KXg9H4RnI01AJERrxowDiis/qcOgtzq36ImybCtOgtKChDSPkbrYw1vt+CQibPHWZ1pCrK5QLOlv
QgIc4xTqBynZ5fKfld00gTNi3el9RMVPX3owZXh2/W2VnCr6eppPCCXFxohuaYL7dzkQ/LcsGVAH
Mu0on2OCFj3iFWaUw/t+L/J9UZwb49vmFz6MBLWhIIgVMfQq6UVqhAtUwBNn2mgUWdyO/BbCNUX+
mhNjCd6ma3fpxdfRvwDyCREq11u3PceaGK7Ck/VH+ARsDwsAD8h6vPW4sRoMQdwAla/Rtqusj6JZ
x36sYCcQHgiJhyxChnYVzy2r4KAclrYsrQTvy0CRb3Jc8EcgqGFmdA59BbU9lKueHX9NMS9TXGXT
b1tMybnbAghi4v1hCzagtUXQVcSThhUiN96UzBfkdSxampflZrADEe3F5FXzjoxOOkdWW5J2PwQK
vcgDKpxRfrjKq9E2WXliUa/nFxwzlvOKYovfX1oMIY1H6080eeqw+6wXHt2lm7aYz4apzYLJ7Z64
CRkcM5H7pJOFZsWEkYrxiH+4wObMz+xhbg5YA6vqzTClfxpvY2QkdyCKa5qxpIvUduLstIbMMToW
2iCz2IpOyB2xCm1ygknYGRMuvzeRtrHjqdRVHu4ieW1IC0i/8mM0VvB6TZvuF2koz6Q+flpIQeNV
usbNoe4AD4rmCJPxACoFcWftL6y2XjvBRa8QjdVs0lckgvA0BR6uWXbd8078LDJHPsWd3TIBRRVP
Qgfm3llrv2j3hPUg41sW9TDhb5Neekn5Kkp8yuZbJV3BT3UP2z3g0OwCEJnDtHPQezvhxDHR+qv5
XIubGdrducUkiBG/a1B+YXmYEbauF1+NROTUjXF4mp1atBweg3IDqaDCJpaRATnee9dCWH7o4i/V
puIE/1kxs8GuKVRVFoVtOfxSm/I10u+y2DW/8pSGS9tLBn+Iiqu9DRixFLj9Li7fR/zphyhlmMS2
i8baxe1fXlxV1B7wsXi2YH0C7T9xeQNpQr0O2JFSiy2sOcuQfEiEPMxGVD58+3iDqNOAl6xUN58m
fPsgKHSbeMIMx+hXj19w8u5SEkkZiBQ/Jb/S0N6t4Sq+jtJ8dME+Zw8TLZ1yqavYzDbpsIsY+mpC
f8qu0ZRt0ktoxID9hi0XYvYsISdJ3FEYI5EDpsFCe8KbEMcp6RrsnB04LqCzmSM/iK2ws0Pjsun0
8MTDtS4wy+VrmKa58g40ygpnK8lfZfvdaEwfiU7RSQwRSKechUFuISFFEen53zY8Ma5JpCnXWFzH
pNsWF1fdFylR0zUS7/7fA+9x1Xb0FekcSCBaO8P8ZdDq5RcGGTo3fTzXnAMUWGRbgvVoTOTvwf6i
kyRf4Zi4DPy+zeEjVL8MuZ4Z5VNjcwAgh7HksGudAFIBgyDEq2Ls6eV/4jsNpCfsyWmPzQPwECbq
NcczX0RNohnjTxwVCc28sdKDBWlibvxhSx+582fqW06FTHq66CqsXJ4M6ZNPRhLR6zRxcXvKwoOZ
883XdDQRTJJlNA8XISAGVjIa2nmUOYFHStDaMt5Z/aVTu+T+ZZQYOIDDmTHgYi4uIUokUDYeLwqd
hjYw3AzRPoak7O34T8QYKESP2FIx2NpTDUlCpaTRZhClLJ85zMyyV0q1JrizYi5jjYes1WhiIpTy
P0GCchxFB/VDTIAngrOYNBNvA/knZegYSi2CkXBay/wj6jW1vQoZEwc8AbFut9fqm2X8BWwc/PrM
ksX1wIIhJbRPQbfz3bNX3bGiMfCeE5pJYKzE70tn575g3glFCpNFFhNcBVH25bZ739xrzalkEJT8
RDBNh1VVUlbW9kyrRL7Orz0DWer+INCcxrSbYZCjzAHyE4qRAHJn44heUnS8baVio8LclyLNrBE8
n1TQWYX0qVXapLQ+SEUdx3JN+CuSynGe2uhD4hsIbwwBM0bmSYF/HSUfHQWa8NS4VL6K4aDaxSWz
avj2OYgcn5chGkk2rX7z4M8xbmp5k9278zcsBgKnNxSRpKNi0xXjP8fdUquXOMg4NiaXFiTsmwFH
sQlJh2kcg/3AXmAwSPKes1gT+DDjp1VnprbBJRHSS090c8eiWnI/hHrdah/aeFGNp/DzjZxYav2N
NUs07PTDYfIp+W9/eHQDVq0tQcEtLwcPpYo6uLJJzeCoTrHeO9egwpm07/uzNYTTpOumd7Z1wV+F
RrR6xME5LQO4GV96AuxpklNiX8GFIwbB1LcCb+3+oWaETgpe0WRpNtzS+iqXnwwWqMMWo8YwbNkh
sc/kj4DLebgb29o+F1zRGqo9kRi/0rmYpWN9UeWnX/3YESmjczS6u65bBq2YHHpzcyaVV98586vI
oC0KfYLYZKIiAMDXaBDKlaM2wlnidqzNS66mtaJuOojlaHShYmHX4D6bKtzVXzC2/YPcHUjho5Hn
OalLBBILu/uo8GxyUYl7mWkBEq2FnO7iGO4u5xmAT+9HtXqG5xjzeDd68wxI0JucdASw0lZ7Qgoq
Xcxeb8JW5fyQ57w7DNalb6v+GJ0709OaXYtNB9aPh5IZi8vk/xEn545BYldi6xjvQ7GWhlWr3hLM
bGE5MQgsIAcYwuuFmmlWvdB5AdwE5pUtnblQeYzKZcBUyZhdrZ2porYzh2V/arAW3tvqFnOzHn3n
6tuimSiQPvK7prDHsPmrIGzCOQhCOdwl1RolU5tvQ+kAHHtSYqZVVlmMVp3T0iCOATGg+N61wJlq
+sII1m76qhpnMjjeymKKJQS/tctXJc354ETZlYEcEF5zxAzSU8yscDtMbFYPunsQn4SnvhJrm40A
Jtn6D/ssKGdV96pM+JuUXpZDPsuOr3fwT3gf0CqXKNVCtN41ewlbAmEXzTXkFlJ+kKJ50z8s1C0w
2gnyet1ZXafnYZZPlWhd5MdUpdk6ij9AGDzJnUILxqJXubMSAx7MZoMjA2GL1X/3q4DxEc080tgT
4+RpBKmxkE4Vng3U8SQwK2M+9232CxPiDgnei9nmnJjBaR53tsMDknwRU+no1VROXol+SWDGGtCj
PP07rQ5afh31Tx8Jm4omrrlTUKEFkT7AvQXdjEIoqBc6L3ixr2fELhOH6hKUoIHWJOcMSpiK04fx
lvKba5caX384T5kmuxiRovimMMCt8o3dnNhc3UHtTgzjXcn7FD9xTfwe55X3MRQPFa2jkD+pPIyp
hsLWQLrOqLplt442AWUch2mB1DvM11Z2NNCEB0uCKSgaWDKDBWR742/DhATuayIzq51+OXYInIiT
fCBoHhVW5X464V7izWVsi9ZuBu7ALza6fhXCFTn4EJ+t02E+Km918OUk+AMZ2ZVgZ2YQXbnZP4f8
rVibBvBN/C7VVT+sg+A+dM+k+pDS37B+pwa3EPuGoVxb3E6hi9zhiJoK99G2Lp4Z82nyGP51i4oK
sZv4YLjF1Mfc7VlxgnzolT82nta0vo3MkmjeBz1lgfP2lGNWbA19YDr7SU5Vi7ZJbt5ytmXgwAWe
Bq/SdPctUhF/IzOPD8nixPwRRb+FPR8DTKQLCziiuvJF93+qsqPU3W1jntkAB7JznKzsCc1Kfoz0
v0Y2pzZWwm8Ted/dmhtzeH5i+ev6P11/Ruw5io/U2rTOrcDYQuID05UvnrOiQJJsLd2AvpGPodqI
4ZCBToLEDposzV+gpxjE045qoHiGKMuH+FClGzMXG+92eIoXEevHwBwTA7MCjYoOhIRC33qHPBCS
8ijYtLb6D9/MKB8aFDWejWpPxSOxUApxg23VbK8ly3A8ytojl8hpH3kWP33kGGyXFgpwRGOe7Azj
I0tf8bi3tD2GwjL6SDjCcvuM6gb26pKKQVeXpoXA6NTWq74/5RbKBWcR5XciEFKUELTlFczt/61Y
LEg47JN4I+b/NceTbixE4ktE+si8qT9t4sLARQkZJErSxlwgluoILgHpJB3xHgxYnamYiCRTrmUH
eOhVlTx2QicqdpEcX/PRoF2hjajCmiDSn958E8Q1ixi+zQnPbk59RkTKtjdXwskXfmq4j3H7gtJ1
l0KcHPn7vl1K7dJpWTRC0UBZnHunGgkU1c+39RFtPW0rHP2EqIrfuK7Wtrzy1FWnT9Jyqclv4jGc
+hRAwka1A2B3IdskkNwz9ioIyycl+hdG5aG6+qXWrzEpiUOaPZ7V/mbeFe4+I7dAZoPD3RBkV9tC
kMq2olpUD6tah4zYPDJcL5ZxxKkRvzMQJDITcQZQhfdvsunY/+sOmEPKRxi36DQfg7o0VIoUeoZF
U34myG/BcvcHFrWtuiGBgA3HGoEuUgb2TtOc0vRO4s9UL1aaRiGy7ZtfSjiEpEx2+WGD9BKHyH47
Bhb3MOOi4a4yvWDBrAlGxiFIvrke/ORmQf6R/jFXom7HthVNVci8V1mOcLRunrzPeYhNlsNWj0vz
NTDNsGBcK+UZ8VQir1JZ4FSlaOcsaGJqa2+BaAxbm1Z8nOreX9kehDgAIgRybT6nf9fTUczAwvRl
kb0gPE0jcF4D21vyMjomUViusXyO+6S+pPnNNQBcfdelAFgdckTqJlO7Soe987bzk4a0WtpY5Af5
B4aaSbTGYeMH0MWOtb6jVkoqDiGMSbh486X8JRMQhHzDEcQH4D/EQjABvEEDiPuf3N3aVOIEMpRM
kWSunZqlTw/Xg+00lV2KSmVfBhCJxEyE1x+tIj5aPs/FaB578EIoT3NznbU7ywf0RvwjvMPukVPF
OSpXAct+jYi8FeYetdsw4M/R7zXMxnQGZ6KdiXt9GZDGF2W4I+PZWD1BibnJWzzQBYkescZgaw4t
0Y5PTQUlzk8Z8S8FbdBhnCZYrOWASaTaeQVjiJNmklj35qWf+piV2HVzQNaIQzXls2wwBSyb5s/D
ZE2xRFxxjWIZpQOuW7FNTb2rxqfjO6deWQ8LfeF42OUztEP13LMev98y/386w7j70YVWo7TJPv9x
2YGhkpy1KOc6eds5G+jTIUlOCaJq56ez/sTPYMK0cAtvWlXnKmPMOHcpEW/FDM1j9i36zgZoWHsL
mVVK6hccZTnf4U+HRaQOsHIcXjltOejnXrqPwJwt7THEG887o1G05b2mCSc1IxFvG4iUi6VOhnO2
65V73Txi51k5iE+vmXzw3HUe7C2Gh9MShNwaBdukzn4iru+xuhT6XNd+rfQv1cAzkNmzqOvPsLg7
8Vt1bvLEn3vNmcSG6bDQplH2ktkqCJ2jia7B6lOqrQzT6rNp9hrwmmBrifDaBe46N723zAaUkgxu
HiMyH9l0S1PPOmkGRox15wPVnCFangF+4ZTFyjJ684aZFDN/v97o1ARavTS+WbnCrEFjCA1IGMbN
OS+C9c0IiGkuqhzyAsy9Zd+q5BJ338FwytSfLlDXdXWpS42VMjggQnh06yvudmN6qNjUxtx6IyuC
XLnJVxP9Q7L+d3WyGfOugnyVmE8DvWG/AiTNI30AcqaVVzvbtbQPpZMvAN4AyWKMLPoUtfnWMWwM
T8F+qbtl1R7r+CwDAst2MiNQhln2zMD6EXrM9Dgr3VTAlw2KL17KZMl9HbaHdtiNFXrbGMIxrxRz
MxkM1oEjwKQGQ1gRXHzjj0MBZoqlr4iwcb1fTgMEdb8jIo2eoS6FiosdUv9tqZlHpocdi8dIfUEb
MFhDVhWVXbeNok0zrjEXTIO/uEJE9GxdVlrffbVWWNbhg+/mOfI8/RnzC+unIXhLyVblsOhADPbX
lglKIVPNglrQkd066Y/knnJjUY3IkVh+7YTXVcW0U6xbifva4sw+/JNRSTemR9O0gL25aOKt6q1t
6aEa5MQssWqsI1xfBmqOhhcoPgP50xoU8wJKex6DY8YImCZBMDzwmQonQCcD69uRo5XuggGo6BJ5
5BziRNo+O6zuVbq1lB2ouDLfW/m5mcAkRIsAHia/qdWFrX+O5dxCbz4LkwV3KDqpujsQlTpwv8gN
ATnUjiyqod19NFSMWXGrqo+Ber66WOXF4RLV1BXswIQhXYRGRwyqCuliqHfygazmEPjlNOlfrc6B
NX6z5hfQ7hq1DPJ8u61wwm2gt5trxt9d+yJhYYpLIWXUx2ACdyAtoVacnas74C9YkecOV+5suX+2
vh/RR+cd4j5OLNnvJ35+VAlM1hAnUHet9HDrNCen38HWHFi8w29nmhm1z8jjvKsONo28SsZEGxxN
pvV5WiMfemraWso2iX4QDuyxXKrzZI7tWWgWvIOE1iEUogL6i2iRpEvo6MI3o/VPizFrBIJiiiQm
Y+oM67jbjuaKPHkzPSnFPkSqJZ1MOrgcsfnDMD6V4ZJI69TZGvC7KgakSrWQ/AIalA1gA80flsD6
QEk4Tc1PhVPAcl9iXwauF3WqlX4E3RFIx0RL9mOxiTCVxGh3aL3nnXa2v/59gMMVS+2c/L/Q3cvO
tWu/IL1wxUjuHml1qiDvQ8qcLkXLpEdX4WcOeXFkrJyV+1ScrwCpSwUWmVeCk7FbWAYeva3n/wji
XAkZINukeCAd7cOr5CV6bmdT1SijYJ871jSfN8nRry55JdxC5qbByjGoT939ruxfZDOzGkGghdxb
nCp6fWQNYoe0tTNqZOhVYGy1nmk6jmUFICIpTC6K402vsSi/1Lww5i6xH/mzj6GnWjiG6C9kEHt8
2z4sHZ88kgYBi8tj2evQMjCcpPyttbP7jd//dHbBdBoHDT0rFjOWKiVMTmGhTogRPowkwiMWqhYR
T5W7RPuDK4nfW6NCYLsRqFdP2eo03LZxMgm3Eno+hDLQcfl5Mx+sAcFOU3KIFXOTMHBIGY81zM3y
jnwycITmwkvWGW43eyeO0cqZKwvWMx/18AybtU171N9gRcYSSHuDtZLGGmAcOB731C8J8ze0/nEJ
sv7MomHK+SJbu5y0hxnK49Z6uaJRhwDF+mnuQEOW4cputYsaPFL8QRa2O7aMwQlq3xAc8mZR2Q80
NMjueR2xtDrDRQlu0KUd5qaq7x5y9UuEtXACNZQqsAQahqXAn5L+LDUHOXqgV535zJnBTEVbZKWB
eaqm/gLLuIHBnOx2d+XVMyZ1/qJe2frBp+1e6fY8jI7U7AnIjQaxsYwSRtwSLXRNBw8dV4TeAE/E
4Yo42rB9JMJgH18szbQApAPVmP1Ehs4d1cQn3XjGGa+ShRw4OsbxDSEFTF8VBKgLlMDa+WJxEbGG
h0pFkQxM+J9eyOeVjg5NvWBiRZeXxJgJFp776DWgvIehWYGBilA0deXK2uvZ3prd6Q/tyTgnXJ16
wsIsQ3zOso2YBW+AamgU69mm9W82knfJmXUuqUqfiAzDKQPJ4Cx6eTRlKoNZ9VAajMofNdIHb8XS
Lu93osrHiSrxtvHG83CO7UYatmBqeRg1mHrw0wxr9fgkKhCuo9whzj7F7TIThC2oRM49ThbC/Zdf
OqKTvTW3xvuXT2J0bkyGeHVAZsO1/QfsQ64L1JZFpIV8JiPzHZhyf4K3gJXVM+xpisU/A2wvE65s
cjMaWk2UwYQ6ekIruYCbR/PMM9k6xM6t2ujMyuSpwQeneUbECC/CM54Zb4g/fkchwXrC5wDlEzec
O8v6/eBv4pLuWYxkISm1R9Lu03ap9YCRYIcQVQN6Hm897mqlWfLHhkjTJc8h3NvxFgm6C+bAXtkI
ncwLzpFpVbNx23lo5CGCJ9omAEBsEFJ5YJHBPF5WD2HFpJedCHnzFG+QlPkDMCGOUfl3FPfDrEYO
I8aTSFS6aDkmHynAO6faBsNGGJCVYi7MzKq9zatzoBGODMsfcScIGx7X8l7hzyVMnCJdJr6yoF3Y
OBZ9GuqBgc6K1T5HldqeyeLIh0vWhNPRYxcpwBQsIySD8wLR/P/SaIWSiG+vhzAKSD2fSw9cym25
HG+QIj1Upml/LXVwJd4+qN+9s2yFY5b9o/dOk4WSH81kQzgMFkn8pkjUb2M+E4MXN5lJ1PjqPoqf
HUtNQAWqslTIzaTZo1c0QFEJMf+g3BrjQ3ixws8M1bc9nkU3ZwUHaRZOlXbvIbPyCAV5eMV6VFa2
e+8fKUNX6Si517LYWs5ONpZhiM0ZOGY9ILi4xELN7TODCZ8PwAJs/nvtO3BOJovmyHqFS38J6XAM
fgqJoy0zp730F8P0y1ZFA84RYXCV495zLqm81TuyA+niwO0e5GHtyDMZKMQgtH7Kvqnfez6Gmrq0
Kk9gD7PhXJDl0+vHMN7LSGz1E+KXuKgnTALE9Rtqa17eovgkn4avOmJh4BFCJfBiPk9rNxe+yqz6
SogdVCn6OTXBoWUIDJj2FhSGXrasaWCFflI6Vgg9pKv4AzaQBBJ5OdhPjyjTAOulmiBhgYoYrRCg
NyXaxmFlRAtJfeiMAghBEYOXYmchJaMRsvA5+mvy5CY1TSDKszbgLmufug8R3j2G2VKD49o7WCCw
7SnI3QAMMk9sY24o+2jOIOUR0x1FU5tDlMGkABeISRL3eYKdMhiWrMa4SpngLJtgRW6wVp6xN/d0
9Hb5hsMnlPD2dRS1Ssua1LgIHXPvfIsWu1sX8DuqT73p5il2zTdviXtum22b7BXtLmzDTGy9aGv2
G1UH/zwjd2Wsf/XiozHfHmqHDLGtUkFgZvRhFItBnxvmx8AyFfSdry5F2xYYF+Fe0ouZ5O1L58B6
e1mhPGatA6ZA1MmKfe6UD4b3FtoADxofS2CO0OKRGYsu/S26OwVRfKXSDWu4p0LXGwR/tXIJ3Efy
O4bHN0nE3QLdZjr+Zi1tjZCzbkPCG9J1yOclE0fF2E1rNnkyrRxcYDLL6g1gKoiQTCIy+zRyabMG
JGqzfdAdM7MzkyOskQiAJpodOT2SUbKIeUj76iK7e+h+QtMFY406mn8tQLyyYAJLFgePGl+FKOU0
lVdsL+hQjKFzzDIGinZWys9UetXODQezweBBvab+qwLaat7QGTTiBg5wlqOP3ug2KQ93OVo3YjRg
oqatz3GxSZHOgC3WqaqHd1YhQnVm7Je83468FQuUI3oeIQ0HEUfRY/E/ETPahxw57KihaLEfh6fl
BQdRb8jRm4U/7A9Uq92aIf+cjIeBmVazS7RlwYRZpej8rvyNniOVRdsVr9j+OMYeuOSkLjbCr8j2
Wky0afHNcwmCQwmBFmsPrVzXjeAmG/GiTfiByBj5K2c29Fl1HXtfpsCPeHuKdf4Dsd1oyI9c54A5
O7ay91QRWE0WAdatVoHq3ixPZYfGMo772GOIHGbZVKUjN2EId44AcKHiWkRrWgUX1SINfXCStYNa
87qlUD53NhAIRhe+sReG6aj6FI95NOdfL7o5zQ9sZDVjiQFykflxeQTjLoabWnAhoIAuttZODhDc
jCpAQ+AAyUpsFkLtV60vSUejwwob0ZK/nuW7ID0Y1hHjIlGxd4+tHPXMtC1ouSQ8vxbNCvTrMnhI
2qF20SZ2rNU/9XiZeiynAoxQBF6DaJB0pEhM5JTdYLJzYehVpD8tHCR1x0hOC+6+ccmilaluCula
ZWgrNgZKF8iR9sZOEPpoc+bKuBU5M6pwm7e/A/VvEh7iFiV4SjtqfZURh3Sx7okJIq1MdFia8lUm
KRiZV8zVZxGi1bIwhbalBwP2EvdRmsWXqrDrJA57jR6MtUuHMzLcliZIqbzkQ5xlnXcrDftQSeFf
UxafJJdwV3mpPjMk5TSOwnVErZik8p+mOyc/GR+JDICqVIA0MM9XQ/RjvrStuYjLfE3c80GxVoOe
vbvxsyNN0ubL1XpyuTzpYMKSHzPzWSXg0fx2aTPP8Qtvm8G4D5NkX1JJBnLDSlW5oxefNrj4wcR0
FxslKdhVpIX439KI3A1MlgX0C3fcdb7KZYoNpNBXDsuUpuWBKyMOzWFBa71A/z9VA22/9/vm0MrN
wXKUpZfbl05NZBYuDefvPEcbqPkSuhkMoW108ftxKSk6uFFnKUeUm1J/VNlFIsmwMwcykbVoa3PR
02cJ1mbHWVPK9Y+th6warLPliN0OvURM/jnCNwfd2JBkayvALwrkD5m5z9TJzC+FCil2gEVn9sAX
+3mYQZOxhmU2onMhe9a1kV6BlnS9cpmPbIBZRdXqm8NYaruVkpA5qA2bTpb2sZ/u8jYgOGxcxcgE
G4QPise9yRZhSDqy1xxeKqQ/arJocm3Z0HMWAF4Dnd44i05jYt9bB6tHaxqnfOz2fpgvDQ+wL3pk
K1ZmfSFic3IauhGtYYzwUdqbwUZPeCKosBJ8b7RgTvIR4z7pvf7gYQqCtrkzYAjIUTGvLZiicB/F
GiMLlXPlgGEjo4x44kXEaxT4xa7j0aAwAaCnkmlZLMPMwngGlgi0PdziRWsD0mJ9MSok1wsRUEkW
jcJNqeD5ttudon9J8nsEqJKLs+dHsQDYWEQQVPC0KpaeTExdKgqdCzCiUmJpC9Lx5f6IsiRGtmKw
1+9Poc+0nNVSiNrQN2iTUAZGNotyg7Uf1Eb2FjpzYz08OPFHTl81OHTOBG30B6lG/0Aw5GhCpwGt
VWN0NhiomqyJhxGdWA3zOYlmYUOH04N3Za2eJ/pUJZvCBhc2cGerlBvOl4N2qSAdTEFK2CFQEL+P
ToeVOy+XYr/Jm7kfKRMDwxUnsCfTG9NpBuPCHbdD/CrGasEPOidmcx4byOtGCt32R6+ZKTEmCY+2
tXODbYrrg2EqlfIMaZJWsVvn/LDwK/SiG/VvvrGyFDLA2FwSW09F+NmOF4ruJHrkeHwbMsgCC5Ed
swlkaIHUzTw/WVakO9h8IjFej5gMgInLoMyV7RCPnYUQYVjrANy8ZF6h7dQZhEiJfGei2HAsio93
FFwbohAkGPgW6mpL52NDOy9+uICGNs44H7RnS4ZRJ+SX/IK5SakS0ocKSUtM2iCLMRJNBg/JO3aP
gZqqgbc3YL/mum6zmddJczVAb+v2ixQJ3ohXwEpXuc/6sWK8RlOJMDtHohAMVCWggVT07KkCMBUT
ZQIEqhWVGo9SiVwLvQAEATQPLZ+5nq40oF65G+30Upkn5UC3QQPHYHBemNcyZw8W/GaAj01mGCpP
uKB7GXUyG1nnZiIC0qGPrvgAOdzBF5bDJajpjOlEFIuxGzLTjOQMB6lDjnbdgmJnQTD2qZfRX9V/
evJlYyUWdIpKZR7MslJUrOzvlfhZtiBntS0Mrxvk+opOGCAQJWL6LQVMihmRKx2XGBPtvKI0tNCB
9UM198Dt1V91srUAoPXMuyp2czK3dsbPqgEi0WRr1bXyxA5rlBXhFDMWrqaMN6UuUdF+tsrb92CJ
JnzM584mxZRWspqrPbaQkXCATt3G5Udt4gpjjdDV7859tv3B8e+xc8y1R6buq+BDKV5AK+zyLsV7
Hn6N9lLpqVIMGhbG/EgTcpV6sAIzQP9R0xL0/H3WL5pK58pAQtG7G6d1WU/96B0Y4O63QbQmJqhi
JiKHj5h7Jrd4gPBTnlO+lCQ69QUbffUrtZk9xMo9D8G7whzBajELISm4KWaDjFACZBsZFPFe/hZU
C5aZhrlXIEoNFrDjgVv0nuaI+gK+u/fYnSzzM0ENHY/uXJg/HD1AV/I2IKr8+eqtaRTIFszcfIax
EJNqXI5B8BVUTO2JhCLaIP3rGsSTJmoH5VVhNMgBhyi/SvRnM5XKP1NkoCHN3E1O3rgUuAJIhzxL
0VEpYXq9AlTVwoSnXoIQ7DrmPaXMZpEKmC2ZrEccocVXq9/N/sYn0eEFYWUMWi6SCOQKpqmx6eWz
l98SgnSBH4VbImAVkxwh3kC23iQeZeuB8ZDsLxM2s9FJiY4tRK1Jo37ICu2/tPBZCMZ8R8AvLPo4
DYdaUS0N9GyDNk0Cd2qzCaipQv0CfrRMiIiUwxHDQCrzWeCorNkWGPYH/wihH9Yn8yvhlOkzqhZ7
qfHQ/5Nix2j9MJlr3NiN7S80z9ym9LuGlc98RnEuJNsortgrQYzsP91WoAHjSc0eWGWoQFOIYJhQ
RBba/OUNJBG42arPilVUzkR+CI2IxcYdWcWRUZUUEaZy0Ilho81IVuS9QY0GsTyxEvqHbk/OzYCE
sltkG3yOY7KAzSwqdvXOvyll82I4meHOCy4SeD007c1Wxr2Iq0fP1pkDt+8elz8juFcJ7GfDmMJQ
buIhT/LPEluKx4+cOT1/SSTrQhBhH06EbMDUKabLDZNxFaIOQleh0j3FMij9AIW6ftfCYqa1J93N
FppykfS7RLqkpr4V92Ymb8V7sSofzfTf0VP5OMFNynakUDm6p7r/yo1XWh4ay4N/ZBC0QXv4q3GC
ZOcgJertT/UPOomk4rVMk1/ZuqvWu+q3qnvMgc9Y2xQhjKIxXfyNy3wxqI8o2knhuuDzrby5FtgL
U0MTofy1DL/dJ6wzoLClu+WzDOwd0wTWdixj6q3s7IjiwXdf2dsSu2VyLcQ1G3zp9H2DdlPyV5Ig
sv3jz+wMu0y/8oYM40fGNZsO3x1CvqT4BPQbR1cUhiNcTPmg2xUB3aQlq2urv1fUAQnph5Wm720W
Kcz8a4UT8SVz/YQ420vnJDfMqPZucTGb77RYFb2NwZe+JcDER2h8OnLts5kq8rvqW7wx9zR7DgM4
qO5q1BdRISgyWtxFhn1TOaVRMjP9napcWuNaM0OJ4RZfWpN0s429UL1D2F5UivdhGxb0cgcS0vl3
C3vdgbYYTz7zEVe9avarzJWpwZ0aR0cMbewTHZld4LHk9Cqvg/+dJF9KsmKn2eiXBH03zboxHtV6
jQNPU7cyaSFKuHXlAVPtsmiegYzYcRdHJzvbWO7FZ/AG1a5ztyWryvaQFwu9Ar6waYyL1iCylO+j
eevQLyjpAQp6SctoKwxvqmOGYYcP3lWedbqp8n2svILxIPdXnYOgCe48MgrHAP7nwvlVHWOnjIjZ
uDHFH0ejF63S938cnddy48YWRb8IVWjExuswR1EkJVF6QSkCjZzT13vBD+M71y5bHJLoPmHvtTvW
um58Z2gChl0Ff1r3ylhejCcVsTj9V4BFoCQLzKPDsg7zIkuUAMMhs8s+vxfiTrwQAtgnJ8KChO9w
umhgIeelxd2Ru4ZhkHVM8PpG68JjXWEf2W2P7SNlI9/j+KGznfWu1I3xxref+E0VX3Tv7jCKlTYj
yowTHWlCcrGrF9c5hxXMoeewPKQhKv7dMCGJ3ALXk+ElRL5IZIRnPkW2XPo6VfiGS461uIvqd4CW
3/fPTvIF2CHhE81bdHlkuQwFtRanZ3cjCLvIfhP4muVPzPWXnsJArVoUCzJ0l8J/9a1tV6FBWZdY
lrxPrfoag88penMk3lTt6KUXuoPlhgokhG1ccZbm5k/BXSPxYA2oaeocLU8frRTbrTz4tAfyoSn1
SMNB25kn5zEkp54ONGb9EIrPOHzNuzfHeSlGFjCrKlthBvLHQ9MdjeTDYjufPQXh1ea/Qco2AwWj
PVndXedeib45HGt7aQR4EhaKtRQYveapsE4MWGomxRgIkZkiSPhMUVBK/+qxQKv9aySon+BuGDfD
/9H5APIXvhFlerVaPtC/glkZIkY+ehORLpjbdm8hLA/41l7kcAj8T6veF4L5WP4xBt+NvrF7xt/F
qR/OEXEx3S6KnuAZ08DLfktGHeZqDvj4d36a2kvdngLjaFQPemwdomcUvWnwNymjLPO7a18jfVOi
mmSt4R2SnA3xThmvfFeT4ruudsjyBknmaPovR4JEsAROElKNGZ68Ksw2AqydeC5xTqacxR1sSHC2
kNoXDpznFHoYo9AlZWEhg0UkJbOq3/kBm4cHRcOs8BTZh0xsONpa67UgAwD9op3+VazxFRmTdIAL
lCigdXhlhdgThhxoO91h2oUildNE9vu6e8cH0UzMuPa+ODI89HBVR8HDYMZNBfyv7rEK82sarGUb
pQs6ajJVd7IlcNT8teZABWqaHm1fDL9Wl7PKnhPVdZ9ldrUZLBT7MLrPbRovtqu+6FIDeO6SMexc
GHUoRt2KvAwf9dUxS35NHEkd41+FsdBW93580N7llD/RJUqfCWrL/HVZzqaHNGCrfZTxzUp+W8F6
X38frO/C/i7zvxJBf7YQPamC+7D/ceJhgcF17g9b7WfOPEzpw7rqZhlvcMFqqhCNYX54xbDKGP3D
1BFu4iUlSyrZ+XKfNju/BmW2EQT6uMCrNsNENvy1iW9SMux+hN45ea3IXYCqqMO4Q2JHJZ/9Jd6t
RelbfHOL8ofvg2sOBwdQzcyYhWR8KZiKKJaJR16u46yBGhBC6fDEUdj946EJyzeegcR80jBm5a8j
c71ka9jbMSMc9a6CowsTmhql2lf8piRLd/ViYY2tT1zH1B8VuHFEuGSjQybj0ylxJLChYR/1jw0e
9A2DlCC14TeRe48YEHFOjC7KlZ1NviTqtKYA9qHtzBEXBQdjEhSsUWouBB6ZESm8ch9bqxhX1hih
B/E+unR68xzjtdArhkwsK43pU/rdzDp8llwCBgrnNs3OI7+Sc/MaM3VTrnXqTGyjvQQbFO1r0+SR
zRFzfPuVTQUx7uwYRpw3pLtUlgdnoDYo8qOPij6VbIklMD0N0TdSgAFUZZ5UF8f1L8eiTY+t7c5u
rFWoZzb6HecSuRbKOfKt+CXo9yJIAY0yjG0Sb820Pgy9eey1GA/dv0n662ks1hpDSs+NQBiiogwh
hISPwadFcTEDoi3A0bqx7WaTdoRQVAXx1bZYFt0VAtl2csOz8IPnWrbPzQCBwxtpuY9NeguASnef
jTedO4qjJgQkEOurltK0LYZ9qT50FAPpSF0L36k1NplKTimR7GWGNsVGOEyom9M9+Zz1gmZd724Y
BAr3aQyGbcporwmBiCC1GlnqmDCAouZTz59n+a7CBROTGpfFxr+SJaJm3ONqhAM2vsVRhnNnOrZo
OMSAabI5etOLSoLllBGNlJPIQ55XbI0LvWhQJY+7Ov7qcIUxsonJlMDqt+WjXOcJRhV/tsbl3wEw
ZNrRAvtK/GczDCETFKqVgbwu2MT8oDQnpJZGdwSijpF4aRkIuwDXa9249sgvc4j8smkNbYqxAqGj
a+BaRlZRkzfTlUD53RXZzJxHfNDMYg3qRn8APeGXEztcAoiavrvpGva/NuHcqZ3+ismtS69aNW1y
RVJZGxxNMe5l3d7wJ075cESeedSTkQdKPGVZ80wDvLFIqcNZg2sUUsRATj38hDy66mT7lVJ7S8b+
pjW/g1Tb3rVfwOvacrwaQXLoimBrkaPVYOxtEvNYWtVdK6NfLSHuypnlvXV/9F7cofgse2J6nf4r
qrNbIfjuUJdi8+9le+m14dwLcc6c6RzGSIw5JZuQmD02YZ4z24TN8buG79SSbDRr8PUVwoeMFKSk
TD7rquAQYW0xEMlAQSNvHmSwgRYdyVznXQU0sdJmSQ5r2c3UoylZHZ0AnX0yIVgJLf0g6RVz/7JX
8X0M9b/ENAF/xd259v4G0d86aT3nlg2Jtls61rTtSf7O7H7p6cMTDjNUETq0MdNCiEd50fGi085m
p4AKOkcCaqt46fOd7h0N/Kz7juIBJ0/6afpH4DJst+xZAmNBxqw9opsEvBLtzVDljVAbmNDmMQ3K
W+thPkst45GPcXcwnqDuc5uW+SPopwob9fegjT9DTzAKAsVdCXbuyJXpMZX3GB8mbfuvKudyA5FO
khPOVsZSHX1/enFVSnbDqJ4JQETYpFn/clJ9wwZHXM8JmpUE7JrsWwW2HCJpNnBobla1jaheFlPB
qsayq30RPUxCqjyE9YAHyGtRW2mEW2vy96asdtUIuRfaCpLPpogOBi1tm6D6Qn+SStbtMt1PoU26
UQ+tz9o60Ck8/dSRNuWbuO9gkBSsR1BX8Q5tZK12eR8tpwKnfVM96yPG8SgEfBIscJbsXLM/OgGs
fF1b+qHzroByJX66UD3PGdm3el9vKqclMhOHcN3RhUVHRcM2qnwPVucqCHDny7+aXCzJlkCGei+t
dju2WJ9afS+it6Hjyy0qcZ3a4V0Pa3I+aLWj8EkX4rtEpJsdpO+jLAQiXA6rMml3sxSAsXzLm8bc
kew1APJD/OkELNct9h1RdQmKat+p6XsiIYFn/OJZzm5ouStnBJvDDW0Vy6zrsCvhjUcNI9LpVGt8
3vZ0tEL9YAfGoXWheyjo+hQILtt9K/rooV0lMJZSZCrhSI3tQPrpj20RnctI7XuQk4NAcgsaAeug
X4yngWFjaDdbc2zXWgCtyc43EYSAtPHOdDX4s3aBVp7n/9sBSu2KiBThnhWHOtut/9Swk6+GaZVI
jSHfsKujGo1Qs59YAUqmniUofCLj10CViCIVzqIBtZ8E4mJUgHWewnyfhGvfPBOfzF9Dawf/oWsv
Rk4bzZylOZMFWoE9Uuq7GNDngTsfvZ/afKvmNjL9zLWN6z8K/cW1n/HWiPA+KMEQGKCFf6yYf1fl
l2IcFcQdQ3YGW857UznLhOHBeAk5x0JYk6XQFi6kDi8UcFZZYELKwgasCxwU3gX/bOvtew72QH20
5mWG19s+MxR9b+Hy6rLXebIZeFePfsEErTHUl66ZX5DFZLQkebWuwJ+5nwGHbcPsnA07DXbYknMI
y8RUzw3uMaqiZkTffiI9C08+ddAxJHgiKBnvlyCI43WtffBDyF4IX2V2L7h4Cvy2LjG7zcLjkrRq
DzH5MR2f3XLV6tuJdpbKtyFh26peY7Hl46iTveY/ieCzsv4ME3n53bU+S+vmmPSu0Ht1lLvmzVA/
fN/TAOL1RwrWMnDfYLrhO5pqNGPHtZpJcqccKGEZqiWI/nZgWsZs3lkjG8cEo7MijuPzgMrLDqGP
MyjIMDBoLmksbUHuHw+4p/1zWriE+FEaKByNC20da3ZPqu6UPCKHCdIffxBGQJ7GOHZvvHSgIw2u
MXnSknvO7Fh2GEIUvrgeZHM9+6MfNWGjBgUSl3U5z9qYCtvTlwkIs2CiRmSPRYyPJj/cGDEa+6I0
QOLkV4uvKBw4luNlmDurhCCeivWcoyVkVHsr/zKYLORib6vGFjMemnDeXHSlJC7wFLHPGZpsY/vJ
Ompm52y1dphfy45+Ydwh/SARjQUx2RwxDl7Tf4BaJvUBJGwGpDjYg00emLD7kYkWqVkEDgEa2N69
ay9/w5RLUWcbBnnHYpRsBwNLpxfe/mitELe1xGflW5E8a8aLH6XsKD7T6Fc3HqKlobj4w45sXW8d
cVRI5xzJj8IGDhR8W+NFpk/4TlghUshPBVRi9TWj3Qwsbe1paC8ZO5iR9dX//TadnEzfA/WvF68Z
sL+JbqmDg5CUr1mA6/tBGZXKn0B/cwx4Ii8xR7W4tR1bmAZPv5PSIiE1718d9+jyMYR+fXC0n6Qh
Tvg1jJ8n2maCMibzhadDykOoPavpHsCmZoCSGJ8xS4dgegQ59lc41Wz1OWkWkWMvuFCZmbN51h6E
QSFGv4Up7iYNSshjYCkrEfbxOHqfba6vp1jg4bpX6GSq5HcgnaUTHLrqz05tFn+svkcNI+dCswiq
YkZaJHd08A2KF9v5iBJe2hQA0STPiqFs+xu7EO6RdrDOxO6CmH6pmmTJDm+dO951bJLN/FVqw3I1
M8gasQqoNebRWy2LrR2gYRwgfImOPFhIqDHqU4SxxmoywhVTJcwyITYe7H9GtvIKY+dppA6i5x0c
rlTRLkfb34dMm/zeOgxxsXLYpxYaQDNyUB2PkaTVryOu4B4irhUNJIHw9+rZhr8XpX7qg/55YBuX
2DwsmJ9TEjyHMN7RM5NeRJZTJ1lZ34KI83KyzsoqtgL5huajmqfEcEW4lnq65lWTOZ6t84pauS83
WeSsJpkgfBHvhYJ1Ug4Eh0O+k5uxt89BhVcrD9mAzAIIVjLBSwDVQsYI9Rj79qg/KA+WRRCtmvJm
hzGpjKTahWhu1Dqc2PJhV/ZtFHYIfBMaaF3XoA3Ga4M/QjTwhJv+ocyelMyOWKBBjpTa2pm8V/7V
HronoaJ4Tp3FpKMKMOCCGBCxyhj2NTFXkEJsCyocIIQUINNkoAceOICRRyYsjPKeVRsWnCJZwS1a
1HDB7Hn03JTLnBKH2ixsjgMJMFHWnxs1rVJUHlkE+S5g+9+JZd+Mq7739xoTILS5ArhUxc8bener
QHjaSbuRowvUkxW7qT+1zNImP115i4r8Esu3VpocV6NHvjpdtgOkkgZnZRf9duyxvaDIaDy17kBH
6khdlWsgXppw4ZwcB+U6u+8c1FvQyE3JJIiRxShfIhHt01Ju6UtaPV+6LdFvmvuoa2+pM5ikTucX
QRV8TaLtMNX7UJL/uZi0o0ND51BWxSwfR2YgHuAfnVoyIDj9t2cSZKE46WeL8p8Wv+kFU6d4WPb4
YmOX/RBGRU9hh+u+Spg0xRNkWskOznQW+byijluExex3iWgL44dbElD8oVjujzhF3fbJat8ctkS5
v6uda2x/W9pHR88f61Qz4rmKbxHeXcz5B1vEa/M5DE5BHrMlnDpeU30ubO2uomrHfCZfxSRRZ7U6
za1hUUxLD7/OQEhKfjUBynTrJHrqQCok6t0Y7pX4cpOT2f3a2XZQb7q2jsy7JMEz28T6paq+U7mb
x+5j3u90OjlTO0b9EoS5L159iMHls93Gq5RkFVF+x+zMVIPgTn624jibjgJw6ShAdfmV9SjCrx4b
DRuVoW/NkpNg0bT5ynMJXX8PTXvRM8qL2c319rc+ezMxMK2ttN0rDd+coqB89fSXWhML/gfgPawI
e2N5aJawJdjPZYYHMT04guwF1HG0gQ70SUoSR+AQ1GvCi0gKr4gwZgs2/5g0xTzhjqwnPRqMeeK9
VQr9udmRs34zvcsYwdinuGyAfeNAZAOBFEt30p+W3bgw613DEarFNqt5tU7YRnZ4jbRzLdD49c0+
qEhhiWAbBAEDXLj7sCJzyBiV0Swr/HvWwDrMecm4D2uvZf9eb0Q2bQbPXPWDjjZ1WBdFfdPMD59j
2mXwCqZcef3C9CLUX/XGK8115/hL01dr0VjLLpbrrijRZH+YI20JXBzPO9fqxTfCf5N3SXIXqb4L
5XNYV3gPdOlzqJr4HpLvpsXwFvPyWeUNNXUgaHWrJ8yHWOrkKY+tC6NhfUx4w+dSA7sHGXu9R3AK
KuISGSmbXHCTsOrJJqGxztC5pOG4SX2G9sF7htwpQlYRWG8GWmFUViXpZ1OZb8fGA49ir4YYPhNq
CzWR7zgOBLYjvsfsWpRkm5GoQU5vaiDayjCss7nKWcN7HI+dzmS6QYXyN1CB9qQezedJBLd6YPeL
/21es1fdyC382rAhyiRrFnta1aO/GIqa2D+MlLy4BrNFS8ZkwtZZoWgxDkbCo0x5rS1Cg7/BVUcr
uonVaxGhfsPIQXnXaIeuAyf0U7Ahyw2MN+mf0VB6i/epbQlPCpYozeaBarHuKvefRQc+DUTXaWpb
uNOKO4tcoGMDt9shabQI2mPVy4OssVgY7UYRnDGmoEOtQrDcYA+THLs4JAmq7bgEpieQc+9IQVKm
zvZo7HORnQy3flK8cDriKqLXc+36kljW55iWpwIo2CSeLAEbxuXR+GeU+CLmi95OtPXUcs3UjEqq
4Zz07aZoyVVKxDnwwlvZidfZeWQqRI5GpA4y4aHQC2whRNQb5/kJEJGx7Ub9h/zuk58H4MzkttJH
HrQGxpcDZk2dHQH1Li/3/eRcJuvke+HXFOc3n8FUqtVvzOuYPOeQ+BuQEn77A7IxbOpbklsoKADO
8VM1MX7Pg8G2ac+xB18pmnkB1Tkgvjp58VogWx665eQl9aKViy0qjobXNq/BnFCt9I8EaEutWbtk
ZEeOIgpZFebCeFznQf1khAUi9aQ+8AAdO+GgM7E405Ak2+JdIMSYbQZa9a677K7sHtLtdBBFvGOQ
igIL0bpXXZRDr2lzg41VdapoRFVElp2TPDqrQpwRmD+1LNd2ELxZgf3qi/7qs4vz9DsBANeEN2nU
QG15zNP+qY3hcK5ImkcCXr97NA2NxZQscQ72iA8sijd6xavOq7Mt5u8BZWcm7rmHGEaML55GnMtg
0DYVKnlzp2gjLSpjx/rrg3ynJ+Va9Gpd9f51yN1XfuwttoKziSIqKBEL9mg3tQRWXUqx7zj9k+dh
02sp5dl4PVeq5tRB9RtgOKwKyItIuUPzO6xJDqvIDXK1Y5HItSyeYfgvJXkQMQ9bxJ6zLuujCxWL
Tn3emhXXAPX4yBbNbEu8xFdzGi5ThFUMO59WoSKf8aYhYfIIiBjGRwmwE1aUHTecMNQp76YHUjjq
8/HENx9t4kPH7pww3mRtuRpJkW9tmrnJvcUIKHQjAucan/BRryVARSe7pUG6wVmuBeOjQaQQhdYa
jSuLXnLl/eo+McZvA6IvDeM4xt7JbpjEtUyJ84M/ERjewzCFruiAFXUGhD8mx2Jpfk00cwJzlt/r
f5WerERvb6POPIyx+ZIE+tpu7V1RsPUkoxXQP8qDdaqCu2iaMzqIvyC3lmbY7Bq48W6/7vi6dUSo
w2hPmnBXohQJ0WZFpIvFRrKe7OYrbOS6d69I/JZdmZwrahuVH0cvY0HEwoOpLMzynYuVa7QDxqHp
Je/IJij9l3HItCUFyVPvHIUniIxXgH8ETRvTK91pKZnJkkYXbQ7pWUb185BviZGFIzn42jnNgISa
CFK+pBy2Js/vlOI0BL6h2BpLonFjLvtsQuIyiWPZY4trdYS89gEf9pvdun/Dn0uwqSGZR1knNqMC
+gUTvoUln6reuY6zfbOxf+fpmhH7B4P9QhmWl3Jyj7qvn3N9xIo5bpoBEJdDMnbeXWbxQElX1WsT
TOjsIjPoehlIKktqa9Opt6KoL0EPlAFztvCSZk0z8q8GGCACH0ihC5XRXDegCcTYHcAJt+607Cz5
lldYQX32N3lcL5hJoHybVvKcZciuJfVqgDkB30psoYtqipuHUk2lqA3QFpoPu6vWA5kH3Fas+yJn
Ect237GDhmEvxhhsjUfoOS6O2GMj3vrXtqSLiNp+WabjcWAlROL7Z9mQE1cfZJZuba8+mkO3S0zo
zMwsOzs6ViHSzJYwd3kqBzx6RxGiT8rYX/U2ATnFrtGg+nLpaArVj8McvzEW5Kmn+PpyLkEyDwrW
BU3bnP3XBMFiNH63RbouRm8BSs4cmm065esY7dSoLKKuJGwBE8yEsegqZ63r3boAv57bfPApuy6/
3ugW4pd8WKYQ+NNhQzO5q0ndbZjxO8R813Tk+DCPJcFUOl1ZiWEhj99d0Ik1BiAwpvKjlFDcH1qU
00mhjRAokoNwyUe8VonD9C9d+rNxEsVfWTfgFt4Hshn8JdHzHn69BkrtCGZ8rroLBpskR/U0ojZT
BXsmLuCqU8xJzFmyhgi7/GwqVFnItxRNrUk6a6ZwbBSwHSfGYGzmFQZbQXOUkl89hTiou2j95ppw
dXQu7MaDeVNiHUS+ikiSmoHIlO+uOmYsumX4MUZf9fTo5hFRCsbQwegDz48/5memtcucIperC5de
zr4xX0sTW6dz0FlDqUoyn2Hgrtuos++GCreaeDYckvoq1UDTpkAMTUHKTmuQ+5zOYYNENOTthA/B
owMTFqyvQiu6XVbj6PMUMiC7BWLtwNof8odbyXBpmdTr4Vs6OV9m1LwnIGGWQldLd8Lw2xglPz8K
PkwjovTKxJOqyPhxZYyiVMI/6TVeLeAjI0bMUVvGs1MCOUslw5oc0FzJHyGPbcpAF0F2pseQaNLi
LMrmUkOCDEqFaLfN3HXTHDWfK8ywBrlwU1SeGoGq3TRvVRK+ZKEFL2VSslhnxI+YiTC2CtyJVxac
agLRt4zRYUZWFrEvpuwcbBFuHS4f0lApJiH8+kFM3CLSqsHpXUbb8bJ2/fqYYy40XIvkTqzMmmt9
lb0LqnUgyNFP7sIls0KL22+gfcsucdaxMFbSwKzMgGkhaRAyhWzA+XG6GQ6i1JEnaaYgOwBtC39r
hPC4qH+xNpNJLz3EsOqjcbOnuNDusWUD2gno+fNj2DfHyC63SV9QRTsICeppPEr8W2HS7XhjxTpK
qXms4SIb9xZlPoQOw+9A0UU3LwyfXZGu4hSv/uSYtOqNzroEcQCef0CTCAF7DTmDkITFDTN6lOAB
5cAPCZS7C/A0GwLHRtnIUxqDw2pA2esEbvQGY2vDDlEFzn/JsoiVqQugIBi4Q3REvXYk91XLWjUs
bsZg/5nOM4kcwBk1m+if4DLpcMcj560jxtZwoPvzyqNbY6TwmIbPISUygU1yvsksyGhmyJckKO9m
VGBDsYeNlfBwmXV/0NzO3HjZQTVRekhbfyNdxsipS48VJHq/HdLgWBagV5TykY0vJffmYgjgfEY6
UPwsIRBsSpK1GENAH8oE/O53q6bCpyiZVC/M0Wo3FU9ROSce2dVX0LrxKginWYOebmN7ptdAfxyM
aVqOEx5NZ1Y5kcslWtWvm0wbVrIYfvoy/W4MIjkcUdOiM8U3GNPr0UtF6vcumSSBXIn564OlLB2W
1a3Pztas071eIhJzmR+WsjyJuGSp3kLDVTGArthtoIXhpJAsBBbmKyX0T9DkOFjiCXmD+Mx6JNp9
sYwyZm9VYH/XRdGvKpCQus3b1MLX6iGViInMxZR4ijpNDLg3MdpRj/27E73jTr5PbmtgVE/pnwhC
0yfW3KPw322EAPkUfFcpitbYJKkuQrztpemj6CJnayr/mOUs0hzgWeUIeLFyna3PimXZZTR0pmXd
dAhz7Po2gmzRwgWszxht2haN/otyY0ru5YRwaAzALw5qMqmHp7PsmenUXY+7VlALESmUqk87gdHa
+/fOgJkbst4UOSLLTgSrISTUQ+O5txrnKzK6Q1SRRJBNNlGKGCeM8q/3/b9RMA8YqAtUgXiujGlL
UQ5kgYKV7J5rWq2lqyPH9/QPn2nPMCDpiQxjaY2zmtrAuKxMb1+a4M6F5r57cPM6iDS1dYslzYRp
+7+cNSkXFoOK+mrjNRHd+CPMUgNtQrwg1CzDBRXBBZb4+sRGJKEm8V76micjGz4iB5txNJELKyz3
lBf3mPGUE3UCyTcfh+Uy/tM2OVXxP+k6CzMPAPHrRAtrFSFrQsv8Y4BNzYQoJ2cW25SnrHyS/tF5
5coGZuWnGg0b2uk2MKhs8gbvbVegqahLqoWrF+cH1wJ0XRPDHcUKlE2HetbPXbRI/XrILBaaYwR4
YjKPg4RuYRThk229KxMcgO+DHPVnXbckNgJCQgSKWli8GyUEDNcdro1ZHE3L0JflRJgp263ahWJj
sAKWNP1JUr6xpn1KZQ4U2Nd2Bkhtr7UOOe84Jyczpzrxbx1fHpifUFk1EweHXZfLyV0OPhW8o7E/
y9TJ0KyJSJXn8v93orSilVGZ+7hlblRXhKW1DSIPW7uUyOoSyi7mp3gW2hR710Bv40q7RQ96LZkx
JIhnsLC1BL3YeA/7Eu/7XAnFjf3q1Yg7vW4nggLfKfL3KmDqJarmmgjMPrVBsZJWE0wmcD2IroSV
v1thwBZtCDDVxYo2qoL6RejQODU7U9XmMtM42Utcdfbok4jN6EXLkN708iOqESkOesaq3rZKNCCn
biIQxJAeY3kN4hwS5KDDhahD657fR0Lolw4qsNqprjV6HzhLbJYsL39kfsUWzGRAF14qV/9lOXCT
VUXAorcm2hfxvten6EFx0TkOp7srUA76brBVbHLymhyyOCXaQVXtnucSs2KIIa2eiTqDAQUDLuAY
ZaibO08uUQC8JHpzFI0NtohIEM7qvYX4l2btkfGYsh2LF6Ei66Oo9Wql68QMN+rH7kgtGI2Sng8c
L9u3clExLy41e8sTx6Zs4KvuD2DIO/b+SRSwdsDQZOTaKo9d/rkl0PCheytH4oy86htZLZPVGo5j
DCk3zOPXzmBKqzl4DG36JzfwkfQyG+p4fJjRXK0kS5Yd5lcK8HzR9xiLvKgN2EaIGxjR3FX6wq68
hIBi5ooZ2bQoFlFSRwzqS6Mg3lJ4ACSmboXHcPRTfdm0P3bmUwRa3cPmlCprODYtex67sm4ZIv/O
zACVj52zGpscFoJ8DgZ3DhifoA10bKsTJBthrT8ik8rIEn2MEBplXouilrp7WhlZ88A4F1sR1Acn
eDaL2uIgQ74Uh+7Badn++qzG2imuFnxJMWV350hnpG3YNr5twwazleyJYcBsyEKr0+rTYNg//sT+
obN/tbHW2bcOTP8TxmSWY2+LZJf2EOSb+rvQEKhM3szYp1Np9Qfi14k9oO0lG82RbxQMUOMU30Qr
JSxXUy8iHj2Ge8iZxsI7q+o50cs5AwQwVNjiG+q74V7AHrBiNt24yIkdMqJpcZ2aOMHz6WMjtJDR
2ip8saUZbB2TmaXqPGcT1QlLrQ4PhFdaO58r9ahBjUvS6N3M7MtY6cRdlz9hzZWpxQb/jeZL5YXN
N22COqJeikyMxyq7BLnPp6Ezp2kH2GquhChFy9oFOeYqIyAiE5uErliITJliHggKc8gDYn3hCoix
5DggNlNODNji+tAb1kvtp4B4LLy9KtOzuVbke8MGPmrrAv/igCd9zD/caA5hTNkzGHgoIO4yTteD
q2kUb+xdRodyTovg8HSVzUDRf06k6eMaEHfDZ95ZxsM57CSxMr5prbo+PsVVw9hKqicjHvBiUXcF
ir1DUtXAM9qWIBjm04X+QRaFWuSOUfBcDriq+uoH8yLq2Amrke6bq9gNm72fOM9F03zmXcykDfXe
pkbW0LUOXdngXFwXCXGf59iiaEO8RIqN31LB6UzbCg51KyfDt4mCebahEb7ayPkaBXw3eOrVbsMf
12zGtV4dpxiLUEuh/M9hwUyHA2iqsXkiGQakLc1k1Zy0qXgaNBd3qxnLpRERyOZDF6npECM/ZUbU
Y2oyayYMsYcGd9w7ZkNij/CYt0j9KdYp4M0A3mpGA10lqCMxB/oqY7UXtFvScJaxqUFyEfS9rUGs
ch8tCmTaCzGYX4PZsibFaOBNtJlaZK6KutuDa/80Qg+jdcUKKs7grOlcKFiHLJP2s5mlcBXZA1ZQ
6MADnbtvoe9Wofwna4klsJjSpaGtMnd8dOGXVqbvmVa+NxHDAt/DyZKr+iHDAHNbw8cf1NaLsO9R
Bt0b2itxgS7nUd+sRGz8TZSuPMbcCJFWLULSTpsBhmHcmB5SmnSTqHyb1jWkQ1wGWD9zDQ+c7on1
SJY0lsd/dQh9wz8VfQW3FTbn/M/7nDIRmSGhHcd+DsZrLCblMcK8JWhp34PmWxfaLpqVFuGsTQ59
3Dr2XF9PTJWL2eDe1vUHkevfLhomfZIH0SXLvrUr9GoUI4xXlm1HhKXMqZDHXtyGgAU5Ke7MDr4t
WwrgWry61Pty0oFYwpFQylAhAWIgCReDaFs1l7zMEVkykTvgiqdamh8oKb+Kqbw5eruOmC8tkv5Z
M7tZHVn/x965NcdtbFn6rzj0PHAjASSQmGifiGYV6sq7SInUC4KiKNyvifuvnw+2+xxZ9pFn+nle
OtpHJKsKBWTm3nutb4EGrD6WEwiDmLmWjhZkA/laB04YpG1BXncHMyXp9j3gBtQlegQ3WaQ4Sdxx
50ewPObEIDa8ZwDrgVrqrUuS3EYQlU1K6RcPlNBWzLhYpx20NYHUxDlaae3hRCmLoDS4vF6KrzlT
zkEY7CLjaE2kz0YH1SsE16aNT0qp3VLjjEP09TQV5ee4ot+0tAxJkEx+VJXGcubsjSkl7FP5jDzo
OSZlePj157okCoh5vq8K88GOrAcmGK8Y1M+95GRt2ZSFRflrlXSI45LLzCxyWPPdLRiVZvo16t0b
3bxPaRQAqOEmm5fhqTGWt9JGFWNiUQyzx2mk9nHa7rGycXSXHMv0wiwou7Mah3TA/FNFsqNqqq2/
wAQo6RD0hURT4st9B1G24K9fuOsr2wZ0KJPdZGYaQjjGQrNoJa1k2bYWBvWtNe6VQcyAbWPBS300
B6bJasVv0a/6rGPntUDNmiTxU1z4kGvfyxEfp+Pm7taXyO6qBPdkjcyQjYvhL8NOloK2V9G2ifUn
F3tZGeMfbmxkmbE7vI618aj9NN5XH/swncheu8QL8OLGCyWmBtLSMDaIK1pQUTzCVPSzN1I8rFU1
YyXUPvTQP1CzHjIEkEicMofj36bvsXYC0Dg7wxAFAF7BAnkOAfFmRXLvJXbCt6GL7xLHPHVZj7mb
A0wloRVYvXZwIiMayiY/CgqXrSUOOpfUSw8zQh36h8ancKlHVQRSsnF76y3VyQd8uzdWOOptMfCd
+ap7tAcEZIv3ahrSYroFcZy1Ss6fuggvqcSut4k6XpLdJwcFVVzbGcXl3Ivi3IzdU+E/FpFzyspy
k6NTm92U3W7KaQNiCq+YgeZlNQdLQyWeT/XXvvWeRHRoQ/uWd3TOIgyKk4uwDUIx/etkV80TR4+e
Fs2YiTebNNKwY763+NUp8ee1CwkOzRi8g+0hjspGqOkLh8HejqatF3JItgcO23EUMo+atg1cU8dz
n9rRgaZqO9WWHWlivG8xx2TrYq7HmquHeWPzlugPR1FAFP2DNGliMut8jKD5EIUyM+dYlXwyf+oU
zZF2qkbm062/KYaEO76bjW1Dzb7UIkS+MH6xDNa6NqIYmpb54NYgH1uPu62vqfwdlxFnH59lztlj
SlRzEZl5zadfT2BiV8fGB9PnHFjGNaWMsA+dHFdKB6qOkHgaRjPphs4yzmVRfV1axBxFISjmpX5w
M+RECAYO1WRf+SzqOCa5Mk3IlXPtHKtfESzEt4AQHSF01orGeQ7Gp6Aj2jSJ2tcwMKca51QudxM0
Bzs2b0sHoXgdGvCSJsIq+w5OSg1LtjaZvXRyDqaWtFjOgiIpAy+uQ4SFn3L9uEiO/Vlm45izgB7Y
WFZxg/KsSWaoZQFUX0PRKNsKwQLPdO1UJzER8txFaI8M7R0prbdRwe2YO/RCxhReURzRMRo7pkW0
4vBErMi3SCFgLOfxg7I871RT7Hsp/Wla5OmC0tXFSq/7Mr3Sg3HfsY7ts6l5sRvGbcLj70q3r84T
43yd2nxfZsWJVczvI6+qjv7knZu+WgXWN2VleqeEAeZGVuI8x6xVdRy1B86HB6MlEzoqafKaoUGp
QApUHkGnlbPj7RbN8mXn07Nvom11vSa+8CulaOBjQ0P4G8iUxyOxoB1XPeyOkTuTkZd5A+8g3U4l
hrPWJ8KiGr8sNUe9LmxuewNTU8ZYs1JkPVbEzZQZeryk7/TJ6eWdmofqfYkYjSF+zwjrmloHsr4J
DjmMcXl0e1b8OTBLQsWW+pneFscsW9Gz4Yg+L9g8zRw/Ixs+0YXtBYobvtH6PW0oRT2rnmUoruXM
b8VSUCi33qZCpLDBPnOgJYmjdTfEhGZMZtMjK6FZtNQTOi5JqmVGgT7F8cGSLoA+YT7r2DZQFvSn
JWzfylW7kB69lEqzzEH9eskK6hw5JdkXYWVxmplDqAT1EIQ8lXZ2zFz+W1mwxGFytAF6ftYvskSb
zPkoUGr2Bo+ZmciZeW3/lX7OgoYL7CNLbYko2i8uO7J11Sh2RV0dusL+slQLsYAFK7xvBFHm3ZsF
KS7OtKIaY/N17AAlVaN9NQrkvqJ8C6N63EwTfGQb06EF6FGKhMHPjBg2piJuRJWTdVvva6mQxmaa
oWeZnHMwIGCUcdTUnvcgZdXsM2fawimJDpoTMoIR/2vGkxYs0bOdtuUhGrL1LVMmU2rd1ZHNaHR0
0n3V2eSDE/CAtMuwtjouyKm1jeJgu4jdmm7KNzUANkXbmGRfjsqzesVYVQ4Cao7KX7mrQIQtA2t/
uWzmyAE+LzHBRVR7YhxR3OuCh16zuLQaBT9PNlFAA36PiYLZkBNKW4oVGNZo3MICdEdGN+VCtZxh
7HImECDONLbvehdm3SezpzZKhvjDEg/tISGWS9I70R5N2iSsrwp8dHGDTDZakBXM8zxuxobEnMx4
yCe6N0o39oG9h3mgKIOI6PC2SJerxBG45qPlBO8lwE1BLmrpv6bqw9RAoHZNtBt1lN1GyfBQzAqK
VWUxfkHNW3qsS0u5yjPz4qUW7dWQMJERBbdNY6XgUMq7OEfTbvmrlT62Hzs33U/2/KEv3ddCUC+F
GYpMZ2JmD4upJ6xmTLkxmYEUC9g6yTA3RjKA+umrGUJKL2wSWDwkHb4/rVa7PtmmDOr2kf/Mktlt
BKUXVhqaU32ZbXzVPsuJ/duWLPVauE9xZ4pz46HHszSK+cR6Ya/aTQ4AT+nAEMjiGi0VkrnciJ+b
iJNXNuxspatt5W9HiXzSpYytWg7ahOMqdjJ/JP4mhr4VAVc0WuYFsQLevu4tOGJ2DmN8klDPSd7P
h4UqbMNPH2WJCLNgPYHtIb8iQ8wHQCxjiRJ86tAvz4+NG/b7lGf1QvXNMZMhvUCf6he35G3puY8i
d7tALhkzx9gJ4ghuTG8QvuohXO+iJQ18+BxTHIJ/dB2me1F/n+WoULFgTNUMFdP7Mtm0YLVf7VqJ
aWOOwocpliQt5Ww0Th+/1ZaW9CuN0xiFxNCnGGSINYzbkN16pvmRTURvWpysodVTyrU9bUf/3ioo
S8Mu5+rHKH0Gd272zXQZ+t7Ijm6CwHcUQWyFCvpmneK1ebifFxpnc4mnQmVFcwjNYKjmq9nH01eV
ztG1+vEI6ORmMD90S0kK+lAixK/YQDBj0QLwqh2oIFnzRLUEdWrCqUAevE4AbJu8+cqAMQ3syDjI
0YIB7NNbpR5yDtQOOLNpFieJvPM05IUaEwD+evSU803sNO4JFeVwXOb2LUX1Acs0N7bzSG0Xi0c6
sC0Ky44VgbPw0EmyDM1tOCckXrhxUI8d+nVyiG3DC/mZ/HapumGXoOz2ADd1PtcT8RiRFmMZ2LH4
WMR1GTB1NDzXJ8hP309ErGkIM6RikIztoUJd8u4t4dRzEt5wZ5DSsW1z/ykLw8+RbtNLuyMrIvLi
8JgYNQQUhHK5QyAafjpUfBUrfGzR+3RFtFvyitbQQIGu81e0C+BJLQt8gzM1B1f5X7LRPaY8jqxL
+mYkq6Y3c3CeBjp6RhzetvfPhcNrWEqeYwXVRM6JzYTRA3pkmODfltYI4iJ7ULMFrH4GSV3Fr+2A
rK/MBrBjPO25KX0g4tPRbc+xM0a304I7e+E0ixAvZ58iJyjKmDdHOGGKqrxxRrPYTjGNyxA/wKmd
OvyD7GAWnSysfDPQBNRrI4yEvTcA9e5q5+CpodhKFFy5A//BskKgQyVNanoTrgel1a1bTKUMRHFE
Zc+u4BDh9Na4dT097eyiempfk8XfRzYeFo1LdxjqoJjvFz9JAoWwfGtxNVUGUyFKyIuLymS71MiX
2JBfeO5fCA7LOFVPb7PjkN9k4A9amC/7wqgvY4NDqgERImMAlFnLddl62+61zaW9k65+cNLycsHf
ufSM1rEzMR8kWcz5LLCJBkpnULmN6X5erpSmXqyaBfhdjphpQm8tADBWkbDf+1T1Tkyog0zlZdZT
YCbOeNUZEHHtVZI9S2TUlJUdGc+cFXskbbQwPWuzckMM60uxdrYx6oHZyT+nuMERO4CjY+Nflcco
RWO0mX5HF6ZMkV9p13YPVBqxj7vL181yYpU/pB4jVfqjdMRkeact+6pZbI6fI0qMtYbJUWBikaOU
rxpr2cawVB0x3eK9enakV7EGxnjLZQ35rkUzOMJ297kwlR6ORShmnunbvEfyvhgYaLrQgZsaIlPv
gJmuMjEzbUNggdOuydwOAWl8QuMKzjmsaKgLhWtgbMG9o+D2I8J6HCTvfch1K0RW4pRvYYamAvQi
JMFMsjygmCOMJqn0Lm1ZPsZF05lQBctFyPwTn93ObtFPNQ0dzy7mIAqbFuEnZXQ9jeQHohLzRBvt
57p7zBoITdg9h23R8v+N2npsmZvEWpfB4JXXBsC4bZsGDRK1LbLqBLEF21HiF/rSjHfkD0eXA3Rp
Vq4WRWMPJa2ltWMk+zpi9fHdYjykcXfjDB7LVOminHTVQxgViNg7WiN9A7ZlbqfLzPKWg2sy3MWJ
bFy8++k//vGf//E6/e/orbqtcgaNpf7Hf/Lfr5gJ2yRCdvjH//zHIbgPfv2Nf/7Edz+wf6uuX4o3
/cMfunq/e/j+B9a38c8/ysv+/ra2L93LH/4jYAvp5rv+DW7Vm+7z7tc3wAdYf/L/9h9/evv1rzzM
9dsv717XsmL9a1FSle9+/6fjl1/eCfnrBfrt+qx//vd/Wz/gL+/+q4QLm+cv3//G24vufnlnuNbP
vuXYLjuRha8Qqem7n8a33/7J/tmxfJv5lFDc+qYt3v3ETtfFvKT6WfpSur4rWDnXf3v3k6763/9J
SNMVPv9H2dK31bv//uh/+O7+9V3+VPao25Ky07+8s/gs9W9f8frRpFSupVwlHUVUjmPaSvHvry/3
SRnx0+J/mfVi0olvXPAg1ECi2VUA7xZm1b51b17J6CUy7L1F/VLgccRvZiAXGX204F1GtqwROAij
vBG1Un4YGdNx3zJYkTbQe1xKA3mi31zb39//t+/X+9PbtZXrO44ypW26tmf98e0aJlpszwoZ6bhf
SK9YOUUivGY8BH8u++1G/8N9/vevBc3RJeuV0bL53WtVfjdFvXJooB1rssraiiBB2JyIoKR5/PHn
4i747muwla9sYdJjtHy22j++1tT5o60p8raMPoIuDbG3vc/842qANNKP5bygwSr+5vO5f35Nbi3H
XF+YV1TffT4z9ygzU+CMy/SF0WVIs6YrH6f49scf7c9fGS/iCo46nKetP91hcVvIJi0MZ5s6lz6E
YPhm9nzlDZcFmtu/ean16//j3by+lrRM6ZpIlOX6Xr65mwGL5wUiHsSkNRA75zID2Us4sai2o1Vj
06Bv98jEgL7zgwVpvz8X3rgtZbfR7Wev/ajw6FUO0XKfu/EB76pTIKKAIa4+63LVktC/Ks8FyT4j
3weMgBkzvxKQ9wLySCZ0/p8b2vzFV+rPFcVMbBt5TuhPorvO88APMTrVX6m4tyvNrrMSrNbpDuUT
9jqg4GdjeKSe9x67aMRQcGZqzsHnwWKrHFogg8areMPMujXKnedax6E3oXfj8defE+Ibf3wlBQvM
n66k5PThcDFZI7z15vnmStJkBiGghbNF6v6+a8KDhv9Vc/fbXsScJDrYYbj1J6yxM/vReKiYOpS9
8zdvw/rzPSo93oFQgr2bb/a7e9SI/Zqx1AzZsMKOAjW5WPbteiZCUGkO9b2Kq9c4B4dA06ZHqRi3
1VNIIXQhnK+O1mQWqOlDv4bOoIQVTXxfTPOnES7RIkTgpRH5Y5hu1OcBV+T/5Ap+89ZZ3b+9gnVq
LJ32FwdjKokkBUh9hkEekxa9i6TeSU5OkUdB3xMu7tCoHQ9dt/3xe/jzqvLHq7c+Lt98ichuVMNQ
HLvyhGidk3PTvphMvx2kN1HSH2vD2GrSp3/8qn/1wEvb9i1pMg0W4rtbB+bwglJ/wKQjUEE6DqJa
WGmNQcTEnBBWXBQ3P37BP+9hfExXWQopDQuNv16Gbz7mbEZmI5OGj5lFxGR8MDnBGsVw+vGr/OXH
+uerKPO7WzEeHQkwgYGWhJcUvTnJaxXeFFDA0r/5OH/1Qq5NH4P9wDc99d3HcWfXncecj5OqxwKz
6Bg3tDR9AqU/U2HvfvypHK7N9ysm+6hpchSxfCG/e7HOLwg7H5Dfj+3riAlsST78+AVscz1C/OAl
3O8uXIPqV9sZnydzIR8S6+DM/a8x7GFP55wCQxfxPq7xpPa0QuN512ZQ8fFSlyTjWrR4yW+lvCB3
MwyG0CVWazrUtkOKS3+ytYJxMb8fTTKKveTSszzYidUFGqK+9skxqI89fIU+f/A6lviq+rTEeP6z
9CHPvk6lecT1jqJyWNEesbfrMUdYwLjwhAS6QzKMyNFABFTHMlhscKvvnZoJv8XEYIm2TL7W2Sci
P1moK8cDtacrkhn1NZXMWRdh0Iw6iLHv1YQJ9KG+s9QMNg1fKmaSxPkUkY1Gy2Nn+tnBTNPLrkS4
nPaIgHEHljj6U7WrEarbQHjIEDwYY3nOLQIW8v5UzWqXFLztZjoQPH9acA+GvESa65uOlmgraQWL
O3SKh0V72wg7pJUXOOMZ5ZkfKhAINUkr9lsB/TKBse7DPjIZq8q52c6rWhrymtMgk8UlwDzpnuTW
XTF/Cj1MpH0YlJVGqAemRpTHtqWxS1VYQD1cUDXHhUkXeR/F9bk2GXJEas99vJmKNlBdGqhR3Sy+
d2jdNgi1u0+WLGBQe8T4eU9bgl4OTpsEMqUVXPV2cdMo/2DYzdZtibcQ5c5ATZx5DQYLQrWQRqVT
+1jCWfchXXdrOg5MQi++mdc2XHFnEakw3ej5/Vz122K8RpE1o5gzUDUw7kOe0NLsla04lFa0xVUT
QrdLmCib8eNAWo97GPQ1eMdO0sJH/OXSUHHwUBn9ZTmlQLCDIQX7MH2qceUaQxaYGfIh8b7hqFOn
4GVAT4NFdTeSkM5+16GiX4H1vK7HpEA341EW+VVttEdf6TtbTEezSZ5tI9pIWPPKb1eU+8GC1J94
5D3yFCBlio3sa1e595OOb+XwiR7apsFUBZzYQRRYJgcX71NLCy2011y3/Xy59v/KxScMgqFbIbYD
FOSydA96sHZKExqDMd1FY20TgdkQjmCTA6qribBEsrJgvqRl+uy4n/mqLpM6vY0rblbR7kT8xTDH
i44p6zr20XmOLG++HO3yflDNfgbvk07Raax6cr26TVqpkxu7B+m0T3nGtBwDq1X5ASlQgSogRTTt
ae2stxUQp3hm3Bd1hxKgv4OWbXV/Md/1lvnBVeGt9N83y9NCOlQFkVmGH6WUG3p4XGIFgAsAdAzy
1tM71Ux7OvWZTQJycqr6L2n2e0n8bysFsS5hf1ri2Hwo7xCw+s53q6jp2W7I7IYtrynvS4w/LbqW
iGAYf722BswsNmAk8w+Nuv/x8vpXByT3X6/8/QFpsFO6BRkat1WPX4HIiOR9BLqgiKO/2db/apf9
9pW+O894VhV1S84rVXkT2Fj1GnSwrRv/Tzakbz7Qd2eW2UiQAMRYfKPmJZzOvvqb/eivLhhfh+ug
+nc4VH5X8BqMPp1a4pxBYloTKwzxLDwlzd+cvNy/2sQ9iXZZsLFSq3636U19DVHBpbgyl3nnGjUD
VmOH45aDafcJNNYmRXHhuRMxAxOCehSsE2wrDv4zXT8f4EsEDUfx9HkluAjMwZ3xOjSkLC8t3o0A
r8ipsPTWzDpQ13h8UzOwCLi2KnC8ZUxbHdypfJ5x4QwDLqdeE8C7wPVGUJSXlBDmhetcT+EMROwB
h6NJ831MJhi6zBrHdYwidy1nVaxaRv1RU01F2ecytQDnEIpA5aPB84/9pe+S40mzTvl0A8g/whxU
k07c1Nlvp6//33X6d10nS3Dn05f7N20nfMDDW5n8oe3066/81ncS7s/c4S5iKFtJ0/Q97s/f2k7C
/tlW9E5837dMfDQUfr83nRz3Z+XR7qC55JjCdtfmyu9NJ0fSqhKuMh1aIbbvSPv/pekkpLcuiP9a
MD3aHBa+E7pOkv4WR9y1/PzmyO5jTwIwt47QPIEDBjwq61i4S+eo3TmMDeJ8HtDe5xy/wCOy88JV
btOuvWmxJiG4RDVboJBKMqwsSanf0xUm2denEOwwkMbppdOJnWq1QCTFltd6/d6Ly5fWwgSYi/zo
0/RkxufDIEgMtPBDHyS9YRzyNibot0B+o8vKQDO4LSN4uNrgzN/Hcj6XSYaLr7otQrT0Xi8Q4tiI
ist4wiaXms55XJhgpCH/m8vpzNG13k7Sa45lGR+yEi2MKhVqhJIHziQUxKXdxrxFbhMxMB+ZM/QY
CNPLMHFOrGDIbTgGhY3aeTWcGIfxMKGMnFjcHNFQV76w9jB5M8XHWE+kRzt5gBz8kMTybax1EUyS
4cGKXJhp822MAZ6rTbqGHicbq499gEKWBA02CcRvRO6u2xi8YaSQZYyVr0uPsaUV3n2gfoJcVRrL
iEI9IDZl86SH8BolHmd44pI3vYbDVffNle+398YqJJ6YeTPZv2nryr4AToc/bBWSLSI9+B70yhD9
ZtehcBizViNeXOjLIBbfWbVLkpfbLzAp8dpNBLSs2u6LxXGR46/0kwK0QVBFUO1GV/L7tkvmw6LZ
lWBAuZN8atCo+YIpYAPxUgztc2cm+Jbq5oGxEtLLDMETevY3y4g+Gl35VlJjcc058aMC31ol8Kmx
4iQrM/3QVv5uTNWCVIKPiYSNS9HEDG1qsVXTyrOvyMjVksQ/1F7aYOiByM+GHBOOrMUGtrHVQdVq
+EJNa190HWrZuhsq6LEfhGRrGNJ6A/aFtzy3OKuZHK4oepf8soRp0igYx1UoH45xC1VJMSoE41Ez
2CcpMJcMOUb9DMuZ4o6z0MS8Mk1cMxB42TzB9Zs7DXCtt3hQwqcOMdyJVBLvvOQetMqUwOFmbQdg
mi8LvZnYCekXrvRGA0wvcaRi8NeB1lVOM4O7gkGdX+PztuBoDbG3LwmauS/7edwVfUVpgJY71fjf
ALvvDL6Zat5PqXtfWFHCc0AOE+kOSc29mG87gW2lsVG55eX8qRcEM8Zzvef2/2AU2U1vjtgQCici
s8JF9w4uaVXt7+bJ+tBFoNInHM5EShSncFUvp1OBBdwIhLQ/oVHh1lLFY4KkQi18t13F+X1wwcRg
HDtYYhUhp5polybfWyUrieiIVMMcukHBpgKIRM9qiBBLLJO5i/WwHxys00td2JtwRJLaYXaFgs+I
3ZqsbepW9WaGOO9Z4rWdMfhavolKwUT4gUYyJ8XHxNe6Fd7MTBJ/6Bj5d4o/SzTvwIPCcBW/fXOa
sh6qCGUVajzjlCQLGo7VlolN3QqmyiKKBYtoqK6jAeuMbgQxERb3o9Ou3AMU84cIx1II20Q2iO3y
aF+COhxZ5Im+aw95YcErkGsJMPdIcRuCOlOeWrnWD0ZrbzuEWgzQALrNrrqrDaIJSJ5gdRPm2Yzd
J4A+6KJKlIJQcBJ4Xvs+JNYz82Fk9dzemt5StRwjrTyeZy5M5hWMvuackGDXB/6FcM7sCAqZPOtI
u4/VNUU8lBcr32HCgTKDdcpWnLasCE5RxZfJLNAcEXC0b0DzqAIxLGR/xtMKjXpkjx3a2BmpFHe3
9pQLT5xlpg2NOy9KPnbVlQQUBeJVv3aL8VQl6YfBg0eGC+yMGtu8j0qhKJgglRTma+ovD1XkH39d
KusklXzu1ZuuLwdwDaMsLzI1vF8KgucTEYd4hLpzmvnw/NXnfnDhxbjdbnRJbIjCj247d7scgVeN
vCcIYUV32Oi1/ESYjod2icAIPK5Gmny2B/0lUiiP7dAkm8kAYdBi7CHqK2IijRx/sbFeeFjYI2/m
ScY/icomNrfJkty2woS0uaozEcwMhIiqkSybnHLwHGb6fQdbtca3tYvS7IvPOs00Hx1Q2+IDTxDT
m864d8vXEvrEBX6cS8MIWcUgz+cQSopVr1mh/80spyQDoH7u82g4TC6qsWwgUDxnzxs5TmO05QFs
zbDG07h37NHBog4chb9hzfeo84904Ml4MDtrN3ZGfV3g3EDuD+LYLkM0mWAzij4FtTEnZ9lPBAb4
4pax6t6zEWwtIkKK02YFbOKIpBBiO9LJ4aMI2hQ69BHiWtVDVtj4lJo1pojAyLrM9llhkDWIko9N
DWCPJRVR0EJu0B1fMST4bCagfuJtKvrslMOY48nMb1SC+rmKi+ayCT9wSNh3HuEb1QgQMjUJdcAR
vF9W8lO6GHc8pWs+1nUv9B3gDHoW42ru7y5rURAdOCyfcPzWCHDTZwNPO7EuwNPjFo1kdW6ygUJ4
AjKZQ1lEDmq/x+QzMNgy7hXqQc7r6hrDBykoWwxQK7vdcqqXPJ3IfghR9C8uAVFhUU/Y9SOo9ylH
/Dq6nvPx4Aq7vZiy+X2cp08Fo3MnRmUJvRr8LTQ0z7VJ7FYLudS5d+2ZTDHqPtY8dC6KuawiwrCd
Le5HVOf0pwmhzs7djGBjpvLQIqJls1JSZpzGIbL73kFY1czzVVljOVpVKXk9nMNxIC3W6repFZG3
OntnvfTdefWgKeqOy56YndzrAyd1sn2as9Y3CpCPZy8oNnSFRxVRCQ87OtHCHZ9pMSAKdMlIHHNq
lCKC+O2WGGZZji/G2qNx5hbEDdAoZjZZbdiXgrRW6cHte4iMPMw6AdgyRBzHqoQUAKFg5HZ3v4aR
ePpB4OcjzIVjJv7zWqKeNDpFTB0zkIBe30VuTqtRi+5fjZSmt2sChOs8xdNNMiIOxN3kLvlGOQXB
31mFxJYKM1rdECmRTs9hhZSVjiGWMYIZs5x567xMK66gs08zfJjNgm7VEE5+nIHK7oyJFtW0MPmR
y8rauBxCysHE0/MmJF5h7DtESzlzq1n5n2QGJGqySJcS9oRMzWlRW5CruWAUvajbyNlNGtV1Sjui
xSfMcujZMKiAylmdIJjVzd5qW8W451E1hBaNNVxkW2WA1Vtn8Be1jbFsZQT7FiEFXujc2SUtMN+i
N107ltw4kXNhtYfOUdiFRqfm9A73oSMtuPPu59C/l14EsXmZSFSGYkBjz9hmGJuYQ5jOhYiBu+O+
EIvBbSTX/OUUMZA6eDozDukM60SPWC1kAnRI1kQHWGo58Js9LjqK49qdHol5X45tGrIVTifEyRTE
bczRPKnR73XNRKit2C4Zp980AURiRuVr1aUK61EIHyMxBEs8uKMug3BGmFRBG5z0G7czvlLUoGwk
S3UBqT5H9LYIF9y2Hq6ZlrO4uRDEjtcQ4CS88HQso8veivBf4OHeprgTrT4pDwU/aWM9uSBqgfwd
/kobCb31Rhx+7oggJyYFCjU7YcYoPSqg95wqNWSHZabvKQb6zaboLy138LclErE8WueoCFo6Ezu+
qN4nPv1VFH87juMEUHks53kZ+ttVejoioQwIVJAp50C5xE8WWSgkCmYfWLavC3O+6urlPvG65kpC
bUWqC5MdmINAarNr55sIUmBujMm93jYQH0UPLUNwL5CRUHldfFiAEIHGTFfmJgm+fgaxsOrVUUVM
3azWN6/bVS3uX9uLo49Y2rttMyDpLVBUh6r92LgLINN6TVJ/0IaBPytBcdi3MDPSitzodnJxazXy
dp91HPH8VQ83D2QkjCVRcyP+uCUaX8BXXEYKdsa8zBF1ENxYO7rrezZAw0A/lXS7quGL9f0FKrk1
tTAhMZot6YPTmx9oIyvCUJz7KIXCgyspzrFtCskxsewRUvl9SuKfKk9r+tdCXbZfIv2p97Erj/Qw
WV6bPRbpQxHzUIvqbEyYoXU4z0cxkc8oP+ZTEow48c6zUdDdRmPM0KMAFxOx7mE0Be5WHfra4SgT
NUinqnnYzq0fw7shoJtFrth4jr+f8/Ac2hwSLXW/0DoPkyQNcIejSE6Kq5wjOLkDMXJMj+fJpvpt
av523HJQmPzHvl+ufPCh1sDyVuBJgbkaMcYo8+FqJOjgYHbNtdIuBJ+GPWEusQNMhOJsqmWVgTUr
B8ievoRxGhPtgf1+DldTsTpYfMOXuSQwmd8dWEYOmYZFwKpjnSyDjAI/aohuxplstP0c6AGqhD/h
hl6JIAYi1kusfRzvU6wU48RMu40X7tmJlqbtg3lccTmZMR6NDAKiHRtbO5V3xJv0YWk92OK5bRL8
MjiCD/DXb4dMosrrG+uwcutUNpT38VCKkzAI16iML3NZ+qcC/1M/TwKi6dRv4wU9bjsp/5xA1Qob
WuedMsgJXVZFmVmOARnkJ6AA7QmHAqEeIyL4phKBYZqXae5jcyY6mzs3OaDdQnZlonKY1hFKNYGC
TCxM7hG59HGjT4MP37FGMkg2BxNognZM6yUes+wIi7hgu1z3v/JKmAI7qMdYKpy3qU9sFIs6VDqr
S/ammM7SK5t9rHIaGFNOCLAD7jUEQVbM6Cs0U47Bo8i1/AXaiWE+ZKjkUNx1x8jK+ttsmLFlmDER
Gz7VqLefJVYYOWNfzhvhnGt/DirsvkdO19iOKxOzFSuwHt5CBud7Ix8vYZhBVORZzy2o5l4W4raj
jhX9vQTccRjn4dEYl+xYjuiZZwm3cjpwCRjPxaa1hUOT7ROozSBKgAogPzwYOCQu6FxR2BUAfwY9
f1n6ut1mLcIkm4MdAytnW0zhS1jASDXMMsAI9NJoMDjeeE8hdNGOlXdmc/O9Jjy6JrwOFyrbkEPX
yFhP+rhKgtwegRIY4Btx9LyO5mufOO3esuM7MYBOlfa9aZNcTBbjMlr+XtYsP41NKRj2FV4LQODj
UuznpCXMwSfBStRev0N8BPwgQ5EKBM89i3AMiozDH62lVPfGJQShx7RjhzEtC47Y7PvnjsQ0UrDS
/8PemS03jmRb9lf6BzwNowN4FWeCIKkpQhEvsFBmBObJMePre4FRdSu77A7W7zcfYFLKUimSgLuf
c/Zem/LJBbooaJPtWnMi7idUL/ZKUsRRTOm1giGs0ubAWSA/VaoH+5hSutucMZRG9lkUre5+pKIo
oreaO9S+mY/MNjsoSVNm+yKmxkIRDfBrnMJ9ln8UjBebKiuvjWrOiM6PNjQKABC7enZ/5nhjIEsR
wR7OORb8ng/V1oB5C3Vz8e6f+Zu3zWOEZoy4dDvAqd70rMKfYTf86RbU1AoUWa97JOpMBJqWrNTW
Bya/9xEEBDyN8R6OcJcJVgYdzOJSZCEgE23Ylo1+9MIcJJ8OYJUqOO0Egmo0w1tATu+2NxzHMv9L
UQGytafreYSkO7M7j+PQYlHvr4agH7NA9mO/gf5hEwoOl38bFn1yEF4GvqTXTpUGr9nRjX3biY+W
wOOdc+IGImO33ox2rPyeEpy+4Y8yNgAhFoBQBgd4S+ZwJ0himebQJrOwtg8QpX4UIr9PmrHgesnx
I0cJtDlOZBfXLA5xyAmtqJOdZUCZrcQEYwPN+ZM3epzNrYmQS2yjs1gI1bJre4dYc2T7GB3ksMTC
M42lpNxOUbahhr5H0mv2oulJrbbnbQbyncDI2bp9zdzw6xL1KUrXAbmy1k1o7dcHnDVLzOFwLACa
eXzQF9XJG0m5ydkeSVvM9BfKVZvf+WlgsH0qRHhiXHcCo3jO9OkrQY52DYcUaT0H+R+coxBvR+Tm
5lblQ2cNOODcrQmHRti3297QfJFoX2ppHvuSU6CEAEtqQLjv1l5nUn53dI21CWtAVq7GIPejbgDD
NNbMeqDC4xRxC8bDwIM6OrdYaPIJjwPR4LSZlhpnqjel53KavmhTGjiVe0VyDOOr/mI5y71h9voU
psDdBAOVvOXgo7ETPSUN5hJUXsi3jOllAaoA3uc5ssbb7BRHMMoxNBZ7OS20jE68Gw8aYKvnlyIV
6Ra98EdW81RlZ6en06G7629TABlJoiHeAda2QmIOgJzXTju1XFE8Fid/c3yRyvxw5/RqFOYv10Cf
bWJoRz3Z2snVaqJXYw2ZhHAKpV0n6AdUcoJxNxowVlc5I+IhIS3JBwC2651pucseBJ8dlrg7oSOU
LFgXu7B+UfTb+xw6Nu1+yNSeVGcU8D80C4AZHlWQQyj68SJxeLPmT1R6vpQGx1P7L1IWfxBTzQ4o
+xePR+gQRwMjZy3Fi2S2Bx1fxcYypvDkoLIEEtAceDapcZ0u0KyCHk3pPPfmQkRhjN2vqMy3seze
Y3B42zjrd+5Ua+jrDYzyCn5TxeAaK271S03OhyvARrO6B16EfGBO3qos+XPEVrfJhvrnYqzpuNEs
jhkjL4r24qCD0XjLhc3J24Yv27jPdgaXOoNHtSWfhCgh7m9kFTyUsWHgHgVMo7r0h5TUaMSnzAIO
AwKR16HBNDyf0bTjIRsQR5tI5DsrD9E/Rv15wsG8tRiyseWkx9R7p6sabZ2SlkoeNrAdFOWlDdoE
fuYhFPW3uS98fiLQ+o3jNnWQwFXJFO/pC2FYr1ZI9dzNh7pJX2qBymRcFmNnFgB/IR3yH/HbJ9yE
9aTowelCP9RV+qYPvGFWfxGNCbCbOOxNGt5Mm6qsJmYYEOOdofi3Ku8/+46OmFljpW3XYlgDzzh0
7RsVELSIydI2jzaXBzlv4Jy+iWxakp5XwxOPll1S6c9Dq/7KcRrgdQVY40nejckc/0LE4MSkrUF3
jA8ZwoXISZedEsVdGkV1dWFNZ8yXtm0iGeu32ddal+8tHysBG6T8jZhOmCgQjUmY3OJRtUO6RaiD
UqYtTfQ4I2itbqv3QODifDdM8Kx6p3sDYzsJZC5MHpvOoV9Dm5Mar2OG7g3PNNrP0Rrx6RYMT1OZ
7YXV11unsagKxhGoJf4ClnPEJt/iKPrThi3cyOE1dGwAOZX+tZhoJzkLYbHFhE3EbmlcxMQ7HHSD
5zoWJkzaFehCd2x0sZoNHA0TZ+I180yAe5ufOA68hRp9ESExgNeV/R0YGs3dtj2Vbg4Wa6W31IBf
jByuc5RSefTFeWh6Rb66Sc+X5xNB7MB9vMpQ2QEgwC27XjfU00x9gNgr5d6ocAnZAEUKFOCHTPJG
0HmHwz2bu1RZH1pvATcXkE1IxuO1RD9oYTP9qdqjnGdFHBc9hEZLH4sr3ULBKi6rq9Zj4AEJu2uN
Fptig9IlmnhldlQFk7Xw4SQdWfRIvWngR7aSJ4E/M521recWA5hBg3Wn/csbquxCP9ehAdt8dTm9
PD0mmf876/2vZ73I8v6bWe+P8v8EP1RSVn83GTA+5duHy0A3/rCRyLqeZTJZXUUa/zHtNf6w1qEt
/6AJ9kwPVcc/x73mHx5KFZ0PyDSY7q7S/3+Oe80/GMlqBtuSh1scRN3/z7j3oRX+27B3nfN6ni11
admWYzreqpX427C3S+0S/yQMG69CvwaCkLa5fXLk52ITz+PQYStc7alItWXjZcMlnX8K3M5OyeCX
cRZasi7ai8E+ROziOkgqWCv1/k1FJgaDApM/yjP102mYQXj1V/Lk/mycSR2zZVOtKeoFUCLH5tAK
qQAfefVnEf0YZfNn7DV0wrNXxG60r+BYgOlQlw4jNWooOtsIu8fVEN/YoBRLZItFz1TPKIyds2Ke
TAB+kmnMpDm/nJoktMErjnqd+NTO/Nnzniq02ITKAQhYoNESnG3fZFQEoM9+yQa5dN6S3Unqw9xe
vbH3DYVxVWJqLEzsmXb9LENjC2LrtzLlfx+u//LhMtDe/DcP1/Aj//yh/vp/Hq31P/n9aJnaH7bp
uGCzXKRdON7+JaTQ/rAQLzvENEJEd5GX/cej5a4/0lz8O8h4PdPhJ/94shzrD75FfmTo2uMH/xR4
3H8/ML+NVv+5d8ddFVf/eq745fBn2PSRePAYa+a/G1S0EDQl8zcwpfQLl4LM98eFttUCgoHJx252
Y+Tt+lFv6Y+jEeMxvRbFWN0yUPsn6gkINpVlHXKzb6/Ekn41Cpo4kB2CPnQ/GBrARmIsFQzzTKmb
9+Q397P2vFCobgZIHInZhGddozccDbG5h8lYMcAYIbviq0jpdNztUZDrtozw6Fx3JVYnSpwa8d1Z
jxF6yViAweOesYz3HBLpKvo03ulF5OwHaEpvZWafEVuUjtsdK6sLoh5+QFIM+jmOMnND24m4cfB5
dxMp+mov59QTQzkLrRSKEOkzQLiNU1wBwKgKB3OSYcPbizMTAEX7jwvWSvRQfXzSQ4/Qu5Cw4N4A
k69SurOJSU4XJ95o3zid8ukrKt8ZMux7qYn/wXCjl7/dfP/4kP9uOkIH82+fKuZRbh0L0xjSDV0+
fv631dLleMBAqNN2CXOSp3bSq5PrQIzoXf19eoo6iyakdD8WQkgPtgeNYfK06hBOK6Adp+w0xO9t
vYxB69IReUkhHT1X9qRxYBbMe7uBzORY98PGimgbS5Qk5RSfB5OEtzkOr9ZgTy9QzwUVEYM42Xrt
tmM+kWjudOfwWJjm8Bmy/iqN8SBhGWe3Rhq/sTFCpgVtXzqoqMUUJdy+08wvOMtpViDzDU81nRlR
rhxgL73ojqquhQNrKhPMkcayN59DJMV9b92zFTUD5PY+TKWx84pZ7MZ2jTyB/nIH/v/uSmXdGGeh
Gkfou3iZOpYzybCbyrC+N21+A3QyXqaes000mMYruS26HtaH0q0IFLRmRN6tTedKmRokcouXKVdL
xsgYwW+0YtrL8b2LHQTVnVmiNde3Ewd7fMed8wwHG7ChtMtXsPSfdQ54Qisq1LNz1UGucMxzv0CV
libx5RzqWtERhaxX9R4g+YqNZQ+bcZefzRJZP/A9G9K2Ce1ofaNjLS7v7dq8JSKHFCXd5RPFaCOD
YcKXpUDDVORmwMKiR2jWH2YBFSuesm8m5KZtEtICQAgfA8EZ42vwVOgpTONirvYNSYoUh+14WNb3
fUqZmUdAPziGNowmUR17bVRsO7t1zzGDWSi6RsFuCZ7Ur6HH5exRTs95UkYxSgTnLXcI/WuE0V1m
ICLo1xuftAbs8vbwQ/XDcJ0sZl2082u8J0OQ5A6NOUrnwdX82hh+LYVwD73G+Zee1LAPdYiutpfQ
nlo/Ha1zfy5Zbl6pV9lTY/zzTf1t8SCRjl1ZPWulu2PxS3dkEVXXsRvwhAv0P5ivMfsjLAZVO7zl
KgySLO4pt7zlglcR8TnVJMzCl6jpp6Mxmmhi+mT+cCqLdKo0fG6Y22wfvxRjDwEMBiBFqBb9SVvx
Vfyl9H2cmiSzJCT1UP+AL/VFZvwuoEnm+yqR3YYhcMLG9S0tD4OJ9EeGPvgW6KHeHhfZ08uvdJzY
0xLSvoI89j0JnY3XZVdnqdu3mtnDPhRxv8rFQISrXD8MdJquEAgFMDZHMVxTu5K74BsdLCJ3PZ/y
sXuxCwTp0k2Sayy1gx0RXGqM40+58vtHR/UIcSyStYAl81Q0yTmbmJSXrrS/mmb8mqaH0YR+oQSM
9aUNNYz3ltlvkjQl6lDEue8COicLuH+nKbSr6uIiaGFdIFlgOK5Wa3yo2Vuv9LSLxKC8Uqphr58G
C+K6Zor2Ra1YSoMhXrFgqQjbvAqceqD0CO12s0xw8GLi3q/aeocKj1q8wB6OtfamGqsgjX18WXI6
gJnRv/KS9KOR0MNPLLzUVQ2mzgxxPpS1AzLXSVawlW8LZQeZGxPqvn7VHIdoGIlXRtYxTKN8NTxu
dERbVaB1J9JvfonYYaOqWpqI1sTbzntN5rA0QsZ4S3ofqsU4u0VHtLm7+Gq9hArjidXmP+JGt334
Him7ZBbts5Zefd+0zf7xhkzMy/vChBVhjsP/JJh2/01sjB/WloiZ8Qp5HEPo86ya579tGSZ6uGhe
yDe2SLfUhekEDDZrtFEY321HFeAsxHtqFOkzk4H0OZXhV7bK4imZGYfn+LgYC9VzEJ9ao2L5zVdU
fcgmR3TIr6ZkwFNDW7jaNnlYw+I+aExTEKLRRklAb6IqUT+VrghUPItA1sbyZPZI0EbZ9fhXsvbc
26SbpxYhJMz/GQm5YJASZezsWJ8OoVWTdmwYQVgj0M/QEG9qVK2buVcfLhqtDkXC8ykuchRMEU+E
MpP4lecpO4h0IUPBUlh+CEnPKt09T7lzMkJh3NIu1i5CS0jULdJ+zyEBJmpTqq35p8BTGMzMR31u
/o3UZz5CFyCxCWxl2xVIN6KOibWMZPuSjAQl2X/2dRuy3pnJnW3nXZm2foJu880jte0DWJYDMTIF
dh6ZJIA1iDDZVMi1c4b8zZhvbRant3Adv8KzsIjCk+k9EiHkEoIyuzgO9HaiGeJaGIg85Fwk9cB/
d4lL5N5NA7sYv4iuSf0mNAmmYlyI2QLcVhvKd2JEOrqJDFaJNQrRQESf/A2wkogK8tG6XzMjTv1S
lNOlQiW2UWH3JCqYb0iH74YqzfekBygm6Dk/DXMW7/P10DZIs9jnBm0/mczz1vb6L2AaT73T2BdG
joSaGsRW6brVHqewyhkNiFPZjylgMB5vEibzwFaDiYbWdbdMo4nuOWtaZ75F7qgfYto/24I6C2n6
+NcQDvE1F8OtKOmooB6w7lZRuNBXUuEnxaydo8gMFq8rmBVV5bsU2XPjCnaTJvkMTfM0ZWjZQe8H
SGrdF91JQlpuPb4XUrmdrBQnkh7CQ5xmb6bIssDrGGXOM9ItuumZMc4n8puJsU9C4zRL/DuYDH0m
87oP2ObA/dbA+tHIHY4wXqES5NXCtbpFzOe2ls7z4xbLWsehYDCtJQvs9bI0p7RbWSOpph06Ozbf
uv6Ayx7z+OJM56RHbDLYmMNyju63uUYuz1rDsDJ/VVU4vbZ1AULKEoSIqA5cRUspnMNo3NSFsK/z
ZILMtOV0N9yROVU8T+cISslezOiAq9w7kX/EYlBgWrbyMSF/ObdftaV+iRnNnJlXXsEKLChbaTqm
CfQKFFJ4a2MvuhXJmrvoeE+OVVcA+5VLU47Sl6AsRydKwrGqq6SPNyzDVzkbI0NwuLh5CcvR4uR1
b4ZunzT23lHpfbInmotkh6jL6GAjk6nwgpli4KmWhNFIDLz7cAj7naC9+1SWWeGvytlDZZfuddYX
dycsMPQSAbZZuuk1MUq296T0jiEBApvRaoytrTfGrjPzdhtlU8XIqG++FQx3D/VQtEHWIiVQZSW3
tallF8572aVgBdGa0DdL/getpN22Eh4u0ZIlF0h5zVNtTeRgjkZ80Wwd72FB2vJO6m7hw2kt/MnD
1s2kwOWuo4YB94FwBwRM68r3CZ0tvowoes6H5gT0SGwryMioN8gRAu3h3R1xXjqAsbWpnE86e19F
5Zg+aHqSYlXN31ktS1DRPIRSjF8wTQLIrstTG9EqZTSAwNZjZeoYgDY9xkOxxO1NFOpL53m4oEaX
gZOmoKMwN3wqjRVO3Gjte5gs13aofxl1Wh2Vh2YRHzTpPAKyVugBlerD7BfZeMwfxiInlK54rsI+
BnEcHpCctn6EvGbt4kus/HT+88RDXoc6f+bEffG4DwDbzn+mXUsWcP0d+5lz9uZ1dO+mJjp3wnSI
3oJaJhcbqCfxBrRpeCN4rsbyi1El+sWIeYSN2ZVIrJnQUqywbuXtZ5xozn4ylX7pWXkuQ7oSWZGH
aas+pnEjedaieNxnafs9Murnae7FkVfPcKqbVlVO0u+a1ulAjXMh5X5iI7mHISHEHQX6QUfXCfci
hs8uii96BKUsmQwzIC0Fxk8Vap+sISA2rfjWeZ+V06/HH23XdPrBzoeC3CV78vaPG6tj7GDZZ/LQ
3DMGXuTujzerRv2NQlnzQTws/lzIIA2t8FyQtuA3g32jE+1cKm94JV3G89t2EidQYYOXz2fQrMZZ
rZchNMFv2Gsm0lxCMogSgr/JSQ17zzojabHOhWpaZvaWC1DSA+uvLxBsmfyEjC8tZrpPKaCBE/0N
71IKgoQYrUC6UYNxww+4G6T6acZFd0ynmQCIiEhYbjwJCQj1+Q5TBOq0Jva2Axx6n/JzuwJPgqW1
ENPPpJmype2yCj9osl6UDrSNkPdr2ZAMVaQOA750/J6MbAw1hQWZ8d6HRx6Hpx3GWMR+z6RwoPCi
UKDZb4A3208zz2ir6XclUMvmY6wHleu8CHwCuxwS4R1Vg7XPJvQ/+RNPDku4MScXF1X43vAsoGZi
bGeEPCaZxOsFbhd1Xjzeyinxh7GB6lO65xrkLWNWshUI52Wo+5RFximf847otqzAldsxFulkyznB
JSy7Tl3j8riMpefuLdnchTI2qGAnsi4KLMdNBS4un9a5l5aoknX9kKvZQ9iZ5NfagTNberM4dwkp
dPSdjhFzAG1AgaMNenErZ8ZKAwjUdllFLHGN1kXB/Spn2QZG/0V2YxuQhfc2t910jGsona5rnUwB
6BisULeDpQaXK7YQwqPKGtqFDalyAuGKr3UbozEyLaTGS4Mbs24Rd4xZt2uqcQo6a0agruNz+dcp
PAS/VVbVstGWiqQTYRavZd1elGjIy+7Ka+Wk7bGrW+Mlmthi4yZ9L6rxplQm/EahfH1UHIQdw7Fl
p16G2fWbub4uvRsf3eFPLSv6a3xwq0R+a+JvOeT2nQGqdTdECCbkfLXL/OrUTvlMKm0TmMSkAjdm
3Ml2ZvZe8Uoob6TriEGKvmTORA3G5JFj0Dz/yAwXHCgwwDKl4RzKjNvAkLuKZvWq671Ldzbv2gGw
6BQQozIFiAlIYVD2WdZLf9GsBp8HR4ej0vXkmY5JVgxMiE1gu/U4lK/kVjVHjf4aXWYwElE0nxyz
a30cWdbRcrKjBQE40NK8CLS5+8zqZga5OhBeYSxQ/kSNyVaV1q5RKA2TyhYAAZsZMWlKvqRnACPJ
unD/WOAUwaAnCFeQwW33YlcC4XDMZhVN+bblFPhk2ZVz7hwA3igRQe5SFj7pqeqvedoUeHWGfCdT
x7rg7nCg+Ffz74Xz8curktEm+SfoPA1Ogm6HENiDMntOZl1jfqga4h6h8VwRdRZRHN2EIbE+lxZ4
E067WRJlQQelI+BY/pfZ9uO+M7qBsyeM4CeDBR5ueX/0ms9WNdR6PbOmkhPd9vevR2xGDV5I/a4h
jaE9ZRbbusvJ0MgQDVREu4DwKKrlEmLl9VdRnlTxcBKkLtVExQZl44wX0mxh56L4Wy9WzZYVuUsw
VVWxlWgq95z0SAkUWXcpamKdVSnbg1UnL4MchW/hA9kmCGV+L2kGkwokoxmafclLNFkE9vGsxdcW
oGmPce41F0wFu1nFhyLVfwwkK7Oq2sOVGm24irCkemB5rfWFUiPE0fAkM0O7Chhj257+4ZZW5/dO
T+GYoEYmNBMCmMTOienZZGlZL4+vBm9ImdA6BJYAId3nPR2SVE/ioHQiY9e3/AC4U3YTAPpPLgYm
2j1JYCI7eXWHKbk5DkeIloe1Sp1rk83TtZTJTfvICUP/6BZN86PBG2lxvEUNb383RNozdZOG7nn2
tnMiv85mFb+GtZHcssFG5onno9ZgKK75AEGriIBGnHdNOZXdtFaVN46lfqums8IBEJR2q55NxD7b
LmauMTva3XNT/UAOy2cfl8NPgwr17DKHSXC1Gm7uHUQbv5XdpN8jPbwLmISYa9DgNaHmBVbNeZEK
9pyX/HKVg/VUuQF1m/NWownjXDaTcYrsT+QOVFAVsZUbM+cpLaqGJtdgfs2ziZgddiVob1O/sdfj
hk66aLAIEidrLEiUBQpdW+ocxmpRz4PSs3sxopDKJ/25F8l85E7Ut4CtxA37XK+yLmBgQIerInQj
90Zt765pag1/Co61DBebxCK8kX0DJGvJsthv4nWyynu67fuG7bnWUOqaC6odAwPYIbKGX9ZoOhc0
asDJ9VRsYGVYV2O9SCQv+4ydCaUCOcIiqs4ceCjIjHr264pJVJpKWntcCCHCp+HEv5BcNpuyoV1U
jGE6E/0K4p8nBm+9dXmc3Za8vyaQs4+LUWriTO4vcsslBDPxtZ9N9qk5ocE5Vl9yYspQOnBZpWro
r3DXsfUdltEipmK9hGF2d+KVP9n2FaoErb/A9W9P2AstpEKhGfBMHJFKXcXYaftER+UYL9bawkQ+
NQpn4YgH/jfVI6zQkHv3TkwR6WoD6Q1EfMxbbIiocWxN4FPrPibgJYfQM4rLeuB/0nsYel5IGky1
wPsldA/GwiAQgsRtR9C5OTc7XY3pTRtd0rB07dy3cDQJk5xR2MzuS6uck6qX2gcmMZ3DxfD72nnp
pjl6pmk20PnJ8Xuhnvrmmj/WTzvLCpec7v675JnaEp+jwPJmAynABkTSOqSc0M2gNO2fxiCN97lU
ZmAsd7dpJ3ujA3WtI6p3qcXdNW8wGNLMh/dBZMaGjZsjaDqrbZLmw+HxScXS+FgPf0dESNU+rpn5
GLWRB+FAmxudJzqX3J7gTCzGaRLzG7LSilpbi19tZV6cLlxO/dhcrcQz1lNeTBTM/M1BEfG9J8Db
Tty9lvcWPqsm86v6a5g3RdBYxCS1IrAmJK5xP32tDd08l+uFkB99z1z5TSxW6IvZdclJhFRNiVye
KYiCJBbDVaODHOjmy6SokCimmkviVs2lxM7ja1mELy+V/pJJyEjmMOxkaNsoDgY4TmwrZm0l17C8
ZsLO7iEOym0hJMjG9duu7Zxr4n2lGBsuYVSNl7zTrU1J1/VpALhUd332TsBL9DztkTcGMemmf4mE
YKUNzZaD4ET7VBGK89Yl7vhiwD22Wb6c3CKQKJm9Cw5eurYxVtxI6+Q1WS+Cg0DjLfFZV81+rngL
H9XSNOA71iboJFVSw3+xGWEZVTpcEuU9e6k74gmORt8V1YlE9/hGns1m5NZGyyZztlIuUZQVl2aC
lKTGuILByYvCnyr3YdP/zDzvh07w3MHQ4/lih+SFtlPd7FVfmc+GNSosTxOpRUVxnr1Y3d2iYYTd
lsu7HY03J8pfOxq8d9PI2j2+zZEM99Q7Dkbzp9VF6a1xKue0pNr7WETR3VbRcqgkWA3O3UBqTJYl
2i59UJV8knaJQBW8RROWwGJjaPENVI4sjpk+qBHEb28ZIBW4l4a4w8bZA++xozOsThBzefIDAhAJ
t7UO5dgiJk5K84uJl6owtBNnlunFTmqafDr3MjvWTUtQTTkc/Z/MKfGYMnC+S3USLlvT/LEUrvGu
DWW40WGpM5Y0yMihRHOSognaOgPGS5fhCXCMd9TmNiMC/ebqrXdw59zbGraFYmAqL5oX7+2SMtep
o/iD2eVrBiEnY7J/cG0v26WNwtFTmS14mm6vqiH0iQ4g0cTlRmvtVL836yV3ZsBv/deqc5ITN3H1
ulikIPAEk99epiYC6+YOntP2H5eyp7SSiSG3sYXoAEOsScU3FTucFw3OLsZUcPgb/zFY+X0ZVxBq
8Xuze2x7pTSoCwnFIIjEL2uVXaYS29UC3n4MxadoK3M/FkO0MQpgxsyNkstkZSPLO6SJSsriNg15
eRubNLpY3nSI9PKdzdz5cZKM0i4YJ2cQPnJrVb34QGLJmd/0lr0LJr5B+PRFJ2KJuV72PEsV+p6X
/xo0e7hYPQIqvM4mtzjcaC/36eoiEXIHLTlUynkF+k9ojln3F9tCym8ZVKxiFO01SdTWk6g1kDr2
4K0Z9eCFjz6KaARvRGTiixXiLpsXqfY24Uk323XarW0Ach7opmzcol6CWZhH12q84HGBRbZPEieG
cJyqgAjU7sXSkPmaXoy3q2adEMDar0XPOxQXIID1OiPrQHjcE8hEEdQzFu+GA0+NC0oJ6Wrc9eah
dKwoaNfjmxPmv9KqMpBL4WR8vKHIgIsbzc7eZ2BzblIOm6qSnO6JkcL5yjB/09Iv2hpgN92Ny+3z
1LbasotKSmud0tdvWSN9pwT5vN53RER0iixNViYD4gqjR2wRyu2+2jOcJcI6Rt9ZL4QZkqynT7s1
dVdTlh87GkvjupQ8vvLWRTJL+mk7EtDxpK3Nl2FU3tntceIsdjzuBjJ3LrOcGKfNDeOv9VtDqh+R
i9f8UfVqyL4Qzg20acKG6SIaS+8S6ZQla1Tp76/iRDanRmZ+km5nhjPrOR14dRTw1n3vCIn0sTbm
p16g9J6s+rBkjQAvWIMUBuMPrIQ20sVIyxF0UesFcWL+1FpaofR/vFehV7cIre93s5r8sGWrmCap
3fo1faML++Rcl14elKLz1Wy+xMIBzawmv6MHzEFsDWud6U0lmdZsdLt+1VWYn/LSe0tzW1JRcfJg
AwceX+bRi2QySDwOLb7Mr7O8e1VWImk7Ep4RMS9+ReFJBiTp67jtPscVpDTT57fcbmtkE/oHHq3d
Y6Rbkkewq2ABwIiv6MtXnnNafdX5OptaSmItcpeWKz3ZJLCNE2c+zecFaf7jq1iafEXKCbDlcq8v
oe0v6yVZR05qSG96XBWHpJ7MM1Z78xzG5EBPL5VL9DX66zTbLhG9HkPMTH1NQ28O1uSQiaIr6w5u
DfWzR0tFh49PQ5ujxRQ74thbnAk98ArkDiXeM2fk+dh48OLpApDMSRReDhP+8PjOoefari4Dr+66
E+6t8ugZM5LlcrlgxUiJMLEKBnFcPKeOjxaBROzWbVCulw7JqfRqepmzU+80e7bfyPkx9qnVgkJN
3DSola1daHe/2rHNqjHwTk1dRlzHUWKl/KgyjxlNkX+JbJld8zUiNiY6LbT47vGvOJC/oaOwJfqA
kGgawtcuhVNiy0B95chWneMkDC+WVadHLbJe8DvWDK/raPYfF7sH8532ugfjgJLqUKbJXYoet/MR
lEJ9sdKsuTy+6mJ1q+Mlwf9UxRc3d+LL46t8ifPDLI3PSUhsS5b+xix6uj4WH/rQgNhirBmVkXuB
UKPHdmxdHt/p9CI2DlkD23xd7kk1lijnFbtHFa3MeGbTvpYaoBW79UsrA33YrOv9vLbP8sdJfr3I
2gt9dLGBZYVfRuI/9qMO02Q3qpGdW3832iXydVV4hBgP6qBRN2wLkCNAS9HjO31XXPIGKzzpY4U8
GTOTC9m5frle7MWe6AOkn2kh1uFVYvlmaJn+6GFwHRvzFIuWP9BR6OjyjoxZKER0LteDu8g9cjVr
BhuPMenjEs6Ldsnmz1nRtHusG48LiZz9KevVK5Byznrl/DxNbf5Fp5cyDw15m53ae04mx1XldOUu
h46SVYfHW+C5st6BScK7J3UXRFGp97s5VoLO/WpOltIhN21sbyi7nUsWRaRfJ1Ald+4Qeb+7h48W
IiumAzHNZ4MnwZZ1ElScyyEhnFLIdHXtPy6c9ljD18SSeMh+VS3et39dWjTF6AuHl0ZjCob3ZSSL
jIvpirfeNdc0nlF/huoxzNbwnLdj8tQxRgbP59WfZTgdkybRt21ew5XnmXxz7HmT0wd8cYlCcgW8
zViO5bYHBrELRdc+SUy4ZxjmztnxhLlH+Pyh8X+8utaU/r6oqTj0uviuqfi7JYDddwTuMACd3pG9
jzvDSJn9GzlZW6Ck0U+Q59nVs/XcOBQ8Mh7E88B2FknEHEtva99sRP8b5/9ydV5LchtNt30iRMAW
gNv23owjqRsEyRHhfcE+/b8Ko0+Kc24quoeiODMNFCoz9167DaMLEuWtnojJwGOI4wNJiHOiNMWK
1Lj5tuoq5zgpTcKyoAwrLxojstZyjuyQOlNrRBMya9SBxlBcqinfxjpykbYLqrcpsEn5ie1nLN0d
Q2/jhFjdxOXHq2UZanD5GsVJ4J/ikZ0mNNrk1pjMBvH6yF2rMfOep+gWRcPwons6/CGPKW7lSnNf
Dkw7/NqNn5lhx/uxbHBXyOmf5m8RhAaYQ0BYGPOK40QG6H8PlxqF3SEbCAp5Xw5KYVaIR52WDyds
qnPXYYRbRkR2Ts5PLfaaYZn7EF8QQyYcOzykmrMdgYWVY3Dr3ZU79QYKKa/Rb3GR+Pe00Qh5x1av
/P7mzs1FgSOQAVPplPmBAD2m0X2t3Q1OFqSmRa95TL6oFxUMxQp8NqA+2t2cEO2KVvwz7n5JJ8Pc
nTHwL+jH4bzorbNVcgeXdfoNQyQ6wn6KH8touKoC8tJ/WmFQvOZipr/uvLpepsPaU91ds/M+nXr2
bmmed7io4+lJfhDmIN1/du0wnxKHaFPRcmoim6sXrnduiKvBRjPhcEw4lm++pnwieTVE357oGVMI
BA1oG30G8R93YFIaKzlJTG3eFEEJCVQFwY26cl16trHSkCwqpzQVTNBlVW2X89qyWD49fE5LdMBn
b+NF5iTZRAO6tVPwGkOkjjfBEOVrEUX6tpxC99ib8lefePnD7tXY2tfik8bE09FqqACdUR8Jj8ye
TR78Eq2kxYEPAY2Mz9OferKqVdOJSfbPpK/pchXiTnAYgE/Vh0i7UFw949t/Vw6/+Omkk+JCxuyQ
5N/pOnAiHc+RPnOyA4n1rct9GvSCCyNjnrdHOfNCSAiuCyvIeRAiHy4+l8mhHWCdoOfDLzts83NB
4gL5DmV7HAkr2khzIl1VAFayZdteXVLfOZ8C/yB6iKFd0w5vOornehY29zq/itEYndd2Kn9NekxM
FCO3fZRqWLTVacA0puBgMHTZ5Hr5oxnGfgvWiNFy5BKDm2F4xtU+3sdovKHvS5+G3f0e47Q70VtK
nzh1aU8BqtmmHRykWPNeRksW736FWMlE2JNO+owddwjviNU1HOtxdh7Rs7XS36YcSDED4nYEBqD/
McAzbaq6CG2G8WZ4LPz+76Ezv1mxF5471ch3SPc554IJOA2pk04H/rS8QrqTrYmM8Ne+eQyUiGlZ
Qs5B5yRGpBf62bPV8RzZzLu+0erYznM6nG2O9ZtGIz45dORwLju3B6JH/Wb3OOJjzayusxcSaa8W
tyt2kVcUxzoNR1yi5nBGO/vh94MQ6569fhuoJ+2yQDsF9KRxKtuiAA6IQG4aTGG63MZ2Va9D036R
djCd8qjoCKtUmr0a+e8poNl4SdJh18tZ3ITVRa9tR6K5bqcYlBudxCwNfaWRYRaBQcJNpwKZuzzO
4s0gqCAwW1POpHjRaprO700W9eeZrQ8/LK0VRAwYtjhCL1dtleFG8icxb4uU62LuEPOuQy+FoJL4
p9BIj44TBMdsoKqRMJm+1KCc49tNmzJvQby1Yi+fz0JVD01g+iDiuUfowOwnQsiYAGcOSlSEikqk
ITAQ4p5vajwqU+nuKdTYXzSkX0DkslqDvCOt9qP46NkditiYnq0BFY2iLv6Sh81BC2xkAiDUQZMG
4yS9bRb00wPJk7ELlcPdbMqDVU0dp8mIvphrjdumZ5QUuaCCwpxZuN6YU0W8Hdq7MsWwWdW6dZEm
0bxTUFHRka59MisKJfiN5XyS+WB/XWjJzOS4DYgGTky2WGIMLOIjY5PBT/TSuQ5Juo7bvaKFrF66
+aGVkzhNSsiThDRu29Dzrnjc07uFKCrLMY76Y/UDpqp2qY351AVN9VqYRJSNxOmtM2xTL4HhHn0T
6oxs7OgqUlvfN1PF+RKpym3iKgTv/tvvbP9h26bY9xwRjvrM4VvOPF4SAx2L7BJnn3Ve99I4gMhk
IwjALCX7WCxfSNbEzKlligZPmKdeyNeqb1ERWWa2xU5hIG2i3Ws2OsGBTrJDZ9QpVSU55MvwPK+Z
VDiB9tqFjnfPyohtzuTpuYwgXUAQa55N1pcu0O/ehmkwvgc27QuT3dFTmScYw74xq5MP/JopgWvA
MEgTVISgddY34WfAMxFKqa4/5twethUqH/zq5nvYwDSBm/cc6r57YR65d2K4LlIH/D97ezL0jEPX
S49uViAeTZcTPTRyDqsKe97OqkhJGRvYFMNfPwkleH1z1N2GKvLpRL28+pprra06KbadNPExkmf1
t2PKT9ojq2U80sau92gRX3TwDSrcLZd8yv951bZQK0ZmO/shsz6trix4EgXGfVlIzLbWeYFbs9aj
z3kqjbe4ssRLRQAbnzTwgrl1XoWJi4b6xHuPBSc1vTFOjYSKgMC8/WYotDMq1HdZsgm5s3PTrOqs
1WWLzK1zXzJJZ7oeR5h1nbehoDLfY/Sla9m1f01CJ1SvjKp33fBfiDeefw2+9ih173PMIcEt32Nj
dfxPjPKiBybC6JlrNuSDeaExerB8+o4oQbHSVGBoxJAU1z5t7raScHY6mtA6JApTYyYz54O5WYRq
SJcKxg5Tg7jCfO8LE5MlEJib68jDOKEGTJSUNzC6V2SiJECMKNpLegxUsEXGefpgGXa5bbN++ouw
rr0b2aCOoXRtqiZHr6OhXfeRVIkRsc+Uy29W5RRHw4/6TW0lgpY6YBbqYQ2vpkmqV5aKbZ05LiCW
wX2aYJ/h+NU73UOtV3vFNRvM4UUyQzt52piuLSAB3DaPQv1jZb+lwHJ3bBeSlLgEbWoYRehUxvpZ
mdVnT3MatkL0arlapgAuTDdMKz/7BYRCD0kaHOdiPHYi/2Gg7AU/rgU7JFLeEwE5flSp/axiW5yC
nPLBH4riTcvzP2ZrDexTdnQqOPGshYZbIu6FfRJD63/QI/jI7DS4Jw16e8KktG3S9t/cgLnxZBTl
a0AJArUW6W6sC+wfUxS9jUYdPzUSkSaC2+6FbxzGjF88JtDG3lcDDufU1cOta3Y8XOOY6Xfpmcih
lpqAqxJBe5fRlYiM4XtU4HRAcN09nLplJlTP1QFM3atuSW2/7JWOQJvhadHRTlED6AbYhDpysr+s
APwH6VzazgldHtCIpV/ADT1plVSvLTld/42eiRFEHpElgJUQHn7dhqXpiL0+IbFDRDesc8/5NiFd
61Xkm3cpJjg7mhl/FvGUQ98RSJbSLNlxpx7jbmiJD2HSWVbaHTKXe4yU0C2Kum/q5jk4UxBz2J/+
FFIP7nWjBXfGUtm6x0q2W75WMSBEuGFezcoT98rWVwnqAsYJGTA3Zk8casv8nQHQvB5E5v5I6g+v
fk7dg4fS/DOyOsiXMTSRakxfjEn7i9w+gdYqNz/QIm9iiM2nrIffFSba3fOK9GAmw3TR1dJHLQ74
2HrlH5v01ZR6kMZyar8wgXBBa40dXW1oInXdfcezl3RP13k4pGuQZGmdlsVRPpqahNe93TQXlSLJ
gJqFSaeG5TX98HnMlyNcx0T9Zsa80pT0CPZxhkbcV4vujycf3dPJos++C00dvx5nzlsZWelbHpb5
zmIkAN+BCwL7NLGnuuE8ej37weBIP+EBch7Lkkz2tcj07iCaiyH7XuEVaJjKLP7WWWBDp7SLz6Kr
zH0Xm9HZd6dik8yQ/Aq2AY7HytzT5eO+TePmuDR1ksLNIdV17iHLsMMKf6yPkScvtlKSSkbwdTC1
wCM4StbLUCyti4PN/wLPtnlGaGmel1faoEuKdrppSb53Gr0hxxV4yGVZeGoSW5Ehl1nK1oWas7yy
RvrjoSepxFuPhm7PoeU6Qn+90s7T5xAdlYJx0WLZL32quWcSTBv4dfKleWxxUly6KT5K1xT3CBSO
VXPs4kR9VVJwHM7W74yIo/OypIn1zyvyx8dzUbv0Ra0eryMKvzVqX7tDMZWl5q6riGiT3GgPaVhI
2GbvFdfmypRMj3qUHE+3T6Z9M9NjRjyy0erQufCHyX2ZNtHssjlf6T9sMTHIKbVTL8b5Ql75P8vy
Vi9/t8PUnitsR+Telk1/sezpCfjBWdM2/xTNNJz70R3ORheNB7evDnVG6qnWUkBN2Jvz1fK+Ml6R
GLSnytMjBuRhnzDXzfBXF227QmwSX8RY5GrgwSPEnVdhPJbprgh9A7qhdM+9WlA5uefEogTN56GB
2lprJwuurZ+k5j1A8QkiyxEbIRSwC5P0PvPJy1omY6BkrBspetLypluctyYCjbuopukGZnisC/tj
TqTPUNmUBxLfPzAaOgdhus5Ts+ny+GxTIt7ISqbfc1cP9nkLAbABOmy7YfWt8Jn8ysqzL4WNRyUe
IMHAKAYL2zIcXuYQy5yntZsn9ae1F13NyCECYBoxCTq1aG7Ah89Bx+RyYWUw1lSTfCBucMNV9z8O
CuBAY4w5r0hQjPxvaQDSnYGSxBgldIoaNWoYHNS1gclJmTfmK5oQ7QwNB2GcKMrvONiDfbGoEKQZ
gjKuQqDBxXiqsefscazop2UpEQWeOqidKKWZKspim4UDQxhbvyzLCK/rAmgJxSg8OdNqFMuxuNmG
oq6KxEOaydussm2yRRCG+pYEj2WHDp4vLle/r0GTJfSJ/22LLq+wjCCPkDZRTv/vrduh2lwzo0VF
rWYYi+poWZIp/RNWoY3YOktffCZkBxPGazsPPrW61/0cMpQCNJVf0V99hBqN4rjIV1XaiBcNoPSh
6tXnW0tyDiKdKgn79mY5AP53HoyS+UDVbhyXR1EGq2JDmCEghsb+FUSARBZhgamJX6C7r/3gp6eu
gDzX+AWQWWWR8DqmWsu5FJg2W0ATVUdnaKpNbJB+KHMn2o96Ep3CwbcOaeBayKMkMeVC2rsQ2s5V
94hAjkdH39iNOR9piTzpKcmb1olkhwghXAfd5N6EA5JB83Di7VF2dZ8ZveMKU8WLlpRg2sjXXOX8
Ah/t2PmXKfhT2sBIkd5E78TmjtwjdPh5Ai8PHBImSHMO4LhFrvU+6535a3mRYoYGa0cuipfwS2PW
OoDmUXBQzQSwWIXBZhyG0Vll44WWsxiZ0dn+ajlV2owkofWnKxhixNsXU4h3x20Oo5hOTItT0hkc
vKse+3TmTYSEK0WIFzYRqPsg289e7r1Art3Shi0PkzvFG5FWIRg9VbqT60acpGr5F8EMJA7VFwqj
brgkSjawLHgh6WaP0w686tMoRE/a5cCHJDne4ltVuhyf4jfjCaVV3EMpGjpsVNSU6p/J4JIwLUq0
q1Fow5sFQ3RKSKDE9bVYq2yJUbKiFSzxHa89R2MY2eaWe34mCQyu5cZZ7pmiYXYtmrgFyFGFZ0ct
y6uhDsNzmNUZ4Zlo4P2hCdd67saHmWQR/FtJdTUSFzeeFU2nktAtJWAc2ZwTOB50Bqe/UhoF0I44
svh2SQh7JHw0ICxjaIUbu0r9TTkW7a70+pLydYLfYwTeG0Sd9+ux9p3kZVnIo0Rr7KbU5U2/MUtm
zvS05/pkzfahUSLuZQlLLByp69+qgEpjTQJGcR50vb9N/y5w3s9D2G00Gf1GXwF2uOT7uQdtO689
yN1sQY1zt8tcO/k93YuUTuolpY10xJxziGSarROUGGiN6FItixlVxCoYqJOzjEgGXU9oAUb6+CB5
07+C1Pqkf02oilMHT3x42hNv9eFZ1xXqTPww16FzrGsa2vkxR4N2XPrR8SUAlXU1a5/L0ksRvce5
sxpho63E3Ho0amuMb4Ft7q1hHJWMnv730rxQA4u09qZDqNfFzsEowmwrgm3XWquMIxNaAJrfMQEV
yonGb1/3yTzDAPzVfsBoQBXDzw0f2Dsti06PcvzkoKa/NnNNYkna2Lep6rNDCVqT3B73wtf1ayPp
j2nFe801fgy6+sIwIbok6gZYlkC9jamEFL6sR0Ls6PDUteEwFHNG0LKltgHntxU6j8r2KVHarH6r
tPJWW0P14rqJvxqQLyDfhQhkRcLYNnTlNDG5p5JqaJUsXT/NBiRhRdah0q2fQ605Tw/h+TX1k8vy
LuU7O+tG+KcwGrHpsp4gS0da73Wa89b1rb1rYZdh/pCref4irpQpGZYRuHxkmfwSp/HXWN0m/omq
UbWg98q4xzi6HXsFkaw7eyrpQMP43dp6sx8ZDr0VenAqEtu9L+/qulVemQbznHC3y2cpUaY95EwC
CH3TvVXgUhjJn3XXTRLGJ/zESKjU2ZUo2unIFnqIkI/vg6b8NactCJoRv+vOq1ANW0OksuEFRAzo
yJdAfW2aTG+3nDCWM0cZN4wK0ZuHiTOePZ4zh8z12W0mtuG50VwQOj05yiNJ3/wBbfXBqSmBYneL
r4f5CZ2MFbyv4EkVgLF1kvfRGCwgZZaHvauPP70QA6e6D/I+PjjZAuWpLPhI+E+oGciv5NXURejx
jdB51Zzyhbz54IeF+oJftVwZuDIfy0Jb1seKFL53Xnxolua+5pPv7NkYRe3mlqimR/1HK7WchAPU
ZVL7KzclvGRChVdtE+SvpNJ9L1wkVGOPMcBusFzjkR+2szczGaw0AhWAb1oQvUhqpH0WXWfETduo
/HtOOnEupRW+DCVkbJjGzc+2dJ99ln44UWYfUoi9L8S6hxRJ6jGppECQVYhjqTjlZlyzDnX/k1ra
ORhafJdOURyiBAqrU1nTd13km9L6g39C/OjxPu5E1huHxMpPdmvMT2zNv+1QFkcqmfkMrSp96MqF
l+cwyUrEy4/la66XnoEQ24ey8Bl7RI6VncYW7b8W6psuncpNVjUB4SFBcylj9299JtRctQnhWwdM
lSAFS4eK3GxqcTWZt1zlCPrIk+a4c+u2ulB7V5d5nlBN+j2x2RHTglJRQnFjttfce01rvBedUgvH
Fr2sarI4XYfF1glinZiG/5nnaiizYEx5tG65fuvjXBOtZafTIypMjiE9lyWS1/REmquHmnrWDmZq
MPv7d+juRcR4SqMf1r7R4nuPQUarrdYQQXrBnndBdA6dqZXNdvl62q2x1ejXLrWUETXX4BdyPuB4
TJhqPBGRjmLrjCw7w9Zu1sit+fyMHP+h4zBNU0PJIjV4MnTT3+h5CT5QgghAckwRCuAFdF/lRhM0
MlIizTclQ4VUIOfGC6Wy4mhJLwOm9EuizX6i2wAJfBf+2FIaLkVirg8vzLCNnTb4D8aP5R7AN/hc
Y4Da9IUw8FSOwDIaiNVAIWoVhULLlbWeVF4YVQkesVZFX2vuAXgHSlcKod0cF9khFzx4a2W/1y1w
3fbUkAGn3nZ9U++HjtTRKJET3rp4whmaMcKFkVEktF0l07YIiR3fh1kzWYpqsFh51GDr83rvQvkj
LoQHuCb9b7UsXodSMuWZzeQZ5vyH9IFptlkx0pcM0znmXvlmaHV/neLZ2LkSBA80kNolpSHN9kUl
P/KOzouvoflpZhwG/aA7HFjZngoQijC82V03WmLaR5w1R2BqUNFb/z1sAevE0ipXwhXZe4pknuFP
iWqVLtcWoUOy6b10OttxN53dSA5ry4JXMiltTKRUMpkKVyGP44efBjp4UGq8IMgQWZX2TFm8H9A5
jKNRvMZ9VbyiGdfWZp5xVpOm+Tql4Hm8hLTktqv/1sgWfen1RD+AYU2okxP7BRBl+jStv2LDjI9R
H5xKmId7QKufmKNEvDd4tNQVrqca3i60I/9vw+CScJSKZFly8QS0H5083US9jC0IEpELaV6qM1rW
ddrJzIu7s3TQyX4OwafDH28m/aNJ/AfKluxYckE9Xdv/u0HHvNMVocXjJjsWQYTDSWPalPNM/Gqz
Q8Lkp8A8Grc3c3mkIBRAkAXAPQHpvOmIg86gKF+ansAJC3PBrtay7CNvA4Qqcnrm7HmPEFrsmLUf
ncfU1ho8BKdqsTO7P9W45iqTU3VgmBihUNQ+Yp9mqDDrn2xcUB3b4F2zcRET+VPcqVxZXPMo+2w6
D8H0jma53/uJwsqTpnbmuE06ZIKrY/Hq9EpMmAfJbxF1ryXVx7kv3IvD8XptWtWtUmdLhE1s3BV5
7ihsf+dTzJBM1s3ZwDWN283+zsAbXWM/bqwCv9nQGsE5qnnmuW1bgh9E/lhGAuE5lqcjOXXi2uDR
kXVH4ImHBdQ0e38LUgM5fw6UB4BHV5y7oYS0Lqc/QQkzdGvHebDmgU/5PccJYAjb2AvbNQmgjRx6
KwmaNLvNN7lA6tPouBoqtRR1RQVFExrCR2uhj1OmB2zE8F1RHq9k5Ngn8j4Y9Rp6j+AYICS2H+dE
q9s5UWdZ27wCTwuel6LJTWBu9d7fyHnNU4ag4bS8MiiQj9NCvRnFS99azY5hp76RTQqIWo91ui0o
7kH5PTGN/200WFhrMgmOpQjmdSTh4FSoApzWepggQlYBTJrdIvFZFmaj9dpJ9GhLq22dZNN8aeOq
NxH8ad7aheWxwQZoXuUun115sZxfi42aE2t6hRNZn0zNflDpoGNF6cf13Ia3QCTUO1aXHaj0Dokt
3WcwTM6RLnLDKWPXV7W1ayvx7nc4xCwQ0QLllJ6fa9SVjbNuW+eXaYTVfgjzmrxHd3rX8465ttJh
Yiirzl+v4JdatXXR1QB3Uovvk8+dIAldQ/6oBKlD474KDb4PvlOOySh4VmC2CWFDn4FqpGQ70Xrv
gz7BwZCMnMCiGE+ae+lWCOcPU1bg1Wp459tDeq895+hV4aPWhu6Wq4e5HuHAsxuy6qbc3zKFY/vr
vHbvNnTOv1rpVtWMRxqkOZijce9mpf0Onq8qV3nlJBetK7+7rju8EBM2vLSJc4pnuC6hONemG9/7
YbbxvjCHzCmvLv8tkQAKGzekUwRubp//WzIUU4TVIcchQSu/LkuPaf8SgVu9w8V6CwciomWVWE/b
45LQ8OG1I7K0RvUie5rhJzRQjzFCIA5GUntBOUgXJGBWhwvlKpduj+rxtGrR2uxTQ9R+RH9UvDQC
omnvkpMU4sI6WxzNmbjb07FDI75881WQdgyTWZJ5mncA+/+OZh9zEoPaczlGZJ0rS5yBfeNSI2ag
aYEj/0X2KcL8Ni+46rGq+ZiqtkPdNoyq3fbZSeuSSieF7Sb8w9fRWx85i8haX/PMms8LFSSKGEdN
WXRi7MXTWz3CnQLnT2kKbpZYascyt8SmZFaqoPTQCfBsn2ajgyiXt86hNOP5vlABDLt/wYCjDUl7
TSz7Q0yzcfpvka1HBKAK/YAEftWQ/6N5MIZ3cGXhNun7D9z1Ewoe/TtS3AHBu5ddYrAAt8YgdygD
s8ooCFdsYDfM8rxg1zP8+zFRLOp+557wW2YbLj/6swrCmaLpfTf+CpSFeVlEN3lHLN3rMYrnAvkl
EgVk+Ss9s+m+9X39UdfFJUJ5t8vikim73cVbgaj9daBG5ZCSTN/pQa5Ixcg3mUQJ77R+Sm5zUsW3
AV4lndB9FMOrTaHt3HUrQzCjXjE7JNClCVy2U0Pbkz2Ea0mrtJORjx7yw7DLwWozl1lUg0bpM0tL
pyK62mKTx16LUpBzQBdFLxYKw10VYljSDe/hWP7AgbPEgMjlTegQQQIbn+kvZhwnunlqWV4Z5Vvb
hpgJfP/K/knRMDnyUfJ9HDgswtYp4FV0Zo9ojR7r8q5ITfPKDAlXU6SdxOJTVgtufFRMHOzXdRp8
DjjC3pQt7A3ikQhRDmlRZJ0sAsreejmR9dE5H1ncPAD8cmcX5W0ScYj1yyG+Szequ7lfms4keze3
snjU6oRLJ+rIBCQ9ECdGV6sYsD6WzDQXqaW7wHpS2hM2Y5mGWdAqZqr8xNwdw9ivILcJBJ4pAWUH
6qCbp9zHyzKm9WvaQ7UxQd1vIbB2aCvhewMjJbLMymYL8IBvffNblLRePGvXfwZlImoidirCO+h+
N882GkDkWPmI9dN/LzW7fNHtvLrVsYu9DLunr+v0skIycPuW67AJ0fjDkK1PUkFkAtOmJVI40yFP
ip8iCfKfdnOchirdDyaZLxR8MQ8k1z80wsbLTMse8RWf9KGxp1s2ac6h66xbmbYuiWd4V/FYsGWL
vM4Oo0kqXgt6zl8xqfzVKxQ+ZwckZaqzk3QmuCjmZNzwKL5CxGDIDZCwT5orj5nBWVfNzmoDPN8k
5MOrq99fJS2TmP44G+ZjEUT3dlyAJ+ryq2xGczXRqFolmjPjGg2Lu6eWUteta5t/zhL9aVHmaPUq
rO8gl/Jn45I2AYpAjRTySEVUFfh3qEOnG5PA8TY2bcixBF8x4gWeQ3C4YOK6ONm9dqT7MKXfijE0
wYnH0bTmCGZvqny2UH3E51lVfAm7jJZ643FI63+6305o2OfJ/zRUHWCpxVPG59GvFQOkCrdSGypw
Y+wEl/+pG4YflYYM+T+Rw6Jv+GqUtgLdtSyJFMUIFNRXDeoLLtT5DeoX94B07LOmnj/LwrBK0vKg
vt16saRNTGv+Agwwv8Ta/J4T5Li3KjgWpcPA5m5KklYRKLWv3WzGZ7ZpGMemoRFGUL0BNvpHzrlY
G+YeAyJgQaRcthHGb3NMdzLpf0IpGFdlwQes0Pi3XKky5cxhtk8Ect185mglI+NXJ4u//sxivuQK
qLQsSY6TzPXPYcBT8r+laaFWC2qjFOnaIg2JBgopL8KbkSOjvTR2Ae7B841XGgOobriicwHRaBRo
ZLCLGCM5FH3x0qkp3LJwnWaXtkluHFPEw1EDUi0S6WO0d0T1EmUTENyawYq8FVMTEGtGJLhssvq4
DIdHW/uwOCfCFDPuHaf1W4+Q3VtUzm5S0LQOy88v/wAGc+MYUr3bCgnWaHZ6FgSolbAKsg/wpiP8
bUypJUEuF5EI5Kyu2NGd5rSLtnoDfZjuUVwO34Yi0b/qXD6fbs9F94hN6Nn+VI4Y3cf3GgTLzh76
7JwoJgk6lRjvEqFEFiZPiPSZtw1H4R0Axf3jmxnoKBwBUUF+xD1oKxBP2MQDBlSO/ZjEaBNnTfhK
NX2cPKIIfWvEaN730zWvtc8wTYqTIaBaVJy8RFigQYis6gQYsLd7vMagpPwov5Vaz+wQNTpnI2MI
H+leugY0uIzeMxI0hJMjdtXeb2E1Qn/rmKC+Os4ooR2GVzuutxjlkmuq5cOdb2C4zxi0d1LD/7F8
bUQH8yXnoxGE1v9ffsWiRUdBU69C5bPk6m9WS82W0tG+URq0t0bFNPbYL62Mg2ha9j+M1ulg8TAt
rfG+nwdUAGNv3FNDBdNjj7wFTVrt9Tyur90s7qXtp2889elpEnK2ShOO+bNf5bfOasjZTFpAvAnU
hlXc5XLLGUCum9qsX/t8/rR1kkToJiG1U8NJb4xvOBf1J1lZ3bbIjWw7wxCnBTuQKOeP2sWoaOEt
skarSjjYesPWqyw+s7hPz0aY7cwYTabjuswX0G9zLskh/wz+t8EcQWZTlq7+K//AFmHdIcJv1/sY
58gzw2yAloyqA+iQrxxhEFJ2dUn01qzL/oZj3dqwR3kQ/0eIi0stVPeY1nIvCbepAhzaebZrItxt
Fn3BdWfm9TZUfr1lySq/uQg9+A17ytrXMk5uTqYMq8QqznMI2NIBUuRj/H8uS5Y4x6TvxvMmT4GJ
sVX1V5f4NBTOiKCZOp6pJb1zydFsm5h4L0lEjM/10KL/U6+WxVMUqtkaSH1SYnpLLT7XySFNUxdh
WpHtsZfzzHUQoR+/vthbBCKo2eVyDIrDbDz3ql2lpupkVeIRg8T09YqBT7TV+PiFi9UnUX9p+ZvL
MvutvfISN5s/vIJR9vJj6G1HpocTXBZEHA4sAqZRHhyWJ1fmZfXKHAKMoemY8KFYZ1kEw21Z7KrX
jygIXmK/aMDBk5U9IvK9LIs+0vzuSREo1KQOvUh4JmMzPNtqabymO6XmIVRDYz9s9ZPngixauUhH
NvSP8L/14XwepeOS/0DSi8WUlW+kn1BNoNUUlZeAZWjY2Nj5cB8BZsJAQyPumNTuxp/G6OyqBTQZ
zv1Wa124i/GbJaFXml2LGNtRL1HyGGqgbK4F+jayP6jLkWCbEMsYPJeN9xoLsm5AZqFh+PcPl1eu
JCnp6xgbjeaBvyWR6GDkHDFtnP02vaeykXs6HrS5htHOznQ03ZU9BPnGUjY2Ry1DmcLmqmlJ2xVq
CVmNVy7I+djDLbmlFk6XvInA4YQ1mFcrgu1QY4QV9M/eGTu4a4Gk6JWMC3MzNzXJIa7fbb/G/nmg
nQ2qSyUEiCz7J3KkZmdibebnZzG6GHtfH6Y7UUS/k8EYA0zIyKETMHcYCOqSyR3iKQEl+SKjHDHV
PKbfhj6mSlYe4oIDsZMAB5CLtzgJo/PXQ32Mo8ekzOLLkmGouUTKMV7DO9uXU/yc98j7sIxpVTef
SeCYoVWFT1er4v3iZnQVWWp5tTgctUGkB0xLBwZF4uSBMP5abCzLWKYCtAD8qJal/7OgTQCmOxtv
ymT49XxbHnLL406bmzXWenEy3BiaStK0p5K7dXkXK6TCHKrYRA6AqeqsLEqeYsaUIlAWOVU9HBZ1
tu4IdXdp4s8IcOPQa6azM8h/hXhYDA9QAD1dcknymn9HKFavTeg1W9tIokvvdPRoHHhZJ4geq/9P
EFFPFpcIg63Nf3PSugQa6kfirx7o4dF3pm/R0pVo6DvucBvbexMe8rYW4KEH17IeVpzYD0jAESMU
An0nF3o0E8CjRJpAz92YdxUfua3cTuVolV9LryxPaAGqMxcsOyhn2Q184+myLE0zz4dRNjf2rYSe
luQRWLrnvIyZmdCd2Sxvh7rTtjqV98oji+BqHVODh0TZ5Q1q7zorTxpKMAX+rFZ2Uskz6lDuFEBL
JzMBqRUCXEJezgrX9hfnec1yUMIMw/8RdmbLcSNblv2XeocZHDParF5iQsxBUtRAvcBSUgrzPOPr
a7kzK3lvdtvtFzdGUJTEiIDDzzl7r53R1GQR0vRUiVh2K7vopUs6CUmbbpGXzHCwlvqwLggcG7/J
Dimj4NfRIusj6+LiPNo0/BHRm5tFXp05ZQoZDfJqZa8edt7KseWjx6++0lsEZeuCp+ityB1GYWY2
X7i5zZdJqpYcuxQnzNHYL/Sc+373SIEdILMosPljRnzuMIgECAtnJmmNZEeBF2rhCOKWwX7G63VU
jyLXfJ6j2mRsm1q3Qc6Y49rsLhAKd8qGVlnLX660tCwf7LY9GmnzexS9REkNmNmnH3jMGoQLLtyy
XUsWVTB2I+5j74z23nlpUvqBeV795Jbd7Jo6/Z6RLdTvqoYZmOmxuXKQG16aClHG8glmwHjLE3P+
VI0pwbi0jI76QO9UE8jbsPI3T0K4PZOWtYNeFRa3gv6pGnSokccqmyZ+ilEC14uRhBW4SXQzi/ul
HBiAWKvYEamEhHXaTIWYqgBcoXUC/nSqZE9/laW9LGLOWHd0UvvYQQsCjslEwzAj77qEvBATsyTN
QWl4eiterl67j1wqrtVoukPUGf296+FBwR7UDuWwiCs6mPi4fB36ud+7FL0PXy6CTh2mbfJ8Ozd8
4n6Zfi3bZj5WHlSdOokPsW+vjymUWTYDwzfIwfGDDg1LDYqsNgqCh/zuUUnhdwsPm5sbiAiXW9Td
Z7C7W4vuc21rgr97sMPNms/bCgpo7tSY6CEY7+vaWq+J1dsXYXydMmbBQn4MlMpA6Q3mbvgdJ0lz
IktJoNhdAQP28JxhQjq3jITzjSsOI7ZbJiH9K0HK5YsfJ4A+Yx1vRtefu1TAj+csCLDPS5hmkcCj
ZivvC6m0DHkZkzEFgHsodzpFq1PHqoKqn2oYN16sgO1y6U1zOM4evfTVgQdCLBUneosDOo8a0bmn
UiN6EpIwhRYFtnjYJKjlevq5GlvrDS29u5moFu/oWvtjP6I1SXLiKavKdH4NyRtw9NdVSB86Ougn
V0BiyyrkPou0S/Nx0zDZIHqOG4zT6WL8RPupE80TVfDpVv3ht1YFCbHrtqrThOwvee855XZUb4iW
9Q7R3AZpbOXndfUTFDEOm5OFnxXss0TEKTGXq5MFX3Trqy5/efWC1JLhVwIUOhMJ2a0krG+tDFpb
ZQiZYS+5c+BKm8tAdHfm9o/3gxsAi/QAF4XuNHF5DFLRm+OCBE2qFmtYKLijuWSg1TRHGxnzgdHD
M/iN+YQLARhflNcn5ITfY+bmDxq5zZ6Tm34UFm2tNls5J0I4IVGKyftWzfmiqkFp03iBIPs0SVCv
j6HfPttL7O7GQp8J49KvkSOGryHHEUWyy2UHTn1VyDZc44K4rJmJUq2ORwWpMGJSzqZwApIkT0dc
HIcmmfKLKlxUCcPo0z61RvacTy6dyFgjEcv0NHMTazSIM52Sk25TuQEeILZ1zxhlSXqEQfNIDnts
kxTkCRrSXfRcwFZ4ch0O/vRZXU6UsX2O19U+08h1pTQNptka4mmGtWIW9vLK3nbxQKBsqZe9T0ts
pc9aR4JVwqOI9gHeR9cldxb/tAIjqSVx35IoYbKXjV/hAHtHKNcTE1A+jHenOFWVbORn1ltDrNpJ
De4jKnziGLp8Ezkp4NuWlE6Z+5YApiMyzXmzc1JrU1fwe5TZ9E4TY3LlXeU0yWyRinXeipiN7vFx
5rzuWKP2UAu5iP7Gb5v0gHvT3U2mxUfcguYHdxFp/WRAxWDmdlNfVVkD82+yt7omuJusLtFntqSc
DqRc0kzv8ETD4wsGGxptx5hL74v6oev+U59WmDwZLL/fN9u6xCAbrevBsTxjr7tYsMifmZ6+TFOI
Rqea6vOswJO12b7Jkcd9nYS4jz0htvW0saGTbV3ZgMSH3bGvIl5VeCa1ePMwkY7NwFcb4l816WOH
9/t97BTn/5y44JBz828xGpKebRsW9g/bEJQMxOr8Kz07NdH7Tovw90tJQZyUUf7Apf9ahOsyYGtG
2qeQ5GpYSqoG+hP0JRQt3pnjtL33jeZXAQvn7Ot5z90ufjEQg9xnATNzshw+ww6KeZ8t/NZ1xn0Z
PBs1WFmfhwEDXg5S3Z/EVjkRlxY7ItMRhkYuRGiEmNVFLRoQ9p1btfFWhV+sXSFgLbOhivtUhuNN
hXQwHeo4w5FwoVgEHccWhlGLtisr0AVmpX/r5DhxBRt0dmFPBvOK6j9v3SfdOvWOpp+hOuO0nBON
8T9bpDE1fxhUvXTUHOfa4L8981aRt1tZO970fF/qY3FSF4QQn/7zu2LLUKCKozpGpl///V8wzdF2
uSbVvSVsy+X9+fd3ZfVGSzOARO/NGrF67o57FP89s3YWsvrsQxQyEQXI8NdzAjIol84UntUf8bt4
eMifynNAdUUWkcfeafZr3nfwTMc5P4zyYc82c0xHTbx/13Qn7xoVJJjp0uJlLZp+g23/kpjMX3dK
WRyFKUob9ErQ0eWTKshEPYlk/u8nsaZtDBs0oxm2XHDU2oiy6+5ZzeU/nlObay93WPWc2Y4tznNG
9+oPf/w59Zz6w+q5WHfq98ytn/P/+X+HyVhk0vzb601OjeFYpskMTUdpLCOk/vUqiMIehXfb5EFN
m2TiQH90gTOQwwxMYKm7p9zSf5VR+9o77QgBU1JTVyQkOyJoYXk2zQUv1HLuKpC4w+iww49IwXJd
UtA5Z8ZkCU4zioKezsLBZh8ndK8EIhNzkB/HjUMEhTnhwIf2iV6c3Z02PSatZC53moc7hRkxnfto
zM9ZeqzkQTrz9WGjxw7MU8iD59mdsb1RgTDg6/a+DjDAhzr6/9ksDPat/+uFsn1hCpq4vtA9w5Db
yb/A9i0jGThGm1GgwTUOMvlbq8VrqD1iW4v26ryTzjO6IrhisYd12sTRpFxsevg16SZ4D9LiZEZg
KDyDSJTQaKGEJegSky7bIapanwTKKtDLsD4HUtJ7N29uzoLvuizin6vcKFrEHKfJm/9qYPHC/bmu
nK0+MGsT7ZxN69BH7ai+5xYOlWOvxam08p+07JcXQ0+6rYcp88plEQN9GF98PgmwPC3tJcZEA3RT
tRYijVyExqjO6ihVyvmvmRQwbmIdwFOboTsHuWWgcpg3da1UPea3qrCoVrsBRupgExaoUHKgQPyd
vtB3m8J+vhfVmU4VTJ+FOSB6Io/oi+VrEsX5ox1cwKpQSfccpghkraoGMhnz4AwGuUIikuOOSx9L
2UaXmxon//KUEG+pTqwwgNy9NxE4bybGehZyiYAFAJGz2UhJWSmP3lQNQeuDzXCK1TmnDkiZKHOG
He7dGvTdflx1F5cyJkWhOdZDeCK7j5z5+IyND3ozMqIvN478o+NjxZV58nTxe8XIGnA5aCi7k+Vh
cARRNpEE0A5wL30OioY2Hl3XKajxrTGPTmqogUjyaps9xC/AATeSt+aWiUZIeEHuswO4eVhzoIKD
7p+gRAcoFqNL38e7VPZ+TSnKTzIReJBugrkJ58Naju1N+O3eEGK5N25TBGX8o9QaslYqu3tAaUk3
IR2XRxffCCPammk3/Ans8adZykQzIK8n006GBwQnJuPIYjtLAOw1RfMUOiG2LvPrUutp4Mn2Kqwx
OrW1aPztmBl/VFXVA79BUFA3AIDrjDSPoWVCa1qVfq7q3n6JKoJUGaeHwCe1W8z7hXS+qR4Q3B42
8OyTY3badUD4dk39KacPQlUQz+j902IiGWWKoaBPaOeXvqNZjQ+BcVFIJTfp5RpMooXhljGq6KKE
KaA9nPqonz4NsRRuhO4XZBKHxi2jK/2qFQ4+F4DPvqSSLDTfWnYcJcVOl2SNtguHYKirX2tBq9X7
X5pR9vv9hAP5Eep2vJCvUc4ter+EyR1TI88hmwWpwHxc5u7cSqyXWpS6BLP+m79azsGZ8/TamD5X
tOFsQukUNB+C9+Zp4u5H/tOXtgl/M1V+clpnZSxT07RxeBniOXl1fEzJWukZW9J+zcDjV99weywA
iedvmZQBFeimglX4JN6ZsG0Vc4ooahtlRxHt0W5WRLUAzUYFTrJmU1t3h/7GgagtDUkjE/XObK7q
gKEW1xnnU8XYB2JYeP5YGigsMbn1R9UgzN1sDATaaUPKM0hywVmX0pfXnDcJ/BvobvS50TzgUsy7
KGmXQNBX3oY4E7YYF+LDKHvh4QCO2o2lD9juyOMxigRcv4Uh6BxPv6asMl6s8bUa0WXDXzNuIhaf
LLKNCI5uGj49DGAhZuY7fyIkBk3J3a3C8WUUQH5QLN642bNU2PimgghZIVKLnBDtd98Sg/SxNLH4
XOnmcnBGgX/w7wV1vAkl0StxfYW1uV897y3V8b8ffYvIas+Ai4INjSSbrCUbWGcYvTILRqs/ezkC
bzC3X9K4Gw4GoruzWkis1hizUC7NNXbsREqREs+NKcR1Zt8dnuyWbYVSHwScfDiuZIRZuFJ3wAvK
CjfWjFG3WtAdEh+8NOYRS0lzrbrK33S0Io6DE3ovENc2S1r4YEHSC7sSbXkpjWE2b14k/rAE+nvq
wKRQq5njeZBfNR76Kmz+Rx1NCVsw6HBs/fc4jb8Wlj8Eo+Q+WRJpMDCspWw13qbB/2IVEKnqmC42
gs3imtKdDaCZ6K9DUj+b6bK3F+1HvOjNPlxeIz8agoikL3QGycW2F/NksH+3UsimSdI9UfITn/OL
L0hjSOPaommzhjuBqQ+q0twn3OhIqyZQI6FtvCaHVubwCFcQk4HkxsHFmEOlrtvl6rJHgFLtbh8s
tVy3kO6IMljjoA6n1zaxMPN03NZHXWtPXmuIK1Eq6C0zbE/lJL7lIvy5MPDDQUAsk1aaKSp+GmZa
7t28rFi2ITHvIN6t/lJVYAt1NvB9qXXepgcvuq4TXH42XvLSWoiupfvo27R/coYBwYBzzJMYJDmo
5kPCUOsJcDQWAoRpO4iPE9PL3MNdmdjPg4XV1rHExWog+PcCN3RUvqGdW7It6Stf1EC9tab0oObr
9tB8rWPkQmtWEnjJi7WjJ/vXpMroEzZh5qt19bCmQbxFlfjelIQGMLe49qQyn/xsDTBF7wg2iE+q
wJ7rHlx4xAWrR/5TuNIuBbQF/K7FdNOLArfSxCZCKtdW7TdqGbP+S2j6dbirqldlO9Rcxz1UlfiJ
YM09OUUX4IxeHk1ZmNcktzjGiwyE3oQDw0sAGSzhDBhxIiKkgVG3xV88E5gJ8ZK5oXPmTJXsbM3J
g6kzFsgldn6xAN37RB8+psSCas+A8RBJKNQkZOdcx4/Rd9DYUsNM3yGPtUzaitL8ZEs954r0gYh4
btEKQ01bcGZa7H1NShTuymaWuwaHUvZyzli9F6xsJ9sxalqg01V+Cplx2VFXPC0LHj3dgOU2rfmP
pse2qBBdPg31ZkaoaC6x/eRN7q+OaO+yMZbvvm7eU/zb0H3GM7ElXAhj9gR+PDyWYwRxNl8PdLLq
Y8WgYJsCGH+uing9Z335KOZ1Pq2GEV1mucSU54a+lldlydYb78XxHREIciNP2AJ3H3jRbmx+As7G
xezismgz6OOzDCUcyBihRAo3rmZwjcrgxAqww6GavO+Ok83XULafGqNElCB2Lq5bvxc3Wn3tfcVc
sKtybAVK813A6zsy9pB8+8Dy4aXUQ5bCgETKPZScK8100vDKghdRlbOXAwbL0mqjRj+mnvxqaRYf
oh5xwdBgqmztlDBE234eB45GNizuAyLgeKtpuBe9tYqunr4EBakFXzXTRWqeVNnnLi5/gfIkO4ks
lLZ0QzxFXbnHpsdoRGqIagdjKaqyrwVt5I03RGfNXqaTgRICnwVgAI7t7s6ZTf15CYW2o9seJF0s
YWbEfm08/BuF2xfPWg5LqYhmBFdVdlQ4L7QaICQNY4NnM0GBP+l3S3/Dn8G8xKhshIT3FPKE1Dh3
SH5whBBOC7TaOWujCbWemfK2DgWjTqYFx4x2z8EGj0oWYTLSvWNMROJ8FoDCkOwIRu55Hf3UUDdt
W07mnJCQGGUOoHWr0XESkY6Sp579JRHhS1yEp05OppNyXVsG0ubNL6Ps6EflN6TH5iElNzOozfUT
4BTiAdLY3s5MufKG9n0nGUelYx4Wn2JF0Qz1ytMlzWgFEFFkAHD43FhQpcEK2IdajjeYbcK6L7U/
TDBAaEKXo+5k9rVw2ie7sI2jLtuuExL0s4s30TLEOG9m7ZvJFXvwW/uHCn7UewSXCWhQTcauZNKp
iPA3ouro0g2FYQ74q31eacJd+7RIkUUS+DY3sx2Mix749uzd0sqElEt7Zo+sXYX7deBeJiODGEcG
1C4nhWcYy99Q4jIQus+xOybfumY4M1dM9lpmjceh0+ZtWawgWWZH55ZWJgd7MXaVOwg6C8gu7W7Y
h7UQQUGIPDuYe7Oq5k/mMJQs6DK2RYtBphit32lpWtdmzOhmGOMn7Nz062jK75upNj97yNYWqsOr
Vfj6PjWHn8msRVsBnY67FThRo6K5ip3u0FV6dYtsbpiGBpUmifwjGfI5h5sIP8AMw9WHWYVOMNkW
NAAu5TKlOzMfyqsJXh/NKBwJteBT3A2xsLgImAPnGRlLEgkFwgg31Dh0G/yKK4Sg6mE6aLFCm8xG
Ro9Bz1jnBWT+YTTb4dCg7dlrXtfsh5p/yF/Fsi3AGTHCL8ZrLTHBqYmgXQ+jEylTCcSPzxibIZrR
WOcfw6C7giwT6bgeW73UiZIO1zOxYvn4h4ni8jg5ENuaak4/oXgb/2TESXYH8U1HXC7EOkl6ge3P
n0fUwJ+KieYE9r6itL/F1iv2ySdIJTslAyENEWeTmSJPYVg5lvUfNkIRRNvJetPoGO+s0YPIHo7r
xXAH5PCR+ZpApLkR0bTAFMrGY184A7PyMN/T50WLg4+jcMZP9kLLroI1Bwt7+NFCvtl6LUyLKYnz
T2mDgUxfynG7ZfiY3ga5ZB2ZgmnadZgG9GjDzUs75v4IrWlu7B/pavH/YpZxHTtjCFT33R0hkzsa
1FRLOkx6GWwSp2ZyCL0Vwaterftstez7KJMD3JnWjU8k2IH6YdfWTnftbHZc+TFR4zsC6dILAoqH
6b41oxHzeQKzaku/FT4VfCURpsteLhHWvMDU7R9M/hljzDiU1zHrttGSZO5mIacRoY3BXCWLMu5S
zDgyFAE7D8sBcNOC2VRql2e9I9TLLprmk+UmPw0iAo/FOJpXexg/ZxohS/wfe37I9xnWOz+myjee
k6g8tDmiZx0y73OIQYNo3yfb9tPDZDLT1m0yN9ihq1dzjbxdUhsvmqR7pT1BcV1v3fDqiEsfp66M
twuGmDZSISdcnN2/8AL7h07Or5m/pLu1X+ftu3PYlfbhGMHhnDf9buAHrvQ52iuZXBZGyF0lGrZH
46g5HIQ1r+iuI7pLaZpVCwkty6GJIxRXUniplsgkhSwyt3yEtbFn0LYa01PU48NWZw/uVhETUsRw
a1OAm2apmZBw9yTCw/PPwPDRsSdVfWs8dC6jm/h72krECyWZEZ4KGaQg6wyQARyLHav9Y3Z6CYbU
BEnDcCLOuixN1Fe5/8QvWD9pZYEfHMdFpGXTtuRgwFwbj2LBgX6Dfcc8DAZSBvL06Np6CVLAMn/W
CRM4UtyBaGiJvoPO8KuRvWh10tAkprhZ14tlxc15KPSLDYzhkQ8++QW+8bq6eNfk1FzNz4VFOFpa
m5Aepbh+TLDia6b3qntobhsUR7vRIRrJzVL9BEccQS4W7tWRvnM3e8vc+ntczdm1Mtvkq+Ul5z/R
qff32msoFlqo4J7FQcvUksNahMAp7O6ruqeUGhBmTlbeCzn2+ep1F6Cf2RnsRP2C8svFBkzuZXkZ
26y/ee4XXDj2KW7XtuBynJ8I4ibOIscMxg0uPAtjLLeTwAv3QYY1qqxHBuk8xZZNcWiv07vmI0uR
3mkyQk0dOoFuMn1U5byVhptBzvzD1JpPwC8fqkDrq/otW2OYmu08BGRL3XoOFoWUq+my+vQISV6g
cyrmnj2A3Fw6LBWZGEcOrNFnhaxuMzSTI3hsUswIw5k6KgTaUuW+JdD4IIbMe6oqgi4d4k53KDny
HQIwWmU+/IOEG0IoEzlt4QxwrykxAiCd3X6V/UQgbz6/XjeffO8zCaGMrXKmIOowAMUS0U1b3wZ0
UJgsvIqGcavvDD9CvIzbAX9fV9rJvkYxTXgiH//EdKRCBhrgaFrtLdRop/X1xIvdz08eZMt9zH+M
d+t7Ms0/GtEvFIVQBGgo/9F3BBHxEU4JH+RnO8fQ77OHDzLyMm0f9x0WRIDRtTZ/c5LiVMeze0p+
07QJLzZYUyCi4ESBjf1MfbKGPI/G1jDp/EIwXVCirDfXH3825nCKpTioFM4GAkJ9TjMzP0TWb+AQ
7XWuylLbN4UWP/d69qOd2EQn7kib1RXR3cb/1MDYyjwnuVhryt5mjiQkLI/SZFyOJUrANSoXrrUW
Qolux89dKa2KzMsPWZ6dnFAjXgWyblMTbdwXY7XrHV62hvjKtlzbgMp/3K1aeh4Wm5zOZP7Bf8U4
UJvufWsmKmaKu5veVh651kVA0GoF1azHC673xHckvbWJT468Xi3d7wLiPjhiqWYs3cFzBhMNhVZH
ROYlbehSJNkCnluHK5J2Dw9qHKejIb/OnHmuektbIgmLhFKYn51iAIuTxfCVanu8lJVFSXdUbheL
cvjE4XndNjagPxwo4957l2wyzbuBoP5sd9FyM43pW+jHdGma1dh7MgS4GoZPmtHnR2MdklMThRdV
BBFe/cuvJu0kWl3fMRoi3J1883zJtLcYpRzkfV4pCwGpzl+3xujuko5+WddjYiu9ekXB23kBAWZP
TTiGQZMhqwXh9rkz6I1gev29eFr31a6Gr3RUaYbY9npYZWsxNNdHhbbmZGScBUzJOMaPtp79SmDr
jpE4MDn2gwSJxV0tJe/gCgSFcI1iG6eN+Zg73YAqBLkr1xm8T2L5ExRQetbyxrxTl28xUFU3aD9i
X81cagUai01UTyOtb44UeqMflnFJniYN65DP8HzbxlKC74CrZFSzXDMjunmaPh/hmFfXPLbM/bRY
yHglMatFLBF4uv8lM/vppq3lMTE4WZGT0x+RmBZgKET2UhQWhWIUk+yjYwXPMRod6LQ6VNIvbgfT
TTMXojLm1v50JAjxJQrxlPLyk1pV0OFeoExjDSIl1BGSKJAiqeKr0rjM7jDdVTwzgoATiASBpnDU
AwoFZg8Gb3Q2Fq84IxE84CZNU6ZOblxL4zZCkUbUJxKgX4HhRfv2QDstRuEoxY3lPfQLZHplUT/l
TnXziO2RyitSWg0XDJYuzF2YGVR4VTo9R17x2YMbcChX3thZKmDbfvhDCfSQiwWhzmBGZhPBlidw
SQPrTMujPxsITLd+CjxC+h/2nuG/6mNsBQkwD7w0eBtQJ2PcCvEYVlDhyVtH33pWrGVGaXRcSBEL
9IUKxEb2tECjRalXbV3fsqxtpLmIah04HIi2uWNNiIzUgnCoPWaQYT7aMeor3WlJqgqxArQu6ZIT
Q6xj3q4EQqYvua/b3xY+OSnl5W6c/pLtwR0nDbxg3ony1jqnnsfggUwknUyRs2/ZpwEzynaqOMb6
PegytTQpqa31iEZbyT8MPyeWJ3IZLespZ/RWy7BLtdMhn8+qk2GvYj7i5+832MhnqEcjRa5TYsZg
SqPwq2jGScro0mApGUGxsd7mpOgedCXtwLLEE4ZJMMqed6/N2b+7XqLxjr7pHhRomxYSrgXLutma
8UPL8POURRFC5dKsT6SwbUs42DvUKVgyGsnxlIVtJkvccQ5fzVFf7K2Ve/Vh0afo7pPGcChLQNxD
9AlNNgcrW3vObBRIRbR+kcDFwIwyfhGpp0zTzzgzgHr4WnbtOP8f/CUsr144waywxucsheY5Flwa
q59BM8k4/edF9b2WNiBLnifUV/N40ZWKQ45IgKTN7O24q0B0njpOJA8yZnNoomtzIehn/ERTnle5
ZEyHYmoiDpdg7zlMkOQPWCC7HGSC2RvTdeLaO9epu7fRCY+WrweDa4Qt8aChy2RO/9YucXHp/15W
rLBcw3mNWS3DQvburDVLlCLaovk07MwvhHGZT2TUOi9tmm86JKCrWbV3rwubu/qqF/ZmqDCR+2Aq
G7RqVrxBM2IfQseqAZzMmbtvfRrgFvQvKvmwC0jkCbmoGKD87fxccdmTdFs8+dCSjwY5b7NhAbEB
Mj+cKpOITk846K0WenNJPGXBnEyvEy7Js1q6iWCUzJq/lPBcDpE0YagldujbNnmOjEc+58t8gJSj
aZym9LXlxqF2DyFF0r5d3L2SnjLSExuZmBWlByskmAAzP4UAB7ytUpArLfkCxoqKFu8ytnobYczo
IZKyPmnAF3mF9YEW4lBku4xynBSgME2Oys7ayMY9yj3ikM2s2oE2/su33Pe5F3BEvXPgtPjX46a4
xXn/R5tPHd6sxoZEXPr3xUc2ONjTuddNmw80jitEPfGWD8K0VTTOyKrEwZnAqaiHA5/AtlvHc1l7
5NSq0mfcAiOwz5m4WmNWnJM6NC1kRMxa+wQBjCGPfR+LmDPQTUsOZYcZ1Sxf81GZSAWmzMk23ECz
3GXgTafzbvmcIu38OPl9/GLhnGGIt3qUd/0fFlEUwdwRjAqX0d0xXgFUKPkBtKiKezu88VbvBQnZ
j7TsmxeG57/LLrOClvvImYHBvop63Fozv21O0M8u9fMSCk7vkSlDkbPD0LKc/Q6i4NBMBB8kGkME
lWXUigQDfo69LYvn3UxHc8/dazyLuMsD5baJMf5z2M5OMyciugxMjKtEJwlj9M+zGpzlqcYlKDqS
rrzkWsnFGeq9A/DyZEt9cyQJV4MgDZjjPbYmes16aiF/MwE3xdJpGkbIFytSImskQB2hCDe61Fs9
HabLu5GuMAUd8Iz7qkw7ocjn3+6G06wjrB5Kz8d5abUE583rkzsl5iUx9EfnJd4Oyitpezqs6VZK
2VbQITs0xd5WIaUUSYU4ciYpOdKt2Chsj1wit77A6dROszGNxVGOcVRFOsjtgeKW+3bMX0O/bzqr
JS2c6eys00sDDetfhmAcHP0tzjnETvJ8oUlhZGrSmRNV/G0q2p4IEMPeIpZZcTxr1n30i/kQoorf
1za8N5CQTFP45B2iGs9WJ6niSC0YIsslN9xxZ+Ge4bKvA1eeCdcSEL9j0qvb1Ob0BW9yeAA0enZE
Hj15cgHnB6MkWvVjudLCy7EJ7wgb8h5p5nRbZtuYWGfTfQxAj02XdgGU+Xif9CgflCvcg8TL1FO5
xCN3CjJneXGM0rqmxWqjkBnjjTvjcS004yWiIrv42cTizi4z4a8qEUUZdm243QSiNv7eRu97pHbY
xG6UXsnoMoM8Nj8tYPjHzSLf4Eku4YwGCWRFsSfAgo4xEzNlXhKyy9JOxsS4CCo+IoFztqbaKcyh
QUt08Mjg4dE1oc9E3S0Ppcm1yPSjfEETGR/LYirR7jhfR6N9BvrfEuVwNZiXXZQBn6B7MCMD4Z9e
FX5LNE8c1ga9qBth3sfRGXpwUCEK2nKWqhZh8X8tK4/xyorM1pCuUsWZSUwkJO+3lNYgaqVuMEey
g3r9fokaMpbHBEvgtIYiCMX0pLB0H2nblrf8yuV0hYbZABcP+rgdcRmoBcEM+9c8YWAeuFPsGS1g
MMpJjM9cpPlYTwiM1kwTf4fpXyammReTMC5m2HsVTv2hCY28lBZbuCbbUPkTOGM5u7CijxtzgXAD
d1ZoEFb+DdYSExkbyRA1kJSj9kDGQ9RnWdh+D7k3HGpp04O3NNGUqY5zZ5KMx65Bd8zDGEqeijbk
zt4wUJu6Td3fItxJhJgQJOyMFgkeHlsNAB+6gK5HgiVd5c8Ea7qHogZOsrUG/Ao9WKeSAMo8/pkj
Y4FQkjj3qUqMd9Vf3CD9yzq83c1kRkch/SCaFiRm8pK76/iYLJuG1GR8Nigpr6PDB6MKjejBx/Zz
Hzbf2sgSL45tlICFdAdCM0iBHm3E1osSM7DX8tey8GkdCSRGsN4guV4aaXlro0Bo7A3KX54POmGF
OlepOogkcTRfo9jDXz4Z1m71BxzwjKb3a41pa4XqhpLZrfHRjzPAKL2kPWRV7XoM3eRQW3gg1OLI
Pcpuyy9iQOFQdLH8JQv+2Jp0e6Zw/rWD83MKk/ikHvEmPacWVDYzBEyeGBK4R6ekX3GG9DkXfa4N
9ZPQhvDhkYyFmBPlOe3ymoTKLQeombYuzh0jpS8gm7dQY4sjgaPPCsjTGwsiOr3auxA+7s2Anjiq
UxjswNjbkRwAoJMxzBomF6s8T1ioJi5uY14i+v9HRQoyZUd3FvPlP4svLf8fGjcH4gGtWdsHYOYJ
/5/iy7TXQVXb1Bw6CUQbWKC7UerP1FLY419fqYecnxZy+c7sF2QRyja8WpzK6LnWxue0l43YLq4f
9mhZRzoWbFt6gteJZjc7Xy3HWGUOj9uqeZ1RUzCQJp8hRS3SFFDOOzA/UYkiqtCmFrIUdyEmdMNt
0VFf+SRy7FXp00kDyDUVWvrWcxgYtXPXpReGMPYrnGfct/RveV98OlPceXvV09XccPufXzlD/6c8
0NFNodvyxTMctql/qoktCifDTosxsNCjop1b7o5caqqg++pwLWAr0A/qG5Xrvvkd5yBHc7uzWnqR
9e9fqYfW39/IvZXCnebrTmD1fs8VR1WKpYJ0FvWU9Xfe+MdD9RUqKns3V0W3VQ/Vssq/pEuPOjPf
s01eirNNojm5qCW3GAwAeeVeIT3xswQ0fywfz4lHZ2AfVd8SaY4xQKCpMPXuBe2n9oBk4e6EpL6o
hwkMShcxdH4uTBCN6jm1+H3hnWZRf4e+s3FSGsF5p6HtZPwkrkOHzIOGDM4H0gqaveYnEf3ya9gB
RbBbzEMmzkcVMayeUjnDamlbSOBuJr7+4/kYWvd7HLEhCDmE5IlQ4e/n1I+qn1jTlgMSrdG9QhLH
KMfPlp+jLhvQ1s9Sgq2eU9/9eIgdC9u2evz+5T++rx6qpVghHauv3v+eZqpOuZ5vKXDSm0cGqCzb
23Wn4wfYMjljAiSXxaCzslNfRoaUveQMhUf5Mx9/xpB88o+HuDJPo02/MGplWo3kIwzMbq6AvRhW
hjqAUPnQRdTbcabLkdWFWGnzap2vNBnmq0AGv4VnBxBPPvfxjY+HqfxGbBsjzEgjP6eaF9+NvL0b
VcndpI0fJWoXblo5pzbRU3D9D2Pntdw8lmXpV+nIe9TAHLiIrr4AQCuJ8vYGIQvvgQPz9P2BmTP1
Z05N9twwRCNKBIFj9l7rW6aQa/lbbX7PJo3WdYySLHviM5PDsrK5f88sXX8632VVXAIudEjds76Q
Mjc3M5UgBHpsi0oXagCq2A4Z5ZyCP1lv5j5njR328RZQ5QVIebGPAGBcnLs3pstqdCUUijgI99ap
QSa3CaPUCHLyD2+KNaeBlEgIM6uM+/wYRR55/ffjhfVX2bWluWSym7ap2axNTVv/s5pYg9+kmQW7
Ei1vbwrATT/K9QJY8J6VW/R78xtrc8hWlot+bYWfb2BzAo4ssJuTfaSHAaFyfzxTywZDFBmJ6ZYm
L8WazCr37NRouc+qdjN2tXYDkn+5VvX78x0df/7VWMUbba3anm+6tTUTrTXY/+fdEeewlxhc4E32
MDlW/h0bqN1w5q/KMtqHce9aJwK6/ripYySsPSzA80Mwz/943ECvRTmTZkVRW9fWSuw7W8uoe+iY
P6gmRSyWzYscKktRmYgZlnXD5zY5PzIpT/+Dvtv4N9+HEChvHFsYDkL4v3wfs+hT2g6muUtYRZ0K
x9FvoxHjYAZHJUdMcnt+KAYOdFGa7fO/HkqrUNsnE5LAbP2lTrUBT7CkRcNO/02urfdzOy7kjDtM
S3fUyyKbyKrmiaYQ0xCkcK+9TrAO+uUpZuhuSxTDtDOLMd004JpoSgOn9OI1C85t3c3fn5FiNVb8
arzgjLRAt+ia4VqG62h/OQJuxsSlOq3YlcA62/xLlXCkzjeNyLM1MnH+4/75QTuLCYtAdOQ5LJu3
FLdj1F5q/oh6z94huIYfd76bVMoBHDqxYCwU1ZAu8ppMWEUJPbrifOucH7CmEbN2tF23OqiFW5IL
z0/88przg788HxZuCPyudDa9USa7BinWThT9+JoXGcaX2HjMhW5e2Df/w6FaD8VfDhW8Mk1oCNNU
XZydRb9YAUJzzjRXWuaOGTI9sKXJ70FJkBCt5l9R3GoVCG0OzGBiYU3Llt5/Sd8NvgqLWQAATHG2
wkrOhvOKn+YdtwPWhZLeo5sbGH+tmhjlKQqmiXAErg3z5Kw3xpyaLCrSkz6xkeomFOq9Wa3qnvVZ
7TZOnOWXV67v4JKobbIWvS7z9DGOU+sQF2NOgDIPnW80+vHe3x8dZ3WM/Hp0bF1T2UjrtquSKku8
6p+HtrpHgCujEIFzX6abf03M58l25r4fK1SS+d6ihbxy5vPza+I4Liijy1c1NdFT2xh+o/mN8Dhk
HOkiHwilhSybpN3l+a6J4ikQcV3szndrrXWAYSBPPd/V6nk5rW+ESVE+nB/qo/fzm2GE+Pdvlqfj
r28GQu6PNyMWbDnRLrw9v89ERvDahwz7g05zMnGS7iEBlr8bXTwzUyO7B1UdUL012nPWWCMqgPlU
mVZ7f37p0DmZl7UNqdzrS6MUI/GsR2g91zcqsGyhVluFwOuzQkK+bUZ99/sblbq7t3S3vDm/1qmR
ncb5pB3Od5dpJjdeHcLgfFdTJAgH/E+/v5Oh2Po9rd3zcyrN1N3ff+vuX4cPRg7b1gyh2gZWOtX4
y7e+/jl7mqKGOKYSLrKDkuJ8k66q4E5JXnu2BhRfENOiQsxQrZIOf1ej7zxVHX4ATib4SlZfPco4
ZM/Ypi8O4WJHzK+WXyrL3oULbOmA3VHlkjd+7s6ff5JWR7uShAo9RWaWhfk9QgB5fb6B+TNe06cT
fqnlEPDXJ1h2yut2vem7+jOxmyDBlXpo1virltPqNDbi6FLXAkHNQ7VeJSy+Rbqz18eISSqvEsWF
aGKPl5lKq1Ssysd/3W3QwwVDWtd+s9p/f/frKViCz3e19Se1e+2XZscRS3FaNfXTLE10v1pXB329
3BPYUl3KqhEnBDXsJvqwfcb21KIKotiVT0R+NUI+o5bdrSj2V6oYznag77HrWtLMZIkez17Tjt31
xiljqi9OA+Q4GclJTBCneIlO6vzilj07YbA6R9J9/rgpE5Tb55Pjf/3JZdb9139y/7OqZ1D99Mj/
fPe/9pu7zX+uv/F/XvGXFzwnWVJ/fyXvf/uqq/vtw19f8Kd35e/+8X8F7/37n+5sSvrS8+3w3c53
392Q9+f/AJ/c+sr/3yf/4/v8Lg9z/f3P3z6roezXd4uSqvztj6dWH6OuG79cP+v7//Hk6b3g9+5H
nOrfbf5efv1fv/X93vX//E1T/yFoZljrKhEwnS24nsbv9RnzHywXhem6umWpps7089t/sOPr43/+
Jux/OOxB19mbX9KFzsTVVehdecr8B/tPAH4OfnDihSz9t//96W9+H7x//8L+vWtQR6j0p1GehDz0
eqrKv0G5xuH91ud/mQONhHxjvFU6HKOMDT+Bjk4Pttlc+AlW8WlRPvqe7JzeCUnodSTrOBFbeLBX
TTaJtuIhwgd0akIcUZTyNJ+kUbSw1nhl63cpVRbi2+i5sX7eNCImUEx1vpx0elpYeHgiuZ8l/qGJ
QApMBZtSGiQr9fpLJxdaKfWwG1OAaco0t15X28RBq8yEKsIRb3AYQfTWcnfCMQ04bsOe6vlyNUTL
ljz7tT8s7J3WEv7VFsSdQXmEPq+Ym2SClU7iSONL7DR1qdzUSWjuF21FHzWkpKOGuOjwWg15Qq6b
lm2htysBUWCDX8EhCkYMxB5oqscS0ga+9NRhq4v5pcb5qFDACuI4ar0LnYajT8ef4Lio+NAt93qM
wmkXkVhEy0HcTaH+XTcoCuNhMDezeCAOTvcNopjo2yOZQcqFxCf9lkJ+kjCNQl+80mTUrF4Do00A
vN7TeLGs5H7UHIVu7MimP1qQ0Y94lvUiolySfQxNre0dOb5MloKiAeIvhiGFxIaW8TPlf8t11zfb
fNsM3dOUNq+IH9cwE1ayzRwRlQZ/frRiv6+ToxojOiGC/YQgsN2oghoyIaWHycy6LTEDdMahNtvv
iS6Ni3lJ7qOGrc2UuVfMNWj8EgDzEESDUQN3bSnAOGLEf+iJx8ehhU4hatqF6qggPzUg3o1Zd8eF
5dNf8kYYmdeZjijXqhAmIm6YXRTdc/wh2mLeZJq4ayh3UawML4pU37qFsQF0ty00zAV5VBpIUuig
CiN+pEib7HMyKhct0U593z+0XULsri9In4vmTfTSmCYdTKM7yIThmNhWiS+5uge4+IbobwncWAIv
1TP0GVXlRTPq27BQuxsFKkEPUUrVSaFVKhrXcmLd39iR7nWYdeoJIG0ezqvVb88aN8GGi1MKeT6h
Bi0JlsZIGViOz/VAs0UNzXjTk9nim87c0MfS7zWjLk9NrZ662NpidjI3lQUjOBoFeZwZmHkqCZ6a
jUmglwQKNq18TmYj9xN7LdyI6NSZL7aY7mkkGfD43MesyKdbMvc+C1Af/aomR9bhxwbA8qbXTSy8
kL2ipWQRPgiAXNBqVCV+a5RbfTHnTd+pTzrEzctEHe+VmVyTGgZBvPS41FpK0nBm9mYvC0AEU+1b
L2pediTKu5kPlXMJzEEh1lr2zn5kQzUmBHJrF0x+SAnkFG97MjOvdFvsqQ9sbdsQG8c2KxJSol1Y
1lDLS7AJMTXo0ATHGLd3CmcOelpoQ5Or+ZYZGr6KFaMEXryrkuWVcnS6U+rmVS7Whcg6uRd9fUtz
5XsqiKmKmsm4rM0Fen9PsCpoGQexHF8lZiO6VOUNZ1rPZ44ulq6srnKHgjG8/HqZgkG38BOZ9JSs
QaePsTMMJ9q2JYnKmvFV13rG1xlXePoskqsVDO3wkOiKRzp9RcKQQLoDtG5GJds4a3/PDj8QXgeu
FD0iO+sxxTBbmGw1em05mSH+ENFXh04l6DouyGrGC0iFsFGn9xoGk042hm+DbSPTYeDr65N9Dzmc
vsumbTHvOTWovSUx6i1u0OcirT9ifuVAIx7d7jXNiobL3iVD1SyuFzVxg1jr36rIqgKGHsOn6euT
LcEA64QmfmfQ0+2d2bEkLDPDb3CdQsumMjnoTw3y9ykfj7SSrSBlL7mBzdZhmJwdb9BVvKOpudEK
0niNdWwY+dq0Xk/39mB82TQuGP+aoHCWjU2o95EzDOkpJaSqMoNZ5GpgT9WzGMLbKLNpdtvdFamo
rNMiGCx8mNZ1213iaDcAt4k4q+bR68iUZTO1JkzZN22rxQhUv4EXkv2imSxn7eXdVVfoAP00ivdy
o0Tk+LRyei5JFJoxvTRwh4I5ga6EgeFaWsBK2qrz0TXn3tIPR2tMEg5+kmztPAtRgCYwUHq5M5ke
Q0CXdGFZIockoXeChN42RBJD/LLBwxW1XBJPmwBLzeqGSkPAyCxPSQGb15QZMkoUr1KlDs5btJs4
pK5VJuhTINYGrkXol9mue9QIFkrRmju1mwe/sElHoY9Ko39S6Dxa7qvVfM4KMXuRvCrcUrkLy/Gt
VWyTzvSAa7g1+vsMWSt0GOfSBFni8hyJCd1RIFtDIrfDGUmfL4z6YGK75qdd/+KYE5ZFuwsQ+y8I
QhVcmuPXer3rTC57oCG01sJ4lxHQriQI3ydNPBTgVLZzlMDPpccgZldQKeliLwKjlOB+8eaOOklY
GU/EF3EJzR1GIY0qigUnMegM54Cxpp+NK1kgdke0zVlViBkSIJqITuNqrmbV1zMn0NOa2EkrkS9G
u9DhRx5hP+vtQiQm/Q006K3ftIZDsEbkmdP6wTqVbhs8t4OywAzPS/N9Qc9UCozJ8ah+Z3nh25kV
0AodgwqbSRniAjSpHCHBhCa0gC+g3/QUY24/zvoa0aK332Zjk6EEDiNMzJ+07W/pJO4l98lKL4P1
icrsQUOSRef3kwEI27RSZFc9QJgI3yAv/UhTsW+Bwu31lo0W0S4Xam6wHjGaKIAldDtp9DIN26SP
3vc7MniHB4piC+REpdnac+4Lm/N1mI59XYRXOisyRxPFJoMIsRvcYq8ro9wy1kBx0ExCOxS5G5Pl
fo6mV8LGJwCEaCXYeDATX/KXUz+nCx2IcNXGj6q2o6NwbACte6n9PjL2BAarg1GhcKwcC8Qc2GzV
x07adNbH5Bh3+rAhYi5n3rMM30rHeFfg3VjMK1VJ14kddKCpYe2o9Ssy3G5cjHWeRie3cwj66JBe
pZiCGaLQNELC2g8Lux5rnSAL4uUTRia85heNm7xrykLDCr8ryI+9WagfyKSATy/Mw3mLuya2382V
EjwiB1jn/1OCzuKoO/OlpSOjc+Z6r8b4BA2qCyaCbGkbW12vuwttjFs8d5PmL7goUhx2V5aCYJc8
dYlxKKyt1sPAxztLxntbMNM7RQ/eQh1TL4oQ4UyX/GXKusCyrFoiwBWjuF56kkyLHt1KV/sz2h0g
7RCt0T8cLLtP7tpcfZBS+RhCMR56LFCEt+WhT1hy4wnZ3dSLgWc4tzj4zU862M6dXSvOdoZxGJQz
bhIZ57es8RKvpQUDJ5VLKc6u3Owy1pz4AK6BpbgxfiHtuYHj+EW+ZkdAivM8hHm5UwG6ZfV4TwxE
h0MpRMySP4t6KZ8RR96LcmfEO229SnPIOsgdyYWyFL7P/lMzOw94wxE4Enwlis6Smn1h6Kc0QYbS
ORCjCovWcAavL8JURAej2UAIAQyol2ubvkL2YZFhN25KET0SE7LmOvNbhiWjTVIS9kWkj9cyVYrw
DYIlk7DeTQFbnzWDlvyfqYHkHuspyXKDgUSZxyQRCog6sgvYAHihQX+oUdT5sGtI8EtXXYq5YzFa
7KqykuDMHbKl4trXKH5hZsYaU2lCYIGDFFSzq74URMWQNj9ae4uksAVNEaw4J94sjKx3TW3edXU+
XODbz0ENU+1ANxtdgVe86NXcuVVOvYlcvTGzCzEDflspF0isb2MNVc/aAcGwyyRbqBvUx/M+S41P
lYWitMsXx1K+CS2i2gw9QU2qdw39+bHtyutORT4rwvmSvt6H3VjDLlXdG1zoxX6ZmndnsORWw7qw
m4b5oUd2RFYH9KlF3fTDsBwbkubKwjkuBTmxTYP+k1UJwhP1bckw8VFOYF4aG2bC9FTn2r0keUbY
FDDCSGPnNZrzEXkh/FmtO7i0HL0aW/qeGS2xxde6XRxavLMicOZyvIU7pbJJGtjRaBgJMPZeKbgJ
uSqNr4acopNFWqgI9RutX8h2zROwWUnfB8m4aqp17bXgNPfsuFI3jlRsvwAx0miErTgDHzbfIzMB
IaB2gR2RbTiP/O9jkm2dnJjGYcxu2krdV24L96ZqEcpo04JbenlsOY0iqVpsfNUnOPB5EJbEaY9M
TpjlcHU6BHwsqM1dG+smOYjIE5t9k4dvrdnqmw5oQGnKDwov4LDqlj1OKdn+xUuQGTorgpz3kSGn
vXD9ZBiNnSaXOABFbHZkPlAp+yFvzXDSC0Nml2hEiLhbIxxBRkMrgmYIPrHy4oht3VoNi+e527Xt
eBxYyR3nl2ilQRNztFLkp+dBHY/2cqvnDHtQ40Houh6XaM2+mWzRiDiLSsNFVlTXIB6LQ2j0FxjJ
+C846uYwhNiEgPwUJRaIGL4jLiGOfgc6kXkGRRVyqdTkvMDe/9qICN/aYFEwYKAYmnagfMAo3tfX
xqTiQQ/NLXCjO0J+n4HSsIkS9rZuya2vpv6orswRNpN5DCef2Ec6vunRwlvtScX5nKD4MJPQ1qUl
fkHe0ZcSobZxzIas+7Y/zC0neps7e4dKJTP3Y0TUiCeZUWXbESncGaE3jnPsZxyc2kmE7/RmQ6y0
3UKmYZgkmY3Js80+6YGmQPsPs/mNSIEAmR6hop8ppUcphPaOOcaBoSgZI+EyMd0hXmjFddWYQJcT
pLbFAJAAfK8Wgwp3B+sHThuTQG41m9yKX9BroIuo1K1lTscRzdpcMkurCNtKlzIk/k0hUda2deDm
c7qvRyhjjXZBUGR34Vb2W1bcde53uWbkdOPB6gZGvISdBhGv6YaG4VeKieCQOwYWdopQ3iDQaREu
dhjUR1caX51j/BQM7PrSwhxSsx/C3owddtQNsr/C71gaMRpMft2Ol06tbomXWrDsWp6qIN6bARCO
vfvA4Sb6wCIJTnNIq0ZhcgVwadpUYYonColdoC3ptWOD2ayju3Ha4bPqr3QKtaVUvmahvRqK8zCY
SNbJ1GLjT73H6+YQ+EqEtqr/nNXi3dVrv+VSSnuNK7t+Ayx6QwMr2TlR0Jj6TVUrQY1fS+9aAowd
/iG8D17i/rCTTry+jyhEh6twGa8Giqp7rsufvoNNoSZSUvLu0Y9XhEnbVuGHSfHdqdbniF3FL7Pn
HG27J2fjZLPNKCMdNGq7rk2ZrA1z6dEdhj9aOH92RfrWjMBlK+uBhPmQHah+yKz4wDqx3sqVetOm
rJYUI/OjKNQ2y6mr+ayZxWwwDPl1POcAJBiCEwuZ2wytfw9iBHCHL2kVkICTPLoO8WJ2opAkWeRP
MnbjDYiuLysiIw+PEw6x7s3oDOLcdFRGBUavOTIR/w6ZR51Q2aTKJflXCP+mLX0NLE+R9kiKzFsr
HEyK5RXJbrWfGnbqI/7VV0yR35VcNFAgzW0mPnMK8tvCGC6Fat2cG6FzyZgQuYQqCg/go7hu9K98
rh/gJGdbgpAp3M/icq7nYKk6Ci2RuyEKAo+GVhI4Ozx0G7VYjm3OrsiIlM0Yid08U3+hpcl02qaH
kVakrzutByjrYcmLzssyWaKOw/Vu2W9Mu995O0XUmUQH6SHCg050ASGfwLLbAVhHg839EIP2m5qM
LTepaCy71CCpQKVF2Lps2R2miCRhlf4dsMpUzZ8G0bLJGpZ3MxwR8xvaJfWondLREq9td1eZkigu
Vx5nNaxRByq0lSKUXmbTE8cpoPAsyDft/i0W7Uw7mWyV0uD7t42MLbAefoAxvRnmnVjq4b4tJBu5
SRCkZOKc7bPc2mcJ3USMWKRMaSO0MNjIOrK7OIp+Jqb/pMiPdpbcxd3g7CYhsG2yPRDtcoiZ84M4
SxiBJCUlXW3vmim8CTVE8Lak7NSY1Y/BbL1LP5ocvhZlPyI0AxXtZ5BphG3oTQWNlWEKsOt1scg1
4fjVnkW2TZAlrh63nVU+pE2P4YnB3i7LKyJwaRhCO83C0TdV42WZVoXnlOc+kynGs3H86RX7bSmt
OxrVFPiG+5J6a0BdR0uW52KNuKuzhCySYqvaiDir3rlzw2YnVjzlWhvyICWYgU6AjFYALM5KJp9R
JRJDkStVKQZHry9cNFxutYkmdcrx05ZTs2Gga73aVejL5tHDqu30KcFHx3JU72PHoWrJCj10kpCY
7ipls9maJBrp2r5XxG0yPpMnsULO8i0lcOm/suvH8G1X0DA5r7Qua4I+I72Xrpof5QWFgDk+aTnA
0LKxqRKnI7PLUPmVQXpcBU1qcOPpOkKbQG8IX+oIQ8bDa1dttBT5NVATGZghskhcugWonKHc96qu
b+RaINTFuGnHKNkWWZ97SM+7Osy3NVQPtMz48qDA+GbY3S11/KC5yYXe9NgnSkX4WoTbkZymIMrK
G1z0HQPnyD4zbXfdmLHUieonJ2w+CwTCizZupxnaVBezR5+rYk8r4cpuKN7rieBil+IKrjcxtS+U
f2gZNHcDNg1EarC4m3qm9he/WhTUwPcvd4lGhCUJn5j5rlmrJCzoxDYetTdLo1S1lNjJWTkE9oIp
O4Jh4Bex8ZI1t+xwr8rFyB5sU1IMZrkzSmOVEf5MoP99PXJeBi28nzug1rkyJd6irqpWfAatDWYZ
CZtC3Ec9qNvF7Y6lhuzW0q+XqbiMqoRvT2LoJ73rFFIUrXut2vep/QOlKVAbBjTL6UP2ZMrzEiFq
NXF2sU1N9kX7UizOm+jK93qWnpRNG6iKfG0Gd6u7RbqdRgj+sYaZvIjs41Ra31UPBbFupckKkoiB
JHm064X12QBuFCZKWMVHKp6FX5tkvStLjz8dpcmCzg03UTZ7AqP+1lCpbI9jnft5NVKxZeSRGhhB
1kk1mT1+hLzeJ+DxDm2OvIikc0fiaRuMA0uVUYSMNRP/m1hUvs76XqO1qdXxi9bbl0YjJs+tjkZ5
QfgUJ+zoXCjzOfwWSmOefjWtY9+rtjJ4IF9Gr6V6lEWuFfDdUv5KgZgl/fhBAW3AWmwzZ4R52lxK
oBpeqGBwNco029mjjY0KOT0+D5y6DGnl8pZObUJtabyOGuLTM214slRHZaYljwSTBmvryGp9QhI7
X0VC7bFZXK5l/dTk9bgb9fipSwtOb7vL7swseuzK9mP6UWN7i1oOHVbyWLsGPA275dwgaZ69MsgH
bEx3UMO629a14q2JHobJq79AnfzcIlsDSFgMG32Bu2SNyvOcTBfR1JMDGVViWxLu5RudGK/qlpHN
MGUQmiO2sWkhOkTq1F/IBYDvPEwvhWnR6kreq1LZjyL/Xgga8zg78LeFSrAkzRt6AUSScXFZd9o2
kTX8msLcNRosx/wEYNUMsqaTt9gQqk0ehfCiot43QFL5KUZtPzNGSAqUsUB1LQ1ZX8ZTK8GKmM1V
t4SIRapveHYhGzPOq9ENnaBosaeyYDc2vSuTg52CVscQrOCUAXTdU+lJiHCPm5AyfS4OHeYKv3y3
1Ulc1wT5GPP7VIXj1nK0DzM1GLqkEmiQ+2kbGeT0NJnmY1+HZ2J1e2vsthk7rNUoV2trD0mbf6jd
wG0zq2PIVhx/LnVhFWepjzaKgCFtQHaiK3uKJ83VIPt7zBHIl1k4QFYC2BC1T+jDP7O6FMFQVYaH
jzjyYJyTUwSWmj0+uaEhY+5kZU9hPt8bsjTx5VBitEbGoCSsbbo2t7WQ13ZdPrRcjp6LtgvrGg5v
46ZKMEQTMFLrGkuwXn/M8n0rZRjMxaKBkwan3TEHl/FKHazDV6lQiVdAkRD2TMyMST+p5GKaWKUl
GkZWVXzhhpk9A3kao14ZuE66BEPRaAzuh3gIV8mK8aAXs+VjaXo27Lrxm5/MqO9iszlhaMSuy4LG
1zL7Y6y/0rXwp0iG5SQLYKHd2dKi3l8ilmFpo18Cjbmrp+IbUcW27Cv6P0P4qlX4jxKb1qeROJ5q
jaSPG/XD4OYjPJoBhpjhgLugeuJG8qmzzA18xSvrlQ2Iru7b0PkeNKoKbJTn8k425mdjVSzWw63q
QgOw5oNNWEcfh5NXtuLTKDaY+3Hzb4w1gqsTxXsyiBdO6XmuOLAkQRnmqVe1YZPI6j103J5Ubuek
kcbuKpCb29PQLx/aHAdAKknE0wYP1uhPvkwmc/vNtJQ3nYWfpnYZfo0yOzhKBFAZuyMWSK/LZLwl
4CHZZ2ar3ITrh+wd4sUU/A+t45qMRvXyZIfHSdaQWAoJ8IGAE2+qVZgZWf8qCQZfUkmoOhmpM6XK
q4F/dKcW6YEG4mEubFIJnQ5SW5sfY7YY3Ugoh2LFbtDTG2Jnn1TbkbC+SMCvE1XU7aUbsoxHzy1s
jpJKvQxcglOusCX8gz2ANcWoYZ/JiriFDjXs79Ly1ILnbyIdREyvUP26j6Pq3dEckGFG85DaMWa1
RZyQiHZbIRK2n5TlvEzPup0qLE78cLioMnHFchVJaWoAH924CQui2ESoDS3h2M7T9ZwT96myNlZZ
ix8ad7gZLfm6OOTDwisz4w7+QT2xAjK4MMi6lCRueLmpsaWqEr8C38OihkhtIqJo1EcnQczTXCnL
BuIonT7TkNtWZevZFtUJX6V2WaUNeYuRPRxnpSN5tWO1Rf1gX1cYT4gA4PS27iqtzNaoF20TRTS9
3bQ/pkb/qEKvZDGlblWlzPxucpQgbCfgMraCjCHXWSOS9Sfn4QLhA8l/LdcThITogsVg5U0DQPZc
Nfx05AzPavqfYRzicEr1x2Gq6BxkLUTSEemdzgaymSbUWHp2Ga0hRH1GIJNK07UZezo2TrYp2Fez
i6lU+tdLCkSnwkg8MOpPugK4pLhP1Byeh8Uev261aKNZDvIuU/2YQCttjJIeKW17e89JsTdyBISZ
EoLC0MGUMZCwyt6LudBgMgPIW2ISa6pmpbg1T/ls3yMnf1gUewhMM/5InmEI0mU1HEmxdupwAbLn
zrMPodMcsusEnkmsvxJNclgYp0IVEYbud/URWYT1pSk/WaU6gWyTmYv8SzfdZ/oFqLqU5Q3FW7Sx
DWuAz7iLh4iWTrxsY60KzEyat2ICF0S6b6D3QPOqcdokSdS8EeqIWCPHyejK8WsufjBjf1v59Kgx
qWORJgA5fIcBRGmUVqPVWGxwV6ZInLU7goLu1JAD3WlpeqAH9ATB5h3hX3E0uuLbsuSxGszZ0wd9
JoDYWPg8fBrVqB5DXVK+RtQOTPCZsgy7XCN6AjP1lJn2A65chpBMA9c6QV5pybzRoxS9MpUnD6lK
dFBThQm9Jds+j4rrUgcvajF9hZrxMTj2McusbxebxSbDW6PEnbPXXTqFdB0daI6BWMv9M8etJOVZ
BfjqsWsJXABJbISEul9M8sGg527TSmFrSbGzdzJKlFLnFFysBzPDCGqQt7bRgOfNUZTsKUFtRDzR
F2kKkBVKx6aN+MSZdnkDKB6SEL3/ps+oWkEGQs2956C/SYNLVEmR6iUubVFBE37sUr+BI+IZ+hdY
HuOYFgA7p/lHcZuPioqt1xKaEshI1a5GYIlkxX0Xlf6GdJnQ7rXm6uLgK6mMGSlYGqcG2hbeUii6
UsKs2MEap1ZH478OKarpwwAOCZxhnuxtNaJB52LHZpPkcVYVOzKgv8aiJjYROFRk5yp92JL4W0Bf
MZCRy/MN6y4whNjg8VyrglJSQWkXxNJF2sffOsFe3tLW6GNDMW36ZHjTzeig6SnMSVcP9ET7JjEy
36phaXrmwAuFpOWnjFpGHvCKcR6po9Mn6zcjbOcVin4I3xIWy5fYl2iZh++sZrzZIYw1qsx3dTA8
uwnv4wqARtlOrEwioARcr8kUEHv/lPY648c8vDbQMBdJfUnOT4NdDFjWx/tSJ6Ci4wtn90Mkg7bc
jXV1AppSbkXeKFtc6XeC4KZjrzc6/BJGY+L4PhzLJKdtbEmxY70ULM2YBc24kCw00MQcSvtkSglX
deSXMkoAVWaBTI6oTkuTYGhXQAkjPFfu2waLu5I9oypKj1MDwa62FprzNpsxd8kyQuNs6kSti2+l
NZKAffdemvltTyQeHRLja4RAC283GrY9QFJ61BTYp6sKvze9fQY6Iv/axAb6WnDU5MB2yJqfNaYi
L1yyaA9pSidfaNtoA4Oyaz5jQGcyEep9bqh04FljHRqSRHtTbuGHzUFOP8kvVtSmorU65ZNo/56X
aYry81mZbivqxTJU2wDiyVeoUkfKO1rpGmuXoSk+01k5NUoDACceNlKL8w2NmRuoEpof2SV7anqu
w0x5B8e/T2zjNRd5/tZmhtdhfd3itLmFy9vjVVQ3RavIQyWpxXCOckUTrrYnL+89TVrFF/pdQ7SH
ZwqwJVIBtLTUguzhvN1baiOfzbWVD72Krl8EagoP/cXc1Jtobm7Ynv4QLJzs3EQQlZvHlKgwEjM+
xM9O1+vbsVwuimlwUJOFPQ4aqlTgl0vGNL6/J9nMBBogsvPJH/0AhIzCys7f0MAZ+3CpHldIu0Yk
QYZDcTcIFZShU0I2mVU2lvP74vT5ZRrOhl+rwNxgyaKWPSZ6unqkKBj7yrqt1+Zmb8vxjZZKtiUp
lZqdu1zpzKkqqlPPrmmZxiH+r7Av9mkNHCbp1Scypr+nthdHvAr6ZgQk6vLZFDRZhTbQiS7EwWzT
+KqrlldRmJQDQns8ylGBglomSiDlg1gryEl5qSAcAS89057qGUH+m7ozW24c2bLsr9QHFG4DcMAB
vHKmKImD5niBKQZhnuGYvr4WqOxbHcqyDKvHfkgamaEIE0nA/fg5e6+dVDmj0moZNAULXc20zKfN
4NCfhnZJSlj0jUMaDV77W0zOC8oM8H3auICQiZ4njI+Nx9mz7ewPIkXutLRFZVTDanFyzmi2DpXs
3orTkhrEdVeYVVZwp84NVoGFnY47JONot+Yx+n8WNqyf1mO81FbIcjTL+5kz7BSqf2C8i85JvoSJ
u02Lju5drxWwkzaVIx5jLydsbqJ73nGxA/OE31W/YR31Fv+piNmMsRraRM2g4hhSjsGcZ7nMo6Wi
/It7eumgft4ULRzASzQotOh7o8cPmZueTBcoqufyXYoouyHSAqEOJ0TFVB07DjQmBFQ0hIezSRLH
TQJnOBnSTxflX3rc33Sm/1YB/691wttfxSyibb6qgH+TFv//IhO2UOj+n/8rxP2bTPiJtvevn/8B
dCj4WWS/KYXnv/iXUvhfQH2Q9FJQWkLiukB5/KkU1tx/SQF0GK2uYwo5W3r/LRWW+r9ci69Nx8WC
69dGD/xvqbD3L88wHaTH+FvQl9rifyMVNn4PdKHFYJvSIiPL4HdzLfOrUFjvRCRlGaLtU8WHHQqu
u6E9WyIhngANHu0j8+EaynZ9GHQyx4H5ZvfUTmQ8dWF/U5aF/azF0XfhT+oPvgU00L8JmeffT7qu
4GPDvmAKglB+FzJTkblpzgl+GZZdu5cdhL5M6BwHBbyaUloLXzCGub68PhSmoFuZa69Vz8EyYhE/
MXHSljCrbRZBNodr4Ae6bX3htUC2B3MqV4CYpm+Zl5zL1N5mszeD7y17xExQ4uHw8n3bOcfAHn7g
OtP3hWxsUil0yCFghFeipV29EFpCvApnJGVH3Ld+bNC6awr2f+t7YQct47Fl35naPXEpZN+ZQ48Y
MQ/3gaXF22Zqs2fT006ybqgP2saQW2fETDcoyWS3LpNxXwLhKyZgaG7Cmd4OQ8KsIqC9bmd8S2IZ
fY9L7O60pMXB6fm9vcB+NrDJz+vHSjOs7hAxdJytohTcHt1UE4TaquSkvhHVwIgA2Mht03vZYz9G
9tJWgp7O53urJbWZ3XsAIlL1be4nnqR8HTkJwAxh+lEq6Z2h7oREf+HORVTwXcNTbTMT/mVJ40O3
WvXkGiVw9b7dhw6Y0xIFHwnw5XJe9BdhJbLHTA+Sx5Fuvs9MckyshS20cNXJAuOprLNN0AeXgiwh
voTgEnrtuDNCM9zJVj6iYJ/OFdUyRpIgpU1S5lCvc3fbeLQ4PfJZFCf5U5tpw2nQZE4HmAm4oGXg
EYr2KDSO+qlZoqCeXyYkZh8BYnhHE5DCk4SRd5S19vlK6dpIBcsijJA6HkuwXmMBlScYlLatVp+J
jW1UhofEzCGfJSvpTtNT3ED1syzMN0UPRwQvGPw8wAXzA7YqQqm06G5oSM8Axm6Jm7IFGp4pB9WR
ioi4TPvxNZ1ac6UxRFnaNsJEx3AeYQESX2SNwwn//Ei/rKLAgJR8xZ6PTR/gydLsvRaUv1oaCx1T
+LxH45ZFnMv96Cdhf3u/1d1XBHMZVTHSntFzHgzTesDsmRw5QY6iviUJoLnl65luNDITNIZfWUWy
DE/63OFJlCy1Tod4aijgCJ1pUxb54lHRDdvVJNJR7VTyjEtn/DHyRIv76U0jx8vqomCRNa1+qS2W
ksgi2a0pCQ0OooGSJHbofAxJ5JzLbi0lIwOGE85ZZnFKJkt+F1RaezKpQO+skWngokNeS+f7guSy
OVy/uzSIf8roicGBf6vPXybY+J+xN4euqubeLUvnIHJ517SWfnvFwnk5gkrl+NZKGJl28PGUbqO8
AY7uOCWaGVwjcVdyJ9fVo056Mh07NBmarj8NnLYWLplghKxUJwZF4ff/Z3f5a/v9j1xldCHztsGl
8ve1kEYOW4YwcJHg6Ppi6vCTbpSj09dLMHREQ8d9AX2DaFuI6XfWcEycKD76pmk/Bd1Fq4X2XLnl
SxkV1dY4K6IRj5XluUdkKICnstzkpAn1ddSm9MfoQEVrC/vJJbRwy1lh7w/omirO+3cOZo9/fiPi
92w3FnX2NFwz/CoOoYq2/uWNoH+oxFAFJexSaIQms6S8rzYj6odbch8EnD1Th8IVROeY/Dq62+Kg
j66HXmKSm9HI41tdkYwsdHvnRKa772PXOCR2KvY6G+dZ61HMSyRkzLL7bRUW5ZLrtbpNU31cxYW1
Gwa7vouSoVv7XSM34OboxNdCvzVz7jy75UzoaWoPGGc+dCQGk0vY1m0o3dt//iTYr7/ubzOZ4mox
tywUFO6Xj6IDodbLOC+WXPMaapyribHK6AaxkncbsqTtezRUb27SussWRexRd8WcjjSeYKMFq+tu
lneOt7u+dM1qPERCG1ZeYBgLl40AxVnRXoY6uDMDhCpDa2jP0k/bRU2w6d31JdnkNBjNZznaFlPw
iA44CBfSMzlUQ3Ah3QVsn7tkMBFuOAn+dz1Aoud71uo3jkl+mFNZKlzKzLoEYGrvhd2KpxlrndXt
huqofPNBYCpDQnK1nBF/HekO5cTRcVBo68aRVone+ta9q22vy1dbaz+F8sedUxs1mkakGUPvFStg
L78qzjM1zZsy2mtS+NB/eMi1gaB51ndUQ2rYuHkvZ3lC8ZK4a9MPH7IMvKvQOfbLxkDAL88FJ+U4
j+GdWVjkizlWdgoHGokufWfVVe6yg2R0yHTK7Fx42SWzEBm6vXeZiPqL9PgCEN1ctz0hSwMb+SWO
FRl2GoKzgOPKoascuWTHCFdNZ117Piq49UyC7fs+tOjzsVoi20rPWQrd1cqcfFlOSYrQS5ziJuge
R6fpHhXcJtIMmqPeqV3QxEhIpCHWTqvDCp2t56hY2KuiEEy+HhuMg3mJum0NpcY46sWobdsab4no
q9trP9/RgvPQfhRaDErUnGYXf2gw5Ln+jk7G5Kt0u/JUuEhZR2XrbyPu31XQm/EB67SL57//mVjE
0LN2+Lc9uj6AxGx9VnB3fYjL8gcZcgrUv9fu3SHr7g1WLnZdt70xyB9ee2HunTrlv9JRf9btuH7W
g/CYlXHwZifafYeFVENIVldt8RjZfAXECgWLsml+aEiyXmlBnvUglQ8qb74hvcrXjFB9+snzxXV9
3TXu0Z1TIs3r+0PJrkGd4yI0SuuSlfSKgGo6ZwdoyGd2qD/9FSXquqDZsqlGbI5GfuNCKyZcxVka
I/EummyKF3ug0yVqULZ2VwTgMKuOBjB2o4D8+Z2WeuWbBhS1hZa6qOA0v9gB/BUt+IX+7MasfGzP
pX7UNGcGuVFmg1VeDNcPUXEd7+lgmosuYKRfDA0s/iixCNiK+jX9Vfam0c65nApku3rQ4H5qWyIr
kkLb6kW5Ryh1hFuRbArMpafPbyaJoAEJy08OcUAjNAXkSY+d7DDN6PGzm1V5Ck2N9mUUPY9OddEK
ipDA1ftnBBwMgLma5I1B6Xmo/dw5w5F21xCYx9X1paxcee4SRd5VlGVLk9bmyihi7aZNIA82sUAM
lBvxRo9GllvyRe+MdmB51p6MN9j8s4AiR7kb/wH5Y/1O/LnuMfPJycCbaUpb/4qMCIKw4z/UvFNn
DBeN1dNCLXAP3cVZwVv5HttAvKRReEc/QoRvUrSusWJla4dyZE0qNTUJGKyLBVnTMjPnp90jyDDq
7L4YMgaw/MuOtJuLL8jYGPyqfLN1uY8aXZ2Z6O2u1UcEagKRSVstibtE0AbBqknILEBH2EO1ZfKS
3sh5cYuHiKAi+qlr2yqcOwTwzh2JJcmfPpS/VRCkKRmG5RqOKx3HkV/iO5GytGQaMnZClTbgyoEA
Oc0PpE2BqfVP47yGDX7Y7Q24y/SS5yEMk4U9nbfwPIM9qri1HmqmYooIz7NFr97OdfF0/XM+Q3wQ
7Y3WCnxGCWpWBIRnx25OfVIFd1GGndnYJpoEw9Q4qYXfsdbu1SppSQBpfBGewDz7d+VUgP2izxij
bf0R+fJkx3r2LNCvr2Ih7tvMLg9yMLKDyVx82+husv/nbVn8D7uyQ21iW7CiqFK+njrxF+qmmD+n
EJbU9zFEwTIqbPDU4/DW6O4sZaCee2+wIFgZJXsv/eOxTwdcp+Xa0xBsekZWHAT/zlMk0VP2NsaW
ymRMVtUIBDrjY3BjTOUsNOs+brwNG3GwsXJQY+DL5L1VFbR3LG5V+DbhrmgXvSB5fPIC8cRwwaVE
WKcZhOsgVN0DaUAu21c/7HXUAv/8YRhfQl+vt5LnGZRpFk0HOAJfzuBGalq8h5IMnlonDXmIo8P1
oZrzwP775fWZ3SGt7kphW7vQw0jXQr2NscLe1zP6tjECa1N3Y7bMYo3WJu3ENag6giP5VG66OD+B
TbMf0INLWdWX64vOJbwDgUuzu76Uo6xvRB2C4e6NYl+JgD2UevlAXh004iY1jm7aF6vaJA5jouS6
BRAPWrghUbCNiEa3fLLUbPetI4lsd91k87D1t8Q+o6rjxHkZEpY0Ak2xt5SOek61nkEyE4UmRNGV
pfKpEYnzqjB4LYUZjWehFd4GmSzzBsARqBa9+tZCrdgHprjpRuP1M1HMJWSi0xTpNsOxUgGkGraL
LZGG79fKIfBz7Rztr0WFqFBnGkIDlIqcBMBq9n2s4vEge5N+dUQH3k3+QvKQcVdWaJWHczXo+m3W
e2pTsL6tG6EAbJvBPdOgrYaqy9upBD1kV9YlAj48rmxUxiKcCeaxRmbHqpXNVtPgelzPXm6I6M7k
vKpPeqJvs5AtM58YQqCHNZ+yvo72UPW85fVUReBVtK9BLy4/T8x60WznwZoJB3GjWboG9Ngjdw3a
2CuTg2+CZsPOVCl1QxxG4w08lvru+tD3NIKHjIF9UxU0UccQBS9h2z29fErbKUWBUPRTtpziuFvm
MR1g+nNLiM61oLMcwsiMsz2V27DP7DENGcmXw22G+LvLLP1A3ezcRaIKN8hpu1UdK3KTUpLfYDEj
n4EkjcxPay5m1q79flDHDIvkH24o8TvNaL6f5Ny+s0lQdjxDfF2FJ65K5ehsls1k2weMpEQTKrzo
lRc+2GXKg3euB3cNZ65I1ogG8oOZVMAItTq5mYamOV5XRqsjxoljs7aqLWxiHR5iDL5ujrLIOEzK
eHKHyUXQIZ+TzhuBU+vM/On+36a6voU1nV7gT2yIlluPqUXJYQAkTg2DJn8xRQejs8c/AAzNeaH4
b/bM9Y3PEJJ5CRG2zVns92aez0w/aXpmGknckoHb5MachOumpBMHv7w+zx+9ErFYMamDXjCch/LM
LeBztstk8QKsJz8EU/GtgzRwqnLdvKjAXuE0dRZeZJawy9g7r4lNSpoff1gFrb8dWm3UI45Fx5bt
0zK/EpiIAU6IkRjr5QTQY5spBm0C866IDLr4uJCBfQAEqu3YOInYxqDlwLGrOj24m2Th3bNO0zCV
XfwUYEjA2R2b67DxT4kYg7s6E8xBWtQQjGGZJrcp4CIGEIiT2AYahHM4WXJxuT7DI47oFDWK0rxt
m5nmEz45Y0WatsEIaZwRz+O3fF6uTT16aFQ5AYV3v6V0Da8nqeuDrknsdjNJNmyy6M7qlHfutfFH
Rk7Fa03/T9fjtzyMDArmxl2JstT2diHj1yF6r1UE3KiK+2OXGCnKg9x7VoUiMNloCZ5Ic+at9P4I
TZrYJEv8DRnhsbc6VVcXu9nJyfVsj86KT8F4rh3zoKjgXiBgM510R/cuUkuZQzujm8gWbIK2XMWg
hcN+ztop/JCQJd/ZdQFCCK4ebM94UPHgW+g2mE1qzZ2fbFgeCLBtUQe5im4eRf22Lk1rr0W+SWBi
Om68UWXnSeCrx0FKOq6TyaWlA5fG72ksdCd3gD6lbGGzYRgeTq7M72OEyyV2NIv0doW3xwjEOseI
fOrnZxqNSfrUQXpXWd20CsCk7QpSoY5Vj34mNHD7WkS6nXBeODdO7jqbgMT5ex0/7CYgJlRUHr5R
D1W47pMDnJb0Bznva0n93DrefpSRBscYJcpnXR+B7qHUMh5jEbpL1w/6XQ9H5rFMfaSqmq2tPFUc
AAVbJyqdknAi1aJ8clf/fGf8vdImpNwRc3lg0JbiUPX7Xa0q/EUQ42hLlc029G0OkqPm3k51V+9V
NOGN78lbskpYWAjB9jokhRUCq27nNIgJ4hwVP83D5DUU9pu0RYSrvn6TnHpekIMuiFMenjC4DUfU
/0yj1QKuCQ0He/hm5iS6ELWbr1nbH+wObUlfSkxYTYGAUqrvyuDucTF472mXnwlZnIhtAoHLyA+V
t4R96kJNLkHJ/vNHMuNkvix0ugMZxtUtPg/mNF/qbFSJcWI4tIbteY0uWrRHfgveQqYGNTEPAu3n
xNjvpXPLn7rr0y8V7gip23POnwui6219GAK2GwDTUIPA+O7jqJQYawIR3YV96e97OcdVwdz4w1fK
keDLG0DhCaOGlZqRkAVM8kucOrfqiHoBC+VQlHJlCX0VBjblj80gGG9G9h0db774XFs0lRM8Arwd
xf6pmIhzoBQlBLomRoPA7XrAzBsE+F/7LuQi1JnN+5V4Ya+lW6NfEHSSiWa4zsXiEKvl8ea6EWbV
wEbY5BoDGKveekgNPkcSYVpF27pAuHHFnk+W3YN8ACiKTWypjN6/rY1Sf/QENxNe7zV4QHNtVYhe
UE0cpBPsRlaS/bV/MWQel5tltDsVDdnJiFW4+Yy2LOPZ5Tapu0yZFClpUr3ZFiuoW6ImhQnyTrcl
pyXCj6GYSe5l63xPhz66Z5xW39tN/LNt1BFlfX9JmDCtSXy1b2QF4hF1G4Lt9Oxq00NG+Nu+x7r5
yObsbvPUiPD4EHvQRNGDrVhERChaAnHzR0dF1REzkL7QGpmdyafIcQ1D0WMiPBGYGkED8CsHCwdh
cK/lFGCjr9331NDNTdDkqEBXhFb7vzo4MVla59/gj5By8XRdZjyYfgDaectzjzxSTshBArtiLynV
iUwv3zJVXcilWffuHJKMWjf8A+Hwb8UBlxzLkDTpCEMvcowvxYGH6yGwLT1Zxlrd3lVm1GwDxt/r
ZGits1LNz1aSTIgg1HskdIOzY6btxZVGOCGO2uqin7PsVbYPBKkeMjG/ZVOabANCVW4nLX/Pyso5
cd7Dq+dDPPjnO979erKebxjAjI7hGc7/UB0QC+AC/KI52nsp4tnirfJ9KMmDYiGntIeIgvJcVsEG
rLP1gZv8RhcZovQKoZ05YVoCZdUcyarJsZgO7gbJe/NoZ8FdL7z9RJ7ZS4GcHfNjYpy1uapOQxel
iBVL7HjOuxwyF8KanuNnjjhHJwTBhA2aOAAlyNXryt5UVHo7pMLZrjLqgz9wAvns4ZXIWOvcI1Ch
HTFMGtlj6Kn6wciN9eAq+3kwRrmtTeMDFgPQhLTQnifOgAC+8UD0czuZfOu7yWSv9aaQQLg4JjGi
9sKFS/LAe6Yr7pg+eartiMLAjYEQIBOq94VbiTstKZ09BSuxBIWL4Iwoq7NCqb7WDeMehk+yipiu
PhUYWxZePVR3ozeUbzw0Nxy/eTAKqN+EDz7C0QhPw0nHhHqoXQuEQVjWq3F+GfvW+IcWgaHLr2W8
dC1pzXQtz2ah9742CXRjkI2mLLrZXvAN/XUGqGhEBjY/uKji9z0qD+ztWXwWjRefayIWgTEbx+tP
XP9X2Q2c8umv4b6DijuIGDHeEJP/mhs5OWmG2Hu98+P6ajT82xHF+NZTPtHxUy3uK+tBTfsAWMZJ
1K/9/AFyj2rn0SMYzD7a9REp8l2iRfjW/Do+2PPD9dn1oSQedVnrWNwt3a0fI4ppJ6/3gQlXXlPd
wVFj8qxBEqV+A9YQJwMc6SEZVy5Or2fa2D/R2dYf5N21EYFmaeyppUNqLKSQRD7HVnSfd8pd8zPN
zpQ5mPlijpZSp7qnpURixjsZ8uJE9SVOWYP3HChMtM+R3jCrA8k1TjTmIkrGc0CZZJkx5wNMbgtm
Y/M9MREMwfh5FUxOddKizj3HkSDLzMkecxAuwOWxRI4+ila+JX9fp9Gesbt4SZLqMTfjj0hFp4Bd
9Qf5I6ecg+DnqSTATZo1iX8ReiHIndXXWtqEm2tb18ea4YS5OoRGDVesdynup7CFfz0Ty2ZcTux1
4/cyBipGTfvKXMpe5RA2VFIHj2atYQlD37POEtvaM/dK1iyzyUoop6Ob6L1BOOtP/dgetV4l67qt
b0mSY0DsbjMuRTJddXmAfGk8hLrzS++sOYloib4huiSSSO3IQyeLwd6AauOU+7a0E8CJNvKICvuY
Aqc/ycl76Z25DdJ5sNI6m4Y8cbvHOGSR0ocguyBuiJdBMZQ33ZywpcXot3OEyE9QMRDQpS4WbBme
OagN+75BANmzaD9JLw5uzQwPJ2K05Mn1f7UmpBHDNGKavYNPlI00/noQutL3Ja5Efa4YUPTjQnCK
8vMlGeb5yTfjYj1lJAlVEAsYttZHpmPG1sElu/I1plRd2Vu3DAj1aKZT0lu6x+NDYNEYNZ/PcvT7
jAJI573+qTP/SC3zHAIV22qFBTvxLes1LlBfd7pI7oNRGDvNG5naAG7dNHqGOVCTcumbYfJSZwj4
zLi0nyfDO7kayq/cNvWthWn+zu8AayTNsxOrW0+o8rt0yDuvIk8dUT1LQJ+MT9psKL4zaCb43of5
TVrJyrNDwmkjlhAZutpzXrIADjWCR1K2ZRI8BlqYXBqLlb3va4Kq6DiNpRfdowK5qLLaSizwG9+H
CGIUzrRmRnLbdrXzWJNE9ChLN7wYuCQuKZ/1bkCfj82El743M9gwzSwmaAMIigO8gdNFuYnxcH2I
6/QZDUJ5d33loa3YGJq0V1FVPSifoEs9yIZlpBvVGtZWfx9Dl/p8GCsCxabSVDdeaTm7MGqmbRZb
1SMRRjcRvaW8zAKYOILY7M+nyuSM4lBZkv5W7otK28ckOI2sN096bev7qgOxULf9By2rYXVNjbaY
shzaObwQ9toI+YrQb1pgeM5XyQTwKJz8TVE22n0odH1TVCD20RC4d9cHfyCJq8L146bv3kxEU3H1
IWJ10vMqePMzjVMsE0I/GnYwWa0VwR8GCQGpca+mYbon7X6OkjRas1t3c91mYZa5rc1ZI9nhU1sy
vOvacnwglit7lD2QmJJUi0ORetGtF/rpok45/tSWbLdRGYxPIq8bFhjICzCLxqdJ4TOLLb3bYEL+
qCbn3YI2ykGO9PW8ZaNGgs4xlVvSDLlDEy18GsdTJQztRMgPMP5gT+c8frPR/8SoOTI/OaoeK8aQ
uOkSneQa5wZ4L09f5uakY1/pmpVZRhFX0ECyQOUXC72koYHVhNozJtGab85z/UuNESdontnOnFWj
0JcHElTLYEOLN2u8afoDsT4/dC/exa3b7DwBGEIUZbRpsB4ttAKuciPep4Do9tqZVpklF6YB7YV4
wGzM38UU9RstDpC1wDKAi8HU+S4nlWOL7OrdHg2T5mwu92h20KWRZL0F9I2lzAQDXNQrl2iStVaR
RDZ0mMXjlkNLmZDm6lYvXmyma9WER6sY3vWU1qKGYaSj4FqkPVUNyjCeaIzI0yeBXH3rcwjL+bcO
0aidGABz+VfFz5bMhBudQ8ACS2yzHpUTbFqBidqqPJQo+N48wcnEuxOAplduIiKs+COpyZoyVqWB
2UhckFixRRLxhfQ2Ddc+evVlWYjyPmWNX3QeMl6pw+H2aAcR7DdteuY5K7MBseObu6AAfEdPgxbt
cBis7j2raI1Ix36RY4U51LDOcdj+4h78bnc7ZR17wWhOjBuG28l85rDAOtTGovfNJdsF8gva+cj+
UxgBVrIeEppHs2R+JVz/JiSFSwVVfAcDJF2MwECIcoP6aVqLmg1x1djdnYL+vaAh390W4Fp0msvC
Ljdt3qzRZB/Kmu5xU2rMKHsbQvlgA8TMD630H7DLu/tuYn8cf8mG3L66w4LrRts2rD+MAAj1WNW3
ZIJg2Z5N0tJy16XPjGryENKFQsD6EM99mwUr3VJnPni2NqPVF7MXQ/f7A8qwhVc5dI3NQS09g/m8
wze6qmhRREOrQO0JDlc9qtmki7/B/1tXHmp6w/PLpRYyEwSFPuZPeFDHG8gIZH7ZZrwsrIn3RhRn
b9TtUiGWWwa+981rP1wHrESR6pfcxT+RxvK9VW5FMxkbJMu9KOObLtpJCQKBZmdEz8Nth+gsil9R
xfFQm+iSVcAtl2hRWH5cI1pi2GSW1oRUELr2a4jLxyLI33Nsz6VKPmpPkJDjn6jQd9xh+S4NTDy+
ibOXevEqcHAvY2lubAoD1gtkaAUHSeDfjJIvMRG5C6tU/HjbEw/dfadnqBNmOO2VDbOAtvQ2rpjK
ji2hAQHjnE2b4mZSBdqI2gGDlTYC1TxgIndEkOGwYub22D8kINHCTGm7wDdXfKXkLU15zrQRtifU
TdG1eGOTj94r0ffX5NUaQ7QH0AQcktJh6SiEEyPqqSI1d1RAXGVq7NemmfPLEa8locK5TpiuLH26
6escdU4DI7AW4uTWxj4N9dlltIbFCt7IcV9DE4JzbDo3RLsfTU6ChGuV3Wbo+m02FiMGYI8UajIO
CUasIJ4aCLt88kSq8tsUb/NMmmvDrFjuzYfEMz9sZSnCVsvXUp8rPQOUVRrrh4DBO4tmzXEJi1NC
7N3aa/wnkoZXHlsVWSjMF+AlVmNa3XRll6xHwq8WNPzwh25C1G40zLcC9X2SONTWqrgHy7hExDn7
o6l3Hf0j1jbMXsoFscTLYrLkTqgUAr1Fy6gYX9wY3kjl9RurKIMdFpN67SevjYU8IJlYr/3mYOVG
vy2cEhdzj+dDeI3cdYLBbl2DKGnkUhP+uIzSqT7ATcL3qD2k9Rz9WfuIE2LabkVCi68KKnLaQgmD
rKw+fKfytoojEonM7s+h6jtYjXKPZn4zxsZD4GfANET+kRAiknNGj+De6bhr9qp0V6r3d4HlPvcN
BjsrREKZhJW29icoPm2QPjg+DhaDnvM6M6v3wgZ5mkSgqKwhx5BY0QtrGKHgjfdZi/RqSTD5pjGb
58gAcGBjXB56ApiDMQm26ZDOg6biTGRgAlNpG2Syog6Lfk0DbIahxjIWZwH2B60/emH50RbxMW6a
Hn8terM42aSe+ZzP0JnWz+m+F9QUcx5z0vusKZmoNoOmEESoZOn13g21GwycIvgejekdHfVz6I+n
xLVO1BCPGLJpFff2k80aqFp4gLIByZszkFd98OLn3rsBAwXX7qsRzFaxYNe5/kvZ8B77yHnSiuBH
Idh4kNh53JJzcostf9jE9u7wjP6MqnZtV4nam+gV2qpJ967n3+TSxl4aoVAcHNpkgckyyzKImYCv
9CIL8YByQ78N/fiWaQBaEWUWdLmN2lr0LGhj056V0+JS+Gii8kZaarxjvbcvIOGLRabDIDDp3MrK
nnM8gQY60Ysuqu0YxEgty23WhUBtmviujvxDz0DBaLeUaqaMA7QsWb8kOgRBK+jTLDO+hUih8fCt
Ix00VdvBXTZEFoMba1r4IRUYrQohjB79or6018xfjyaFMPnLyaG1PhyH6pSGUXUau8BcjWgD66zm
YrPH7yaaC/Lnh520SAEctcpgPe7ABHIU5I/HKt3QyBh3LFjbCqdONblkZjaOh27Q3hR+Al+IntsO
SR/jq8zZsl1TcbHzmAOHz3JVSfO5JkDTGTwCPQfal7GORDxu3jLyMmhhtuXKoJWZu2IZiF4d4l6x
XECPSfKQjToD8+gDuxvIMA/i0ZwL/jfHIjiLMfjacUd6A5nxrqWGv3IDNHllA6hYRuwJmb82xwZC
ZcFkpSiCDxxxF4zj4E+mZVfV1po1WqCr9BMqQcy+QyrvqUbFbWAFtxw9VxUcIPydEl+cRycLToQp
WdJUbiP09dm+hG3SPWJIOkQmByCmzdfPJVSss2LooCba+sdUBN+4ZcN1YwNaiWYbFlr0hRUz7UXq
v2U462wwWUVExNcmK36Sj+MyFwcj+kXaaQPlbCnd+sZTlKyBPwkMhXKtIMuB6MvDm15UL4xYSVyU
/OXQxJWlJg9V4kgbZWbS6jN3nLazwzFs4XQPkUbPGafBwdS7X3UHvgm0CEGFC5rIMYRgzKlWZb96
E2UNLISXydcEMB4n2pckiqd1pj/YzNA6l+iQ2HezpUbEITE75SqsQD4YuMfW6LiX1pybEPSE+WWO
ZuCLYlLJX8ElZa7VGg8xwbpGQQegqzdTRvxfjOQmoO/FrLBpmA6U+7zBcjVoxQ8f4WDQcI0aMwdU
jyf8QJmxmxpbcqql7gmT9kNpRr6Qk7bF2GAsLPexLfPgyBLsLKT8Nqu/BeMx+Ijw86okbR9avdbR
4+F4ur4Ecdo++BVLWL4nCDU8g7QwH0GUIzDp5R9ClZyviizpOWBsHKQfUNmQWX1p8Gp156V+AL+m
veoMu3ImXJBTqNo+v7kqj+D4Jhc1s49JPiqbNr5N4nzcIbHk3SH2gLAX3dS5S6A5UY6aZ9wTGWRt
WAOLh7RpUdJpeAz8wRMbN7Sbmxqq59KcJTPXlxXm/M9RRO/dEtAFl1obHstC8+7DCd1k4cHr/dRD
Kkm0aN47BvcG9vhqwguCtRwA9IM9+Mjo9TK5CUlje6Dvey6mmhlWqsd7eIbylLD5uCrDTo2CbJEO
WXO+x9AAD3JW8Y+19VZfh7LIJIG3q5DkoTYmEDupzd1/EXYey3ErWxb9IkTAm2l5b+ipCUIUJXib
cImv7wWUum/3HfQbvIpCUZePLBYy85yz99qlpXziohwubVt+hkDL6fH2H07ZFWe0LX8fnFyeo8aw
d/9/E1v7d0fTYRCECJJZnu3q+Iv+JfSRAZEAEWjNRcmQibhg1F4wxht1wvM0FsHFFqgTYdQXRQe2
1DMROnPCQpMwwokdOyXlCGbvGAf/B5m09u95Gnk+hkXGPY09B0eQ9a8fLCFXxyPtlUZUErU70CDH
nE7Zu+UA/eiI3TgEw4QFsbP2YBI1RO4xkoJYwE3tVGpYHNLlfxqR/VvLwI/kMuCjCkPJgTXpX59m
Jli2E6L0o8Gbck/L1rx0eVODDEax7oz9i9qLX6qGqZwIsYHpwdlQI2M5pv1/HMDq6r+1CcAOkCZ4
KMhNzXZM/V/jus7H/ieHik0EVVWi1sOl4+/Qt8WmaSZnQz12hzoILmAuxVHWiXkMAFgRaBSadxeY
z0JlMUuxC6yySPXXUeuJc5U7u3l+oWc2MFhT+2FBZFzppFqvrcIS18dww0QhiAIrycE4FBE6LOF3
xqszclaaL1NFe3OdfgI3oZVlVUCRPE5SN790N51hv/+VtgBrtGwnYpZPqGfVQcFU8iLZiShnhJ8E
NFRd5M5qGvLR1DplLRwAktO/pY7oOYwRMyV6EktrmBNrM/OW5BaEX17bYWlBOrcdUy8DiKfk69hq
abULEgZKsitWlaQd9vA5ITBzzzJpvSusNMhoMK2W4HnfLau6Wxl8fKjDhCb4vK/aiCxvFejus822
W+fGK1LlmL4nkb7wbB5y3ghUx1FFjnmUbhruVAEUux/p46JqtkajOSH51F5cu30yzVq7AFDRXjj6
pEvE7kdUHO5KQKFZhTCTNhjhk23mM6/0eyj9itpMZCkAt7P7Z9TyCp5FbT1HKO+aFEZlpi7yNqhf
tQJpN8WUd4qTWANBVPtUTA0TRUs5w/EKrzVd3M1jUR5dsgt6UqRvoeeRk0r8dB2a5MJySsmd5nda
k3rt65p7w+0YHSS5QIuEzXaZkKIM0QFi8cI0esJvA8xiTZCfhFvmJ/jcf5+Fp0Yh4tDAorUYfeic
OKeDk2+X43kooIQTaMvcooXUS13wZE7Zxpv5ccT6++QlmJn6mEgAwqv6nRMO2bb0mh8S2eXV7KSy
akPLPOBdsQ5VHlaorY29GfDJGoczmeHQTUIrZ0UjuF7TsdDP4mrFL+uN6+Xu3pAu0mdhpltF9g2E
Twtsge4is1dd/bVuxoCGPSEidbNOppFwH7dP6D3GJya7NZMLLCpRpJ0eN930TDHlXVYq6LHpPtSU
Bjqx078NXvwxlvCmSq/D8TSlzTV1VZw9EHtU66i+04h5iFWpOUwrorKxycc1MMURNYG0mls1PfSA
ex9eQd+P6Nn3SX8e3Ky5p6n1FlXPViIDjp4VfVEvKnUEqgZpp9IZVmSSkKdcekfk6RqmOh6kYhqr
wq4SNCWmimCah5YkwyHr5W2+Ui1Of35FKR/iRUPzf2EM5F/mZ+wc9r7wVfI07CvwR+8lmVB0g9WG
YDHsT30Wwtaw3Dj/I7Vx1qqaKSc1ITi3z+30iN7dPyuQtyD+F9oXGkGZrDrZL8FAJbcM6cqTMHKF
E7I5EuvbkjOVIkH0z0wbxBEdvgfuoukwn4E75S0krZK2/baa9H66a6MMyiQtuIJ6d2VWU3JCHAfd
ZgQizdTSGm6W3qn4MNnvSMQMrn73wwlGeYiAuR9oKHDim69RpBWLXrbfs4wj80pIO0ZinesCAlRq
dqTBmYAQ3JQK0HZqew0E4YY0VR5mE2inbB6iCavyQTtj1n6SFnVend5zw3x9fC1Ioh8BPKFrDjNq
ZddgUCAT0eTXI2vTmzQKp/+uHszsPshbOhkxHKrMTYQ4hJ+By4Rg+nOtkTxdw7tbJ5kKcYzuJ7Jr
7aWrScSr8t/SIpkD8qp5b4bv2o8k5JZCbFohlF9kcfxpZOddSzPtLohvq40/YICLp+laHQ3yZJTm
b81taXlzyyv+ThMOfZseJEHhpOVVcfnkyqd/XlVcPTyXLMXVF+0Dc2HnU9qJ0Pb5rJcl2nrlExi3
LVFG7oxiwNHv958ef/kPz7AWzqBaP5hKh6jwnhMrI2E0LocnFZLcOtKI4/FViN51MpZsZh3ZiKIp
1nqeKdvc7AE2jAglxnZwUbl3vb+xfa993Hc+iDqInwO9x+kOBJCHj6OgPxZkHpbChqrgwHDmlFUO
CszKzVa9X+ScmDmFmr3kiOGCVzb4U50Rcw3FVrN4IwfZ/sjRpC7ngPj5wck9FSzp9GAaJqtMh1s0
yPVznHrBllFrvrCo61EJNTUwY0htOkzVZ9/Xg92gxLeM+5vwVR4SHfmjDqU1rhv6z+zkL9Av8ah2
Lu2gkREMZi07Zq7IfOAP+t/l0LnuTSr2H6/BOegHRX9iAtyuU4O8jvly/oLwmxdXaPoOMryPli6E
puLiTatDqZybkYFamHHEsWazJeVhuFWAVaUSKis8yvZV+K5Ylpohro/9Lzeluvvfv1SVEJjW5fjE
ycLSzgOLDrFE01O9faOgWqdjbJzU1AreosL7drvA2D9O7I0Eju7iGgnaUgOcoryqECyuvm8Vq9z1
F3Vgt69N3aKvscptq0jaAtgiexoS48KgC7pUepuTGamGiAazgGFIWXwhdC0WrqrSe4vjurwWf2rz
O+z76rOJOm0X19w83ehRj3PCX2MyOXcQMl4cMzTpIcVlsjGrdDzjFNDXaqMHa9ECPQZASNtiWvDD
Nh5WQyxonDnJLoKx/677TAeImHGPmdlChSkkVKNq1SpVfrC5yzEZ/PNUenTEKtX5gGxOPF/gtdqR
vF7rECBhYaUWgnyseTUj2SKklel660Cx6q1EZ7OYNU2z4lIohrya5c8qzrQ35jXjXjbs6MNRBIq4
WRouLdRz8RrmMoWuVpD9MFF5xlUOPTBWO+bWKem97y5ARWHSmtem89HsM0sy1EddEpF8Z8u2WZBd
TWhdaKFDLevwGUNJvEDE5J3s+SjOQV47Zijw7dLzj7pQCa4J+kM62a8AUeusiZBwEoTBDyvZP6ay
xvn03XfZJe7RhG22rFSW8vkytRs6FQkRDKsxBVKdkEBCMgHjEwRVzipOrfwQaMnvWTVv/k+abaE7
w1GNUuTRunbSHGpP08OqOB3mhDSSJ5sr4UFQk4h4HbtDYy9af18KRkjzZVQ7w93Txm5XQt6DHJ99
VJr6JxogwT8+HvStqM4JsYK/lDIl1dyLXdvPjEkcn4hFWMAjB3Utqq1DXdIQ61zl7EdkZAAbkz9I
SmbDJT9HCXt3M3uSilRgTc5CwMuTRak3+3oX6SaNizEon2XRfXlD7b5rKCvJEiWcY3pIpgcZkUlY
A1xEGRnfPD/4XYVAQAM2UD7FJBxZZSk/nAg7gBrpCAr4V3jFvgr9HMZFdK40iGizpL7Lk/gHVQPt
Fp+Ni7LZ3HtOb21UzXVfA9m8hiOtYyP00RDYQXWNq34PU4XRSpYlbyi3lqaO3rjB3rIboYxuS0A5
Lz5CTBYD+1Q3GdmKmheegyS8V2la7mtZrxHLaWeYYto51S31PF/GROUs+rT6iZgxv+ak1gJFgGNu
GbSt58v5C4q4PxyjAJ92srf9pRHI7BcMK6Fl+tc4DL9rhPGz3rkuojeX0ukpzobqwgHNWDAgBYo0
ixjR21brStgG3pKi3kGgIB5M2io2Y2Hwk8txXSW9gfAB2aoC3tDON5zimEvW+OhzB9X7WOgHbtRH
/cSpADz2lAfhK0lxQZ9lbn2ShoCOFd0+6KdciiDoz0VbNtsiUPsz56pmGyqDs0m04dfIXUa6Bzkh
SaPXPwsvvGrcUa8gDzUmGjrtUZJDKqz3L2GpZKsM0sXuYc3N7GzV5iqX0+Fs/qrViHEHa0HZtA7E
cqtLu+lkjzPf8rU3Iq6+QWOqF82v9TdGZSszA5VVF0O7qxOaSpPz7OhOFQ6qNegAIjnMV/PrzpAY
FT5E/gkGyv9+6qLfCFbzv2rUn4FN+LotGxdQGXpZL3WgX00PzvRQAIO1QYnyNFKBCv7f7z9/j8oT
v5W+x/U9GSGQDheXEureaijAnA2TNaSCnghT5K96VE5QOtu1r5mTuDcNi/E8uG9GpgJKE6zdyKnv
/vRgZQOZEdT7MDurpziMacKL8MsvLNDprbEmSAUc2WSmC7Ly78N8ydGxXzaFDl3Q8Y1LrYPdylRl
jxQczmtTKkdEv8Ha0qpuy+5svCYFG4mZFWtH8bIzx7LiEpuEGmKlzNb5WEFRi1trTecrWAemIX8k
jr3n3pGvVlbu6jxtVwWbMO1+EHDwuu1vt0G44zTNu4XJMcigPg2mCwx28lpZavaaqJV3pLd9Z7AY
nmanFnfBlikdn31Nk5c6DsYLMZfyQoAzU4vKu03/y1P7ZifGQF60r7y1mngzI0+5uhiQznWQ/fQR
TzHetr9NM/5TJ0n4mqAa2DSVrQHD3HiOM7w63Q22Zfme47a/QOp84a1dqyhZf5eCcmHyXI2ufrWt
RN34pRLsIbC3SyxJArN/771YbdpDakxQTEzSUEPz0p3UBpiNxBGUU0UcViUFU0DPNSkzXAnTYLPX
yw8T6sm2mWxSqYCYS3Klu55NKCOunaPsGWowkMtejGwYFkEusZ9njO+jwcp+NT0FBIbE10axfpVh
/R6mCUWRJ00KyT6gA5VVzwFS9yc2BPS8Va9uXdeNfuAJmd0488vuaODE8bB++lb3aiTBRz/0ypXW
svn6cGFp9Jn2jLfMvVtET2TjyaunbLHdo7SO2alTX9wwLpgHeo64UAK8gPRI/SdopcUbcuSOvdak
pory8JPbwgc/7RSs5423sAumGnU/JPiBypxuaiJ+hrLfuX2lvqlA7HY6x49lUJZ/AktRr7jjmQVP
z7D3B5vRV9UrxTavlSpVeILoHscqK2sVJD+F4kHMSJ1vBjNo3rxKp0edNDvIiGeN7O+rEQ/oY5yO
QkACtvRaDpgibQ9Jyzdzs0BhzlwFO8tSWPEa3N41KzJ58+HW1PGOtZYWb5MaZYIV6uLaaKu2M+NT
k6ZkjBflTz6rEDK0sKPVkG5iAkfghoZvSZagFh3G7sjyHL7pDp3uyADrMH8VFs5XX1g5MeAcS6aT
OsM49RQMGthWldle4lEfAXdvtgnfmq5CpK1nvaEinxjxEXs6ZhAm7CLbo3yfTFc5SOItfPlu6/YJ
b3Le+GtZyngrXavd5bitXge6dRol3xcmCOAvucyuqirPA3LMDVq/cV8U0JuDkkMbsWObXCKX10ez
BPs6mOuBrfDZ90I46JbyESdheXGnz0M6fR6U6fMQTgZR4BCLAU8bMc1UghNERU8c5dYMp1xGTUwN
JwbAPfw3tpft/jndzUc8AO7Hbia7iASBXxUPLpDpIMqXegvRn8DD+Bh1nfmk+xO9rkheHJc00yIi
gQ8OELV2mhc67lGr2FVD87MWXv3ieW26M1nTtlT5u5Dp2LX1Ms5DWl7+DvmTxSQFKwkROJkfbE0y
sTdDQVCOrcTpd0Z0XTbhwqEPC3RXK8/zstOI9fKSgC5YWl6Svf/dsFX3jPRRudoyp7ivKur9KLGf
Ac/7z4GnvZDCapzbQOnORUGsg+uemjAc3pW8zk62jc278mv1TUu1VQO/fAbxCD/rVzasWUmo5rMM
m6dWWO6LE3enKHPSNx+Mp5UK7Sms2rs12frSbGjIypPrihDkl46cNNfrimNHfYt6tkYlWzSKD2pM
T4+BiTxdsWLrrNkhYbOJ2jyVE8NDVbxdUQNGZ6ZT0Sqiz4Xdp7Eiuc5JFtjMl4CQMf50xMZ+kSM6
nD09CYB7GTZqyYJcAyw4fFZHb23oenUeqqZdsbYeu1nXz9+kJ1m3xbOT0wkj4QTxw0RN6JLkl4NF
x4oBLMTS4M7ESbNQES27I7PgGdiRpcY3wd0dzbNRPZVa0+3HqH4Z2ktcorNbBNaFJq7YB4NaHbgI
51fH9hIkpf1KQ4CglBKYYuCZ4RnATvk2svwqKeuGXbbROimBLBpSWO+aZ0yHVhcIM3ERIDHGU9WB
32z1RFulZuJtclQPFtPDDuLVqBvviO2JC84dZRPbNaPxDheD1iOXjfXoG/kT4sbkHKBdfZofuAtI
FzDNYuO3snvyLujXfPwh9nreEjq7zO+iVqFkwYWNTHZyMtQAgZcO372vxK8aKNRG1Haz0zVnQEPf
7QWO459qBFm2M1R7y8mQKRtnpfmBGSLMXNna6/mSzIzDIHABt0Yv15IS7HkY9OCWpfqmtZz2WbP+
GjOEylTdxy11KdS4vjBiSHOjP481aktZAa1GRjKcIzuzDs1MgIItmJxxklYLhRP6vvKs+Cno8/Tw
+LHQr5jc4gVuWrcmBnSyT5R8LFduXXYwkCfTHRVbQmtzurMzmSUngdVO7VFnkcVXcDTtGbO1yfnx
1FSS5JxqSb/xe5bbKmJ8HkSZ/vALsdS2q1LCvNrfNfp60PdH0pAMvVbWje/Vd9US7Tk3wLFM8K75
wYs1ZW3xwy//ea3BbnxOyxAWNS1UmusMATpwIisrGsyVnsl6Y7GvrljQGw42cQV7U6/hANdfZWOE
p5mU1pkgk5k6AI6bRnugyfsVTpdqW7hIb6ZqyYgNFBNRXK0MI8xPhJHGtB2p9Aejxmluhn+Yg/ic
KsA8s5T5L6ZQdMj5EqTc7I8adRe9J6Dv1XxJ9GuygxkGPyX0643R9t26dFoYZGD/DyhFWNdll9/L
HiZrEeuQ9Oug+6Kqhqys2x+Yp8SmmcZgpMqzGU7FbT+Zw/95EHp3y8i1P41C/QUT0/+txr/6aHgS
7FCHtk5WJYvyMQInLYGDkP5iEu+mYY3ajINkfx4KOMUq/AcRtau0Sa1nF/n6cyNwgKUIVvco6DiQ
KSriDhv9Ds3U+QHazl0VOmqdVL4mgh/50d60EzO6zYfM1vqwUie9NVbdXHtGwex+wdGdD/x2T3TG
fO08npbwgRIIRefALcg/kOqlLbR2kUjhHaIW4nXUErO3HAIAJDhZ6C4qk3S+ElutqO2DEFR9c4lb
SRWdF7G8J4Zdz2EtPW7sU1vgqw5R93bIos0/jB9QxuVteBraKjoltf/l5jUVaSvkunY0kpB2wNP0
35XnPjuKOr42Zrkt1Pb3/Ocjn0F9ctFK2lPHdfpc372SVZYwsSFG11Uq9tHxRPOlYV9ciCBO3+Fp
EJEhneTQA5WD3cvoZZo6EPRj3fRMP3ZCpzhAB7fEY+CSuNkQERK5W8Yo1FWQbY9z7xeQG4MYhd82
RXd/EvmUGJME4eeIeWyZVYZ59OHnPDce9aUdiLsK0/mUdcG7xu/xxnGdoS7+tPlKHZfDUGRvqa+2
EBZggLjpr9D14m8/BZclE+U9IvZmbSIaQOlqVRcMsrYtopcZZNVX5lfkDBKjKzqnpCit41jB7HC1
xr/kvtutTWl1T3laWhhYx+4tVuloNjmpXAEZaGtUetXRIQh3PgfO+1ltvVaN1r9qqvpLIemWU0Nk
vJrduXTvgP7kN7P0gaW90p9RdNOJr/p8K4iurJvYO5lpwxzM8SYSHtIvcu16lMLTi/OXA/i6JyjL
7cIk5HTzD+hqflag0HHcFhBFRRzUN5LOTCmVQ6+zYVNRTI/YqOi5TK/afehuRtG+JbpfnXNTxbo0
sKnYtUDsMl3OX5CqXg0A8avqLCrLOxQuqbPTV//5J0nPMLcelNd+inmRwFf2So5INEcFdZtfc42h
PfNn3JbTS7ZK4G+sBgRqlmN76iex/fwsaz6Z/jQw6zwGBYXrtieRYg9UZIk8B5EI0i00mQHD+NcU
ytpehLThy0H5Zr6Cei8qHbhHhP7klh0eFU/PTv88YIIkl7l0vueGY5CpEywJelvVH2Vh6MfesY2l
Je02eddDo732HBtWjQs3bF5NrEIkJ4hMfyp1aPediMSSMBT/Eobx92w5y0Vs7KME5Bk4CXAsVltv
532oba3k1Kc6Otv2jDUqXdtGGz7TI9vngOBOM3CFlOcBiyA5UDNxkXAbVbw34eDuSPlqzGzKuImr
z0Ehc27IR36Jd9aUQ+Cg/pfUK88RGO1dL+mtD2r7MyDRd5cUvr532m7fW7qzrKkcDiKB2RF6jChU
2ZD4JZr60w3Sd4729mq0y2QbK2N5d1t7Nbs+cYziq+ohejlDfO41r/6J9oV7odKCc8zee7MU3vO0
N/y9AU10PYtfRqqfhWEzwfjb+6WGX7cGcz60W0QrCxKnS78Cpe5hpGv9Hp4dsWZxafRXTSKd9xxs
7fPeOTfA9d7FbWMUv5ROIdDedo8tyJYFHVTryHT5KxWVZGIysSrgiWIWMaurFv30o3q4ycTzltg0
D+rUNq2lX64xeTE2bBkKEHFTfCkFv2LVF7/pbv9pw7Z6ZW2MN5WFVZD2P4B5c10FpPzoqNEfJv7R
psmLGoDTz7SPyiZkHhz+KuV18Or9gzMn1EJl+hnR3+ov/dTJmLemHkFWawjnM7DydtXh/jjVCsWH
Js1haRXR6zD07fYx7G7TLjoWxqHNavutkRHSRdgOAGL1Y0j1tUdRygyc7tiRlY3uegb4Sugw86b/
NwJr64PMaGAT1GU9z6/F1i/2yWGpWll4EehSlr3s4MUQIpqglV3XfNtNEFvWy9Rt3iP9kYj8uIyk
n5ytmDOfITayQfSAj7REeDvpFul4mk89CczX6asu8GdykjmjMHvXngun23mNF314GOj28YC6jRGE
foiwn64szfpMbCd59fo+25K8Vu4ZTtp3QKDjIvcD/80OzJ1ipsTVdL1LsLJLWD0hE9e+U6x13xrv
ymj6R296mJ91rhEjeiYzgyHeG9KN8S6Ih7lVlkHMEOTWTyUP83WeWiefxtE513zQTnjhPz0cy8se
qsOx6bzoVcWUjw9XO8wyh4fnWnV0uWNbMzi6xfLWhcqNaY/yptfyc8gS/7X2Y8YRQbvQbVx2xMt2
y7TM/xZ6EYlHy38O1HPPUcmjYYsf5lW4cuKDCqXf5/Zwl9HFrVUiBmhbb8APcqCYhn/zs86ufrQu
g6u5XTc6WnCx1eNgK5eZ8sVkZRGP4UjiaWSdymTY4+2oV+1E/Q1J1wodLb83mqrtm2n2TH8YlNeY
v7Y2rhdkAj/6Cppu7WvjVuqxc46dBiKNNtZ0HHKx0QcV56MZkzsNfbKYqB63VqtHbgLWy0CpYIq7
wVidolw9upWPptKCcLOrY491uayTU97woS4bfWd3mX8QFOIVjibsVnyNbJvkVFaCFKWaQKcu90dW
BBWFFKKWgysAHhKmE25TBSUjG+eLq/ng/uauf+Qa49J5zMqcBpC9kwVrxe0+4lBjRXS/FJk+4TWC
qmZYewizOEkFmMdMD34bERE6yCOGhVVKeVGrBjlCnJRkpg+BuTcqiMISkV+nZOHBy5ODBviSLE1F
I15TDf9Wp4479tvHR+WBKoTySMz3VO7IlKQpYyT2t4nJgDKZDTEm1blDWwbn+FU2swwwwL76NF0Z
sBtvj9+rpX9xtwP1LgZoiRZJGY86iSb8sJ3r2t4OYOPqAO7DaSpv0Nc7+UbtrMyB5HWfiK0VA/no
hG3a4tDF3MQvX5RC5u+JJwQihyhjeyiNdTgGyt5v45e052NtiZ7QDM04zkN1N6ANE8Bc2Jdl8pKn
9Q8ZuOZVS2NaIKVa3BTGhZSOQhDYbGdHu7QRtdfGXcn18EPYCqU91cKYMlScfASzDMuvvWhZNg2m
l7D6KnXapyaV4Avzo+dUC4u9x5lqa2Q+qiiao9uZ7aSm0KyhX9HZ2ZXTQL8cR/XKz7HCedd+9FH/
9Pjy6Nt8UlxsYKWjLAg2EXslHs/zWalxlDfk+v42RPBsBvneFiTRYLBCqbMPPD8lBg30ZzDZBKGq
VRBjxLhWnMZ764fupYLJ6zY6gnlN3Ar1ZE4CHqOYF9JRWT+IWsgSvEc9bvdWuK14J1YjTttVnKjB
joChtzSMlAvtHmupFKO/VqDvR33HmKmPp/kBUv5OR4blIna60Md4U1OR3UpXubl5Lw80dRCL9GX1
qYNjI5qRh7BonfWDM4kRU9IWe4ge0GRBJ+HsswgnfaisLI3cLPiAPSkdC5/ZJKARQrMB1hTa2VS2
7ADFhbzCvUUDcP9gDyeL2gqKreK3Jk4z9TBPHyy1q++MV4nk41aexhpdRgRzabpySyhatY6aqlrV
mEGwf6AIMqKQiFUfrC0D9UcrpkJCtA9r59Ig/vnwHUmWaditHjdRR153bIb4D0vjPSzoyJaKa28S
S5fPcPC2RI7Cvk1xEM2jCBVDQVQEIUYHmpdKZr33ShZ/hylKlA6atFMyJ5x5fz5y003DZx7VdyOO
uLbFUViltQoqThGWsJvT/BCq6g+dkQhHcqgNLK5Js48MpHcEdsIp6yEQdwzxZQbLe5ZPqrFNlE1c
s/RpFChVqxaEZJUbpm8pd1tmXj1PvbF32vf51vKFyc6Y91fhrxxLDZ+c1p8qs+kD+dtt4/47yMX0
zZT+jo18xEYB4efxGQtUJV5kBhYBdk+DnBZaEoGepTuRoviuWK4XDULk42iUxi6qPbHuhxFVLzXZ
HgKWuCsh6pX5Uisx0M2Y4TAItVPUQPGAfbUQdW+/oQ3Y04ynC1zJ1cw4ENQha4Xx4J3+lY7nmvem
rPmdErLseWtE7V0dLWOIPqsSU7t7aivP+1+X/AGU7fy9+qxIaRJx1u1T+FJFZ8fHsa7+zJ/QAukV
U42e1lgew8usgx7qqQubobhXtctMvzcafx9LdZ1OWp2ZqEHPq91l0RMbAHht1mEm1gaNPhcHqqvD
FfWG0LsppfhFU2bbB+haHC+csrzbL9324VdMp6Y+YP9KUydfAdsuTnGXBk8MVzdKZXw3Fh6W2DT+
W7iWJOapjRho5jVBxWo6kKkXwaE4RmS5FPSC4U+YGUHDWBzjRdelL2VOQxY6kbUf7LzbZL7WvncD
+XVQ2V9CkafPgBWWSY76gZQTmh+TdCpO2uD4uDOySffd9nAXDBcEbzjt1H8PqAX9hipVjL3Rg+DX
JjpbrZGHGZRDTK8+fe79JvxSgkn/3RmTacntDpFhYYwe9Ten5nCWex4wescYlrOI4Z+HWc4wX+a9
+apMtDEtqNQjU7LJpusGL62Q0TaqOnZ8k0jFUGebdWIQBDNPYdSLhRBAr2awAhY0b127rBhgoWFd
pbl+kTWm6h4NYkOHYRe3RbTpdNjb05LkhZm1zKM4XIeQkfBB1ORqMqhz0H2SnAcra6Q0mIbKrBXH
MvGLrSjT7DOpXmq/KDZFMaQMW6JnzSmU3waIA0GlTXSsibACoRW9/KlJpfgGeWIDHVXedpwWShe4
2FAN7ppJhhDCw3NLjW2jxJ8fECu5A5pOjnlqKq9d593jxtTQTuQFBX7o4YMRQXUcndzcUkZcQTcj
+yah1Mdoi2/GCkn4Iw3UfKn8z1J06u/AVr4H/ugXBekwJ1dRLXMSHV7nZ6RZ1HQzEFzvLb3qF8E0
QmnJQEe7L+9pZnfPTsMSYaXJjY+qgiCSIW0w2B916em7Zho7h3p2R+Qg9w8dWYXKgjs+OALusBZF
pcsfY4LEVB2IYNaq1rm0NlFWNpFlwnXYD0J1D2FDWSVF/BlCZyuXvlt9uE7tnhxMTrUt8efaZbGO
OY9s5qaT6YzOrlcJn7QDbkjTovGCgL28wSlFb03d4OCmh1BGcFY+qbQItCPqN27Ws2ZLKXh9fhYY
TrrpGZ4ug2r80dntcK7clCRX4tuWWhwyEu3qZ79EbyYFyCK6Ic4BErW+JWyQcFxipXeKX2jkOMXa
PdGBiLDYGX6jbwUm16Vgt9hHJEsho2GLjAbnZ1vb9ZppiP2UeebZGYtfKnyzawyeGMEv0Xw5UfLr
hIDFXdOaz80YK8c07DIc3nxDNfWKD/wTvwqTcTdczWWYOOFThE1qy4D+qKMq3EHyrajwSNBKiaEK
+vS7Hi3j0tnmTzUm+HCgjEUECBpO4VwM0yTJfiWdu8N3k3z4fovkZqgLkhnKciEsK2D6Q2Ogscaf
rUqIT+bGcpUMA+HRVWgu9ASTzrz4Shd4cB7XNwhC587s9NdUSeKVMBRnz/A8A2qZmcsB0ASov7Zk
FI4AZDUanrWz21o+04HeJAmqKh3O0am30uYWlRjLQJDZa5QpxqsSET2ShR+YfQij6MvLXNuzwFNE
9c9K/ruf1ESZNv1oTkaftnVoKZMXSbQmsW4ieUlTlRtzstA8lj671V/nlniVxpCTfRQVc0ucwI0l
rv2tplbtvo0a982eIjEnFYIdILFE3KbsldYA0527TIBV82YHLumBIOCOnJ/CF5M3AgbfTQ305D1L
o7cyi4fPsalJOE3i8dl0U7HuZLTxu/bgdJa5RIT+w0KZQhO6CS+smOGl9bWGAtYutrlKSCUy/vai
+Fn3EiYIHMDafAxkZx1UNruV6o0X9omnigBVvM6lcc8CF3Ww43Tb1rCi5xRyAJXDWQfmupQeWNAg
Vz5nWf2jTyBLwrpZbpEGt1m2ceVwoaGYbVCAE33RutgJYgHidhyq5eA1zs02h3CZSug1xDa2ywz1
/5mMEfOe1uP3/Lco/uf1nlEdljjirHijEBVMzGP0iMco7qv3TutPhu3/NJvcvKS+a1xUHV+RquE/
zsjDZM36L+bObDlyI9uyv1Km50ZdAA7AgbZb9RDzSAaDUzJfYFQmhXme8fW9gMhqKVm3pb791JIZ
DAgySUaEB9z9nL3XbqnwMTpWrDrRtUIrbSnvoldxx1dBrzBAo/slJKllGSa4pAwiKtd94HB38PVX
xddo4QSl5Z8gatj98MUEK962Wbdr6zrc5rru3iUIze4aKkFhntwVfUCinlExaU2ThUgolaLLhn8b
6Pq+b/V3PyYPSy/4eKIMTL842mrsKu1VM2vjJBGGQ0Ku0xfPGTHwUr7CuZNmVw358iIiv+rQZqDK
RJ5WpJclD6FblZehKoqTbJKKSEbyQJUittfkHpsHwcabRGPXfAFRABNOGsSCOxX6Bst61Qq7PFEs
qU69TrQ73XliT5yP2bkiJvtKAmRtwfBxjxhXXUx+W9IE4nVmiuFCaO8LGtj8QY1hp+u6880ko2jn
eugO5zrI72WRlizQXFVOo5lTn+zFNtYKjXokBSPy4tp77MpTHyNGqS69/NXBxRhS6IJaLZ7Ztcod
vmB2a/B6lkmWjLu5JO+FiG7D9iXz2A4E02oxzkpjP7g9WfOZ1W+yseU2WoCS1n2rWerE2mHcjC+K
L/03gERGF4EJVqofJ1G6VrXIewmVurn3cQHiCWzY/SF6I4dloVFAegiH+o3IM6ogDpJNzw3t021V
jtrVfUhTmS2CwiBkVzVJiKaNsen9LH6sWKU6grDEKQaKwI/8VI4jK9XpUgN8uBvpbq/kHsxRkWYv
xkS17F0dQSQZJM125J76RB+f5mdiZB9CuQ5M9subH+d2LzIC7nOhcNVTGyfJKh9D9Um42ZOMaDUg
LfkqbVKa6emr2BkQTbRR/ji/NEjg1gjy9tw7q4eWmhzYxfiF7p14HsVk1W4bBpwSTDqautlys0Lz
3Af+U8W7s5aKZW+CPsXfO2bKKSC/yXDQ3cyWCbYk7i4asQNHIkBbHJJqCzLUfFRqcx9XbX9PtoL5
aFlS0n9WEUlXQFVqzAuXLDXQ2FAdVunnEzccDBeW9XJVt6aDVYnk0YT5biulTaffws9fds3wcGud
kaYcr7ys7M+QTdslqodyy9rD2rDuHtazyQJczI/Lph6b5/Eyw+S1GOVcONJ/8AOHopOXRpOzHK9Q
gg4CDxt1DeKqTrZlJMe56OHlHvtIvrBMZl0v0qZiaQcBi9Gp0ovYSiwCjHbHUGCIJ4wG8gGo04py
4F1nTIkQqt7xvF0yQ1xdosaJaYBVnlSXkRF+FbZ/NttBfGfSPRugtwmkFafZK+kW5J6Uo30nSjyH
aToATYBaN0ia9xBN7atCeixyF+6OjbdPbrtqD+WRLSyTX5gdjM4PH1T8Nwjs1XadJiQwKjSfXm5n
IfKl+fau6WVEM5s4WUx61jViwb+at9vz3xF3HlRdbz0SAYLqRetMsh6Tcl97xVOWqesOrSpAcGtc
cbcLvudji8u4aLuDJJmHoqfDDaPNvuiZY6+TmsbuXKVmBbm6vT6NbQDcnmYeLfSQDTGbHHrN3ZRa
Ub2MCEH3dtlXLMNNfRl0QNFCvVhbpud+lIV+zVX55OVD8WQ48XeQ3NE7lqjvXV8AJdC6N8VKDsxu
MFQHknJoNdKT7/1w6ctwBXkhfmiFTxF7cDDp1L26TTPLhP4E7H7i67mkB963qAFx28Kn0JizNoqd
/NZNYFrHL42dUzmwe8LkQlAkQn522LeqmeqlDYM9MKBWuO2rx24ceeT1Zni1m0su7HjhW2P8wnaa
Vy5Ny/sGIOFODyfGCjg3hYX3Y+G45cEjm2hRTBK++TGv/ZAZPOjKlC9qERsbOn0vHpYzHHmFeHV0
AqhUXQlPpFAy/IooQQYawC4JkO2BiKcpBLV02N3uLRCGw3OLGudqs//e4t4nCNbuETTQ4ey6NzJA
WdgNo74ivYGVNeiDHO1LordUarVIf+wl1fsoJkMtqinCBwDCNqaDx0DF1vLAzgbh4vRaghq7t9Gq
HNu8ItE76/SvbSgXTRNnW3bDKO0ngYa04Mf0rmh3BMMyTWAnE5knrkOSqUvhttHeKx/x0Ytn14NX
FNGjXmFBktvSC9nVB0N0Mmyeq5bK5sEoO3pIRn4e45QA7bzDvaTZ8XC4nbo0i0lvR6KNxscog/I7
ajTwRUW6rYGt4jmnVzvdM1V9aLCN3MkmV+8KWvnbLk6B187Fmk4i6pchwssMnfDNGWQSE1ZawiB+
lkMZt8PXDn6NKnYOlZj9JwF+pKvp+qZzHP3hLlEiZPOOPqx/7yXVdDwAqdPJmSxPSdOTZMQiFbE/
jbumuiYiZOeU280idmxqTPNfBvp14U4SpNltU/ljCrJEbVf2XLyOVcg9wIx3nR/LhVf24mQYsbeL
6GXezuaNEG6XihVxXj34tq8ddRaXtqM3i5uzxUmRaPn+MJUt8wMzUvvoquCpPA+KVqglqC2KllKu
Ba1r9F3vNXDHZMGOyfzVRcjnMJs+t3n3BZxehULHk+vf7zutq1erope/kicdr1qzMa8ii+OlHWXM
dYa4C0JVXaoWHaRMYFrQkAlVuDBAvI75VSQCMJ42oSncQSEQzxHfCSqrD4kX1aswqYJtLEo0PEZU
neLBg4aQgxMNdM1d8sOVuwprMGtrdvkUF45KZiUf00lamVjGovrInJTOj/z8JQVC3fw98zdT/qLt
ixKNzF5ekDG1Lp4fU9GkK75GxklStIrlXWRKf8LbgjSLItQbQwrbLxC2e8cO5T01sZyehlTeSBJg
Mfa7AX4+k5MpPpRrO7u3FSj4IWXGe3OC1aLUr04Cau4zakCfqJLWP+OVco91mn112S8f50MY6C7t
hXpL1Iqxb/0c8xZ52HucMNQia1buJZKF50iCkKot7vWK78Tn+RLk0Re3h6e5Li2WbwT6pG9G6KLP
Qj45qIq7jyfZCA5NctVDwG5G14lTriP2CEuj28YNKBxnUvxXSfsSN4lzLbugXCUqoeOybV7DMe8P
kWaHlEtU9QqpDzY/RXO9X1tTYgwV2PjAgIxgtpX+o2Kiv6BQu27q0DrO1WQpIcw3eMYZj0ARLSRL
iUwEAzhfksVDM15vjYR6tPt1EC1pA2iWxbKguLFty/w3B4fc10HpsGyTgnSzmTaW5tHspaCGWo0A
+j4o3tBd/ebG/C1d3F3VEgaz32HywIYZLzPsY0WQPPfThdLy8PwNXmeGt7Pfv1XNm/5eVGm/wm5V
vGImXoVjN4DW0q11XPYxzKC4pHzXrTyNOi5OgQ4CC5kimqCzGlhwP5KUAAhyMz5dN0a+fqwSXX9u
onulcZqVFLW4lHKAWeCP37JB5X6RK+pFRll1UCAybYA7QfSjMbzr1S5eNNUUd1E22hKjRuA2+TlW
/XHK7vHWWcMiFxhp+KoWkqzrqh3OQZGEr35ATpOgFWTrdYE2NjsU5BO/5gR9ADwDIDN/l1ukvzau
nW7zDlKT4RCfok0TyHyoXe8pZ+Qcvaj98VAu6mvt09KPnZFdpm94DzgxotP8/ZGkPXDzhtU+w5Hs
hOaR3CEgNPVKd3XyCdKou7Mss0Wo07Z3iU1XknVPtDKmx1gQfu3KGJRJSSJoirWX/jhlu4iiDy1O
dIddUXbL1sJ1BAmpfcwqNDy6WfFR6cvNLP2YD/XE+bcFjsEwiYZN2rzfOo4dkbGLIa/t75CoDCrJ
H0WIzouXqnsq0OAuOlUPdkqPvsSZDkonAKWbHuUYnFNRypIhH7T7IBFyr1OTPMQeWo6uaeXXaKx2
AjTKS6n3PQXdVlsnuLEPauFiugmaSSMnQ4nuz7KOhFhRNao7ZzlfYt2rSqZ+HYySU26yMB6PfUxR
EPVxRhPDqt6UvBl5G8IVa+CHzA67ixOmdLkDKjEgqEgt405U6immzMK7mfIrQ/fXoe/1J6PWu9N8
5s+XFlOD3iYPVM/Nq2YpXw0v3tbOtSpUwSaGQyvy8WgV5LAn7bIQGXubOekGx/RDhN91W/peh/Qr
096G9qKPlv01NEc6L9ZDDdDoLOnuY6DB+LPoysjfzA8qfulvBwVRb5QXJK4hOi/KcFyoTpxudBH3
YD6q7JAYA5bk2GG3b5yDvNVW6Pfp6hik24N2xynW9bSKqoWOCOwtUmy5y8jXWwa5FW3duDHGdYuV
vzC4ZdZJYl0zgss2flmIQ+W6w9nSS9yCoRhfoIu964aifFQG75Gk8As5/ZtOFXTIUqzFOO5ZCgGc
6BLnvm8stKfl1Mz2HNgfvdzX2HUX2sQs76VGRO4UhBrWJt1WOilDmbNbps1/pwiLeaUN3DtdklEj
urA6DBLIJqWiYWm1dXwIKglZvYvXEYWKR2FU6dbLAW6zW/tVCyL8CA0FtjoZxGHMjepyqwzlurVo
p2TNBJIO9rcpm3O6VDqEtzLOxLb2SILT9bY44m7m1QMtu8NCqu4AlKqbilDzVRxQq3YtI72AYg3g
3kBzMqK2fA9Sc292+P0aOljbjEiP7dB5/R5tlnVRhypYtppVfCcOxCxTlGVO7JxgP8E17AMy3vPS
3qrpYB61+joZ5N/LQXVXI5qBIznO5Mzp476SSLPUiPZcGV6CJu+YUPv6Ufe8e5GK/o1ZaihtdM3T
phlhYTl5CfHS2x5pokLniU9ntTS+JS34+tE6TUbAF7j0R7/xbfI1dPOZEpWX4VjCSVZSk3P1Zdwl
lBSaNt14mhWcI00f9jpcDnikw7DVmjZbzK1o9FHiROgKzdfpTfbYS3a9l90TCJ8F/nUOTqJPxurb
bVeKGRSYDlrvaT6oCGZxXj7OFxInHB4ezdh4xdRdTODHyazVyJzXh8UtPZbSNy0FVKTrP7ptdfZr
DZvqRRmKN6sMxGuZa9lOoa/NTMyloAi/jExHPZITfIL1L1HWIp1lboQNVOw9ZaAsY/w6T8pz0Gyh
Dim5q0NzExg27WQpxK68sCZP7GyFHYaCPEtuAapjpwewri9R4Rj3fTsWu1bWpAJ60l3O3XslkuZR
hihS5pdMt6LgaFT+yjF6shVGb3KpF6dyuJ+jpfDviHPWF8f5io0RgNYZx3Rb10pRGsds+lcDuWYY
+qJsMxvXrRbXXWcZb4mif527kv6kHY0VzBdQWzFK5sLYNmlDNXaalWNshVacPJaQy6pRzd8CMMwb
N3HumsFwTkMbhrvBtqt9qinFqtBbWtVUkYoi915bSwXNZIAplKliX4krWs+Op0B4m6at83MVBxdl
7OUuVFRQVW5Vr4w55tHXLCYBK/vtdgnjZWq4EwmRksAD6BF5ayOQZfqNub0taTKtfZwL3XAS7WXo
VO2t0E1IE09kDKiyU9XpBLl/dIK2QM0fcnwy7It5kpQJywsy8BCF10mBCkb9djq1qf+e3OlAZ93e
irh6aR2XzoUMcQ47hgdljcDASuvYd6bRfa1X7DXi0jtSZsOPJUZlBZ1hGduGsu+nbUYSGzrkj0RQ
TaKmbYNcvidqqNgNtdJsK5lBwo3SS0Ck+CKXg7HDOPRs2VNjWql9UgBg62oIkUvMaGlAe3Zo4txY
iBqiBOqAqUPdjC7h4LSY6Xollf16E4MNgR+v/aK3Fl7n7ecegFajKsS5hYBIGzNtfUvJ6YzztAVQ
MjX/FtjK1bNq911zX9jInJH1hN9NvX7HHxw+xzLwtjSWgtVtSnNGIOJtxTKrYqP6jQ/Vxcel+cLP
PdRjly3bQpbP8dDBaVBL68PAMSnx0430N1cpcyEernooj/OhhTZ/O5Ou/kiJcdxm7BPMsw2M+uRk
JoVzJ3DWmFNwgORd+9IwQHbzdteMcoPAWPCuvCy/4TnQLkbWhHi/bHkcLPEa6p55MnSQA8aokz88
dj+A+0QP/JZKlqC3lwWVA+V8jWzJ+YDQx91iFuwWSe/+eGz+wiBjTLMIM5aN333lzoN+XRbpMUp7
727e7GYSBatmYrIlp2juHfV6ZD4EMYbjSRxexN1L5WsGOmqHsqJjieN8pjbm0wCHpVyT/2Afo4zE
Jny12qse+x81CMkPdq9LHCWr1Bx73ItYk0ITRSPK/Q6g65TX4gZmtJx/p2hARlYxGCB++7ppaZ+k
aSDRFkAtvpV2moFkEj9OvmaTK5a9APaatNKPRdLDtvATQCNjcsRfZGaL+ZQ7GZ0v9QDPVpxbWDHU
YqrTLA8r7HRgX2T062Si7TkyskAo+sPEzJWYu6p+3bOVMWDCdVCdp0Ol+8cKL/+RBqOvW9u6TjfY
gKgPNkLhnYrrCB0YaSZy0wGVvJN+Ux/gUFNXL9q7YXrInyjmHnfNVT0KsupKQCJKeSqCdjhV06Ft
4ulgEuqaqda6N4eS2Y4GQ2qY74amZItMZbb1AviNKnE5x6wamXQUPlRzflmgpk/QY/uLnhjtkRYc
vd6poBNEjbtUS7RZEeWMR5g5i2C6i2AI807IJN49oj4289XvjytaT+aBJhdIdHDD5fa03RoEIN08
stH70nRQqJt/64lKi/JSfms58UMewVFuMpUlUu0vtZ4kV0V6D7MwqHTbaksIab1Bm5AQAFJ+UZEe
UTb+1gMqWdpUye/UdARqw6ddtEamL5D45eve8ZDhTO9aHQ7OghAPAm+zxLyHMk3TdGqJ6qgkl1VL
LuBMzVNCcq2B/YD3JQ0n7dhRFsJ/9KUYUGxorxkaoUVu5Zh88X/BGS8AQGvIC7yGDYc1Uo0p6Ncd
O4dtoKOlqz4R2XlOSww1GpuM/z1l2wk4rdH+nyILM4d7nRvkqMwabngQX5S7VLZn2gjuS8/ed0NI
fI9kP9jMGnF7KK9eTJFlFhhaXbpPwcbnTv8FBqO7gkz73bOV4hBNqhGg65T0hhR4lW3Da9eU5Gwp
yimnQfFYSP+90DT7dqWpCDJsrOkUyfhi5Af9GWnXy3w1H1okcubYGffzlUw0gMHplGgewNWK4/4h
74vfNErXYUjABWWQ17loq4KzT1vpnH0FQVjBiv8r6+FlPsVDJErHgWAW5AiKtihctOjLzlealZ5S
tzQil8YvARmGNjaHQJrNRod2po9bVmUx49o0joV86wRmmFU4cfNrs7OoS078tZD+AzcsOntJiqJL
NR/G0Vb3huG8Yi2NsceRAsDSszvXdvIF3bp9wH+VbKbwzEXft97WqkCSEmlaXsa6Ly9Nq+p/BZ/8
N7ShYeuEmBrSMFTdYZ755W/5t/cr2ZDVP37R/kfQazqFDAaLXgx4p/18X8EpO5foNi+xfA6mngrJ
2+VRb2MyyaIvAdzxI2l01jlNXAKyNWfXTQEr800/B/e9w6wnFvNjjRKDqS/vMretsUhTMZ3PMqOn
v4IO9mbG6kVW3BxaiIhGUH3Ie5teJpioMCganRJudaW93OrosdutcoOI3ELPf22zhM700NPvJXeO
Gj5CpHA6DJOCWNqRPADI+oOe2LWo4pghce9Ycmhl2WHI3I38qYH5QLk2Z4U4+dJqjzYWVTdxSWrA
VZVE1x8aF5jd0ZqNhHHDF0W9ay3gxafrHA1YBT3iTbeKHPawOzyhjljVXSLWlZ+r2xpSzJ9DKQ3J
O/NzaKSjERppmoZhm/z3CbTYsZdCRsYAQVj3Phg18LeoK9atuqlVxTr4g2quaNrZqyhypz4l1Uvq
I+mOplKxpfLlIkqQwY6UkXojsfae6Sc/cWeeYoFsk/TQDh+Bh9pyPtNhFm0p8/VUBkMjuu+HFsu9
FV8NNFcPlFtflA65WlkBmba9BMMqK0AofS8DwJFwjrVUGNbqWETkjXUQ5wIn+U2vxuQ+7b8MlpWv
yaCqjpSgQANOZzpT0+bPX7MZPvn5NRMaDl7IlMA8nU+8zNboAmvQI8ZLghv/EGD4PQhDfcW4j4zC
IjQqK9mBzWceeK1NmOjuRouHtTtt3wQJ4ncSVOvCbrvfbNpJad2jBJiYbxRv9LWTo22YFXwxu1iA
ddaTJcoQhSgfACVBVKCJEkZiE34vKmb8XPjGhk41OchOgxDGSspznqWbjuQNZzG4IvoLYuh/kcDH
h9xR0TNI3bHMz2linZdLz2zbaJlZoHGzCKNvC0t/4aOOCjP81iPrO6T/psDtFhpnzXHiLS0E4ix7
fGJDEH4RU6u69aVxrjMSnP0uarZmEN19SlHicxwelcF9+fP30PrM9DTR0rM7ljY3SttxPo/70DZa
WuJdvKTJmpDQFdhfep/IgB5Th61pX0WndrsOvPq1SltoNbm6yLO+vpRtmF0zY/JdJgG7ISNdW0wf
J7vCdGyiepmSSqJrHmjWyhpaY+06qrIbfCbpeYvaRZNNSXPJBEi0UyPr7BDDmQ9Nh7VJ4b7T7Fn0
sO+vPnaUE6uYbWULqGioPA4svaorUMinCm2KRSiB7lTyzbJVHKXUUO+Ttk73tZFfe50M2oCmxfKW
dliRyu5FdMxrOPggD4t8dUtjqkfr21zymQ8yBgzeV+AXoZSBop0+xfPcR5/+ixI23ZaALOwChLIu
h9hG0hj1f/Xh0v4tHJw3xhas+XXSKDG+fvpwBRMrwrBy/NcsT9f2aBvPkfD2/dB9a8uRPEHNKgEO
i2+y6792qh9s4kAjY0e2Aro7aVSuv6Iy4S0izGOPQ1iInSmtaqsH9V8E7pqfkcuMIYMASt1yWPmb
/5ap51pkS6RktIKM5lPXTeuwqXnvjVqOxYJLw3aybddQtyJxUDsZ0vluVgalrAmhNx9qf+JPp/IZ
QK9yqHEYHseo0LYI96r7kVLn0GJZQ39JAanDjkp/gWwZNu7n0PAkOWUROyOubEXDiJEONZHFEDsQ
HDh3UsTaA132fYfCgpzHBdv87t4MWfpYWcZCxLeQBXVleS579DuRhuahnF7GPCNEJ6YXuZsvqUs8
B6alnlW7rveKov9VNuE0x/x0P51eR9sUePVt1dA/30+p6edCxyfFoJqSktmDT9j6fMUA9M9Npic7
BeHVsgVZuOi7Pr+G7D53SC8lktzqKWtcZTlb96RT7NjZKPt51RiaR/CKfLhHrNRCl8Y17AgL+TGN
eNK4pLA5lykL+92f3130/+IZmRq5nRpwPf7//IxSCNsJu21Qs3NZuauVI+QgQOp+RP2nRqSRxti6
CaDexxGOi2hqxvBWw8N98IM4WJf47xdlPioHAZrxzYTJbKs1Tl3Z+Ou5Wuebm4Ychx+3LxLgDTRp
1Wi8/cVT+UxiZlyrFss6TTgCOevn/Fm/HB030Fnr6HX4RtEFimCLMtWzyHpSzUQuncgjMiHdtm1H
Nz8ik2kG6d2qfBjz9l1/1JsAeYgnypUcMnnv5hZLY4U8IWrCJ+E5Kc9OC//i86kbUzbuzwNLIzGS
gUXVgDuJ/ik7l8TozpOlMjl/7IZIYiM6WVHL4YWhFL+25OU0fbFT6sTfJr0D9z8wSNVL6Xlg81y2
kx2hk+Gjh6wsoPNCQS6OL3lFvdKhYXtE6WdtZpVDnhoexXm4fO6ULejGWr/SuI8tZ7nCIIdDHon0
bIU7USQp0e+Ye5gJwd7XbbDnb6qWlWigITV1d+mpRqnJCyyO5NQS1bPtcQjpJa4dNg3mudcxlThJ
7QI4HqszpXlSXUjpRpBsHUFbJE80n1boNe8QL4OggR0GwWQclzOrAmDWqQs0cYcaOHpoPHfTVor5
VE8HJwJmFoQvSlj+SjBH9VBZMS6i0s+2dgb/j7AxfTMYSng1fQyovQ24IsbtZxTYPli6x9sEXwu7
wuPcs++nxr055cYkVA2XYyfH3ezxmgVRqe7aK58eiD1VyGZJGRU4ZZOibV52AkMmK8Rt+b1FTI62
MaX0KYXEQlLs3EyJzixa9XXepdlT0mUjWSKB8qs9otjuSCEZ6+KkgCc5uH7644CMXtkpQ3ISqZWt
6sIoL3neVVtpBOQrwVsiEXHI78dBgOF2c2fvt+POKIz4Pgi9l9pJqbPvhAnzvoLQ92UAJLYKTCAE
fhSzy87CVeH56ZuKaw22E/FVJrmvbwRDXAN7vCf7JQB5AvIpKu2PuYuXDeDVyzbfGFpZ7DBs4z0c
bzovMwudx1nfYru69dKg84KoOWR33aaeQB11OmAOszt+ua7pu9k66RcGWUVG+BBHjX/knr/q2yKC
d4F8RrNiE5t0/aJauNd7Oqm0suFq2Cb1d9uNAkjRihevy0my7RF7egzKduE7IttrwaT0ZbJ3dHuV
FtadKpTqOh9ASnQhblbPNq5oc9q7mhbRIgj6L0SExaca4tQxtLSnLGbTroQ2EnQMyru0t+g9TeqV
bJxMavYo9jTLcDWXXr03zPpX2rHZfZbg+MiQMJHEUYEqn+SYTUp4FRUfGP7pZi6XKl7QPQhyqTqn
e0gz6jPrGlt0nxIGV4khfFIaGGctTcC5BNKwS4R7WF1NXo11hRlArAM7SG/CNGDZxYHZjzg8XGG2
1DDkq725RLoPVm8KxhsdOpm27xkH1u2E+Pg4Jxxn+JLRVfrzG6/5OSQa5Dx7FYeGusUMYhjT1/+w
p04dXUktjZql15rdolHSbtWOVnDKuvrDw+q8yzCRneYzzyNPriwaxC4WxgkFmOwbUvuNRHdFHStG
XzeOQNrdcljNDLbG9B+bjD4AbpG9qUk0LaS5nFtW6TPVbzbC6YVdrDQ9xGGoDfop6cZ8YSqQ5B0C
Aw6tKN8EWA/ydct+BfLMugPPVa8QEXt7x2geYQyaX/yE8HTVrPbSsZGnassmD4avRqlFW9O63GbH
HLfRJqljPoUtcYXzWTydAXL5ixdV//clG+sL02TPy6Ss0X77+UVVrSJOSjVjyTYT5mf6kuqq5tGV
JF02lvFrIVXn5BeCmNNSeRXmAKdfcemRIRcUBxN2OGnqR0qU9jLnkbPRQK0bhja7zPHiKaSkRZB7
f1Vimeeqn+cy6TiTMUw6TGXqvCn9w3DIFeLQRI4jNkrRSeWTK691t4J20F0jgGk0hMvkdHanmgWp
M/Ls4wqmPcPzXaRV3e4qx3yDZyP2pLzgpXAqbKP4CTasClPsfMniz8evpv1baWFezRHYzKIBZav6
aQCXtSAZpmIRlLXSeHZ0VgYGpJWH+Uz36obg2/GuLkoV/VankkgajEclyqu7SiIqKENabVUuqrti
OgwCV3RfS315RfuLeFvzkiueoh2BC3cUvEg7s4nKGiZbRqHGKAr0/OCpMUEvVGuJWjIR7oATx12f
Xsw+STHp8NhYk72rCdteGQPd7sAnpbmroyf+hPJ0q3b7ukJD2V8XfUfuqlVA1oKGMkW62V4/XmHQ
HRTDrykTlt4KOWp6yCfxhxfA9tZF+SDNhBvcdDU/3koRbmNZQqOLYamgHLcP84dStt1OqAVRa0Fr
EneVBcVrW5bLjr7ZuskLnxUDeM/cNAr6TVm8QmGcLfncOCS65uHqtrANvKtADgsODCGCMSj2ykni
7lT11n3vjfLgKCmpNpOOK8bTsHCS8NJOxIUKEdSq7sn3mLd8+t3M4I4UzcR7CCJ/tl1R9ozuuoON
XJA0TJuMBtMiTNFCx3F3c2JZ7HY2A+ThndqGkyiaha1M4y9oAm2eUsj6Ppkg94GHet9ENhU1in9V
g8y/xuFw+PMxKD5/3C226siSNZVdPmAlZ1qn/+FDA/MshbDfI7iMm3ulhTztAexb9CNiBam/5JrX
H0oo6rsosrgZeuZFz1saqZaFtpotw7OE4jCElb23dJLlZhCYWuoWIu4DPo3NbSUeexGoYEyXJv7k
Ns3fxqLcGBNbMYoU1JHobtfCiqa2GLSg+Sn+x7f+f3of2eV2B6j++Z9cf8vyocSOUH+6/Of2I7t7
Tz6q/5z+1f/+rp//zT/Pj5unP/2G3fq6/vwNP/1Afu2PP2v1Xr//dLEGe1APDzADh+tH1cT1/Mt5
AtN3/t9+8W8f8095GvKPf/zyLWvIc+Gnwc1Lf/nxpf33f/yim8TX/Mcff/6PL04vwT9+eXmvg2/v
6d+W/D3/9s8+3quaerT+d8MkIhybMtUf6gyMiu7jX18xTCZdnUKotHTuaKAsa/8fvxja3x1Vsl+X
SIUZU1MGTJXhE/zxJVWnJq3bzCjE1vzyr7/up7fv97fzb2mTXDIclRTHP+1ZpK6ZxEhL0xaaxcyv
yk9DFmKt7iEA0gCQcA9sHgLjwa3fXbdYAEKoUuSPW9k/qugOnd39JsmvTnCvC2/t+joqbFwpSb4R
nrVQHLJ7y6e0eBH5izk8+92zOt75xaWBgBFu0S4hWUfFuhzsByv7ZksclmDrr6b2+N8fof/V2Ppp
rP4/D+H/H0eoZJ/5fx6hRLrWH+mHV2Y/jc/pH93Gp67+Xdgae23EuyxATEbhj+FpM3Api6mqpLKg
GnwQ/jU8xd9NQ7VYITBsONFp0Pw+PLE4qdz/ENgIg+H73xmepFTxW/6wqWaA2kIYjoaQgr+ET89U
wPvDPdWt246KWxyRuh4+KnC98z46qmm7ylUEpEQnS+usKXKHZvQFtfLO9vMHJ4YRkSCDphLTWvm5
EEG1sHT1PufTAL9IRWFhoPdX02cSYFgainSBS2vn2T7A+ebZJplmzQ4cJJ4SvNp+u24MpV54ZALV
DZ3rrvZz2JXp3ajATS9G47HR2hSBnoZ7y2HWBz5wzJKcjr7YT+mUmS91slTxaCcEpTWtuurM6GKl
/UNbJR+Og1epI4t72bEYjEaoMEmAVczK3mMvjoCiGJBMkwPSZTCeTk51wM7e0uqNWIkr6sYQnSre
dPC0B7oYHWYJ+w2L67tRVkekZ1+sNn2s4l0YJMxHw1OmO/USVlWBOgmmop2E7Rsd7hLOBVCaog1O
QG8jXLGxf4yD5NWrUxePhgstC0bLveb3k8ykrs61K/Odm6ePqItcpG5PfhB9Vcr0uXAAKUTlm+eg
mG8UoJBGx4tpQcoY8bgMAQI8Zk+yWlpvUeEqNgb9eehzjRUXiKG2qsL72Otwe7J8bLizAF/Ewp70
DTsCCllNhk9fb+23oXbyTeO4Vy0foc2KF2H9Ki1iGqQRi1VBcHYPPYc3hmCr0Z+SKoEc8F3atPbq
TfJRoowG/agiyBYZjJp4Q2qUgsmTOxN53UGNA8Sszr7d+wvPiDYp8Zv/i70zWY5dSa7tF6EMbQCY
AsiWmSQzk/0ExhZ93wXw9Vooq/dkkkwy01yjW/fWIQ+JDESEu++9NpcYKbeJVQaEFIqgD4HoLa8i
KVQc1o8J6JXAmUif7TP5Y6DtxdTCdDe3dp1YR7EJdpqx01wsIQ9pK1QQp7+LohVcSMNX2fVnHCRb
QpyQyeG3N43lzRVEHpiYzOb8FX+txzetDlWURYfY/LO0zD3iJiiB7ws/Zp7DLbTfDrb7SYrxGVsJ
vilm4h1ub1X0P7VmPLh9RwWrSt90w5+R+Y2XEnwE9rF/biSw9ARZwZjXEZqe8m3pANjH8qnKMt8W
MHll89pyMjhEu8TzcnZl+Gnkxv3cIFIy67Obas3RSKvUI/p8n+I2GEqFXLFZJ6fCgDoGsXVBkUhF
Ttal9j0u1TqCwOSE4DoHckeXBZZOF53bHkhZk785ROV4+Ck/TXFuXEa6BV3tIOrsNQKbGGB+mDFf
bnWcEhjnMILi8uohvsLXKj7UWH9sM55mYgL16Gvna2L9b/pBfyXbnC8Gn+KSMZ1tyX/5kZpLoQ+I
KEuo48tK/jp0wO34eWmcU9gwb1q5F3BjKGV9SE5QAZKty7sjC/3VyCgysvC91ZW/aP0mCXxiGec7
9FDPqY1fHckmDfE+SGi6B6UQj5qo4KDoLGyslz/Z/I0XueGy0d0UGmrOPN4ypv6IOz+1kUc1yxvu
YXB/CF7MnDFq8srD6wvNX+saIqvHg4bXxFVJ/yjLT3puy1Zp9c8ujvLARfzr03/39cl+qgGuahOr
OnNZ43GhUWtW/HYMyaT9Kiq0itW5GE6u1vj4sI6WCn1xjMCTlkfbCjc242+4TnsJqMJxo3tmjBXg
Cqh0+zxfGXDA9xei3G3o2FwXFBxEFun0fHyegjOaESpXfObmLrFr836qH3UxB10aPaNnwwc/njqs
aiYsE12RhzEsD6ONwuYldMJtIfsTr/U+NtSjXKxg/UrovxsHkR0e88Bq6VlD5Z6W5E5oF/wqvglN
rFcetOxZGO+mOe+zst3ZNDD4+036r2n9JlVyK2P1sUlIGbJ2+lC1njUlxA6YQVwSnpLAcwxBDCJn
UMeD6ch9SAVBQ5A+ggBhwpC6Zn9DGNln8WZ9JkM9QJtAR0a8ai37+2HqmJwR2Ka16Pbco+0am2go
UWaCf14MPL6p+cBk7W5QrFO+zCQ94GEtirM7/pFg3oiUsdrjauU05+jKax6kFvR0vTrMVYVv1z4w
20PfYXv2eCQajTWgwhKbNm3GAVKDeSdte31aoSMPBWOf9Z+jEn8O1XSvRJu+extBk1BlerSmyOQx
4SBAfqRIk+S8S+LWo0HsnPR1KknzbKbt+lxTTEiSMnZ9zjM+QsawAba+wKFl6xJPp8btRo8fKhSe
4Wjv66p+ED3wbnTCd41KDtBcf+M9jjwMG49gvu/jktoIlHibNthafxa5I+Pj3Fj4MGclp532piJI
jRkkNexEOgekY9UEFFbDc2Xkb8Y0PSMR+1j/HcvPG0k2j+hkH0KxjpqUG5+Kb7VG0PbFuZfFoymz
x0yNrj20qDZv7tzO54Q8AT68j4b4aUG/3rnlnn7oM+LZ+1o3ji58vLnOmc6qxwKrX7y2NOT4PINz
ydhEc0MGVQ+aGECJjpGbxMZnxdYftSU+RURbdqIiUy9llyHDgiDMNtFeVS1keP3VCpZYT75A0n1A
QPpywz6QxE1EWnSRgF3St7JULrBj6LNesfDcKXDmZ0NemZLScg1vNPx9yJX31ncyY3cdIObKGReK
eky7LqjR+BkoDAfzgjdikxKkMaDcMrOZYGd13ywTt3nifXIobMXRxLGkd8OVEWzjY1/ftsZGNXPC
D/CY1rjMaxe73HhdIkyCbvTiRut4GitplG5DTd0gOL4r2ol0XtTtMTSZmrjI8ld9d+qM+tu5xw92
EM38aZrTNe/vk7r/VLL4VTfFe9tltTcl6mOhvsV10GNWgwl2tnHGRVZQEWk6g0xXroUtX2cnvazv
jNC6QFTmb8iyK6LqLlY1mn4S1/pylzHCNm49EUid0M7Mg7/yRpKnNQQhwPG6XgD5xDDechwTwweT
QZpUnhspIFfLc1KBxjcsg5J81Z3SjWBxx9O8s7sZGRkJH40StGN3ny7qWzUxqfnU+12/nEOdHRa2
lAD3VYCkbCYSZaq7fsYaX8/nVl0IqHd2+QpvsRRSoosKbVZ5HmyWNdJasreGF5uwDT8f5V+Whx9N
/uUQt9FqPs0ZiWtVhYA20wCFyXyJ1OWtXsLDpKcqCnL7oNg51sg9HBR/aI0vU0a7LNWf+ljhd+Kd
Y2bBzTglAIPDcTGHaxIjrmgcnGURMTQRiACz5TYAgLX3FDv7aurn1TOgVQRciemBbXyBGqFbXDts
fZOQVB/RpI66GtcfMqK6gyd+BexvoCgIYn141trkmgwZ6Ns14bxgg+Tpxe5B7ZA3Z8Zd5rb3CslK
85I9TpU4KP2NYwy6s3yOGwddEx+3QovRunEAPued8lyJ8dmUvBQliLvqr4uV26RpwUzeUhvbJze1
n9lAboT4XUZbHnDh00EKb+ni3GJ3ftWd9HHQkc3FC2GYXNnwQcuJvQPFFJmL9/lEbnSJ439T198U
K+ohafRP0jgcz+prHKFNzpUj22ndkx7a8MWIOPCqlfkQxad85QxlzqU1Z4cET/sEDuDcDZdp2GdV
/BPPTblhmIb6TtQOrnFzS7Kq5kMP3vaSBmQq5zv44weaRmd8MDyp5WDl4hyq7b6MrIsa8qeqSjD6
DZft4iDGsFqEeDEBY7yB0ovRTsD68LhzqywBZKpuspAr0+jkfXLXUWRyFHbLIrWBnBDGYsc2NsRu
YHwEQNRze2KWleYkxxyPo2gVNKqtvYUN641WQ55xNp0g8+Kvq4k3NGpDC1SWEs40f6zLE5FuJw3T
RlBNo+kv1kMdNe+DFV1R8xtIV/vQ09tniWDFowTFRRcZGxuioI9bdm9a03MnyjNOfmeH6oXQGjzO
KfaorRWn+wrBJBkwm7bq5gCXZnvqR6osI7mXhEdsHTMv1lnXXanZpU/htRltDmT00hkWNRQbizZ+
IqrYJgZ3dFr1WMjQqWouGVCxM/g1LIxKVzdq2X1DCNoZo8lIIy3v+4yXFYrTe7tgh10IYINGtQAC
wY7O3DL3FrX5dKecawUOUzk4DjlqhO0RSyM51HOyTPeqXW2lPTp+MjSjv/C25V+6kegbUOjadhxq
XkZ/1JuXNDT+tDH+ZWqAdl0onu64AxvfRDlk2Y+LnZHUq5BW9E94c7aGtKZtq20mh12KKewSVBLU
f9//JaTbEf7XLA+TSxoOvwkOsdHWdnUNk8i2o4rPd9qY9tQB2BNQSGXJZLMgKh5tQbjVNaYS8N84
bjEi+gWOsG1nDb5hsIe2stYfTEaRdWsVGzssuM/YE9peoojNanQ3RIAkuN70p3wUmW/wu9KebTYq
iIVTol1F3WTPVZdyfxZy3EOuMTd0b+H8F3O2nRUDnyejYtRlA4GI5az67Nq9X7hfSs1SNAzxG3bD
HQbsDvKpKOhLGQ5LPa2pOlmLjLPExuI64OW4a3wQDWuyJc5TIwaBi209UKd+8qbswIcQblWA8ZuE
10azs/xUMy/YGFX2E5HoFzD3hhmw9Idsdpr9kDmHRs/w62gXt1DB9DpJFkSuS70EV37MoudlpJtg
jIpXoKykP+BSPOpIn5wem92aYKCKqPepCI3HFB1/DNlt31tmdwjbQ6av1g82ICxzmQQDh1g6JTqx
xGJio48ionEoUh2zRfmJ0erIWGnybI5TPvu8CJqxPnOv/MP7hnu09hD7j68Ao15EbfyOiH0/yUzO
nZDpc9hKv5dD95CGFKggqyPmeZUFjyiZd7mb/LKnzg98GiWlj7uFGAUb1Tm2s4AW1nb/+l81HPKD
hoRb65yEj1/Nt/+0ls4mKb/DpPtlCvZqBLHiuaky3xXodwlfMFgktM2Nta8SRvH4YpUt2Ty1ziKJ
tG3cZeMtzR9F4ehIX5vZR377xYTdutnuvaWGfuNi1xEi+1YqBn9RR8aT3j7ErM3jKOHRRAhLr+iC
aVIWkfqQuYAsG5fcsnpNzKCjteydWXjJTK5bFzNcnwf1O1oKgukZSParKKioAIcUcerezUvc+5lp
bhdiJM6CNIwrFddxRoV5AHG2bN2yeZOuWezTqIHnNdQXR/9d7EW58K1J72LP2Pdyamj6UNkIo/F5
rNc4fp30mkG7HX+X2P/eLUt7MXri7Bp9QW6/vAgjPczYmEiyiYhZymMqlPBYNtke8eFdAjqPmwAM
yqoD4GVdqkThlo63JP+I6+KXu44HUPODGdlLbSZHXu8troZdpffkWLmIt0wTZBomrA5j/Die57gl
7rG19ki+NnYNu5w5tCgi1CjuU6fMrt+QsVagWedu5JAROa0e28oi14ZvAH/NgghFxQB8fC53Vk0S
ra0cE0ETOe1+tYVhmWpW/N1DHtQFOTUyopMcAu/3vBEqABRaYLtrot6wGYv5ZLm8NQtbCg4bZzst
7l58NGQpYh/8U9zqw5EGkqQznskmH3/cPPlp6/aNg2NjYr6MTPvQtPktl/txxiYfkr2m0UyCrkB6
yhzxXfXoKVyg/YTlKV7yU5QijLWq6UmhveBLDD1ePqveCAq7kMUX4pOdbi2bpHLXXWUntkZyphm1
CcvwCPH1lbSKXCErDdKXabc4VbWjUg4/g5me1bQ82IrWeloYXdlN9gQhfUQpANKwg1sS0RNxW+Je
c+AKHKqXxA6f1n8aoe7BOL7m+cWski9hcH3j3nNuQ8KV+kYjJpx33M8ScR/a+amzOm5Lu8XyDPCB
pN5wrtLrrL8YKYLQwhNC9q6jtc+TWp76wX6iEXNzQQRMJBe2vXt2rIdi4q1xU5wyRRv9hQ5Vc5p+
V4DOckFOubks9Pt73uyE1VPlH3lFTE4BLz62aKYCotqg6PnSF+uQdBTCUZh9RBj/ib+6Z6aXYMq1
wQyEBHHEJG2pjPhd9TlvaOwQW7TpFp5JWeQ1krvxSVGdFCxMbXA3jomH7vCsyBnK+cJ8M2kasGG2
H6oat2Izvy2DexjV5BYn9vNMWkfTDlxq+DAQVCMlyb+MPITjY+5st3zMkvbWFu3blLfo/9wfbRbv
BR8+A3DlONgmFTuNTt15kq1yHHlUA25rD37X1q5o7ZHVqcXK3ViY+1QbL5hhF501B0BSkPoqCAjw
uqI40SL4dit+pbnGWDVZm1yf/2z+xDjxbEpLbJMuPlQagRD8b2eRK4nQtx9mGW2b+Vi24qI6BRuP
oCfXgzVILGuPMY5KzvkMnI6sIAfYoYpXu+amOKTXCZwWCVqbTgzncjAuoSXu+xLrLyCvNjK9RMVo
K/lZSz26TxVk4k12yRxjr/WwwJCI8T47DoR0k7wpftCSWeRo8DdPZUnWCz91SL8DRNi4V/LoKbXY
LScIk0CkMQ0d0gReaKPF+7hE4mPTD3YLcehKVmrOLmlA3FGz174vbqGZ0+6WD0vbvEUqq6xUihuB
4ZesMrnM9muv33FvQ8TDCTUl93ugSW1KcSJhztLjxcShwTAvU3woayqLFIeMrPBzxcDckV92wv2h
xy9T13xNAjfTH83vSNjbeuGxkyTfzM5WMQm41yavxzLmg4a+ZwIfECwPoZBSao51ukIS+WPdv81d
9idAnW6Qbb9INX+gn7ZLUVWB8NGyP90egkkZzw0PHkbmn9GXhodhJlDD9NC3/MjzwD6jWPtGbc1A
c3+NIWEE0JSPMNC+ui9gQUw2FApG9xgryVckHRKh8o3ZLy+aTrIWsemt/q6m9rbicOhR9EaKe2yG
8iOJ9AuY2w1T+U1jsU5nkX11HbsrQrfzXYUwm9raOObk0NfkL6Xl+oFa85V2g4809jSOAi5jeWt1
88J5eHMj5zAMwKCQ5ZULe5pafToT6HvWtFwFr2nfvBErk+yI1vv6QwBs9AtFgUlUbaZfChZzriqE
Ypc8+6jTL44pCHapCRJbhnfbeWletdI9FBUlx4TALuC6gvUjS37yQe4QJaP+g8UWRnftXL8x5n8x
IWBLEsu6kDpdOjZlilE9GlSSIplebBoKTeJ668PoaYRKJednJf9Npm3NXc7aQCO4LV15MwdQzxVQ
lIpXvAw3VaV8jwDPPRw6J6OZ/EHCbLCTc58Wx2RUoN4TDkCXt0C/6tnG9DLG32Jos63dsRkbk3gi
UA5hZHcYSZGncRZ7OMswCxmca5Y2npSneSbga6puI2arplM2eSJ2nxHQTIBN+4ZWhJMtL1WVb4xQ
HNYlS4jo17xoDGE5LqU1+s48+XVj39eGONSR85S05m49vpOwB8Bm7adSv7DHcx/ApAst4VBASgFH
/qgReIqhRVsVEY9zbJBd2J/FVMSe2bLPy2h+5TrMOyk6bxq6Nwm8uVQjxmkNq7fpA2LXrom+PI4k
BNCcdAhpKq1t2Q+M0IJQsgLKxtqjIu98C4YVl9EVd04f0TPp79DJosDCA0e2rxKpWYCr49SmOE7S
CNXZEtpcnmIij/LSj1Yinym7Yt+l6Lcq0jFH4AAR2ZQZUkrYjXAShswIOpeuzsi7uUnzKQ4mvdQ3
3Mp+/2+w/D9LH2z0Lf/9YPn2234ln/9xqMwX/GuobPxjHRtj0sOt8y8Bw/+fKq8i9fX/sW1yO1ah
4f8bK4t/oJ/Wccjg7NN0ZtL/PlbW/6EbTGhdR7gG//f/bqxs4Jj4L2NlrJkoKDTmsSo/y3/SPQys
14VYncbHYjmYeu+bgy6Zsmp3rVM1RMnFmHrrEmRMVgd1f8QQRVlaoDsnJC3QKwWwMMger9DLQBTA
lYnk+InmBsYAZHDwTgWjZ/Lfl4o7cZzgL5tTZpCwGveoiB6yqcP9kFxFhr/BPeH1hgY1ykNS70lp
p8onE5H7CpGoSitubpq7voNjFffi5C/9ovhdD1/KZOONs49l9eSClah94UhfgSlo9ekzolLii0IK
F7uduOTJKiCk61xAl6S+VnfIIO9DiQS71eafaeCC2tQkyUi1vbqYw/APhYsPZihQJumwhcAVJl96
IyLT4j/VNedAyXZKGIHDoSeEm699eI0xtH1nCoNp1F5pG3OLWICBuL2aP2Ahb2CFx+wTGCWzaNgo
sdyzfnAkuLuEnNmNVWgtBf5vVTcPrWLb+1knPWqBI7BxyvgjtFLooINIfDD1Mhhq0m7KyeCWZkYn
QuHoJ4ppYJSnJITXNb9txvVXc4d90o85AJWj6KYjiYGvriQBW4OPlt4Rif2T8QdhwGefodJGtAHE
B22awsP0uZ5C+XGh98wEUf8rxpA7L+Grsu8tj8AusmcmzYv4gArR1n6+GB8odSfLGbgyAaU1a/jR
miD5p3ZxWQKdJFmi2eJw/mpmgr/aE+yf1DcbuSqgO41vnhKX24JKBhgVJGO10YuQ9OVt05e3fqAy
MDqIiCLBJCHD8zBpOycfVqfquWZOpJF1M8YvJOhyM7PSAwRCz+wyzMQld3I6OZtOIbmS7zDHLmjX
MDvAW+FmO93XBbLM9euiPKVmWN7TFKzCpFGDjKV2PyV/XSJOqmJ+KL3yg2Z+3yPiZikTLMxxhhiS
vCY4+i+HjBhTRqgES9CgQ+TfcdE0rHOoOGdYO7DzAhG5PL5hQGfUiE8CPV4giVi+7Diu8M143Gbu
gYGfRBldSsu5tzXnzeIuS10PCx/EdjeZxP21UGYMlEt2OB6acvwrtfggocE69eJSCvErm8VwbVVi
ErRx12r9PTKoW6tBG9L/+qj4gnj9QMDRc0S6Xj2SB6N8CjHvpmiafcOKX0U8XWZ5tLBkRFZ3BSP8
3UbhLqLXPKT52awTyLkA4ZoND+9uLptr3ySHYTwVIYZfPHH8smQcBDQYSVTUniLBrTQcGj+GDezV
uf7WtNGVj9rX321Rf6F/5tVwkgich/JtOMlb1DEhxA+ImGOIkPypY/jh0Hb1lL4DkHbHeG4M+o5G
31ARuNlMnxWq2x7YY5JqB1gnwGyJwRHtp8II2TLHdzpdmhdSKNVsSXgVH9GgH1xl2UNfNRhGHiHO
U9KrwykulEs7jUQFZfadrmYvoNT8VkBHiCFiI1DAylzp8r1oRIDcM/ZyfTB9R2Zfe1p/3Da7/i0h
DtF1YKpnZF4IWQekktySXGBSH+hlJXHGTePSaoRKGDpVmnT1Q2vplJssQz+W8pXm+f2ooiMd1OhF
zJiV88T4YvYBm5Q5Rx9nRMwgERVV+rPEAc6h74F0LBJfz26B93VEIaNazmPStIHaLvzBOL4Oy8T3
gRTvZg5SbDZ+vbefyqp8TSakKSSLPZg+86Re63j88NR83J0fxjJypekY3ZUOUw5tl7ZpRwUYnROz
OKKUuJsQonq5BX4r7I1zSDHlCu3QDcOP0VYGhH46YRlsB6ojVkEdhT4hIbRcVOUucoH8oU15Ae/5
lYi4ZawNQ0qlUUG9cJHOV7T+x9zV3zqX6zZG8xnBiGfx16PgjlECWCektrth/RmcRII95rXtCZmc
e+0yOs2dFSXWhh0V3K/Mr4jPAWYRn2dFH1oK+51gDLuC7SCI8UDSYDjQbVuuqN/zQuRj0UwSG7Qe
Ecn6Otaoa6he8LplCiPSdOX8EYUsO0YolHpRAtDEVD7a5dVVzoAOfsJInM3MgNiAXHAhUacZkOaU
4jMpuDgTfrOjWnurHOqmfEF8MKaoNBI/IefNyebPyZw10J/mJWFj1qVCqLhw2HQqajNpuK8x5Lut
7LDTGKgsuuiutp0na6bRX6XlTxbHcAEBwHgMAU7T5LAz92KfNQizoJZTqhh0YwbI5VSQZImpk+6N
qRsMi/s29sYf7hBAGZXwy5CEraXAFVJdGogXrA3jZbTmhz7suAdb9GEEQP4wVV5G0c+ecMkYwrPy
ONdTDItGx0UJ77637HyTRMl705sKxbnTB1X04ygHlExMF7CPBhAoLry9m1QXZRBnnG2gW/Y5Vk06
Zly3NTYIvZDPNgM/PQ2DuBsztm9FeMDhCYEjPs0zSV1hyW8VCCPpWoFD3V+Jahlwm+YIt3L2nbR5
S7oaCpdrf+hac9PG/FnS9ccQVCKm1x2EnTQLacEMKaNM1WCrR5NHDYIBK+QUNJNGbIYmRbAROXcr
OG0nDcgca6i4nTClGdVBpdemgx1keFyH7D6cnL4Z0ZJ2l1On2wbb26pdhtgmte084hCqJ1Q62DkK
XRCSpDReJvU/u5PMTupXSRmpR4xqwlycFN2+lopFMnDynTt0gppOJQFpAQjWwzJwlfBLVRiC8K3d
wOJmYDNI2htJSEpBCNIzoyfrtA2IwV4NjKy9Ej/CnWMmRQZt3B1UeenHrvZZSRdhy7yP64VbQZRp
XpyuJ2ZIgxC4qdn2r4rE/TLTePWrVFJ+GvlOwW/LjqMbvkH+m5dWdBDLAX8ajiM/HdRrSuQHAoU3
7kOZJ5pY25RjftS0kTtfK+HkLEyPmBPGDlsuJx4jl4oYE51CbnE5x931rikNkE0Yw2ya9wAASTyJ
+u8yKhfIoGu7RDIPDb/NLvzl2D9IR9sMGoTGbCEhI2Fw3SzFkVXsAQLbm1JNtlTLnDmNC601tNGS
t61yl7b5Rm9UYw/5E5BSkQVhzyZGAqnfjkgj4nHXqfNXTFNUWQN8+Ntocx/qsMZrP48HBkdXyOGE
WcGftyJVp8aLAu6Qd+2SIw6in05wQHuDdR4GY96+Mx608/gvixLaQojYouI7iq0HOyXB2ZVPxHyi
QM5BXM5W/GEzssftsFXkKo+ocFS5FMelWhDnbf2kcKKqvn7siphpq0bHrHYVfz0Jy5SPRVPJ7cQ3
eJgzdHGlAtTNwtNVOoUZlDib+czEtxtrL/hld25tPbPyM0+ziGARdX0hUeWpLlZfWJKsfrH23OfF
p1q2aLXonnsOrdex0rmszuxZcTICyMweKaBYfk0VBRkdEIk53opdLvDtZuQ0PaamtukKQtjiZPqs
VX7mdurv3Q6PORqoKtAz5Uk2y3WZ6QbEy0xR35D4VVrFXxrW597O861uNTPMWKa2Y7tPuRhqw0y7
O+s/7JDtksMXARSMVLfV2QEYNjA549gtIkxgS6qnfjszxgrViT3X1IwNdOPtWCIeI0hCZwxfLAGo
EOhNKaIugtiIksAWo2HCjLNFejmkkV0nq+90Cbm/aAcBnzrMnECduQD0Cgt+phHX1naxpfNV7jFn
08iuUW9GFfq2kuG3r05muoOfvRDBgriXQStnSFYGetoiUI/e05o+rmNESDsUNo5uWqJ9pxNIy0Ub
aEj4FHKP3xZaR8xKmdxZWVcgJ3IsLyVTrdWq/ODK9pjMVuoL/Kxss1yZY5DcMmE1RbQahFb+SvhM
9WScZb9yjWP125JI9TSEsGzO9pUaVNmExUmtFmU7FHRN6mpPrNp2EPhAweyQX2FSK4Io9Bcjpoa0
hj8tsbjaKDoK3kr6osnMVzH5DB/pVgkdA6NOw4SrUucbNqnpBKXX48aa+XdiUPkF6UVpAye9yazX
4MGVFYZFY7ekDPzGov7tre5IXLkCtW5+x1dt+jk8pRGeHPXqom4MsKNza1vk65V4lUyCJ+qNNRHt
SNdwPyG79eu0xHSN+8hVqA61VL2vbOtdFSSMWmV5Q67zUbcTm14ecwGZ0tvcaU8L8w0y2Wa0ziRS
GPabOhkJB1k7b5gf7EZdi496t7eTNtvo6YKbJ0Ybl14zcsJvdCcvAqD10VbLCUXMmu+NELgtMZjp
7YROpnpEY8DWIPufzjUxAMf2ikhKAzzZD5IzNqixe/ipzqhfpERRyjyk7kFGFBKUfLJtuvEsaYGG
Ur6rWJF8MZv2toiQiYZr9aGFxEBBn6BVWTqgVIZ9E0ftfokJTBWVdpcWCioxlHbHiVjHdqhuoUQW
alfVIdLn26xWEGBTg5eb5qoQmAt15uue2SQIjWXzOaw6un5UrrQhUjRN1K8LqDjNSk8EYFHqhX+u
btvHap5eYiefPaumF6HaLMxpxFKruVG1M8lV8AqT74sUgNGUw56sdMRNRc1GRxp1aMzqKFhdfl22
Fed2gCSdnAmc62xTEe89G5NAn+bnmaFhm7RUr+ieY/cDDT0SdNJbNoy5e2afgzVvGnVihM2r5o89
Eza5wvRDMEeVieQBJPsjKWdXPOlb7vhm0GjbtiHPXMNF6NF9JdHSQfoeD9MZay6dOoc6nuSxI0lT
3CkjGdArBnqCxdEph72dsbtkVvdUFpoLT03UyJ2qv3lAdjvqbuorrbI1EyQMA1BVXG3GHgzU4msu
7vMmVl4ifVsn6HJjlXvLnDiNR0RdSs7r3eSg6BvyDD0OIk1au+hlNIofatqB4TNbEpmKP+Vi8y6A
JzLQagVkC3eeo7ZMPCUjoc6px21ZVG9w17hoAzzdVLZGI2EkDaqXASgGbp6kTdhxioiIn4vwPk48
HXkTJbVvQfnwt5VhVmSEmIoHMeStlfSf+Vo9jjjS49YgQ13zRyz1gbpEZONOBFLYNFSZKdj7hJZB
CmEA2m91VHounaYsLzLTfqcBjUI9S0bbsM9C+qiI1DEyRIbOKdTedaHxqEf7sbXfCln/qQ2vRwGU
YlPrgDfRoHZ0k7aLSDU0B+IdGTFqeOtYNC/CHbESAJxtkUTR66nu01rm+2o0WHy1Xvm1gjg+jz+5
llVlKL0M5xNMpfA7ZVJa59NzaBrcsXOI+CgrH03mN/9sSvRg4/ImKTcNg21KHWVfDvVNDgZxzOWm
QL+FRyHeAKRFBp5L0wdylXuJhviB/XArav249OlFb6tfIIC2Wu3Zak3fsprWt0YGNEOY3Y0DzGia
XG6NGDafHNoDNoPKvnsxkln3jXzIAjEdyfv+jeNJoexQKHVVaMhdTJMiXkjpdqNP1TmNYQqI7bV3
05hTyX3Wsv571jQypXn/vSZCnBd3H93gRLifGbkweITK56lYSNm2ExYZKH1LoA+CQwe38cLZyyuv
ha+DXlCgat8qwk8HGBPx5OpP5qL3NRQWBZd49jRyMDTe6XYgxLOt9iJm+2KQgYAKMZqp8FW2ZXEU
pOxVQ1W+D661Gwsrg6jeOn64hB9uU+Hc1q8O01qjMd+N7NIv5iuXdKwtUfszpe0z+KiOsUNC3jWU
Zia5NDl/k6J/s7kTepmRUsI0t3gQD4Wa/vW6+kVwlQfxi9FaXH7rMxGpZb41UGBATI6QCWYTiQ7W
txnp3JTUJ8AH1yGJmJ5zlU/LcF81ql9XQvVSSyFwpCHZvOpuRFS/qq2D5WX9c3NRfrWm9qayv3u2
42xL1WBHG5gupEO0lxOXGF0Z2hW2ugfrHfuVktONzdEAGClZwrl5oN3p9RjIGYVl+IBIzPPblOUg
Z4KczKCOB/1E2tkQGsGSsM2HEQcrydJl2mN/BXnF0blmkZM91O+qpW82C1aoIGHBczeELx4t78ns
UC2MFjL51yaEVBWZ/9T/EJ9HtI2tDttmaVC0RF9qLz5qy3iYSB+ru6GjmJ+6QGW/Q/MEmyklx8AC
yE2DFbVMR5oYgZD/xt557bbSZFn6VeoFspDe3NKTIimSEuVuEnInvXcR+fT9xakGqjDAdGPu56r+
ko4kMpkZEXvvtb5VYZFdaE72nVBakCz8NE/GU1Ah4RtH6l3NT1ahTldODGTewsBb6frsP/jpGrzD
N+6ajyZjH20Rjy3ikAo+H5KDAddzUcqYY5wTHUwUJmhgvjqX1qEw635tNzXNAYtAqBjrhUXWAFs/
LhFn0Uztvi6ic1dtdbqT8zQz4zE2tfo+hOKvMGw3ZI881z2afb3c+o0XLAahbFKQe6sx7WjCzytO
QQlnbvvPxOfgsNcHE6ENpZky6SrucWffi7518F9EfCHp3jQa+0CysGm0U/Xe+um7Jz/nfnoDTg26
mCeJ8T14iJjmNR3oKXafKz3VV6NvHITm0hE0e/plEVunrW8SkkOpq1qe8jj4k2M2abrxENGuCOeK
HSrmw5Co0ExhfTVxmy9NgyV4NHeTQfgZpyqxNEhRCKJhF04NxWnPhBaS9zWHFGcj0SWTz6XNhAfN
IKLUw16+qkhDchjuzlZHmRZMJMGExXtvRxs/pMa2UgtKC2dlqaFQifT6sW/7k1EM1gohadY7ybpk
e196Rb8cM5sMZAwoSD+ORGfIjTvEPwQCveAnYNDd+x56VGw4lPDx3sGIQmMaPanRPWjDaMGS8Wkj
D6w4VdVuNY0HjnyrC1wVLB8cODTVuKhHBWzp0Wjn7hWVUn8wQms9zTNHUDDmC4m4JRU0jWrXxP7U
Zog7av3Drty7Vw3DqmgJQEpQLRFwRJ2N4IuuXPKYtz0nvOykh5hEkNWi6MzE2QoljNHQeC58ddSr
ANyNfPxzOJylIAOanKc26V5dlPsio89iIn4BTLrgCWBeSjrZskK6xnEJO77PGYpqYatjDdlAXLal
pu38jkCVujzrXtQswyRtNtxQK4bZ8zI3JH4uA7JCOeDyyoBaJ0Ox0Rz24M4D5UlAPGqBslojoXvN
MXzlof2ZBy1NJRYszHXpe29kn5GFIkHM2r2HPbYk7KEnFtKzeO0TZ7g4XQ+ifK8K/QoFjfOyi4p6
6JAVQ2zcs3K+0K5ofHs4zAA0llFK1kcWKyS0Pi4Tg0g/sl45nTrJU1nbX9CsgqWD4g81AEFE3qix
KM0lsrjWyVexFex61/m1ohCmQ5djpimoFf3YW5qmLHepQHBTjxydu0bQBYmrlUSwBrVgdBeVI4rN
GDXkfOjtKuu49jiEiTTQfpIm2pZmybm0pwtgpuXK8id3Ffj5pQ/6r4TJGrFNO5jElOFxiXK4qNAc
DG6xHnX5KjO3VXkki9iZ0J4CAUOqx0AcvdHSgWtmFoW5ypr3JBlO2YTmKAwLn1O5QcBiz2V3cp0A
i+on1D7b7EJw5tjgBLERbRow7nOiN0EOmQyUbJQ0bmIuWn9ONhZ55LTAgjn8mWfvjNZo3MeoUJqG
6LIEfpQeUFpZLaTQKT6WdOkpL/VkYQJqX3gSW4qLY9oZGsH6YXwUjAUZaLN8JjHcPRLfUw1Igjbd
p8l9yXpdzdgKYOGJvUxKl/COLBUoW7dZYhUH1hUhifsh71CY8Ootq+ZE2KTfoQOrLXzvmBHobayQ
bTTDWuuPCPsvg2xO7qVqZRGFvogjVnzdV0RETLRLvQnIWC9DtrTx1eaoy9HBvk4Nb0pTtzc6WESC
GEsa3NtLl7hkfF+0StLe29dNi5qfHqEduGLZ5MnGQK7uW0yyQolmpWkqhqJ1ty5iaM8cxImMJc0o
dVy0uYdSsfGitl4AaSkPpkZQxBAE67H9Dmr57guwEVrtIQRP6camJjYXm8yyypn2Y+X2eHmLM0vz
H7PONGQyH7LkgI5ojE1lAAaAWq7unRWblLEkFOhzrkdqi2J4zpr4F6bZTmTle+AVzoIDc7yubbor
AhcCFqrwmA1XOUzvNdGqMDykh3VMiQmidFHHhnFwsUsWMxla0JzTyTumUfKRlUNE2ULSUuP22tbJ
OWT5QQJSl6fQ8AqTuqEQGwrFdWWP2QoRrGH1x6HwnuL8oWTRRiZTLsoJdRyn8mZVc5iScKEXtUxo
2cn31sOwJcusY7gZsN+aJqiH6TmbY0zBCnsII3pZ1zx0rcsQxyn8L9Ld5aabdCI77GmdufxxdBCX
oka2Ns/2btbSTwKRoCMPxZ9ZCbXM2aCh0/kY0fQI86zV4HCT7dmT8fcAc4TjBH9ldIKr51ZiYWcR
OyamvIEMly1VMkK86bEOg2NNkjSnPjhJJt0H2uPmLcgYZ4jGcRFigAzvvl0tgAcWEB/v0uQhM8hk
zOVm0Rbej0ZUAlA6soHjfDyJ2X2JGs1YhlTvKEohskTesPAce1iGFneWw8G26bpwPWRavzTdnh7g
7K4M0/8Izey1GcaEoIL2JY31HRxid+kn+FY4abxnjvGLoPhscfZiJ2Z/82hhk1MxrSTbLxVZc3Dm
+HHwCvfA3rgtY6qwoUA2R89qNHU67HqRLPNStTvtdW+1CeC59IE423YX+hjjMgvXDywpHoQm/yl8
/2PA+FDSOjQjhtizdUTWjKcnGwpUKeMHWveOlM8YWtQvilOS8CIayxherSsMiIk7aWwBlSLeG+Sw
TkNxG6L4q7IQwDKC2IAb+Y5Lax/7zskONqHVjRDtDE6n5A4t2Ciz7o0sKp4lLyfOkU5W14zpR9Tm
HPl1pwGOaucbPY0eXQQzph1qZ5Ela8ExERQ3PS9TyGINxx45qF3vE/Kcb40RbAnGmA+VXW9AQ5Ug
bsmz7Hl8/dncNLDITDu7VmHpXdElyyzfwJY+OrO8wZgqttSrsBUpw8wvhwV/k8b0uCJZc/EklXSn
cW6Z3DTfDH3/Q6IET48z+QeJvYXwD28BwsZfyk4c7cS2FqNGgE48Rv12DKuzCOdzpIObLfKxXwUh
nLSF8ADj2l305ZfoSwtPe58gSkGCBxvjdKBfvPTDZQLYuBZZ81q8LkTKnGbMmezLCQsJZfAaV8HB
7btjVJb+kZVxAQ2rJ9rP2yOFqFYeH9Yqn8xxjfiLVE0+bvduIBEnYC651ZrrAgdY5NUTeiuUSDWj
xRZoKUZ4ppcRqejos8ZICLoJsVGvoxyHK7HI5TJtrXo1pcMuj2RGy92xdsD08YdUdGOHwdMeKmFe
s0QxdIZcMMPD1cDbwmzXBxFgOw70k4GMqzRJ+Zl0sqIHh7Uzg8PnDnfK/Jk14GghCaVxxWo+185W
xxgPO4BGB5ekm31zYzLZWg1W+ZlrEGaKfuWGdoKL0I3XkfWS+y4W03Z48LQJrCy+g2RiO/MLusAw
bPbEm7+UZgcDCeoHThKo5lPuTSsz8D9q15+ObPALIN0IRAZodH3eeKesTz5c04HhrtfYd1sXT27z
URYoEzOdg47jZFuE/vuW5D/QmlN6iCBt1gRQHKzcfU30luAfC2Zh7O3HvGfwUeBi8QlOWM2DQQ/C
kVsrQjPu5dYSFFy2DXC0L1RDLIqgTDbjNlYZt7zfPxkTsxnI2HYggIPJb3E3yBChQ99Tyvcl/7xo
CbwM+BAMgfjHbATek3Z4q8HGlbE+P3l+RchOmr0EDepIU6+hZpXE+5RvyKTYIX0Ggu5U00xrDo3h
PNUdH4U1N38804RBW3o7QMCffSl35dxg7ISXBHZC/jr8ThiLeIAMTQ16Pb1G85+/oJrH/IGL3mxo
ubuN/mi3zQvZgpzDcm+nDbNOQ4fw34TbsXQ6uPYz76ij/bYp/HbXtthRm2JI15qT+zRR2c5G76X0
WXG1EG+djvpxNDRjAcE8JWRQZG2OdjvI92F/6HphcQIJ06fCM466qz3ihfv1ZSH3Y4BPwXLatySf
vkNXWzpJmB+wmI4FZUuob/OYZmsnpkPo9tgiukNtUjYJvCP7ngjPAnLnQvfJo5etiqFpmj2k53kt
NHZOT8vNJSl9VwJ+oyWnwYnnBPODkXVoSTt3FVcmFg7WkT6vTxy7fogvDqf+EOIB8Ov2tXeZ7QCV
pFmRBWfpshgENkkgzKVOeNI+TddnoZi03RBMw6oUyVfdBz8ZoamJgy2ybeanSrMgMInXoRCMwHmq
8M8zkma5WU06ViHmX1oy40pK5j12BUcFfjABtC+w3OyHzJouk2D8OfQOrdZ8/oqpU/2KRsscdZdm
StmHMoMA1Z6RtfRb9dCGPLQxZFSfL2WijFDjps6CoOPkOFrFd9j0mFCNMVq5rY9O1v8EDvpZIHRd
Qs6rF/orSi7Sn7Zh1NR70XKJ1LRyiLIdz7MaZsYHorPrzW6ess3ckJvhJzktpwmzrlLJdlBY2DHP
hc7GY5Z9uA30zdhgNvLwl9AHNT45GjF8nyVtiZ0wJcNXyWzfI8e6ZQVsqEUZ2xLIGCLZXuFq1fG1
rfo2eDMA8GKzWZYArw9apzj6cuURBtXp1CREdiW0DHzjOFvCotvcPjeVA+qPGfnSFIRmIQi1d054
GxDVEQO6EhDr0IIN88msQFP6SO6r4TxGNhIe98mr9N3UTm/VVLLhmcEP0RA7tundHM4I9BxydEP5
NJTGH51Toh+mj6PF8DdqElLfqzsB7zHPPVU9cR+naTR6QqCVqePILkmEqgXEEfQwDf86eXHimoNr
JtbM8pnxn9No+JEp+jlCXoCpB6EAdGpVy1zrCDT4HhtGJ0Y2ikUySCVqNpuD9kJMd7X3qv6QOlnF
oLaQm54CMW2NX68DEyLN5urWnsbpCLx/PYp1KkgJhQq9mbXeWpJ64GF0zjhkzR4p9Oi/yXvh+lEd
41JHEkwndpNHWgsNpcjWnk1ZoVRJsSQfsQFikFmwJxhUptG3a6YftS4jmqYlFroQp1pEI2pEMH6A
bPGii6GDGpw0NyfFOF/mv1ZQFl92Md+8ctB/nGrYe3n53rFHX3POkpycp/KIuUdEQgdDEEG0JVot
oerg1vUoQLu6fukTa2/r/osJUHwvNYLT9ak8tJFMPxstv4qSgt2tB49ytas2jcCuTceOmf586fNL
GejRw9A0X0jVVmbuOwfGEOxvMv6FBLNPDK89K3lZaH2E2TwuqplySgzjp1+L19IzyOyla7zIWE0B
uWQ6Bn/7HrmSYqOms9PNPL9JTVQGK/IroQzEW6fDs5HBih1ZvPchT6AIu4zkLjJUe9prrWxpvMyh
XNISwc5vrKMgM+kdguqoooG8JepZZr1+ILb60BBdERM1YGs9zxyYw2IYtEPYdcRIT9jAa+a0+2XV
WmBDxvKSu1BnaTfJhzmhY6cRKd15wN5jO/wh0+bPYDYvaiWDeiSV5dRQ5tMpyr+QAChL6qTMqTS0
N5myq06zXETKwIoUYVKG1gRnKyGh7kridfWU6TXRlf2VYkEqQ2yjrLERHtlOmWWlss2a+GdbfLS0
JL5LfLUV/tpOGW0ZYSxoo0b4SkN0cbhxA1y5EncuYiU102WKNyjrboeHt1BmXqQ6XAjsvZMy+kY4
fjucv7OyADfKDFzhCmaqzzqR7hJlF8ZXgEQJB3GurMStW54g695tPMboELnJcR0DyCL05K8Rub3b
ypjcKotyj1eZ/Jp36TyWysKsKzMz583jgLu54Qw243bGkESsojJAF8oKXStT9KDc0VhTZ2WX9pVx
elIW6gQvtY+nOlTmao2tbeXGtGEzZb1OaeA6eLFjZcoWuLMbZdP28Wv3yrhNxg39OaUPjAC1KHN3
3jhUEO0oF6XW3poMwctAe8fXwR7i4wa33O9yzTvZk75Hu7XWO+9EiOme3UU+dDjHW3zmpTKcJzjP
TRcLeqnM6OiY0UfgTx+HXTtcczzrBS1HTUcLJHCzZ3zM0IePmDmXQ8NsIwxt6ujoWWRbqezwQT7w
WzQ8765vfyIENQgK+E7rvkUuips1xVcPNou233A38dsH+O7ViwzdYuN62SWvjVfLDp8UUEOiImXD
3dfxrIJyn+M+uI+2f3RlBFCHvaGMn3P7TyCHnT3HNzuRd2HEL3i77gWUAKFhQRCvEeyAHIZADksg
7J9oN+wFhIEQ0kAKcUBCHpghECj/iBYxlfCoJ1p3F0Mq0NWWYvJCJxAGVvHZhrcWrgHs1LXW1tgY
gl0M90BzzbVBB0/CQ5DFwoGOQPV/wDrI5nQPvezLVBAFVIAgcCyLSQvPX9JQssYwFyA43CqyAxSK
IVBQhr9IlA5OA8fsZwtuQw+/oYHjMMY7rH28V867CvNAA2hP5f8GePwq7OFpZltSCwIDSXBFHqyI
Ov9KIUewp/xxFUpiginhwpZAIMLQAdoEqVYPNh3sTGEoLJ6QBi6FgE/Rwamo4VWUilsh9w4UC4V1
GVDIiQAIwdZtvybnQYusNyJVAXNH6xF0qWbP6NTmrRD9MvYR+UHNMFmOY4XRwDx28hVXg7wV27gQ
Uf6BT/7gQt+osL4E0DhGHOUZdA7PM79a1zh1+Dsc6B0qv3J+qCF6RDo/CeFDAWYciB+OUmpCABE+
QGqIIBNkEK3CMHcCUOzCDKlhh3QwRCKiTvS3Ea5IowAjBqSREOJIDHkk688WtiEEM58F9V4Gn8SD
UzK/Yzn9LWGXDPFGQDLJIZpYXBQewbUP6cSBeOJDPqkgoEhIKBIiSlIHhwJCCsza7QwxpVHKGRzV
fVgju+1ulZHg1dk3/XCaa+/o9iP8brmLzGkfCmuJcGuJSmEddlePQ1QvPI6YLTqT+RDTySyLdpuo
sfSnThQiO+GaQPQmx8BQm/EnvjRuH8Nd6w6+2dZ4VQgaYgDopM9PjuWvs9zYNaCloKNeuka7ay5t
NyYffP/Vd+SrTxGm8TEqpE0gL4FsYDtZrwYPpHoA0ao9Dma3ds1sA9T1Znrytcwg4ADZUN8PEEuF
h6HHGWY2787jYEdXItYvpUxvY0rEXZacx6zam8HwRDWyxPm4D3zvCBn1CT3eDdrSPe/Dq1TUMPus
SSZQCH9Lfbhrmf4K28rGUqdH+kUvEcjnakzjHnOR3GTMi5fjGR3XOWGSZQ3dZmxB/ljxLW6DM2Dx
d7WM+KPLMMNYqFcvhmVeJ2Cn4ptaSQIfhxLQE2/lu29TfYna7GVyikMEK85fdqK/d3/IhFXAo4hH
g3NwPp1ldekMnH7F2u8uTnmniDlNBEK1dJ3gGZBZJmk5tBuRyKMOj67P0ovAm9lo8vBX1JcmL/jc
L7ExnJvBf2/pmfnEpRk2zxQjyPiiPebzBuTiyh/kTS1z6p8y23pmAnS3xvHeIA3JJ+eEe+TWQDJi
cHNz9eTmohiLxugFI/SUTGfDZWXsk1cmyJdh9M55nrykgX2yG4x2A7F55WX05KW0tL9vrOsA7Wv2
3aiY/2pn9XoCdT1H+pScysoJrmB5sEbGTFMOruUpD+OjlX7GZMP2MjjHXfJipdG56Fij+VMO7yB1
4WrUZzK2TwrJ5IjhDI7mSX0A6vcXVnfSxq1rRTeURA/o0O4klb02SQKDhGjdniwfGb0IF60xu95H
4roY5acndUcZo38S3rdCM1E03/rChkmBvxqFfVAUnALHG8U/xQeqI26+BKt7Sp/aCwVuyeGm+/yt
wT2r7+V2uGvaz3Yo0S4nLzKZX/Nqvqo3NdvJhfKtM5utJecrI8fndBieUOi+/910dO/dNCeOsAyG
4xfFZEo8771J4pvTrh1ruMih+ipbcfCg0LSTuY1JwQOAF9D9UwAtXWs+4nlAmwyLZtwUQc7JPX5W
L4Fk4p3fH0cjfFdPFNfqbAzG6zhOz/mwTcf0bBoSZt61s8anqbUxveLyIxWV2QBAw3Q3hDo0jery
97bRx7u6eyNHYP5FvkAHl4zSh6Dun9D0vM3zeEs1/RVJzXvlcHr1ikuT2+/INUBDOxvuTDYIoGUy
vJtVAahpuKt9crKLrfInZDyRdTrBkx2fhz65OdHvyJJsW9GLrTlQnbEX8WMMPv9ur2UWPQ96f57a
4mRUoMcIFhVN9mVb2Uf76s/tNdyEaXhviz8yHB856D4p6k8cdudk4q87w53h4VmJ+xhsdbVEng0v
yh+fdDN9gx560WxXRecOATSuVtwodysGbbH4ewxRL+vvx0jAyKLDkmShLENZy9/nG0H48vd1uuZB
G5+jWf+Jm+hGA4Fz3od6F25fvrECX233EPgR7k7Wsgg7tJ29mbH+WnBTtMJF7T3c+yHEMDI/TEhm
glXedXfbMx9b1q1GDRgzGTwJ2P9FvEHgvvNbfgI6y8JyUY2UG51ve9XdjuK72rxMU1VZa6stv/q6
+zaKCFd8dHGpqBgeRS9WQXALK2hkabdOlJsOrVnlLbhanG+7bVHNJy+AXKDppwbMghNEuxTeW8qZ
1KNiJ8b5mHnaM8KKfeGRChMkR8eAcIH/OsGv30zZVe3sbVDsgDp8x0O9JJ50O7nRi6EhmtIM+zF0
2iXJ2SfLU06WvrpM5duUGj9DrnFOMlkW62dhl19OK14Ky/vtpvGxyB+FFtxwz4JHsTASj8+pyWqb
Ebxo+Vu7gljM0MKIbg5IBre0VqHr7TxokYOsdnMj9tKfDgnKygIIH4Jz/GdGUO98feUJWl4DwA/E
RehYtmFvH8eCH0Dq5JUSbKi5XEnklUkoWRvsZRkMxzkvLxYQRbBwRy81TlHVH2W6b71hiz77UWeQ
J/JNfGGTSCDkl7s8JMDDdY9QftY9jepef0ig3YUx4SPTT50qo+B4IyeDpz55bBJwiZia0Kb4bnS0
o+aBOD+E0MD79GarE6kdI5bRaUtC9ESR9UIIw3GqiiWdurOS/4W+yWw+fDZCBshmgVoK72JOTMMv
M1SOl86KGDUmHs5O16tDk8BORG+hgjyrTGzUdVYnSmSJehAd0bUfKsWVHQOWA3lwxuwccebwnS/o
8Dd3SG5DKq+YDZC81tvAYU1jED7Wj3mZXXxEiPjDGObMqDpjXknEKAGdxNJ2ERKN3xF3kZmyIg3j
verHJ0tDFplCpws6JWg26XrAMstZbvhz2VshtYIPAx+XlmxrIU9jDO3URiH26L0nkYd6un5oaG0J
N/i1u/Lg0JtwHWMraaBVGJKC4Mcjx7ljhh4xgPa3JsvZqP+mnX9U6sre26bByXSQ5rjxvhfZMmdI
iU6DVgLB3DyJZletNfUq+XozFOBci0WTQjupBRbm61Bky94TOybBSwOqqHoxET6RzLyXgFF6GgcF
Gl2CHWig0RmLpg2/delustHcKJN3IoEozv7B0spdbMynkeZtCAcek5SQS9ipBA0ClpRYgjI6M2Hc
rSAfrrrHOh3XfgK+P5QrmxFNGKoHV1vWwj/g/m+XtolBZ9xXhf6IQewwT8Xegu3fScI2HAkcLt/3
RgVRcgO6ZIHCdJ01JnNFZIfd2p7TTWviy7FwKpXLSf/xqcEdHqCRtxT27Nw/FhJXlALcp0hdIVr6
Ep7OSV0B/kudl9WnUEQ2zf921ct5xUjvhl//RctIwwn0UwAypVoLPTgks7Ohq5DQEE1uI9w6zSq3
VP3vZaxKtfhaZPZ7Gt5SpExjZR88IK7iMfTEBWX/e0jDnCqrHnV0NhtPf3B49OcKyl4nntGSHYEj
X0bUBTWo1Kx+zZucdC5CcrkLgBOcWG/ISa6+J5dWjWOiy7HlFYE8Q2pKHjUZdZV1RILZ8PYBR86s
Cg5qw+vRYEYyXEfC27cZDftJ20xhu225C+P25pPBt6DKPcFwfLEn8KFdcibnE86e+A71gMGyPBi8
aizztuUxYi6o0J1Vi7XFoFwNxmyHwwPP7WMTTk8MTC5GprEE6iennhCp2ks0uIuS1cnCsaOOpk1E
g2Pe4DY+TY6zUd9mR4c96++9gW0N+0vhsZqC75E4MORk4yCkUOD/JwVcUDiPfjltxt5ekyFV29qJ
imSRHqdwXciILkd8Fu68RUe9bmuxCWWwYwdaA7la45NSLiHcw+u8IzSikCv1ZSh5e80LtzyaZ2bp
I4uBkpy78ktpKiRCRnzBW7URArW+yrG4yM4G8+psRBA/aPT74isdgYO0H1XMaVUh4e/8c2GTG2/U
ZCZZj6bfbvUw2KbxU80El3x5J9rgoFv3NKwIEZpC0paoBp16K7V5687Ne21F15ptj1jXLHaOCDzp
oAEGh3ZRatG25VtdDZazXLoewAGXpTXBczm2K5xTqxFhqJW2q05rt6EY11bhHl0G41MBvCyb1qaW
7X0dBasgO55LEEx4puXOncg47fqXOuWD44CXIJFX1RwVC8Q474mR/msyZ4cByLH5pW4qvwHrgSAa
SosvYDrHydZGjpJK9zfN95POcE6YgOrqnSGszd/q0O6fIkqZLLfemlp/6JN4qxlQweO9PRH96tDH
M4+SW6WkSPRxODvjZ+FosAmZALX5CbbPrtnrmXVxTBzIZD1ZGivMMG74wWI39ZjWWHYgvSk1094r
gm3RkFvBZer/pOdcW2seF8+EFWUt/l5y/lZnz6uQoRy9xdWQclIwV+pFQnVl+Q+2dBwW3CsfA1+z
MvJHsFTSoN6ErYklikMA/5sm4dqcYBFX77kVbtzK3wstupq29djp9gZW+zXRhmOD55AOGaHGLhME
G6azzR5312aUGLFcibjaoZJZDMqSN+i0EuqNWpjHYdzFCSgwFtWsefi7Vut86IFOYBsMYMjntObX
Q4yGFrAdV0OmMMlV+KkbH52aO3hMtpoHtSOawOagUEqGjT3qD3nvnUnhO2TmeK8Zw2UzAChz2GeU
ypj02a7Nhzi0UQwHW0LVsGxB22rERpbOOWc0jlZRBZeDQpt/+rbl3xV0ZJJXdSdnEHjx2DzOdX6a
au3qBpy1bIS0KFe6Nj7OIzcdTAxm1zsUYwsjqh/M7s2cGFUREl4a9aqIvzzqOsgDOYzq1H8o63KD
fnpLJ2mlPujGQ7qRFDvplIf8CuFwm+XPUQ3F2rEfdc1SRI+D1/pb4DpnUDkHWAO7VurbMMGrRvQa
bICHpmkfkXY/hvmprapLkpTwgYpDEYmnOqPogeIrkmDf2vkeveyx0JJVavGXENnM+DpzpBU6HwMs
c2Kg/J0sGZly5PbnYy+BIM8Yv7sc1RYxaj+5mVpbFEZVWjdIVYBIOZc2JTcgH8O7ZWro9mur2zyE
wo/hR9UMiAsqgRBN/f/nhvwv3BAiJP7v3BAGs+3Q/eN+/sf5d+jbz/wfH1UJi+X3bxzL38wVj1/w
L46IZf2T4BTD8BmX/Q2bgDDyL46IZf7TCSzPCMgCt03D98ig+G+OiOX809RxowXwPXQkpM6/OSKW
ze+zLV8PHF05aCz7/yWeAurIP+p/p2R5JnHMru3YjuvopmH6Lq/hP8MpEnd0zNEAa9jriC0HSOHR
gPwa4yYC7pZWm2ExZG3SN60UhzYQO5/aQmMJpI9fvkZyPrgz4AkrGvHVEiUB3XEXhmfmaC3qDfi/
bwGjt97hrJYaD3qISNYTaC1Fip8GnZRDKkI/7kfM83SxKka1rCCgNGZfXAaCSQ3J/T4kb3VCs9A0
1olh9osOTAU2FvzDSKtiYCdT6zDFm7dj04NVgk6p2WsAexrGKzbCzvoW2KFaaYarQERHLype7cm4
tY6JYq186DRs7kXCkWW8/cd9cfnXdfzPcBrLUtfvf7q+/welpatzz4IsMhOJ111NYQMd8Zm5BHaq
ROjRAXnYU5famxrifl5Un243PlRVjO+56HdgTvciDW7JxGEdX/ZhxtvKfPxOGki7jFtYB/ronmwP
yrruaM8mowq/qN7rFOQnwFQPSY1mTwj0dC5tPnuoG/Kz5s9ExfrWfqpRveadj1rDOJGkoTZ3esxy
foZlRKvCavd0pNkzzGMZ194J+dm3TysKN2ZhQeLAwzsY9oXD5jejmBfXHE95mj+JJBU7E+lrHHsN
NDCKXOE8z5rCkvnHarbWZo8REd19P7/OjXMuoEtABeGcrCztKSlixZFd40Ha85MwojOA9FWBuaWQ
0DT9Zpl3CdKbsrvLOtpHHas9Ik8bJxVH2r2lY6dhngMcrkwBRw0jDAt9NaMlTnUw4hl5rPGHZf9a
QEEY5SDWQXjOGOYxoPjz5nRV2gD85vHqu/7zpOzVY+bVC49e0uQPa2GEFxHAUCPGq5ubVyeajpJG
0OTrT1aE6nwK9Uwx6cqHeva+jEY7FaWXrA07PmblU+32ROeVDiLcvF6UFs3GTDwAA11JwsmUR2JJ
dPK+HlNkJa1YeMjkjGnaNbQ3MF6fhjLcTFq4dSvgvMAL00SNbvV6G0t75xN1EEWctDPKiyrEN0xA
nk68LMaOLNpUOecZJjUYu+91ScU9Y4vWaz5FyEA2ZvENklAsMJIezuAl9JZwHWR52R10zdg0wXxr
aSUtCGd5a6Z445LEu5o4g5LS+a3FYbLo+ulbpON+ShgYxjHLgp+TBWHh55/jl3HOVoONCgMmHaCc
VWDTLCE6E2x+u2tKWN7BVP/EtUnd307PdRrCw/E/Rl/cmrr/6DU8RqyHWJqr6BVv30fbG+uq8UB3
IdV2MN2WxWqGEglIgr5QYrC0JBpgTsfduyEFBbcK/qVoYGAoD+B1S/zd6ckv/D3svFMqYjKi3d/I
sE+eXd+qsVwjcrlp/WVMw4u0nD+kcUIB8MQ17uB02tFvMpV7pspf+Ospc5sHPQWI6ybaE7fbR18k
32VZX8UYkhOnvwUa2uHG+JUUEym5UiaGrgXEIkJNQd+vkqjmU3SCp9zz/+gyVJTaOmWd8zZmD/qs
kc+xR/6LXR8HKmcMC2oUxZjMj+zPsLC2iYUBFBVIVOp7JxXnpJUno/X/i7kzaW6b1/L+V+nqPW9x
AKdNLyxLskbLdhwn3rDs5Anneean7x8hJ3L85N779lu96A2LAA5A2ZYl4Jz/8KkVlgPb0PGoZ+II
4tUPrRZdNz5q5sN3U0chAVebuPfZioZUzR2ktCsgaXGKRRZUb7WfnuICNbwQfIy/mNdxvHbb182D
FiQv/EVvRYEef712e/EFDD/kB3OpquMx7qk/6fbCGvxDVqRbZVBXfaKukKpflPiqu/w79SNMrdha
t1X5OHrWba6o+AeFyIFG3iKLi2Zh1RGycT5VxVrpzAVIvc+5Vr4Mo13tnLzcjgOVIxMFnghtC2VS
fkDmVvAoLY61SJqlbvClpk+9WP6bj3Yx2zH+/tFuq2gd8y0NF8+yrA9myU3ZVmpo2trCNL77La4c
AcL+lf9JaM1tnr/4rboO1FeVvxIY6Vt0WRalR97Kuwettg3FQ4Y8qutO7O26aVOXAg3WQbcW+MVA
CNONdZ66/Gf36A31JEG0nuoOwool4EwvuNMo+SFa2sCNRJ+8J7eD20cE462rWg6cIUIo3XVLHqhw
+kNGOzU9c2HpyiZK+bwzA++7ESZoWvqoZln+w7xDh1K26WJ9HbvfwzRfT7a4sXIFh0n0jqwYACMU
EA/5kgFUekayboCZiGVRe0SmdJsja8UB/9uYN7caB3zD49gJTSqCkVY36mez8pcpoCMT5yOAI9oK
+NnJsd0fPsiyoG+fBns6Wnq/cCMqLNS6rgBwXDdtc9Oh8hCQdMTcHFa/tbDBLbp8JA5BCWC5BrJB
TqoG4BdMyhp5qQNcWfjBs/6myNd+6xwyMO3Q+EiTifJWxPbJ9dM9meqHEfHmpHK+Cl094Iy+MRvl
r1GJnt3eeg5JC4yV91iAkwB0ghYQpYNrRw1OICdvELpaNZO+TEYkcey6Xjda8s1Naj67shFAZN1/
M+poBZiOt7izq4PmWDsqkjRF+JJpsJoT9ehBEyv2IzsfK4H9gPwnv4PPgT4tvTY/6cBA4jzcDQkU
B1ezFNRqcQ+IbKQiyCaY2lVesf2pkT5TMqijBh8e+i5KjC2n+ZndCnBexUX5Juj1kxdDu83EE9TS
LfkULNeUq9Kr+HPMxBHUvQVYtIEsMxonC0i4qOnfp2r5oyv172M+nMoGulwfPGYwd60mVzg5kiUK
tVu0y9d8ZOwh2t/FmfEQ8gOjQ32aKM9eFc7RU0ok/vkeiVpzizYn5atp1SqIAOm9AdW8YVuGIlSZ
mNB2oAhBjVjZnjZdUciekbbjtvWKTRM6r1mT8uvUD92k3etgZa8aB3PoMlYQZAm6b8XMrmRLhLy5
rz5bufjK2Y33uUV1QGuvay+775UZ74tG2NXYGfehn3x1+Wq81g0z3lSqeTtm8P4N/b5Oaw57w5rf
/HPTm7ceFCA9RnwLVXorxz1ax/svRkvZse5NC3HYSl81IlzB3+cXNr4EeDGUUDGqhs/dwNmoJLVW
XZhvRZqcgky59aPkJAJtBUh6NYlsqeL6suxsBxJvHn5OSpVftuA9HBsVeTV0I2CtGz7f999sJyRX
/b1rAnUNGOOxFtZd3fJdoqG31bvuVweicpV5B7cnx95bV1rlHlwzc9ej1a+pQpr6EyZTmfFcFK9K
bD2yZWJrg1MX8KNSDw+zCOxwQE8FmO3Ahg0Vqwb3rKlQH9VMedas7jZKB+wCQoq7pH7hD5wKiwpv
gz0KDCAARI02A74eTTeiTJI8aYhIW2O/rqnjZgZE7tZorlNtWhflI9TJnR4OV2kTHnOlwIeqvo9L
70bPvLus4aWFVbC1c/BitbFLYN+jhJurzXUTPLhmf+vYxUrhNF5H3dO//nT/m2mfadlgczGVRMMR
wobzwbTP1qKUt82AaDbUqaKB9o60XxmrnHs8i6+rLnhWCgXRO3EfDeJpFMNh9LuZE2c/2jV5wT5v
b1xUZDNT+W5P5OTnXNmIzrKJ9J4x6XsbYJx80bNj48UL84OX6Yfmf/3JOHJe4JfL6f8NU1LN1HSO
Qv/8jL2pk7/+I//xH4eX38xM3+adj9aK+IehsgvnhGybumkZApPR89maIfhs7vzVrGNdquvO5XBt
in9gE8nf1eH0zQb4nTUpQ6rAAMVhkmpyMtb+R4fr3zYIJiaSKm8ew0AOk3M2qzL+zvixMloFIuuc
kfIz7BKfHIUqJmIXJiXGd7+bP5wz59/du72IfJSmCogoBr8KSzVIP7x/VKujoGDXPKpXkp0BFBr/
KND6rjj5Y77Ww3QX5tEa8Z0tB+DPUSkekia5QlR4OSXmTrPLm5k275bqXzEFvCAenyah3JTGRDkg
3tlFdCrYvSa4zFuK8m8OyUL93SHz/Ooxh9AR0jTJdlikSN6/+qlI+yEkbXfllJjMO4p221J2QZgd
bffAXSOzjUfEuIe2GkbfRAmXNXeQ/GCTMYX3vb4ri+QJPZW90lfHKA5WzrNoQc15ob8xEBmA+6tE
C9WBxGkjKW7DYOhHYIUU8ot7dO/bhabOImVk1FKwLZVVAdwfM76WAZ/6fvDcZ6V2pagIKdlFsOu1
cGWPLl+10akcUUbKLLT4dbTFg/sxdXd+5+zQ00GKGCydXaBvpZWInccoaRc9nIAmqbaj4SJaQtaY
yhWAcr7ImsT4K6BKxJYv2NnASVyQ0bWwdyNi5BW4IMx38lsdADq7AmS3NLg8lWu/wIGrKC63C95o
d+wjoKLzAQ54ZAUzahurylox/K8WWPQq4KU0Vrkr2AF5k79BfX0VQUR1fSAbs1eoZnHIDupt13l3
vTKrrQof72dtkzrIc3hg/W19rxjRKQiiOy1TbtwsuY71AIchbN55c2QjCfzcATiLHzd/Z/DjpO3d
CvGKDBOt2nuJoX2Qyl+mGJOBE0NE0NOXuD10Kjxeh/efk2MHZF8HTXSPeOxam71G/GHZB2KdQvzG
pRBm0nSMElg+c8pDR7M5bU6TXh5Jl18XSbyekp5XY+3KyV/2hfXiDMFd4eegimDza5vMgPmjh6ci
5idqep+Sdu7fe2658kE8hkFInj5EwaPUn70BN1PKn73Q9hQooBrlcGjAEh/K/mtvmAfKfNAjQetr
UQtU1NdTfHWaRZ7GsJw5HyDQrj1RC+KkZnkGAP7p1QyCB8rq97HoATKksyJLlwDTdRAJhNPoGSbf
hxlvWD5e/JVO1Uq46rB2Gvj7AYJG6AnpiMfWzdokDQc0oqauFRXeOozRvJ3ZYCTK8hx27oTmNfu+
hs/OjRXlq8prlMVUNl/H2v+Wm9/9aPpRFS60elBQCuYHYnoC8EtBwSchyE7mq9U4NxCI+qswUqEU
zWV2C53YdkqW2fwf6obYmJalBtAjQlBBGYy9nmRPDckbt4FW3KGI4frFMW0oKsFfdssj2oRrNeIN
MSDGpDbA550cIqf17PnucrJm/bR2sKheOlD6ZuZYHu+K3vuSB/wm1L74YonyhnPZp5y/dJMiYKpy
Ks11/s0zx3mogYdxdoQSgSffuFam+mvueLjypbftGHGk7hG66ZajBsEiLY5mfJMXuByo2cKMzZeh
iD9XgXvnBOFnX0Pbuy1vzADvOqf+4uK1kiJntEgTntd4N6mq3HnC+5GQuoO0vXTQvGuhS4yTc28C
AbYj88XCzpM05d67wsMEdeaYZNtcrXPt3WSIFwW9v5GaSq05f1V9eTMU5gtV8n6yOGjp+yiNT2pT
fIdAtChs/c5LqxvNVylq2RgFYTNqJk9lcZeY1k3SxZ8VvCoXThPfIlrZJsWD42qbamzW/iSowrQH
fcJW1kPKk/+/qUP1DtYZOGWcf1CXQZFj49bJbRyXOBHXpxY9yL5BJ6zlfafoAeK9oJVBgDZ1+Cjy
9Bqx1DWZop3bKye7b77wwf6CODAaeAscPCmbVuSj6m0Wx6d6GpELiU8CDJdlVRvFojSCcRdwj/qY
ptEOJes1hDnE4KdnjdP76FU3pGyp2fiPXe4DMWR3W/KJVQR31Lif6tfEwFIYt5+K03BzSLSW0k28
9g2TJL1CHpOjzYRJqgGYoBzTflGiTx1OwJWmoUduzLqrqNFRCy2OVVkcPc/aFXiDthYOM0Nhv4y6
uv/f2Zy935v9/xvT/x/c4hlsmf/5/m7xkr18/017fY5/29eZ+j8s3TXn/ZNtzLURht72dRpbsp9V
Esf4hwZdxhEo0wnuLP0/35l4W7bFTm7exDFg/k/2cZqm/b6/ErYjNCo1GqUSA7FbXtTvO5R0rMIi
E47/pChQJ0OTA0kYPupVZnB51/g5guaE/kgDWbLgUZ3DqvEtbIj1ZW1TeHfaJD81KQdf9meY7ekN
MEkRR5Shh+ChaSzcSRiVLbN0g4ecvcK7iLjuzhFyUIb1BtSbFEW08xryCTls/bRdcUizd+BPnR1i
lqhtg+n4eQsQkOShgXcNVpQVEvIDMjx4G2zGzhM3nYshC0z5NlnkHm5DZjfi/STbnXKMSre+S9y+
2hlkdq7tEkSqT4X0qYdvvx4pwC4N2y+eyG7aC803k60cRbb4HoVzhEIjJFGyLnCABLpgwSANkFHV
7Iei9NON29bpebS3Q+9eaQ9yTMZzuIIKmAf9theN8+CEPE834cansAJu4aetjEpBIdbPqy0y7rMZ
k2xr9h9u5VCF7utW3o0IryFgOLfPt/28iitXkbdy1diB7RPX8HS7Xkkpx89UVT0Xp3K+IMOJIHlu
LKJu9kWbLyns5qJEJiNJcmzgw8TdmL6DW04S5gc3H0kpGR47q1jLr80xGx5z5BehN+btc18hPzQE
cFP5ko+bCkpiIfy11na3oeUDsq+06g5/lHqvVsOtbFV5Xd9ltl7JLsS636IMF+6HwcQPXb8mYiZg
7MtpbI5QlTo4N9RjckwmDyO50Ot66rsvWhsfrFrH8NlS7qNmSJ8uoeUcmiW9ex1guf4FctOBcrr9
vdLd+yhz4qOhT6eiS+sDEowVoLXUWldJ8yJbl/46z5ruGiUR9BvCc6g6Feg3Z/NUGYf44Y8BF9j1
0LuzsLMJBmXo2njV5Uq+sDLhHq2iDw9G4UZUKvTutSkRqg4rvHWRsQTUbrVbRBJD7LzgZmM43L2C
d6LWmeWfEsP2cENs7ZVoGhdmh0aCjYDL2l1s8cIK5Hj+5dql0pH0YKOI6RG0viaC/9WRCrptMUnZ
A0dor/1U0V7RzQRrmrymLuyFKerdnZNamObFyDm2qhceKVvgMWX6+jadUIyL54u8k33y0o2lSfLo
DzFDErebqSJpkrLjVilBPSTBGBzL3rzr8dV5kF11o91VbFePSqSaD6pG8qPBNGApm6WVBUd3sIGU
MZgX/bTFlvTo1KEKFjdzFuWY6NscOhHEvTDU9oNRaXs7xHBCDqepoW/PTTmsJQaiCvNEOSL7zsPn
NXpqFTdKqPivWt5cs+PVnsGxdNddozUHyG7Tvuo99zpuNVRRNOqHoCu/Kx60HDMfWsTJTDbFajDd
eKPe3rcOOvIy5PfV1FppDrWvTns/jiGDtmb3tXaLdYyx42E0gmKddPXNxEKvbD1woXVM76Byd7RM
RKIqjq6vkRPsujYYPodFhVlZSvLQJcWDSzTUH6MBaGuoxzJt0Gvqqkk7xIhTc+jI7yLQVUjXpf6t
SKE6adVbV2Rk9cmKD3J8CBs+z9r+JkrNFHIdtPtd4WbWTt7Ji0KylvxtAGd88sx3A7JpuvY3PQj7
dWg36BW0aUYu0Uhh4hv2wZgvRZC0aKPOt4dJj+yDjJRDlyA50YvHFKmU0HmbIwPRe9rVZfM0ooKQ
ia54jcwcQicJ69sAouqmH8NsrYyqeAgVa2Y1Z9Z39FXOsX4ev48N8UBetXF5mwU5ot3BcJAXPoAH
anQjYIPRGPztPCr75CjGiMMhkKPIHPvbsQfNPM8NxxR4bNrjdD4LIPtbbyjOI2ZYbYUKecEESbot
qVVvvVbgGCJvE0UptKUckhcVCS0I9zJUIL4igy7D78LPkb7iopfSFjgotENz36lJc6+mnLFtM2m2
shmj5X4KLc6I86C8VEk9q8tR5GirEdypEWBDhffKrU6J9yohlfUVVNAEuSdu9qC/w08IRhwGLY2/
gjJKBy9f8kkbbqE114+RXeyAtlrPnEH6ay/o892kwUFDMeJB9qP6gZ5g3vZ7kNrRfVOiCDzHq1DN
FrajYNLr9OMpHwC9AxO2nvues3EwpdntAID1NuUT9qoY7PsiyzdOV3p7E63hjTpShkCla+/NXRDV
vf2lKe9kXyzWwLzqc5ScLePl5RJVWuN97Kto1syLubCDd1Y6oYgOiSyqq/DVUzpoLm3+hKfKuDbF
QG1cdcfP0Pi3ISyz3jeg4qRt+i168krX27WZFQ186wTLuIMkoSiWibqJ00KCoHBmJi+6OsSrKBQR
CW4r/RyX1QbwdPpiOcGD0pQHO+6/4abMC2k0cT/0ebJ3h+5rVwXmfTNf/JGq91hAtqsKGA9FaaFI
peCtp0zCO1+wmKZTtgOljpDgQTbS/TX8MTCU4VY5VutElN+iAPpqp08xZAAVlaws1nT+tx2UOpUy
56yZUdfqXHIOQVhTaya6ze2f0VOX6kApAa3mxSyTa9yax3AM8iMvYlYWYhsnm5pd5RSt0Kri66f/
28g0D8sYkNvkN6LqVs61UdgFbPj7WhnGHBp4A6ZAW3tb69zJx75BPW9wN17drKzOTr6pCirDJnKW
p67SUG7NQOcZyGN/5VNx1eAAc47wbDPdxV6+L4equUdKy7xyIsXfaAZYWZVa3h0yW0gJITTGt0J7
g/tDuJCDf5owzhPQjOUrQj0Mg3uTWkOzz2q72U/oG4J/QI5UNuWAvJRe3O4vcfIumWdoCQY/VmYb
7MZ/riIHLs3esYzmSrY1M99pWujeXNa7xMlpjU6pvBuLQ2WqJ2SI+x2HJ/7yNhJrmMH5CCoG6kA9
FTa/OvGZUsF9WmK7G924aeU8ccL/EuRBd0LvK/zkOz3u9q79lIpYncWCKKrOUU6J2mYxpw3kaBiA
VQlicV9Nvs65e+IAb6ifNdNJd1STzV2pQZ2Vl6JrvmvIyK7aPCLxNverTseXlYxDptnmFzj38oLN
XQ9ZL7CHZgXM4SHV23IdtFPUbmTEhKtVjXVu/hYilyHJ3t1ECPb54ziLmVK/CjOxC1rNwuhUZO5K
6JUFx0Xvr4c+wMTDTxFjgZz/imx+sZajAz7PYMWK57zq3+aelzuPyhlt7twqhRGtySD3Wy3UfbBp
4UK25KV3w2Er76LU6s93f+oL5lEZMnF2Qa2OzyC0LbBolp05//XQ4MOSofN9nNs4H8LYjjo0gEWU
qHsH9p2l+yTm5talX5+bH/oqH1UdI+w05CF/BneifT9NLiD7rBFokWlj1vL/EJzHczKSysO1DP7w
8BHS1i6mAhp4Ee7CbRI9q15QAmudEjj3qnrfa+5jaeLyNZZWdx2bnQ1eVhenAkta1baTjZGIV61m
/8S29K1JZmswIfdX9S0YyHOIKHsERkWg17emmP55X4z+zG0zT42TkD01R3co+X29jPMET5L5/2Ss
ypFTGr8nNQi3TunNmfFUGU510X+y1QSdjTlMXuTUCmThears8xSh7gd2IXJSXjbmOg4wGco5lC4j
x2rWhd0Z1FAGEtyFoGzvtQVCpl+qudsBe7QHFWVeYQpmPF0myaauA4z/bRLzqBBo29gH5AvHAmqV
o2VBuEG55vtQWMHK12Z5nPPIMJY7eScvrVkLHFyQ5XZ+H7gEnycrbVHugo7LebJwi2WDeQgSSJlY
IAiBKXJfm58yTctXSEmpyyAyzU94kIwbYQicdOZmEeInbfvOVxmr1Tooy8S7kq1zwGhCuAr7u/Ni
IP+xN+fXIZv/G49qjYXvNBpHzgzOx3wpg/HtjrzBMQfvt3nX9SvMUMr6GiEcAIC/+i7zzZj9Zur4
iCL+XNdsA29Cg5s2QK3zwpfRy9RvaQAuu8jSdmllqgKbCRH4IwbJ7t5Gla+aTOPYprNxlbydgL4u
euRTljLuPCWOHXevQO6QfTJOXvwoFkcrZDMUp3W7/DDQVeO7Z8hYD52M44fnyAG/aZ6BY0RHw7Vt
yKfmsD+/WfUfABrDz0oZRLd256KFOL9pK9UZ1gJNnqWM4svkT5P8MupJGvd/VQM72bD2u0/aKGZ8
3fAUVmb3aQDf+Mk2wARU0blR9fUr5hMJNGiG2Lzn1xE5mLVs6iTFbuRa59GuPa8lW3JB1koiEX2S
z0pjjuvg2bRAh5MwFaW51XjZqsFHs2PHVn9tUtPUlU+tLfigwMFhUzRt/Ni3cIBQ1McdCIlttDoq
a2Wa44wc1aJHmzPeTdfXWFHMTdVpu50WUaCTTSWwiyPqzU9yain07o6sIm55LITWgv84rGScfBA0
xNVQVPmhssLtZPf+SbT11QgW+w7onXYX2QrsqTw+qnOX7PfaLNjixZBQPPkZxofBLEQ6g/Xmvtik
ZJhN3jYfc+d6QkdlWcw7JHXeF40odBZF6h5kV9vkxV7zo89yTF7kJAdD2aVs8h6vkR4QuzB2nAMC
pO4hbNuwB9nloKLbZRpneguSHLVZ41E2eSXY5l2aDjLKdarrj16kHd8ljf9U+NbnzOsFhTdnZpG7
0mfHTaGZkMs+ZGaruDGtJOqrz6GPN4cABsrXf/ulQgX3Js+GapWX+vhccPa3Dbv94ilWf2NqZbWK
1Hh6tohvf8Vf+n+PL+d1Omqqzw3f3x/i5fq/nivXB7//Fj+vbxc2YtGOOkBhrPBLjgrkrC0/R3Nv
BtAm7rCJ0yn7MkDrigZseJD5HW4r1J6uZL+nxeOKUlC4lrP0qXixe708dYWVPwTNsB3mxYyedJUY
eePKpmLC9Rz6wuWYmLdPbnUjJwPKZfvl4/Ypl8Zlobpmgw+l3tScLRsv5SAvJTr2O0SWry9dilrx
cSfb/Rg/B31U38jWuwGkzis0AxqMtmLjbSkMvoBIZpwJfBWeF6y+4mZC7e3JVMnUVF4L9MeKsycO
u5yAJgRurNo6dRoI3LlbR119O5KuWCjxmD3ho45fveNPa7kG6V/IOWkQH+QoYIXrWHyPq07biTHn
5FI2TnaUFxT5lTzFsV2N1bWgEkzD1tMcR2qcga/xETe85GhP0G9QEWTWhwlFSzaqrMSPrO4aBZFZ
s8f+QG0o5iUtaDqD41juCR3n1NA+YWhis1H3/INeNRvZRYWYOL+GTRun2vHcREkhueor6o8U8rFs
dhv7JKPl+gUGbMtL3+UZcnkZ53vglsOu3Fy65IT5OSGq+sfzyzs/p+/fXosMtu0W9lwDZoIkVFK4
1d4XU4VaNHetgywpov+0E2vE5i6iBDKL399dYi5TZN85+NcybRCHN6panCe8W+8Sh89TsnWQP0Ws
e3IWeo3Nq+qZbFi0otj5qkDfpsMVdicvmRjf7roOT1uSR7/ac8w5XM6U4WJeY8hUmP4dQNa5demX
dxNHkOt//XmE/e/HzyMAOJozA3EcSDWO++HzKDSDRneHwXusVddyqwVymq/mVEHynCsAsjIAVVJd
FsLjm+1XacBF1Xc7KsPnS5e8K/S/XN5Bt5duCzgwsM15RdMllSX21VCZD9FUtzBqMZXy4dM+YM2I
XaTrXltTn1SL0MoR2e2dbkeF68/BjetcCxmMDPz74CzbCKAM0Pd7yhcAtu/kJSz1eMt35lsfmdjq
rhINrM+kCa7aufmhTzblgJwr4+RSf+q7zJXP6POgxK4px4APwdqdFojFOOcpc5m4jOa8pmw7qgPV
lQIJgoIMT+DRodshDi6nvItORN9MOOIQjhBJBVsyA5gczAv9/gS59nnihyecl5Cd+pw5lfNYZiGn
dJ76rHvtqxEpaPFAV9kDkSRrb3vGUV5UaxLHfLKUle1iHSr7QG4Exvm2HcrzDGv0TBvAbe6vI4BL
SBJo2BLNC6ZFqW9Nub7bB/76ss55sapHYgcfQK2qb5ISkBHaLcGDvORquTfLojrKlozQFfEWUQor
eECk+GNE2tYP//r/xbD/VlkFaQcSSFgC/J7rzGC837BfTh9GLXzSR8vF9Tk1IYOpFlZUZdFjs5xN
kIwKzQLfHtv2Dp8MeyeHWxdo3epdpIobbDP2OwFJo7qSA+O8zrktJ8olzm1SKBQ1SEddnZ8jh0Ir
67rN5RlJLH6MTlugJKri/Hh5BSCLfz7jEq0GVDcqDf1ikiGIkpLX2oy5tca1EIN4Q435c1Vvdx/6
PGVEUqnKp6UckHEZ6pOrqWMTQOJL3Xm/LnpXg5SV7U732T/OMZdheScUHYftQIE3zW61wy4v6fuS
nch8H+TlITA9b33udHtjOi8v44EYJVsB3RW7NnFIhsK5MjkGfq3StFpoeaXu00o1PgEK3gzw379i
sGGuEgPxHtmMsnrZ6477WAWKscuqcE9S5zSoU7pLrfyUG22+bvEU3jVjkO6UnqrxldWilQnemF7w
NcIGzT8hLCo73o3JNpQrkk8FuHHTRyxUB1sWoSrBWvIZVLxZ6tK+PEreyRg5KpvvVsQlbWEinQq2
iQf807jLtA/PkAOy7/wjyBVkpw/cbpnY9Q/ZOo/K2/OP9q7jHDAT0lOUSFdR3F63VmO/RB1aq9hW
VXt9Iv0nkDyCe+HYL1QrXvRCzx5wFSq3tZUOkJhFukfZsForeBhbLeSmQA2ykzLNFwV7t9AQuCzM
fZeBNsleo8Czz7H4DGakEv18k6g2PnOjnp5j5cC8rpvDHtNHx7tORGPfjXFo3/HjbPwiUg6yBSKt
OZUeQkQmVu64PvDV44TuFxkfzZOwBxjWfWZhfTlPlwOFxw7AogS/vKxrdFlDDTzrN3ztwy2JUM8s
dMQ7mzo5aE0L8UkDNTR3XfpJ4cAg/xVWqgaiBzDCl5c4OQrdSQcPNC8VxRTzbUhFcuASJwdzFIiW
XY+4VXBd/YjDENXeDt2BsRvt28Cpnfuyrf2bsCLhlMpRjiMotkb9wbGEcz82rbnRW7xIZbC8ABmG
juXgaCab3jSYu6lrvskJSPE597qhsgkNRb2RES41mUNkdIfLGvXkQt2NQ22t2LyIcBT1ibo1moW0
5EVkaLZzLIxWBsvd+do+DVAeR3oA9euQf9yrS1veXS7/JkYOy+jzOpf2hyUuTXn3T+M0I/miJZ2L
M8fPV3iZWlTN26uelPBVqYDJ5Yoi9vKiaIW5H4SfoHo7dw5K84RKAhyq30P8ajaaC3Si60mpN+iN
Ua/+ucplqQ99KuKmCwiSSOb+CpaPvDQvc0X5pdc5L8unXLrPj5Zt/n+dJf54by/2EhgrbY32aZ6v
M6VOlsgHFmtdIonE+NZE4kojW4Alahp5CcaNU3IrUB/atxV44Lkl+/GBMbf/+qtaEzPn4bejNoUz
zQajbahgq2znA+ENbI0g01mMj1mODIsi4tsqNXVM30s0PbEeuPPKtFuraQ1pxzaiA5aK6vxPM3xC
igI20DgY3wIDJctIiB8iQYrW/5YmIt0J49qsE2vrhTjQB3FHVWf0qRPLW9kpwz40la7ls152yuHL
bNmnRKzDyoUbTou6xYCwnCFQ8tLFqRsgzj1DoBQzaFe+gyRY2Q6voMDYXsuRS/g55tIJMfkuTzp1
LUOmdPIXjQY5CA7eQ2A26facfZ7z0DKFPffrlZ4C2aBLXmQa+1f8pUve/eqX68glfvVf1oHBS44c
DuBDND9TRshYOWvup/adbsOow1LOUsz5iz/byYuS/bz70BeFSAHB+VW4jmlAuDCoI06Azc+dMRIy
DBXT20p/bp9j5dpyFRnvoAq7Eex03i//6yXJkPMj5z43LYol8GtA6T4kuB4PjPOlzUY8CmU7AtT9
dnsZz9zsBcZkvLp04fwV7D4sI0c/9LXzQ6IQRuy/+c9xrb+dCm2NDSmgRoCEugqm8fddblppog0m
w3+0UqsdvU/jhFlCZiU1zLRczQ9NVeaHDhXM1gNCr2jZDG6e++Km79d55X6b6rJ8C/biKEB/2Rge
laIqbuQCgY3egYhmpZAa642rBOAhXoFagfqV7h1TzI6PxXyHVwq0T4o1VzXIZ4x8fg3bKCB3kzse
ZPDHZWTceYprYprZBIRrYoi3Ze7eYjmLhkKtGgf04/0JeeBvMUyS/bsuGeJQllyHlHqusMoWB9l3
mSv7/Dq2r6KCj8jLwHlR2U6z70hhj7NOPc8BUA8KcLCst1XZg+IHhaLbzuP0vXZUqhMusOPbXkF6
oSmT6cvgeady6L2/tL5cgcYbXzKVepXuNZxf69BbTxVadTAp3ibFIdLEuuecGkP7hhoRxmZzqRH4
gqep+d5vKUHKHkQ+KS/KWwerDxTDFMrPc6yM6ZXA2ivDXL7s0NXB0QsSJOT2Ad/1Yqx3aNuPb7f6
3JadSkJ1Td5d+gAOLS0Q6xs5ODU2Dnhz2Hkt2f7b7YdQuaLdlsfaQODm3ZTLo8rRh/vh4z+dYEAL
kNEqSFlRgQgxnYXJ22EM4tg4BzYBTEWRqt0KpzdsxmW4HOdnw1qpGUhc+vYd/JRqQwIKjc6MhPFR
9/FcIjdjLDwYpmCTHAX5bHA/56aPzd6xtpJrvDjsnWydJ+PrMUZlejgn8PtWQFwl2XBdZcWQIypc
oj8X+iVCzimQ9owjXbBwmzkhUGFveG77Ayf+yPIsPPWQAltc2r0WV7xtavXa74bnCHuJe9SY9L1K
KWtRJd343Df1M2Db6r7DVW0f4yxCFdMfnzMPGehf8ZxO3sWrU/nX4MN6bchv1TeWUbI1MW3APCI8
jHb7dkHIvOyvZLtXehtnUbQQZPND4KWp2w1iHhUlug9xcaGh7CADhwazPPJf6fLc+e4xclwdsP1r
u8ZbXV7K5QmXPvKcwP/Eozep6SpzqurkK3rFLh/hWrfwIxTbw/rcJ0dDxEY8NxS71oIhflUnSbPC
uG1YyDhFdbEwRbGxcIR6ew5p3Jg/OMqVS7my57F8oyLdoNjT2tci+8bMFG2ZtIWJA18xPqPN9cUf
cvUeAYSOmiq2ir4wzv2K6kz3fkb/Jd4mPtDol/Et/6cL4JRlIepjplje5zy+cQF6POH1yjsMTtpV
OVdsUwtTQt5V0Vq3SvEE+JTvJTWE0Po26b85+67lxpGm2SdCRBvYW3ojkrIjzdwgxsJ7j6f/swsa
gcud3f3OuelAl2uKIkF0V1UmWZme+e6UGrXc5Zqod0iyL8ZKD7GN141LLgP788iAxpdZDhqmQTKw
Yawc8HPnoTZCRmLThFryWDigEqpd1wYkYL83tBrllplpPAHd/EuHuwcKrSCKExyBIPUOlmY1lZ2T
XoowOMY+gFbNOgcrGMvKUyLc4tTWgFG3Br0EcbYGAgASGiG402RX8J1w/W+j3dj7ZMiBNUebv1Bt
/uaN4rRbxOaP7OZNIdmCRujalrRqU6l/bEAnd6mne7Kl/egc/GOzinugwrr7sGuZhvlHPNqk0jb0
Jh5ZlAXIGOo8AXAHWF4A+4rB42aMKzTCdO8SHYA1Ldh8Q9ytKzdnQMXDd2j2SHMb+nn+TxEoouni
IAXvPB61sNUFhY3sXgbN6490pkmnm7MI3dM+mOG6F8uQ3dE3wvdppxzmKflr+m/tFO6vvhzcrarH
M0IeLgMWYmDF7aljKLnVtfAxCFj4yJFT2vq+A2oENSUFSpEjQJgiU0EyGsIY7BI9ssKT6Heg2ekf
A/U56qtAEv8TGUZ2yNDzeMahNg7KnND+opr2GG/MH05V/0qbznuRKPLaBICenUx9P7oy1UJ3Mq0M
5Ehn03horHOFqq5VUww3UcnURTXohl5AEATlDr8B4KhTWwjaDoyJDyzOivE1bRGi1DCsJe0MrnYP
V5uNP19SvCzHR3wONW1LaJtC8YAqiR0LXYIRC8jtOW50hsD76gKhuOc9iBzUgOfyTyDoqvBkFxtP
iW2GQIZDapmUSWrKs+HzK/sxLD85YAs+hXt7r6tWiqhE0lmy+l4AVOwl0F+RDc5fTdSEnsGnmSzI
yK7iZFdberT2VTdG2QE/AGC19r7vxuzVNtOXGDju976R2S9j/EY+Y9e/h2g03uwr7pbb2hNbS3b6
L3Ch7nDU2H9F8be3dIJYf6yydtiIBM3xIDG0ccDeNxuWZuAtAEAqaMgs42sJd+e3u+uHAEf4q7u0
R75JGzDnaDixiLzOPXBeOAADrexsV7oFAFAV7skk/LBpQhuI1THKHMmuKhsgTAAMGAycjidfUnx6
z73FUTeDWcLkeO5y/U36DHC2Sqdmk2VSTzqaSYF0uCf8S2yK5W0RZO/ZCZJhYklFj1TLOJsIkPDd
oXMZhKMCKUVVTklmdEVKxoCgDzg31I7jILxcWjV+fFB8ICVAddBguubis923KBPCc6ZpeO7PuPzO
fCf8EWf4Hcr7tnxqpS42eBP8I7DRslPsgI4S9SJXPnn9LQYvxI9Q+TRthhxt0TDcnLrAH+8Bj5GA
J8xPN2j/Np46s01OuP2/2pFBHeHGE85AURNVO+dOfViDFBjwJqBrJvvajSd7wCi7q84F/olkqBDW
iui5U58rNNZ7h6bIATWkPnWOAIaSMVjBjrTo/E6B0aVrJ9I23Q+jSMXLRwiSGtiqH/Ck4QLTHBF5
CdhGv6+QSkyzp7a3tT1oASU2TK08pUgFrcDGMi6b3sE+gISk5mDUOlXocUADiwXyGRiTiJQ0JICZ
PhQol7uRz7aBAA1wLVJge32sOK1DcxUd/SDWrtUHtvPyoXhmlb2McGgD4BVceSUatW+uNEBXTzIk
3d+vmES3SdM1X1DcUKEXHwNyG9XRSmtsCGg+XZK0azVI6VLLuyWIsPmeZjTMIf7sQkZM06pjHMQ5
yJmSQlF2VBf8sdWlMBtnmzlRuUAqvLq02Fpc6GpWkB15zIo2AfYQTedQKJB2tqSYjW/WmI3nULT4
vK7kKSC8Q706goYaKPTiJW6s8KW7nrTtWuBx66UOAtJw+soDn+YFPqOaZGoCn1mjfJKwB7Nl6o94
4q47eXC0KDvHo5GdXTPheyDL3jd5m51nOV31rfMjrfJ2DyzUCFTBTgOKBzXINg+9le7qIIbK0ZON
9Mm75tZmMv+remjKR0DCAyXue9ab4d4v6vEQfgwgDB8PRlcdADDeb1HlCjwe0pLdNBeBeHch61l9
E4bs/hyi18cG6DhqMXIiU5pGbRGs0TfYAH7GS5YlklDb2Iq0hwrAUg+2iM5ZzsITzfyeV/dVA/ge
ZZCqAUXwPzw0LMVf0XkP4CPAyvjqE6erz1morrJQoMc36OWOFCQj7azItBjlzSQEqP27dd91OAWb
hbmryx1NaaA4ElARjAvcxEowXqA8c1zUzmCdSjVIT09A2zSiTCuzTiRH7QO6YWieMzNaMGC7bsn4
Sl057eRHsrz+ZQBw+gsHE5kR5s5bgmpnEIQ3UlUNintWAs2GStdtU2zAzmNfWRhB9R8WFEPGGRBx
ejxlAodvgUIY/xA6wO3Sjc4+tIA0ma7GxgWh4zwnNRneyNy0G4AuoLxpEB9XXqY0NJ8uSY/OIh39
5X6yvFrWB0P74mr+8TKuZGRDIa6WvHqZV8vNr4au6BW74ETfxHH+OoluVpztriKycq3VqHyNGgV7
juPA4lTnQPQCj7jZHgrH2pDMHcwcRcqgpsNZAPj/LIB+dNbAT2Aq56fcyDi0wOBrY+dI8kYpOxwI
APC6c9GFZBgHPwqRvifj6dJLbGNtCG4BwuwvsWhKQ5JleHBHhmI9yygCLSxTbVkwLdkbY1OkQPpr
zAMNzQhc5z4BQxv3JYifRQJCN7qcbSJUDvEdCaUyuppntg0sMzv3O/wfVdApfhtgbwioszJ+sEqz
PFSpXj4UanCBumLwyLojEdhXy4cabXdNDS41mpFcWVV/F5EjmLvRhKocldXs+BF+EqETCQTqKFNA
WyY7R65ol3g8atf56PEzs9BfuUBjJj/noE5iRgwGm5iJRaq0dtSjAHoAJ1tPQnKhMHaZPHq+oe/J
dYoy8qTbA9LimXynMGTMsPFGA1yUba6WQz+YeUKN6SQiFwrfNG2+boyULQs+NndtJoEujqPHQw2U
GIC6tEOM/KjV5gemhmkuW/33JaloTl40pQG1EgnqNboBbV/431n0/y9RewVMTzkCf2YAAwf9b4fS
g3BSXZtdX1MMGjqynnwYvgPTx2nWk+xqSZr3Dgf0fZU1QBz/qIYHwdKdJYFBqUQetRuBzOpBJDYe
W6iQPg2LaJ0Ig60c6lHhg0zuHLhMLSvowojv2hiPa6D+AlCLb2n3SZl4DyBJBxx61NWoq4WMBr1F
YSwvwl80y5SZhpvnKcZxIznNpkL/AsJ6/TJbgu/4URqJOM6WheYJEI0AZ57MSMHwfQDRO14LxSfF
6CfaP76WMmg1lOqV4/Q6KhGDh5nc8Bp07vV3bmLLHQvrFCgwtmceGvQj60vd042DqYbRdKGiSwfQ
8jrQf1rjcOVAqmkOjNgc5ZnJK8kGCjppbkNNOpLOw9VStP70UuhVkdHVovQiyrKMlr0VvVaun654
HxSf6wGdHS5uNhePZfjFB30hyeOiHdfN6MhdNTJQXKS/+iIfQVRYgkII9OMAY4U3uENRr2aW795c
aC9k3lV8xDPdIwfU6bI2tQCVKUbdHUu6ZK5QJySY5xEOR5K2hh4oSx0wpH9rnFgX22Rg5yuXOtBA
CDPb3HpPgWLH/4kf6HhDalpmUsxzcwhK3AvUYvOyHytevdJi8CsANoIJecgl8g6qj2Jo8REDuTY2
80jSbUmWqr6N2YSm8zCb5EUB33l+Y1OEQPPNzBBH2SogDQ5r0P4xjbTCrJrjGGHMQWwBaNyyRN08
qnqQRPJTgb5RpwLncw4i11UvAfc96QGNF15MJwALALyAwIkDfDRPYcco8AAo/BLa3IsAvmfWOpry
h90IRPPj5ByjxtlBY98+jescKFBgXsKITqpjAeKmlamhDWISomMPBq1dxD5oHpXx5DKNIAAEd81k
WXdVcGRR90MmAhSAIP850jBFmGz+7jVFmOQUoQUTcGtzgDGq1/R35+lFTC+IXnGE7QXwo6MRLUA1
7nAbZzT6+1Gz0lMwIlkQ9OoDUEWfARPcHEhJgwtgwHVflgAjMjT06pVJlqquBkA1D2jLVB5WVwd4
T2N0f65ZVCGvUwNG1YvQNjx2OlA11QAwoupOdXLeFaWNSly6nDTKWitjNBmDGq++8iE1r1vU8E7u
ytKvYPnnQCo6+UzBmRNPrwKQI2DADr0W9HZZ/V6ZiLpB/WypgcoM/c7amMhAoDAPBY0kokEImWya
LgSnzYctKciuysHZxdCHhw6Wn449glhFPX/7gEY60ZVpAnQtt3sgWX0oAGCPZ3dR5N0B7EugYFbP
6ZV6ip8uyWeo8MUlYaE0vZ0APTvotKeqD8NTycMdobOMzOQPqecjpcDkS9uH/EEUwY4wXVz00T3o
mBF0C+i+J93s92H54WcnxhGdr+tEywMkY1BgfaDBsAF8Sld94uhXstxnAAkjIdk0VsTXFZJUS2HJ
pl8woCecUhc9k9g/YE+GGYnKsX6/mmW4570CzTLcaa1fncjixqwBnBlA1Ise/Ubwv1pizLO3MkN/
HF+Utf4IYHpQlRal8xxwbcBhUzIe9BJIGr20NYVSp32RLJ+OdmfbuExGZDIckOMp25R3YOy2jgmA
RIEdG2qHNm/Y2nXT/LPdgUY1HJPvwHR0Fv9qkdmDA6B4859jzBZBbeIhvOpk8a1DhwW2JJrAOxcg
g4NTqReaetijLlq9FS9NnMtbbc1wZDYbl2o6G5N2nlLkssvli8nQUTP7Rj9GJxGb+WtAn3Z04VX4
6U+mr8fNFwiMPO0iKLJ0e/MNAlBXfZBJdA7tHsSIwd5U/QpeEn6TEegBGLUyqGli1fXONx00WYCe
6BtX2hZ5sbNJ7QzKpFDtCzcycjOoT6JL2h4kdKDmJlCFAaeToPUaAarM0Vd1aAZ0GQIqni8mHIYY
pBB25TzhPNJeZX1k7igDhuqhZ5BW2PdVGHrPoYGmX5U+K0PfP0pAAi9p+k9OveYZaxyEBbgVtOmT
YjOhI5tChOlT5Q0qdYIe76xFDRc3NNAAmyZ+0vQAEPuD7p6KyLRQEsD7esdZ95lkNMwmsTLuhxa0
ZUZ0nBxmOyN3UAUK6F5QDSDejS9LBnfPeutuchulFu+rxLlINH/dBTlI75oAHDc0nWQxEpm1zqoF
fkqvFaSdjf/ki1qSh0xL9e0/upLXvBiFQ6G4ve1lc//HkOpFkNmfXCMDbHch7jzrWTu/RK02q5XJ
MnCNFQD0lmYImj1VmaYbvb5qGtuYCtVIS1OuQK/mKZWxzcb/T75xGpiHRIt/ptKKqp+pKcQh6UsA
BGogZDOq0dhdySq0WKK8ET8FI3IQmQSaJfpTa1TbwM0Pcm85oBFiCQimevw84JxgDMDj6lmiX9US
j1EJKtU3KWvBt2CieA2M6jE70dyOgBYE6toDiazOGic5TUFyijMGYzJvHCCVTJekHGOr28vMPP3J
kwKVwVBvFF7SIrDjYOnL2gRWH3rlr9roqT1+HuYW/Lwa/H3BG/REBSk4BVSjPQ2zyRTG73uxT0Hl
3Il+BAFxivw7So1XEUiWLqHVP6Io1z+koNjD0YmSjRGwSBzTy9elxv0LyWjIWsPc2rGGx7XZWpN4
S/wWJ4ixC6aSSG8fvQYIzrMbRQH7nAHERvDwVWnLVy0OUlDsbCXP+WA9IRcWAMQVM/SMt4CQQikz
TTNgeu/xpfOWlWySZ72X9UPSgh3DbkAEZ1dIgP/VNR/acku2beNdu6LfsSFXUn6sPJSaf7a7NH3G
OVizunFn+LGbVpbKvQTB97yy04CGItISkFVEAwpxMOhB835F00xY/a2MTHgvvhujnm/+0dVzc1XW
9RF5Dl+6QfFftWrWXxlrwEUkOBMmw3kocIRtJm6qPJ2eJU2gS/8hHhuUhVRNDYKRKA0PBtNf8ihE
rQbJcFThg94WVKwDSgzDdY3M3soKTRBq8aDb25FvFCFoy0D4bmhVcA8cHPMSxECHc3m6dloUeGla
b0xKssg0qXgDsOGyW/dIIhqkC0jwGKcKaNpDoNEH5zwobVBclAwBADqVkIYyRye5K+UW/fxYw8za
bJFFALTnIgIyapYqzlFcZXb2yet7lKWzovyEHHmAHW9ffQJ+0A9HAgJDNTlRA1LfJjkA5UG5SFNS
kAwVPyCIoxw9euTApCZQtI5SMGT0u9J/9yFzo8qrh1l2E8crAXdJdnGWGOgLTQok3JL+VGQAY2ks
t0Bhkw0E4HnIun6akokvjGKlKw8yId+xA6TSoq4BtEIRHOp1nkOQI/pF/+LYMkAklSo4ukC9pebw
BKxsRVJaZxmNbKM7SOp2MksvaeAmF60aUwzASdGr4gfJaSC5n2fDMUbPGLBRgQZsu2lwx7nz00d+
Y1FrebjT1TlfK0p2BtsRO9tZIFEBN25u5DR1dfyJtlYC+Us50FB/XHlghSoq5h5ZZ4fYGQfg26DO
/KnJHwnujW8D+nduzU8sjk7WygcswCSlS9JPqlIVrtWBBWoZ1d3fhTjuzTo3Wmr4NX+sChyvA1eh
x6MZWKRa4L6e26E5tlU0IjNScyA6OqDDneYmsIBq3WvvybcDHySY60f0ixYRf4xjUf5HmfZtQxW+
v4KZ6B0A9LltAvf8pgGxKhieFtPEuDeGoa+A4+vZ+tQiCPqFaiW4n26pRTArBXqBTWTYqIGQZK3u
bfAQGB16VFHBOezbPe/Lak81N1RkU0sp91Hdf6cKnLkWBy2zYAMB9sdKRKOJZt6hK9MlIUpwzUs3
gAL4NkFNkAztyB9gFn9FpriCuZigKAjwQtlgF58ckDHa8EAL7ym3F2gaHoyL6J6eFD3MSEcZQc30
LwK1L5NOzSpdN7ZAyQUycmQ6uEdp3Y5VpTybSRmuS1Pvn9PUEoAxCeqvmVHcjU0M4mojvDe8oP0F
mvVXmUrnzWU4payLqHnEzivajH2u3eE5Odz9e+HwbcW9+l+atg1+MCChAgv1trkdPbxFDajh9iEF
UoCPCu7evaAQgK9dO2xOuhFb+8RDb3eJDsYLtjQjGHGT+JNjAFnccar8B36ilq2O01+UeaWHrA9Q
gIFKMhAs9eaTByDUNR/YN8symiWzQcQLCgn5XhpF5U2pkVXFKgJQONhEQWBBpVNUGjXVT8UolVp7
6G0rtM75mgX6Oo7i7LPXSLaOw9o9OEKrAEWFMiVf6wHPHYGtpw/SsFuUfuud7AIsE4UPAm0lSizd
O0nr07+/i1L8/SdNt3QJVHwLmLKSEZPPFRC/4/XeWAIR4KEK42xVFYCGafCw42ZJccgMr744XdMf
q3j8Ppj1d8PU5a8Tsn/6rywJv9dAbXjNXXR7u3oVXbqCOTszYe4OG6DwwmzwJ5uN6712cMXb7SzQ
DyF3LrO/a4ZoPnNAd63q2nf2RWmJt9YByHDWfI7R0Lp32qJZk1UU9y91J+LHOBT62REcb0Zv9mdP
94FFn7FR0XKCO87J0+ckA21xnjcPVeckzzLs8ahks3WN7dMDzcAtEy+HUjZ7oDUkzw5uyVtrTFEn
qqbamDXnLkNWRgUjB8sYwahbAQqhjnHfVh2qzMjKcxKuAOMDYBIScXW8w/0cXAYZSMhJNiu0xi2U
AwhKBjBh3JuGARbcIIweopgBa7vpz0C57j0wtkT3IfZhd6RERjl6ABxQsGBImO1RbwITFJC5C2Gi
gBF89tED2ZhW6yO77kQbCThpDyAvY7UOXJuDHhA2tJywR20D1odmOcWxR5RnuD6IYciGFhwAY3AI
mfk2vRp/rHNkrct92zc9mH1AkW0tgbayA8gfENrKDE8ijSi9HTdQO69mJJqHP8km3w83V+G6mXbs
HmXA2CYzAc0QxsJ5CbJ2qef58CZ60PExBQdRD1b/FgwltrlGU57IDPmJJcl9VDLtezPARyLpDw1+
jO5Q9aCK/oDzlHmRna3ABQi+B60DFDe0Rt/VJvh0gmiPqpHXLBA/LDz1PaRNkpy4jswO0GyHL0ou
tVL/kzypvT/KXQs7f96WckkYSJQOYsDzLzqcCU+ZnshEczWaF/E/ocTQEJXObgSwCXgeFOJSm2j9
PfDIQF/Ao8sks3w/W3Z+GayqSPwA9KD2lnbyLrW17KemjefMGbq3BEfZq8io7RPYC/1jwI16kwYF
ewZGf7ToAeTzqRLiC1BKrBeUEmVAmWid750dgHjVr8BgV/kA3g2cr56DM80xGaJn9PqCqN7NxKlG
8fc+ad1+5zh2cAljTa7szsz2iVW+JWlvHkuFvRmi6WC6IpntAWql6JhczAozETnI1JTLdEmWNL+K
MxTx0kQeGnfZD8OyCMID2MuWV4ifJSiM3sE/CfKzTnu2iDLTW8c4pfRXFdNfmcbqDfoVjEOPLfkh
KNBURdMIwAApzph+z0O0mKBGQBlNlh8+PmlIOKtpWhs1qp6rzxVPnR1XNYfuaHyPSsBBEsTzjyB2
wftsWvnFcZLvJBNo4gbefNWvqJpLgkxhpddS25HWhr8FzsF3/wFo+a9grgO9bhZ9z9uTbuKArT0A
zxrw2F5eH2hAApgD/abw3ueR6OtDmmcQkj6/sZw9b9SzgkLQdA47ZuC6//dfIi5uSOMAV2OZOvrk
LDyj6eDAYTeNQL4JVg5U7NWfeIuihq6N7COAwF7RyuZt/Rgt7q4AOt838BOYWy/w7+1KGEtk3cp1
oDP/CSDO0dlqgWuqZqCNRJ9+HWdL/Cf6HclsZYFi+MmC617wBBIcwIvgIRf3QpYd34EpBlAbhSDo
KqxfFRA+X2v8X3ZJpeja1BTn9tVK05sChHEmKkajDp0PEb/wyDY+FTY+mZCaorbPg+BThIhxubMs
HAiRkiLYY1Ls4xwwUBXqqKfTw9ZFQqUIE2s5HS7SPOGttSTI1kYAt6VrPIkHsrFZVArvMQziYyK1
7lUGBbDL/cbayzC0HtAe9W6RcLQOShE8yIodGnVn0YdR7kVe/BJ5GFbrHKxeuQeAK81VGJnGACZM
w1FN9goMrldDnpZyn4f1rYdIus37uzbWTrHVUq5dWkfL71iU7MtScy80kLwG/iLQVjW2ItmQF9qk
dX0DWYvMu5vlNqqhDmlavzFl1bQgX7PDJEE7YhFvWyM0l6mwikcJUoZHhhseUmjM2KPyqHgsgmEh
3Iyfh1hL7tE7A0rVPmy2bspRLZsU6T1KSwE5ClZvspjlddRbC08WzZbM4qaXwLw1zHWNYsdVWAlg
Q2V5fJfWfgqkcsd8A2/QvnXs8MfQAmRwGOvgeRTtuK11hYQVhM5DX0gcliuTyAmXnmtWXymaSCrn
ZIohvgMoSLpOVbQc0SLgrP2QlQPwkMwPnmNDA7xtUvzgElQwWhpf+nHknwJ8RJIg0Z6ySnrPIweD
VpPwT55zJ6p+jR93NIsEAz6BaujUkHYKDjRAsw/N+tQ+a6P9bhGJCMSmXhPvJi0aL+TC83DeDHZh
HNd9hAo0kNMMJhgRFT6LQN6U9QA8njFY8qDFCUQEzj08pYF1CRCjaB81cNTBg0jNNSO7GxIXmwI1
/QjjgNDnNMlc8A4uGtOQ2zksiNuQgQDTnwAQ8IPnogkE1TvsaxClG0vztJ8jeHfSthjeqi4sViBL
8i61A5Km2o0cBQ5y65RkvfvT9OOHWh/QaFOa3NyGQ/qrysHtS8DEXguAMs05zRjE4CCMdn2Fm0rQ
IK2xtPCZW0SB7+MDGW/A+KNf8A/SL1WaxkdXH88AfdIvRWXKSd4D0npTCw+ceR8K0gIVDFC1satd
BSFFXRs7MPKhSOQjOAq2jDvkwTdkMAfqCmAram0vFrMtmfBM5wBc7a31jcLl9aMNLDd89X6/TNy5
+jPYSm5iMx+3rzBAZyR+QICOS2q/bHqwAeMrPfvTnz8W9s9SlvH+Rs7CHdLg4WUW51oQH3iVfJpF
FAE/xt3as8C1faNoTYCetHphbmfF9Efa7SqIu+I0/40AHBfHLEQLoHrvZrksPYa6ei++Ck4xgLoQ
L4usGm//C2PCjnae8OMcJMFh2AktRKv5nQJKbrgpYjtaollWnGzX+cqayNslpa8D3EDJ/I7jsnxD
BXJ3IknnV+I0WRglOlbRePpGMpROiJPASf6wGnOWrYTRgvGL/MmR9P+40BzCfaHFSDC9BnohaqAF
S2m9zQH7vOlA++zjtufk0akACXq3SPkn31EbWSWSKOXFPqYFymhu1qcIWdl6Barl6JS0PghkhOGW
a244zuJKRXoaLHzPF2DBZWsDqch3z1ndWt4RfQ/9flqZ6zVAzEgteSLxK1ZNs9h1lkgL/jQdPd7S
TZ9+CMYerOzIFl4a9TuQtll21O+LciwOeZF/DiOtvg+d7H1gxnif2nmNNPtved/KCJ1+FnCKyEwp
YkeTF1C3k6Tz0FwyqMHNwb/hBKjLmhW0UmaUn+dFyEGt1HgjVvpY3HOwXevUShSNFD52wRs/Qx2D
D8wY08nGxzhwhkeU1PWg6/EyvK/sXeb5/d7pje5MFqkJtnnNAjYVTWnoPSPB4xFomsjLFm73kANM
REWkAeVJ3hbgLt5qliEB/MqbILsjkVaivTPJsAVQTvSC8gCokza6CzazU2iniyFVdWnKrAUV3w5l
tqj7+vAC03mJ25KfHEgWuZZ36UW3nWPMf+P8d1vtsA/i9vpvTDQUYc9ergEib+lw8DKpd0tLiv4B
N+154ZwLb6tFvn/1N/Yhu/obha+Lu6Ldg7CgsBpsYb8b1pMpUEFDe1NU6Bnve915rzptcaN+DFZJ
9sxBqn3ESTn2xJM1GTaItxOyMqKTwcfnCvnboWxz8MM17VON7xnOslEGTVPHHNkl1oJdgm7KJ9fy
2yf8GvYLLo38QFPHt4x9XJv6AjUUTr5kibXmeZTfg7O7fWJD2KDzUwA/VvlSODuPdqSkFShc076/
oKpDhopAETwTZeOWH3tbQkaYcBOCD2E3oEV4zb323WjCHo4ao1hkU+8MbwfAO5w7W/e3qTqjstLO
2des3lXqEItENEQ88K+mZGajB+dGHqsYs1cBeMs9niuvzMCXgPMwcqMlogZFMej86AAeGyj2ZTs8
0KltFrJxp5t5u6Rpm9r8EZ9POswlCWD8wGeHQ+EDAD+B/OZYf7MP0kcypSHQc4ACqPh/sncLnHjD
XlcoclN8H/xC9Hps0w/v7DB8bELdPRhFzEE4reeK8bWtLZQ7Xl2jXMc90NAp48hohkURNOPq2ujv
16nva5PbtW4ONi3kMwuLhjQCX+0bfgbRRWaZwCtghTgaqvNCVL6YBvZxRTLSkt3NVDpZsQglR+uI
8viTHSn+fQ0Ahz0ORVRvadnKGPRiQW7/w8sgu7zCOV6ci/38Z/xpxT/JaAkcbwTHOjz8D3/EbFLm
Mb4N058cynEXO9n+H1cgNxo8L9sIVhf7USGxcTVUCsHNUxtdFM8calcOOxKR8saMFBVhrc2+OPIr
tugLf560H+HmKHRFS8wmc3g3dGowNopqPWkp/L87UyydoXiRJZf5ldy82nkJutLRE7QaxsreBNzf
4qwKx4cKhBf98MVR8PzHFeKuaNGJDPC6zSyTtbeNvFT7k1NWJNpSM0JrEZt5f0rVoBtad8rqctdy
HbwmaoY+3/4kulHvVlKvdp0YXwC/Ed6HLAvvgdwG1tXiARibxUPkpOw+QMWympA4H7r4oTiWHyYk
rcHOnknnnuxkPhYbo8Vvky4bc934+jgd4NMpfqRucZ4o0mr1J3UhzN8pACuU4QbI5gCWNgN7Y1dJ
/zr6YJe2Mv6tDgcgs2MLdxmHUAONemas6irNv4G9lgw6hoP51LFr0GnJ8oIiNdTPaQb7hhO1bcaL
5C3H7yVA8ox63ydu8oQ+vV/kGUTJtxgM3E82+mf3tHaq6R2tbUr5t7XTPjBW6O6c1wYs4PvaQMQu
L5WNp20OesSLZeFk1cPRqJcX8qtWcBTDlXV7iZH0O+g8BdBClWbPZofTSi9C4zMH3ybZAkJAAgk2
eLfVLKNctsx9pPIZtwUi4giazx1NY8AXrDKvAijCWANcWWnn6VD5wZXx7IvSxvaMZIELeogM2RAn
9b70DCgothTAajVjnNPHNqoqIZdAOl1UKSvPtm23D62WfC+UHLdzMNEBcvyIfX/yAjwYHEpAXji1
vW5D39jF6E/9nLSow4RYB0vYNtLNHix06AgFnFCxDEfdODsAkVjhGBro9EFjnKu0S+UCdYzlKUMl
zjQlTaysUZQA7jONaagbUYakQTECQNkdfqCAZDdpXR0Ygi6XfAu+itwGer9l73C29HWKVaY4sB3M
8rmoxbg3PWz7+px7x3xpgw75samD+pHXgbFrq9xBYgRTGgD6gpNrLxI7hxX6KgktsaodX+yr1h+W
9I/JAAm9B0P4sKQyp3lK/yea1l5ybdy7wHyffUk7G1Mo0pZqof/Bt/LiVdf6+oPIinLXGXa4xZFS
9db27ioBUcxXNM1HK8Pv2d3oZzg+AiAxSjGh0Iz81epN56k3Yn2fAxxoLeLM+hIMKOaEPutksHbj
zjtaTpo8hr1cZ4F3BkzU8IUZ4KZjQyVPA45aHqy0ApGBQunI0gj8qmgzmhQiBlE6KWrPSycP28Mp
lEQzDRhzZC59wHYzCV4iF9QA6ooGUYNpN68zsM1/KGJW/M1uMo76X0HBnSkSmf0p5mTrHAOn9+/I
yq0yrcGj3+9V6QrANNoWyCDPegBaUT8EV6GOYioLjYQdgFhdvktrlKctWNQ4lyAbkrXRoSykDAzn
QkOEL/pl1ORDN+bWYZZXbsGPLWvvSETudBWnDJ8u3opFgNOEuuxwY7OKgi00ZEj2wkydaGk0pwLQ
ajgFDdNHNBuDj00AF2KaKpmJROzKDEdnPcs6PAVaXdHcGVGbPhp5ElzQcbGZDTwtQM9/2CI5FBfG
vjFKb4kKjP6IV++ifDgUn2vTB5OVB3a6KhPNvVnVyN/1nH8Ocp6gfKYOjyHn+acUHK4kZ6Mebgfk
Dre58i+xAUdNQPcpCVLtELcS2HVKbpk+6kM6MM0AVFy/lAVDAU+IfLUsAYIfj4AgzZIhu/AmBc82
chBrHMPILwZox8RQJt///yy4iiH/EqPuH+piqCcitcgokXmZsizEp6Z742fbMowNU2RrzI5//Uee
wFR87VdQe//H2HUtSY7ryi9ShAwlUq8q77qrzdgXxZgdeW+pr79JqKdVU2vOfWGQAAhqdqslEgQy
hY4zvcWRfIVkCgeQe3fXBGXGLMAs2clL11jbDFlvK3PMx4+OFrBtmBbh1gbZ9ceiweWzD4TjPWl7
hovFOjWwOVVa368+FwCZeiRlMZlrX4LpuZgG/9XJAm8WDw2O7XF5pSkTPqfnXAMJbl2K4Vng3IN8
WDd8SSqGSPNoHPExDV+oqVjVr/wSDMo0dFlkolZ6mi1oEkd63krDm2YvA3dc90YJsr4/T0iduoYa
s1xuFwUdeBAoL5r1oq5pw0BnpmEKss0U4Fiju0l1aoOuOvWqoWHplsgr6aV9ZZZR7hYT6i12NI1k
Q+dEe02ax8X2zqwmn6QW0rriQ/LmeLF7W1Y9BuPVVvCO7wHniHziZSF65kR3om1pRtMjKt2mx9DA
t5A5YbF19KiLNyHuOQHYHePVC5PFbhoBtcFqCX5tn6/aQfc3oNircRTUjOwscdkwdYO9rYBEc6aG
heIZBx8F4xzYq0jVCePsLI6aa+s7K8nBK99pDOwuqP5FxCnzgWMPm4GKh0maG7gI8u4NZABC2T1J
acKI6HrTZ85LbTXRJdbjb+BXR3pmxdJXF6QYox6UzyQqOvyJWUxkxx6lpq9BJcD9AqAWaxDh1VBN
ycMWoeO6XQ3jGF6pCYY8umqReCqmCOkkqQFCbW734ZGz+sudGRI+NSCPd4///edo3cP3CR0Ew65w
XBfE4khDuKf/naLStCMUhH2YqtBdT5JbhzDwgS7/m53QKIw3nkKSBTmunpTFTD+42FH2PGlRXXGa
aQlJRiaRYjHseWUdFHzZ1BcD6oK6ENmfpL4xJ0sXtaYbBb+0WlwsfkhWYU+6sZD1Ml+t0TRSzL4W
D/f/APUk5ItMUDv25uGfViKTZRGa1hIqTIByAlmYT30rfdQQWxc31s0nrhoLJVEHA5SSXtk1r1Hl
KOqFBMhXNvCLkPlfcIs/0qgw3O4MvsEXENECvqgLbdzG2Wm2XiakWA5ZWpa/pxmk+BcnZFDVmtgj
2X3YAWmv340NPvi2KmYzVdEbNVWQihMKEnb8TzmZIQkMiQ3AJVvsI79KHnPwuHhTzOr9oqAJ4ArK
1yEr+XpxR4plfasEzVbMinJLCrLD5Tinh+inpGdeQ4V7GeqLUrU42S0LLYsjOTHSUJYBnk9ac7Gh
nsOmfgcAhw6A4Pg3A5IxPk4oIdwhm7DBUSXozONQFDzz5rR6NQbujXmk4WjY0j2hPN08jmLKD2BD
8FpkFIPLg1oyWswNRG1XoQS5rZSVf8KR1t7VunGlUYZSQpSeK0WUY6PhUZcaUBFYe1AJH24UMUoU
T4tJnIf+iWQJTR4i3zxIEOINyuFil/oBwpY0vp8SdwM7xshzpimzm9lQLZUOeMm8TXxfuh5MfuI3
a+RBLnHUMoNxHTUS5dtJDGSxXiLoNFp5gFKg31hkuM4oXNTyyuEg4+kQam0fv4BdrfOCNgy2fZKC
yI7MKfkOqFaoVQdvjDU6VvkwgpJaCC04TRaI9ngK6ixcHWiNBzCJ/KxZgCBbU3eWGlr/0HROuXfq
KcdlZI8j200XBwOkioBS+tZJrTyRETmi3iIDnv6DBRqk/Y1occusIEAJ4vuz0eTMqa5icoKDG4Il
EhhPQAjNIx3RT/t0I4oIPhSH5QvuGbNtGpSGl4+BKdc0g5rBdFIPyTLpzleGBs6Tm6AFdyavOwtU
eYl1jgNuzj3Q+T77CKPvF1HiA7NyXeZ5e67EFyGsja4lAogHNn8aJMrMMyPNPBpO0yAQGQHMvpzc
fE0yatzBGVc+Ity7RSby5muVhPUJ8VnQo0ucbXQhmytZOClYVEuEtRf7rrURPJtwi7TI7KE1UZ5Z
svXyTD0rk1WdhMGe7AJnSM5+wM4V+CVP2aR1+9gRexoVSmSPo1V61pB0uAvE1pU01Fikoa50Ylbi
ZhP2ZCQKC5BMgJHY0MRFsQzvXdCYmptl8ato9wpI5WYtXubh/0qgYXd0EcIwbWTDcmG5wkWq2n3+
DC6DtK40K/OlC0W3QXnfte+l/xNFZ/uoCpCB3E8otAcBSwS440NgYkPijd0D7qCKyEuqfI1sWv+X
EyPFS9TmzzI3n8BJPny36v67wczyAcx6fxVDmz/oIKREiSKyvhuzD3aFD4YaoY5MAJBBwNwvJ8+t
quqg61nxTIpu3IUgpXmaBwiAHE1cInnLJEegaiQq02KbmLXj2V1p7ZPO9MGbUn1LbVGezAGAcCvc
pwbYczzNOtNpzrEmnw28A8DsHYHAGVOMXgcwcJF1q9KZeLzC3Ym26v3W3LZ25T+h+Fp7qrLim8PT
6jTUdb7Vh7JeR2ru3/0DjuF5XhvRsDe/jvlSmRO/0pTFPa1Oa6inzlVWXeI6Bmo9cj+2sXfxbYXS
4FjgodVZD1IbHn4oOtasm6j1d6FRRB/MQObb2gJMCg2R/drtB4HUcVkZ0Qckk4BO23dMFB/COOhQ
l6NP2mdNV6Mx7Z90aWxJR414aFHJ8kp9v3ppWZEdu7HE5msYdyDkZcdWNXZVgH95SlHcYNf4n9ll
ePeTpqgn31oBqAH6ZOhrfU86xNeQsYO8IYHiFjiYu8nUfwMurbuZ/c2Wv1db5t0siSKbKEdNrVqe
xLxDzt9/71EN07o7MqJehxmGYxsWMsWRXnZPpFLXhj1M1fDCnQ88Snm89k31nQBKtlcmIjpTg9BO
jS+GGt90HaSCnXF3VJyke2U0UBm7gEf4h3lWUL7IAiRardbFs9d/tJv9s7jCGRK+V2REzpFN6aCA
lB7F1JCOjZAFyM8SZ/yIMLi/HwyEfQhAU+v0+tza8nEpyXF/i2bATBo2YnikOhsyI1GPSQsG559+
yFS41ezargsGbkUqd0GN80Ob4G8YwHTiiAK07zRypkY+xVEeHiqpgS+ijkHcONpJs3OjFtEomlGM
xaFuwGnWJDpDWqlhI0lNy14cFmTarsC9G1ALh9PYAC4UuGFpsM5aUJhkMvQfYq2R4L2J8YkWgf4Y
WrX+WFnIWsvDIJhli6Iwx2xVWmm/JVkUyRE/a6l2bvhGpDK7bRZZ0abfgh47jEW02C4y0DUm5wbl
UY3XmXihgu6x2y6GYQ3A/v/x27WMv/12XdO2Hfxomc3Y397qCW5AsVOoypeSCrixuTyFsmFnnB3Y
mXogWL8dkgKkGt+6DpzY80jZRvEUgeDhfW6hgasYUawb0Z27GMzcvdcYTrbRBwdZXcqNHvSodA0K
hs136l/CKv/cNpr92mmm+2xHg6fb0n7FFtp+Bfr/1oma4olELkP8LTKq8UxD4EXzVQ3w4j0NUdnZ
bsGlNWwarXZe9Xxkh6BCKJE89bYVbVtfH7Vsw80Il9cVQAQi1VCPGoQU2BE41PYRJETAD6DuoqEe
ychwmUdu8GJMc29xscy7cwP+7WoDKIZo9r/4MskDzTNaDgbQbGwurrqPT3OU447YS80jiQoBJ+zM
LQ3bIckerAqJwco0oOwA1sao3w3HU6ryAVq80oF7r1cr0rplhcRWB4F5BcRl9Na3JiuC/Sg1pBaJ
oE/lOvlk5uC5JANqyiA3L9iMIwPJGAqUpWmfSS7bGpN0atmQF+soxzdrmUc9mkc9VHf/r3fz38J5
eCcjsGEyx8bPnM1ZwTcFKGDyATG8YzUv0p6458RIuGvL0r/kQzqd8h4kFb6OPMl3OfWo0UcTJ2Rh
57tFtti5ZdjtdA0324uWHC9DHuqbKUvr052cVpwQ2VJX7njtqLUXx9TzzW7Cha05K5f5y8OWKDfy
Ekf+x9ONKOa4+Rcvc2kJ9XROCQqcZf3lIfpoKtea3b09HU1dngJkZ9NpGo01icZKw94GO740dL8d
UB/Av3Hci24Ag1rh8MqTl77ov0+9FN/0NEPYDEUYqDVFGYpgeYdQQtOvHV6PG86DdtyCOIOtAe6G
BC9WFNEPdwI7u4aUrYG+i64po/NsWalPZFeGmyoI+MHRmZF+IpkWNYPnl6LZ8MGtoh8yAlckBzC+
h3qOWntC5Vi90WXp4FBjV/smqL+PGjgpm2LKHjrV0FACZwu13dHTIiJ5O7rZA/I++bFp7D2JULju
6Ch/gBM3dfOz4fcrGt25bBqcn4JmQ7rF7WIVDJ9ClNuCIhYsO3ldD9ugYfLiVp28+PhjAt+xNnlG
X6XbqkD16440Y9D+pY/2tPO1Afw0TZQhOp2Y8lG0QP0mk7SNJgD3l/mIqh250QYQcyA7vfxtzXBn
C2THC9K9azDimTnf/K9PzR0ThzDwhwgYCs50nB/wubkrj5xkAVhWIFG+gIWmOyObfa8jcnlwcS7A
8aoYzg6QHDqPxjzO0S0YOKtDBiTixYh6+D8znGcblH8Mb9MtZ4+3aXMgZ4t8mTsvQF5bH2f/+1XJ
7WJOvffnLAcgiwU2oE5DIX7xwndfU92Q28yupqOuueLBQsrxGqVE/tcmBWViYzo/Y5gyfQSkSyXk
FkeIN1NdK7AJsRL/q5HVqHDOnJ+IQUV2pqvMBb5eQNqT3o+v7mYGXVdUYtTL7ZjNlkstaNojxeDN
sifw9sXK19yHtzSmvgzTjZbH5UqqIgZqbDO8FCgYeKCRY089IKWcYrYIVcFDpWnnO4tC84tVLMus
WP2DllZAClpSAIv7b95pbsEAaYUvfwLOgQ8MHMzJKgDj7tG1ApzktTB45nobPCdZwDdxbU1e6AJ0
GS+SUzqBZsaPcoT81FAoOqFClRrO45survWiaF2DCI0hknok8xHQ8cYTdecmGpuVmwAQioad99+/
fMvkf9tl2S6yIE2XmzhFGyBM/pOEZkhF0YD4qHxhRiGOvl0wQJJKVFKFbY7IbGI+UtMZxXTOXWcb
4nP2OJsZpebvimxqPSvui2Qz8nhY9zbimTTF97u3yQB+yb2BN91+cUhatRAiY39bCFVrW/E+nSbR
YuCBbT0a1s73uKv7M8WVKf6M121xSvBhIhE1N4F2I2c5aZdYNdA4UBBP43ftzQxrikESapnxylbo
fNY4FDivqS7i586xUA31hKPA+kiT6WBO0UNxo50Imw9Ih86xJcA/mjhLabok2L/FZzIVH4IYUCqo
diku1MjRVeyurN36eqjFswYb/gBk3u6eTDoyHjkOIjQu9eCvgRX+ztH63RDZKW7DAP3TqmYG/FGo
QUrZxhGIF5XcLHxkBbUA9h5ygPhx3512VPZjpbhTGsamudAwE/EKqV/u6wheqCcLiUOAjECtEC5e
jtkA+H+yIh/a0Oizj7hJbn1MU7JKWst9LTmwd2YWFGusgb6sSDGpIdrLMg3rTWjnyB1XCpIRFaZT
tRKs6IpHc6HQRD0mW/l+A8IPYJ5sZIUPxtg5OLXQ7PLd950zGtKUWC115xUEZ1iKbG6amm14igKX
0tHqA/2LS+l/ifrUegxszfyIVyX9ZwFOmv0Q1KgwJCMUwxsoL2f2Gkn6QExoQ6AKaOJrMPX5F9tP
gWRSlu2rDjJhJDUNyTWMNW2r87g5I05qH0JDJIcByMEocwz7LRjwUODbF9U6nfL2Ays7E/dCSf01
MfhrW8TOX0ELvuEUme3e6PrACO+iXy5CZQg8nCNAN56o4iOLAySk1ggZzfUdIFVkHv7A4gPVgNi8
Ek9dtqEBTYj6vtkjuSFGJlLaPlMDBp8fyMSxkks88mLXF1KuieI9ZCLCJUwj10QAX5rt7TA3a741
3Sjb9f7QvPoluLqQh/XDz8VnXPGzV7uo/J0ximT/p8FQfgH+vXWqBdjKPZ3XBZAV3ehixd9vRKGC
3R8l2BdYh+CtHX/vgwCBCqnn8UXK76SPwaSE/zZWMyNd4b3gNiDamt8i6torpJcFjX8r53fFzf0b
FD4KFuZZy3uGJiF3mYHoaAI8b6JNKMcMC+SXWwjUA5Q+P9vAlTw7QLOskER8TEiRKBvS5roebEor
drDZQCEGcnSyESy4iBfRvKnthX6hrmgF6v50tuUM1YGh5ugfcvyn9bJC5L82rtNkv/qxjFHolk8f
4t5CLMFC1W9ql+IoqljbGhlDUBH/wUFQYwHbp26qLdFVmTVCnnZ/DiaGaMFCcFXjhbSujcpeGSOy
Otd9OWyMDDShuLnSAXfJgVy/NJNCmach8uQmLwLB37qyxunN8B/n3OhvuuTE6epfjcUHEPKkv3B5
OIG6FxSEJz1tumhraWF60vwemF5KSA3JmrCt+Yq6FXXB0foIkrYab1YXiJNV94v4zqXmRuY2ByAE
EBP1JDq3+UormjbDVkrJZqOwQbcZywAB+NbDdY7SkH6eL0SkHTKcIqSTNedbjVuUyM7JgYqpgCxi
5Dui4I3av/ebSSBvIOgBJOrW1lEzzGgvdI4wLmFmiDStSo/UaZzvmjjqj8JAGYInCpEhw8JI1oiE
WxehbltQMcXx6VNjvSufCz1CQa7bjPUuL6z+lAbdOh06IXEXiFPB3A1LbiEdAKefeRyTAc7kuMAt
tdzzHSP3kAgSriwZDo8dol6P1NNtsHtNNtKbaeji0+Qg3pD/CgTCemQHYDVQEea2vPayNo6zCVnj
UmILhPgRVJa//ZFck1fQr8qHRdxm+IRV5Y/IMfub1U0UZp9RvrarnDHwjDapPEpRj9OwfGBRcaWs
dUqN78LsxYhr5zLnvA+GswELnNzQsOCg8KjD6kqmNOndnkSpxZ2Nj0r9DSnJXvl3iD7dSosXcPa8
+U7efZMtEo8L7LSZU303tdhcSUP2q9DVRiSX4eabmiHojxOyoC7zCBx/D06Ny1BlQFfbWpE7O7A/
VChg+j3p3xxVReZeaBbC/7MjbGedtYVEjw1wK/bGONq4jmvqGaZbifw2ty9VDgBwwvdWorJy2UWT
7Cdedng6heod69pOKEsyIg9/+rNkteksnBkJJCYtE+xvUySB0mGBGuD2gDHLr2YRwcuQXCHNrRpg
LG21fuLCMwo/uyRGsV3gZsiOfFbKLpOKN4r8IYVx2zqWVmxApfq25DKPTJQrcjCfUJZHu7NTriY/
+DAU7MGNy/7Ek25TdTmA/wsJQuPUFKVn94ULwF5cN56s2Af3CXVnKU2isZo5AjrqMCtuJr15McRB
R3nMyQ5NUCIAh90z/FTsBtYPIQ4ev8e6OaCahTBMEgN7RVR48t0sDO3uPGYMbN5l8iE17e4oVVlx
1uqoT5a9cRrENBcfl+8ly6nARh5/z9pcrbwoYqPeB43RnxeRsAHoa3X8W62mM4nkBISIzXblaqLa
0jJmruNIBBZor9PxBWlRxXKmXuc0Ax4ub7ai1xOPFLY54HhN6rnLCrzYWIwwKAmbbgBLkqMD3gZu
Fl/Uu5NJ1jZbX7mOAP+M3MV4AAQkA4bkxsJdyEnkbnbl3MCDAcH8RzQkm/RPCwewKvtJVuFZBwC7
Z5kZ/1kGL37sNz+sxMpBaRNbeBOVuOQMMgbgacGf69geQMBlOe+muBnNkcq7bV0kzwP1pq34urG3
sWza72PFm7XfGsEF/EnRg1sWYmUFMvvxhwEo7pBY4hiPb9VHcc9NvC2S6TNS7OtzUIc/C2SSbEtL
G61PZZj8BMUt3wobuZxri1vNWhaIo5Kx7zNAAL/PI0MaZaVbn0cQXbxp+6WrPGYpl9sh3kwxlwCT
zKYr9bLgJ9gAykcaUIO0XQAq8roBphSsZlO3T/ZDGONToKZP3ThdpeM2V/t5cUXmRtQNqAOcmv1i
KSKe7HJEtnDwSAE5poOECIkMAEZUC1RdXyP/GoEkD9AI/aGPxhGX3ihA4GA4PFGD0Mpbb3JFWnqL
5k7dT8ZV7dR3d3Ia3s9dvC7+SOa7iEabSWGstJxf8H7BVRr2ZL7HgLS3CocKUPWAJfc9Y5w46FNy
x5vHuAkJH1DMhtO0Mh+5ZV2bEK995YJG1CxuZrcAin5z01maA8gGoE7qiuemB0RqrbBSicuq/WMk
kFLlKFRV4sBCyHa2pJGax/vmZWz6fh+qSB+eD0COqgcCLnmJa3AF+T2K9UhBMtJSA+AYeUlwmweY
o6pbLQ7u7PIAAHds5MN6mbs46EUJkvr8k5M0uITxc3Pf2EX2bA969ow69xXSAtIriYAoY53iDvwc
oe2VsbMBV6V4rJFE+aIKU3bZhKiWY3UhUhKj8AX73Y3DWvFIosWCJpDs3cdikQ/tm493C/LxT6uQ
xX+uUnZITzOLoUSum148AJ7uC0NF5p5GPdL7Ab2sFMgSmxW1wcHq1JliW0ydvnLA7Le+OZbMx5Gm
TXWQRNrGej6YgE7QK0QUZ9HDVMdiF4TtLjSRfDTuCxavkarsb7TMDr4gv3+bCEVGLCN8fnOmqT+y
8IsfVtZqzP3x1Esn/1TE4F5S8iGIS5DNBvE83Zgm3AvVg/sIRgrniYvuA7nNhjTZ2mDu2tGs91W4
ydIL0jZB8aZW763OWk1/rEJyWgWH543pugcUJXyZsi559vsoAYmHC3BFHGHXNJwVU4i0KX0EZ6wy
AcTElQ2he27FD5BZ2leSjl1igvE6+xKidBJxvXc/83gM0s4Lq1I/OMBJ2mguKkSSJrxmGjde87aL
jo7Iug3ervm32BjxIvGDL3LUeyTQ+tOu8y32GZmzHhno7VBtAPyeH9Oi615tN3uyYz/7BuaHaZV1
ZXnRAmPEb7xrkKoIhdT6ypuEzq6RC2By1icbq0CUoZqa/Nufj2EgoLYhuXoMFeM+Z8MwbJkIjnE6
TI8c/9tebHdo1zlSCHfzcNCBjZTYjUdDkPX62Je+hDy2n0lSxwy5JlnVHmjYoC5yjxDPsKJhmUTs
CSfGeUQiaYPNVNdByGjYnj0MyYOlGupp3U/pBv6ZBtjfvolxYZg8aCO4AuTADouczKhpeh3MDs4A
blVlezdfAz7qKmp6d70oFjstw55d4o53tXhGgT6AkTQDVGbcMX8tCy0mGv4ej7IBdgM9XehIff7n
aGkVPkS7xTICIu+l8WdKnFzmzQH0I5UHnpEuXC1jxn6AVLdFDnBRatitaSk3tr3W1dhuKch+ux/B
wGvUbE1CaljcCGPr4sydFPEGSECodce29aMW+BtC5fI5w0FSyfkf8kBATvaNhXD9KBHZUZOA8C6/
ckeOuKxoxoPI29kZyZdJ74vkOLudUltWu0hV7DOrPDS2Y5x7VflPotFvqg1OjO06UiABJBvCqnoY
A7zn4wn47SSLSmmgRMN0Z09kzLMBu2QZJV4ihAEOeeVVrREmo3GepymnTZRXG9STYQ31FNS4tV4B
ga5D2jpEdjBN+Pmg8i/EDT1IHPu/kPaIKwi7d586x3kB5idQZUI+ba2SlzttglVWdACiYAaqHCbQ
aUbtxU3Abknv7ybLxn035sXKkAbuDZAKeYlanjzQm/xeG8ryXtsjZWSF+xSVFP3bc9W4Z5YX6RlY
gu3GmJB72yuSSqnYK6kX5V9aPwgfu2h8E1c9rgQXU7IKUglErwkodJ3b6mBwllF6sYBNMnh41z8x
bKv2TtukF7fNpmg3GghGCIaYoLK7MebR9KXtcmebYr9wIhbBIuAgG+8RVwD6mbG2iV+QGAFvur0W
/wTNorFFQKk/g9i1P+tVYWx1pwuw00UcnhSjbP12Hgs/a/N14rCPcVbJHU0ZIxBKBIeSdzZfZ+wH
8rOBYTvZ1oMlO6AIctmchjTF28IsgDTtij32YsO1Vc2IX9gu1J1gRUNS4Corx+bSWyTUcxHx9Ywk
NHeLAm6HvWvg6+Dg5bpDbg4gRcZ0beQcfMZ5FHv4a2piL0zWbSTCxAPMgzE1KSSocUb5DPJqa8Qv
RTGkgZdkfFc7rflXnZTn0XWLn2nJnqpeE98BTveZ5WBELWr+FzA286+OgYKJtgdAKO7lEd8OZLPy
tcTfDm4bvwrk2lJQlEYTKp0aVGV+eNdR/HQZveuU5f9vXg3sW6fJmxOum8CDMIWoC2kQkkKyPTjj
FHl5iIPWqsqc4DLllk/ypHff5EgGD/9VLkAQtvixmXbvh/wbgQt6+zHeaSx6pJJFW3Yx/lSjR6qF
5Gr0py5wg0cCiydLNVrmJcAFpDpIUwKDVenSEWiAwJHsVhOyyFdSM5JPdTLkHuDN6u94XZ+SNAI/
WhduuhykBd4EILW+yIwfmQvcIzZVn/HVK1eaZg8vuKJHaCxtrtYQPVtGKz4n9eiutCwtrxarc3B6
SXloUwHATFytreM2nj4Wfv6Xg+/OLwAk+WH/y26zXzipdx973+Vrs06zh+AJP3dsvkbbuupIxFxl
hel8ahz5Tb2sfzUSHx+FQ5gm3dNkdxZ4YOxqxUGB9Dz1db+NmZudwdXqY/9h3fqxWcw/ufnw7sfo
R4VniGiMwZFsM0XttA+B4ulNLedfgmFIvVH1YiULxlJ8WbRL77/t7rT/6o/sUBgLILHeqTeCCRAK
FG6KeiTQZAS+cTtctLWi56hr+01Lw0WrVRJYT4nwV9EEpuoD4vb1saqR6U6nX5QXgzMnwc8e1/67
lLXAflENAv4fUCOsnWgkk4g/Od0lGBMNL2Q1cMzuwtvpNI9UDngGkhhAFSJV6GYOIHI3Qa3hllvN
IkWhcwA2quUcNY0UfZ9+6JBgfuMu4mdajubUTgA0Qxu5TurhWnB+HQykUHrWaLBH/UuA39mjMEBe
RgLhpP2hHuzvNXDV+WzU5fj94TJfrrOw0ZJNJIpfgJFODmNb+8nmzQef4oh77/Nn02XqAChLx5na
A/5FyYkapgLnDoXTA5CDn2i8qKfAQaDdBwmPMRXWnhSLXd424thYHoln0zuLxRP1Fu/k5E7WD6xG
eKQFeGxYrSkAgx915MV1ML4Cy9Peun1cHQMm8kfcrfBVOo3tt1Cr1hSByVobKd58Gl6LJALAU5yv
KJcR12NFgsr437mRVR7g5pDVzqym1EbStp2dAEYVdh2lPy7jMDKOOa44gMFmfM4r5A9RL7DKt16k
ekMxGp+pt2ilkt3ZLV7yqDwOvfjJwaSwyjLTxHZcw7eXojNgf0BAhwWhtuoGzZwDOnOUB5cnKIwN
cOHKjcJ9lIBU94oMZUe2GpKMlcwBpfsHklSobpvFALxHAuiUhitSDLiVr2yjudAcF3DOXgik9dkP
zQLcLFd+aBD1+SsyAcZXDYC7YKgeUp4C8RXk7lGlOZseFQjnLG61k54ZIco4mHwtc9x09K5h/KU9
leNwO6ceU74BLmFzzIfJo6SPsu4njwND9EDDCR/h8yTwzpYqwQPcYrdaFC8g9Zanj4Spb2X9K77n
xmlG4e9a/GbUkFKCqcn16UZEkxpYGTrTT0v2sLKq2v5W9Kcv3iTIewoNhTwMVp4aPCdTGlTXCtEc
GmHDPY+IL0rk9TyyFc/Un5bvI9K9W+LGR6xjswgemrq86lMXvfLWrk+hDwxLN8ymr0reFlH06ubR
x1CE6W5EJcdDoTVvjexwKY1oLIg2hkDTvUXj2A6AGEHNvVpky2StiYB2aMfZrCUFkCxcnKhKxGXT
JnG9xRrvhLf1UHk5bKX7x0pFEjdAdNZfMqS9PeSm0ayiMbY387Ad/QfqsWiw937Q/LiT07DE9zhE
3Osc2EEJhAZ33Cus02vMWuzhI631aIj3mbxSL40e3R5IUyQJbYilBVKGRiIytJhKLR33KJJD9FOZ
3CiwQw2SdPNG0l626YdY0RPPNMOI/D0Udu4eQyWbiHrYhqwWIBO/oSd+l4H2UABR1Phqm8ivjMBk
yB27eaamdV2gFQ49agLfZRYrPoo0LxA0x1X7n5NIZBrW26QGv4NTkztIWVgXuIxe5SWyBPA/B/nL
c5fHGnBWsxxZgIsQZaygf3GBt4TdKRKm3xttSp7MNG/2ZGzw6E15NzSMXjsEpbslOU2fV7tztywe
UYY1Wd48By2A658nF6fAbVraI2pdA10IFJDb9lqzHHfLEMx8LUCUfizTBiTPamgadvKcuAL/0By8
L1VTf+40t7sY8QA0c3uy15JPt1OlD2Avmgoy4OmadM3PnqGqQPKmfxVcmutkTLMdDTu9Rz4gayRC
2tBawMt9aEPziUbU6Pk3X/OjF6Q4QY99LYAafzvLK/bmLG6C/vWfnAFDHWFgAhmfkJCDGgFkKeCX
oXchMssqlQVM45ThBtMWvrFzWYWI8LuCeoXmaltZ4aV/M3lCZQjejiBtiHjgnmaPpO8MJNsMvM22
PgeSOUiOPjEpG7Dp2hGIkLQ8QxKfALYYCkOBfSgKdJnqsog9RyYYIJsBOThIFIasVfiI+FCzk+1X
QL/AKBgMhdLcoqCQh2bllaiUB34+jMswq6Md002EdOOg28zLzCugVGUC9XrHtvVY1McpS8z+WKM2
4NAF9mFZa14bW6FsE3WG78U5iMyM2n4EuLY8o8Cr6DzD1RVRcfjWkEZXap797HDFferrHB9oEpGS
bJchUjlCL6hxzK0mpCN7i6uOT89BwYsjMCqyXTyUmscCjlijauJgSK9+J84lGDlOi0jDXeRuQOGr
RxbLBL8Rz8h7d4+LqEh6fR8rUPQ+zLIbv1wEX8s4jUB44VgCeCmAzR1M+ctUKweZktWyC8HfLfJD
nw9MeCm2vMcOcMLknvzRA4ggqD0xIp+ShqTIgC0Aoh35NCUJXJFMtBxxHNxT7xYHWdBoJze2T23r
RKtJpv2OrnrLocabFqXIcyzMB5LxI9i2Vnjd4HVLWjUkW7ouRq3KPGG2oKF02WxBZuRjcfnuwx7k
a2L6+sfBQuy0b1j4kfcJYNAAe39t8lHbItwdnIu86Y+R3ud7G1CvDyh+yjdDI/gL7uIRS9A19uX/
KLuy5bhxJftFjOACEuRr7auqJNmWrBeG7dvNDVzB/evnICmJ5brunpkXBJAbSrbEAhOZ59hx8FXT
ve4tSZN84biyB5VIzK6dunoJi8jeGsGAS026j2lyXMHbWbOuytCq0R1SnDkf0tOkNdxsXFIENAnj
9kbL4V1oYB40fLx1WUNvbXDxKi83g4nT/NAIfxN4o7wkQ//quGUHvuewRYUQUiv4LM2JljQjWeV4
5xwNcwBdC9wa5T2wm6Zk2CvnNo/CnV5mT7PbjUkqi+4I4PyFxD0tEkWoL9Olnl/1pAa/X8PDn3pl
f4nRFf6lSbx0H1d1s2nrsv1uBCGIyPNVWUbeY1uG2ZeuCU/cBYEGQ9f/lyhlDlJgRr4jZToAQnyo
AXwU9zkwIIYwvFopAtJKOXy6k71Vj2AXK5NiFyL1jiQ8inDLmB9d4D084YbAvcax9c0cjeQ1rGNj
WzWxtqZlZKKWLsnKDGxAPdBfW2vBlFmOKo6jxZG1puM6QEQAM2aG2MECisuJM+fY4kl7bauyRd1T
4p4DDcR9JMvRmHxFvy0ykRJZf1qSYtDwfAIo+VuqLHqtDPeViN80VehJxZxBEYFXHWQLKBs1x8E5
4PFfsSVVgpJVIDrQsmnIhWVjIRlAUeBK6slpQC2It57CUMTZgGY0lBT0z7tkg4W8RQCcjXNPxU2a
jb9uNcRBHx27z6VoOdDJzazFowmKWIviYxnnZb6YrCPnY5og67yt+uKFu7G7y8FOukoU5rsZOM2q
KZE9j9QSNzk/6lE2lyL3gpfsm+bI/CVoQ6CgGfFf5KEFOr8JkBVaAxIWBCDtoPMpQMDqau0DsXM5
KlyXGF1H7lLrTbEdPf4IDMfyKNVAWhruZJMHafALhNeO2XISqlgVCrpn+eTCE3YAZoK7DS00HS1d
PAzzhTf04dG2kPUci95YT8Iyx70ZuuFa8W5w6zHNyW+ycHuApuogA9iiL/b4LpuDk/pWOkVHpWZ4
pCjTmqsPMn8aWVvISSibG39S05o0kyMJydunTacfoXF06SxTJMLCGNlPIuEg9g53MB1wXfcPE3sH
yXwbGLbAYz5OMjkA/iQC1vyKSD/I95/cukyyI1mQba9xF3lYhwOIDczxNHiu5hzRMfIwi8hW7Uru
wHnRj0kRTs9EevRRCpqefDWAIC0wXuzv5KSkJDXNyMEu7HFj8yicUtazgnzn5ewbo7kQicJkO2YZ
ECPv9pjDJ3iS7VHejJqoj6f45EH73rklTuPiFhTJyTnA/APdyRjA9I6Ns7v7dL508HlmL9qi4iXY
DXBDOH2Z+EW/kSinOtXqCmIMov7iOrvpfgH1QkDQ8fxmhSLgZF2MOHMD2djq8G2+95ocWrqzmE3I
r2CxtrSlzZb05RUCjmqRukm/pSUN9E3nc6tZJF6ClLz69su5zY9tVvKF4XQXxwtGoIg46WUeXC1G
iUao+9tZRrPBkT0KxgZrPSu6VmQXY4yzdR8lPsAWsCQtKYoGL3me0w1o7/rYgxQCVSsop86+3slH
ndmnMRtWcwytw/c7GtYe2RgUD+Q9Rker6MSFBUV1Bm3eSviNf0ld27/QzG/qYY2LQm056N2YrlNN
f8ZPPB5mu0KW47EqvVNovYDXZez5oZTIAjphDRZ2H2j7YN37GIzGBlStITTc0uN0tiUNQHDcXYAi
CT+1341DcFfhUrpo39fA8n/3Iw93bH4VHXhFDAOd92CRstZFiB41AFAVpxaPcXvPnDY/0dpJa22J
8kVjifre/DQrGkOD87wmtSfN+gDGrWURgCFthZqobGU7BRpZWw85RF8OuNVBMdaxGYHes6MpDV5k
6ftY4jpQGdaaD0OaziY0Q4HZRwirTUpQMqloNMzmrNOgiUHxjGIrtiftZH3jTtIR3xuAuFMxyH2y
6tVnIOEw6tchdPBNQ4bzFhrKSb0draefKsCRxkC93DblOKhoetnh5VVRAdGggXvvIMwXUqJvukIr
EP4oAR6nTKQZfEwnndD9fBNY5t+kttthBIS3shxdtu4y/AdZcVKebDWoF5NpaHBkdKOiO9zJS9Rk
35hNDkrWo4x2EThuQ283p7uYjivOTeMnO5en7Aj6QAsMAAbe7cLRs45gnMabdtAdSEHDbEfLFPVq
JQoS4XenZiJHM9NQlUtSULwp9J3h7Ew287LC77NA0gQIhr99qpso5EF6cktRMLAaDXFiAYqtW9EN
r5EJsIEoq/tD1ETg2ipfpJaLlxjUDidPVAJ9EBAjPfVuxfFnexoBBbuULs7LdiXD70FSdOBMAXKq
DxqoZ57jTlbJWQMwV8BbgrJaLdM0P9m8GJ6ToCsfBJJSiwDstt/FAN65JAGVOg8b/TUxJzFgqKJD
a/v9iqwA/FWB/pcVy95vy6Xh2fI0DN3X0c/QWdPGNSDcMZCcBhHWt0uS6T5O5Op9fDb7R1unRP9l
VYOfWm1FA+1Ae/1J1mZ9vGvG+PEfQ959pLzXjTWShmBg+/ysYNLNVqnA8Xd8LgDNdAAoQXykoWp9
PGubLj7SDM3l1s4R4YaUfvNhRkvwzdU5yuAhvHMj2Z9cZrtYY/LduQdy0M4uommTu3jzMh5Q2Kq1
w06vde/QdpV3oNmgljSr8FQER4BaT9M7Pfnw0rv11pFGWsRGaa3uFGRsWjipo3P9Y0OyuVtOW/2z
+Y2e9wDV1dEmv0Z9P8CTcA28IIbNiYsTTDY4MwNepzySlGg6b/R/XGcqUl1aAN4h94m8MzAabEUO
FM8DXfShc3ZC48hgc3Q0NxIQ5o60gQ9d+GNwrt0Ob2qfmsmQNGbuAXDBBF4W+ZCMBp0UIvOTLSAw
4kVcAyMxwLfqAp2Xkbs1tHxfovX4WHuthWZW5v+XmpfiqQ591DElA3ozK9luIvVqPp9pUE0QLQcw
qk7v7LMi07tgiTZbfVKIWqIsO2KujydtaW3yIJdoagcnQxwGr2jw9h+R70K9ikjxhV5qxpKWpOAo
YgGSpuNu7ETzJjt8A7z55VgdyYzksj/5dRk90iJOBnYyS//SVxo6s8Ys1raiGEHtonYhE1236pXp
e/EUNmqLHBXdAyj5mH7xgaILMC/LfsZ/Ang/wdW3LhVBAMBKANNrec9arrFnEn3a58rAltqtPZLY
AFwYQNytgn3a88ivHmhF9qaF/2zRTVvkvDdpiyEpgOjKve4S24NEprXx0VFSuyvWJxaqrLrRONIA
xE/ziEQseBC11FnOihtDWVlxsCLVjXR20tEXfrRaD91L0QA6kKoA55OBpqtzXbXWuQXd1oIJr0Bj
kA14sU8FLXHL65z84pkWZD9b0cwP+3CD3xMQSln+r7ECESVdH87AKROkynwNSYgrYJQ9FJ7GdvMt
5GQ3++UK4oEPfNeYNRoQSg13dA6Kj1AM0yft8WbaW325ChNPW+B41h71aBD2ibz0YuyXSPwnyLgC
0xnHKQVnZxeef0QCAAwfNDXCK09AtEZKJjTIZzuaoXcJBRafvnAoJP7Z6ixJN8iw9vm2VDzViV48
pFklgfufAp4dOSX0Zw71urMs0IqZTr3T8uZ2FtVRM8mCz9md3fC7b2c0eKXI2h/lqAMkIrV8nMB1
ZB69Bihveuf9tq4clTgSGYr2yD5qrSU67giNpOBIsVa4RaSVVva45YrDdD0tuY3s4AgKHyD2omok
ClDtmYtmTyglGQiGDo0T1IsJtESBm4Aq6CAsvC34irQk0nDupHBk0enNFI4wT/KxB1Yhx79OKWNt
j6Ki1wpd3XwRZrEHdp/KW6ai1NeDwpTW1UCKvtQ36FtxgHhvv4s+/clgls8xSFGPOHm8w4p6fdke
5nZakQUjcKHy9FvY2dWWml/vemNpSYrZjWTKa9ADub2T37Tjkh3n+rlFkdWOgni8/GZWCr1HNfZO
tjSdo5gBjkap7JH0v2mYA2m2qu0J9tQCR8NNUx2t3ftuualzbtbRTAXKsjLYTx11kw1X/XkCraYe
unm1539vwuf/BdLlmroJGkRA2Omm7Zl3LfilKI0OVYLh0wR0hHrBYR14xt9F1bM3NUHqk73FFqiH
o9D+kuj9sALUULbHu4P1FPYsBTw2+BDrqroEfdh/G2un3GhdtS3LoljOnDITXjIuBN+JZpyoAg1x
KMAo9zsC8x1vzWznA7l1beCpvWw9DpLF2nM3JUi+H9iQo2CdppwBbYkZ7bsGZRPoy1M2XLWcRxUg
RiPWo8IgbFcxgC2/JHjMnpze/hWqFYny8qXyAKtECzNFO4cZlPxAS3TQNBuU14l1bgDaN2+BASQM
mV3LgstNPaB3DpUByF8EOjApCgArmSarcV3mVud//59z7jmkDQB6A7zHAxKw6+Fy5Q5erYx4HuOS
G2R5uemeOg0XM1ZXFJsU3GIvRaqhKQiNPFYiwWjkmoCn03MHrEjcRTmw5E8TWFkGPJgjKlmfGsPB
swrcyu6xteVjmJjB1QtRek4zsxrRkUGtVMDDvLpqIIWNuicGXGivRU524Qvs03HFsq78nXpI8C9R
Ri82UE5wH6eWoG3SDqXTPPoqCG8kUkfAkl2gUL2/Ai+k3vK21RauDTjeBfCX+SVu96T01ZV6oG7H
9dwGQhYqXXeTGbnJDv8hwIwAlWYYSefCtclt9jWVm52V9Y63BaJXde79L6AWnu7dI4fhP4O5uq57
Lvds+/4PykX6SssB2vGc1XG7i9QbPm8qDJKBPHKaqvWssWP1npfke1LOcloyDyhui9lN+A7W4N3C
OM1n3bRFbgDeILZ0FKh9bn7rRfa2+gh/jmK5nog2ZFCg7nwbadX0E6Atge3dyj6ko+lfJO4/H5Oo
/ZGIpPzedF26NitUU9MyxE2yD1bIzgqyg95pAMdSVsDJTNABG2qXoGJi9o5LE2BnyrviqNXxPbze
40bfWIxh4G2Jqm1idKuDbK8NLo7Wqg57VoC7EpnCzDjN8txiKBWvPbkiGQ1aNYI4pMElvZGiApxk
0z4eivNnO4Gr/H064iAxk9SRNtPl3rU9/TTLS7VPkQJNcmapa01Qj6t9gHODfehz9rgOXwxAu5v2
qctnYA2XD4GBTKTCV/kRmfxZdYF8cZNE7lPkKja64aZvMv5F+tpGB5rhD4+Njd8rBT4TqEFWqbk0
Xd3ekiwJTHFRFkS0S6JSWeBX9t1C0wOQBtXNrh+TcZHYLvCfCLDTav7CFsN1gutEnu4ceMMDIwBQ
VwzaFv08aBdXOJ4EucnSACxBmZZvJgxPBeRZa+bf8aBZB7Ig+UfYSWLh+R9H/cMcBnWE76FnnNA5
9Bzn99Akx7t5bAAo0o3aEdXVNGoMJb2gbq3DUx3tiY18Ek1qYiGnAefE8NSVe1oUNsBd8C5orrkb
iVOHzqgwAi0GjtIJrheVSM3sz9mdzEf64OhJ4J98WM0GJGNNq7+raT1URX1IAdUIyClvJ8dOf6sA
YRL5Q/VWNO24xEWFdRVllO6kBqogF23ylwA0RCu0P4hX3LZ8MYYCjbYZEPxAmCu2HRohgLqgO19H
mTsb9Crp69QN+ddBM5sNWuf8SStt0BvV2lBsNB/GuOiz11XB9A35+hqu7Qe761c20GZMEaRnqzDF
uY4ZQw+qmpJwrJm7lHh5XFlhmU4y0pYViMsXZNO4/hac08lBV2HmWNNMuXUcKL1Waj/PSgpXj531
HgSl+CAbrJbNrwFIqOsayZGLHksf1M2Z8ZKPmYZr2ta60JAMZnPBRfpkQLYNCuL3I2c/LGl6zoLM
RsHEGmgx2epGWDe4EtVCmezIBtG9s7DQNJGk7irPgv4geJZ9tVrtQN0w6RCAYF3Jc8B5fE2RRrHw
SndE+1K+8qQcV4OVesc89J0rqOPxhdX10c+gH1/1sUANQKPrezTdxZuxbdI3r0X1vTIgzxE/9eSp
DfjOQh1phNrb/hV4je7kGeJ9cBOZeD4oTzIgz6KJmw0Dq4srUaS8SKWGhqOi2DdDGl5psApUIXPQ
HFRSyGxtoZUDjEfgupxNaIZ3E5VgNB7wYEUkKcNsOwAuHCDDI+iYJptc/1mNwty3ih6BRKIU3bF2
/DOJpk8hYtteAj2EoyDzw84PeIJjA6sCc+fkIEWqRkfTlk7t6sfKEAZYK5CGAr17j26sQglISnqn
iNeJ2TX7WTRZ368nb5JSCJGJp0aR3ZFoBED4GrUsOCBxIIVYaiidwl0OIN9ezjKUvMsjDX+S6QpW
BCU0xyrg/hZ9Q0MxxSOPOejIkUKdZf8ej7SzMe17t0zi8TXBt9KpKGI8/UZHGIAocvUTTrLxIU29
Na1IbnWDPilJpiszmjVGnBwAwbX27X4RhRtXgAq2wLvMsU+ScJqRzFEKmpmeH+WLO/WfXO5kHB11
+aKw3XIZDYaxJDVFpFgj12O89QOhG5ec9ZEGT8GGgwHMUE34ENKaYMLn5WyN/HqCApg4WZEdOses
Q4FD9Bvefn5ZYdg9S8vHXwLaRUGBV6avwDJHBSZDSstjgO4WAkVp0eA8OSgD38ZjIgCl7VtX5qJw
O8679levXQ2jcf5DpjWKBW5MOS/YZJqI8N7UTIAAFAPSOTUtsUBuIMJT3QiBUYISJJoV4Kpca32u
Le8UwC1le6fkX8gWXDkpaBeUr+m9oMXZP0+iIeoeAG86HnoQpt3sQKbzDmmDW7VZRjPaQQzel1k+
fy7sYoJU6Ew6bouMLe5+hlSGwdLPgKe9KQsQ+QJQ6qz6bQ8EbkTISIOCR6KZL/iknEWzGTgwJiWZ
znKy/T0sKQsBWBSafSon7KXZ9TPkLJpdldc4+MGh1VFBi3vE9IQvPXTqayi5yRVPWMf4Bb1tyRfJ
oxJdbUBLIDlwjS5FX/dn3NF5S1QXlscgVgUeNL1fE+EOgE0/9LR2fa6vGUim0Ij4QRU0M/OQbKLw
cZ0m2TM7XgdJa+pfya9CV/0C1LdxtGdW+BPVLX0SLesI2Qk6zvQoRDsFhrYUqJ4+TOcfOgrNWi4j
vVm4njfZTEcoWTP9NNskbq1trbZwF6wN5aaPC+slA8QAAG+j8hyNpvUyIvWK6++XyJX4v0DZ4oKs
3KgItn9yIi2uYP7k5CsnU+00MpzbG7frUJoN9E0aJCorD46fr3uioiWZbyg+R9LYaLyJVSYhAbBn
sOXI+AMGCrx/0sFBK4qbA81okImGP8N5TbNYGVashiaIx23uxXxLfpPsZkrmdyFTs68P93Gn9TRO
UWZXKV1TAJn7D5+EQiehizx/mHmrNJH+Q2WZV60wQVUkfdtakAwMRWjBKax0MiHZpABQxbHP+8Ms
6uVBS0Fsi/qC2l+O3GyPeWH6yNkC5Q7d4DFgd4OgO5YkJH2vjEThS39JKiPM7JU5hO2DlXbbLMzD
YGEaBV6yNB+tY8W4xF8KoN4YushN3+QRquOvbpijRdsGE3tiARW4CBx/70d+ehht+3b4k0yiFRed
GMa7HS1nN1LcyTycflCDgRTRnYLc7vaYTaY9cvPka7a2AS9hdYjNuDpYSEGC4kStp6kMeXnIcYAQ
CzKYTWk5y7hWJ/qS1Hqox+/TKQhZ3Qe5sTJbb9vlmo1aBR5cgduY75EnCxYNnZ2UjBSJFeOboATp
QkVnO6VwtQJ9ypGxcOjMVitFatlAWqsB3UYB0IyOTE03jocgBNhwIDRUbOBa+YK81QVv9sZ3uzIH
FARq6WNd9+22SkV/0IdEnIFOOq4NIOt9ibmDZ0eW2b9AEoovNTT0Mb17Ntvgb4ni3R1a8lBO2nDc
QKEJ6tco2ng/LUkDfO0fcTaUt7IY7FmVnfX72OtGXFypfgbPlS9ulTP0lCEeiSK82V1qIb+OdqW9
+5PMa5tnGQ3pgWxpAMmzBMG39VilvJ7keZkd/j0Px8z/AvBF9s0wue0xcJ57jqn/jmIaO2lng4Ox
euItU5VGWvLQ4xT8ILkGrlkgXa1atbT7ojZXdpmJDe8DjgoWNgIcWalIX9pxsdNa4ydFYGXemCsv
NdhhdFDPhcYhfYrdZQz346kHjIZ119l/MdW/rJvsymUVHky10qKEISuKWZ2n/Va4Q4myOj+wFqQh
m8J0riYSeYdJQTK/rfutM+LvN+cNakM/Qzf5NzTwenF6Nqpx1TlG8n3wCmedV9V4qADx8ZgngCwY
dSv4FUTxgUeRiS7YFDjNzDf2qHItn4KA55NFPgRXPFvyb5VjZcA2EDFexswa14VsP3C8LxJOyzwQ
notWJMNZMyNU8vbOkZQkBzId4BNBTtmevTVjFdAJSU4Wbezhwo5vnFGTZyOyem+FXC+QKAfZbHDv
BByfvMDjlMeetm29AMjmSjg/NmnmRW+yFc6ZFtWnAUXK0rHZ3NmXI/hMKNq0Jakd/fscBEywX3XD
/+KWBXsQ3LceeHgpu949O0oyiwFejCLFHNgvNzJlT3aDnJwoAg1o52APA5AYV7FyIhmzktd6yMSe
lCSCIwhY3DMtiqB2D0mUH2lFOwYVEGvIvLF8zVyQprLud6PPRLvh2uB9NzIlxcdHDEO/QztVmiQo
6QmQA/2kVUsy92fatDkO4ECN84KmeEyNaUESoHEBTqQHBhctaShqNDUbxohMzT/EidAdcakivIQr
6AWOiupItA+24TQPyKy0D2Wl13uz5s8NSFqMBWlpMKoiWycMZfRkhy/gD7Whe3jehXa4nWOFtUSG
0nXFGlxD7jGZ2iFrL65WRgBkOUK1mgCtqHuS1kaBVnBpC2DOKeisCeQqV9BX05SkNDgiu7W8CWTo
LcA0mNzOxrQBxW4btBCggksACc96o3MgXqmAhFPdnOvujoJ04CNZhef1pymJ5xNhDmDkfJV6C0v8
FY6xgQNnn9f6iQvAxIjivUaBqhXAR2if0CkCXEGztxdeUTUb10oTdGtAAWSDdVsWAJEbZIlO01E/
UkFnqWfZIXf4K62mwk/LM7/jPgapmxdWVmjzRA3hF7GkuakEUR6+GGJwz4bjd198CUQnW4phl5XJ
rsAb54WVqJHU4/RqAhUR2DEg0wVRdMI2dtoZTzJ2jSfcTVjgGnokyQCCgy0gQcYlLUtlIJjx3WxF
dCKRaWTyZKbhCw9HC7wnrGHL1hybLWnRfGCsrRF0PqmrhVsLsD9TOaWnyiLn2sip0LLW8ejUMnt3
XzpJBZNzhNmPFDRMEZguHo0osHeZF/2wXNz/JkDefOJdOqyMAnCBtIyUrLKHZZcmxbVP++GpaUH7
BQwSa0FKkqUlONPrOO/3QL7SgETQhwvRCBAWqKGLmveZLftc4GX5Yz3bxJ/Ws0tjgGJqinOnnm3m
CK7tFoexj831wAHT7+Y+auQHvV4GyD+Hy7BEb9zNWlYy3Taiq9FBrfTzOu+G6pHJQj7OMQCJUD1K
q0w2OoqZ15oAonvjjF+BJIpkQeuOQKVi2Vs0pk/gC62fU2FUJ5YqgCglx8f6WwPH/WOQefFD5aHN
huS1g5ynQNroAhR07cLLBgWI6Jp8G/D/gPJ9rzvrwgH/lRn8YGGXnf79DGIg8X937WTiwglkCp4L
pl6Ls3sodcNRTc+OaJ76SiKfy7l2KNTQm8wHKQutG/TsoGp3k3qDdiARQ89etrhfTz6TbpoPdgKE
2U83monWhe+kp60ag/Vz/DuXKRptSt73a9KQz3/vTtFBEP0DaNr1RgM4+ibwq2ChuY0BaEmAEb5P
06wIziSlofFybeMx9i2qTKQSGeCkjgYg54IzTWsnh2eYxt52TOMHchFFE1SPk3eB+5DBaTdTJUBb
7t3U6o91muJa9WNFhQN4k3+zmyi9tDw11uiizXdWUA2vfVMdiirXn4Hvkl/aEH8EJCez6tNs0OTB
RGH1M45Dt2aWmSxBTYQcBT1FE4bCaa8sTkw9bGNVFRaqQeuAnKzkWmnInYnSTHRY4zc/T8L0YIGN
dVHT3S6tAXYbLKY/lHlN5vSXYYBRbPKhJSlIhrv/YEF/S3NsikVLUpQpaMiH7i/THFowhorwOaqa
/BHsZIvWctAsH3a1vrIBnbUhfuZEaY20Q21QBG2stOQbcKR9kxIEgmYZPFtWEu2Gvu7Al4Clb5oB
rsnkMa8dfKkrUT+EzY53ZrEkJcl4Gz2ktqWdSYRibHuHby/A6VPIji17FEsbqZEtC571L6gJMNdB
g46uoDD6Fy5a5NBE3DwwR1ZP+OVZ52Owt3AB/opOHLEx4z47eFVUPQLzaMT/Kn4l/m8WInDC3SA1
/ZTh9i8BPedrDNCwtVm0qMWPXXlChX+1Rl9c+xLl+iNTqJ+uyCfTyJDhOuvFrSme2ZNpoVA/lWkD
tMvBal5QiGdsHKfqwmWUDQy8T7+vwz5Hz1pYHDQczpaA1zUfzSFwtoHJR3RUuwn6J9N0BUzn5Dsy
ZOfC4eyvFhiXpdmUb+bA2LKw8+gaa5a3a6Td7IxIAcwEbruU6E79IVx3U1V1unNQNL0KKhQjh6Yd
gkYhM4q9I9IdyWxV9E8zS81oqVOLAAlpcNrgpwVM6w2ZkAgkkoCVsQERCW5ndAQAKGpPBGsEpND7
+oeMfv3nNanJkGQAkkv2deC654g3eOtdt7YOlKbOV78Ctbi4SWk9A195b6q/6SDm5S7XihF3Zl7/
itstlKN30Y0ZU2Y++KpuzAC5jjqZIVoH+OLcDTpQECKL86+c5fbOMfFuPuq5+zXqdPVP0vcrtJi7
X2tNGFucDf1VORjuV70G/UJT5HJNvnqS6Btbts6afLOgQj0wGDA2pE1zHENkmYKBW/naDo62HirG
tqRFK4mzGjrAdtKyAmncytFRGCG8tlhbBZgb67hG/p9F6jZNXQWYhv4xLUDfhG4zdSOQa8ZKCl/b
kTkZTj737rSOVYtHjPJu5OABH0xMuYJ4bdUQWVa2QeIvnAhuSWFJVLffrEmIAnG5IDYWwuSwsm7T
mrZxoRXoxZttCSz1ZdL3wENT2vpT2yutAd73Gw6XPGo3ZQ+ykdnfUhZIiOC59BldWG7wLJPu1v/3
/YkRJmKRvSnQxOLm+hYFNM1L2Ga4TUbjO5LoY/1SijOQSuS3tByHS9prP0haM2BOmLHDVrREG1kM
RKHY2U8+0fjUt41/HTPpfGGAR6XIiceXYR3IPNmnoDkqFcVEVlTvQy5jpIM5SERmBd4DQUhBa62t
gUJD5r2Zv1umPExOszktyWSWBaUNjh6BI9FQse/UqpCaANGOUz/b0tJ1m6e8UehcdmdflRW1PXgA
x7yxCh05WQ2ha1/B3zDFIis3RmIg8rzh9dPqM1avWihoR7Ki5X9bkXPmhpd+6LaOqiudf9GIT/lP
sjZFWZhVJaAY+fytpF/S6feVhJJ+dWe96/Fm5Tf4bqGwk2UkLIHi28RZdKiUfUYp4xMKLK1zHurj
M9pY8foXps6KlPXI7WubjauwQVMWGpgaHSCG+B4mbRei5ASvW8GyC9WtpJWUKG4QYJ9XoWxgH69G
FLVuybhMbPuUOt33KZTaVhYJO9tO9s/bTkpl0SCbeLM1z1yQRg2aNv0QtIPavs2BdWwXSXMg1z99
hrYYv5M9V3E/f3y3K6KHPDD3jSoU7iVvjjSTavnvsi5Epz0OmOizU27/L98/7VFI/B0USZqt7zZ3
qJ6ZXEq3RwWQVqNRisc4NvE6uiJPFj4hCfCcMtd5HfVMR754LLZ97gI3oswSvNp6Fjiz8QjV8XL6
RAMK45KlyaJ4V0cxbillGR4sIFCfCzaGT1UIliymRZtKrUiELBDeCROfAQgXQUTUaug7KaKVF+yy
2AGMnN2WW3A78l9FW/+Vh079OqQyR97WHZ41D58jE1l5sWobHMCo/j52BvqN+hGlzjUucB9cB18c
jajTJ2njnblJK/4t7nXAxhtB/HPsvVMFsPdg8b/tl/v5+BylUbKuoxJsvnYDiFB1H+bLEY89mgLS
/ReA4sTGc3hxpIHkNLOy8MNuVtOMf1pPsaQV9esCzfEmKDuXRh6Kq2OG9g7U2sYORSfFtcksc9mU
uXwDBdke33beX3k5nsqK9d/BpactQ1B4X/ATJnt97EDuq4fBtuqyDW6UvAsNhqpqbm3NXIMikePc
9JtiTKI3IFRxcMB/yKvO90+/x/BVEjL06mLVZWF/FmhlPQ9q5gqwGhUN+w+ucFi3IhmZhJ4xbnXB
/yM6PwYH0KebBD34wZaqIhiuyoJ0TVvCbI7uodiHAtNeszzqB3R8zdHVJyGTjBuog//8POSR0d5z
hE+3xK8A7ILX3gFFdthIfQxv6Ar78BlgipfobrascKRYBi6oZHSHvRQ1EO702PavvO2KS4DCXVqR
HL+1/tW0u41ngJ0CgERcW+CNJUKxiWnuyY4GB8+1paUDq7+WGWxA7Vlu8MLAl7NN1A3jvh+1GMAu
2I0UZo++Ds/3NtOK4ps8WxhxX19oc/oYpQhf7HgMjpOZK4cd08FkkHTgvVq03BcPGXsy0JuD35Hg
dtD6bN+4IKW8k7sJeiKK2ML5SjlkdqOjhZeD1jJvPTSsf0ahoCg3cDZVEDmLWQEkqW5bpz47jwbK
98aMxQ9CZ905zBNtGdeJ9VNn//FY5b9VjpGveeWnR3S0m1c3ic3F0BnmT9SSnWLZ2t9Eb6VbH+A9
uybP8i+61X4PVYRcqwAt2gu8VvVxt0fzJxCc61a8AsJ5Wwzl33gpebIA4XGNSvQJxC3I5kdpjptA
LUnW98awFSMSIW1vsysZa0bZnss42dLKslFRZnQWcBFF6x9Qm/8+DJ5lZ6rC3z+Qhn2qaWlWQ7CN
Bna9c0Ml2j9EGSO0fqJlBrvcTKdgmc6AhPq7K2l6cqJp2gePMeq7NmSnW/lf7ij6deAP7QH18+2B
qwGYGng1oClw3jElfUxTsqI16Wk2u082s3q2vtFMMW92mncmz/uN5nA0c6zxLxA0Oj7AISPmrOfu
tKmhrasFW9i5OUya7H8o+5LuSHWl2//yjR9rIYRoBt+E7Dv3ZZc9YVXZVYAQjUB0+vVvo6xb6ZP3
nDrvTVhSKKRMpzNBioi99wx1+4Rqy90wOV18zlA3Y0xJDdTbP49fXsi0zBr09+tcRokGnaALpu+F
VKgGrid8+xy3SXeiInxDuV08Q4ATTEa8eP+jx2RpcfaY6uaLi0fQVuYhUK1T278RP3xwgr5/5ImK
DyGIWpfIWfZvVLfPrWsHD4nEUdtnDVsYe52Lt6nl8gFyZsGx9axxYdbRXvtRMZ/e5zE4mUuoUp7t
pGKgdC1KcT8R/Yra+yIC1VyzNxf/d+vvbH7pdvj+zD55Xr//SySQeP8VCHS9wHGBHQNNKd7ZlZwo
R1l8GE9deI/dgDpCW52fIIbBT6YFhpVfrQLFSwLSiVtj/0c3p3oXUwO+pXkJYdMWWuOFw0FcioUq
0bR7JZFvmHsX+9VqBCjATdWSn2c3qMYNkXG5TCMet5dlCWK4q4FL17TI/O0tUm2vPr0XqK+UC1Rr
1MtgdOoNBfZzeebCrhK24uP8QHfU+CAgMCcJO5gLSaxhV1j1ikCG4GwSrCkBd55d8oIVQMr/Hqqy
RB0ysqSQmkdkt06mg1DlgG/K3DSXtOrSTUmsJ93Xv0zGLmN3kzKS7RvsS8BQQZk8KQt64i6q4UzP
XEYLcIFljV0dwGrNDzzlu42AINTJjLadDcY006dQwoDaJ5RuzguOVd5sOAdCPJ7q90kV9W0viupl
S/2kfsnxuLvlsfM+DLp6cVWZ7KANPkGVBYOSOkAz9RCRN92G/gu4yPX/67vo2whGey7zPSAi7Ctw
USU9nUwon70PuC/0c68Ca+85AOIYFcjGwrYCx7Bqc7ElRQgoD8Qjf42c5SI1xCjzLnBObeUQBNbB
G41g5xAxN9a3o12I278bgCB9s+VNU+PQhMhvEiJabC6mO5joL5tHroadBCd4MOd9vdih/ZYAE1en
uwFZnJtuvtRIpQBCMNob0wUfc7P+84+ZXYOzHNunzCFArPqhy+zw6rfM6sHLBle7914S3uf4Tpwa
kG0evKZDkmtGKov5dm0uHcHnBgYSsWhymq0gtkqeB7+D2ENi/YixGwlI4kI1GrxUqVunj1YbB2un
tz3A/bPx5Bdg3gpc4D4/1bGd689MKZpLQdIXmfq0S7maqXPz/VRts5Jur/206ySor6ZskdJqRPka
agDihJeHIK1x76gtaAE7gj+XXfYjU278w6q/pNxtPxRI20Gql0+QS6n1OuA4XPz5g8WB4PqbSahP
wvmrGUIIM/CuwFMizcqxQRHMvSefe87zG2wP5D5Lwdaf1Qj55s0UR35TB9+BsAcRNj5EkcTPray7
l2BEzM+3c1Qso+ogysc4OLqZjTh3XIJuPmfizdjM5ZPPuSnt147pxxjAC+TXoA0OjDGOExZ5Bkwj
3Vae126QSApeur5AafgsDw5E9QLbkvhYgqz5NoB8SVQW9CeEgqpNnk+Vs+DMn/ZBoqc9reSE3U/t
9Ftv7hujueDgGkBBVyFLQctfU0ARJwtU88GxK+IGd8t5Ib8FFn4RDolY4etHo6Dr2kPZqBtJPeuW
AIeI8m9FM5wfyn6FCtu4WDUFQYos9k4+4rBg2hKoUgqHaouiyDY6uwyThFhiAiCJWcf4EBlvS2Vp
vLyi4KYAfvVkx32/qvmULUhAyclczMDZpwJdXuTKuF1fhi8+ptXIBO88qA5XdtMNR1Xsm8HbmTWN
yVxEk6Ky0fYSe1XL0QJoDi9+5WNs2NToCNAbUFDPLk0/kJ0a8o/At10o3ygGsESTHKiGbDuS+NVT
msRVxEfe/QApjJ8V3QfIYmnErLQ5VGDot8RC2yhfRDrRHiPQQwKzXQ0BlN9j2kObCLUrsazVaSZf
XAH7Wy3CWqtTklO72IT4JLZg5/wSD0o5e2vq6TEl+3NP59VHlqWvMsxyIHmcAWlPPt22NahN437M
7jMbamAhtWxAOdsccSxWP0FnsV8IKMs8u14HwbAm1CeL9d56smK16UqHHhtKpu2ItO4BIsDezvXH
cFeLqjhwj8+HDPEjcfougsBLtb9ckN8Hu3RajDZqN/4zgq8/r7aXvmkBwIIEvGmaSVfDF5sLinBs
pubVSjfmIroMXS/0yfVT89Osc/N62mXBT+/83LwMfXq/l7f66VU+Nbn5e83UTy/4yeFT06x1eZW8
0dmvj+pi/PTSn2Z++rP+9g1dVgbZbbD78+0Vz6br2ysNkOhmNg0BLYXA99WDKwTRIhIzvL9Ps0Ti
xyg9oHKhEvodANGlnEm3R1o+qcIPX7TMpyXXzIKojLOBVnkCmBMubiDfKuDDd75wfpmMnbWoQm2d
oVxeDYiuTvY4zzxc2QMQlt+Ckn45hqAXNmuozF7R1NkiN2sjx4XayhhA2K/QTuzWA9LzG9PN/fEl
JG0IkRjePZS+fZOGjfzap0hoaVHolenKtIFAK/4xN06X9F+qPoZ6JtxasLLvpy4Hs8zE5Fc5AsOU
17V3MKOML2oa+i+qSztQcKWbnmdal8ssGO95xvlmdCYQWwP+ZR940d+AFrC+KyDeeL50EIOIPNIN
W+lVIowKMoQ7UI99Ny5nW+q7b0FTZwDbzi455H22KP5UkZjXuiwoGIQHZJVvSWA/Zb2HCoLUesg8
tzmpvBZIzAr/1coQVKh94AERhpnuc86+UScNXhMUui59VNfuBy3b5wAoUKm1/wrCAQYVdbVGZnRY
XPZ3Fw3wRODJ4xHdb8we7zJgnM1ojyDlxgxcLYCndxEVPEOEBPucXeboGzVXruMzJkcI25Oj6Z5b
fe2hcNKuVhebGWhnP9Myl1GM49YB23W7ykHM9jBwLR+sIax28bwlDboJxExjN/SLxi6czbnPin4R
lFAQMd6ox+q3VXEH9hToQaBkDLRlPkW6U6XlgSQN2567vXKrYxNA5T4yTqZvWmEs8MwNJBQMfDlT
pM1rnD1T0umtrFMdhZRYqzgVw9eR+RuTe841cSKZ9um9lLzfa243oLgHoBRoJvwHueXfgC6U4DCR
OxB4zLPvwSg2qUCVJkLyzaZFnncbjqV4rhp9NA66TwoAdaCtdZmZ2Ql/RD0wj6oELJQ9TX+Stv1a
9iL+Gou+AS8Now+ND+oW5NP6E1VBs7ODROxw5HVPbqHpSgG/+Nj7YH1hg5Sv2dg+yz7rf0KOfdDO
tKlSHuxQP7NknS6/Nglysbpupg0qzduvOaLqLLC7bz0es0u7IsXBThuCDD1CAU3RfRsrTSMbtUyL
wk76hYyLDPhhFBQoXqfOMnBHfhM2oCpDqd8+60VYHrDlU82A4Ow8lrUycZbKHe/8AFV2LAVMD3IP
VogAG0TC68661RCl+9ZDvGUxUKe7aR0QVLYFCsGwOXO++RAHLmPHehIort/1GoL2zArtN58fLdY6
33iA7GSsFiUqWIDgxu/qTHnq9zxZNY5ooxQwyu7OjIgeAm1vXtzwQ5628O/L0ttSTbA9AivbYlDx
foBYwoaMQOEhpuC3+wnKju2HnYJ1yAKT16IjuQJysRPeoxn3AgS1os4r7lpdJFGBoL03ZshpcMae
7FJ/1CIQUF8Q3hNqUsZFnUDz/TyIJMQKCdBwBUJu74nQoNiVbTMswtmZZVZ10iN5N1N9t8kfPECx
zExjQuryz68UhLjbm7Xsf3ols1oGVqh/eqWzg0A2+/ffBFL8D4aSaUE9ew2p9fbgzhcLVTTnVgzq
ItBMzX1zOfcvThpl5J/cq2nRTW32yWJmffICwdLizLbAG/bkodxnVc1SaH1WowA2T54hwZrs/2oX
GbW+jLJN/87egrdpT+u0XJEmecdX1IpST4K1N4ixamx9rZQ/PoRtNh75bAerzvQWt9krcOzT39nT
qR8fWhQjnP07nt8TxPNR+WGnbrIogP6PMhu1Tx0EuwCMdhKxJi40ts99MnTdsRtKPNxMMzEs0WoU
wB1U9drYaJmLX8NCe1iENRnY/LLP884Dxt1cGho3KwkieCBwwDttbGcfQyN9fsVCp9+gdphvzu/F
eDZMgsKNoJB5U7bxwzmLjSdTC23afWNy3sZmLmLOkF+6n2wi2ySD1e4KEFeDJ+etrXgDvYiw/RqA
Sl4zR6NiW7o3uPNVkbG7qqCrwJF8W9iN+ho2PnjmUVeqVNvfIUn0DcEc9bVykBKMiRuvzSTZ669i
nDzohzn1A5m827prM5SmqnJdcaEP5gId5Gk74CdheqlEliHvChQWjhCuQ8VbDYOxAhWOfjDQXxON
sZQhsPq9lS/Pk4wxoC04Qc16eIrXG4azGqj1y0C8EU3qW9YOBCdb8MoDVkWTFZTZqoWwywJiOxi+
XEAzFi7U1NagIm/dZJVUPVlyVfeAn7UsWQ04Qy8qcGkt4zlknqPAaCOD8hgghequQuhj7SlYq92V
GQZOApX31rW1F3XyZBzMhGD0LZTkaLWKVcg2tt/297bv/gST6vgmRNIs7MlSJ4PP68qmWg5I2i69
NGhup9F/k6yznlFcku2DFnTDpquAXFohE4YyXYjMPHcUkKu4coGCmp2ZFrd9WBb3k87CL5APY7OT
WbBM2JvpmQWZXXoL03WQejovaLpWDeIL6PpFZlFjmhetUMx9D+nt8Evp3phX/uu7HELs2syiV+/S
dCHdxD+9S5uixhkVOecFXRzSZZ28/PVdZqmOF3lW9GCYF/GBl+p9yIVeA/waHxpsWQ/Gblr/Yhvl
9dTLfNxzwTHOmLWywmoC3g5Flx2RKMLpRtSMT4l7EHJE7On3qCWGWTCl4NZy4ZZ9/Tr4nruTbewv
Zd5IqITVP5GpxdM4m6Y7XiNIBEK017oT0PaF0jNEYNHd4tb4a2ofc4Dy56k4DvxknRjvAN0fdqDJ
qrf4AMj+ctEoh9vXsmfeyhjxkwS3qGmmyq4akMn/x58QZK9jNb5Qu88owGVQcbfAOQJ1LiRBy6gi
FtDRMy123uJncMTdHzyWoJpM1olApbScwnIzln5zC7BLuQVREr4TKUTWIiSQ2ttaFnI7COAB0xn2
NGqBkWpkaotCzvyX0cw23hx4CtyMeXR2NEuMg68Bu0ohODWI6VDnzr0oa/kydAMKtBAwzTzirbjt
ih34sT/ZuUYhADKLYufNdt2i+Az69W9ithv/zsvkHlnaIDJMTQqle5lj0Z3hcrqQN0243SFBNEMw
f7sYLieagxSUCoWdA2hnU7BkLkH6RzYodvSWASfBEnshdadSqu6A0GlPM6VIHGYQ8zQDgQJJLeJL
9lbQFnQqGRHN0m8hAJSN9VEVVYEn1NzsawUsr8dXZ5s7lRiW+FiXnzzTeDoifKK3ZrjSHgpn58nX
3n0guoXrVeUyKREdjcz4p6aZZKaTCgG5yfnuWoqhFGKaFq6euq3pan+qEQFhdmS6ZeWxxyR483ym
Hq78sZtmj3bv//JHmCRboA5VttlGQ+pyJ8JJ3ya5a4HNLb2taKhvjclcAhf1XwFKk6OLzbhoBzLY
GQgMlmbgMg13RwiAW0m4vtiKedGxJF+6PuD7y0pqrOxbB5A/qBsmN5eFmswLjlndry4m00p8KqBS
SD8uSxs7JLPztSaNWpiuzlCEAjEE3I6nkU3nVcyIeUHaz1k15XZbYzNrmXdYT9nOB8HU8bJ8YBfW
TYrT1++PxXgKD8DuzJ0+fVJmaQt85BvEqzRAjIAT2U0S7nkhkDdH7es3T5NdP2QQvAHaftG1if7I
aiuLqIUoLfEh7+YjN32XBqiVHVoLxCC9OxxbR8l16uSofQsGCQ1X6J3aHX2Q7TQkEdBxKE7PgJP1
EOnltfcV4JkJgTzC7nteOWtv8KFSVvdg1h9rtbGQMb0bmzxbljhqkdodN0UP/m/XGTiJTLMdiw00
yKvDJ1s++0wg8LPr0j0Yt2ZGyRt7p6CaboPLFqdKvQgDsLU5TE1RUbfWKxHsLR4Vede83Vf+pJMI
gYjIxn4HgnfJT4VwI/C+fbqPwaH4HvflW4iD25sCEwkKNFPnpgEsxp7xZ74FBfuqzbpIGfSYMeYz
as0m9o2Va7n3UeB0w+ZLV9nsXyCZPrkOP7kAQbguwc/Icah9DYbwWJpo18/VfSCtL4aU0pBOtjMJ
pWmJLOGgaJvYyowapPPF7+9sl7mhmzeHuEBlZfVhtCHHoIlPv3v93LPy4sOITJqxuVdAwRUaRgov
W4PG1EFByHIKerpuZgrTsLS7Iwoo3rUhIAVMalt1hN66IPldKFLYKw86CMExmaS/auc3/ykTeclB
no0ZSWyQ6tXWisdeB+pmK4fysM/utVt9gCWW3EOoKo+w26mPE2IsK2iDpl96B48f1eIRm751uWX/
qIuujrgE2td2m2zdcic+JEURLP4cLPSuCdMc1wflPgSRGGEh8YKrJCGgsxm32r6+b4FwCbGLK237
se3JG/Sci3ce2K+6G8gTw9+xGcqeb0mRDk9/csDZgd9MNpXHEgrwC2QqOvww8WA1wmnmcUldhYr3
PFDri00igL+rZXdXeCjcLIsKuMSM0y8liPOiAoRrwH44zrl7GQXlgRchHD6H49SdZR1H1+IPWWbz
hyBw4l2RshoIK3TNQOxqbwnFcrq62Kyh+k6VlAdjilUDIHe+8NMU6eiwZOwwjJkH8hO0YlvD2P3u
X4abVj2kZYpiV/BaH/78P3Lpf+XLGBJlngd2QNcPoT949U9Klcs50bK/y21EaZ0ZWlx3SMHElQQh
UGfnARID2TZVtD8o2UFU4zIcC53SSGUtOSJ0sYQWEtgZ23pYjtzuH9PBEw8TeUXMqn/s4rIHWoYg
v9nk/dZ0CRnZwWlDAODnUQ+EtY/gQgM3VhqezKy8qoM1b+3nrOp5ZExVWRQPDvtqOuZ1phYSvZdV
Uzxal4IAKJsKfFEqpaSKWhysjkiUNkfT4vNIWOQPnOXxxvTOfmaK6Rs/f6jfqrRvcJe1pnUtwB5T
I3Lz6lAXSXrRvpC07vZtYU9LNQXkNbGmd0YacU9lKm8njeCEO3TklY8DXTSgJz4AOia+5LTcmnXM
sjZKBjdx/8Uv94OTW3rNNQhjJ+6WR8uqNpD57XctKBnIydjMpcQBD0+CGZs2O5/nmREzuayo1Ubz
7DIPO2h5zcvWvPS32ofm2CRG6C0hVjhVqosQXrPurKZjhyrBf9EMBMX3RKPa0snadE1LRnehy+nj
30xsCWUHNilE/2s6vIXDO/DrEZM6uzGllHJmjkV+KdwOPur/LuWVZgDkaqBOEvi1Xg38dREz6IVd
fL1IQ1l+qIL8jeKgNgJV8dJpFNRiM42A1rw5nu39bB9me/AX+8UfqeBP/s7g2i+1ptbW8oW1ErNq
9d+s7xVuirddDMuzfGrilhvcE6DinOKuuDbY37OG6jySusO0M7jeXPVgI+soQunJ0U2D+qUd02k9
CursyrROH4qEtlE2suL9t0foo7LceMQI5DyUBAy6xgNUF0dEFf+wRkX5MhnFkUMzemdukSivhKjW
fOAoxvIZBYX+biBWn67mrpjdRiM3+dvlk83cVH9PO+tQBjiJr2Lso0D5zBjEzs9CL1Atq5ccdZCr
xAjBCEsWt9J9MCBgo/ti5Onj2S2d3YQa2QnMEAkA2TyckF1W081Uhcp6lKWXbAHLCnG60rW1D/56
cQP/hMR0u7nYIZcOZ+4kgEsC+rT3pAALU7tPDWLQsISZkpF4hhp6hpHMGE3ftILqNEy9d4IOQUxJ
fmM05Tn2eiBbCBN36TtNvjRGc0GaHSMgg2d9k98kHEQNxh7PlA1mgqD9tu8yKL/PB/PLmZxMlDVR
moL2Jzq3zVG9YFYBfP7gr/58hp9qcEs1PfB2KRFzUfDUdEtNbW/B+0wysDWhL60ealNObEWofgOv
HlhrgVfrx0gHVrBy8go6EaZvhvppak6mhXthdwjCcZGZUTMA4shfo6aLkuWHxotR/ZGDuC6bf/jz
paT9DDqIB3uBktV4aYzUq7Kbvg5x4dGAbSLu/0xEGcfWa4FcNqiQED0zZO5EuyWAMpXamK7dyvHg
4CcbpSBAf4jpKY6FasBnAbzf5YLgvFyWMcsXifV7WAkFTKCc1VGMp+mfWxpKYBGeKU9WnzSbEFw3
+8khA6kQY/fBP57Qoz0pB/uNrAHZ99xEMK9aVpLohQOhQlQ9X8abijpHibK4qI57e/VpHHUH/5lf
iezBT6dy+2nYTPzURxYyGkAkeRDMFFbPLwEUoHN+M+YVIUTS7ZPQRdb199Lnd9mDNW7jD97r1QzT
rc0fgoRmsnLKJllMLWjDKfWcCCyf5NZcqN3FJ964oH2vnbPJ2HPfSXaywFnnMgDZNmdm0qpWugKy
KbC166HyGEa/DFG4NPWoLJhXRkGz/BdOXv+/ytC8AOq4kIl0PM+1yXVJ5Ci83GnrursD5hbF9dCX
uqWsarcDCwYcJD3oApQ6XOZuy5+LkGZ4Wpb2jwRqOqiz/Dn13QuOGslXhyRiOXS4AyY0zRciR2rI
nZQ48ZkIa6Rg8WzDZ3sM1E03+vhRzmY2uBxVzFO1Nl0zKfvxi7Cr3clZa37y5UFlwr9rZl363z0z
lvYgF5zHqgAC1thUoQgRmYpbc4G+xyu2Bf0uo5W3j1UxHhBuBhUo0KPI2XQg6PVA9pMTxT+q6gfK
cevvZHRDUDnX002mwwmF63RadX5sveD7fOzDgH9YSfOe2pb31NHpafLScrxHXfmwY2QC11YWdIs4
KAjKDbV9DMvQPl51QRGjt3/egDrXhwTX8wOcDQLq+U7gOoaD5/3bA+rh2//9H/J/YjLiK459xdMI
/BU4K8kxHQYQCtNhXHehBiZhzOSrregqKW3yxesmcYS0wrCwerj5nuVHQnCIPIQ2wJyYzmq988fC
kd/tpMFedkSpvj/SZe/2zpfCPYLwrX1FjcMeaZT6Szhmw16UHoQgNAn+5ftJnOvzKk5AqEQDcz8A
/CSk9hWDEMQQvaSKu+TJr5sVhbh2F9AM2OhSPSY23SJI6r904FDYO52bASA4+i8JGOCWChzTezOa
Bdkuayb5OLaoSbaByTFejVZ6O8Ug3HjqQMJx11JdQLi67JZ2Zqffqa8jqLS7r36VyDWqedvdmKBg
ycrks3GobIRIKORO7kCWWyyVALFsPeY4wBTVAw288qEVabL1K7taXGwILPCFZ/fQuJxdzMDU80Xo
EnHniLTZpH5LoIWE+iew1r4bh0qUE8CuFYlC0Hcfw0BmzhoFD+MalIlphBvSoCKwHLyAk6+IkbPw
XkGYs8K2FykwG1y3vgMVBNZMwbNnA50728ve1asgVN1uLJjYy3QEWm7c5/MPc9IVx9cBwRTT9UlT
rsOphm75zHInkxZcQB4g5lDF8J5RXsTwgH6ZUAB3cPDHxmP+HTWbSb1KqZtG8UzSlXnx+xDmJY5h
7V1GQL/CQA4R1XVuP7XaCpZ9NTW3DYrzN1bqh/tOZ/qQIEyw8YusuCO5dUgc6CQljeTHYVp2NuuP
ndcO0N5GC2XOv1rGBoANQueuAybNsFAAhoF89M8/Osg+XsVRXBB/BXSuJ7dx4/TN+KdfXTsKNVVV
kT6hzKM4lII5J4jpbWuja2G6Ewe1TxpDxiIuOT0VrdoWY9He5yjqu02SapEkWX9XFcG4qiq3v0ty
/M9My9g+jbYelGmaPlgopwgfRaVW7lyjDPbc6agh4xo5c7cFfHzTZg1fm9GuneqF9MEgZEYnuzsU
hVs8oOIcBQSTyzZxQfZt5pCbxvXSR5EP+bauun7h0S59TJtyOnoy+B7LMhK9XXyJu8a7FyQ5IoFi
Pec2lB5zqKRGpitY220cUKSsTLdBugjVeZnemW6aDT9kabmg4cTUeUUQYQf7c+nzAOHp8R46o7Ha
VfFM3VN3K/NEKEYvXwRMBwfPfMOGdjF4ZfFlmDL/VjXeN+PljS1O1/MkRlSkIbqidq0/uPkJxSuP
pQtysCQGYxtUg+Qe5yhofBCn+krw86dTA3IC20GRE6KZ0BHw66+VRlGWHQ/t2g56VLoznE0OqKhm
B9JnCDC0uqqBQQePXkzCIl1exquSvDu85lFDwr45qIRtIE8AtMT8Xw8zv7n38+AbKXzQxP82xSP7
BnwGtteGjKC0nHPXTDJuv03T6KJKFTGVHJC5AGR2dT/taogXoc4Wr2CcdVICiTbNkqjzC1auy9Yd
+Aag+FKBRDnoP0KLyWhq8+SLjWonaDWI5tQlabdHBm3cgLa6vG/iWRXYzYLXvBM3QVGTn0APoQAr
Ld/zIoZweWHF4FpGGM3FOQe1RaM4lLhNrzUKJx6YL1Eeg+/vNyHZLueu/5J65R7/ZfeUKsFOXe2j
NXdHu/QjnKPDlbF5SStx1BoINszBytOUfPVGLhEX53Qmvxsexp91jFw6qNXZBwhkFpoO3rdGMgd0
C+54S9Mi2+PNQY0ROfYn41umXEbSd0CVMbjN0Z4vdRN0KuqtDuEM3IwabvON6Z1dNKoahjLJx/s4
gBoV2Lec9VjQbml+Keb34ahiYTcyuAMUU94r830Dkbz+dVQDQmwVa9GfLmc1i4bNGlicYWFObXK6
4QOjqw5VBS+pBJf4/GV0cyQGndCqwMVcjzurrYOlg69ruQkS2azPr8NYZu+gqg1a/QSYQwWGpWUi
hX4okNtzLflkntTCfa2D4tIBqF4+mY0T3MwI9MDao1cU8w8mC/230HoA8QFoKtsUHOCjlj9dFwds
DSRt6JfPrOi6b6xxQNqUc/Eq4ufOOV5kob0YmPqxaOI1kfAZOq6fK5J1y4oR53bQE8KT0DzeQ6sq
OyEXEKyyPlaPXdXGEUQOsm8tQuPzt6vuRX5fz+HFVBRgHvpPb7LzfVWENojKNZ4Oc9TSAeHMKoiT
dJnNXTofyS8DOhDpEs8TZAz7+cR+8TaOZooA1iXjclwNyALuofYCnr25lci+WeqZksyEIYqZh+xC
KnaOSnT2wcshdmXsgXDKBf5AN7IG3NL7bkh2Q+Lbrz/DYNCvoz1kO0cWw8pKa/KaC3mvaZU9tkFm
n0D2BiT57CwaqHizqRpPCIyJR9wYIDUCf+jsjatA1Hnk5wlbig4pkNRJ64XWwCG147PFSu8jbcGl
TmSSPA5J7mz6fqp2Hs5aZWWrg8VdAZbyxD8lHBVupmVsw2zLZptpGVsWQMfGSqr7/wffP69pDfLz
K5r1LG49F0U6LuuZ3M7LpuE2g27TuTdT17mpdLZ5CdkoYzMXMG2kSzIjyC82xI3v6KyuNlSpXpIy
q8Feh+zL6I5PMY6JW0WtZOvkVD8VKnxtB8jx/KuDQMEq4JmRVzr8AxHbXSqRkwKdCWqMiJ8fHcAy
T3Yiy+XEufpmQY2utwr+4TfIZWrssu7LagAmfWj1Ziyq7CksgIhraereqthmEWkUw8ED2cqsKKsv
ZZpQ3C7dHBrd6NoQFV1CjLPfIFlRfylEzHHzFsnajLqFpzcMYkVLM+rF4K/vEcRdlBlA21Xhxcim
4lFYY0+N39w4ISE/Vt/BWBn1ceF9QLYNpCVx7j1WqNXdjKDM2hnfMAezqY9a3Svfuhy9Rzn79rNv
GEr/X6A83vUZFOFzyiD2wUgQeCGzrwAnnSKZHaad83h+tiGbvamhKLS2WZc+SZQbRGDMzX9M/F3y
oXkHATI+8NKt7sc8HrcoFhm2thzlPZeKL/zOV+9B83aeMuPsA5Zbj6xQwPSMrN1TPDpuXGj1LjPV
8Legb7fG15rK2wk/2u9jBtWAoAmaRzIStgUaZ5sTAjJpsPrZoID8Bvrzp56Q8imu03AX4pi4MnYH
0mKClN+GbkrxJCz7XRf6RxAspochHt0VWI34neU2v1rIWrmrIbGyuzJ33dU0t5L4tXIoyjGUw1eG
MATf3S5qALdB6pC5T07RQlIEEqjZgOiqcdOp3f3L9jb865mSkdD1XZDA2zhaUmieX+9uHaSRQaZd
jXeEpjuk7L09YHXe3rTI79bFpvAWQDxUbv/O9+J2mf//ZUNxNdIGoNpNeuhdnuXFjIqY6RsRsI6L
p6lU8frKbjyM7TzN9M8SYqZ5GTfLnGXF5sX63I5BRgt9MeMijKbZWW+sS76zkCsFgrvSTpYlkuP7
+q+XHDuG/dAGKKKZB1SrGc5Mv33MCMCY3m5UXy7mq1lmwNhMC1XNUBS79P9x3sUlAFrwLLVpAql5
kLcrDlauxVl005MsSn1A58qm+BfaPccxOLGZyxT6Px//+z8M5yKIE3o+RWzCIZ59jSNzR+0Eldv4
dyWhCOeOy7JnxQcv4wR7+kSC8E+wLcTX8u0Ys+rB8VCnDSQX7lG4uRWy+Jh0D54z92QKRBPFcWpo
OvuuwNhNFqcp6ghQOQoUH4qMBP81ICxwdpuBFOKpqA+Kh7v/S9qXbcmJA9t+EWsxD69JzmTWbJfd
L6y220YgZpAYvv5sBeWiOtt9b597X7QUoZCg7CpAith7I1Uwd0jYFlw/geaiAwNH0elIt1TegzPO
3oPdlf6RtYBjrb6m7bVrOs07VL8LbUNxEH/Z22ZuXcmixoOiwcacGgNwg9h7oPk5MNu7mQl/SyGW
uoQlNG+5BPkoTnryMVH8j3Nu7Llm+M9JwrSHoGUokR6tV8kN7zhAN3tLZqaxGapxY3wm85+TpjTr
N2Xuf1+Z56CUNHncecizPr9UnvwCTmuUN4OVBMezOP5p8G22bWzU0AKk4H3hTThAq/frBJoCIO/G
dEeHR1bcfEfNUfBQxUXxgKxYikJyHCrRbMWnAMyXZW/boJmulaOhULWss08WPjg3hYuS6wEiHIC1
2z/9Nnh0e559nQ0NpGugcH6AqpV9kE1RnIWfvE3Huefb9NlrnzJeXFmJDA2IJx5BN5s8jqmXf8q4
AfFFuNNeTlfkn9rNsvG1UufQzIDf0WjrJTZIXs32TKN93D9aag35aw1UAW3idAgsEMe4gK1aQt9K
Q6I+UsFx8S0GiEPReNXd0NT4pbGbZOuguuKwaA5qRgnWIVDxKo08yIsULyMKLjfjZPWXzhLFixVo
CjaRl3sKyXFUHhV4VEE/C8GAyffPJjY3yqD4JqlwOmy2+ikmUcPO9oe9yEa+nON5ElRyQYfa6Sb3
LqZWliH9V3hOkocQbNEuwzzML/hJTvQfDDRfcsizhh/oVFBNt3Vp3zFQ4BN+ZMEbZyrThBKK7Yo4
YXFaQnPilf4ZWhVgNZDYJpOaBZDsl/bb1KEFNNCdO3nSHD4CF4fGtFl5bubiJFzx5iL/oEzOUvx7
uz3QszbO9gF3mg/0D2GUhUQSEKgS+idpW4092mDPIYsi7Hh81P2xvyOLphdpMC3TCynkqcV2YhP4
cjf7wbkQlXwOIKh3D336DHAQa/pSa6g0QDV4fnTqevoCFZSorH3xXAGWcs+aGCoSNp+/FNBK+dew
pGEcfE+Y3qrVsN3IpzjGbxKzkmJf+UkVOaJp/DCLa0AuIUNcQ5oO3Vu7s1NWb2jC0sWnxScuJogT
q0UWH83ktYQMD3U/TCLbLUHv4YKZZ3Lc6+yC2RwgXH/v9cjBOaqhnlmDr9vtK/88Gvyw+sFRCmGm
fkr6sOjibEdxyFkjF0PzgBIZr5ZKSGD10UvhpxCybYCutwI5HdRmYEu4TTmrQCs/joc4Lv5a6aib
FEdEoPEDb5/69KeBQejlpulMfiYfNd14sIpcPi5GHGfRv60jkr/6OW5fPXPG37mmGxH36/ZzF7Mt
ig+ar6rE7MiDsdg7ysQ5873da+kz4Jjl3QAl+c0wefXXdbqPr8Rn6AkcElH+KLg3odIfymV1MqA0
fir4RbNNpFZXm3oUo2ZArWbeUxz5ueG6G1APTtvBRHaBa3H8TL2+brWl1773asbZaY5dcDYlvARA
v2sO+PywXvGLcyAJLDcwzRCoF/061rN/J2aoSNNxtNPYF0t0HHXcfrHMBDeq9cr4yziCS0Td/c3P
sZo0ak5uehwBaM3n2jyjVN08Byloo8KqLfHhkXNkDmdovuNsDuOL04ltDFGsoUqGF/ttwvsyvpWB
wGvs/yKqE+JVaZG1h0742O1X+hMiULkxBcsebA+SbRoQKqMA2QE1HQgelh6ZwuwgETnJ643/JtZW
uCIGYOMeSKuP8/22s49OI/uHoZuqkDuDBT5rHr9YXXygx2gv4uLgtyLe09M2KCGIPrniBXzp2bWA
VM3yFF6np94QvwDsdGDxn6VvjE9U8+bhu0Cr80+dymb9MqhSDgZHmdmnX2Gowvoy1v4OpSM6SL39
z7k3FY8GqlKecAwwQaoJeGgyqam1qQ39Po9Vrrd/Ih8mjS6ON1BWjbzcYMehrFOc/Gfsc6UP7Bmo
JH4Bih1+z8RReQ4J8gRf8SA+RbXMpYXOYodn4Ihz3jipt4mZQFRZmfqUqnoz/x7ajgghH8XZXf43
uzBfY2yAI4qgRZfl1PI3vuVqIIupwVIT8M1cudoReZIpoqblM9hFVtsktpHV1ozpLXJCKec+decf
NLj6lxWCuApxLP0ncrNQnCpF/yT7tH+agOzYBJlTnckUulc92GkVkkUNNByaw80sy+3+4Aw1+Ppm
wIscpRo85QcXybLdNGLH3ZQpd+4Ma9in2jictb7tpzMy8DtQutSPmVv6zwq0gvSK9endMqVrLhYI
kfETf7TWsf/dvEo0OrJOWhAK3Uy/eJDTYpZ87TOjuObMQ+ZauTvU1u+AH4CsojKdOXiCwJJ4xM5J
Prm8v1IUPlr9o+70GpIwiAJtSopKAdYiE7Msbeu1fLW1+G1pwBnzZ1Obxmhyi/5uUA1EGeONjrqa
fZ40uoEvc/Uml353V0H5oTGS6qS0lMxD0CO91XrZlSKW4DjJRTQFwb6cUV2+XeY2s4fDdiOFAhfT
TdQvQ63bNDQzzMVs4AJqbbp+OXhvl16u8H5BCimGFvWMjaUd8Nl3SJLExQFdkT42bHh2IJcC0LMf
HAMjdraT0dmvgyX1sIYQxRkiR9ZrDc48mgQBt/SxlCYYFL+42Bccjd47en4O7KkO3opIYuO9NPiL
CZBpnmegUpUzoa7bmBdUyFRvc9bw2zUWu4xZENrpOIYUSWtSz8oLlEmv09eR97taLriGUG9ZlrrL
eCu9PtIB2AzyuyC2tcNKAJQqViCiCrrx0cCN731+E5Tuwi1EYSj/fkr8DDSMnmU9+CP0sX0RJAcy
TVS3PFSJWyE5itpU8lFjZFN5DYL0iCwfaNbIl/jmyTQL/zJ6+CVUAvBvS9EqDQQRIqBtHp2gsvaC
gUpBJix7lE2TAl2O0w5k8VFFahjpY6eaoHDtCJUCSwT5FdP8nZ3jH1tNoob8afq9mRPnfnXLVLvY
QzBeVletQ54MhYTAiKjlaWASJXgrMlYf1uvqdeNsoVtU7QI/bZLQUvfrzKiZWdei+8VfXbdZfXzI
nChL3cf1x5KVB6heD/hk1r/G9ZB/NQWgeSazkKBUpivqUGfD/NmoKzvqUd8V+spf972/QVZovEJx
unypsQT5+dzzQwN2jT1NZ/UASkvodgJI5GEj5tob8gOn64Z2Yg+nWsYbzRqHew3HiffAYrch85ti
Hw8+fO8DPcjONoZstAMN+GqUevVgfXJK6OatseRPXeRFoHVxufFD2AcsGcHd6k7mVFyFrcSbcBvL
ddW94JGSREHT35mjKa6mFWw8x8hBi9l9bMjnKYFbGvCtrSgHO/pdaPWbmf6EigrhN/t12TUMSG2j
u73qgHzIoWXz15tL3JgTzaVVC6TEttC9clGNinsf584/M4BvRrtoT6jozTaC6eMDNX2hjQ8z+Au6
vJruVr/eAsIPoO2MPwzEQmZ3fOBI+97OL2xkekCOUYKX13AvDHVmgMpMPNkPRi42yTTVOBMxW/di
vzdjUjQSNfPGaQQ3w4kGaPYSvdiyAQCsH74Rd7Q2B9YTzinIIP7ornXanQnE0I583VjbT3m+BJCn
FDP44U1N31G8jWfyUwMouaKnrvXexUadQ1O9H6Fj5Mf8mI7Qy7b1NsfzDCCWxujw9YsSCugOoSlU
XDO3SOAPWr0nX+fO0ESq1ORETYZABmycpqagEjWxy990qL6044JHa2P+3aSBIJY8ajr3ixBJt19d
6ywjDgBHUWGrj3r/uhzNWINpLusht+IJ1I12eokvHgkdkNju5EF4ICTFrgH1CVID1QT4PMuwdLr2
sSttkPe/+8ikAfL17T7Lq2ObetcZ6pdnQzVVbIG3nbrUWCMHl2hqNfF56a5DS2jpJS42fZP/tsCH
qGkW7UEtT3PwFDePQu/2hWMDrIZ3Kn5rHeuCQi8cvFG3TlO33jbQ3sZ3eH00vBQ1Sr6dIBVGXRWe
TCA4cZEoPWfgc3dkjtEMe5C9OeD4gbB41PTMh0aU8I+t6QKyRz7C7RGi7+8h5CeXB2GLg5G6T4HG
sAmaZgPZ9MYA5SFM6lXKpN7vzP8wzRoLowAXy/Aq4upZlpZx7LFZu/P9Qdu2hl5/QpUfniMQ9vhu
Wi3eGhV+EWVWgCJiGr9pPupaoZdsvAyOV+0MAc7UQBQ1NGQ6/zhppb6sBDBm/QniTh0I/isoKEq8
XEDCb1/qfnxrQFVh7tLOmzbko1EPxW71luxSBfZgudm0U+7sdeixAlubeTbqdRq/3oJzEITj3f1i
0QAtMXZ1isC/L744NYieHlENBKJ11FaY+ravE/3CikRGWvezLIEQ2JCLGr2vMnDGsr2h4YGdxrV+
If8Sx5UdB+Cq3zBk0IMxmc/kcyDnlJ4pkuMYJcboCZq5divOac+w9wWwfThjMw4OEafs+2MHTcgz
qlNiC+oBkwpQY//wkkPMwjMiCliXWeMHqOMZIUWCkpeHk4+MtrDLDtwtQbs0cjDv+hkozhs/mTmO
oUoo1l3XePI7TtZffFuEN34yIcyHFFVqPS0WCNw2lbRB3x7iE7+8Mm3uR1CBoZLrpFWTjIDMu0ft
43CIs1pGvmqoZ7XAwUMxXRMfbRoHwf19JwAodPS0jkMKp0BaMEG+Mw7XhWgEMhcByLF/TQxyUA9t
KGbp0kyK9A2v35de3i9vgBiy9i1g/Hf0KpgFa4+zO4B4xapQzgRSsmfH1qLOmopwiKH7GCdCPid1
wQ/a1DQoEmPyOWf1/DTh9xMyjM+LJ8cnYmp34IBRAdDJzC6ohv+LLJTNIKxukG7HR9JioYZ3WZBM
nP2PEYCQX2QM3RSUMTHwB/jD1SkLHKaphkxqhgTsI74KGQEjHCCgjsCmAv8KjYwc38PTADVBbCx/
LbFOXNdeR9cLrCuMo3oULGurZShmUpdeV+C68WXsITxOrEH+mMbHEV9ZKyPQDUEQ0QdRLBvBWqdi
VxfNIpN6FEbmeyz5aUmOP7vz2xGqK8C7XKXdC059UMc4+wyFOHEQjXZcP3te/VIScci7vzKm+lnF
e6YDZpiRAR/qIiHvzlXY1/ah7bCFwVI91N3Rswcu8CutmfVmtam3OGl8nUPmPFkNiPh0cDu8L0YD
LgRX3tap1QgNL87VJieFc2s0jr5mLve0+m9vh+52WcYZ8VehB5YNGGBmNAb6YJInYslVGpl8qKML
Y73RT2StzQf2SnJ2mdVEC3nlaq/hK6GlWrATgxtq+hcND/bPwRTsCr10vnoytvaNVhgHMlNIzRSV
bb12WpGcnR5MBOSfzPzzjO/Qp07PEmh/YldB/rKsQKgCnZSr7xnmE6uSF9PJ3K+ejwKJTr0rBsO4
88FidFfPiXGX9vpftVPKY4LnoId669I4W5Cec1XE4hOu3QM5XE7Y/bu6Cf2ZXytkoRGz+S3MLk19
N7sazszUXBwdIodF3R44gTYzoA884DxuQ9dFtd0EnR7xfUZa5k7ovV+PyJN5F6k5aZSCqzeauFmD
g+jdJmeZVfj6pC41NLxEko0dRRNm6aTKP/7rGutCVoKTNUtH8XwJ/Vkxa9OG41Rsh8K3KkR1SAzu
2wEoD9c1vw4lPtniTreunAfWBGoBpkcpNBMoopkr+0o9CqGenIq3pcikpqwfU/MzITF72d3VbMqv
hNysO5PdA3u0ozFqGry9juU0JuHq6ybhhj1j7LD6/r4QyI6Hq1G6B1S8gWGMI3WFAuZokAGPXInc
TUhdocVTtaEujfui5dEcoHTOmYpgOxWOjoO84WPzv/IhIfE2l6b152mK8e5/X/E/LFZD2aNA2Rlu
glbTfey/21Jee68X+4qlgIzx2H3sYyE2qYLzNh0H35UzvBZVKfZurJvg6DJw/mVCbhCy0uycdol8
4XFc7hOo+u3S1oFZJSmwx824oVEd9EOPAeRvR3DAvFADAtkTsg7ZA8XrRotSMxN7aRp08JmwrAZ9
6v6UFDGY58oepE8eiBGiWYOcGPVWEwUEArJeabojn+mZXaSrpoT8JG/Sazc5UPhVjQuVIeTQn2q/
R26OXG2Wb7BrdS+LT/L2BKiLdQ6sGl93fgkglmekETH6fqDwHaFBC86bM/krxcy+DrLSB7loFxhh
quEPXHjsW8cnyCEmXXnv52NzLQGiC/G8TL+B6WpXQmz2iyhLvKddDi5YH8evjE93FOCl2BDRzBiV
vGmgN9dasQRUEmJa3ZD/iW9RqLlPrLqbVM+zqun0lgpG9Y+jbXohwDRCvE7qf+OCT38QMIG+V1yC
fAoOs82fydJSuHpikfoQOEx+HSbWLLcfhuJ+bI5ZlT1VKhFNTZagUHPsHPdAyel1gHrSaH/4fsuP
i5WMv2bpeX1ndd6fvcbFMpgpl9NwAypkSN137jThpZkF59LxuhfpWJ5iW3V3UyO7F5Tcx0gLsWlD
ozn4gx/xqIEaez73IWow7/zazO7jsupfoGw8htbo+UeK1Z1cHhrUHG+RlMSZS8NOCcpym83cMTMi
2cFbm7VefsLB/55G17jZ6fEiJufSBDVYIlzOLnGlc7xXe1m9mLxRiBFIvCpI23VtChDYLKbAYWvk
QjiZBlf/bawEq53k9qGw8evwu7D/cC27R0YSbEOQIJydcWPPTbpbWbR/y8C9MnLfDDdqBVOtQANa
Tf+MoJRCfeEImbZUb1850hlgFnW94NJ1EgTJpYOMf1fsQO5sQ3dwzuPL0gVVTnwhmxtQ5tHS4Bz4
+HLe0uS3cH/+AXFFflhMWnEZVpOpZ/jMCpukqba0oBcb9UUHd09gDtUGyB0e9dh2VeBBw8PaFE4W
kdNQIxMFkZOGc2f+YVTcU4gfPP5/u8SH1ZYuxaYJHgbAM+d7KPF9JqhLw8wAEOmmuLC+1J7qrvvM
FSJZFuNv/b+Jp3Wq93Vya25PDRg6ofM1blXG4ROgRg5yScN2DhJrtQxlFdO8jIFS5M36+zxUTtys
ss5TY/lBa5N5XXW9ohpdY9X1V+t9jO7NQ6GINMsy2bC62VpcE5usa7wY0LymiIRqDKfMsn0/gUd9
1Ociop4vcgfQgfcgaEJOIFKYry4NeB2oMzZruA5KI8Bkx2rr90N3rSwp9hw1BajqLror+ag3dm53
pV43JW2ktdgIqgmuaqjnNVCNXabpzRxZkEk4Lb51Feq1UL/FyRYAlDcD6zXoNrwiQNpe3cY6QDPo
mu+30QagjJO1AHRp1u2z0TmNfqSuRd1ABPYZyNn6zUtDrtRSVJs5rX328hGlatR1Zr0F3yeoE8Kx
8seQpvqt5kA1Qq2yLKj7Bt8AUeuAdoWVD9LnxbFoJwnV3NoHE7pyAvUL6j4NDDgg4nogFx7Hb3Fk
UkOjrAUtg2+yaPXTmoEvsKbRlct8GlWxBbJsUTzjKuTC/vDX9VVsLKETDqbrt7h1vlsH+dFwDLmh
q64D77Grf12T44G9M5VqkbYxudnuBkLKG06PX4DSq3dyAdLH6mTggz2ptMmYx1uUjezw40yRnYop
ot5ijjPUf9YRzQArl9FA0noUvnPmTe6eU9WQ+TsfhQz29EnXdNApvMfeTCWT5lMIT1xxAIdaILIT
r5N8o4FqDHsv9+qXLUPJDfvYfPANQXJilr9E2NkMrQxIOeHZjL9Ox3Keq6LSH8B8vCP0NjW+WfFN
m5ZmtPgGCU0PfKIAwQymHI308IDLbHytUPj19orEogmVJJSGmwpdwp9R7Bt/W8frGqpgb+QyU6zZ
24GV1X0Jaa2DO7bi4ptZe0p5G598qVmRkfX2YTJAuizBcLyrgmp4NKWJ2oCy8F5Y6oPc0x/kl8rm
KVhiMvFtkvyunwbzZw+tPNMbR9QdDp9dTemn6UlxNgZ9/N5o4zfd94av0Oq2NiV4LUAp6AUhwz08
sXrqd+ttoepP0QF5zXJbho2MVWfnb7fVxaWP4kMTGCZwNZ0K3rpPtqGw9IN5gRqI+9SnlvvUKB0U
owaiMS/w2HayxHwsshcao6gM5yM7DtK6HQXQgN2MW7DGZg8UkQApddTsqgvpIuRjzvDJ7ACKoXh8
y/rn2UMtA61BEUKJiLsjFLzI7AVE/1Kcrq5XcUo/2cZVClkYdbuT0ZqPgfmMZPgEuMEEbgyQBrNX
c4qxD8/0R6ZYLnQG3mEZI9GOdz4oPjTofr9H2ELmIZBnwX7wc4kadXtucXwOPAv1KgiBoayj0UIy
kZ/vloE1TgCW93+hNjJQT/43BCXqgz0U/aNK2LIx6KJwCeMfEZR6ALpibBAeWieD7isA5qafDxvJ
8vxPiHo8zBDR/ek2IFSeM5+hTnDemkGR/og9/Ytscv0rso3+pgmE9eK1ct6K2W4fCjAVoUAeoDTO
JuSaIGp6Mv2QNxk7UgEk6lQ3WZ2nr16aFVHO3GRL/raFXoXBXftuapmEqmD+TJU+ehV7O6MzIeSB
w6TChTSlPRfT1wAAzh7Hhd8EmOe3Ggqq8fc+Vfdj5qRhqwYKc45QLjZ/LsEIiL2SfjZykP2gkMRF
KrUv7z3Nus+00n3xx6Z/kUWYK4M80mYXHOfG91XnOS9B2j2JYd4MDStfXD3J7/KqfiZLKJc5mVvk
dttHPAuKl4GnqMhwmXlqrb58mfO8P+jAuW9pgsfbaZ9NbRrls1Pd5bY1oKbYKXYuPv6tbaDx6i4B
S1uYK6dVzH9Wfvmz4zYrxKYAgddGTlLb6H2rH02qTXJODaCwT7WqO7Jjyz1mTe1vdFWpRA3FO+Ws
H3udoZapiWqjqJ6KGYcqE1KATuGFQB1mKDXmOJZTBMTUkJlwRUCM6gnsRVsT3VJOP0UlgDxUgbMa
oNGbef9qLkvRNFoPWOifgf5DGIpNDqp5plN5ZyPQ3A/N6kPO3AXf4/8phOb+h7j/EOKDueWADezl
P8Sul+1mvLY3i/33O71ZphkuEL60zp4BVixQJfcR9ajhrglVJ9VQj3z1ZAf7vCs+ra6bqevAzVSK
w+seh63ryk4CuhfP+EumGVNkuIB2KP44phrq/f/42jrYWoZXnBqv/8dyTpG7oOvOhp3h6UPYChb8
ISW+eqox/iFcdlcFbfXVB/Z8K0cx3tujUZzweK2PuZ66D+Uk7oqhu3BH7lvPBP1WWqPyudEUPRM7
BrPmgsuO4fddKA/GligrHvZ1A2Z4K3cj8JGVf4HI9ClPmPzWONOfEx54fwQlyzeoM+RP+GoZ9zFS
9Ne18aCudPV5kl7Hrzfe1aSe0HItHPAY2/qsZ+OGZrLKScbN23yQocFvg/E25H1nuEhMDMzdgbgS
MDuw3J0JZyTLJxcbhlfwODYXHZ+iIbkpyrf9n/jCdRcsmuElfhhbQFJwBVwDWDneSvyPH5yurz9p
I0gEuF0EO2Qtq0+G5xkHAbaJZW5XuW84NpoL+uwsghwL5PjUXCPAqVJsezjvUHNBhJHiwej+Uc5l
8N02nHvI3aWv3GH5fgaI8ozTLh9PV7sGN4vtfzem/ZSU/LuQI1TZe+nc1Z0OHTKQt25x1hXixTni
tQo22UDHewcHp8ED8oPFHfPZbnXFAfzK1Za8uKMoGox1wdXLdzytPk2gHDDI8REBzdDggeKKBm9l
13TLkOJoOcWVHwWV+7JO9TO3fmDZweH+997HiaeJ4xZsW8b5KgPbxgffPHQ7fB9BJkM5qRFaOYzb
vnFAwFvF+FJoCjyjfDngg9/Lxf42EvyqL8wNjOMSCHjEtgUmJ6I4G3y5V7PW7aN0HFcdrfdDtXXY
lgGp/cXOJH55zV5ALKFVatNQscpTwSMy3WIbuBX7olvMi6aqFqi2rKH/0bpgGUklP3cDAMJ4n1fA
Z8YclEmArdq47aSfrD9L8F6HrhOI+zUWslJvsSD9M147ZpwWkgVopmTbLodEbaCg7iaq4c8jCpD5
VZ/qy+gPf6aQeIOQIBqv7N8amWgfTRqlOAr5nUkDFOJq3DmlwOCOAqQDIIGL+UW62Cj75edCMafn
OPRF5lx1WyU4ThF5OYJ5HWXCoxeA6Wmj+UH2yGIv2waDn1ypcTm44raGpdd725eoP+umPjnUDY9P
THY+KqqqwkHZJAeFoNnLqPXaJgYdBLr+Ksr8wa4r39zpHu6VJi1BNP7BBjhbILU6I0lmmK0ELIJ7
F8GAD7MKID0+OAO79y40rEmzh14fM92D78XmyTCDZ6o2xhakf2o8IJ/aWBg7Qe96VOJfBdC3VwpJ
gmG6qAkWfTiswTQ6afhCLVvjvNaBD7zBQS8HyVZmVPEHwU6qEqe4RYazzqpx00jUk7a+GyKfX0W1
wk2sDflMAmD8bhj4vrfo2BPWJqtmgJPVCmswsh3RgM/rw43/dtFCXf3DtFQv9vkw8IeyB4e+rOyf
NTraYFs/bdAO4H9+6bARnvcYNTR4rvFagFfLa/a+tP3NUlEp258Zt8GatIoy0sBNSeVN5eX73ARa
ttjd/ira/LAKkvsov8OWw7izZ60542BgjKipLT5GeWa9mRMk7LHZZbsbP5k0gWJvzHWlFpogzYaG
oVMYjlLTTzSKHMTbJcj8nW8NcespTEy3Onfqby0ToBzLPJTMk1mqP8JJpmCYI3vpjo3x02x6uSef
PppHv0uHI5PAlUo3qVEB0eExSDb1QHLRRP/qM8FpE3mffhe5TmytQOxG1+nx2AB+YYUocIhM7Hol
V3kzQObqAxHPrssSCycXf5uv8Qwv8FSt0gB+tKyyzkXKqD2OftFD0MwfciNEKRt0XbnRXaY6NvdW
HP8g19qAZqy7rCb1HDWhqzW2A1wANe1qkXVgNW/mzqjWAGFnArCcWoAuuwaTj8x1IMFOagN6OrEr
y0bbZmL2zi1wpSdj4HJvskbiI6SNHOnl39sCuxGwK/qPooTIWuwHYo+NoHw1oaLeKZQ/RaCwfji+
/QEZJXR13guGqVR4qRr+14JhSQXEN3XHVEVMZcgdZ+0OdKd+FMskgHZ7HURkehBFAhvh+0iM87/T
ALamNYRmUIOC5vJQBZASxHGtG5oGNDT6LMB392QYO2BynFf8KFfLNtO/umD81kMm44UBnHKwrXI4
TdhBP+Z2jjpdFWFrPwSKEL/h6CEO3R4HNenQxWczkXJblaz4NNWedjQDww7JzEDLGHWZY4LOW88/
mRx6l1Od/EWD7TTkD52PDJaaGSR9+iwsF9SNffGJXBXYnHMLLAIaONS5G784OK+8pgrKaNcjvkKG
vDj0CgTpF4F2YgYHQ70aHQpQCbmzDPEahHKTqkyE7F6yl0hTb5caxUGKN5tKD8EA0yH57P/xxpIZ
+Cj+IvQYkonjcUI2EEcBvxBlWgeog+bF3p581LijfY/SkfhCVsqK5r7ytQ8wtJuFKIxXPP6w0ICv
P2cRBgELTYni8nLepCYvHyASEGDT68b3g8zaaDFxihSjzrJ5i2lNieNcFeMEBWj8a+L7bKV8nfJh
+jIA94860/ylanXnbuYjqqCUv6v0bqdN3QwZBJjTrzAIcjp3TIx/4DRbRrXQ8ZnFm+outWPs64vM
OuejcyK/zXgK4RgevHZdlkfCLTlIFisIGCr8bOZ45r6Qsl+IoyDzmIUc9OELcVSb8VMNkranYOTN
c2kUB8LRSkAEQT7VBQvoltZgqdnvR6WmawU8C7PAZmcD4DN85VbFdqVQcY1uOJSt+BzHNg6kiD5l
oXylrlGDz2ZCfT3LIf0SI9f1QA00PUHBDyJpm08PzEFDbttpIHLQ4zThQyjQlAcAeFKcbP2KM5GD
vrftZRK5HQfct20w3Hn1LC4dhMm0dOrP4L8TF3LhvwS//T7+BDI/wAOcbJxIzAe9Lz+TdRO3+miA
luKaTMOyd3C6qtazkxGSPzS8dNc5geDLLfwjZr0MXV7L8s+09nJfdIvrMsx7KbOgYTFqnetS3xtp
+ZDqDb8WYuyf+mxi1wmC9FLPAX9STZwMza5K225Hpus63VPB6gfHTt4mmah3uzLXXCa1GRii3UAG
m0GdxFPjqON46tU4540M6KpZg2YeyJ9oVgZ5MgoZocO6zGNgL/lb933SumLsd2wzDTG+/tSyH6ZQ
zBo40Lp0Cc5dVBkV1uGDb+lSOAC6uJl1pkAiHRn/GEl73p+wnQcay+JWaGDzuZhQ87GgHIVRS+X6
yFxHKfj/cS4oiTxg3aqjiVKd3Ui5kExRGQHaAHpU5VwogolKOO864D8AXdutDMTrAEUzNZl8/zpQ
KyRFN4MULUWqrgUCbUAh5o5gpMXVBNgFxF1ut2s1rp8dUconC0eHALGm6bfE17INqp1xPNHh/ey0
7H3imBven2mV9MvECmDxB6vzX3TtkFWduNoVIBhD5iXDlmw5scPUF5Dk1ROkswHFFagoV12zY3+l
EJsFxlD58kCD1KtaIhsLYCFTWe6WwMX5vrgxgyVXdl4b0rXWq65xJapZgdzHj1PNOi6lzngO7hD8
EFB0i6ixghjV/hmX9Y5nyBi2LteRWILESOTQEHVNBu6dfQ+C8LQHNfdi0nwAjmYtXNdzBx27Pr2q
652LctwNjSzONUiihjb6sEiQppiEM6lDhcOgIwV+uC6Fk1OHqOF+GOc/RobsoKlqwqgnUiQAV5+J
EpTZM/mJXKt/NaWav5q/CyHff4iju1BXrBzxjysWdVIhYayu5kA8IRQOy3bAkepXt/jaAk2xkD5b
ikefTANsKVAaCaABqEbXAZoU2F9Wj1vqmgn1oC6EQhuwnKwHk0Nmn4i+jxpi6/PeKf1W300ImYC4
bM3as5b5AmXlCxHgGstrR0BpXAZHIL6hEGrMTy0SBlddx4sxtzTzK5TkWAi2yOnqN7P21In0ifxz
4TQ7PrTtaSoSDWT8B3L7zSCPXg+6pwK1Al9Bwhal2DG88MSTF/wm4lyeVm3FsMGJWnLv/w9pV9Yk
J85lfxERIEDAK+S+1Gq7bL8Q3Z5u9n0Vv36OLuVSOtv9zUzMgxXSvVeCTGeBdJdz4CN6XlITmU24
GpyrqMzhzoRK7DZ5Q9HTau/OYb8HETzKdOSyOnDqEP1Kv2RLmKNevss3S4U/Z82uAf+YtcVO1Im2
cYVTvoZWiwxxax3MRlm9Wn08bVqtsXZkEGOL+IgStUNnLdUriTIGboly0NwDDY00my6Oyb/RiJpS
0n24KNc505LLYrrHygbiKGmreWqe6go7yNz7VrqAlF4IhCXuAEYPNpZ6t46dBIVoBWuBsMpKRCX6
GrsWuJ6eCWOlB/5yNjvxI4GtRBKEGCCrCqZFLs51sZxIT/IsA+GOTCTekWxFeJEXYcj6CZSMLoTH
4yaHs9SuUdGQhUt4BlxQeKZhbyzAIm+pJdWq51621Vp9AWbEzzl3E2nIzF7sdTv6NPYC0UTZgH/O
hrMGaSyA0+i2HIDF77LISoGhvepNmbQ9aP0bTdRjz0I5FunBfyJ8Txu8TVdM1snFm2VtFlT3nwqc
RUpgl6FLGrLxKsBmrsIb/U03AT+NGailXJB1oQ6Av8W65W54jLTUtni02jlHTqeTXxfZUE8NdVwT
gHfIXSK7euQmKMzllBhIZ64eFqdVoYWHsQFpiFpOLUI9JPqBb2DIHvU0L9bLJO4ri7zycmd5d02y
V8tSLwXC7ly2ODq5vF/8zhMOskYm64C472ca2VblXCdbtxB5LOa/Q469jpOPw7sxqV3gb9KM1bjN
xBW7QMA09C9IJal9Ct7mun0dmtz9Usa2tdPjYTiSRR2BZIbOsh8WVimsnVOxWws6D2M7cE1Ty7lf
Q9cQP7XnPfnsc4fxjdPq3ZGG4EHbGNbSfW6i1L5yCdlNcvA/cdTguwA8lucNPQejxa9mo5R7Fhz/
/2ZmydVoOq3260WnOerXiwIb8P2i6t5ocXlRMms1BBVMF7wIWZfPfmhU4jkVRgwg1xp/pHbjvDm2
d+yTrIC3HE7AOfdAE/1hwXNgNzVF5G4oUbllJZAoOJx7KgN5ZvCSg04bOJCSioaaEEjnemkuTzRL
zKBZmfT0qzIo8FX9DwvNLEdteA/oP5u5y7HQdYnNBx40LpshC+LR6V5JMs5FGWgaECKJBU3ZE/EZ
mRjVaj/2xjmO8uWQLUMv6U3MTYdP8MdY/UG/FY5MkiABoe/DvxhohSaC2GrfDTgO3BVwYLxmQuIA
QgIvpg3gnB7wrD8qdznxrtXe3GjRtpldGSe9rNqnpQARKlmAeiAQQxa+gLn4KTfT9FKbQD+iO6aP
oqXVfsQG+YlEyMAFoTkyfHZxCEqlCPH/rZOhkjZ0CuscD4BXB77lzzEJqTHtKQQC8mD4SkY9rZdT
qPu7eaAFsbGbBLEkAAXA3YkMFPa3N3ftgSi3Vt4tScvlFVp6LPj0lUTI95WBegesXI5h/42TQnsg
oq6Vsyuqy4yMWQ4qGGxxoh09tUFfgWe+erLfjKsWNNdp8kAviPUR3xXOP18QEwNdlj15p9owAyCP
xw8qrYuLLEYRqmMCxEH7mRcm7YCRFaEqQcraCkyGCLk1ePsHA96U+kMXgtci5VOyM9q4BoS2M2TX
0pt30TR2p1WW9qi878DIOGXAWlhlyMfOdxqOwkgZM5/+M3w2YqAS1PEXdDjPdA1dNx3PYbru3eO6
W3EPAKu5jx7HEYmJpaONflYhJ6xgvNj20u9fmJGm7TjQTPHi8FjgaAIQVKD7m5AIxrTL2iW9bVlI
g4ztMViFHsO2fdbcsqKy5D2lCVBKgMoV+NfUgWGykw1iuVmgZtwtsKYi3K3ltaDHtdz4GqF2H2/q
pfh217PMsfwWd3B9l6AOuNd2Tfk6J2W+Y1qsnTXJP4oajHbcNZLshIS1ViP9IIt80io5DamxjPmx
awr2xAQYKrPl+9R48d7qubm3Nc/95lhbeH9sX8QdjmFWjVpmmTpG+WNx+QJQF+OFJCbHVhCgwHDP
SYPCBethFhemT7lpkyQesYbhL1tECWAz8xqwt7PuBBoCwFsSNkWbPALzM3lE+NDYx0iZxYMYstU6
b/PkqndDQLLZ8+CMyjPAASGL5oEa1FRbwQIY/y3SY2rmw93/rkHhJVymznBeSEHWuteJY1a1r6sM
/3XigWbAhxYGKARzNvfLuIBFyLMMmTBxAyZRre4OgFOOHkavfm9aHOzCoUPgFZIkwpEUEWh05bnU
l469TV3HxzhDrjw2xp/TvplOCKy4G8TCxXdrdk56p1efgWs2nZIJeIDEhCTlo4cdcofw/55I7lwL
xcbwoOonxELBlKlXQEWcAGhF2jpqw+eKTb5uh9oLQ8GGXk7sGPaO2DiRngS8RhXCLk0AGMKxAaLo
WGzUyeSbZWsCMKNHca4smujdCReqkxAM6JHWHfJlKAItL+xjLDnO5yGZgAvR9TsaCiNaDszBf2s1
dfYnpovpglpgZGTJIeAUy+dZ01dbLcH8XAx+h7juCxlMLP061np4pcXoUkXdg/dLd67EHkeN8KIl
3QwI+HJ7k6H+NuiAYPCITIX+0WWIOAFj5UQinU0C9w2UwDMI+FaZHTPAPsumAh/fGaGGE4nKAU+4
uU+KQ+jpAdHlFRlSrHSRG491ZAhUAi7lFgiyHGSwoG7gjqX7xpSjdgppdW/haC4XLoHwnRIg5ksJ
FHkDmY9V4JrzjdaWWpqrz+CbBHb+/Iave7kQUria605swlvXYr5mlHm2R5UtgMdGz9naIUMUp5eA
VtTA3Vtdq0pUyDyG94y0UW0l+4TbgM1I42XvlAlgqbRU/xIW9smRdS06ivmCmDXTgx7OqLFL2jmg
ShjRGQc+i/Jt6IsCWfDjslvPJok8sNCriBor15DH1oH2ZWv28vFJRxfTFA8OaKwPNgJpR6QZXlVh
juAMMWsqw9FB1nREIuKqVeU59ZRlIFizvOjayAjtEuPHMwwAYuhQFv5oyocH9eomQSg9GneOnZfW
qiXFgArk0EWml7IleWi0AILhqDumoWriqrQA2IZLSK/zMa6A4xcuY8+qQGMAL+uIKkI2U6XvgFvE
jyOKWi4jMUpIeW20UwmAD3QLpxi3dqEtvrLxiFxCjZH3BsJcpvVBCQfYZgYl36tpJ3A1Mx1YFxhR
Y9n9n13nLhdkCmMLGNrLrkza/4qH4rOTjHjL8i7RccCjlmphIdNMxOP0LgPG21CGF1fDLyA1y/mz
gTIueBX0+TPiSu+9Rcp6JK2e+oy5O1UYp+rk8mheAIchS+qUejQHYFLPGv4vpeKmts4OgYb2bq5m
otgdPwWLbRcjAVNOCoqxJYnHbVqC/iZfuoahnk0KpbpZsu/AwuQHEmWWiQc5qqnzSxxaG2VGvRBV
AkaKC8rfCzVd0b7WU9UeUika6OFFCvUr/DBZf2vqt0d2E+pd2mEEinPpsBMoO9ipkL1h0HgB1ip0
O9UlfR9nJuKO/W/0S0LcRXKVm+661s2yapmqKB+jhGu7+yvdTCdrYHufRix0CH+lDyIOIdBA6ZfB
EZ+R+s/3SkQ9aohviKauWjHd28YCMCB2XIDEUAMUMRLc04duLhH8yb53AAj6zKZpeMJ39omkCKh6
4PssIsBr8eqtWax8m7hNfiCt7oAMfEKBOry5SC33vBcGNjo/xnYB51sci+mAvB6GgVz+NDspGAbk
EZq0yo7ZC04eKEoBi26ZbeO0xSOoIN9s+FgSVknz6xB0dNJzGz6yFBWRgTTuHZ77YE+1s2udIkua
h0nlHgFTbCGyxPPtO4MgaC7iRSK0BZMA1TLhdhCoB8F4EId3bMXdlqUVHmukfscAAaIiVoKKhNQo
6A8l0+3J9Sej7LYr3bdafB2j5Ph2nVVIC2GfixI3G5FvYWcRMi6EdmodR0MCBnoka9PkTautHvmG
kCMe924xMyssAezxz2mWaLQSiYewvOmqtdUaY9/G+CsnOm28l1A5JTecSKLbpoaYjmXZ68hwlvtR
1axClvEXPcravRkPnW/Got4qSL47/D2lUJh8vzOZOqRWZfAtJgOACTvN/qQZY3mZM1GAgxfDIo29
pzpx9jVYoMYgH/9CBn39qtsCmdJW9CVpgd9Plp2wEsS5NTCfy4kg3mm2ACte8M5o+SczzbqDbaXR
Jk8X8Zjx+JjMAtgISNmbromeIWkySeqdKIF7OskG2VupQKAC3TbD64zUZE0N78YUZePG5wg0t2dH
hxsV4HrG59Ax/3A6BswIe9prs51+Z2lXb5BoXz94FRwBjdu/NWDMlkWwHNUb6KnmRmYKL5gyOwrs
yLLvjW/sPhYAduztUr+7huAh/vzU5X5no5YGJ96P93KRtkK9Lr4PcGHLcwYi/HWQTsN0Ldy+eE5O
K7dOHQECYIm/hwOrtzMQXs5j1duPlgHyZtNsURGpZXXQDwBYzSW2KkpV2EF0BZhUJdyqbKhHzeKm
ovPVmKYxw0Ya488Zv5t2J6vT6CkD3tRjVEzluQEBYcB4Y70B5yjahk6pHzSQTLy1ovhiTpkBt4ZW
fQLDGm6/ix8H0AfsMwlg6eYOkDFlj5oOyEqb2WTjipG5QmES3KVCulTzVvWg7dnsIIfvY6kbRE09
5wl8IqiTiSfx5CbnASmjz/Uk2uefEhrYXd0994jDShuSTNJQvM+iAYm9wlE2v6zjpe5nb7TaiMlT
B97s2eA9EmXsNC71WTjiwZAiJQcBL9uEZW1tBpyyUT0QedeKRT1ocxYOpHvLPHrYLSOFHICKFDSl
oYcKB5wgUQXZC71ctRRwJS3PQS5N2hR1XrUH2BrJKp3OdX7kRuwG64EBGS7HphMAqUudfPmiAcB7
A0AI+5HNhrU2FoufUWkM2oIPuQf2watVxwFZKfncl94+ExkQy+R0pUiH2A5E0pnbzi35gVXa1z40
WbxzwjY9u0VlF59nztoAUIq4FxrXeV4GwgnLLDuAHKBBsas+nGbXcnLfSABqOOVhtZ0jjrQxO4x8
wG8BtHjW4mPY2kg4tgEpFmZz/Db1INs1I3PcuHLI8KjZViVDyZGTxm9pDfgit4qLKw21GY9qpHu9
muCOfp1AhduCwiIxPsUGav4BAzeyTZUirbMtUH48jk4ceNL/386Gtxx6GQ+QLnHsQNrU3VIXN8bN
1Yr0qympUvL6U9eKnMJ3LSvZCjl/gC/M3dLSpI6BVoOMrjrdhnzCxq4pRXSOwSrDg/uuSwZe7kTn
tdsgsevoIPb/e0tmaW+eSJzKfNGiuQTuQ4zUpTKC83PRRy3AVrzKNr3DzAClmua51l9EFwMRazH5
IweT1/cJW2r4LpsFTg+92YGPpb8wMJWcUDu87EOcR5/0ApSCRbRMb1o2/tCR4PUX1uFFgxRXZ9Mn
oK5KQCdoyIwBOZqQPKlGgmUofwNEiS5LYRJEbQ64RwAFyyFVy4BpxPJRi5YcSWYhe+rZBdlmVxuP
C/xPOXaEiI7HeI9XnamdqFnHpLoZDxYy0P1VZzHOgjHDr42senjQzspeyWi6UlQgWT66WQy4gl0Z
AvUy141dJ7kCmZsOWzMGu/Ki2eOX38incAwfnShr9hklpcYyvVQsoX0GOpx9puGNhsZLuesLQNCQ
WRKWr8KKUKn0YU/y3878OX2AY+TmArYxvXQgMeYOWKBj3QfyN79EZkV/wKCV8nS7Bi4FhLa97MGa
4x3ZnFpgJst4dDK0ckdV0HU9DnvRmA/ccN8LowF0V5ypqZaaVz7ZkZqENKQeyeIZFKr4v8Acqoum
HjXuaMeBMzdlvGnnEsjBvteKdJPOaXKmppm6996dLJx5fAZ1HELnTVWjvTMnfc50ZJ/bIcDV5To3
hutMr02/VqiIleQDwvXA4VBgR4/yuDvqcCOb813sztOqUI/+qU7/TtIZfI7IL3pEnab3WBSLcZVr
FNpw6tMWOyCJtgBve3vturCd4dHFGEB4G6vDC+1GRjakNSe3CpYEjLp9BTJ6v58aTCT9qLn5wTHz
NzIUDBzDCAT8odJrZ0rbXYZyBjjIU2QMFeJqMp9XmVB+rgvf+5rJS0MlW6fg72XX90VyBDbxXX4S
CdbEo7YO3dPs3Wc8US4RC50/Aa7zAyWv7pmanPfvvXtZotmAbkDFuLIrfzX+97m0vD6e8ARHAZ0c
3dnawsu3UVgN61OD/sLXJ8P6lKC/+0I+UAx6tpBBu5u00TupxwEZkOnts2Xt3z1SnAh8VG2OOCkQ
YOH7piLstcsthlrE0jqSzMuKFBUOVLhN36o7Ih2n5OwHuEHF3i3APqnIvVJdbwIDTo89X8AJRoo4
5wcTfHgPJIoX7l3LsD3B6zBmAS0CstSgNsHFZkpSTBRAgz09c8P9JPMSgTgvo64Gv5IW2GegjunH
z642WE+Fqb1EMiHSsMBFIDIXdYluk26r1Iyi4VGzQQxCjsgxnn40DVxe5Hj0QMliA32nv5GRGTki
pbzv4DxTIup9yMmKRNTItZW9mlQyOMiS9mTy0d5RPPsuqE1h60o4y8Vz9neRdtKpMHfD+3iHsx0A
5H8Nyys7UniocfbpgpGRJEerc77gn/EpzSpri61EsuNyGKF0GxCxUx2Qtout7sEQwAt2BuPTCNrC
TwLULNKSJDPnTyBz9R5ocjGIJBCg5TzGbq8/dQY4pJoYb6BBn7ZUwJoiPfjiphEoBXFm7YK+A95i
qL9SOWs3pIiiNQ34GmUlLJxj6c4u2lPKa3275pSu/H0cuPB+EdsCgIYobsf92VeVkRpb06qgBFSv
setjrpsynh+CpC1utG2fTyjLcftwQ8JYd4BfSt0htUKAPsCyATHc2lsQMtS2SnOzEAmBDj8fp9Zd
eRkUOYPijbiTVdxrN7ULSHpSlPJgRD1qdDoYqTExOyAJ43YKaZ0h5xsXgA4bJ21L92iFA1LdIga8
fUmLWcrk/jphhX1FlLbeYTOQ+Q1xZZKe2xyulRGP2FWlA+AMSANy6lQJz9jRrEoTmb+OueQrtiKE
G0SGpF6cc6KzQ1s9QLRhq6fGzIPbxl91JCaDGaR/Z/070u74KaKNo5rH5eR1Gk0ApdtfSMJIdlHY
4GFOD5yRnjJJ+mwUtnXyKPHzRmHpYR20tVPsUs8cz3EfAQ54HtpXarws+ZzbY3GlUSdcd9+1oRnQ
kEmzEd4ow1ycZxKBADnedg2qELU+QSAKDM+PIGDYkXIxOHyZyC30h5jVR5LRRXW4idkodhE8jvD4
xtZ8EaHHrZ09ctSbWvDK9ZlrwVUNTRmXWrmJ+hQ0DzpgvaTsRtEMA4qFjVhcyjocQNwRtxuStXmE
aFnq+g7S1r+Co/bJq7zkpZ/b8bmwxlfUvlRf8T7h+14D3lNWLCV2Cib+tMKxedDmXv9cxRO2Lphd
NZ4AdS/ANmiIEx4OCvESn9dh3PpJ4tZfslzY13BG7RatFlkCsf4oKg80lLeATHlw5Tpi2UUWR5Wh
bMp6QvHRiFJ7cL7xVaHBeYC4SY5C6I4jlidNUm6ZzF+tzbTeVFU44yiaQqjWWTrDt/U5vjpFztal
SVlE5bgDDZXjD72TOhsUrRsPg1a8imUy8HyQI1rK7rryuFTJG12IFLQUA++mYMNjZQ3bJkzSq1nj
/9qQTYiS09Oca88kmkAtDg5LFymOPd4lG2VHPWuo/hxbQxwTIK0+DvAhPwLGe3xgyKEgAyXXem/Z
T3GHfBlpqxZKQdwZuGFs7JQxaT9uLg7nhxmVwAczZO0Z8IvvDXz4MsPoY0w9ZWPMcP65IBZQImVL
MgSnbte7syPtnYwWiBoX/3UoAQR38s8Ffmdn2fZ4rFqwK8riD62z7W02ypRMcv2q8eooBgCiDcbx
DCS9Er+a5oAn6x8ysuux29po6dg9kzGtpeaKj+sp2X9eL0VOZIAIJsq8wA3N2Q2NFhFqcdusz9Ec
7og4iwDbVmIxUqSWtlvNJOOYYuAawfmrZqmp1PtVSUsabnSYW68+qWhiVU4gDit1uMl/jTBix9QM
wCMDH1ttsIPSrhFHGqMg/HYyq0eUHZFGzkP+ETsgrNcOG5LxyPkbjLZdA7DC1LtOidOAoGwMgeMj
AQZSCSZAvaTWXSBIiQtAv2/lpKSmcFMgBdxNU2paiiaTLEQBkx+GPVKLPq6hjLm8uBqaBEJA43+9
PMqUtAmhMGV1M0stdXcbv7t4784eKqcZEs1/vQ1l7CyzAW7CX+/8bqju1PCypyWrhr1aj2zVt0EK
klX0Lf6rOpP/DRb+G2jGAgQMHN063xoBv9jL86OZzIAvpbHGegvQnVJKzc3YIKvVVmsHPSiE2QXM
QtAPBerh+4R1zOXaYaoBKnWdRgJn5nW8o666OLZ1zSwpR+WUdfV1irAanEvF7GzDAj9ep1wemnQZ
P5mGKwIADTr4TWIoMhSmMdaA3VAOs5x1F3C0JACr0sZPVuKlr3DEk44auVg79iCzAnQTMHYnIWEb
hsp8pmbh4ZuOpOOzEqWSdduO0kdNaObzxJvmKWV/K72DfRD2rfmTErW91h6X3uuBfaS/r8yAPbvD
sQsFa3IdMgYW2LgpJtdD8BJ3QArLdbkP6IHxQDKQHzSgdiRPowdGUoESmQY+vwRccy5e1et4KBPr
bIYWHGBAWGt8NSZhwkbz7MWzBk2+qau6O9+IyIQaQ65AvdWYjBYRWft3f5HheaYfVV/sdvGwwauw
70A+BThYZntGcmU1GT4HN9sWx3f3YmW8qk8ucDF2gNSIUFXFjOI1N9bZ+gL8Sw1EFxvA1QFUXoDk
5xLjrXpxe+Zui0FiGmjau0xpy6lIR58Mo2gBloNjIiUGaVOjT0YpchvqjeWN1QWZ67TCqm1RFu+b
1sy3A+1hRxefRY9GEIvL3SvtbgGA0MgcWW76KFQstkaPcrl1z0z6sE/iI3YaD3VehU9Gj6hjWxfr
yBqW8El0eAQ3OkNBnrSgxjSQWWN42GcrWeYx1Ik2lhHQNNdxvSdHm7MTm9K/SES21oifvc20YB3J
K1Av6rMtHwv281cM3iXXV++5YgYe79BjI0uvPXrPObMRBYaGZ4F6b9ofskSAcGHMPBthVdsGcWXH
QciVlK1PYzMx0J1t7eKVcoNBQ9KMslpCa5npe8gh3PFclE8jmFtRRtU7O4Rwka1o1SNg/Hdlyoxv
tjk1AU+M7oVPRrdbRNVdPHswT3Vd63u97fQjMnBFwGd9T3k5a3JOU9jBUpg6qmGRqwPGye7RqJYb
iwQe8GCWFjThwyLqeBb0C5CsVSoHZ1OEvC6Z+UHpIJ4eJsj6yaYd2bxnfshEkRvL1AwBDGuJB7UO
TjEzqLWp8hrAESwwQE11dqflvbHnDPClaiwcNpyRqE1m5oftzSwT0XYtIY7SGdm626G3wGqQJMal
t0GuqRfziUTUgMgA+QKy0SwHGVlkV4NQ8Fgb4+lGtnaB5VnspxoJv884tP1BJ+CiAtlZEYmjg9+x
fSXZr4ooj5L+ZZZoYdIYqB7guBzwf9bpKE6zp3gLEgEQtDptf6SZ62HcQPbm6IEx5KbeE8k5OEUm
PTJAHfCBrNWigwe+z7LwZtQbLxqKRB19vHiocTxPRvyLLKqmC2nDPhzxkEBDvQUUlagusqYNDUH3
iP9cZdjEn0XVVpd6duph42F35KcJeHg1ibiT4zAJiqMJRGRGpF/D0pabpVrfAVWNg4raSB6YYzp4
17n5j7rd42+j/RNl0D04MIW9r1ifYCHAbdfYbgrQITVA3jbqfYpcKmQCApWbtFEFIGtfoCT4AJ6p
l4SG+Abf1WSDumwDCF2RtSGFBwKMw3siA44sSDeWMFgOUiyO1J3cGS4uOKZmP2bAwl7HpMqQtFng
4N6DAK4bdtFYpiC3RhPiJw/oaaurfBoPQxNyxEYK/Tjo3Cd1GOYIfbXyhb521UzxGNqAB6EEw7Jx
pksebt8TDWXOIe/sEgkVUiEyPHidortNRvypoOkrpMcc5h3wCxtzHyNDhbt5eDYAoLJjUZH6cewh
y5qErcxTuB+HCxIVSJNFcAbRHBoqhZp8J1vXmkxLbGKbtfXyipIrySLTVq9ezHa2kxWnJBHexTb6
pkURAbrGCrErqQZqxrY3GpC0sNEfDL5sdb1n4FI0k2adH5nYbg0dqgflEtQUcET7jjNUW3Lmr977
1XFPzv61+w+dZoThHt/O6R9Gcrdm5LNAtE12l9Y8yXzig8ri8OR3pYY4iloAWIfLlhTY5OObpsRj
u27QJUsarxkicnaVcAuscwsL7hTKuHCAjGC/J7gR1wPAIP+0MhwuNGYg6e02AY70mZ78mDOgDd/q
SVOC1he+JIQd6QntOAgZmcL4uj6Q16f2XYIePc8bu3vDCXraq6e0es7fybzMCCZnRDAsRwS5YxOw
GRqj3kxt1JY+Can5v451iSqnpv9PaxgSa46M6BayqT7A/4ejSagNZ8WCcsepQtr/hWwoOhHUWWqs
pCxEsKKmUe//JMP7+329lZtFssMUeQG/b28fyf2pnKUiBFxl7dr9VimAbPXTofpb5yn5Vu811tyA
dqodxM4tx/zoZbV7dmTTcM25aX4nSxLkBqIKD7hB/2b8n9cb3WQ3tk4HIOifF5tBTDIXrPlzKrOX
RhIhVbKhnsOA80m92mMgF7eYEygZSsrBfnRnqOfI/hzD6Ehyamg9gziVaAyak+YIFsOTWop6ObDo
d+2QDygwB1R7xzaJDMmWdov92g0ykIv3z9Rm6TYnDRmtXWJ0zAo402/t5SLJxyS10M3C6xykyKP6
MkYuF0+WHK9F4LB3gDP5hRUskQRhde4t79xhNCZSsLF6K+cC8BGSXWydd9P97TzS02R7KYUdKHIx
YEQNJzAsoYBdbBIPWfwEOk5w4yt0eOtJZHISUDMR4jhSFkfQTFCfxDQNkG3adpr5DxIR6DjJV2tl
t66M8sE42SnpP9bkefrgVgg5q3uiNdWUWb50nzQZAcYRDbFf6kaNWb53aUwN8gtASEKaEOi1ZxpH
s65tyzn5cWdXVgyIM0pYAGt0/45KYpjWkwOEkMehT9yHDuynctBYHoD1qOcW4W4acXQgheFx3fHT
HME/JwfxEgmLEFxARr/YHf5OuFUD9b0Crk9Ujxu6ubR2oni3fiSvRRa+T7erbkh9JOrdfOL1I5J5
VswM6aNYlIwKpC2+b72dAg5kbczOIzgWQAWfdKhatjK8E1GFvWr0uZv7C0nJ0tLi/CwSoK4GJARh
DRLJwS63tCh4Bj3ydC6sUIA1GVs4L27x10ObNB6Fw77KQfy+CtUWj7Z+TTFzwN+l3vZ+Io0b94++
q5aLVuVNsKDEcZOgzus8y9hu5tojPOofY+pRYw4tuHc8ACFLpWpo2iLn3snUsORzuQVBKMolP+zA
xY0Il9MjtZfr47jNU50XSPNtkHTq5O4bACPK8Yk2gCgk6pGHUEuSHpzLqSw/bSwLhHDg1saeDbie
JHSTMDtnKQOAzGDDz55kgNdF4GI1TMmQhHAbAolFmO+GA2i1t6EAQaELgNgDGJSfbspXJlkdpkDi
fjVRcpqhI8wx+agB7vZptlmavvi2lOOpqkz+X8jN/MJKY/oyGpm9HS3OzgAx16/xKPSN8ABwjVrS
cj1rVYghVyiYEvCRtcVRnb9ma9AvBlwrel62lzhibGOhau5LHud/MySQ/F03wKYHshu+x++dNo1v
xVC2m2zox8d+Lg1s/IEt2i5FDKKjahPNI1j3fkMOBkDq6dogfh2MsSGJ+XAYRnXPTwIxmtIwPq3q
e8UH0VddaFNAF6EFf3sleRF1H+uFPxagIa1C90HDlZRsvQVpWMqLKPW6guQxU2up+6BbVXPJhGTK
RGnvPhddKJFfmVLcX+3jO1Erq/VW448PTEOlpUUB728cF46D4senUhdb/xsa+mwfF7r5v1FrqVu9
+bbUQurDAhkaNEatBDv9QOSIkFuCSjRk0EpRphA0VjANwttYu6tu7Y/Ao35H2qB5d+AgQGpBRI8j
Qw6wKddlBKUpsr9RdChBDJqRNeOOxjZVBv1q8w81WUaeezXkOusUkqH+EyWMtOavNsimC88OCI1A
YeKt5SFrPciEmqNcvMwMB29VIbJIcRfWbF/wofDv60zytgAAXubAc0TzTfBE67oAhoXZeDNAA+oc
WxxgaK/3c/PBqEsNGTUF0ljo3qI0RUUUdUk9FNmLDv6aXWiggM+W0MpM7uipdyfTUrtHUqK0AbDs
sO/tHklnGCk7GiJR7H0pGv5/ZBYoOTctPE84Zs7vOcmAptVOsfiTJGvKsSaVyqIFiEp3MyPKkTmT
daAUiKK2QCL+R34zYuzx5WYNMwVDxVTjezUl+VObtM3em+NndwwlrYpkj1q7pL6RTiMKefGeDLWt
B6hiPxm3FtK+H+MaUB1RVBSW71T1txr15keSkZaaMGTVhqPYdHOnSJd+PhTwSfnKmHqaKWuU3q9g
AN44dXlTx89zkSxbwkPVItC5+Xnl/dDhzdqRbO6c4TxItFXq3ckA9IwZ6zy3BhXyLCyEJDwB/3s7
IdNIIBV8S2PHNsP90o1DvF1yUB3d6+/HYzeUu6Vj0edw6cKtYwzNwZrq5hsQhEEhIgASUen1uURh
WFCOZvMNDCET6phM/aEVoK4ETOoLAovug+M28yR22lQhQxpeQGdf5lZxTm1vo8NRfqRRCewgZNpI
hShQoD7ZzKn8VSWFkxSShmQIdoTYF3F9PgzRsF+HpNHKpjxrLPs5myberK4BKtZBfRzWXKwavOaN
A8Cnu9VzDS4eutq6MukTuuZqSne3VHg8Ll1UbNeLyDVvll+nqnsmo/XO1o8oL6o+ofw+Umyvj+sS
sZkgvt5hg6KNPfKHVxBRAvvNJZ6ol3kJUrrjakcaakgBYjucdAonBq6eBCNV6q7giV+DD2u32pCm
TcOvTWs6O+UDph55fJFkjsdU2OHZ9eExVq7gG99xlQj8pJSKzNXsO4W6wO+WDcFX5td6NG90D7yS
ivwR2P5/NaapbUl+zyGp7Eh9N1cNqUdkldSTiy7yAXAnV0yWypZkCGoDm1Wp1TySeXr62k5VdHEz
23oFw0GD1IK23k9UflnYxtksSkAht1neylyVLf5MvdMYGs8GssWvetxsUSGvVdtuAMKSF8U4sRCe
Al+aVR1LEh5qCkmKo+y0EdlUPnKVR1CKtYEh4sVo/8iAP+kBpOu0PgtSd3m9GYJI6hUcFQhmaQkI
1gEXPFoALPQVaPCKKQxCYkjv8YXXMfiFjm7plQcFcUw9q6i+j6hwQ10e6lEHVBj8PLIBJi3cJG46
be7OcralP+Vs0U5KDjQQ8xzG2AfI6U3StDs2IpsmKhAiNMjbbErHMyum+dSmryTXiVABpes8Bdwp
squLCJwWUyhrplimbXKw8QRUKRVX7Xyl3lpSFbcS8FWqqdjqps5qLb76dTYVYNFs0sZOXgTvx1at
HeudZoJftFnmBwAU9E9cNkyr6s1/U3Zl223jyvaLuBY4k6+aJcuyHCex0y9c6XSaBOeZBL7+bhQd
Q62bPvfcFyzUBCm2QwKoqr3HWgxb00HTwyq2QL0HoCtUSqT9lQZyjjiwADtz7I7akPmjg7L03FFJ
QsSSY8wDQDwwIM94uBChWxE1zI4DNPQUKH2kM2bR4QRs/xlyszkFQJA+JA1qpVGUJFCg1oOftC7k
CvcfgLj0+urKQc+igC0D1ygjgLCkbDUCFguUAvDIoxGQl8Ns7XkKHFbSzbEZb22GInIbhVuP3O/9
xwA8BFtfYSsI4KJK8H64QCVq8evr0rQ+10kOkfVetZ6AE/JopNlKAAWcr9CI/z5TuglcYVf8rlMc
EgFz3BPnZjwVOQ6mkPUQzl7rA8QZSjJLNLmsrDgoNlr3W++A43EKSNn2JHLL2KAKdNpbwOz9QiJ2
b9PeHD3gLSor2lbnG5GstpDtl/qHXjxTHcz0JQo/KtayK4PliyX4UWIvrL4j+dx9s4Lamynwt//O
qQexKqgv5uXIpbf1dGKYArxRAfB8/d35gXRlBHYosJ9ff8++/Ct+OTn4wAGSU3gcit6/jLbtXxzC
yAO1wrpXIunIGgZp+4h6ixXpdQCJIZDG1K27sSND7HajDbiawjy4Lv/rzpnWnGIkJbIJCLHqo0WF
q58QWN/7UfAGzyEQvzkFSiRxXZVckNvN2SpSUxaiO7uuviY8Ty6uHToTCpBRHVnL7Ei6EH0P7wHY
FztrpxHuhpR+KHtzo5cusD1bY3dTrulnTAek5acyxTXQLcbw9e6HvxynyBrASj9ufa7SzmaXVIDD
NhYPcqsVaHBSW2ewBPkP4MgBVRsDZHKCErxYDTQbzZ7tSovjP6uymn09XbQfA2LOOu/rEDUBMFCE
toZJdbKx5TyRXi88ZJ3cmWkxoj3KRnMxyBCJEpvIsZcUicrfLpgAJH/43ehupkv0r7VomVRW6Mag
4K55/5Aqm5ChEmLurHVf+tmhrQ3g86ZBce3VQDPAc32L4jQ/kYTO7vLqoOL6YDUcJPcfbmSY5uab
IfCiG/hcXElVhxwQ08pXmvXnSHjxcXmK6xbauUXtZVf59la/CeiBTgM938nF7BNHMWhMy8uCDOXy
QplidF/J8t38rlSfQO76A0ikT8Fb/UnWwVNmGNhgWQFA+KMprFaLnIAO4zGrbUuuKgOcUHXlPaSs
hSfaUgFhosyB1SSAqbP7DYlkWELsYcoe3LLf3S5Gn8NtpKtF0sr9zWrCH9G3EP7N6z9oJ3Ozrapp
p0PbH8e20ctys/8hX5JjP8If1vjjxsVNcQnVoA4U/Ul5z3CTO9feKgtw91vREz9V74ZEDdMMDoy0
r/Yg1QNu3IeeZqRjdvzEkC5nKA4NzmHaW2uugGVjNQwjcGYypy0AfQ3RRrb2xtD6OJ6TjoYRVEtP
rT9VB22gVShWG0oD9cJL3N365A1IxrcpykAgC1j4eNNPrYNKNAzgpneAy2qXDx37X8YB8HwPnRrI
F6dHVCeTTBaGXMAKaDfZjszaUYt+5SNEyzSjwfDbYSuduFsW1AbtvATHofgLXDjudvIjeaIBP/sJ
V6tKBuD3WAASB4TTk29hanNLql/OL4d3E1wd1nSrsUUz5415CRqWpVU8raqDaDkt3nw8WZbw+4+/
8x/oi1EoDX60A9p5fYoUh6W/MF+iEOcUKr7MG9m18nkP+r6HRRfcuVM4xdCMzDTTBicDSRqy0VgX
mxpgTNB00eog1LmjU9GxPuuitrQK43VZoRpYUGHcv5exLXYqjJuk257KZsLfNeriKEQXzP22gG6i
xSvXHwAumj8AeOJV1HhhokZlPDPF/kxMzzQQ3TPNyBABVubUNmJ9p/+dLy03JlawAQWOsfrXNe9i
P74OSCHKM7pIe2MAQl8W8DNutqd5R1NnztNzV9hnsCb1B4+XE1e9rnzNOik2EsWQYE1VMcKcOqTz
lLuPXEK6mcw4B2BXmAKYypbGs17ODfH3DB6RFS/Mxjw6k22uUOYaAdtlwv0aivjsjV+jcWCR7x5B
ifk5t2z/fPPcoqcShaFNzV7rBxfNQLDnPy6z5MtNqHaj0I4VNsoU4Lt8LD0Ml89+/0T9RRYPZB5x
UYEXh4GH6bpJhPFY+uXtME2pc/Jke9B6d0giuSK5dadnnBLq4+9C294wNy2XHsp7/rEmOQPRxNYL
5x8egqOOYWX77NlAi85Rhy4f26tFeTPcLnpu0f+Ai0gLmDa5Z1kndNxZp9lEoyB6BzFdTEU8ACPH
tTt/K3DUOPhNsbUCt7MBnwYnMtPsJiaYBxY+aNPijw7aVdx0SdiAgdq00WcRg4A8xoHpoXHHLeBj
KlQvYmj6oLyQ+GEkV62nGRmB6LW909MaZMSLZDHehRtgM1vNwdCiytRfZXbIr0kfxJ9KMNKfPVc8
MV4lnxaVrPq9MDrwDigPGgw+SxwggKiIpOC7H/fMq0hMG2zScOuyrL6G5rTSQZkpouOUZjjQ222W
rYHTVm+tThQAhvm1iDXgbY02H/dIcWQwE3/lW1V6HceR4VmSldMI2m5V9IgSyvOoyAMM3GUdSlY+
kyS6vLZ3ZLWJVaBxum49JWmHe+tfIa4xjsGjHcw7G42Kx8VxiekDXm5E6za7LorBUlG4/tVED/+1
6tFOAwqtbku6xdBMxcFwsQ/WusqxUoAqpEetmsPeB76Gi0bOWV5ITyoLEK2gnrPbY6w+xgfilTkB
Z0/9ZbBpzvFQ6Od9XIA8ZaVbHSxlQbJs3pPjjdkV7B8xzJAx2n0+tL1a+K6rgqx6NfqYZUmymAWO
mDftF2oF8tGr/vKu8C3pW7smm8Hq9s++DRV4u2LdrwIj7lCp9AF4hisakHrjmUzQZdoA5Gv7sbRw
C/FPhDQS0VT9gsaj6EhSJSfclQPCDnWIQPDfkjIzSnnolhp2Kx9cwMDG2Pc61SXsveDkKKg8VNBP
IJuWzaIrXRCFrFDPtvg5TRqeKIqG3+hJ9bEu+ZNKr0u6RaRPBFwiUJQecDtWPYB3kT3REKKa/GnY
0dyM+netDQ6shyCcL9qRjNaYDHvgbeMa42MFqaK8aZB4m5jW5s7QoVMNz6FU7PXqFGHg0q8G8OgD
MtzNY9sHG2FXyYs0atS7VcN0IrFjgP0txumvxGHJC6mARokyOMO69cgL+RcZQfgTv3QWCmZoDYpK
2sp9+PAgt7ZKrj26RWuAgIzAgDu6OZ5FNDSR9T7TOj62CTA7UKJDuu7D5c65aqJyV/MKCLQf6+lF
Ze8oom4ORGsftZ0Uq5fSfjoWqfKbryfn+fW91j/n8XAE0DzeFfTCUEOqBjBCAFqMlODBxrsmqlHk
CF75RSKDizI2vPU/AvU6lXpHkYF0N4t1el3kERt7fedKQTdOywcV/hNvQSkHal77xNBGcUrqXzOt
MwExsmnNAbw8ykUbWm8Ii0VJljvz/0unV6WwbIyj/2ppE0wCk5GgiLgGCAdHPXTCo69O4fXHamRs
W7jdpa+b+gzelDNh4/jBNF8/JIA5LhLB6CQxntN5gTo5i09VdVz6YIEb9OCNFj+GIJkj1U37bN3Z
3zNQRDbZA8fJGEVmeM7FDOBTtVEdSdJvZHoZm87oohS9Qcnarze7ftF/GEl1F/6vy7JIHvH/1OiP
URx2e0cKdAWpwRzRHyTVQGIazz/nJDe3JDFcMSx6EsmNAkj8L3SxkzdAVFHLv3+QDZkC9Tr60y0X
2xMJZCAQPM2o3QFlSJjnEXB9HDPZCKXrmQ1+JOQp/AcahDdU+7ArvmgV6hmtZLOsQFNtyko0JMl4
EButu3GfWmH2O/oclK1vGjvA3TQDxHvGUZizwJYQBonGLrnBKbmDOtE+OoRmYxgdStuvDuRBqrtQ
0hHsSXMHlaJDfuvzsTRZ775BO3jo2LWd7wTf4tsjNpY0paEE9pQv+JmEqg7qEd2znndepoPdtpu5
RHeYjqDZ/TIcNJUVzjna7d7DnMFT8Lul6OMaV75UinSvC+vsUQwjkq4y/lajWYfvbUdmgD/EYCUi
2VgjizcVLnQew9ycgewbVGICzQACC3/+1looxSNvHUdGrXvjJfZepLxZh+RIDgIMXthJrCvfaU5T
yw3vNQedbpWF8swTPDuE2w9fpI3kJBLF0U+g/uEkkv/MedCt3CTMP9cyqHYdAJxRYc/6fTxzCexE
I0cLD8ChtuDpyYF0XViAPerBNQ4M3O9e5QAKDOXyYHSIW3+7yMo7clPU6TpVuimyLrqgTj660Iwb
KZqtUMC2I11X1S7YN2vsw8oKkILacbEMALoq2uHSqgUWFa1gIB+zW2RaVkzYMdIKi1Kvw8UWzHrg
b1bfgz6IC4Clb+o23Hus42dQpXWgMEezmgnEkfPMX++PoXSCzNBaiKzT7AABd8KRVh9BB0uUODMm
YuW3Mdoo1M6C9gJD1e0zbGKeSIXLLLnPmO+u9fYiAbpNXnagv1VbCfLQa1CUWiNVHiS1QQk0YPUp
pq34BSUyaHcFcOnAzZMFFBPSU+kcFcbRoH3/6aY9cGLOAIaEBo4hHIGtBVbnHUo3BnQ7c1eis3cO
dsywG4BVufN0yIEbsi9r9+AJaZ5o6GYZzovM7BrVhX0XmABg5RxICh9e2p/MN57LlOxk0p40C+2p
Dh600m7wXgFGUuzvY8s7UIgtHW/lNUD11bmfQJSiP2tZJ7YAaITyT7IsWaNO1Nk2N1HesaSJxgI8
12MbbQAiiBsNv4gueqiRSnhMxRtpRFmi/1fMqIO3+sbYk7LzQGO0GlJQVgI9LlpFcXEZovLkKVBH
GpDI9W7EO12f4xX7n10oQqQ9kB31qnfLkOh8fOYY5e3RqP0l4F+Xz2M0FrVzBZYhdeMHPhnn1Kov
RKKFnVm50haakZkcSaSBq2AtkhVFLQjWjndxbMRN9uiyP7TH3VKtYLgh1N/G7b67Nq7gqEJXd1V5
prXKBao5lu6rpemqmxtvb/nNX1Svu+gWe9eiyLmVAxiTqJerB2wCKIKQT64JGGU0hhZXfVUCmKEK
VwwTGj83pHRS/KXvkJ8Ci7iiTk2N3Dd3vmoqXbwoCjh1/urGf1lvaMQus7CdnmrgPgCRukCbGLJP
edWMl0Tlpkg0LQbqbOwRt6Qjq/azWf+Jd5YES+ivUJqJAqAmgxkvS2ojraE/cGi9GJWIVbEHE6h3
HrO8DHdt6gdgZBV7maVDs0Enjndepl6dyVUjuL01Z8+uL5MCWGMgv44SMaM+A8+qldmDlppiaMmW
92hBF+Onm1/dkEoz2Opf8s3f1I3JDfk3T0pULzV4r63pl74scvdHcROz/IFVLiCozViEm1ahpTh5
CdgVT7Q/3cDzd4tIFs/L5jPNIgWzQmIeF3iZVTmISD505NIWOH4tK8YcUDIN/4M8TODpDugjxyfp
iKZHn1Ufsdko8Dpj5ZEpBJ0ET50+NfrT8ndCfweAw0ZrZApLhyK0082fiVAhJGf4OtsERNsReBvR
yMj6eI1aGL4XIurWyAFDNpBOOALzCOzjJFu8NVUG/9Nkhl28Hs1puJSRu4ltO3222y59nuIkfW5T
/JNq8zrxdoiBBsn2AENnj2QjVxZMb9HMotPiMYxM4J3NxIHWoAFF7Uj4ht28Wz6rxRli26JYYvkw
A7+JS5SEK6u2wBCFXgfcnPotyuVicBEqnd93MCiRZqSrG1x8CFs83LmRkamoPnfm/ZSxP/91DTJk
k4xWnLGLmxYDfg4GKvfsmVcbI5vBJXgnizz7K+CDPM9eM1w7WT9aCstUKmluW2ztwA7ZReZi89qE
nTP8REFdaQ77LMd/5yHEH+zeD2QbPuWdiVK2GGQBhpCqndc5o2A8OGCfC+z3SKF+04AyH3aWUZrv
ogk8waCEaFd2U9uHkKpEAA2d723A2awNkgHb3T8V9qvPZ2BWex7uPsfE+VxUQbvVdLhzM6MHaR6f
SOVa3DvnuNgkiXh1S2t2dvbQ4yyheHVp8FzXxxPBQwWBZWLTIfJ6N6Cu7tqrkik+sR57bIikQ2FU
fC1G/6VIJrzwlZ5UgwPOx9gzP5ProlLGCvUKa9sY8VrswixYycCNnrI1OYzznFwNg+ePKW+3vW1V
J3+oH1mNv1s7zG+HKI3b3QhQ2NWdwVR+ZgiAXg4sr622koFE0N+82rYVHWjhYPb7m9V757F1GXu8
V6svA+qXR9sDhWOO5nORcR+czL3/DJSk3Yje3wtJrJDyKQKvLVBp+nTNoxhZ2MH4i/y91vWfB3OM
9zjoqbwIwsnQ9yCFrbNp2JW4+k/xXxvMSSJn6YlCwJeAc4Pnu9soHfH+dOzGPdEwBwmwX6V0gT+L
GenaOvgbVV7z1tJu6FMCdrvy02E0u4u9E8lFL6Nj/3WpgOUBzvBFBnDcsAHUIrXY6GGaxjVIE4Yj
zyr0T5MhLF0nPFBbjoebzWpFWoemVYdibGsov8YT6pXLjqOZSTVvL93aNKWhxRVjGiG/RV3cpMIR
sXrEAb/ZDOhCWTVoPgrF3o7RuIy3F2+++cMMJCgGHOJOsvpbWNQ/gQhjXiWelNepiP4mtclcbxMP
k3d0Kzv/Nm7DgBVHVLOgdgKkMpuqLRVNi2O/Apj+0R1l9ilshPnJ7quHPmrs1yxrOShWATPr+lXz
JQQpovRy8yzygJ3RUcmWGen8zJoeWPhD26yobbZhaJqgaOrKq1W/oiwafDuqVjGSGCzb7bazxOOM
dDTgfPPTlpO7rwHGdUzECJYLJ8apEwMaSEAPo+W5nBYX8BLBkH04/sZFq2iWmjx5bJPxfWVaaUKb
uawBYgKAhV4Ng8JScAl1geRl6k3t322r6CWpk3dQ9BzkqWNIVyJXqTifr0tsDOBplJRUW9tqgfsq
HexWuhDtDRb+xwDjXXj1JQuBVwAEZnIxlZ+H/MsWJ0Vra6iaRYBlFOZL2fRs3BbViTbsgIWZcakq
i33Rz7d7/QREg3s5sXm1bPRvtvc0JfexLlcsnJ8NIFSAmxLYv4Yfgp/YmvYEAkwqjq7xXZ3KbkMi
Gbo8+zHg4msrOpFsR7vqdkNWmq/AuDtZoi1+5NOI9Jr07eciSaPj/+0BkJlq7TBT7p3MMR9okF1i
LbP/rBskf0HSv7kJNSPjh2MEDHC4/L1r6p8NVjjGf7XGcf4qxsjZgkvafogD8+fSIhtGLj9NjepC
tgBUiLOUd9YD2r7wOxQCVzkzugrOsgPVOVR3HkDOvtXZE0e9TtyV+yFhM/BGjPkqAIey72LXW/VK
JAPoNsor0ClIiI2milCBgaxqmYTpAWjjn5EVfLE+0MRHt/JQ6mGgx/1DR7NkcpD4swwXMO6/oMdp
NpT9ugKV0yO4swAM7TchcCRzfh1JlFGyslsUrnOZVOcZEMTn0u0rZASSTaZUpEcZUplvbqY4Zvkr
BlLKTdiHMJFrWmcGQJs8swVbw4hCwARAh4OC9F5m6tF/IypDk0fJxu+cYHGuWglQQ/J2mypFlcA/
l2iVSLqAWYCsHdSSo+eEIKJT0xttQ0vpAFYAVeMdpMiLgN1Jd3vLveO/wifre8K7q0V9J2hU2EBn
RtSsf+c8tdY6GPLmrUuRmQg78zXMHW/aVJwnuyKOJiAL1eLhjoaizSS6V0tQFqNnyA1Xi0yeskEn
+A65HwluXSZOlpf/FRYiekEBfn9gwjH3XZAUX8ao+prGafEDffV/8Tn6dwe0GABtOHf3ZTTuR3dA
D45jpsm5Gy002ahZHAcZSos+ZFKyFnyumW8P2zvDzPsE8LAYyG+mFUkeM5wvUDm8H7tuOIxJcAom
hru5BkzJS0p/kSmxv2TvKZtvNKy31zRFsgB4CzRdqgOWqcoA9UzVFCxhY4/6jslkEbYoHwHLdDB7
8zAUEbY/8TC+AA8RuBwgpQepPLAnOzmC5DxztmT05sZ+Cm13T8Y4gX+ZOeCuxd/8iXRlaPrHqgts
XJ3A6mHLZdXJ9uZMHaU4iUsPFSdnPHBNEN8EyZdk3BG3AAlDtSPegV8WpjDcfwlk8SSwFkoOzkW/
7NGwhOo+jLVv2oAJRxYmDgGmQm1O1OCU4+o4PY5jl20raUcrEz1AIIIDiW+9kv7LKJEHc9E2s3IV
PjeJQiGEDyJBnk1Zaeg/ZtpAfuGQA1T8P4fQ+txJjm1ZjajwjMVbGmS4kG2rC0fq9dIFKFwATEnp
PCgDQEKRMm9Ad7mYJxwqH3IYMjA77OswzlY+kGYf7PwntbnqrtcFOUijDf1yuwEXIiOFEf4Qibgc
GNVqtr+usXV6vC/WGKR4NMTxd+khQ9ka/ybppINj5Mce/fREOSeQA/6QfQrAVIWToSEtyrTfuswu
jlqlUS7C3FItXZUYwXvzjzDStaHL1iy0HQDDNdOcKESF9lkqmEh7qL9PAyp8fdxzJ2sv7m7FVA7f
TSE9sE7h72H94dyUgKgE4Uir42sr489Rji4vbh3HEODKoh+qPyz7ZzL4yZ9Cgm3a4o3/MKDg5Tow
1A5Xdpf8OUXxtwSYCy8O7uqP4XPTjgMqs8A7VvRperVwYZzjSfNCKkOaf7tVB7IVperRlrWbkCxA
QSFEA2DK2p88+ODc+HcGi3ZuhKqwADxKD1Mjuq0/x6/T6LfnLjPZJ+l35ZkX2VvlhqJYD3btriMU
pezNODE/JcBf+IScBNkmhwM2SnXaUyQNgER/tb1wXldBc/BV9xOIpM0HmmmRiRhdg47pbu8MWtTO
E8+rUwIGJ6oExz2IQKb0c2r5IMb4JbVlPVcoPVH/LeJ6TViaVNKh6zrS2Fl5NsC1dUWJdotbezV2
OVNkAwIkD0DwljJ8GtVgAUgB0MfGyVOwCaSfcf/7EFnGA6m0volZBA62YdqQLhQe20sQhc7PGQut
E/rF/C03c3YKgMd2na3IWfXSK35EXrJvWdU9BgMe2QvNAniO+03kgQWWyBKIS+F31Apk1S6iNOW6
z1A9plGBYoIBIrl38JvG5bqCXbIMfzN0Fvh1P+hKNSqQ1i3IQVoOUu89TgME0QwYuaqOcGRHt3XT
axz2O5my8QVX4+OLBByTQmaOjrPSeQEqzt3Mk6vFqnR87vcOiGSfSFVYKHTHfmjekpj3rYvHcFsf
+gQX1F3EPtEwhm2/A2fctOmTihXr0mwuNTocH8eqMT8Njg2EaaflNxFNaBVrE4hWB1oAB6nkWa0p
XGmuu4B9i4PJ2viJbTzwaMqu7lx4qwltEn8aUYJ0ndN9NYoUGwZZ8wMg6c0vadVfyQE0gHKVsMa5
lk44PHS5jLclC5I/OzTaqhVoaTHzcDN3g8TP6U8j5/y6PFvi8Pu/Sjz83uQ9v4ohwTMKcabd/xkA
rWHX1WDTBIRrhZsotSkimQZPRHNwBqjKRRauvSddM/RUwtluu8gpX/PpM3F8x3YiT4lnc4CrhOLN
9/18PZR+d57BKP/qBDde3A3gNXDxZiXoDtNeff2F1Ki6FafaSdLFS5bZu1cRgr3IZ8VuNuUICmSO
dvVmTl4iy7Yu9SBOzI/zZNMoZHscPekQuhxbR1aIPRvy7/qIen/QJRcZVzcudHYFmTb2d0Z8ThTh
BfIzuMPIn0ioFfuFWYOoFSlW4NMpB21gdYcuM9x17DM/N/1VlDarFG2PokLpjDludW3wXfmvRB8v
Wtznb3clxBSQoUsTH5WieY1kvyhCAFLOMdClgWi8ulvrxt2QyRqXbN6J4vTaSMSUGzTDYTua19PK
jQd+BZhYgPT10KyF56TfQXf02smifokKsGyVpmeinAH6TFT7dAzcrwFKLQ4WMHl2OZixv8thHciR
/QHkPXfXM78+gIbIfsUtyYbsYATkWwOXxKexbLPPU9B/ovWcuAB47FgUj2XreFdjMrDfUR9ksQ49
zrHLr2iePZXFCJAnicS1W9fireg7bwvEUX4InUy++Q17sGRUvzS9Mz+hLxr57cR+dxPtxA8k/tON
5e6z0xYb7AF2uJR0Pw9zUl9wYTAsHPY8Qv40nsr4SH+iDtxAK2qiCHesNg63jRevbL8mpXS/1z7I
lUMnt5+mbioeRYhHKRncJD/0bZ++Bo0M9wUwzfcCQLOv8exsySGteYYeyFqeAazSXZ0KCWQhMvc7
qny/czRYv1h22p06D+l00ntoRURxzve4MLxt7db+sXca48Wd+68REu1Jibf5DCa6T70j53UdoCyd
fxDciyx7YBM4EEjVl8lwqfFASlMLPBpli2T4iN/vOgP9cYbEPRYoQGB8swBuyf6bBWj5qO+7C3fy
XacwqHmPfXURiAdUpVePg1KRnkQa0gbtoL0/V2uto5n2EzJvzzMDd2+7CaJoOulNJqjW/WpD+00a
Plx84lb1iG1V704/fHCPN58qJ/k7zjxc235sxGlLzonTh/bktAcnsxZptvjoHXycR3w9+nOy0Y4U
53gRaLeW/I9lANLAL9EvHAdds01UR42jOmpSNXOVwTfAOEUG0pFVGybVYEM6bUARx3tEzH1V6plm
OJV1ToXCP2oQsuzMX6egOzxlRhtc2y5Dd6u6U7Jm3PBMhvmWVUm4/Z1H4rX7Go2wb7bhoYOZG+0m
ihxrDw6Y49RlEiTDY2RssiDxtwlwNAvsietN4QfJtW0y89NYlfwougZ1I+SNUsgGtTxDdYoHh32K
jXS+qLViUSKPVZfdLlCXtfo6d7nTTS17Z864uY4+rH7SA9FIOwq3vHgD6t1IFThTui5nXIh6DlL0
XJGV0szBH0+PjJFWg7gBFR1dUYjNgN32ekYHkUS25FcYItBBhxyTojQFpTLaack4zu17RKssZCaD
V8i39+MD9u3mBr8P50IISai5sTeJa2QbHI9/wSYRJBKyLy0HhjC5LZhKmXIO3CzfkPImAs7CjfLF
2Zx4enlviC6aY99Zwx4ncGzcUnkNCif8u5+++0HsqiLjcYtu6/kvoD19dwPTeGvR+Lwu+in+HGOb
B3pxTz65OcchYqhd9Htn3YmByuEgrRptEEUbbMesGnduUyB5mpmgD1EcIgCyCo61EW21ivQ0zI4/
96sbuR8lXqLFo1YR8jLFJgxtYah4m9FSjir7OGf8gm+efxmMDGxR7vQ2G2l39J3W2wxzO70xoD0D
BjqVjwy8Q1+CGalW5Vb4LliI0gA0EUYxv1VBiBZEw2lxf4dOt2PkVdG6AurCY1qhSJZxPOyGzgQq
FWp/g7zMjhFr0dZBLjQYaYzL/yaz153XOeOe4oCvqR7uHtskk3WpnPBrk+B5Hwx4a1qqlzmXeLaS
aKpOZy2StVLOkXJmyvkulqxJlm2A2YJMbu0D/mEZE1S9/JpPXvUxL8De4TELtTDhYD7QYKurXy1q
3W0caT+Cl8/4X3ZySlsceUSSPSRlbD+a84j7QxYn+9AEAAp2RVDSECgI3BzFkb25KLSWSi6yGqQm
OZL3oPL9TWQ/+bj7RKc5Xpa/lqSSjgKHb4HqetC2u4A8o4/RLugm5tvYQdvP5EbV2gd6HrIKYO7I
62R8StUwDcjmhzEwjMlAAzp+xqcyA4p4UgfD4S6Ci/QtxWv/eBcQIzUelDgY6zVoZkztLuJiOpPU
pUhsrrifrTxcCVy0b2mZqBBCBU7PFWq+GnBHBohe7GcXkXRRXiicXqUk8403NnC9Dzr6D7asmIUl
CCSROyTyLDIMVvgyjEl7JhW6r9NNyGPg07Sev7UdJJMAylM9Ii+ChylN9WAObG/mRnXSKpr56hm8
6FJ2uwoZQmXNygPHHc6nMBrxf99okRFWBzucX8ZjUWAvAzpNkPGE4bgx0c55pbMfw+X91kt8sAOA
xPXFMePyqZDhMRkHsM3eLcXqZjyOlRWu+hn/PYrM8vZFFx1QA5S8gGQxeXF6D9c44OvZN46Hcv+u
4E+5ESweIv6GTjgvB/ZUFAHIrwZnGMhvIuA2MQ+l8xWLziSXOX5/QxiPWxItMKQaOzILbII3uNpt
1iQGZYJAXwXqaL+afziO0R50SSIVM4aWhd9eVlV7vExRnFL0LN1PPrpyRJUYS7liF4M1q5ryN97n
eFeMue1ccOZzLm5Y/I2Csu5AktYX48yP+N/wjZmdc7HUEIEX9jFu/OJr5Q9fMyS9UAa0mokbswrs
Ly12Bm9Rb8i1ZXHxDOCMEP+4SD4MqTuBK6A0di0in9FmjPOuqOy3cu6+zknSqHXGdva+ScN6oSsF
1CO8Ns4U7UjSg2Z2JF0dlt5CEXnn0vThfbyH6tQBkKp0lPOQeJpWy3GvTY1V2aK0hCz6CIhLOn8d
gQhG0XB0T5aDckgX92KaWQ3NqeYZ1MT7wgJkhdEWwX6hhRDoj4/B0roBxPr42ROZ+ZgW4o1VPOrX
eIPkXvmZ2CRQ3QHEl6p+pLhQ2r9fZgwUl1Qb5kc/66YDNxO5R+6p/WINLfhDM+QNjPSnmTney+Lg
jXiNeLjiY3a6N8P2B/G8+1QeQqTwxPZOA1k+/EjVoThsI4vWxdugqZoElBupc7XVUJripwMAnuPk
2/aV9NFQBZuaS2OjdaLCKzO08ZvF5YERrVgRsWuAPmYETb4DjdObNwsFLnA2Z+wgwAxtSX/bSx6e
JssNTjRrfyNqF/IDBOV7hA6r0m7VJjY7al9/al+Rt212OI4zFNv+8yO0H32iFml29y0o9s5vBgHc
yh7bau0pgMW+QxarKANv5ygRvGnTMpCVdNoFvzPg3bQKEVA7cgG8TFqBQrpedkf8YkFGMgfyIIxa
HFnror4k7MdtFzIQ2TnYxdh2nvzpp9Zh8GNQ1zoh6u0C0/0B6mTwNs2+/aXBN92EeWhcaCVAh4pj
PqagqgjLcWuh+O0SJnlxoCe/F4Upir/lF3ry01A5ot65VdRuFgZFX5Uyg6YcJWluMmXrObFXtsGr
K3nbXZnpBcwUcGsGcIZdAwBXXg/6O/yjk1JMjxuC16DhBvAkrv0/rCH3L5kRm59A3T40dvJCQ41j
4NZNHWubopzpBXvQ7qkuv1dl7mE3in3Ppo+AKr/IwgUo+wy4phN4Q2EHduJKZF70FHBuPAsf3yLo
Jfr+m+g5HazoOajAvVvayMqQSIZQFnKTd264pSin9dMn9EgylOQh75qco9DPH/6Hs+9akhzXtvuV
E+dZDBEkQaPQ1UMyvS3bVd0vjDZzQU/Qm6/XwmZNsabOGIVe2DAbyOzKTBLAXgbb4bNZ8PpWD+3b
pXB5uvGyZCvagp2d0h3XnRe734f+vu7L7KcHoXe847y9elYAGwYD7z0LgQ1kTlpuB8fFbd72sEEN
nMr2F/ga5MWQSyZMGl1yADO8aawO5dSbbx3wts1mJJzRj2yLj+OLXhpYRxjOCXwPBfRKG+dk4011
h9yGKjXVLXiPrMeW1X5RA4ncdaB1OsE3aSY485gUjpBs+qhUwWb1AB2zi0jjXzBWrp7LLqi22jS6
OC6X0NLry3RtO6L/lqfdVosD+5cK5ZZdzqFRV0zAiMX8iMxWd+1jaBLYEH59kYOe7LxkzLfpZJgv
k4cTlGkq4gv14tPMcs/+sgxKdF7cTZMMQURWgnvQnfPkqjWa7oRzoHMGRU0g9t/bGiXXN9c/xs/l
AQoGpzCDJ57pVvzc4zfmR/GU/SyTZ2d0je/GhCV7EeXDuY/ZcE2hieWXkKnf6kkIuWKVE/KUpDnv
CrwJqgcqW0Ql2IvCAHxgg790uJRRWupU+jyFLMW4ZVP5E3+VEKR0yOgsF2rzlAiuqFN3jWfwWy91
xHp0H3ZNuGduPCLt33IkdaBIcm5HCcupEqgDasO66a2DShNFU7EY8VTJeALH8S6CUFiZI3+pnOOR
I6nuFRJ1brOUv/zShqVxfGiYjXTWEkPdhZtpV54LoJqC4RGaTeNW9gESm0kSX7TSLeHYpEVfYjv+
rVKcE8146iyt/iXBQVsBizU+wpBn3BpDnp+SBHllYPufDa2vLyMSf8tbS8N8blreGTVJ2z14WLZd
//2v//l//vfP4X+J34q7Ih1Fkf8rb7M7fLxN/V//Zrr773/Juf3w67/+DSgjfHksz3HxrwkLcEv1
//z+EOVChf+PMK2qPG8K85oB+bojqR2S1WFmutUZOI5LEynvLNVZfSeCTwvu5VsnaaJZkIciPon9
dJ4HgVdmGUD3BcmZ29A5iJBZ9PE4Tc44Y8bHTEWYOCTAhSGGqnSB1UXit4l+H42W5RfIV36HR7mP
P7/9a4R/0CqTmnzSkIPa6jVPj0Y2NjfTSnBPMCD/RtY/GsfpPvZ6Yj876lEdO0uxTyl7udRnBz6s
ZIKVsKNwT+Z4Y7CZvPX8/ItFEm+lpuvwjJAAJFK9UvXRzni/BlhaOye4uYF0eZ+7rnEfhbBCr0bn
RjUzi4Zb17S+I5Aw8DtIup1AG39a4s0+4Xv4LILyTSFZHWbbzA6KNU1AF3gMxWtjGOpt/f46OgzN
V0boiMM8dZRbDxA5S880tc6s6Np7ERSqvPCR8gtdWVxTrGQvVIulzuD2g9SFE/SF//ffNEf/jy8a
0KUu8AK2ZznMMO0/ftGqlIsxEd501R1DnMhHya4GGc7mS7O7UgF2XxTheGXuhvPMCUq6eTvXw44V
4fqPMfokg3oLTibubiRhqOPxemjGRqyC0cjuSNGQOpJm+AnpMPOAdAHsmsaIbUZ8qbaaWGXx6PzI
1YPMaCx5CWFdf/GYifcC4CXgjXw7a3zzsI2udnkoBlCydsKEMp2oXWvdQD18a0LXCGyvMtZ8yjZB
FRSQdEotVVYKR9Exu9kp0ixzDXrC064SaXmGcWh5bQyABWkzp3ZvhZmXPkxGm3n79h6hjywr/DSs
0WtFb72Cf/v7jwo//c+fFQx+cDMwAfjwoDzqqP4PN4Wu04Yis9zhClhm4A+Te3Y8Q3s0yto9T64l
fdkJ9hWbUHMF6q68tmYiH2xDe6b2INTizVSY0wGnhMZrqB2tvmVfQenr92NkBBuKsrH9tMvU2Yi2
bvZWKutbDtzJRiVafarG3lTfQnVpE/NjhwQz79JOyCBXLPZj9cQN4Hy3yYUU+zGW5ksfQZfQA9gm
r235rLfQalRRYzVo8IrBoKCdXpmoG1CDE8CndNx31ppZeT4teQvPxQls6GXrmrnngOn917bVAr92
evMWuVV4gOMc/vzYzd4xVoI7Vk7TtyKMDlLd/Iucn60x38RaiP7erR88O0xWhduwI1WZN1q3Ietw
MAo8ul+5mdiBzBLA0klqBy12cGIeGa+jDOIfqgA93uRHhEKvWlSBWt67cn1aYtC1Y3lanmi3uFxo
34iTCGcN557Cpw4Tt5rtP3x7TOvTt8dgnu5ZnsHg7wYxhv/4pdsmd/GnqcBAS6wJmAjIpEy+SLo6
BElTL5EuFHz4WY56fK3qrn400gzupwIag9gPPWoyNDed3nb4KpTeAT/UaQPFI/chzgHgG3IHVHan
dh8SqXXnxK5ewMXtcn/yyhjSzJ6xp+BcBwcStIN9l5RD7lfdmK1lLoLtFOjOg0xNvsW5saN/n6Jc
v7emrtmCjdfupygYX0HvXdW4mX4LQ9mAKDC0e1H14ysS26u0897al/gUUqZL+x/jaZ68TX71LtS8
CFyjw/hgZwUe0tUErFnq1J1noA/yzghgKjDIs4Cv+5mPOdQtJxuXWOsPRZHuqIk6lzADVrjq+Blx
RgQkmdu6yanouY6jFVxMZPaubaE/SbhGHfo0ljuemymwZmJqVl6q12eXikOTxrt2rL7PVQhO3hdT
KbZjCp0h2BV37JhPnn4c6wwly0Mj1T8UP4TOxQ8B8zA1wTLVPJR6wrqF2lyJIxxZslMUtV+7MTS3
TdyAVGKMGq7Ug5MZdvpQn8PVGCpVJjCjfSCrzVyl4fMkUEsHR0iu/v6rb/NP33zQ6yzuGrbhABZo
6YZ6Bn64b2Kd1TGeIvlSDXk44fgGgABIuEpYDjDrOX4vFWP41raU/jKusCx8NlHQ3efBU2Vq6dcp
A0DAizpjm0z9+M0tnwsoV31lqjnCsxd+2mZ56ZIc8jKFCCD66mpnW1rNF6vTsU8EQiHowujIRqte
xwrWYFTuDzfiRnJJ9XK88QloCl8E0N92NFFdRAa3DI+15l0AQZxrB4Ajbrt4aa+QUMWAUs5di6zx
hw4aAWHQtxGjBX41jcARbwYnNnRMoCDMIwKY7nxL4xhTWc4/3I4s5/PtiJm2DcAUXF1MA4tcWgF/
+FBGI3ESEfL4qgEA7Je2a124MeIJ78EKvjHZr0HxI6mJOqmdqnmsZycz1Def2qlKl7DvmrXTFto8
75/FNSw5DDoIboV65WUovcI4wLPMSdjLp3Z6D07udsdYih1vY/doqoueIVUPIqLtHAdtQJG65iK1
Up1KkLxxj0vb5xiabummErjPewGxgX3ah494uhvbt9f7y6k+vIllrk9Tf35lCqR3N89O4cv7zqB3
nanXXto/xC2vskyztA1a9Gx3Tb0N8NEdvSSBPyUV6RLDyu2I0yb9uLRR6VMbwD4DBF7UFHT5UKcp
5rpTRhCMa3Aq/mdz/FkbvQywyTg0+NQdQjNzVWpVvmUe4FasCH4DBBjoCG/60qQV5HEs2V/sYXKO
QIfDYtTRokdkJSHbCgDTT+XklDZW8BuT7DtknKcvttv/PkjtmUo5dNtGOhccKaSQRmZp7jt5PYGO
h/yBlmvhNen5hdHyclS9RZu89WadjKgXwJXwkQZMbfhxPEVEGK8DH7Dt3STaDribnx3DTP2ig5J/
FWFTMRgJ3ABZazy1rQkEpCy/Yrsa7RITEhL96MivRm7v7YGxJxo+uoBacRW2DPfwf6bhSKqH8HzH
MdOM+2Wa7q3DRuD/+g75nSHA1OPiplg6ebvurCJ91evu6tSG/Qu4j3umJf2LBZ2wTZ9bDSTuc/ec
mWa4yWojffWGZgktYzjoNKH77JbSunq1A32wBjLEqpY6gQndtwm5C3tkug+OTrmhOOqhC9iskMjA
iE/tU46/pz5W08boQQ3SRtHMSfclkb/k23ubY4OcYY+kcvZzOp/iOhPA4DaI38bSiE+5ejUWC174
AWnhjpxLk0wDj5uKHbL9zYpxsambKD5SWyE9MHGpQzqTdsAy1oZV1ORJ4ACVwEHJS3akEldVKi0d
rZJD6EgOgYoUbZGKAQVB2QGCBsvItkzlavRq8D28qds6WfOTq01gyfq3y9RFMHmjuo6UQ7VqlRfv
0j8UKYBWGeB6uSJ00aVWTK2K6F9UH4CgXRmBbm8ShaZbAkFo1g4CecD5f0z/+cjFXsvGjWO2bs3U
H2T+o7H4rYf+UoDHMT9uFEi1a4tT3qRvlxLrPLla6tQ9Ggo7T41Uh9eUscG+NFrNPf8/c8yz2XW1
jTXdTC5uJlNksaCLrXmed4fUTX9k2C5vRgZsGYBjO+JzUESJ38qd4UIdjCJ06PmuZJVnawCV+BkK
0Ife69oD1ejiqfalCm5zeyxFBdg9iMvSEgXoavqwGc22LFckvWRH7Xia61QMS57LLRXpkgF2o5eF
uYWWdVscqI1mo1IUSMVgUbNzaI0j62M357zGGWFcA7p3Tz3L69AYZM0q4I17LfarnhUHQn2PUDQ5
lE4T4i4IHDm19duaB/pc5joOmyjcVX4LoGR+DBfYrvh2gBUdVOw921i1XfdrYiZeCccHO2JMRxPU
EKnKFPHCrK1s06jeSVWp14jTYkeE6jELMlglGH8zdgmmsS43joVI3VUF1YFTor5nFhKEMLMHqAgE
RNWqyylHph60aJ/qWK8jgIp0iY2s2/SCA7OgIqmtzyORbKlOky7R85Cg79Z/v1xmOvu0XlY2HUj+
GjZsZJln2mrp9mFp5uihZuOU1LgATRo3B/erHr+aTukvYPdPGPkF+/6XIYCqaAc1SWjgV9sEsDIP
uhuOuotLp6cN5Bhc75x4/X3WDs0DNbWGLDa8rVtsOxFBHX8yKA/GewqgS60GOWrQMtH7oN7qyhXO
D7C1UqdQ0oIYZpG6P+g4KoOxDVwcpjBc4T5cHqiRGbjpx0OH3eUuczWx+Q9XITxtPNwvjz15DBE7
JydiDhUN2DxuHSuWeKDlgA8k7i9LOlgRFONLIaDqYkCi6N6E58A2Ea0415BIhV1vY+3iyeS3DkeJ
wNQz+1kMYwVEQO/+aG1o3SOnJUD4cVdev/Owqz+BtQy/6AUakcaJt7ZqHFiFBRfDasFLzPXGAARF
DYw69g9re+8/zqks17ZsV7d15oCKZ3w6vI6Doinx0+0uwoMGmTAhOLAqpxIU/CL1TVOgqpVZcS4d
N4cKIQhwMB6Q8HVMM2tNjXTR8MvUcdo9BWv4SNd+UDBz43AcWjg5ZEVXlE+PW0i6t/k0+VSFCzUg
jOpC0UsH/gjNjUKWDoqjEctUoXIS1CXPvwV1AQwGiHGPfaTB7d2N4Hto2+BzgiPqBzoHHTZ7hUCL
3HOgCPxaZYPadwcnKlEbaG/JztaKR3J2Wtr/LPZDSBoY267vplU8jpGPHbh+lrblfqnN32wFQ05h
lXzMHQAImtEZXimqCnv9DF6g94Xnv1kqqhyB4BUc+ACKwlZMqSxjLorCXNS8RNEgmotB+u/8D7cW
6/NWnAG5YjOTOZbjmgzruz/eWgzo17ahZ7UXa6pdf1JC/3QJYwaHUxuSXUsblbJx8KEIFV/DIYDr
DcUxPOU+xGEHlt051Yjz8Tq+tm4kDn1r1atCptkjfuuE+iE0j4uDPT8yYntHbaAK6Weni7/NQKAJ
h1YadvJnim0YFMFSfPxriq3ysnzMz3NkHwrPb6vKnOdpscQ713Hz1U2A5/bHKHt1HYjY0zx6a0y7
0mg0iG451brA5v5Qw70BPAuGYzRHS77g2HdXlMb4rW/Dj+0SbE1q92T+sV3Fx3oyfQvS8avG68eG
W1coYeAeKfrgzmXFS4TT61e7doqdEkPdpqwpX01hXd4wmrFpAcUqfhXQkLkQDFDVJiGCC2EE3/v4
1BjP7zVCCL7X3sdB0fTDLDTn+ziIvwQXquUinl8hS4AzFwKYejXVXw1OEf53b4/e7PtboMj3tze5
tT/kLfipqcP1cFUa0oF/tavdtK7PYAzP5aPArgqZhEY+5rr91rb0LiWK07ra/Iffgvc586JyfC53
HIZbJY4/+KefQtuDKySyPr1IBwRW1nRY5lNCfM6SQ0lxZ1jNBF+W39PlplcCtMOHszZVSIiCDOdD
w89+0jSRXPDL+k3EnD9ZoxvcN/awdlhqP3nqApUJWASN2QMFeE75M9bt8jLXBmhgdG1THCgUSAxA
rEMmtlRlRjJuDKv/CtmkdAVxVfO+zVvzvqrrbDeEGlD+qo0uTVh666Ry2s3SprVB4o+h4+w4529x
YBz8MlqPH1vTQd4LCPtdGgh5pVFZnWf3BZZB6lWoBYmB8gIM+WmZwexScVzeUcJ5CMSUyI+TDmZ6
Udf8DszfXqVuYiTn8un72AJOXAfpixdH0b7qomJXSt14TQPdpwBDZMZ64CBBDThqeTBdfG2og6Z0
XF/TQuTFVnmQOod/uCuan++KBjNsXTcs07IsUJX0TweUZReJAZ5w2jnkMHdYOG0coAOO1POe6GpL
+8Jt+9TGke9du64Aow6k2lWYiemDuvTCLQwLeKUgWzDOvUsHSVgbGRxaaOzSYQITyFbUw3GYDVZ6
fdcQkaLQAcRMYkA3a1W0ALbfepYYV9StIeeR7KjYItsfGEIc8d66o+5hPZAVmnyVkKTzi4jn26Lt
rgVu3b8Erz4VVNcQy/rXNDWfuga0TKrrDzFI0aYrkw/lvtrYXilvpB7t0sqhXFPLXKH2asOwTL/9
oQUA2nhV6wpHVXiNnysljkxJ79Eln2x2jiG81pC4HtJEEEpKHONHWWjO/kOcGuaAc7HpWNj6kwty
BKsqtukjcDLN8bDIakVSts2K1NpIZmu5KLL51Mttp+BLODoPH3kPe08s74C6VzUY6OwDnPPgl9za
YMfDKD5N4azag1JUrahIl1w1Usl1J2jwxK29+dzRjY9//wW3zU8bCoM5uMFx5JyQnzX558SlXU8Q
F3WATcpFgRMi6Gs894X1KmPDrv0HmOKlTxEk2p7anIHaz2N+asw2e0piCfB1XHLIL6GqazDIASQ8
A/7SBs+r9ZRAb4NDhTjVPaDTknJHOWW6FJGdnMMyPtE6ntb71K7L4gBeVTLc62kc7HjUao1Uyl6b
UPs1NLgt4e73XfAYaBOQIcCjfq9SLzbs35t3zErye8QMT6EIiKLfR9jzzWlhyJQxgMWR4aZEsmvm
7Nx76ctAZ36d2TKYIHZvvXEzsHOL3tIDA/DvPwXPU7n8j6AS2zCRA3QdLMw5s13707q84XrXm3Yx
XsYU6B4DRtzYmEZucaLLmKQSjlS4pA1QQysqjqzdDDn8lChEy1p5suHx9DbuQ32OVqMpcqnWQdBs
rUALV5nS34yQ190UTlnc4oEVNyo1Dqz6ijBI1586JmjfbUOJJSt1JOonSiUIGAIoi7UvzjN+nypV
84VjEB1jc3hcZqcIDz6359ycth/mUCNtrFavbbZbwmkaGlP1uZ9BOh0O2Qk7xfkwXEuZRTjmLfDV
sDNgtlRbatSpscIyoQSAG5C0jOHct8hG89fAo1UVWxZMl/JHve/sV8mBkIE9yXA39KBd1LAC3DAR
nJDvrc11VRXf4r4Hn9tG0m/3J1UcaY57uK3iVgzgia+NcJ8KM8l2g2fouKHbOtQ0FevbbnqI1sNi
cdeaBgR9kNwB6Ow2R0A5hO1aOemrbAgQSwPeR01uO+0ayJFdp1l+wDR/OsRgg2ED9l4jy9cEJoL+
NLathDei+tI9Q5VSs7W3GpZB7QqamBMETCGHCokZr1i7xIubR7lOeZLIRnyts87zDWB8L44B+BaO
fKt1F03Dj9ZYE1a5VQG6CoBjb3BgsXBPhPiEzaSzBVMDeehBIbsWLOgMEJ3gewogO1I0CkhLlw+B
4Xv3YuIGnUzME1sp6PEwTfNzdcAoRPiihRMsAahmTWhSl5ZOYucQkDH3hkhv3mA6D2mVR7CoAalh
zJELH8a03AxlP23GPnYfKMSYXkxkzFcRt/YmN/lj4Fraui5AoCih5PMYIrtw7mX9DQJacBLNO+Qa
8qhdx6VtYysDwl6UQnwPkgzTcbC7O2oKPfgKrWTmNEfLY/fINk44OHegGhe33sMyikpj68bQDkue
PrW3NTxFQP97/jAlxAZA9mjcL/Sikgy0KtxwDm2av1LbPIl6XzAq6g56Yn3loYCaVF0DomOx8nun
2INLGJDE6cG1gh9e6YldCuOCFVdH6LXis8FNAbw5LQDgSLP9T+0UQW1JNOZ+50HD0SFqHDWGim7X
MVhkqrEU/KF3Hmw3b+MomIYBKuX4ENjLwRWOIKFQ5z9MwWEmkbX6cxN2wxrnqNqtH9phN3QxfIwL
LBohLVbuYqQc7gYx1GurCcSX0u1h/ZVL9iO1jT1EgKJw1ZbxKkl77TcvN1+TPvJex3yofDvJyiuI
kJBthMp0ERjVoR3NF1KMpstC3Ri9bKvjXO5M7V0dQNm3guiYr+VNtVmYG3O31VYHJ+Avc9wyn5ol
b7u3WXiyleWOkkg6kr5gkDrBXHW4610nYHup06K8VGl/jLCrPLiKpD0siSjtPYLa/jhHpWgx0pC/
OJxEsFlITsD/4twLaGc9McG8y5x0biMYtNMNcIuHwcvK6kYXIplKt7I3jQ0YM+lRczN29poU4pVz
d6CEK1V3NkA7K4VCuO5kF1YrO+wkM6KTGWPDRe4jWQX/z7i2z0RnLQI4GfZaFAMBAiosXagjNiBi
HgpkxKa+x6nTGyv298aCfgNGDo18JaQ6q6cuC7deD17MegR/dVHu/V2kF9s6L3dfooFXuw/jZi3W
EQOZGjhHA9qbrWA8B7mXLgofmgSqjGWYP7Xq4pTsJYyN4WIC8fHUWDhF0/QerBmzyZ8qlmZHnTWQ
hFCxTdqGD2UTAeKJThrwx+FaBCpFJADPN/p0E0B0aN+6w/gKtaRt2g76U9Dq9RVPgQayXGhnKsxV
Yb2q1hXfRl6iP4FR7Wdm2p+hvQkBAV0bX7HoTpWqnLcP02SeMVYzSjt4m5Ha6YUpTMuAtkqhAYv9
aPcUR6GimMsXpnFxSbA8X1mOkC+GCKqd03b2hqpOaXZ+ECMpS1U38S5QzTHuaY4iE2tqHnkMxQY1
h/E+R1RgvVlp9rpMCw18Hyz1adHfFlDswEN/blrasfM1fRaAKk1t80ZgyABf4zx9masTDOBLu4f+
Mrb6N2kesoB317xydNgPi+HqJpNxFHqLAxnNttPb2OC7DHLnsDNqpPbWadHHIGt3YoN1BVxZwhaa
fJ0jbnQxwHHey1pLV2UWFsHazUb8JY195/ZvEV6dgWidJ/Z3qL+Jw1ylsbBWY2sk4/GQVdFdlIXz
pLHW9ocON3kKW9qpOjX/nVixhaQ0fCwrcDd2MF7CckTAiPwALutTB+rdNdCS4jp3eHEn/c5wkSUC
hviDdTlHVjhoJRQPCVz8yc58ti6nLhr4Hk01oy5PlRu4R29jQhH2A32dfp5vrXh41beBfrUeJJR7
eZu56fS7ttdwnYO2a8SfRV1o66qxAXYHdH0MV1FttchYD+beZVF7GXOVgtCQHaAdhBm3nW+D+r1N
KGWQs3qOWXYaEB6cdtjxwE5AYegTBbP/JIRfuP0JYkjVYVG+p1IDjIDiaxwhl3sPFtn4VIB/+BC3
Ccy7UOtaPj71PL4EadLfqMluDOHrQyWQ1EVnAHToBks1e0O9U1whMdDkvyRPCsjdJN3Xuhux1ua6
OBVF633peOE3fOy+xoXm7RqkarYUFrvijHuyeErsNr0gE5XMYZpXR/7QdBKAqsB+THJoWub4Akvd
cY5JGrcPomTP3ahDogncrAcdO8KLozvnFDedh1xdtLLUN0XHo83SZhj1gyE4P1NE6oI9ksP/GNjP
U2/o/Hlw9ObJZV+p0kFS8DEEYYBqHJ/JIzClUE0P7ecoZMEDgBTrOdKtuwfckfDLDuwnAK/KBNoe
ETgIUouABnOLHCLnBpjeBNtKdGRGBG5ht8bRptuYwSQjKEz3GbuK50XioRAJnkYkNtY7UO0O9iQH
AUeCBoteVpo7ZCKnFVQo75Dkyr/EBYtxngeMKoyItQfeNMmKEr1JYN+ZQDR9EVBzmyPkmIrHsin/
nyPUqwQcrnhGosvNCOraCsrPOky7a9gMdQ1kgMKh3/JkEGAr4iG+xontuOnCIb6zwgzUxNCN79rD
UDfajVrpUuSeudENLLrfJlLxYwxH1KiEOLuqzXFxwHcatIhXLX49xWaM7a9pm4ZHmnaOs+Pi2DP7
ZY6QUWqusl6DlQTYuG9vsa86yI2qCSAt8vYW57p2LNpIuy3TIVFobqpBxyk8DdDsZleoN2Wkg1iL
zil3WtF9cxgeVRLW5c+qppflh1oSavW1zgzj2eLD3FcHnflcWPWfjXvvg2pTsYpi7dByB9+5pv8R
ex32AKoGw3qxdwNwv6k68OJL5uJstho3eQBs7KhUo7q6gL56UMldp+jIIx/xO/K0J4+SB1U4/Ujq
rDo3qjMW6duEc29vbSLPwkRS7/0copA7W+I+ktjjrDK66I26dYyFs4zOpEhK7aUJLQe90MMNiZBS
29Slw0mz+zsKW9rfh6eBBhJiJvutO/QJnOgn7Ws/GW+lpe1TSU6h+DZBQW4e4Vb1zcnqUzNJC17A
o/EFXB14U2jDAzitAEoOL06VGl/Uo/9Ohvpjq2IgMGSeUmh+rGw7zi9pyOoNsN3VQ2EMZ0hoWy+w
o3MOYyiwI1XaxtrkpmsWABdBVdTOdjy0D1nVgYYLfW5Lj2TgEydqwP88eBZdg1xe6Ab+zJ6qzDzZ
jw5ENYEKBTtEby62emO97gH7YIcPtiW157jdUWscVhxKJtqNajU0vs+hCW4/VVO90/cSN+Q1VRuR
sQ3++MU8NOcSR4qR1I8Or9y9ZmOTCS0dw1yBwIAFRQ2RhwFC3h7Y3dMAgR6YI1K1MgfvGhreb1Hi
DXvc88C9gqnJsfMgq9VXdX8zwbe+xaBv7qQOy+pWtS0dIz5CmI5DzXRpo1Ja9vWaQQR0/anD1fvK
H90m3VLH0mtanVJoxmECvSR10KvhqPyHl7Tlgdoj25kurjdNGz5+DYCMwHfbyc9UquHw1qyoKFr0
hB5OMldWkCU+m7wRStdopG66xNRNxS7jwMLmnbY29QL4LYhk127J91QT/ZhA00ndu6luDo53EpNY
RaqDelOop/0DcsJwvM8nbKaH3a6rc+5xD7ypTydsjuuFVi/H6KJXxbCaYQs9fC2xwMu3C0ihKSC5
X+r9lTAKI+iWyqnr2xKQ/cUg5O7tbYNsFAwERLYOUpB3F51tnJXgqDn8ubRQaQkNoGzvrijMC386
tfRjDg2q0QhvonHEk3QhRTsNUASAu3X4hMNhHbL5I7J1qneyvOARWVbVRQ0Qf8XRhlZbRwrX3TrF
PS3Gf1eFw2nDu5aNfaEajYIX8KXzphRpU5OtehELGBngK8/7PDhWUKJ/ruFhusYGOdo3qgorUjCu
LQjrUTCDr/3ezEfuU3XQkdaL7AFcRBUsa6O8TXl8N8fWSNjCpHKFG4jo/TbFUwxJiwd6mYllz1wL
+iuFdgy/WTz2kxPNY4f2qoZiC/LkEyzolWYKHqliPf6xSr0Abhhzr1Y5H4NBSf9Y/bOxZQH1gqSD
TXmgY2kP+59H0Zf85EVOdY8DsfpeNfEs5KcEu4p7ape6MTd5Tb3OZQIuk+FA7Q2yHd6tFzBNd9Xq
PGm926QuYVTAhmNw/5sClnbs1TrIlAfZljrmSd7HL8FhDXWNYdLbNWGyuIu8dtLH30i+k5rALDtq
dVXcCJmV1COQiilvtks88pPfqFZWMbs3G5AK1TmcTbx1YvYQRz3oANBMIRcLhrA6faOgvGHetsPe
x2+LMLvxVqovTjF+q6F1iD9fO96gqJjdmjRiq1wl0Rscis4dNCKCuP2HEfBuH4ENyWycwYX6jnR3
cbyBxZb3BEy58dzkHyq/91BYqe0p7PcxQx09IKnnwV8H2MuR9+YLi8fiWCY4ACIjHmwIir1h1jy5
xJP+So9/WhmADbzVbD24US0H3WhDF6pSh4qgJQAtEgAFZjjl0cMjVakEgj0gPLRoeJ+OXgEygm/T
UXCEL/rNDXDf4Pgl22GHX2XI3EPb2KmPJ4f75MTldMnM4TvVzC6DhqSlT1DtdYJDpI3RU6d1OhZY
KmOuqlaSyVuIxUUuWwBzkim6pCZsAExQIJ40Ycj1mGX9riu16Gmq4BsRg1y7oqFmkuXncRzWkKIr
TiJEjr6UPRxQtFhSdQwMnLJoeZ7t/j7/wSjN9If8h2M7zEMaCpIyBgBun9Kspowlw+kFHtJCk0fT
wNbFldovL9C2Wt9BgAWaqUMLoI/iMYNQbkFtYDLB2MKG+CduD98tzRPfLAvfL9BJ+Jdaj3HSkGv8
cey0aZ0D2HAvy05spVu313gIJsj32zEe3mV7EOUkjsyzuhOcIeJ9N+gWdp95ux01rbgD4kxszCps
fGAAkcrDctN3qqF7cYEXRCLakD94Ki7QRR3Fqmgf9EZG0Bnsxab0Mrgr2ABLm2rJxQJF/nPqZ+SY
inUSjMX92HT5NirldNEKje3DgdVgCPXQV5kGtrNErEESCIkII8GqO21McbA5N07geHsrFlTGF2tw
or1jNhrWVqgOOpCUSTtweNyiCst70GVxaHaiqueZXyxZGjeqxW67gtqo9WRXXfJYhfGWmoVZyesE
7un8An3BjvAYtcofnFuQP1k1BjQNwfJCnqlNINOgUCit938pO6/mxnEuTP8iVjGHW2VZli1bDu2+
YXWYZs6Zv34fQJ6W2zM73+4NiwAOKFuBBM55Q2wtCnuuDhL10fxuDiFpV5KMZ9/PHroxG1/TcQA3
3s3gxp3IvdWxJloDgUq+UBy407TO/kmC64E64/DqsytY90i/3qJh4dzaUaqtDIG3Guphq2dVfpoS
NTsZ4M/BM09YYtvkAWABZyfFQ2fVwCdlK5sy+HdcbFTdVlX8COOveFwrOfwA3cK5RzZNpDQgFQA8
vY5KHKqr1uj3KFFyK587oaksjaAMz7LVsUy9tuw5WJW46BzcRDWBQyUXad7E5GnHBthFenvIb8fG
sFfjmOXfVO3/OSIu3R5ibOn92zVidTb/R2nS0D6DYWwPCiAsLcPWQD27jihdfoCcqj4kaaXiwrUx
oCp5FVaQ4gtRoiXr2I27ixZDoyPIcFFZkMMXCQY5SdMMNUfzAu0F2ZYz2eF3KDT9FmuARB4tWwCZ
K98I1IMrDmwo54NsAroAJSpPZaccTqDwrezcRvNLBNqGR4w8vU78dJ3rZM9UKjRN0gCqOumcGZL4
QoLbusgA1Bkl/U420RbMT2MyGTcirpJxdjrlJxk3kEHeXTplDFo7TxdQXAQec+kOYovgT78kMmw0
mnqpa0F7RD2WUncyXPqniGqD7J81a3gQ8RJhprXax34RD2Tta8hCfGeXuXZU6lE7yjMhA3QMu7U3
TtmHbhxqZ5Kpkdfvw6y+k6GB4mN4aDgn8BwPox2NDuCc1r3PqJauHBQQVrIpD2XXZLtAmQ74u+dP
lLLmFcmplMz4QFOn3hd7vrcIKyN7MtjsIRdhLW0RKycAqnkmBWofr9OTyk23Mn5KQ2WPZun7dC0k
+eHCU9h3dY9hRodrBmJvqyztmoMKBHeiOM4qKqqtFhEX81WG9aOnTAsl0fxpYbALZSGM8r6cLA8f
glimXi4m++S1rnHyqm6lv8p+TXWavRKYt2pfaCXK1kpzuB6MuGw/NC3ZVMeKpKG+uobJMxl7iRAX
+TRVhnx+DRkTNoG7tvIkXPS5rpaL68RWthslpldeWA5NUciiBisFdq/dY5K4BhhqtV9Urto9NuKA
fVGxVJ052cmmHCg63DPa8FFOEm4Ou9Kw/MWsB/2lD4cSE6LhnOxlvGKhdG81lzG3AooZO8adwWoU
/5mm+Zboxo1vmXWwcFX2irnX/QxUIE8d9hkvgW6N0Kmj/j6qvGI3swje8mfvApstCdRogcUslK8q
ZPBZPA2K0v/l6b77lNXZvMlZw7LtIXQwXGVpV7b/FdWYtXxwuNiRtBRM66E0nlG4mO7U2v3Sm73+
bCcoV7OO+HIdGz3rS6W6+rOil0gs/B35L/NEJI9nCCFNuA0ck2KOE03HGIlU2EPI7Mm+64AlRmXT
ReIZg0MfsSzoH+zVxOQuUNx1Vdf1WtEydwMIxbmp8mqA5wRvTUXZ5aVptW9tU/p/dVG5CBPT/OGh
MAgyu4jOvmHf5/3wHLqohS4mpWPFIA6hZjQ30Ughe/H5VI7DcGluEjl+mVQF7WXmdfqHGHkaIQHy
3ys96/PTxFFN09bBoHu25kAz/URg6CfbQlzJbW5b7OEM3Q1vcq2LFheNEdku5vHvdpWxrC7F+ESd
6EEKixhpNO7goi1q3QgudDxXmZy7vnZwokwh65n4XiPb71VLJRo81o4KvLNla1qb684IoZtwkSSK
wiMa0krmxxE6b8lw2UoBHShOaIWyUbKPRlxTPRFOYp+UEDE7mDZTZpQXBL971Ui8Ivp9bPxwqmv2
TWyqh/9+L/+R0nDIzgM8MDTbUXE50T49mXVUcjSE+LLbd103LUH/6fIMcwN+ermX+RvUFjx3Mc2o
zrj99P6Uko8u6is39uAgr3EvRZd8N/RvEx5oCyn9EOhJspnKhqyYEGxqPAPdGLaAd5PXzy//nJQh
zrMcwrHYDQKD5euwPQclKPalUBCSfVaj1Jc+q0FGSA4Exh9xnZh77WtLvUYKLMQ7DSai224ch3yk
F2SPyCkEd3k1uouA9+ctyxNo24brUmltq8ehml9kf5el1orsZH5jNVnx6nXlcuh8+01rxD9GTnMr
m6o6s4u1olcvVKubCBr2Sk4XL6dmWvrYJ2F4eTkZX6e4RMmXy3wAb//9wfIg+ZSsclQbWUvP1SwD
xPg/NIaSvrJNBybnrVcPi9kzl++aO7Ee3Y80pUKP/Dl4/5cuvnjLizCPjBDXkL8hOZNfTnwvImRr
qABi8jkfWE4XN2iRJxsdxNcX5Nx3NvugH4aKt4LtBtVDPNZEFI3Q9Mq/2KH6MIdV8zCUEZYLeriT
Xxyojiq/2plXjEuk3rGRwEDTTPayiYrah0laEO8KQ1EW0FPbTewLCOSfh0YD/L+QnZhHZzurHY7/
Fnftq9T8iB6CaX+lCDUsIuF1E9umsavy+YtsXRmvmoMbTigGWXN9wROiuJNd1zA5c2bw0u8bDyMg
kYXb3Um7DXfuhPSEUt9RXTNu1dIYVxUU9O9zcglowBcuQ7uq70IHpPp/Bdh+Ve5nz1tFYJHVbPff
36p/YAwdQ0NOyJLEftM0rE+3i5z8TTu5WnjAeId62mKI+pusS7SX1nQWbqx2T05SzGc/1ldhaagv
w4QZq17l3/24Ul/aevQAK+TooIg5XgbtynWSGrNZYqcq81e8Qry7XNGCSqha84jlDnPFxlP1ffX+
98upvrMyRsxOr6jQqBjnlYeO8vral3q6fY86m+y5AkVTVf8YKgdkaDMsZaW3HxBptEx4X/x8SqxR
chN3x75UG4hu4BLsynxre+5h8cD/QmFO9kLrNu+Cnlz0gBfHK+op2m7W0HWWo+mflygd7XKJThvl
JTRx4chU3y8h56iNo14uEQh0xPWvSNz616z6wf6Kh4KfctJdG1CQBEpdIVShp6c8nEyMzAXm6jqg
h8n/SMS44jvwMQ/j8Fx2AQMbnmbrKuocf2727Co07bmcmxvyTQCvRQq1Ext+9H3Y3It8a/NnEzzq
+6iVq8aH4KY2v3sqYkBxaebrVlXTTeB71tlTfCT+zeQVzqR1RibPOiNlcHSsFilI0YXN5nu8HExQ
zDjGbfQqW7/jc5YZd5cLVvWARdCEXndhdxr+BH60k8hxPVUAa43G1xbxhPtaHGS/UeeN7JetwUrL
O6+Plkbr5htn0JNzNbOdSWIdcgKIDXRA/F/ZBFFfxXbF74X5TJY4Z11J3HVi96QmOke9oUDbbTOc
EMTtEBUFe4rfjGx6zDEU/NWkX8Mizv4auQkvLKOJX1IIa6vUQ94La7dgH9qOcsLq4ktbKg60Xj/e
qJHqbIt+dL6kUECUfEyegthW/sdHbnxGgLsalC/TMS3d1r1/SrAk42Bqc06Fyu1d0kCTcuw0hIHS
sFXXU+4q+HbSdz34ndB4M6Of1y55ppDyX+loFa2GYnoZ8DX6q/d8fHcp/C+8slm1se3/nGrtqx+0
4Zs+skIBv2ye5wiTsaZrkvtaca1t343pIWzL+DCFRkbyH8hk8T/uhaQVP33R4bcZqsMX0IDvxuLp
0xc9sYyelGhRH0xoOreoIzm7DlTrvg2K4G50LbE619onxSOTiyhG/F3FtK6qyo68WBmvqJkpP/IM
nL7egCfUDUVdqV1T3ed2We+myXUx5HGqIyQWE3RDN59H7piLKNNJVc7kq+SVwo7NA+7cf81FFiKN
YbkvU2CVK4O3+KTqg7PV+7i/IRmnQzaJso3ddNajn2AM5gOI/eo62r2VWUi36cqpd/3wl5dm38NQ
tV6xGfOX8hIRuvz1Pb/EHnuHcdoW0AuXV8sxRa/+o68RrmQyWMaVUQbg1sLuDF6tu6zqEETFONSP
YBStudYffDOpH21u5ftExSdVjoXj5N6lI1kwPsryJaTSAUR66r/xHtxXPbivheY9+1rk8D2ZKKM3
bv8TteFvfsX3hO10tHSpE92hlR8vwyz6el08Fk0PAEFPvsqlpFw7/tmVJ2DPCuT8t0FYL4tK5bv4
51lsJPCJxqJCb0vj7MPomn0bWBi9HppHuY0ULQS/P7TkmNxU5sW8NkWk3FT+nteILaYYk/PkWEnr
/23e76v8nievgnqQt/c6Y1zX0TQdHE0ZD2Wupou5K/VLXwD7DHvVvw8y7tqUZ7KvTxH0Jq+7GzDY
qaAccL0iHVO48b2+vsRN1U9Xdaa96oz5owPTYxuFYUMWgWY/e/ljgsrgMnTndif7WtHHT2Dh6Vl5
kl3kh8pDZDY/ZKsLYpgAqqZuUbgjHRJgpyEyV/Kgy2SVPG0oMW478sRssESeK53VoyqHZbvTQuDq
UxPhpSASXNdryLMggY6CIkq0NeF57Emtk04EC3y00RU7oHFu3Vh1eCHgFH0STPu2K9VNOUEYTjwD
lyanLfeTUaDsE7jpscvLc2ji/5AabnC+Rsi+TEQAKD7LeHngvvOv14id4o6s13NnRdF3w2hWTjya
X7D/tjaDa1q7staS59LPH2RAiEPaYtRI2uexg5ag0kYrDHbD75XWrlCGM79kkW6zp0GugcUHFKSg
8zek3ApWkTQ1M4jOGdgLt86AoIsu7orvEXJQ9v0ZIa8xmVaxAnxe39WqfQYzCp1di0ghxm19isHT
LM3RcL/jzkWKAuFft4HghzRWifna+B5bTqF1O7bZLkrrcTk5rMnNtN0pRaD8VZomSFG/emu9NlyN
uTXdN3BT9lQBq53ulTjliUmDmNSiJ4cPZPtoA3jmg0mSp0LJ9mpuW196O/W3iTWGm5okI+KJ89dp
Vhy0ze3ywVXMV9mNGp0CphHrB4yl7r10WKZG5TzosWI/tIXl3JSF9bNGeTCGLV6D10dL1Hdjdx8i
+vaW4JSiI7eTmfNe00Anp5hTvKm1/rNIS+OklH1DvqAn4yXCkF+3VgbSj3vE/CIm53PSv/73al4z
P2dSXFQgLH6bnmPpaEF8VunyLR+fQl2LD63XG3CptUE4UYTpGnMzFAgoW63dcHR/2ImfLGqz0V/U
FoZtoCXjyfBChOwMszn4c8+BJMZWGHGfWjPFNmCmzKZnzbPZUSBEOT5fQjJpnp1+7g/Un9VFIpqV
AxS3toZ44eVB+9yq3XjHuvtVTnXzNj8VbnCUMxXTUh781kO0kImdGrrnfPjZUs1ZNWHorMrRKGCa
cOjmoDz00UDi69rWswhe07WtWO2taidDDYM87LVlL2jmXTRmp9bWsy1MAGUh+64HPalvjDYuqSUR
Kw8fYjFdv6tS5Q33LG8R1xEUn6zVw02YxP6CqqU6sayclNXFQg5hcONQcb+VrnBSFvJqMSCb8jBT
WTkosDmvXXLCp1gZZuGuurLGVFUWfq25p0kzjk2hFbcuawcFszgckqAjuIgViLYNxGDNfWN6n+P4
nbKrlAT/mo6/cxEUpXYkJ7+RF7vMYXO4DBxjuvPUwDvJAVSeo4Ua5QagrEezhU+gSnTCQAa3tYfH
i1ud7Mth06ysDJGsD53dMMDBsxUyBwLPIHAOQPcvc69dsr/yha137Oj/QyVX7kg+7lhc1nEsYFEF
1ikh/0MRZYARFxjtFB+cLIN0WJFMJoWcsU8NK7RQ8+ixE8zMQhF2zzlaTaE3ry4sQ+zUmfHfv0vz
8w4KMUMN/VfVo6Kt4gH7aWEZR5ZVkiBDKsRR09sJiANfVQ7y7NrMCmR+mqkkxSZGudN0G88ta8rr
E34KsDbvaiyyZet6cO3uIYtC7KpFlDzEqEQu65jybZQZZJoHxS53OZyjRdTjnJJUHgXcVAg/1e2o
77wEbcQSbcSN5FpJH1R5diVYmab6d4jQ8JejHw6ibwiNx/9+38Sb82lJ7jlIkthkNDXXYjn6+Z1r
Gn+EZ9RWN7nN+tfiXmqtfVsdjo2AibI7CRay2WYgQ40aGWLDJm3eCmhojrXyIvHdYVVDaV2gVhQe
i7ilUG9kBzevw6PsogAHglu27Ux5VJPRfQhL39tOep+va6tTXnR1gkKNlfxeNhVHTRaJOSG8KkZT
fE5Kz62fqqacH9HT3tmhq5ANVeG2FNwZZdONfqhY+e3MsE6XcQNBwkYq+r4AljE5DXSJ2uqf+JEt
o7BTHmRA0JcN5i5Vf5CDKG+ihpu240aOzlqiwdDKIHLnygKCYvEKL8/f1BT3N5I04fh2vuxibuZy
lL3DTVSm9WOQ5ObZzJ215FJwO8MsUiREcAM2DiEEySUEccX8QeHzZzyUOF14mKJNkgFbv8ZpbT9K
fpEBa3/d+4j8Vp2xsts0FDjil8A2dLBQeXgKi4HF1GQEb0UOl2QCBLcHmBi+KfBt9T6LX5s+0g5l
rWtLOZ3MQbgssjpiQdalz2BQN/gdio2hEuz6wefnOgBIMQecEGYl83ddNKQoiKNFfdED0prkzZ3K
7OaC9UdjL1rEthsvasUrt5BTJkAF5oOKZeujOgX6SWnHr7Iby7J+Y0YpvDAh7dln9oMRBRGLVqLC
bvw6iMlOZvYbea0unLY+SWf2WIJ91aTmUhFm46HwI9fblWnyZZINVLLTlTn09VY2lWbKj8BcnxPV
xqNo7JRvw2C0t76wOu80dW3ZqGrPU8zuWPCoqzIq7uxYe0RZjF+/7yqrnnLtQyIo2KpXyP3PvPeG
HLpQU/bbacDxJHKnO8VScvTao9FENnN48WdrPMmDgi3kqUjsHb5K7u0lLIsMAPJtOK3TEf+jwois
KGDxX7047Hc3uY9RFPa69ttQR38VXpw8YKyCqwjcl4U5Ns6bqSLlFpiIpLZG2p7dqDnhJOi8Rb6G
Gkrtd/tsjHrkmJ/lZaK48LaKYY8b2QwM3n1Pc59bwGSHxDHxw5hgroXcKBckDzyNTHDlbQYv/3Fp
Bm0Z4jmJVkOxaINW22tdCCMvDSce0cgfGl3v7SLfn5d4qmpPbhOqR73w3mTLHL32HJbPSkyk7OFn
d4sjhn4vJ1tmai3SvJpvLuGZVWOp1y9NiqxrFcv4x1JQJTRIKDWq9UfZpdrBeJurxRPpMBVB6kQL
1nKCZ1fYTTrmSzBZ/YKsAa8S5NF9qc/UrFIkkuWAUwTG/QTd915tjI8DupihKJhRfZpxHajFpRKh
qtzE5Vr36rDbYwS1DRPH3QRlXNwVhfqPs/j36GinPW92YSfHCdj1kiU8OX6/eYF5gMNWpaM/ktTB
gZw9JTDSmnzAicZOqQx/OspfkLn9v0LqAn2fvM8xCjRvqcwFLOJqEz/UhjmWq2IZZl7nJG3yo58a
/2bwSQ+3LuUchGydveLWNhwwDFYbYZrSuiEaxfb4eo0wy8B+UCP/c0Rtzf0afPyvesSXKNQHTDws
02k3XUNSxNGmM4g97T6B9HLs7BpnmM5S35qg4c7TlcNxYld0Nvz5pPQ5eut+Pq1tvGR24UDTW+Gs
M77pihHvXURgUL9nMpuvB3TSg/OgjKcBJMYmbYwOvpFnnwONj7xyLOOnnR7l25Q2ANVYK1jPmRfi
ETaM7OFCtT1QjFpN47Sr+fawvyML2otDg8UZxq3WSXZ5XVWsgOE2W5npBIQ2HSYH+Wlr0H44nhOv
TdCDiwv/uDB2oy3MzUa4yapGusMhN7m7UJV9pK2RGNhZHvJbAPWRYvltBXJpd8Eo0LrCOQQ3SxhN
xpBu2nZu+HuGeH6Bawn8QcCkFP9Rw2T1Scrx5cZZ76b3RlSf/aEWzmiqXn0vm8GocCxy0vkl6ory
Jc/g71idER5h1hmvdYFmU2C+9Lk13tk92nqy20HcHNWZJNsMxjDyV4d4ixjc4uxymu6yXNNX0Nzi
lWyaok+eyUNrTqch8by9mkbCC0eMhm7m39RBdHPpq6G07S04wjvNtzRWv+ylo1B/aqkVPHXKkFEh
8LqN2saQrmwUuURAgxX4yoEdfVvAljn1cHrHMeZprFTdeciGbg1PjY1y5487TXciIac23EI+UfGq
a4uHqlGwM8AX6QW9zoznPEbtsyDoxU2OuRzwL9fM4l9BqrwoqOS+mWmcLrO0YPU1jT6gKRYNUVIO
rAcVZQdMpX9SG3ivg5JYKzmKQFuO43yULORoolTeY9CT2BJTe3EIHePUB1Q4EGUZ8Jcli9tx2zom
qXVI+zp5nIQ9sKlAbK0a1ARk8zLg4nIuJ8g+edBnBGqoAd3J1pjiQuhqQ7Sgbol8JQAGkvlB9ZRq
JsIfEEz9ctZ3Tl7gRCsIpqbW/lVYr1po+Wc3t711hiTHLYko/4aNAz7ZtWY9gLesl2ZRNF/jvLvF
/8X8pcGT6eos/DEA0l8oZmDeaJH9w1Ja6+x8L1jinuW5FwzpEsh/tnfEUB+Nwz5qC4TsRLMc1G6p
dsqImDseXoOj98uyZB96XQTLBa9ZdzizuUhHBjn85qCEJo738vtZRN8A5BSAQQysVp5d4/4cjcza
XJhh32ydqjF3barcX7195Jn08ZG2PsiHGfvasXZBhm1aVNdgOMcazlhiZH+0e79x1o3Ba3vYrc7e
0YVqevQGdt3QtYOjncxFs4oQfd/XtnPES+SH5sf162jNT0arFueC9/uQsHBbXbT4+ZaoA7f7udWo
w2ZauMISNt4PwBCWgFoCj69BEX41Owizz2Olf5sdv23PKNPi6uR1GdrxVO+NYGp3c+kaCzTEQc93
BlgtnGgM5N4YvqRqr33SPEjOkTHyEm6ECVogjMir2AaKL1DlXkUV2rAgEhiuFe5sXOhWtZ+Zh6xd
ZcLrqBR3tE7cwD415cC1rxyBseZav2/wckeAd1CePcDg0nbAalAX7SMjuBnAlF37/QlN0mu/G+Y7
+ZZd4z0LKZSGW7NQOJTKhYGPcIZbDXvZJXUMf/ePFGD3sktHsmmjipwSUj0xyYc2wIBHTx40S//W
x1P1hmlfuq7ToN4nMuvUbIYU+wrWxNmNq6jzahRRbJLjxQjrp64RurZqrSTdrSWnLo2/kQlDObFm
c6FKYOvYGgstC/uDxMvLUdnkQ0FvVQRfR1MRPIm5hsDgy+bg1+3S5/NYyoVp3DSoPyYh1TCxTp2p
txzkwlQ2CxXkub2/KAqh1JguijzzDmlAMq4uEECJKoQgkJK0DrM4yKY8lHlVLtrJm9cpcIN6cR2R
gXJKGvDIjbPCZGVolGrNngvD2VcL5M9R8ZSFAxp0ZWcsGSU2AYbn0YziGBpsYDzaNsVwgVHooya+
ESCglYxCPaValXF1wm0nGx8uS6VEdYU915wfS9Lka7iL+hMArnahKr33owvTpc3T7JcBPkstzfGt
7bDNHBsrfqDsPm6hrXQYRRff8Eq2SJQjMg6ADIu46dZWp+h7FU3DimqFEAmOSjx//g5oytsoHuLv
s9n8EaAnj+Nsc1fxvByRiyJ/CpP+Xn4rVQPh7n/p13rkSfjeFIdG54MS8fJbrylNtwpdnjSF786N
DqXMjW4HZTiQfUbvWRR8ZCVIdBlpAT1fekD9bs4CnpVYjXd3kX7qsi4/jn7GFoZa6nd0dheqQPNB
TG5BBXbFuVOUYQuTvNt7ZZDvpiCzYc9btY3lXquZ1k3p5h+f7Ho6bPJG1Q/Xh7189idsgNCDLV5k
vxEYfz/2odLqSx7l6VpeKXfSihuwOS3k/cede5Z3OJaur5WjT33yRmT/jpNNGfy5jyUmujLwnQvA
T/u5Ur6xEG3uL5oUmeibDPdf+waht3IVtYirQt36xrnP+eb0rhd/b1mognWzf1rTiETOOHvnwG6T
rZkIIqWtm/eIcs9Lyy33Vm8ZpwwczyqfqvYEB5qnqJ0gsYK45A0QHoUt6ZTcKynMhAJuyBMiQA5S
v1P7tS30hzoSS2jNel+T5E1w6Mw+/t5N/GdhODjP45y+jL6JH8aYdlsJkQ9bZN8bnH22cmUom3JU
rg2vTQmgb2LvPfj/a+71yvKFrnPDP/8M+bq8he7dZeHZkDQE/Neg1iNgE0ArcLM09TE/Qh37hKS4
QC5GMjtLUNjjSqIyPLAvh8lsd02jWE+zRsqs6sqH2Zqsp8ZGLSZ3vfG2E4PxjORP387qTjYRz+Um
PZbjWgZ7fWDuTb/EckfM1YbMO6Ytd3DRauPcfUz9cSFnypcSFs0D/Nx372HbefLEdj6w2MnLMze1
v5W9md44fcmu31JrZZ1Uirf0ZRbANpLpiLnepulV6wbckrXMrAbun1h5ZY5hQ9rNi6NiN9HLwF/V
u6iDkJKz92liry7vHg/7h2YabDhAATdDw3Hsm9DnFRJ9js950QbLwXWidVG6ZU8ik8jUO5o2sgpl
MG7Rl09OuA00K6xD8xeqdIVQuqh+IK+6GQChQCTpopUDCPVn4Y3YHIV68hpXSrCy8Ks9jU4fbkXR
4jBoRnSQ13R7fL0bxXNucz+BY22TdRrdTt9rFZkcKu3zGTJChUQHPxgNm8xQL4aHzJv9pdVqBwep
jjuzwslN18sS2xdyX9LFTR40E4NVwQZTwrJ69hJ7X/dB/iBZ6IOKLxAMqwfJNB808zKGYm21iVo4
HUjDBevUtrLDHJj6g20b+UIW6WrP/Ql/yX80mqC8cZyBarLblt8UDQF1yn9qA0EHVZ0Ho2i1y08K
RQnWoaIpv/iyOU0qTfH4vTblTwrTIXelhm21KWJMswXQUjojVpH94Bvo1F19Enk2wcCZwtuLO6MI
FV0azCJIv977RNElJ5IyLO9rLXruFAh+tl0P4VJvinjLnuyPdsRdYqH0VM+UeJs3E/m3fHo/+d3z
8UQpVC9myYwMgDkfScFi/aCDBFPU4E7+ufKvkV3kge8CuYb0NSJE8/o/Yp9DwssNPOp+qJDNFYKc
ZDKdFQaW9roNUIKeBw3bOT2dV6RkrOEy2RTQ0yau13PQD5dXlBcVXTWc9EvU7y458foGhVG1ll2h
+JgqRQXtWo1LtlvGK48ILA/JDu5kE5GqZ7J49snH6RECb7qR3ei7R4dVCmXmvrU18dcmjzPAuMeJ
e+sOMJArLDiTR3lIUVJcdrBzNtc+IPenKMwdYL/MysO4uNdG0iD8DAA/h7qyHCkkbLNqDM8e9rj3
CBaKNBkUC5nz6Yr0AYY1X/i5bHaZ4K9KEmvnjO99V5qrEdckp0bpzdSw1DEU3DZmErSUOOq3Nj7J
NFQ9ZtalOxvT+g2+t+yW0STzXJkCUKEzR5r2sxE8567Ewlitm4MSKNk36DMeqbJpRGKt4bNjF34s
PS+88Yoo25mRPd9XjtqvTOQYXxoBoeoVy77T1eQXfCzzbkKUj4SY72xls898lMIDRVH3+uCezYnq
nhyQh9k301WaqE9u4c0PXp0skYxO2Ggi0AobtfJuLjtIbfC2vWW5ly0jTk/B6pIJYT+zkcBZLXG8
nY0l70I25cFO5/e+K2Q9zOv3PgnZJeeNqHTShbtaNS3wiRT9K8+KH+XBV+MV4oDq/aWlIJrVhOaD
bGF9lzy2AynaccAo69pn5OjHVPwMUqqimyhuseYVB+jr72c9pPsgso6RCXIHkQwGdUhzW9fDeeIa
m3oRw31JISAXl7LMeFymQypWskLOLM/T8TaGIlQKNbSpMQbM6ZvyW2xWwV5qmDVFSVwW5uraiUDm
yc4kmexNb1XaznOieGeWLFq0Wa3Pbl/U5xHfdqNEUydlu3Q2IrZgPsm6tRysHB9lE1VZy0E5CQBy
tLQaI9rLCEQbDcRHxerl9yUz13/RR/DstngBRbwoH89tUeVwgvVIXTiIBayqsK2dZUWK/OA0Qdfe
GkqYHtwc/1eqqfTKg+yUk4yihHzn+HmS7ECSqPsUgeYMFmQabeooa9eRiZHqbFJ7TCz/rzKzXi1T
BUlqjfZKKePgrg1UlMh6hwyXq/SPbhYCNGzJZ9hDuewE5cOcnFe9zYvXqoIeKCfl5s4mOToZsLIa
rIhO8UgtQh7Ujt9doaLYSY8cM9lVrrMUBRyXpMGHUG3EqriotbvrJcI08NahM0BRE7F+YAGS1jJM
OgAzn4seQUyBAB3T8UPr95iEg066+ZNlEKv6jp9Pk/T6E1zmGV3fKT6O+IvdzEqBVJqpDA9WEXVL
Lavzr5mm3xZqoP1SQSlAzLS+q7DBFvCOAcpFabqZq7hA/73vDkE3GJu4A0g51m649Ex9+NZY5c53
7PkZC4hXp3e7ZVGz9iL3bJ3NIo5vMMpDek805aFNHlxP0R9l4xoflIp51kV8pJGdkKOz4Z0bXc2O
oKnXc5P496ZQ1rMKABNaGmK+KppSPK+ifjNgiH0vu/wUkFkTZyG1DOE5+i+jlRi9GEqJqzdzTyW/
aL6lpG03dQIoNKunL1426z8xt7gpyWa/FQBbFi4QmoVB2XNXOz3ag3n9nGS+cQqUKnmqA/xBRXeD
/flB8fthadeR8eqGtr8i12fxOIDrTK2pYqkCBPlVWkRlWj1wp83dnXSSstIvRTk4r7WSazf8mEBx
CoOpasBcPmvd5p67pfkABvrVtsoveLC/emYyfylsCAkI/D92PrAKaNk/K3xyvnijk+ETC8u6L8Jm
kWZGu5n7u0wP7Ud5d6XYi8aKWes72cycIEQhfDYXgxFa56KwrTPx+bChpl0dE5017E3Tp9kqaZp4
oadgcOU/qZawFRSAYFv5FpQkRBdVl6t3ljWoL9F8J7upYvroDzEJCs/G4QE6TBtvvmVHfar0Hs4n
wnT5yTSraeGwDdqlMG8gzbgQ30WM4EQscTCwLorFkRLbkLHUYXuFpPNmuIcufAe0B/pY7i+Fmdqu
+UaAs0BRK/o+xwpkpv/D2Hktx40s6/qJEAFvbts7WlESNTcIaTQD7z2efn/I1ghcc9Y+sW8QqKos
kBK7UVWZvwmU4rX0KNVlJmUsyTAHG8XPgx+pwrcXy0/9QiqzfpWJgU690cnz6NzUbv36SkafatRS
lwJIY5yg54OylSqUWQ3epmVfdbKt2XqxwoMlPBuzJJnm9w/3fFxJszCn4UFOs7PdmbtynidYn1mB
IRcXueOwnGwjIzL2a18FRPrDqOUUJH6WGeuABMtcZxmVAblQYPgVt46uT1bt8Gz0JFGiYnh39Y5v
kB/jOhWYwKjiOo4+NX413JLS3Jq11m2UzKzvgPRsNs0NYotUJxZ8ulO76PUto/LukuY6KsH/h7nI
b4IvW6uoIS/3LgWx5sqJK0S5ZDsAkz5IeVXiOtdVzgOeydLCpiTB1ql5ifPFtqTMM9SaZ3fc3q2Q
XRVVkQRfnXq2jMe8oOyTdgoWLE3m/MN2EeLL2FHicwsq/8po+eN5LJwa2k7Rk6UZ4+SLIJmabG4x
bwezKE2vK/j0lq171dCXvSOeGj3D+Ddtp5Ou1VhdtuW3Us8xY8BQZGO7WvkqRWVcXY0NWB2ogksq
Dwta++ANbHVllK/NOWoopYjUp2Po3S7Hp2ErWp/S5y8in3Jxl7vINuNT4xgv01T5pG489JRL+6nz
M48DG2Sftb/q9ao/SKevjsUh8bVk/jLqxVOXVz5SzCiCGwHvx9LXbjpHgU9ujScwPkmoLpgmJYVA
seC0+NGDsEVgdWZHZwFLCSNkZZCUTXVZvp83y6nyk+n20eZfCWLJIUtf4brvVLfi45pbXmPH1gJS
SPJyB7a7fxpC51fC22c7/lTz17h/3xy2SNbBjjuHnAB+utZi/lKX6ucpKbuXtlbLl2Zov0h3SUJ7
BxfiFHcTcnlqa2SfGjfon70iPdiiMxyHaFcXk2MvtVbWO96Kx9qO2p3WcUpEJNaxnPN7hkDQ57qI
2ePwPo4yb8QlOTPQ8qbZZrwKRxjmDxplD5Rt0fNLiip6KNViW2ojdF+1zIInT3eUx9KfPrvAec5r
F0KIwZPvOP2OL+qwkzAZlQFjmNl4a8NnE8gOSJMlWEIGVI3kx0gsyI2ATCkXDg3WprNTC7ohzfu0
ZmkXy8iHzt+/pDw056PXIbBjJ6V7LW3Fuc5p61xf5HbtlOZ/6/tXiGnZOl9K1L3WAff3o9e+fz2P
Hfp44lR/i3rH36AsbP6SOr5nnFLVzFBE8PaSU7r33dNNEh9GhnkfuncKu0fmUK/fh4tQ8n3OmrFa
fw6p7umAgLe6afpRYxczBEcIB/Yrr0hYOWXd/QlajcwS+0obCRK1mjEp8tEubYvceIgaLQM7yb6w
rsrgK9Swk6LNFrC/Mn3L9HgnkKc5S/0Hk1fQRpr1ZHinOCMXLc2xapN91XscZhZ8VN5nE4me2L4l
dehcAgxE9wHiaFe5uCqC4oGTJfjZMjDYATIi0nm/vQelKWl/uXXGqboiZvBr+n3Y7bSDPhbBjsXX
hBL1z8HJabtkB1FoPsgxSQY6vXlt4F7fpCtMAhPor71dJ7UDGyB50GyGLxFQlJusikFMEgPVtGyr
mEsNa213Uq+SdpkWFMRwl3jk8LKTBHFYd9NR+td8scSiPplt5dH/er7UxNw6JgdOuf5IZlbj9FDV
hxC6NwmOxNLOs+L9PdbV9Hzvaxyk9EIlRR0fDIJcJmt+DBePy7gukUJI5WpZY7JNMq/dD4uOwr2T
lxuSCstFz9ptSAr6Kq37xHugjktgr7nfpRVEgEKMrA+2bU565KHBy3JTB661z2wnCvdRb4+2tTNV
FIn/E1ggYIKcFfwyqDXyUdToPoTkulKcCkv7G5jzdMQHyD/WvLS/oEJyCTon/KEi1LIN9Wp4VP0x
eDSmftx6SRX9oC5+gv6ffy2yIiZn4z3bmh+yB0IoCud079lQIiosg/cmXVN/agsveZMeJ8keAQhM
TzIEGLzb9EOmXmXQUjlVZwm2YTLaWHZ9wOhg3suo1uBPUaGDuJXRihfUDW/ZcHN/sHEGMlH6zss8
jsp+tLPmBssF15DAfC77crwi2oK+ETja2+guxqHS7iseVy+FS5bDY6IkwFawoVSP0nZVTrVWYZQG
csDk7gyUfjY1qf3z5HbWlxxt8o3ChxwgC8247055oI6vCn+Yz/yx2MHSXUfx9OSMxTvJQutL4jXe
pYtBo8lgGGbpsaxaay/NqOvKXRCpydkNkZJL4pjjopocEgzb94JJadEGeURPG3wLeJVgofT54fSl
brvF9brqrmbUYNAGX/4DC35pckrcAqSsr2u/HYpM3TJaZWGyn0Fes8/+Z27WW+XZUMdrDzKc6k3U
Tb9uezeZKBSO7QkY2VlaLUzl4nyPYZd6vaexjbkbD4EdNC++m8THtuw5wDcBycy1DTrCePQ9Y6ss
lXMpn8slM9L4grPxcS2rS3+XWv627AN/N5NweGrBNJsDZ69thE3gJTDxOkg63X+Ri6v7xr5oSnMX
/e4LU1LwfVOrJwmRgbYKL3E/U6VfwuK4sE9d1v6FZtU+6Ez1VS5KwMkaZ8wMEIU7Z9tJ8Y8jZbtH
GfUryzs7WtJv1hltCrgM/QO0jKtEex0mSLhD0e3jQI+vUax9lj3ZSrn+wLaWTt5LNyeLm9O/4qzO
cvfgPaqNWnikb3R3rHa1kurbVVUZAB4jne6834HWBe6C58r03CdncbSoo5Bz/mwOW2tpSp+Mum74
NxTB4rz2k7iD/xN7WwlgsaW8oY6PKJlpnFPz8jFXmvQy1GrLEbxNXu0E2eWx7OYf6hTu8mL0//Ky
6bOn5dbT0E/GVg5usjHUgZbtYrNHJUAFWroOnEPKs89T5d00ACckqDzrZLaD+YjNkbeb3Lz/nFJw
3ozotv2poZMGcBfNE/QTj1TZmx+domOa22Xjm9JF+LzWEAvN2GpwBwtnNBTZdsUoFwrS1ir530QP
655KQM8CyX9k27YgeEYqBKDMh7Pul2p+cVWj27oaW68OLeb8Yuo1a+1ABV0d36URskLdhiZyNlVG
Kgf1Sr0FZI7dY172LYeL3O+2WRsDSFo6xwqG5U5db+uhcK5ykU54Fie/ipSTdN2fJrf3iffbgISY
Hs0PNkKT9ebDw6wMP8BuDOudvmRhEXDrtwEr2V5SsdInd1GGT58+jttWcrf3lG2d/qnHOlrRVjfs
nbGZvrldgEJumP/J+hBsy9RNn0H/Jdf/EjE6abDVkzF9XkiXV1+f7a1etfnjiODCc12nCouaEYCe
oikXdURjSEuMVz2KzXuX9M+9v9E1j3zz736S7uMGhkR3koiqSB71ZPEnWoTpx+TBUofkLlAvPXJx
09leLMu1g81n0dshIGscKd2UmznPR2/XZuMf90NPjEg4rJiSHZbJnRRAlOC/tO1+8vf3DUnHEW6X
tP7nieXgvrTgA11mu/sqk3koG4/dz1DF/bZH8GCjqewvgRqd+eoaF/ZHtbGTczrvtLO69GnKHGib
NSugE8yby7ish/1ZQpYZ8pTIyCrjnkf4/eT12P+fT7r/CEOBRarzo4syw0iaVV8HmYPSXpg+GgNW
Y8gXNfdVH47TRa1660uIv8pR7Tv96PVp9LV3knM3uahD6dWL4dv6Y5Rk7/fkZD/oj7ERf2jlrIMT
Vb2T4QU9HN8KLfLYDJu9irvephbP66Q0qtuUP91xD6Njbf1oZltZmV24TXlf3NvYZdHufo/fMRGW
pf+KF8QEhKfi2dcfXcOccQ+Qq5yP5bhshrl3RMr7Tbq6DkNzyiM5/yVIr0aATtGsgIArv8jaJ02B
XEgfvhFoYf3GaFitbWykT36Bda7TdGitiTXX7OM80VZzeUzSaDjIGRFk/B/Z7AKA5x/2GpTeSzal
YJTvyIxC55hdAz0QPkJF2vMEEXDh9AEa02ZNfwRV/DIsLemalJ+B6yuv0uAlDzZpLso7/SENE3MX
1llyVBZdllrrb+4ck75HN/PDAoHIovUQYzIq68C6cAQeOnL2wFvsXwNt8xojqTqw7rwWZmq/jK75
HDp99E6rw+ZlIpXSetG7XVgswHnj3hYl3K/ZuSii6L1SGu0WtTp1smVOH7XQGKJAPckoJX1WTp7s
l2/3OlrrDGby4DTveDgqR6xOtTfL6L8BZcv+5GvyxwBQ5G2G4nry+3DGcaP7ni87MM1Pi83YcvqW
DVlHFSZxNPMVEJjz1k0k+pddm+XD2k4i95vMQZ/NuAzO3Nx3bXoVhkej9dz7ro3MGvKfpV6eef0G
bP86uFao//KhBmHQDewLxoAUZrtgFbIoTx7R7/7SLy0/RfxRT1K0qZR82RtVx8gswhcZTJGG3RRF
Xd+kmZAO3w74Gp7kQYajDIt9GEy0vMDvMgUVIq9Dne32JhgdvK9+v1whr6kHxaWatL5FjSqsbxF/
fRBZ5vPa7xQuNdbGepAueUs3veHsWOOLh3CuvmdxbhzBHRQPbIOShDMvXhujbn6VCH8Z8MV0eeSg
uGNX5WzDPv3uczg43gckUC59wrE3iJ2vSMWiHnp/gkwOwuJ76KQNKeEMOHOQQfbX8Qw/Vz5gdfCu
y6HNN/OXAZok/pDLOXE005ca5A7beUrqrkdR2qvcKyrnGD03iynj/RbAQLlXxpEZXVCgc8elE8/G
NWbS8T51ItYut0+vtavOT/jEeEcvy7JT0aT1m+dM35G7y/4Mjfm9nlrsREHdL8CBDwEiU1OV47uf
pvnr4GXJPndMDDWWi9xNcDpRC9ei8AFGYTxl/Q1yVYD7wE/qB2Si8/Fdy5Vq7/rgRU2Nz0/hlMlO
0VL9uwczoCy1+CdWyCA8vVJ7ITmQnO1CRYo9V0oyCcrfutf5z1jSU+Nxgi8BSqafgBynN6tF9F2N
dVSIObUmjf/YIJnJ+2uwxguFwEfpQ3YKa8ffF6cbblFX4f/3u0vCWk9pdl6BqLcMGMj0QKY42mZX
YTKVJ3+m0fcep4mfWrV8y0Y//qRo1CgCbDXOGuWPZ1wnUA1zwVlXdv+Ay1b5Ccb92VteGjkGL2cd
BYGdNEm71yg7+vh7L6NV/z2O++lLjsbBg88tHDS6IRngeIJZzlGikIL7ahu99hwmNhsIZ/7qx2VP
0UbpUMrhjopDf79D+OHroLrGQfotUcdfQzxch8qNUkz9NQuH5NpF2QaCUnmqRLAa9TZrA0P8P9o5
aYVd1AM97gYTmn/vaRvBdIZGOF8ta0HDL/DQtSnwUAmW0SoLDPY50Wfht8cYI8Rs1zjSQipPhqk/
+wW5dxmUS/hPhLRM1NjOtqH+igjTtjslYwz8KJh/uEk1XB3bal6VsDcf1cg6douzvHQBBagPVWm3
u7VvmVR29q5vvuqL3UBvdt9I4aTPEPvtt6zJ8YbGdiBVcgREMcTZKq1pfDVhzu31cIQhGWrOMS7G
5sA3s0BJpg0Pmore3d3CL4CugdfI0rtkJkAgEyQOrHIXwzOwsQI51jFubiOCpV+Q/5mPWGgOe2kW
yyu5yqz2LE27Au+Aitv0eA92p01INvwN1kP0OnXKRfP74GvNCeTG68vaeP580qr+T99IFDw94D92
k6fulMLzj0J47JUIVS1pLnRIaY6zZmxmXcUJ7lpW6eu64ZI7BM1xPRms+SAbOFO8CteRiNQBtXGK
OWkd5oeuyLVrle3mORi+274/7nmrtJciRoHES6O/ZbNmGkggq1HgvpQpMC3MwOJ93rNRr3Eccck6
qLH6pbMy7VHpUIAU/ItNSf44uDl1OwHNlAmCc9Pg36TJJLsv3UPkN1AFlhOZEirGY4z6kbTWQ5q/
2IsWFlume99SWIu1EdYIFUQfOeWzHVis5QLuGJKdiXnDnRxge0q+1e0gPHfV9xK9uGOJPdKDotb+
jCsQt+TL221f9+m+SwzlQfr0wsA1pqTud0Jj4Ouv5hK9xihOsrezbrhimRkcXCfooat1GCJ5JZlO
uVVJYQHD5tIvI/+tb+ioOKTm9Pqv2FKeIp1+diur2gWaj0EvRhOURSaV7HoWJzdbx7kw1i/lkup3
rQrHtd6xbrGe5M9lPmyqfJgepZVKl1Loe9sqg530td60ZJF6lsKOvG3RBNV1lETt2pbOJJj5N8nt
PSiqjS1vlxYYPHMCDcrPBmThr2dIZ5UcKmzjn8rOUTZlgVG1nLflD6jrSXWjJHORY7n0k0gbEGN3
vI0s9ph+5nhF3tbFW7rXZhd0+S5Aq2q7DtzX+xDhpX/AzZ6ZR/uuUsd/A8qjBYi+Xu6g8zvKXPDn
SV3ygVgmgvU1c+pmfRjvUw7YTrFxBmtCqi+J9h83rLJr7RNwkHXqRntprhcHDRLF6f2riuKAs8mS
3LqoZfw6h0n9gCERZ111XE6447OntT+1yXHPq49Mq+D7kTpo7UoYGP3pOWlMB1uUXzPnwe7PJjAv
76gVbvItsDFjB5lY7JOAbYzjh1/zzNWOQAjsoz845hfFTy+CXMzYgG0BPWDEY4/J4zRirCWCJGqS
nNn4znsljJOjG/fttTNmddtOzvgeNmx0IeUN10HR+3fMGiyleMOT41jq0fDsjfBfF2ptopBZzQdw
w8LHnT3teSjy4nXx5WKpTmfeh4i+flG89geCZO0R1YP6KOYCN9Puhj/spVOvmvooxgLfpDMbsd6p
fPi12mC1DzCiFZhyZfUNaaSGzS8An3Bs6892qx7uoAfE4I+DGhn3ZpUXV6er40/wb+41hIxTD5pb
5kUqBrFd+S/O41peGBuzv7DFiMFNswpvYR7g51q49V7iG8McMYEWK6uIChBmFvZlJuG7Fkjlbj0P
SiFVmtWS4gnRNBWM2PojdT5yO8BFKqhmKh8ysODD/AUoJl2k+bUnKwh36ySBmMmDepwVdroAXROX
M1EVDk3yxQ+C4BXKx33tDufpEIMXfJJlu66M7ugEgbe9r+nLYh//LxGyE6jGIr2xabjd4cZ5/d0t
vem5m/T0dUqyF+m2qSAdW0zqDkOB5sXCXt+JgMe0CG1DdTE6rHH6GFCJ9MyLsInS4HUhfRmLd+5q
6kMSjF+Chazp+lG0z6tMP6tAN9+7/mHuYGvWStidSrSID9IsrP5WJXn0pk+YmXmZBYt5md2BBobz
otaPHbuo1+WpZfgtr9ss+Tnwij6USl2e2sBhfwnb7yh+jZ3Tq4ibIk8lTXMsyhe9xaOndOBuAzN6
dTHxeBQ3x9Zqr4OQSdALNbB0wcPE9tzxXMQcEi2dpTfVp3RfLU30Oaar3sX1Rka1So1fSw5nMiiX
OkZWh5P7k7T4IICnRThLnw08qtt0uqaObzy6VUnKLaxgXxXx39Jl6TNoBFsGrOwb7qfhecLXB38H
5S0IoqL6DI+72vrHsiunPwBfV8ehM7ujkRjdH/4xYBX9g1pWdZxV5O6kl4RW0P81I2xtl47XHIo2
cl5g8yIG69fBc5wW5cmKCmCFKv/9WM0PN5Sd2MKPSXBoGhW+4DLQ281wkzsAB3AOpH2/rez6kjp6
fLb1IUBpfpm9zkHVwsgWh4IhjJ0XtTN+CqLGSfx847oBomRunV95zwZ7weBY7sFwh+I74GltH1tG
cWkAkF56C51tdMOR810A5EjAbtqoqn+MrT5CVEr9p8kcTVzN/fwIa8b4JLFl9+h3eEj6qoWbQZK5
Ny2zsejMhi3WHePNQrfiZiwXe0bb+dC4frsB2gc0p7XC5jH1cH/TQrY3vdWPPRoWENNUD886ZU71
G3t2G8kFBSSA01zZ4GPUJQNGOTVXa7n4tXGJyE8eI5/s19b16/haKLPmYnfGreWHLVqYdVKfmh6F
VnxUr+SoEbeRW8tLOxavuW7PlEI/ZO8Nzemuk6Zv7mn8ZPFJDLWSjL7c/h5ePRKpyXOMlHYKZzEL
ZiTIPDM8AYd4zwyrwsjknwun3GbcSHvyKNumPRUbq/8YgrlzfZ9RtVO2dWP2lh+mrc+Cg5UdMuoI
nZOi3xYDCEYEDiC4UWFIaibFWUA2nWSWUy/LTxIonf4CH75DdJZoVXXzs7FkqmVULsPQ5aca+ZiN
DOihda4Bel8mVe0fh+XiBkZMRr309ikCHo/rgNz5YXFJGk6rMhiGCpaGS1irKvbVUtBgWFrSL/HS
7DTWqDlAhEqaMuBWIV/LEJpfDeLtCY7/F/wlUNpr6vBJLtKfW5CjS/yDwMr954CqFicrKbE5XgYk
WO6MuMwerfwxx7PNvA9KvzPlJ/iemBOmxulfeVw5QqSd+p5SkThJSy7rmaMLpnds8NzjWJJBeDO9
KNveMyn4w764jZPsgtmKHpWkDG6J65d7UmLzO1/zi9v40U+t48gEWLR4o4iKsWHcxJgCTPpL5436
RkIQASULo83f5WkkYuttO/vFsQgcbYf6kvJZm2Ocx5su/lmF1hZqNBWaFhgVfrfGdzMDBF/ZhvIJ
zQlsB4p6IiGiGmdl9FgaSyN7StViXuCL5yBkvxfnmnsVSkg7CVQw+tjs3BoYynJWk2BofB+bc62N
myq1+gvSWNo2sOCJYRu3FbYKwEPON1YXvtl+EB0DYDAXXg/RRQ+oLk5jRjmo666WjUGtsVzkztX6
7JrOHPLzZHisuv5XvwzWnZEeapXahTTXUZkfaOgGNNSiD+vo+pTfP7DmuNmxL/9k21jMNE7bnfHA
CL7VNSoWyfA1Yxm/+l1jb6Xb4l3BHsKrH2AEW2/ATY7WIgHjjTjSAAQH1bXMdtPoTWnV8LWp0Low
HfxTnSXMKhBLcKfwSfIhktxYMyP/hz4JyfVZOTuljaIxqZR7nmToXsI51qikQSOxGj7QxXihosOe
247ZM7IHSA//SibrhbtN0k57WPvzFJG9pTopO/jAUg4U76rLnMRdtXOT2jkVofvQJykgc/io8KLq
hReVd+gpWmk5Hu6RumWjYTcigYFa5vRc2e0LyZz2KtQuueR5nux1vHt3K+eLGnJ2MzHtkEl3olfB
VHOZKn3rVA1zh12c8A7gfPZrmoyucctPbdXyVCI5cxVOXemHSNPGSfkgzfp3U4hHiZf8GpXmh9GF
MyxuOutcCVYzu3gQltIanGhlt5/ViX/d4g3ssiVW+nDvLQbA1u5DIzzi24QxuBtToiPxwPE9MbXr
epmbUP/Y5LcAIfA7JitIGWH//ucsA+rcR7u8qRwIgSo1ipdQH/2LCYN5hw7I9EccDA9qh9B0E9f1
UY6q/zq5yuE3XJBMMioXu8nSfdt6qK79HujlqLy2JVAmt7WBRAxoW4QqER2oF581bOv8E4eIF2lJ
v5iuSXON6I32ZRrBPGzWAYlTZt0/9db48sGwTUKqCcPWMHXOZIPeBK1uL7h1lju+GE3SkoijScYW
+1mnepOWXJBmpDQyY5Qts9qiDR+WZ6wR8gx0QX49QyKWZ6w/ZX3G+lOWZ0BOca5Taf6l5lrw5qXu
ZxsQxAOucOFbVEGwn/q5OshgBFb2ik0IvkjLqPQpIDULahuv0uVxyt3OaTSf+yWiRv2OjBmwXBmt
wqJ5rhbTw9/T4YYcGwt64MLSTqu9b+Xh38hEUHfCwvyLGmsmRepWfSyUqeTY5U2AjMr5iS8jlVgv
077G8/zNI2V4MZECqX40ASTDlGq34Xx1C5P0lutPf1QGVfx5SnBZR/O0nWPUxOYBqR76HcWnP23K
q4osCB9pNAM0w88PgglLY3ifhqbhnCsYM/Jg/9GWcdcevK1gy8w8eA1NJ96BZhmtjV9l42UqgxfT
L/ji9FHPK670n/k3qJ8HJ+WkXNvGNm3q6IftWbz3e/urgpXqMR264pTFVviFk+yDBLSA+7echLEf
w3IH457g7LQwVFz+TA9diEEZ4ljOPnW9+osbz1+HqXV+doZ9js2i+eYo3bTzl1DNzubr1PkfQkUr
9D9DWTKjS0fuo+BDeXOLttyrfqm9D5AgEq2Nf7qOEcA67vI3xOeGo+vP0RmWkfkCQgclpCWkTNxN
Gjrj93y2UrY/Q/jIRjAkV/TemHm+pY4DWM/qiz+UJvSuiHWPr5nqlg9hpTxZrPyv0qVgx7ArHTs6
/DMh3wPBU59kFOQi0jIF8POiV3NOcKOlbKi+GicZNg075/zx/T5V8bQQZBU2NTIYtGiqNNSoD6js
R6du1jNQBVr81NQ974Qk7dVb26CgvfRh/tCb92HVwwey8nJsjJtI4V3IRzg0evPYIyr6KybKVJXd
XsVHap0oP0bpkeZQMNoJEaa7uaoKXZgM09meEmTLB41z+ZJdSlqz3FW5PewVf0Ed5ir7VRd4uV8F
+ZNfYiAYe0X7jOJTyNfF63B8ojnBZnpGJEc/ouoK+FqavwcSvK4VuDQ4eS5hS3+gRujSZjBPYteF
kKjyAbrljnWRJ93j+gZ0Y5O7gOv7zksP1eT6F02d/UuHKhQs+KWNbvrDkNYNu5PffZFR/QqUaIn7
MFxROVT2MrReCt9Qra3XJPnyBUrh5ETs7MvEUXG+1i33Ygd6n9xCmGQ+H/IjL3us50lhkIhgod9O
egxAVzGcB7mLNNtHhWn+tPan5gDvPOSN8dDiUrzJ0mw82kluzLt46dS06T5FWh8GBsUNN5bnD0cZ
kScOHSchu6COTfIsRhhlmxVjh/97OD7ce9LcGO5tIB650z1My1gq0TImlx4II2Myb+11567kvOjt
WzdF8FSxKLJiFf/aKlWAMNDBKGAkAZxDPtgPlAiW8tJW1P5TWY/2Yi+jvqooDF2L0fnehAh/bDlo
TOBGm/YYDzvJ5Ej+Br9Q92jgyrSRpE8pfmoogjxNbddeJaRdcj9W17rHLA/VD3Ku8pQlti3TX7GQ
2K/8W7yHsU0aHMDs5CK/jG4N2iOVnHPc+OqrdA0WjDNWHRN2Ib/ugEbKq4klVWKXWHEuXYEDoMQF
0rpZZ1GG/bMxf+btTAFHT/2XugnfvXZSv5Hc8HfWYKNiNnXFexZ/LvpA+9Y3Gu/UBnISppPaN5Ic
iC2m1Vs+lvNNi4x2K7N9o6BOAlfuMU+7p9FFjWHY3NFy5Gr5YAaOe+EIrWy0hdsCjfJXU3wW16aM
rsFiyuhEeCCm9QwZs5yNY5a2KqXpDsQ33LHvitnsWQn9v5R4Qtx8zt/LIEA0ZEipviW9dR5RSdkW
M0CJmbPKpR+t+iFK4BkHveW82WnRbBLdi38iGbBxzML8O461Z2dQqm+55mnbCpsrCFWOenQ8tPEd
q4GP7wTdhZVPOQep2f77LgGvd+nrQDn//+PYLhWHAZkp3Lq1+gUVZNh9P0YBdbZ+ujTCshwf2O8b
7PiDxjIQr0KpGMzX5V70ul+b1r11WB5/wDNZv9lPWuLfymXGeqC946GWgZQV5+Cl3vLX8svwM7zF
Q6gH1t9piKEqFe7vFtrE297qqte2iOyDGlrNFbJsfssrJTto5LY+zb5rbVSTDNMy3QH7vKfilB9U
G9LHT1zVX238KIrZs8527k8Q+mimCFxuUgoBj+zuamS1F3zxUiVbL9rQfQpaB/D90l+mpn/IPNPd
OgEoDwso331TvjZluy/NKgmjB5EdWJsfRilCP8juX0b7Qv37Fxe2cRTq3U7m+fvcNb2Lk0JjOclt
urSHaUSDQm79LHZ/RQXo5lySksNSbMwvA2YkOaRt+gYr9C+ANuxDMQyfnGFGvGG5mGPCJl9uVdP9
1bkOS9+gGN/0stUx8vhnWmtHsPTNALPFml3JBR0QfEu9ub2OSWs/VUoKBXy0sj8jh0OCWpmPnqP/
AIarPbmmggSkC+nMhpxoA2alcxg4ugWJ7R7qsdSfpE8u1hw8ujZncqsq+d7Uo6I/2vaLRLW/Q1Ei
hjhszn+ss2WwtRzKi5X9WnQ1CdJ/YF9Ji4dKnrS3O9xMmktEhq1zWyB+A08LBOhykdPm/eDppzmF
tD4+SN8akpdUxjZrG2lo+F4wefYSWCGCTYl48pAE88FFumlhXnQVpqGbF9l+SPwaWfkk3q9u1WBH
vKd+ni95mStXdIUg5MQ49p1MLTChWfL6/SvDwWkQDHfol2W1GRb4tlw+tD/cypBT6MVlXGSfRmA7
3jDsCtOPfyw+Er0CNMVywVNifVDBSk2aM4bI+XHUdO3N7PufEuE4MIIQi3/PQaTs87LQyXzm3aOj
acpW09nqK5YCMM1J8y0ct/IGub3+aieLwxMMLWPQLnHG/4Q0/9+oCBrBO1Kpv6KiRUpWoqjLVTcw
x/Is6fYHS7vgNhIiqM+j16iqe06hsZ2TaIhfFQBWWB1o4Q83B4BjU11njxrNFxRE2n2ftNb3+rMa
JNEPw0iQB9YN92LOuzritA/9FlqcE3fw9RbmnVwipYWYnSrefu0jxwZDb4mWPiR6wSVKYNyn/t4v
Euc4Fv7n/1XbPO9VoN4+/MNV11zuEHINHu4K6VGFZozExAuqqBuC+mogm464U2oMwITIT4cHZ8lP
AzMnP21Kllo6QkljRyU4dowmnR0GtGjcS8Y6WZLX9wmOrkGpjXUdGHWV6zdEBI9K36knrdYnILVL
uhyBKHLkHagztJJqNBpryz7BLmN/M07vLETxeUZdch+oCBR6VYJXWJunj+jBjo9j45GjMPpjOCB/
L5ohIgmy9q1aJa3l/4qTEAle46RPgqVv4pBA9m8Bi60x6/PXZ8UDNoZl1uoUE9EvEmKYcMjmRIt3
bQ5FW5oycCePVbqqPkQ/1lCz8rPNaAXZoZs47kL7iu2rixHHxlesdm8DEb5Kn9zJRcUvqznIrRFp
fP3W8EDPi3ojQ5oXpt0iqfYX25TqEC6Vc7kkUimXW0TomD4tmm4gPt9YNCo8Xwn8EFM3PjHrdLmT
KXL3e959CoeAXz/GycY/i5Glg1Mgn1/5KCOK5VwW/IF8xKXrPurcUbfLBx8GhXPJID7dP/f3cb5Y
DVl4/Goco22ufU8C4OPtaBsvZeTlRx3NoKvEGGFW6De51UI7uwRjNLPZmJza438lzJpN3evh7X8o
O48luZFlTb/KsbMe2ECLsbmzSJ2lFatIbmDsIhtaazz9fHBUM9m8Z9psNiDCIwKVxUICEe6/GKIW
dZ2fZy7rYAUq3fm3eCwzLuMuc2OP+7YallTiz6tcxikBOUfkWP4mVpHPSIEs4hVq2nTRIVYc76A3
ylPxU9DiF60L9KIYzkZw3Pbyhgz5Rux+Z+h0GERdk/teuTlC0EkEeNlp+GUMAF73EnSxo9h/qLdD
XS+3jQLNoA36/CSFStQKrWNo4E0izaGY0lsSkX9Yc9a/BKUfv7AnlC45KJX25g2zeSstuVbkKy+q
qxn7ro+VN7sqtjFI86+wpuPDOFn4d4LHxIhCP0I2tTbRsukM4xlMb8xulIeWeiexftmSKiAhdjgi
D/tIdqPzshvN2I0mCPbiUr5sdstO6wDPMlrmTT8v7fEGx5LAOuujZt7LgV/A3pR9z42yxBytMu/n
NrDuPd/cm16FBsHPsSkyG9etOV5fQnJmpKTAnL7D8nkZC0SmxDjL6new8IBIgvjSt+jATTs0ecZb
ObRxYN3kpdazI9ajjcjBU6XuTwbAZDIC2NL1mZbtYnucztKMTe9t7LLgIXLi5lUprsLFna52sw7k
nVNFX203IteYoc08JRRze6MH0+51rNTM1uF9y2Gq4z+HKDWupCXxcvK2Se6yi1smoQbo3JFx2DeW
1eInpsNeCbUCWbNlukygZjweIh3ZRZnhtj1FyyS02PqnfVid6xx9sA1+z5ilL4e1bcAntxQY5EAq
83QnPetpMocFK+zKPFhV+D3BWJJNyhKLGHQwy1znrYW2BCCAJfsqaq+BblW7JkY87RK7uB2IPqwM
qZYhs51xj7njU0j27Cp2YaGKpDe4xE/gVNLnoJjDmwwTQ6Qc0ef+GU8dZLb+QxyVrfAmbJO7cgxQ
VXMg63auvhcx2ItAbCOVVWmbnq/hpsZ7TwEBHxwvI2W2zyJ8B3nAJRekspcWTqYHblJvt2bO94aZ
YGxFowe2ARWL1PxDYqLT04vIT+2D7TUn/cauK30Xl5N5hY3AexF45bfQKteT+K+Tn13LCV5g1TeJ
6Fb+1XK+lv5w2y4IxbSu24elJWjG/G+tn30Z9Mytz//TeQUqGPn4p4I6Pj6ki7JXEaNGO8XmZ8Ey
RK6Nx2Z+ErXFWEdyEWhNVy8Mcj8FrP9TXPGvsIyR0TKAdL+MHoeB/Ol/v4CMbEbwCU6R/1knMytX
Ewqia5bpSe1LXDi0abqWM9MI6F3H4DaRKlsJN3linopBga7CcJ3JZEpS3Fax2/u44C8TZdDlcLm6
xCDYIUaafZ78tr6KUAPdSTGtjXRAhhUS2h0ejc+6Wt5KPBwzBYxQEnKLUHMzDeem8RHCZ/ff39X2
SB1/iSdBX++MuWqvEEpWPn+XoBHyiSlyH1GGjyEusrBlLY2VhcU+ZAG1vBX6JwnnE5SQBPrz+vvK
B11/MTld/1suv8j6X6Mh3L91DH4hGdSjzLTXqibfZEM0tJt5MOsbI25c7WB41SdlqtWjG0bNTVqy
O7FRzmedf0AFxXrGHRmtc8NzNqBnrDMu3ebzVENQzx273EpvG0Fw6Mo9CX3bq7cIUiEAfjMhMH6j
Wb659f3G2taGimrwz45LM82DudngrDKfnEC7CvAztrdlPgXX/3TqIpoPmnmIiw04//lq7vYSspe4
nMkl5KzSET5FoxNpoBlN7g/+SxMdQNApN1JplApkZPT2GS3xr6Y5sMWSjt5wkZ0MSmO/BoskfjDL
FkNb0LjVDoXeTR7v8gyfphkpDHMTItx8H8/jH/zqwbkZ0/S+Wg4WX6V7Ta3RU7AWy/ml6bQWWO0C
H5N9ApiPQoVDDXiKDVyBTf/9t8mUFWwwOeg9JgD4N9Irl6lGbyufQEKkbM7oWag3hqeH10ZhLzYW
2kM/Fpq/cX1z1yl+eNdKM83ndFsmZXosMl99MBFBfEBCygLLyM6vX+bJ5DR3/TvkdD5CMrcs22+p
M5RXMkwOLvmPPTwSbXeJUU9dPwUomYUz5b2OTY1Wr2fkx3ip2tToJqTlV4liuPIzath68TVR0fWV
aFdGy9hZ75VHrMzrTVMg8NKMg/617Ovb1gnAMhQI9+Mmm/3oI1AIoFD917zTy10cu8p9ZPceXndd
fRXWqnPj6DW4C5wHnuVKZsOKMu3TqolAzIKkDpeSSYJNzcFU3PSF7U26WMNY39ti3ubdbH0bFFYK
XhaP980iuhvF/R/tyEaxtnUUUU0bFJ8RlY9p0SF+FKFwtRQEcV1B2m0ZIc2fI6Qlk4bEUHdNHj00
mKKsj4ZS8V/Nds4e+foNj1ESro8GvcUboY5U6yAb5bG0X82syh8j4KG/jUK5ysL9CPeFLE5ZjS3P
8jALnrQkb9BqoSUhY3msUzx56nq//iWe9ShgNQNmA8NiKjhNgT3sBrsbb9EXHm+9DA3XPLJJeKI4
ucdlaAwx2HMeu8Ao1v3JZQPyy4Ykzixck2Qzsp5myWLWQll74+Ecv5ngvj/ULnk7FQLdXmREzaQn
g8y7dtEZNesuQSQhnI84qI773NCs07BodcfjN20cjbfInY0ru9cKAFD4yYU27xA3aUsKiJrzGJkA
fBY/uTaxQAkMyothg68wyBM9Jvqi5OOSAtSywH9U+ZVX3dMUhSJ//o7owsfI2Es/RqIsBHzVJOso
mBMcKtxW/d7MO510w+3Ke1gpDtrrYDf5LV5qMCOECbHyH7TX0I9yXFBwyEN071YwBar5NS6c6t5l
L+FvSrfiPcF667hCFJQusMBbLXm7Vas2jpUjcp+gMDw7vRH2Enh83KlIXjxFZqqdM3uYDzDKsjeS
NTd2abHnFKcuVA3ICxbFWwah+AZCh/rEjVDc9IXzFgghHjMWa4s8QnOUXttS56fvcioHErYVCKrE
2fZNQukiUas30jQwIWvlJjYBXGySYc63uPbMe09Jirve65ztoPaLsAa13pxEzgNsx/BOM8xoK2u/
pJ0/OnSqHXcDa+etWZsRprCLnmxRob6f+9ozlZpygwy1870dSPoXafuHAoNu20cZFcggNM+FNhfH
iLXeDlbmvNPyYbg21bHcyePFTKpHPTCcZ4m37G9I+lBw/hkHY3mLslj97ppp/lYWvZKfW4cilaO2
+S1gaYTTFjk/MnH57ViDA5OyQT9tLIRj7gCK+NcKy1vBcf0O91o6AxfW+UKEuSC9osErr1CUyFC4
2g8Lt0ptKMkauVdihJrHp7FM7VNjNPCCkZ5DQ4Zaz3Ptl8h7DaN257i2fVsalEaVFvIvRoxHqyu6
N+ws+mONBtJy7zSvjgGktZjzB3AHw6af0mIHt90Eqm5rb1r13swqWnVeY52yYJyo4tE00FQiYew+
FouIVO331UYbI8Dgy+wmQpjIggrzQdqNIKFAUelOa5ZVtfKP9kr65fH90f5lvG6o3UnPBmM7tuWE
IGQMFgNI+q7X0Z5zuiI4JE5tHyYMN1+NWKMMwZv4LL3kGBKU23PrVnqd2DwZfVI+ZYNjI7R9kkGQ
rpwHrarupWXY0QSmOqTqt1w/62tyrCnauzm8iM5yOmwbvOxZfQeg2j/3y8HMkbfU0ak6SrOv3Rlk
dvFVWjLFbaI3x1QDXNQYD4SpP8bILO6iwjNOuH9RBV3qcJVRQJ9Iwmor9TqJSR1u8GwgC2jEX+KK
EmqHJQW62jLKWOnNE4C3y1gJ5akP5raa2Pzzf74FOf+pyscJY1bwDHgMx2vTjvCEonIwgsjP/Tur
bF6lBEGF0r9zlfJVyhVu6HnSJ9UKaxnpMFLQR/9h3nIVGekXEFct6mOHSM2OsnyURaOvoFjv2GF8
I8vM0A+Do5eP4056WZWmD7PxNuhYCi9CynIokbW+9bXheEn42ejxSWjN9+EF4WFl3h/92kPBJinS
U6oXb/7CTEtDczj17RiDgoS3ZoVAyJtQq8l80oQguzebqH/Jzah/sLCUqKIvLH78H+7wIwG68T1T
cFsKZ6t8xg7POETg2K/ZAKH0FliLc0XavPp2+e7F07xzA7vZIgteAF/FvTXWNfvoiOgM+PG/taU/
Xfq7VOcrXEEX+Yv+Otd9sRFCXhV2zRMeKjx9yulWQrVSIK8Y689C4JNDsFReSUOiC7vw/NbD/+ek
MqTYOAobVw3vvWLm42Sxs4+bzj27onegd267+2Do9oC4D07ssbsr2grgyqR8suBQS/7Xdm3zjKrO
tGsm1iyYMUTzax2CDkxJDO1E/kTk6VbhvX7aUaPFbdk2rCNM+mfbLJzbaBHokjN4U85tW/HwD8t2
2v/WIUMG6iz4Nzk7aeUZLnXpiEhIOpn2PkSebS8ECvEX9swDgiMNCB/4FlqpnRrKhVcahmnT5gIR
G3P/7AVldCWgr1l65VSgZKQBAPePf+tdr7D0yDy51ODE6t7E9pXVvsNLSlXA8jtVn+k3Rv8+8nJH
RJ7MJysLFvOGnC6J0lYrkAJkk9EA2tQ2TQA9POsnfbfeTNIePUPfFQC41eOlf72ZhqS/WwUvstGD
e6Ih5BH0rXIdz5p66BIzeFLxHoWLazRfBsN9ikU1mv+/pLDUP32n/6IiTfw5DXP43XUUPKbY5x3H
wRlOo6W/z2P33AqSqrEbzEVort9DK9at604fnqNS2c6tvuoIrHjQkf+vDX9Lnq2yz3KVOLrDuXbd
cK2xNMGyhdVOjcC4AfgyaF6GcVTfuh3PT+ONYp2OZ0beASnxjDdMcNVDZDTGQXprF5stM7SAjVgd
GG2zRFOh8yKU40zsBha7aVObwmu7xTlW/voS6+s43hg2MHlpGqrzMUSacpCrHIESDydtVhP1WIf2
19kbiw/UK7+JRv4r2VZJNu6qFCErNKrb4CgkcDlcei4xORuEIi6nWodBAmLH0Jgi7UofnHMcwsVy
XOOHrqg3SWUH3/MECAwMTpBmyR99quhf7SpHY6DPky91ABV+bkGNaQ1QIxhj8WvgI+U3kth+GUrd
29pdClVTZ7mRpuyo5pDHYlaOd5pnZXcUwCi/1oH5Le3dY5otaD6I+FFXq996j3W5njX2E8Cl8VDx
ga+LiWe8XVMSFsuzVumSs6KPJ9Ejk5AcssU96GKKto5dzIRk3GAa2blPk5NomkmoUqbXcHB7qDNd
/zxBle0SbKe9xdoRwlOy90MflMDShFEe36dhf+VTRkB4C9Q0pWSF3Glm98/o+dVnX1uKysuVSrIg
7BONxeUDyKv2E+h6gbwGlaNXmxgM3sF08y8X2Kuc/TIu4b5qEd+YX8mYGMsOz0Olss6V8FG2dEmP
XB58NW6HZUcoMR3hSt2dw0cJcaMiMZjx6pPOCUH1Gwi2r0iq5i+Rk8+kneDN9xHvK1fHzXZizSJ8
qBxnli0YiepseGr2EoF/PY6zke0UdVAOemUX20IJvALeV6TdILF78OcguFpjflo/5/1g3Dub0jAL
hH8yCwsNm3LgsoazDe3PvCoG0I3G/DBY1g8JUy3zeEo7+tnIi/Clr6rjbzbEVqTBtAlmOLxL3VoO
yOH0d2OYYItrfYQknpWBfuhqI93yx++BqC0WNQ45oxuRAVvdtVy1xmGGNNtWVMICK+Ipbuf5pkPc
gfo5zPqyqG+72QkeeAqGD/VyMIvI25oW4ALpkJj0RmDr1QXdsYyXS9iBygPCAMf/2zWSQv1jLDzt
LBOl09CHT0jyGSeth4lTuDj4SV1mPWQWshiLhIYcErtxAJY450tIzi61H2kOlv5n7T9BGc5P6w5P
C5P5mAeju1kR5to4RQ+5ubMxGmv2aMQgALmM7p3m+GHZabCBAXedW89DE9jPUfi5bfzhSSJpPoyg
K5rhJH1BOeVXSumSCA9AWK57KLDP8+EC+cijidv/0haoxy/gkLbJXyk6BcfLEH3Ebhnrm/Qshnjo
QFpA0Z8Rs0WvJigCLPlC9Ub6ct8Zd1M5N0fpjVxU66NwQm4X4PiLYqnV3RRp69R60upN1ixY6DEw
t+hI5BRvFk8Wm5zGOXOTHyG6GM2eVA6A/Fi5Xf8PMc7cpzPapnWh2dSfAeqkYB4fyqCs72JY6xc4
j8RVfhM4aIz1UAX5ZSyZkF/G+os57mXsVI5/AvEGfozElFHcwcUej8qkFCwPSelqfvbeBGP1UJtx
9wSO8l7CUR1/jBLcgz6Xv44y9HsJh1QpfETvdmHVGMj6jN6V7uNByvLWAD9RNlsy3uXXoDFvsgTj
vrYfdoauxO9h4c58OaLwJUs6d48XYbGtJ9QlUbNtn2xUG89h5zWL1UTzJIeRlyurjl49whnBazV2
IUaifP0QL2j2zrbNtd5mx2zEY3OeT1J0k/qZ1OA6gKsj+l2X8Gz6Af7I/ZsMusSLyEn3GuZVu0tH
j9X2X0XNqvEhxJWFu/NBVWxRQMIAccBjYT3ToukOh9in1EIu9xKXTp19yLXPbR6aiwODxOQQu3BG
O0f/k71td587IBVLG1YXeaa3Ue3na9IzyRYPjvKtGtEFtZUIsw27Kd5gyLkbJzWzG+kNZvPgaVP8
2KVoclq7tPCTvaRo5iH8boWVfxb+h3BKZtiXB8vxrO16R7qBYt/C21gnyJB0xHlZQbYYs2PMpHLb
d27lLFIK93YINPSb4tm9nZYzEg/ur72x+Uq+KdhiUm9+RolkJ343PmvVXVCP7s2oVfq965O5F7r5
qGAMWGvJp8HFDcNvWusQANHe2n3rnMHRmdtAafyjH/CC5LXQ3gxYKcu7Vd6ZUTR/Qokuv5WWsfgv
ayO8Qnm/Gos7M59A+uTgYngFPEtcTYaE9Htthcc+74zHdjnYrpdjkK3a52DmDbptMvOmAe57uzY9
5UwZ0H+QsVbBy8O3hoNML4B2Ps5lGFxb2vjHx/Bo8bMmbbnVupbtATmpaa/VyEb703L1VPHVrXwC
mW1X/dtk6BhQLCXKjATZ1mnLYH+pTkpN8tK8DHGdhMSn9AC1oRIg9U5Xa7TdNFf6kmTrjeotTIdH
1ghkpOvpChPt8s9Za7+15YgGUmX6yPInJiJg5YJVwI8zsquM8iuEkjw3yicovtW27BxQUl5xo81D
jdMgaV6bRZV1nCfn94r2NBTRLgl4CMp36nKAu/LCNrG6kpB8U52A/03D/y4RCjyIGAY1pn767BUb
CdaOshs8HzEsY4R1lc++d+rT+tZYdBCRc636zXq6dhuYUvbcD6iCLMNhkFOli1HMDkonvDfmsN4o
SqkfDQQc7wd0+szNPKFoFRsK7nFLcB24nBlUf68UPX/8ZbCcNhZCj3PS3l7GOq5inRrX+SSQJoEw
xVngbgdqzttcIE8IfMXX0i2HFdYkCKfLnF9gUZfha1CuKcOzBvlufrFvOAh/t2UfH5H1RcF3/K4u
u/wYjUtEmsg13I3Yh0jHOi75a5xbzdHJUMfvw0954Jab5VajcH6rRMZ3E0jjUTpj0RaW0ynS05u2
VTeXsb/Nd0Isr6wyxy3s54WnODxrNhTuxumVexxM5Bl14ad1YTVuSssvT5eOhtXFsQS3sJFY53jz
fZXcyr1ewCbBzmt68qnQWldGrdDUuqca9+biaIe5dvPvf/3P//O/38f/FfwoHoqUF37+r7zLHgrE
65v/+rdt/ftf5Ro+f/+vf1u657KdcSxdR03LNU1dpf/92xMKOYzW/geg6LGIgjy9Atud7a0ogULn
8iVfcqOSQZfMuQFDl3S1/jzi9NLo6fii8/Y+4xrm7rFZn7/JgXKluydFoZ3jvJ5ePKtGXmehtGpa
isJ/Od1pPvjwehiRxjVj9Rvqp0/j2OknPZlt+GwDtIYr9PPMKwTtrkuHvB725YurAD7hG6zp/YOd
q4qO1V8e3KAOeaCkTRkJd9w1QxeMPnYBFQxwLY96sBJLM0qRW1JxinAKK96SiohxrOCQTOijAytL
j8AdkjUWTdGtrXD/y4iimu27EefjyyQQpNlJLpSmOM//81/D1f/+1zBU1UOanWyN5VqGxt/j73+N
NDFIu4C7uEoTcD6TFdQPqVvXFAy1ZofbbrmXmBzwj9BuyyZeQ+jIwdrqgF/rZhPvqLii75JWwz18
mn49YMiRgxUteO8CrEbcJQ0HUMqddpyioYn2bVN9R7d39yHzUbqNe6e0Y7ANVbLLiGJBb7y0KTRQ
wZqD5r5ezqRDr8gPSMzNHYAIXYu3ngTX2aXV6igGHFPL8KEis2Fct5g5ihlz8bHhVFre9almfGw4
kQuMQR3VVzJUJk1mw6Yz7IwreQXCqWjOl0uuMS6Z1p79IC25ZFeM8UGa6PnF9ygWrXtWua5cEqy0
sf4YuaSnKz4ab2x6db5Ap3/+Uxuq8dvfWvMch68caWLDAjmu/vbNUxTXwGwsD09RqWpXY+qSt29w
h9BTNIBxMHB3bTiB5/EL0nXSnrrUhhvzrE+xddeZJYZ5Df65WySt6v3a9iKlufEQdnOi7q8xdcNf
YYzRyzXy0rkLQX+fai0byKQn3svkJV+xyZvfjTl7wUTJ+zQhUnYwlK4/z1VgP/Ks5xnmdup70LZw
A8Lmix9SKZzJSF5jpeMj/NBg3DkP8ztyc+0wRe+2b3vbrO7yO90fcRrnfodiY9VQCiH5mfy0JGjs
jWcNysOc5Cmi9Eh7mF76jDRqcGVAhruXg1qTbgjzpEGcdHbh0ELfkpj0jnrUHbrOCLZ137eL7SHz
woJsBL52t2ssHxfmZa/r52AY+10yJBFv/xSNa19vyUNx68NPRw1HDjo5hcZmWyut2RnGW9sary+C
1xbSefgr8/ReLzK6lJkbFhH7y0WsAg0MIAjxeuG0qqozObAMN8FYIzmI0wGPd40yUqyVd1mKL9GQ
6CW2J1V5Vy6xFjY6rznX/hG2UXxaR0uP2cZvvtMBC5G5ywyZJk0YuffKAJBPQutF5FQrnLPWtwZE
FYMLS0yu4unGa2FHR6uP4+t+BrAw/jzodoGkAYryYIkpo//WIc0waGHRVMCKpSkzLuNMWzHOGbq1
v8UvzQ6lM8fDzew/TR/sCdZYBgBSJjidPu/CEMnaC81LrZ2dq4TZdYAcLYVyIYgttLGlw186LqGV
VGbdZi5bSPWrUmTjty6qrE3TlOO9ZqbmbV25/VY65my+Q5w+/+RYc3WO2zRBT67MviGcKf0YxHcb
rTROKqIjdyQh2ztndDgAft+boPK31tJ0AUSYiNBT0lYBThysAGT5TuaoVX5v4JV9Nl1X1zYy3IrY
kYNyWi4ngbXPr2r7bNrtwzpIroEXQX6AzeluZHQPf/vExpjsPxnd+LnsT46O8V7Z6TcNOWaU/F3z
MTEQENKitRGTtb81uvQsXd0yyO758lHoy3A/oykxk/0XpUXYyNKUDnNRdMZLIyW1zTiJ6WQ/cLEf
8vV6ctFSC1imLZCd5afL2CEGqRa0j7UxWyCRjfm2DBCesoGATGQtQ0VHzaGDaoff7IyFbVwZ972v
GvdyVmXmvLF1dzpGyNLZQEHo9tTi0EyOebPGHCVub1IW8NK5xoaGAgWkW2BD8gOkq7FGHRIx7g/S
/OWnpCRHxqS+GpcfLPFsHuCN9osvmwdgZ4mXxUQ+sA+/rzHgnbf//IrQXe+3V4Suuq6HX5tjeZya
1rJc+GVxxvNed0hiGUeMPxbEV2pr6WFszK787J/jsRqukOHyH0wFMdJ2qLJ3U1WPFdZGn2uTV0lV
zL+OINUzfi4zTMzyWvN4HlBAr/oRDXa3gQu8sPLmsO220iui09I7dzCFrVw1fhnsOSj68tV6cGel
PTTREPEmcqGAJ1O5PGNd9GOqUX+Ml8NoAIiK8eo+SSyM6tdoqPXr0bX/SKBzXiFprD+uB1U54sAe
30lLhsuZXEdLWjoYgeCO/cAqt7zWFq13wwu7ejPHaEVXira8E1F9byaV4Hq6tIMUBs1/7EGl0Zv1
Xwcs4+XK83J5mSRNOZOYNDvWnnvfD7Cs+fkTUMrgPfvLD/t/XcvSh0dKCOrxcr310y0Tfv3wl9+j
CPPm1Bra9eVjrVMuQ+RzpVl81jMgfrFn+7dsk4zNqDnZFxcvui1sm+EaRKLzOnkgyVnYoy4zjQdt
oaaIytIv2kur6hJPOBSCly3e5YCsn7GdLLdizw+RRToulxg91CkOv/VYfYP/Zhc42w5+/4PdG++o
WvjnSS9xfYMEU2OUpatbR1lc4GYzJR+VtRtk//qidT+TEylPU6yOBxSrEO7qfySd4qxhd0jynV3Z
/jHTBqPfzFmCk284Kt5NNFTFoV/IH9KMl5icrSPtsvRvWo16YWfX5rW8WRqnQlw+1I7re0b4xlan
AyOPdP2HP6njR8/yopExkWU027qzkOxj3XU0Wge/VSNO32zXOXZTYX6zPcfdYnsY3GKlGzxUMVnh
EhfSbz4s0wH1m+fWGrFEwCpvL3G+pUE31N8sTLD2YZVb59Qwk5dEyfBLnIP9XFMeYhu8ENMTrPLU
oGvAaCCVtgZdvlnXPZo3EsNZ3bxrDZ+t0xSp3oZHYQM7k6B0V7EHxsQDlr8x13/GqEuOZa34167R
xFdJVZCb6NWaSl9eH4CYJo888MsduI/mU9FlBvYQevLVzqpXMEuYfYzpDpu/8XoM8UftFEW7s3Od
evlYsJTzVP1ujWVsSTfR0J9jnv7XbVd9dNTLmZljIg+5kbtPxklQ5lFJeg8iXEeqLgzu4vhGHGoD
lMRV3wrv9BiuG5hZ5SBNYIxQlOoiOs48r+/EuTbkTX3246BXntfEvOaZLZCe5kHAkmOi1Lskzptr
gykvS1yQSxKPm+Lhnx/1mustW7tfNuKkwTRbdQD1aRabAcv+beunDkXKJr3XD2NHodgH7nfW2iag
IgSiyKZo/Q0hq13Tx+kP24p/JGbbfYrNEFZ2lSHIV6TarQtafqe40/B5TvM73ojf55nlCHqC7W6i
nPOGL0e0R101O0nTdNhHhRQ3yHvSa4TmLsf577nUBu3JBFEv4bAxqxtzsE1k7PirlmM2n5vpa6B1
9ifNHfuHLjIQ61bLN4xX/bMxIBMRLxnfUClxW0rV5CS9ZR+96cpzh2Dcs7ggasp9Ow7hk0TaqkS1
eOTORkAuLyijrJ3qWGWnMADj7elpApj0r8NYjm8VX+yjm6BqEJRuvHYaaLfx3fnZlm6ZhusIwrVG
4Owrq7A2pubNd7nXmNvGDYtPw5Rl22y23FdyCjrayemMCQm4kBLLna9KO7yrAAn/KDL1ucNM9TsP
jutQ9aM/Qa8ddHWM0UNwAMOxLos3MYC8Uc1eWzWtN/h1DG8uEnRQUjs4+YXyhKDVWcJYKoSAl5VX
1Wpu+r4fiqNlz6gc+Jl2XmL53JMI1RGA2lhJkbDbOSql5r+jX07+NZ3jR4hl3ilGwfmkuqSK3MpQ
0bXokAbXkAPP/ttQd8zija2Z4NyX8bATfhvvhNDl5dI6ZKKTHrYfl/7bUNSMrJegc9+juVZvwqyb
9ioAt09KbvxZeJX9wxpecbzIvxcdGbs4VdNnKFP9ppyjT2NokP1ydO/MUjB5KSxUGaPZAG5mpulL
jxfNHYjxe9XEhAu70PDUKEH5UAKn2+og747N2EGKUIabJXV1LS1HCydrU5b9jZ21xpHa5pc0VdRX
wKnfLJy5f9hYfbl1aL7ndcFGu+6iZzOu3EOnZs5VWOAGZtlAk/JlErZX35xlEtDCTTkOH5OGoLd3
aYuesIAUEmQxkYHPb9cWrLqzF854rS7Ah7+P0BOMrSKlepgMRWNx2t+u4LufzRWbF7YlTBVwvirC
3uDPS13p74pIKx9NilHasVP6DD5Q5fDdUO17H+nY697JbiSUGn1NCSJtpj0YEW8bdYpNloODDM4d
7tA0SxHJHNLG2QxKHVzpHQxqCN+PssEd3OJKtQKKJ0tIUSCIhzx8LptfM0DHrXEpCV8maZNn7uug
M3YSU9t0l4wGEu5Nd6uavnWvLwc5q/TW5rvXGFvyVNpp1GBIyJMgagM20aODA3RZh8+uHlaPRoQ6
5vKskENqp9rO88iwyoTArcpHH/Gaywi5RlYU1r7PYLN52ouLdt1VNdpY3kizbbP7fmzuG27RbuuF
+66ykhfpM+3kU4e2zJ20nBrpfJzAzq2vVQ9dXPp7Nai0XT60KOOiM8SLgkz7eW23+RdrTtyHyVRi
cD3mfB331pe17zJXelOMAp4u8yUGQGu6R99no0LimSbWxEPBR47hGT+1SVQdW0zcrubZWFx4qE3n
WJW+zZX1KjcoSupb9eekzFCrJz8FfY8m2H2lZ9mdXSqoc/vmkxwyNy52s5KzPLe6+k7r0uQ1dNmS
YUHw3IxV+Ar2upuS1yxU1OdBa7dsEJPXPJjaxxnzO5mgghO4t3lPQOBDYBgRLbzuSyQFZ0SOpFmS
a76uy+S7tMZlxGAVGSokVXAdW9TN8FI+tC4o0xHV+EeyjvEWQ0Xn3YrP8uwac1TXjdrqn/JZV44y
1O7scB1aFKX77s2nroVBb/rOc7NIFcLaD6HGu91RWFo50CNA+Fq3is5L76WZoZ306+BlLvpStyl7
9eu6Z8OeUTf5Yhh+suURjOdbVNbP7JkfJK5o47Cv3Rw6NljdLxi3opca79WiQJITtaltNYX1t7FQ
Thhz639W2ALiBmF9a5JK2eRj5TyNXj0drDHWr50FKNaN+P9FQXqKfCs9yXbLdP1+R7UmO8lmDILR
sBvr6aM3pRa9yykJwCrXk92U49sIu9b4NOZZclLG/temtzRr1dU/FVb70XtpytwSX5nnouTlOIQu
q56MiokdwhDEmOJL1FfHoBqm7+DTf0x+6rz4XmgfoqKgcFDXYFs6KpwZYgl/xMMPGamnyErOBfWC
HGWio9ew+q/NsroiaYeleBe123JpSiwAj7ue/XOspCw+B2xZWWXY+K+DwFXRiw2O83LqWna1HfIR
a/lmDCmgptGtnMkhA7azd6ZW36nDIgOho2ih5sXnocIkEa/Qft+WWvHZAWuyiStKwFlWR6+Ggcbw
MixAF+0qbXp3+38pO6/ltpUtDT8RqpDDLQhmiSIlS5Z8g3JEbOT89POh5WN57zk1VXPThU4gRZHo
7rX+MMzZGyeXTnka60rbWWjLc3yxpi9dQrZBARN00Su1RPGHDin0rYKDRKtO+d0BBaD2pdi37PiY
ITs8i5jOYopbTAD+EQLpkc2Ze5G1EK7RIYyGdCOrslDa7oWt48vMY95vYvFLSiLzgDQvklsoi9GN
AZX3yfGjvU2ya+mAoFAVU9kqqqN/Qqmq9HPVJuwYzFoZ/rSsUPjJYLqfVGWYtkayM0VpX73BM5FC
ipVX/HgetX50fnnTjxprtR+27eZ+w2f1rEwODmcuMeDSsKajjo0ddMP+ZIlC3CdR7LInFcsr3Li7
d7T9WIEuK7PPOFTVGy2xT0ZcISJRVsX3ZSgP3QwqhxXsvjJHUC5mNl7nKg+/DJqm+iF2us8lDsjB
zH7kKiYYDnqnf27R87nKohlqPCHyutl8tMmrBUOFRQBn/mifrF7bFsBVg/rPfNlrJmccZsYHTK5T
z4c94a08cp/dvr7RlApFIs/Lvwl1NM5ogS6PYQItXDGJuBn28iib1Anlb0uPhp2syo460f0eL7+r
tg5r0tY+WCZBk9aIB+SCeQ6JHshhlapXlfPZ2QuBW6ZA1r7Fn2KrGL4lU2IFiuE653iqq+tooiY7
QuH6po72/RTa6qnJ23pnpiEeNVJb9P0Sflt6aGaksv5lyiLtWT4US9+7pYzpuwypkUfZIVKKc48M
5LYAinevxLWzmXO0GJasWlNFf+qgT4ENOWD+ayAevvDIUfSlnX5GWxl70tx7LLxZfWqxd2DtSz+j
lhndOwMWRrLqZBr52jZvt8VcZJ/xFScJD50XdywG64bxBcPM4UF2OhY58klhd5PGtwKGl69ihPpc
tOoED1gprxmbs/086fi3Flp+QoxDPeRDhfNFaltbTZ27R7HEKu6MYvo8qCBV1bmtvitmcUgnh4B0
npMiqsZValE86LNWfbVFPvlTnJjPSauUwVgOznWxPJgD46jeLQsqvGPkxkf+c/19WrKJhwpv39LY
djaT4R3rvm6RR4/bu0ioJEvWq4/CCZ16h2Zj7bfegLscBm8d2Z20CAbOW+p+YL/7Xq96tQTCuA6S
jXVeFkGzNnJi6O7aJv8UqRWfTag6j2rs2Y8D4maJGDnIkO5/XBxjOGdW9kvWZNG1jQVLC+CjHJ8W
SXcJjfx9vKKUzuOIsSo0uynZQ9pGi8KtplOb1nOg1mp5KlRzeLXaQ7ZywlpLL4/e1BXbQTLHyuQr
EpTFzUlFuekma96F+DH5nB3KN21iv9fbMAMnWJevCc5Va/OCED5+seiUvVfV7lc0hMN1WBSDp1Lz
gxhX9Wb3guxmmw7HqGvLt8HaAspWXwujQb4aFlIgm5uwE745OBp5e3W+ldn4mvUq7uGTO965CGRv
l3jQDoKj+GsY4oVDEv6ZnxeGnRkxYLterNfRcUWgO0jwIrBgv86INrhRiYOSWp5diGwIlNHchjCX
ehPGSpJBL5oKJd+GmGy8TCz2LxX6Yjd7qXEhp4nQenqnc7byZdVdwvRQxGX0PiFpE5TfWfoPsleO
s8kO7YlZdWC0l9ckjqdzOul8v9Yiqwu/iPryStrLudk9ppEx+uofA6oGVJJTwR78aAuJYe5mdxBB
npHF2mhwjxDyBIUo7yIHwm7/VaL8eJI12R6bTVDo+LV1ppkHRmyPRRBG5QjvzUbqHi6ztp3zfPRN
W58KrKfC4U4riDrsUFE+aNYy4U5F26KFs/J+KeeEKUQp2SPvJq9GQKep4ASTuFN/jQT05FmJxy+G
JQhC10V8iUYtvBaaiXPw2uEkfMkcTYHU0cbDjajSLwNJri+uqPqNHirZfeNWyq1J9G/vN1oldFXx
hEtnHrvLZSggNjgpXgdimcgNgbjTfXmZVt3LChA+/tUWKcI66W6EWgxz0auZ7AAP6DiwHN0M5LTI
GNyd18BtlBKoGsZuWiviB6mf+qdJtZzowWqr9ibbVaKncpRsWqxWI70O0Qnxm5LteKv5ervAh3Dz
6qlRrfxs6Ag2u46WAmyyyhdNsVB/lIMdgsmw+LuNE/dZhdSsjlSlGK6yV1ROhEZinW1joyufRJzm
j6b5+D4UvPy3ZB4/o01Yvb+yMJr+YibYUKwvLO/QlNXvN/N+Qy0R729GVmVRps1fb6jJo/YAIQMj
7/Ul5Z3++aZ6p7+Luuh+ib3sihR9fk1Vk80D4Syw39CY/rT3rUYiWoTV7qPDJZl+SUqSf+sw2Z7n
agpf3l3xJDwSa13HqgEOMocYqqBzxD1R78cSthLAiYZtJ/Gg5CB7YZqFD1jPQlfvzmUxNifyuFhW
4UW6tdAWM4+ibqZtnMZEgMGyBmEZJzuphSaLiexZUGOH8Vdb7mn4B+AXuitjG0ghJhqNOTW7zmja
F7vTn2onSn6YiQbONymIruDmIdjunDw3Ta6ApdlXryNG/qCqVL9rLRFpS+/6B08nyEE6N9kltq68
lKlxbdIRYXrL/WwRlXwesP7Z2aJpdnpiXGukkiHBVvhn48fzWiTWFRXa8GdjNDul6Kavow1/TmdL
cdPyOtzPuZiPclIaYrqd68vymjNJuhUPXbWDvTX/NUkYSbgf10kFmloPY6JCHV8n/XklZ0Y1IOhm
M39DAkrb6kqGFp/Ob72GPoObRSa+jxHynv/niJkRSJL993vAD8+/I+H7fg/458FiR/l9WL9NuSKu
stBheV9riMJBCU15K7TMdVkz+viBYenSs9+X40QsvI2DwFSWkrntJzcwyy5/UXKR+IWiaT/T/CQK
0/hlae7nzirDz9aiovdiglTWAOkdNKUejnK282e2t85W1Vz/M9tzodPNhD14/OG73NuOL3mzRZWA
3V6M/KpF1nKRHTKMXU0q31lcTSSUTulTaxs7pGA7SYHTH9sERc1M38VWmx1UrcveXPdZHlmaiQ1M
Waw0kdnJ3uy/m/8xWp5j5Oh01Gx/bOu3Puos88jztLjr1sIsV6FSz2FP2pYrzdvjwBTx+GB/l+WP
Wtoae7If1r5eT6iLVn53VJ7ggznoz4hK/lXTqWXwAcGQcdJdR8pa3PTT90J58jiKgBvRqmcP1aGF
M8TnKMp0zNzm8r3aj3m2JVkwHWQvOlLky0eQR2g2P+l9sR90z/6cGNp8QoyNnHeeErecbG0zru9X
Evgld18Wapd0h04zkPHTVvH3yrDJ0K31D6a/XhUtGj3sXq2oTwkf5hYBLi+F6F6itG+ZT7LJnufS
b0pRnQEbWE+qGDAc+OcE2I/BKJ3qrbhBMq/NgrpE9t2M1eUuCuMBJjdypfJ73Ymn0citr4Bnl6DD
HhctoXa48AVgxYjFGw5fK3wbQh5hC2iDhjftZMhSR2fhhguTn84VK+ZHr6vqydaG/LXXSP9wkuqn
fd8Z1Wvdj5+AtTW3SajKzXXC62RW1SuYY5JgimJt5Sid45E/wLq7tGYGTxAtifM4G4HstAtLOaqO
C9ppvWOWKyQASPScZa9z87jZqdbW4UQJTxU50veiZvNU+B91rbR/9zQwx314nmLL4d85fcwr2tgl
IjRd9ALBUZSV7SMK4c3jwAno5onHEN2fR9mSwyY6FE6ZbmRVdixxhDBAkegH2SaLotxBxseYJoN/
Ltx+3oyiLqPNgsrpEUOUygdVntxkMbqItYxF/ZC6URURJWrHB11n8yWrqFGXO6B/5UY1WyswEgut
Ej0xJz+tvO5eFnVZ9PfLmoQEq/VDNoXV0t3/Nc4J0+Rc1gCt17FySE4s55hCjk5LzT1xUlxQic5C
9yQL98/Vv3vk8Nie8w0qowhnrQNlm7x6Hz0nvbGPUPc1ojI5Q4lLzvLqv1X/X21eOiBN4Vhp8HE/
GOJQTSEWKGIe72VBSGK8L1eIeQWmkuesu/3o9P4Mk22zis1oDphFjpczYdcgPy0v1bFO7wTCgHKs
nDpa0R98PTl1YzsZjQZQ2FTvImMJA6AqGGcn0L7sNlF730kGRPwUXeNaDiA+GL0PMGtS078FrYqw
u+dgIx4TVcluZvsYoSKeIeWnimOo2qqvm6iap6z7FSaA+2Ruja3bO/ErYtXkqhsPZWwCqZ8xsW35
Yb42kZbelfoarIyr5HUowQaqADSOshr2012uoDHRAwm9jZn2ZIlOvLQmyL8JiGhBXsZuAFrJqoUF
ru2HvfKKGqd2lG3O6I4PcMUYbFRHhTTHWdZkO4QzcTHwAZW2l0lSx+dlQixbVvvGdYNKda0DG1WD
FKT6yQOSfC3xOCgdNdDm3L30Q4mUJsZHIQIT7WODYwnhIag1QYL4q74q5P5FihK2oZ5vWTN87gfF
gkU6Ro+LGkIF6IDFu9FjkeTRI/aeMRLg4ofsH9dBdZ/lu8GFVS1HyI44vXjarUqdZyKW1dXVx+il
nJ4kZ0XHavfSqmVOdJeE5qx25WHGFmcrq94aiAAHYb0TXNZbOLYKtwDizxbvxTIwe1N7VbLpffeE
3gOwynn4OrVGvbGSpbyFU6SQZu+mY6IbyUP2ZxJe1u+TSrAZcpJBWKdg57UuAHLFEKgb6l4sbrJm
5GBwOkhq5ENZUywXeq1q5iAL1wmyrWiSvybMYIs73A+z+94Uz12Ufher/GCThcPGBhl5H5m9dSOU
9aOq9fkL0tfYiCqobwytqd762Pgpx+ud1mwig/TWgtPmrXYxP5cdsYqJZzW1072WVNVqohbDjwnN
+7hwvZ0m7cXWopgiRIp78oyrs9hHu6y2VjkOiGQUXYAXGYbb/xyTgNBFG2qE1W0LFyVf7idwqDz+
popNrvZtXroXdTLFaz/aa9yInXKtoWjuDqN6FIkiLpETc8jT0vBZ9FAn3cVtf3YqG2TT/PXP2U5j
xu+zY9v8e/bQRY3PqWMOZBAGm6HykuBecYFVp28UzCKDoR8glstwTN3F9hYgz/cOHcLNXIfOA/I5
0LQFdG82TKTUjZh1Wm+rT95kXWbM9UB1EY5dmrs89rS3Zp24dAuJQMf5PTHu5+HqpRxbJ9crzyU+
0ptGstnjOeadILUzEoI+vu/9JJtibevXtvf9IZ/we1V24jfsHSMzHbd2sQWO7FxtuwFWkeL9+VHr
3QBYuXvNJtHe0HRrb7TMRv+5HZPqAShu+sDZQvhG1MyvhOZQNLFHDnprtQ8xHSTy/iSHhSVZw9I0
ESLGTWQTIYgpIWqW4LONjXm8k2kQ459V2Ys/0ng3ZUW01Y2eFUCYL7NaZc/ke9lZghY/ZEUaf6oK
47u0EBfT8mLU+u8BumJD3kuMrWJF7a0ml3Wduye7QZH9o2WIn97lPGQ/NdnVan24N8ZZ8d3EYbhN
YCgZ4uKQr5+EpQ6/26qkKg6yGv4ZJ9v0RCV6VV8Q4nYfkz4/jRXJb1nDJEc5NFPCEtght76xRvdt
CYW4k72601bIZOmEc+1hhjPDznlQZ+0oq3IjLauxQ+9HVfYW9u4d82IY+tWKdXD8vMzZaUA2r1h+
2SSvYq9RziLqDkRqu1WepeZRncaHikXmkNjh9MnTyi99HCOpmLtvRectn+QAdYwTFGRggXDMex+Q
a+Fb7Y6/B8g7xKOe+asL4d3/HjUpdXzg1Pn7Ng6vY6DO+v3PbT4GyDfSiuaLbojqiZOVvWtaxWqI
1S7hGW8GTma6BV7DZvt1lo3ZpO+qwqqP/2qXnbLtfZqsh66+XwoUUve90LSbJgCXQ7RWfGNqnbfK
g9oldJxlvQEjMLaWryMh+f8bIKSrnvsvqo7peJ7mwNAxLEgiqq27/0SDgtsqbFurrCNr3XKIMWdY
Np4milPL6WN+v8z5N5AzWVsJnA7HClaNpvfRzsTcYatNtfepjcM1N7KAEFBtk+AebXFXlHftVBU+
GSnvk8AdkYihdeodLDE2wgfb5X6SI5MlOTsaxqb6OrDt3AKlDWibshNxPYvMlGseZJXcibIlKKVs
5eBkwtrFjdw3B03fDbQG+5NlzxxdOqLssmpYpL3gPO3qoSHFuI7QeLNdGefYYFNLiuwFj6jyImvY
o8ebRDfTU9/PcBIJlZ/MyJuOE4GtIEZO99CPoJS8tKwDPiK0NDo0iUTDul0uqffeq0eeDeuvr45y
8FIZG83FdK1Er+zYd0v3PCC6HthJJUg4U/VUrLF5XzkkXtE9g8+IdvHYI0y99up5H+5KMdace6gq
hhLupyibglRTExh5aGYS9UvvnbVgr5zeL7bqnWavD2QNmbTf7XLYRxuHQ2B+GccJ1yl/9qVa3svC
Tsrq/eqjTdP065Q4zuGjiYATHmZrIduQioTTwzOIAMY/OmSvMocJyhZJcyKMYR3f20LER70IeOti
ZU8JHO/7Io9CQN8wiXdGCjReNv7V81EfIcp7jh3BZmPeR/F+B0Os4s9mf9Um/XfvUrrIGUW4juiL
UB9ndJRqs3yUlYyH3X6OzXkjq+o6ILfr7xrmH2fZJPNupZXdrNUGRTYVKFUEkCRJuq9tXRfH13Ko
goovGNHOBxu6xF0Uj+Mj4ShA8QI+iazKIjN10EWNkxxRDx0fbZsDnRA4Kq8TZIGsFrJLrOXoP9EG
+Wd8TJLqpzUtOIivTTq20Jca10RZk/eZEH7YOk5abmUb4jKEiCvL24lyuXcQOLoXSdU/xo3V3CEe
8SxrlasC88IeG34swlyyTRaIRR0HZAAustZBzj17WfNNjpdN2JmA22+cFyMbSRqpbvtlMH8oY2+8
Tkq04PkH4FbArubbrsNzrl31OXcmI5g0PQ56V3yxmlI54SVb7J0ymzaF6CsE6OJ+oy3aNRnZKSjG
QrSsa9S3QUvuNVd4TwmeV7j7LF/BgLf7BgYcLzIuW5RMhsM0tTHCDQX2j1N3IoaA882UHtQisu8j
K0z3E5tqPJYG59J4xnPZoMXgdhwxPN6Ep7X5scW7auuNMAbHRuxr22zvlOIe1xKxHre8AdMDjXc0
2gctT3eZUWWHtLZSYOQ5ahzR7FfzAg2liO2bGuJ6bajKdCrihIykq73UztR9RaKZ50tlqpdKqS1A
NRH7ILeK9qbTaNtuys0HULmbatajR1kgkqAeF0AO3Pw/bSAts21TWQ0QzP+0jR7O8rGSh0ec3OP3
uVFrEGLI86scpgJluyO7/fAxSa2VkWdP2KOD/J9JGeTLjaY56V62zaiO3YWxdx5MMBq+0c71iZQo
5jeyXq7IC1mXha0AlY1mXLdRlMv991LHLO6kIQFxypRBU7eyrg9mdZJXUM4Zuqz9rZwlW39PVavJ
DwX5H7kSyUUqSkO05ddCtn1UP9r+NS6Va5nsfr/86P+4BT9W5/eC934pxIAwHYQa3FNPU9v9LpII
C45sLVLHinNf1mW3bJRXH20fHVnSIF700f3vW3zM/j0SvfN9DbNvE9aJP0aWe1OQD31K8uGISsQP
4IPLgzrgD2MOkR60gHyAp4vwaclF5StEcX5a5s8qmgA9jNjM8hSPbzwHzUPltRVMsNi8DaPADTPp
sh+Fe0gNLf1Zi2lA6yoUT0pXtftSy82joeQ6BE20+lyAvl/T2QkWFfs0ywOiHiFoEFhoQ56Npcqf
cRc6WrhLvMX5kOzcqAH1N2KhxgTyxVEaPWs9v8y+Tb915AGf9UFsHVMYpDvz7i1bsu3Um8rz2C71
IVEsv5uc8Wzjw3JGhD8/N+ZWF9189PJiTbkS8SBQWQSG3XgHSy+OyZIaxz5C6AEMWX2ubON1BT3I
B3u6xh1dDoJB+MzqOe+F3aGcpmjJW9qQsOMDfUyT6hCjPHYhbIoJipnjyLTM+6Ia070rlmBWunZb
izUxXnWIGwEu2xtRpJIAAzHN9yY7zgqCPA60WEQN3Bwv9PRRabT+YM7scMKUQD8YbPsbYvuHtCQZ
H0/xeNdnQDFZVzZCwRJMm52fS5TeTE8xySGkG3PMnnMEK75yxNqmkdv6hKXzS1lF4yVEVnKDdp7y
tXSVc5j0xYuNtvChQMdvvzgc4QeAbF5DXt1N+u8VmAR/cpvhBlXTPeZzOu3SUFNeQBxcwP/Xd5Cy
i0CEhbnBsaQ5A4DPX9V5y1NQ2yyCLwy6cV5gxRB8a73ct/VUnHOXZLZTlw+cFbFi7qJ80+qGGWik
kh4GzfSCCQ1Sz66CsbWNfZ+Y3sXW1Vdwf2hQdEgq1piVHFPSZZs40n849pSdEBiDgmY+uTzGnKws
TkMKnlqp1BVTF1XH0jBctECTmhBTpR5sRZzMsdY2rV35XpJ3gacXdVAimXxx7CQ/2WzooH34Slf7
nmqDG5vc8HNfI/rZCc95So8J+0pkwojzNx6bE0sQ7k2AfqqusZ/T+dno6+KpOFpjchs6G4NtZG3w
FgCfExN32tlZw1Z+UdxtI9iFzfoDBsXKKTRasjtiAtq3Ev8E4kmplxL+VJu7Pp1uup3CpL4puGL5
s5gTHvdZfweBJQrTY/izT2dt1+ImepJF7TV5MGOfN5du6iOO053qCo33WnjIdxXZwVLMXWPmur21
s7rfVIP9pjLA0bECGuMndkLdrtan8iQL3Uuq9ytZVSq7PHlrIasRDrc8xv+M/ld3ToSOnP/oG5wp
T83qE8jRbi7e621Rfoutb05t8T2InQ3+dPqpFLl+WszY4ojO/jaHZthVoQ9g+QtuUli98xQBFIyF
MGQib9nIS1DPz7YeV7u4mozTmNrGyZmhaUIamcC/HcMs8fwyHoiQjBiApULZJxYpdt9zuUPZVJs0
7Vn1GzDEtYsQNQ4cs4Nsjocs9IZnPEAjHu9GSpp6Ejd7VPl+q76qz9mxaexC20y5eHGEg6XZ+g5g
pdmeWh3n7rmuiunkReN0UtbCU4O8jtFdLIfiFK6FXGvkFSo4MSQeQpi+HSlaMI6on6np2J8IAmEC
t14N1vC9aspPOHDYfq1mfAL1usQSlbP2MysCxnENX/Mx3C1JdkG6XDk1q/mjLMIEWRElNwn7Z6j7
tfPRSvjD5P9PM+sXCzTvtiPMchrnpTixAeqVfDi1emEeTQuAh60JzmgO2bzB6IutqfaooSAreio9
8cUoW2tbqOlMMqPscFGpi5dI85oTv1J4dnyw5qSc7RQjz36GLuQ5e/mHxSiTbYpKgP9I9OWU1N1y
sjoUowifox3mVifiFfWJvby7d9KEDUmhnrLVR040Vf/+Mf2+ER+TvMqLeni/ytB7PnYG574QGQ/g
+LrYRKULhlRtll1rWzejFGjmRR4i+krcnmThqnV76jOoWVh2gK2EpOFXZelDTG9PIgm/4PZ0a2rw
gFVUd5tU1wJQaGe36X01dM+aNZ2iRDymNSg0AxzIcYiaU10Qltcc662xlfA+nYZl06XFrUzFhKuJ
9g3VeMTO2/EsSNeiBh8hi2kXLmwPxGVtIAmZ2j3WWRsFts2OqKnydpcgK72Bp0vmtTYR0wI3CXjx
ZdZDsUPiJQ0QB2i2kYUnhZKMESc/WMJKxQ/OzHdF6H7NFALglt09zWU1BVMVuUzxwk2j67FvL12+
iznZQ+Aan2KH7Oo0D6DQ1wDYmlzNLBvDdAdxKXB1+KA6K28/dfx51YfoLH2rYZ2wQy4HtBXHqoAf
FVxAt7EOYJHVXet1bA4st9nGXswiIW6APvHIVEfY0dFkHSAgPXhRoDRVBLuF34QWFtMevSGDl550
VOP4e9J4Id45aX7EEx/jYJ2/smcvQ5RJhNc8i5BnzT1lHyX5dUqt7uDa3Z0dKvY5i6tjypp1SsJk
34u046McHGQOsFDNsRLzseMS22Yply00EbzOlOiSJaLaZE2jbnm22ltsqYF5OfkLvpDq1k4hF6VK
javRhKJBEufb0dMxrEdycZu50YswYc+NJH4ip5suLHYP/IaacxFjPe0Md+uy6kO6f1NRwgsSUjqb
wjXAjrDrDlzVIVupaV8GF6p81zXxCeD2xmrsGVvkFo2aIcm2Tt/1gRfVlyZOjkVsgBDwzAcMYiEL
lZ4JyybXN24LlLzP2z2/T/SJ2/KmlxUMhabd8s9aDrYrrH1uD9tp1FtYMGbjk0TiSy3ssxUn/F+V
NH1cDL5yunFcCB7uOExc1t3/XZugnZbPU3nUjIGjwaCSq2Q3ni0z0P2ehZ7MxmaskDa0UMs652ry
K517AVZ/VU4aUKgmLoupoImzmop8EFBdPE8zFj9vfIiy2fEtZUEpAvT7Xd5f2wVrL7Xi7+/m7IdV
1cVWcxXjXrFw/SUC88szU7Sz8uaZw9R5aXW0uy1Iy6OrPqQpYgmVt+x1xbs387jcZFrnnSwNyHul
oSOTpe4uQ9X80nn3U6RF6EjHyZNTTCHHn9w6uMrgBMSQLCg/3TU1XTT9OJ/ptuedtAS183gNZHth
eA+lGiMOQmSXum6Uh8XCLwtor17W80nJ+2UPufpLWWq677Itvo7jc5nneDmMuE2z4dO27KPGTdNY
d3YeWwcE7VF51Zrv08x2BTGO8MxqdElzqz7M0wOyeZZvQdXeN5aTnu1cJT0e3zve0AYFmeFmqNyH
eMJ1wmi6dN+NIJIMYvB+GmbOfb2oPPWX3oZhbWrYfLGjGgfhBpEn9E3XG5WvAYDbTZXno5HmPMI4
0kDJl8HgCWdduC1I/E69qQf8l6IaI0tCW0jcgtmDeIXcaG+tbyq9xENxJeGCzmAUtkiSoPiaeXxP
hE1qUsmSiFSfY2/75YRWGn8+xOKlduONssDPRyiy8HWXsJxmDsFSeS9zprNEIwC3j5Zqhz3mFx26
VxAupGsTDVRoWSX5QzmBNQQPvYnUqeP1CmD+hVVtxhg4AtKf2WYkdLOZR2c6jUK76lHf7ATL84Pw
ClgVFowhFoH4GkXlM6aWd8jdXXrCyxeUY2fMxUj0VeMudAfvZlrDPp9Zf2pRG1tbVZESrRPxMCuz
4XtTv/49bEWL2p53jVo+Afxvt65R90Gp9F+zQnQ7261wfBIgLowIb78sRiLOMCdQgZyc+Edw2A8X
dQSrVKJ5VyUjNHG4hpn7vJSm8slLlSs46bOOqvw9oY9hp6spByC7HS9a3O3crNLO8Vrru2S82MIY
L6oSWScbFxb4zoxIYtDOPCE2OYzPRSgQlDz9ksSLfhGw14IWuaGNrPLQPk1z2mI60k7g1pf6NTLB
V3dV3b5W1Tj6vdH3rxNMft+zjeGVmO4AcDKaXiPWbB8eI2xITiR+ghDMq1bMPXAHkpvekvUAWgfj
te1tyNp8oV9NTOmQDGmcV+BSrY+AoPvK9oPTD8zmYOo0BNBNYjMVaP9Xzjt8o5pO+5y2C6BXw4w/
rzYCvhGK4aWKYzT/0RN4bhIFYCfmp01fP9swized2lmf4r4wkNqIqk+J4Kk82+TNHC8sDlPbogCE
FsojFDhOgKYZgcC4hxmcoFgHQtvSgJUtjaM/ePZY7yIdNihsRAx5kma+99LE3Kd5N9+VTjMeTOyh
z0TZ62PntNqpB5aPsifWwi7gAfhVbnhQ5hx/PDvND/NYG6cOMOVWCHtTp5ZzhEfoBPgs8JZgH6NT
0ubbLlE5xib9LZ/VfRm14gpCuzl0SMKt/A8L7aXiU5Nh6pgu1ecSunMASEjdlCa+Y4V5thPzDmcx
jVOQ9n1ojRdQu78KWyHwwuZf1etjxv4BELAIpho2xcRBvI/5gS/x+LsYMuVU8F58Y3a9gMzpneXF
075x5hcUC8fACu31uTeZu2RE6KXKRX3mdOKnBfQKzdGmQ4HA2GZCB9B3DX3azNj+bpz1KJFaxng0
R/Foem+uo+rPhTL/jAdO5ibf11g59EqUPjR5wWHCc15D6Il+ZVn9sxvB/IIVD3ioqXdpREhXaXRg
54rBYbztLkMyurvIK3TfsWdsU4nfDvod1Ho0iFYxhtTNXjXw40HtiaPlEVs3Bh6oiYjjnUA6FEnO
5HEm3e5refxSOS3EA98YF/A2/alKFO0QK8mNhSsYzXTaaDMqQbra/EJ6WbObEmxI94uA7Mhq3oFy
U5PEtyLTOolFG7ZL0Rd4sDfnWHeyfRlqr7ReYY23SGd1T5ai3OVOvrMq8JMKm8D3rM24nhrz8pkA
AEdKJCEJCLqEQItdM+TJXjff9FIYO56Pn+qhKDa6SMf7ni88aUcjChAq3zt9k52FAVB1rEZYkvb4
POW1vY/CsMO6ZviitiUhBVNsFzvm2TeFw31CaMAOWxT3YL1uydK/CauDD2T0z1E4JyA8/HyB59c3
qDQoyf9wdl5dbuNcuv5FXIs53CpnqYLLZd9w2W6bOWf++vMAqrbc/c3MmXMumk1sAKoqWSKAvd/A
yqSU5bpoNWedOiz8VYcGQ4gvDISdNYSO8LVxN1WKeWSh9h72Ngg7eeZlLjvquii8xKE33wp20nbc
/1B0JMg0N0GZ0kdKx3ZeMv376JA0oxbOjnPsvjw5Yer+5cFJizExAMkKcSIPDn6jJRCdRjy9h9l7
QtPRPrT69LOecmObDOINidz6Ojmo/S2biKQnur7XwIv0zZDPzaHBqxDQHHK3g8gVZFUzkCoiRZHV
yzaxx/qq6iof8Mjj3FFOHDnyEldwANXdno1wv51kt+ypIT3h29rEjJeB+wv80SdfRc/Ugxll09Z2
fiWVX+/7TqFuUrtLFRrKwcDZHnceqGlaqdo7DHKWJez0ZYm0qxbG9taY1glFrGc0by4pGqLLqO2A
ceVo046UHz9BXcUjp4ezlCfroYUariQ5D0vQQuRvtkpuOz+CmNo/FqUsBMW8sueCHL6P00aEzLNK
EmqRNAbn/HI4lmG76vruRnmtXGBqCQdVA2BqG91TN2cG8JDShEjWrsNgHwbo5BgprrFTYlbIUAh/
yCzJ1hOYIGTUwuciZb1C00zBG3jy7BYJIstAj6/2V74fvnYZ6rO6c2j7XvvUpa8qqByUF4L60hXD
T5Oa77afq3hXqSHlM431bQbahL/ZGqqmsSxGYA6KMl18D4mfsm4+RX5NZc7/5Q95/qr6/TfOdx0C
5M1mCnyhaM13sSyTi42Vyx6T3GDp2fYaSZ8vnMPRvs66ed05Pofdxv2KW2i6mxW8bYy4p3Rk+PMi
q5xggfUOn6v6LTHtgPNT87MesJ9y4vnVKpNNkr9XRWh+86v2bNcVdhbo3mbT5yDLigWa41hbTsUz
jlndxomcZ2NMPxc5LvBR8yUZtU9+1/7MU/apXfBNjaZfblTn7Ci8jspBEFCXi9Sjq6F8ZEX7puq2
qt3N36oIXTYfg1897XFArRZFSypFybVqo1VGu46tHB5+9FeLyxqFq6I9Dz3qlJmaxoAFK7Q8vWGt
RU2zUvQDdYQswak5s/xfjcBmWQ5EAmSf1VvfkXnjkxs5mCGnYFBR/YWDzO6jB7LhzY7D2dr/qraD
sSqtyV102fw15Y3Bbp7zSHcrKsPbjFkZ3vzRtEDMXQrPXkUcnN+dZtxb9uAvTIhzW/SPPyluFl0F
jXQb+wpLVOvtSEd7WxbebwqiNoVqBPvc94vnoE5+oPc4LlwNr3vdUI7fHR4QbB+c4hBQ6lsgzY+d
stenS3fkAb9j153sk8S8DC47r4KU2rLAspKUQg44VjX4SmASURllvorQQePxz4EqAn+zmUm5rFTd
RMKtMMeLvDNa0q0OjDR1KOCV+HUPhaeOnvAv3wdN6exs21aWRVwqF6PgT3Xwm7GwpeEjnBqXKpqs
M2WpfMEGSXnzJgBzVprMYr+kvBmzCl09sNOdbjXhTYmLGKJpaCNT7KXaFVh0Q17FI60dxHO9tqeW
n4RVefsCkgAt77Q7tYFPjSeZW6QtCpBIHzZYWQK0vQ/Pas9T2JzT9OTGNhQeqKzLwpn9M5z9VWuH
aN5WQ/xThSjGbj0k96chPYrTWWRCKKxwPwgnClLkLxQ8J2JrIcE6dZDVxymBzSQZzYXnVscOZ6uF
RPaoMYnqx2DZK5tsKJdWjP1bSiJXFIZ7rIeCOltFajhsstH3rrZWfFwGH70DUCuPsG5omD7OIMfa
eZaO7h9DawXj+3iCtoJiOrrcnU6pkEwhD0j46PAdpvcGOX5Ka+51quEl1hOyECIsR9kuWwj80e6j
XI5Z17mx3Gfd6s8yjJDUxfGo/CVw5LCCrJ+k1kw3oO+aJsmR3SfnTqdW8dICJSs7pXKNDIkRpItw
EJJN8RpGou+h7Ics1ZZzkxc9+1lhSnZFcZw1ROXfBMRAdHgMyBw0FmeOXWu2XIBUzNQdt+GoBQg5
iCkUVvEZQ2RCTsnLuVzZcUIhyY7f2VVNL2U71QeVtMtd2lXzzzWq5l+dcGo2FTrDe80KJjxi+zOf
vflbOKkDaSHVPOda016ddnAWsgMSybtbNuduBNAxebhKpE1CfRKA81bx4s9974XbOVYpEo0gJv08
zN+MqH6X5n9xBIpvNvsvhc5WCwZxd0r9zzz44OOgKrC07Q5GZqz3CeWAdpOmpnORvUHR1Wcrbc6J
7ncJZCI/2WqeirOV0Gcwkfy/gOJ57VV7pQDPfK4EcqpAwlq2JK9AtKY60Z8lA+H3yA+Mlb0y3WRa
xa1xRV0aNS7hanG3sZitFne4DImuSdfy3UdQ9P/L+iIe7Wgv/ASlAzloXft4dyjHz6zZkkJ/kR3w
DwtyjLCljnfD8mKOoIPfDbqrwXVOd51szcmXYVMbxw/Z4L+b6FXjsWM7m6beOY7r3XwcCjaGPmtL
TzTlBZpacpiK7OcjFETI9MIbX6LEYSootTAWZ9+1U5cZYM2/Z46NGi7cvLP2VNL9m0rm/za7ZOrw
ly43cpzsQNnP5SxMGuZbbEACKcNsfEqySD8Pc9+uMjKoKz2s46umafFV3o2RgRS+O1WLf3VM9pyf
EivdyPgwJ715H9JwBq9y4ETyRdq678yF38+IbqpBRHqNl39cFFttVyX8kUXXjT+lAn0+zta6dPsG
+UUhVz/p46KCgXOWvVXoL21H6V+LuVGf3C6+RGJUQr7/EPQ1wBgQu5zivGldwM/fVAPy9tLcrM1J
nUaWwp5PeJ1hFIFjvWlFZ9nk/Tnpndo9ydbE8mgPb1raa08VsBEZbNq6OMcNWgLSX40D0bA3mjBY
dWOsvoVT3pPko8JmuvYP3cOeJGv6in9Q8CsITWWvSThl4GdQA9dLzLKG0HgvCvC6cqzqzmSTusjd
yLGWkX1M7YUpipzK0fJjat9b96nxWGSvTmvZlJAdZ3MfS9YEInxNEVIUjSun016xJkiunjteC9Hy
ykh7nbM1ivPRvZHl6iceUelFdnFplgjo1Xs5We+AVE1Dq65lb5SHyQFOo7IIO5h4ASnCq2M0l6Ea
0vcs00Lgv63LFyJoT8AZ6/U0j/3nkk+ai6THX/8carv6x9Bedat/DR2m7oIGa5XsorAEPtcF1Q0c
nQ1cqPhLFZ4t1jwFa87A037oIIJ1vxCTC76UPfJXOXualRwkJ/uYSN/guNo3y0z/mAzPdNrLYTXn
UAuvlMds+Zo6DPCFnG3VZOz6KlGW/ghIrUHVdKdFvndzQ6VbDj715WrWtzaZ7p+jbly8uYi+1Kg7
CG5Nc1Ux21vgHU8dRbiWqP1AcmQe9KVsTpkSPVvYgMoWzxHrpU+GEQOsGR53oFDCjZ10fkvSK5Sz
BqlEo9qZgZrCWtVReJZBaCawurDMWBi4ZdwHTrWJddvQsoZDclwEXR6d6sHLXpUhVddt3Cpr2cwb
Db5yAApGj8fsFTEa98WF/iAacoBZkqWj3nea8qY5WCpOPLBu5vc2YOPd1KZ+kAu0DcW5advPrCQV
QLxWv6mc7nNtVi4A9o1PcR+/sVopMHdpiT5Ma5VLhK/lvsIwfBUk1oL//J/VPH/RR81na2/4ZPd7
kxUsVQ9TM4dbvOnMZ2vCrCNVuuaHwUNGy5tb2UjL1ni8mc4q4KmbLHJ9FQ6UJik0k67N7jcKqoCY
81AK+Y8xKtZlm7L1cHRyBnXXN6TeG8FywxxS3alVma0mLy+P9x9l2kIXET8bgySR9CiazeA7rLng
LEM5qrhr0iVg/MQXWbelxLQ9w8JmgiAwPaPWgxlpKETD26+RJmjxWZOfvKQNbqjJ4pxUhM33sXMR
UgnTt8Lq3C0Fdmtrt175lmf5mZxm871xgAHkpuJem7SuTi0H5FVlet0x76ECSKIMFlr9rtHS577L
yJA75a/ByneFXle/VPJl/7wRY2Rk5GZwoIsrATJ4Dg61qwwB8T2ShxO6I9OqKpHAa1VqCgkQsYX8
GEx9bK/iIez2svnPYdDPPoaNzbseeZ+H1hrCtTomGFQpM6pg40CuROEELFQTJIpf3jlt4KxMTUVy
BkmHFdWDeo9wvIe5aa4//euOX+8jZuRDeXS9ML0FSrCZOXc9N5mufxKtxlCLZ6glOvRyHW/VDoBN
yD5HwazZdF7Z9FjIk4OwKQT7IqynUxaCuzH4vJ5b11d20kxH0/G5jhCA3LDUgVHpINueSQltpOlO
pKKomyiqkZxzNcQqB4HHadHCL9s2E88dlB9gPuVlGwGyANMHXKNVd8owctQJXUrsqDJnJ4Sj4gVl
abucJjQk3Qn4G3fywrlm3NglaiPm79ijd2zgNKocybYyVuKKfH8BY+ztsxGdsLDWUSYZUIWIgug5
m8vp2No7s2rJFtcDxWrwzv2Cryeu2Lru40iQWwfgNbA8CMlL3yCjCbwkvtTmPB0eY+WdOs/jahKr
vWwCZfJ2nVNgNVC4/lNuNBtt4ADYiVZExfuC5SKFQFryAmGl3Bs2ibBHDGxVjqwhFzlLdrikbBZq
nlVokjAX6Yf06vT52h0Kcly9ceXXVZ9nZLb2LXq+ZK8KNVs2XceZqx4UFE4r7Tk1kflBkGfXyt4Q
hvg60xX8DDnGZkvxeoke9tcE+HaqOEhhdc4JTO1VGWcH3kLuPKWaAi84iQAhiKbsGLGoZaIfr620
a+OlEvoern2w7QNswilimj5yJeZ4kqM98Vr2U8oB9/6SUR4ZS1gTyQaKqFK0zmUwe741VvLft9j7
AF4glyLXjkiZolNR4N63TRQnXDUFohkNe8KVM6LUsHIQqaGuiLVYpvvV/TJm7ZJVtj8+4gMVgH5V
lsKW0jMK3hoGt8VEQeMxzzdrZ1tm+tdHSN7dXyZe2+YmrOvg1uo/H+czGcHM/H4865oguGXZr1Sq
hs45dhaWHWDyDHpDade6htaPFQ7KSjpjoJ64J+fo7zD1m8nb6zicJm21acwJIW/RTCIfC55Iqy6l
pgefJ3eDFYbx2YA1c0LQu95OLaIeUrqLBfv1/iC420oH1tiiD+9+ygrdPt197Sxr2vfpiNaxsDoH
ccB3n2zVSjOD6GUmdb2KgyHbRoLbG9VmdMPJYx1JMq8ttFpgJX30GlUc33w+oXJsmqJ603tG9wfD
EbhVv9ECSBqS4dgImqO8kxf5bK+zL1kwOWuFXPdh1Az93KauAs8KIc0sC79K3lILVod9Wv8jGXoy
A5FvP8fkzbZIxB3bJvZXAU/3FxOhyP0YAFVLBAV6FMS11ljmwARfZIQ8fr60Of3uUcA9REVgvJHQ
G4Jp/B4bI+Ko/H3nJkfMp6ZYT1lO0EXYFzrB9MeAvp2VsxlQLVLrqX1u0J1Y5pZJ3jQI+mSfXTro
yNfZNTk8gkL4kZBQhvsRfkVVsVyTc+qPkCnClTJi1OsjFsTuRKtfQjb1O2+2Ke1Omv1p6qznch6T
k9tyBo/1obnqTtcLZTF1awr3d3n5rzpkLLNQWaRCbm/c3ENf01DbRahO4phMU8bknbwo06ye0sBU
AZrnPO0pZr3FAo/u2H/b0yaqtlTKKLpJT9ux79pD5IDmkiNkzMHsYWkJWLni+F8C05i++n16qZtw
eFWCLDrCWhtXEA7nr+gR3+OuAIgkjfIRdxnfivG2iGciHqOeus+cFikLL4gXgMCcS4m47puZfoY0
Y3wOh8hCIQBBVidV4IfqPV7TqPNtLdFUR+9JLYN8fiPnYa+w54aOJs0f9Sp4wSrRS9EOqsmctx0M
xT1oGg9gjDK2AVVd1z5BipvJ6pUI1lr6twIP8ee6yZw/4m2m3uORyvyhB5du5zaGJp63xBtK/eIq
WLeL3bU+tGAdg+FrZlSIw+jFcDM7td9Ndq3sMLTHdMyx+OkGKjGJHTdXEF72IXOtCyrHAw55I7Kl
BsIHMkbhjQ200ZQoXagJFgxmqfxl8MlqXx2jtZ71gU1a17V3dinADPU4qUq8lMfTNPPrTT13Ju8V
51BKfyjP5Wl2kk0nczeaVXtnrOJfNL6Lp6b04pX0JUfSgZ0TJdk8oaSEgCKFpmIIPqmF8+QmVfRd
1UfhVjBaVy0tog+mGAyvaRforbHmEIQpj4OH2FJNzXKBJoyy11Q3fpaX2jtZqgF8qi6S587zy6Ot
9d9llwxZTitKHVBOpHV2qCOcg9NpyBNmzG4yJt24IdV817TKhXuC5IqXIMQbjRPZDFRWhrNLKaJU
cba9x+YCrkAYRYdChfccJJr19Libs9JdhWNpPQVsYVfYCsyHeMoukWZliKZ4CG7rTryCnJ3fYj35
uHhQAkolsC8yLiRpl7pX+wh2sSON4kR7mnpEC8LUqDa+6RmfPQGMF0+cx4g0GD9GGEVtfk6K4j5C
p8iyKBr12Gc5aGvJGLf/uHKSHjaalyVAmTv1hOlP46hkrXyc22djCvZB13+pZ8u4oKxpXuK8pAOn
559Ix3S7KmqxeXD7n+jD9OcGe8bWNpRinSpKv3Q5RaFWoCNjKUwaWw1DEi1D+zCuYYw5hnHDn9u8
6eIy+ZgnxiXLchvhhINeEcCZTq9hZDBOXqK28je5ayIGI2bImK+MJsz1/JCaPjBI5Cg4Xvqkereu
0CQk+8RvqzjKIptU/yRjUqJQyhaWzdiuSU1PSxnT8VkxM9usvid9+82NcNVTIt6PFIuDAO0wBL4y
fyWbChVrklEmz3YrRKB2VopDo2N2XiMMt4TggJNlg13ONfLxQ5cGnxQsKApUvbu7d9cjEu9I8WXw
s+FS695a7hGUuG+eHrFH1rYQ45pewEpl2haXi4/2Y28h5/VljZuPqrk3+ezSPOViTbNzNsWTrPAG
Ey5lyfdJPs0mK7zKXjk2DEtz1/oturPAFMCnUIAtvfoUmnCB5SUTzQQE3hIhzGH16BjtrLkP0fpx
Xvcd6gCDPnRIY03rzvfqpzBRKCHcH5lhFVE7bthLG5g6HYCn569zYdgbOJTOyhDnccoK1Xmqmy+d
OMg34pJV88JqmhIFP8aHGl4DoJK2sd4psHfA/YcIE9zmOf24k7FYxEYRiwer2IxAEH9UDZjgxhvD
g1V54Qs2otUJAPqXrBrDF8dqL4Ol4nA9DDwzcSSeziqFhn5QAj5qPghQWMWbShztNce1kVoJ8Qn4
Z1OKwkLxd9bTSF3Ta+Fb9EqyoDrRP3VCaZjTFGJLiOysZDOGK/6CZACVjhSBNUGV/3BWN0FdeG06
dzj68qWywLytKFRh/SsWYrkk40dDN3X/n2w9nQV5tm+RNrvXSgmTTwCc7uIIll1iMjhhj+YJf+2O
wt/aUjSqnUIrAf+L+6RW6/6fJk1Brh37WvyBFYIvcm8ZACXay6YUfsXf5KMpe8PpH80EI5z74ERX
QEYF8VtWm9WqdNFMRIt/ereLZpFG9fymKpYDPwnciTJG2cbU5mCfKZwuvdKon4uRBI3mobxq4oj8
veCIyRKD/2YJJ1Qxkc2zimdvYmfgiQ4P8qqCJ478FWf0ni/4MLzL37DoZ/XizJDIoSh8Qg/8330T
I8N6xA8xcihmWg3VlxJSolnmUPXlZn4IA0Duc6/upQaXHNPjuP1fxlxRyJFDwt5ut/0AzjFczZGG
GnNWXclxuFdLVKHkXRKRxM5jsHn/6sBh/dwhTnJ8xAuQZkdzincZmhkylyozqJbRHFDcpawg0rZx
ArIMle9hJxO1se52O3A8xlJOmJROu2aTcZjzpDyg6D0stTRBHt0Owr2ltNZL7uvannML+nIUnF+K
wrZeUDot1axCGogI6/b3GOBegC7B98jGuAsDmXBAIFSNcu9MgTs9p/FQrZycOkorP/+tznss9rJ2
WUVnKpvIdtGSW1kZbxP1HpehUX5d/xmTw+Ss368hxw4gq+4vhIzOGhzODXQtyN0o/zFwDF+MVltT
+ByCI5/NeZ2ZGGeIEb1rXO85sVpr17DSxrO8REU9ngNxkU1y39vYAn4+ggFdmIDIEUE8lE0GImWY
6qdePA99UHLhMN1MIbgnw0TczJlurej+O2JU7hZxBtLE0JzYIWFotLznX9SyNHYOtMyFTM/ILIy8
jJYPVSfuDv7kfdaGKTyWJgm9PPLudhSyCqg76cqnOH6Ry4e8RNCkUqv5CMml5/fE+3FVNBu9ObR6
DTAtU8bbWFfTTW8K6IFgKjYyZg/adIN2AP0maTnOiXH3sq0DssZAAu6i19/HCe+IKGTDXqkaPiNR
ceBcFa1lDkrEtS7/iCdOGq1hWM9f/zlexjN2+TcwcvEiCdVTm4bmyxj02lmZwM3LrLetmCj0eU56
QgBO/6SysbwnzWtq2IjdjBuZBZ8r8l4KFndtDpyyrVA8W/XNAbBWeLm3rFbkBW00xRWxF3Kr9Pn+
qG7U9hOqx+oTkpn4rD7uyIQjbF6tR1wpyUhOw3IeNfU9SvMvWqzHv+z+i9qlAuIBTC5PY+PboIPg
SEfLfm26QlkV2KpcFAWs3jh7sUAaGNRTgwpseg+QxIXp+os/JuG8VtjJuZlnoGq9Zr2FXuxvsLGA
FC+buKisvM5t9rLXHBy0ljNXP1dlYb0J7HuZ1d5z74b6a49xopwEUjW7ZoH1Vc6B/zQf1LLvlha8
jYsXotXoZP6Fo2y16gfcchvdBzAvg2qLgnuc1FfZkhe0/EijiRmuMR6ruFcOj7g5ZjoFaXASNVh5
C9j4JhJO81VkeVd5F+A+E00c+h5xqzWcHd6g8ULGgId6V01c5ItUbk0tI4hupKenim2gwJ4oabp7
SA1n6jGZXPU4ulq1Rc//va5dhLqmwaxPsZJCqeiVrj51gXfvTgaKkisZM2MIu5sANMdqmvoS+ZDV
oKvmoVN8EpFxrybH+20qbofeS47yTl6sAUjz8t4OxplvsBh0j+JOoDm1efBnm1939o6VqO3LNQQY
HGZK0dN/Ru5LTvmrj6b4acKuMlwyWLbkqvJ/ma5QrN9FSYtBQ1OHVy9FkDaeqdzKZq1oIUlFOiDR
lIfYBJdjzlawoyyymDOE7PN5wAH4PrdIGkBD+rx9TJMdqYoupR1mS+xUR4Do6niTFyMk+zygENWK
58QjbnXBnuKHcwoUgfgIAhQiH1PlYDnViZM3OWsSjyJ593uqQwUHCbUEnUg51W21aV/wjWNb5xmk
xBWHqkEc7+9NRSuuPs49smW1mvnMb46glKcGFFlL87kQF1wTupJduhzlAp3DASHUl7JPjgLB9wJF
wD3JlooG/VHVOyCMYraclVjTrwyGJKkHcz9Imb3agZvXImMk5ZNISaYv6EfJPhnBrAIa0P/P+LQf
fBi20bhzAOys7WGwNrrwY7N9d4LUUv7ZfPTKwbJXFYNdMfjR+5irCS83xdXBI1WGtbHmVv/0r7mP
5uPnhgFI6Up3trHIVlepyhmw1RaNTEc7k5Nv2haqZTGYUwY03z81XuOeXSGnYMaWdcBaLFkYMlld
elW8RH5n2g2o7z6ZznfDyPOd5lKRkoqR2vQVjSPlvUuCP8NR+K3DbPD9MVqqUQbht3+NluGx/wbz
wr+PNkPXWKNhyCda6DzHbvEZjs5zVXpCnSiqPgXwA2TY7hL9jOxrtWi7svwMNtzZTr7XYD3UFZ+V
LLSX99fIvjo1Ds8molYxUhp82lsTpoXVmvEFuw4cIwbN+mTO7FoRuy9+WumLVPnMNf1TH4T1exUl
5LvLIbkpZGB3NQnhvfN7tvZ7tl2O+U93fMnTwvwlZseIkb3HAWnGuXSSWwZtbTf0zsfsQIPm6Lfl
i2YN+OX4IRhGxx+/OBomTKau/mxg7fGoRS9/xDRq1mrvL55kXxV0Q9/bEaOjQQXoM1gUMRoSXRfN
zJUtKujeoTXBZDmxMW9D02ivKsesVdMm6WsyffaAmS1irY3/QkVgAehV+eZESrASWc9L3uvmERPD
bp2UYfFuuu3RbXzghphVoVE1viJpU24rvLBhL2MnEoMmAAqZxHsbmDU1uzI8xgl2JALplGqRcwMT
rN/GQ4T/HBpIXktYL19DZy6O9xiyvP1ybviyyN77TBNdk2JAPCSR86oRdpEdoGepnF0lMr8GnvZL
3uCndr8Bk/JLU1Xjq7j5X48R02cx6x+v85/Tf49Rp2zdG2HwbPlOj7pa+K7FA2dmNCpfG05ZSHjH
z7JlJ7CEYsfOD6Ye569kkNk2QBdbuf7YnwGcJysjwaJJeDIWbt+9+A4kTfFEiCnbvfzuo9h875NY
PNmnMU+2fs9DfgN8yhgVRyurkm3uk0ICTWF+sufmIg9lc+mHyxJniWtCeeVcIFO2DNAi/K6iPkJu
pnlDsmwxC/ZhWozgLQqSr7G4Az37cSdjsleOQ/bgf+h9vApJHchL4dTuJ0jjaHJoX3rPIWGqR/XO
jAbtS2M8VbHavoehYu79iZ8sR1VT9xmv9oi8hN5fghQaooxTuGlQsaz1k45j9msLP2vwvAilqFp7
9gZMt+2ia26WXivIDuYq1gZq+SUoNVRB8Hdqil5ZI9M7r72urHeyxky9Yz/UJFp7XAWuVV9l91J0
CLTuPkxWrMUwttnGy2xjn1MjeHIfNnuIQydutlSV0BAwzGJboPX839/9z+PcVFOPpu8vncYotuQy
/vev1KjYt4eIFCEb2FwbfEWWDWprm6JtsNZKYSgumgk/CwmxCMKs38q/Xw/bm9Ir1XM6pN0NccXv
rua2J6OizmmojXaCq/tdFnhkESdQ7X2oGVAGRc2nFMxWA4TJRpZ7EG/sFiFgqy1UBaCapppvZJlN
olXlHejr4gLNx8YPo/uzV7rVy3FaY66nHnVhYaXlaRZZY8VKxrNsOwo5ABWe2CZ1ChKi+FftsHMO
zvJS+HNwJlWyVAMPRZrf8YEE904zaiobUXOaxWa0kvvSIt71imYfZUhetLbvW6zP1WDlFNg5Og5Q
U0za6hdT4z0jjYHeXqWXN60LW+gltfNdgfzSK779Vz+96Ln+LN9X2MPkxrx4ur/NkaVdOc51z0UP
pAiywI9K1+dFbneCBgZe2ts8avBNrAsfIu2XLLzLor0K619f+GqdLCu7ADNb/l3Ef4zBVBiP6sI7
yVI9Rn7NylcTe2v5/Se9c4y3ua71NRhH/FRLHkVD1BgU1nXlHRjaEWfL7JvmIh1awtxB5jFbWoXV
XN0hcqbX9tWqBlRRQp+NsGmrwbZBcnQpJQOleKCMpVU+Lvsp3EDz707qNBfWOekrSKSyvIMqApQ3
TgQ7Y85qtvSecZOXwa+762z+yEY4+vc4uqhvuT668OgL8z5KFbtOowBS9og1bezuCordRfVLat6p
+sDH3UiscBeGTQmTEoE8Q1xkt+yIBJxchWO1LJHK3Epfr6bTtZ1uAH+fBNJUxkqvZ3mMNMo0EqoK
/viWOZ51kkMiLNuug4N0iJiAoxDQcwkkQp2uvd6P99NcA9kwh3h+q6J93SZes8E3dtrPTb7GZahH
snHmoNJqpwxSxKlGnPk0pXBJtc57xTFr2MJmHJuFjMkhtoRXZLUf7cbOeZlkkkZXHP3gGhOyH0LJ
2rMS42DZw7UXaZlKxwon1hJkYpaj44VL+U6Id8xHaPYuGihD8r0Sca9CfOwR+j3+3/EI9KJNOniJ
Jwbvut838yXxBdWOX+J3S/wO46jEC3yABtSggOJoN5mxiSPqsyN27ZqNxeffLaoAzToqRHaeLcvV
ttEjULoMXyjRzLK0PQIsOd7/ctWfIFyE/l5qdmOOdrvDFjK9P8scTKfBCQhJhe3uRqKej2dp1jr9
7gMwIPpbDYyTzM/wT4WUfl+HwhqoONthC9FS3o7xnKxcowfJJ3qcsi/O8u5xkTGAx6pHGk0MUuE8
bz6+5E3ofZHB+2uiqIK6tYuHgQz+6+Vk0xM/Qu3MZUjC9PgYNnVVvY+gP0RbTXjCxpp6GGx91PfC
oGKdFzqV7luO9hX52N//H1gIRHv6+P/vfhf9N8Rx+H30Halq945U7zNQklGWe6s7EJ2kgLPrA60h
y8EeTw5Edt87e625vsPZA9ERAMGZKHucY7mD82ZTSClrGF+hrrvEBdNeAanRh2+2nn6NdGfYdHrb
H9sx6Y+wNSsfqbishB5U4hozzBo6uOgHy7vHRfEprNrOtHuE/qthMgYAqAcXNsV3JJJEEumFz6Md
gOxSNh+XPJ9a1oZo/QhJ6BLKDf4lbQqoMHWMFBT4pS4w7T2SFqAcfP4VYtOzlmYFoc6efMtZ6S31
u9b7dTf0Dec6XLuZoq6ybsSkCOk61Rjta6+m7fNsFOpBzedkITtlzEtMyCuuG25ls5rUdzysXOrT
s9cNd4yqHvhry4dmYxlqjukQugUyDdeFgMkyVMLPuYEzYOCWp3AYKhJjChhlAzc7P5j8hWU71lYu
yAGK0LtqTj4/FurHevzPzke8GuqNT+Hr0EPOvDNEDETbzjpeGR/8EVJqZ9kr7clJc//Z24nmY67s
RcPoZQ7K9puORQb0STjncvvF7pu0WTA9jwrilUEU/xVPGNXW/TAeg5Gjw6kf4uRi4Sa4ZKe49wrs
P9XGh1gajV86Ab91dcfA9xACRND47U6N2/mG+dZM+jRUv4pJ/tAfNY0MtMyvDr4zn8dQgWUssiC/
U7Ohm34ffZSSZEheglhspbMZUxujHC6JN6yiEn9VKpQftJSBsopl4Tci9wajrmAC0bjFxXCa+zD5
VwZDHCAVPP/HMKUctUslAJc+upTO+CSXnHhMhKGZ/5dsyUtCynXdlUIRWZhVyliNy+rCUfXs8OF4
aa5LE/sYH4r6PZUs/4g4zD9ncaYfQpkdyhBYWs8uCezH3xlHhnIqTFT/xFti1pO38hXHXck1HAbc
FYgE5oN85e8Ldu5BL3LJv27kCLlqF2YU7kDhGPdlXsYGjU1hjcDjY0egt26JNqKmU32utWTe9siV
XMBnUM8SBuL+/2HtvJYbV7Is+kWIgDev9Fam5O8LolQG3nt8/axM6hZV1benpyPmBYF0ICmRQGae
fdaOkWUlU+9t08r9IR8MXT/tasLsR1m6zAPaePxUJ6cBZH/Wy8FkUXFfk1hIAsTCMGsXT6HB3k82
TzSetf2LW2AeLQQB/9QDD7v+hcSVTz2aRnBErRZSl5jWRLHingpN3RtRwpRGfsx8jndNCoP7+jHL
DJ2S1yHpvNaRGxNuLcfHDkZMfRKedfvZjckbVtr3YcjrJ31ih51Mc8IhXVPfErtF44f1A7to04L8
rPH71Lh8w+yW7CYMXNl+c+0df9LxvuUfdukiHDPV3PsmLz3ougg6uOQmGHawKJLoNdMBOuJl1x5q
fpAHuwqajYODKGi+rH/sw348ZnhyLap47h9r2Ntf5gAL1CLy26WftqdGa6fbxko8kvPVaWWbfNuC
2Ezva3LcDp2GOCWP1YpMy3Yn40Rg6D96tKJH83/rkXRZBceg+3QNby7btYpT3BLNRbJ1tThd5jY5
Lohl/fpWid+6ySEjLplIi/XD2NxdWjuyqVdmlWwyvWAbrzWNFwVS6DIO7Oike6n5YhJ8yqaie5qQ
pt+ym/ZN9iqC0ttaRscgPgIfbTrikMiUrgjwEZCndq/wtcfmiRwX4S0AO2PTRyI3XcDG1ULxVl1Q
An4Rxat+WVLIU83yAFwl5vLaUHdInC02zVa+42UrbyBDOE2NvWMNHoJuVCQkO+cB80bMcEhSFkAQ
zHCwXAQ5mJtPhtb1exgZUO6doHwZcpQ3xZROuzDvyhc1RhenRYZ6I1tDi/TNeXgmb9G97U37tXMj
fGowP1ioFT6hthJ6Xy1fP5hWhpdqNrxNXpr+bLT5FZM563Vuo46Zp9l+CVnAbBDShmc31+y9m6vq
LuqHgRQSI12pZBnE+FxupFuWNMnS05y7qqiDfcAcMQ+aj/IgYnqyo6yzsZu4jJN1vj3Ak9D1biOl
Em2KJkVvLSbSjuuf5mj2T1OlByvSaZUloAi7Z7WbKSfZnOnQxEGPLifV/QsSnHN7PdRWnazsAQsX
Wed2rKzQL4QnjOG147UfFPP5mMctsDnGp6kdLgrfnRt96cdQSQK1j8+dXa4rdmVugR5Zt/JsGOpk
yyrWFZC5jzqv1PtDHVvfp8ha6iCkn9jNwEVkjkx4Vd742k0gUs3eUvemALN7UAQBfz18iHdEpFjG
j2Vg2Yj1LT+F4E6WLC1SV3jFeBsZVK5HFOOZEv+UIWksHL8SHXPOmjjIM7VVX/3Ma3ch+3/tlhV6
uFMb7z1y2o8erVpNG1BdrD29ZtglLCGZMA4kWdjFRDR70LYRmszzpQhbnn3boqhXsk9eOs2dXbc4
62RYZ+e+wxMYQN0Y2tlbPmUWwIN5PNbJYD+XIxTNpMneSKKddvMAzMfUMdQg/DQuSNdpdrPB0KkJ
SNoEQ1pfyuxU8jXydePB9LW3ybT05zGfn5xGx3K9j4/8AIO3JPH1VYI45GyNqXOc/VwnegNlS/UM
08OD1K4UtGRjV63GEEvmojUOXV4biLBI6z1xm0jWQWcQ9pZ9TL22T2TODFtuhTNpAio4JN2MSPQu
Hpk3fuxeXPcr2HJO4Pshlj756uNkQQ5z4jWErX5vp/yOtrOjRiglEmxrzMI5XypJh8BUnD6bhBSh
RYm1z1maeAz8RE2jfkF2EN0kHTvnsrpUSRzTeqffyKIcFGpNvbT60V3KxVPuVIrrLUb+Jxt227r9
nGoPKbf4h7TmD1OY4FCEQPcvuzIeJtwhP9U34jn9e/+ZlfAq7b1L/QStKM63euKT3C9XualYA+e/
DtC/xdJXHsncIOEFs40N+Wngdu3+qSNl5eDDHFvJl9Jafz848/AEobL6VC/6h8REhHa6Oec1i3bD
N+8txw0fSnPayzt7a3qkznUOolFi+C/wo3vWnKwy7DJN7j9EVrDiURFpVkpuFg4ybYSgWjEdaDpp
Q0BrQCx70fzJZnmw09xCKJ/p1btfOv6+gn2wcrJs2HoCcDCH+JRPtYUuNHHInyrd9D7BX7I1OlL/
RFWqVQTJmPvI/iqsZr0uDykbBac/nzGyDJhNYwOohrbpK/FG1RtlOUS1fgM/FOSiFrMtbRkITJRu
2JFOi63zWFsPqdWOX3yXXxWFmcT5Q6Lq33LHDM5RVzTLqcZhUBavh4Tg/1kW8beF6YG2cQvZaSBR
wOUvYbE031REkvbEZF6cMUr5oVTx1hayuVwJ8zvVc1jICA1woejvnd2pcPGRfEiR6PVQpy2Kjdr5
eq2SZxjkjGfYG+PZNlIohqZ56QEJ5CE0bfzcymzfas30NpIVt0Ja7J6brmeZqUHTj3I1e/ZN9RUT
Ofs7ESsCG+FJV5oXzVCaL9VYt4QWg59FEKdHWVVg6XbbjvlmFh1klW356iZOlGyVh50Bsm5o1sFY
JrhKWMFS6mHLWcV1Lp7sPR5VzSkCcuAujPy7AixcqzXnnqWHs68ip9vMY4MvY1oepXIdOVm3sEVw
AIQbd9ggvEnyhiTRwHiqVR1oHiWDiP2lBN7pmxGC6hn9CeCWFPw0rGYXoxofw1DXv0wRMl8314Wu
GLUaNMx9DUALYTHFaOyilZa60UH+AMQga7KgVZguvOEhRLg3e3ZxZEF1ujgEs+vFOw3DE1ie7LaT
O3yDtgEVKbh2/PXkX0h3/GlpeMq4vf5ZrXJEouzOd7IK2E9wCBJwh1MTV2zdotrJcR5BOW1V62Fy
yjelmd88xWjvw1rTbx2eBAtZDzsRPrgftoc2tvPXpj87Q1m9Oe5jr+NxHabJ9JoavHWFJJEz6b7+
E3isS72VVOaeGAOMhthZjYVa3+Qj+thneVsJgFNI9YMSFQ7LNPAXqCBkjVRGxJrmbeYpDpd/NOQl
hKW+VuudbNA9P9j5lm8edPhqY1A9yfiNlS7DiYJcF9MC77J6Akk532gachex822b91rg4lPFT6/Y
DgYuJY1WaXdNVaWCppv9qLF6yALzp6oMTzbfvNcR3grYST2982A17VrDNPZ4BMQ3Q4rtCyYdyu2Y
w6SyIGOcCaw2p3KonlgeAmVVzNBfzU1trXts8b7Ig8augp3E9jnLOyCZrh/u3MjSkzNKDm1rZu49
6RrqrfxGxql9z9dPZa+V76BokyUkb96XWZvXwZBtaos7/+QoWA6PzC21JLcPOXSojW6G+RNJS98H
P7O/i66D2WTLIkzs6h2Dn2TfsxV2U2jxs1WVwaWE62txI+tH0WjV4bNPvHAv6xNkxNrCTr7XhvlS
e5PDVgwHg2coWZTidEC0OAUqf2ceoLLRTftuRuCkVisdz9RVAatmc5EjXdLwnKR+xk29WkUeUyD5
j3Ta6XPx2ioDegZ2fMt+DE56nvBxf/sGQek2Voh3oQb93pDr5U3vBfXxWt/kbn0U1/CmuthUM6Z2
fWcZ51EcsrpUIJvGBCxSckg+1V36NE62CyblTTbIQyJHyFOwEPkyj51y3dX9xwWjLebkqIJCw5rf
nc4yd74gHIV9A2FS/Byj0MEcylPJWmnc8EkNp62sZ/ueoBUeXhtZhNR1iPOkfsSDID3L4bUTPF8A
Al4ZnNVBD523KfQePCRKJd7Lx8QviyNL9AB0kasi9O07pAjM1CPUq7S3bB+UC3n6qXwZ8KnNc1V9
YRhlsQOp6d46Snsnv5dJ2Lm3SN7uNEwYT2M8ZMD7gNllWVmemzFnJVTXS7eyrEecNZv70pkhhJOi
MVWBerDZUlsarlq++BCB1y0WD1s5qPupd4gL5qPUMMe6Z91VCcmQfk+It5usu19tgV/YlxJXYEWi
hTdDSepoWyvJAXy6wcaDdkAFbsG5HYMvcZbdpDIPrXLmveEjVfa6ublzK8gO5oyn3asC87SBKHjj
z9Z4F9tZzy08fFPMZLqTVZf6pNs2LAnPIQG1Sz0fNV5xt2c/CADI+RKjCYf8oPX+DmMv5dWak3Qd
53Fx8gCiniHUlyuTYPNXywSQG2ZICVry5jyDd8pqxN3xONS2hqXgGpG5kNVMPfruusqO2ZW/v0yD
Wsfw1kzm/EObhw/tBP1vrffQlwyzLXeflqoRe7OjeZxbFkaHctTJBLVy62TEwKg1Nb6RtyhidPFJ
LaYXeYuSVYWqkQTFXuvlTqbZcXUeuuZUx/qODTbjrZ2jjo2rJrhxC68+MhqDHRIenzE/fJMLgV9d
K9SzUNSjj66N7web0UjCZ1jz165eXzmn2Uh+yBkRBtXBZVrkmMoNWfjO7jpTktOlydZIT5kSsut/
ZayUymMV+MmtzGGRWSu1Y9RrZ/IKVLrktZS5dqMorburfR3JnBNUoJoxZFqHjYNurhyU/gD66K9p
4L8ahl3/MPl6/OAiH8zsHpFB2D+IZ+synSN3K4teouIsOAVfZUmOaYrmeYqn+CwHeZnfApvL4hXh
TBX7mFldsy8dnNuZHBd2LXDvFCFXeZAN8oxtu/BkZxkZXZM3LXwr1r/360DMs8y4AvrXG+59aZLD
6nqIqGYVS7o0ZVpkDnm6TmpU6rgKPZIhFHz77QQzj1DWsNK4nLhl5bxYabYtO7zZudtY94nbIg/E
a309+G34XpPH27U4KFjE/S2mFAfdAq7ameMP2S4H2vCxlmWjp7eAevcOc8MvTjB0D5pAp8rf/8yz
sMQWZqHYTfHSzULy1QErkK1FCt7UbjNuAGMUPRWquW5z9Egk4ZF5Fm7rHo9cY2i9Nz28VKtgWLdq
kn5U03tWfIzafG0Ag/bUiDsHa4XukYIkIMhCZELSJEuij3XZIvPR/y4Efg2aEq+i+0ueudUVCOls
EnKwSf3LTQEuJKxwbhydWxkCQES6sDYf3ab9CSB5+mppPjsw40uDmdJuJnp4LgbU6tuJuo7HUcLm
+eOENomMybA4S5WaLMJtLs5SpTbXwMVkK2tTfdPFSbYyLeybBl3tjg6esg9ZrNxVvKbyGNXdpagl
zviX7FZ47+qMBmYuYcyKzVf+VW9EeLXHKOqxWtS7eBfWKvBGvx13tqmN9wP5QHJFIQ+pl1grvbLK
TS3yawFHT+zyfvSoTZuFh+iR21MJqZF1SOhUj/Ce83vDhE3SGFFzZr4VP9ouqGEBC8Fhxdw0Xdpu
mxktSWhbG5dZD4kqfXeKsxp8XW83sIbEhnKhazdo2MKHxGQN4PvguS5GvFOjrIIaUxjZGonWQKFV
evimhhs8zE2wnis7uZvsJt8nPnvez0Tqk12YAosxVNwKLpLUAtgfMQvKjkxbkmXwqX+X595cdTOU
ZnLBXQSQ5OIGpQLrNIPsJItSAmlhd4TPwIOsybwSoKXoH4v+loYtxLW/7OK2/9jfyPJkEYXYgdbC
wrV3DH2l5M3MhoU39ZuLhrpIhohtURHj1SLlNKf5dMItUK5vc9VLdyWRrWUklrtG6+TkZTgnuQKW
a14nn3ElqdI72d/CLJAJi2nvbNC2RwLKbwCWhIZYrR7jCi9br0BBC6KxwYNxSup1rmrz0m6Yy13e
gp7ZM2kYzFLkDiMcJzLmAABwx1sFLOHvMQWq710gJDd96ghpG+9b8aNLUTbKbrKHklmrmkzpbW3U
5O6LieVYY0jhZaaxjiKPvZlf80t5xq8oP/qeSS47887LlPMybGr2ejLbRPiaCPwYf812Ckgbnptx
Y0JEJ5xN3adDMUABy73m0uXaMI0QrhZ8/42TmZrvfkasW8ZECitoLzKILtKA94sGGfN3chJGyeGk
0vGj4dJbRktksyeCp7LB0zDZ+lG4aYXTMZY3txBAzO1gkfog/2Et9ro3cRHdke/iQLd0yg0kQevy
r1NQdi6zcCr3QzIGd1OIicgwTd9DVQGzLubwEUR/Y6XnGbDmlyhGK/WOJnEi04JFfsgXZBWrBJH/
2Ae4ZJHK5oaY4qX5ujkge1fZrC5dMGOX5cEUKvWx57EpX/bTigFXFmYEEfAb+VZcc4F1SoytPFBg
N6+UjWkDloOrKpbYzvgN3ROLXcw9NYsc5aCynyHOBOsxbeL9AIRwHQvujpRkpakbnNHcroaqhMAg
i4pSr2SPFLG/62aCHRuZN/IwVP3PnO2L3bVKRRt1E0xhvCe18lXW55lGDoFdC0Pf4OxWWXiWZ8C9
5rWZAY661skGU7eiZVmW0ybNg+yoR/3r9TvdZGDrAMG9RuKHEMEpJ0lV5mSTMMOvV+ndI2TLhHh6
QRDIh707spr/YQMXL0b/R2SRkqcObvI0GLm11gujOakaUtHG9GZs1mECaMYE0MK144tmzAMbdZ7j
+lkKyqSMzMc9LcuheZAoOy7SrrQ3+QMA/BCtb9HdZkP0bpqRmKqH6R5SRr+SxRalzioPSncni46v
fHfcKbqVpfxh9iy8COW2yNwDhmptwDyZoWN+JrhJc1EY8OXuDGNI6mUl2EmZ1kcHSVYijJgvu1Df
qEI6JrMVZEaDPLscKgsXbSV6lPXXboru12sjr2oSvIrmBk/79SWQ8UcxDerdYHrZss+a4IEbSrwk
ZDD9BTrvPDVhQ9LrEC4cZFM/ZmP8mfLTeME4vSDRVYkI8LTOFrhpezASz8Q/Dac0vVSyjT3UP9Iu
99K9nbF1mlj1116fxuHrjDAeQhTZkUJdwTTy43AtFtHERrEs5/6EqwgrjH/qJ+v0bg1BITjL+5Qt
blaknOvcAEt3IW9M1xuYbJXFwAv0NWYQH12uDY0FPUQzb4NqKtY+qbIrSLT5JedZnsXRrRI55e21
mtvQ567KTP+/u3ZWWn3q2qbRHRrQG0xRp/ukV9TN4Fr5SZmH6RCqrc9zG0uEri30FSHe/qnvh24x
MyN7b7nFX5KLfEtbGHZeQrgdv7n4y73UQ2Uuu9rFLYBNQTwdKnsZoi94VwBzpAObkDXiw40f9f5e
L3TzC4ti1tSiB/lM36DkDw+JV3Z7z58BQOud8dqZxEZEhykm4xSPjvIGDp5+dmzuZcjJlZPLTfOs
CKHR9dC1b10zZadrjTz71JWsrhW+Y+PyWscu1cohJngX1U256TzEKpadzw893o53HoxO5Mzzw6A6
00PZWD0rT208yKJdKuFeZ26DKjBsq6XRP2v6UH+RjaZYi4wpu92yyKyNG9xsvV+6+i2cToX8I9lY
O8zJ2iw4IujFvJINrxsQXoCdo7iFD4x/NbmpbHqL0qxFHESXeB663Zwk32X95SBHYZhTLOc5MZlV
qfmhQDO1sAuWgK7udbcdv8gVGTb9CzBrVEiB9TNNlpai5j+hkAOP8ednzzN1NoJq8waZHr7usdqv
L9tfM9uRub9KhJOVN1QuYHbUtrHnTa8E5IHG48x5jLtoenXjdSZ6TQ6W65deotpkp+T3XkpUKZ+v
9avX3IPyltf6+xXrKFz5GXmOyrRyM9C58xibX7oijrfwkkk5EMUZsdCXnkx1HGHnc9T3lJwJYzXN
Lhd41pAtruBhjgeuru8D0RwGQ3+j9e1Bjr+MKBpMfMix26SQLBkxrYYeD5xLHvVYoHope0xzknFk
Dz9mv0eg3wss3eUUGOk+fBpI3LI5Fc2hH340s+NDFqUY7U4Y3cR6dd9j5aoBumtJqxwISf4RC0Dv
e7Tt1tr/8Wi/xgKwGTmWuW7t5XxBdqtiZTiMEHX+KWyRaMbd3NvqrsYNbFjILshecFGQC/ZfzbJB
j4sCmw8REZGtgCovgyc2hP8ege8qJHZW5rBqk+McwOm+nMpyKSrlWfeG66RykOemEqaXWlvJ6X/t
JZv/6COLgdKT3JYmb1nm1ZePNvT5DyOGCk588GP74Z8+stilUNM+vwySH+S6XyEHDFkOB9qZIEGW
gXBnUl1UCUGx7yI9PCKI+jhgz0Er2Icg3Fxra7fS8K0VXS8dZJMgxmQOhp9GaW0bIYRadnP+rJqF
jUq7de6nJOLgQxtnsngpRHxvY9c6XLr7Y5DvwVTDtBf9Y3FQG4OtqzbSV3KEbAgCJV864mX6Sul3
fqkI4xx0C8LxQG+OTt5iEeP2Pmho12jR+IjazE4CnFoUb/1niyX7k2RBDGhY+UlT3raJUaEJibNv
NaH/PC71vwYkV+s5zlzSEQidekiL94WhLyrVi++xNDUQGWEvtfmY3yvDV/AFyYuf9OW+FxYmEnGj
4jPvBGO2qAhzbPLB8dHU1Jmz06f0MJc9sVDNtdZTlOA+N2JrVtbY2xW2zRfWkRO/tuObOLhgH3ig
GwthIiI2Epi4JphEkpbN3kHs68zOqrXcO5AtFK4tf3f7eww5gGyBJLlB+KoXuaHtuJDaXZlOXU3k
iw4RIHLfFPKM8Vcf2SwzsW09/5dxIEiwDjeaB58tvUc7cF71qc6+eVMB771qHrOe+AUaKm9bNEWw
sAoUe8S9ogMaPezg2sl9mXKL5w57BDl8jIVrW8P9f+7RWdlTU8ctFpddc3th+IzkL/U9qhBXCxEx
S/SPqAOqq5z+6KeKuhyj9m2oNizuUe9vcq0MTqEyFicm1c66T2rl0TDII8H+3P9h4eStGT+M0YXS
qVXqYyrGTOEcnGDxFCd/MB2k0r7/SLbEx5ju9McY+TregOdk7EbPGjf4MxpVbQ2/A4NPEQToRo8g
ANxcg71OyvOQ/wjHhLWZKPkARqaFHMdiPj9NBeYxv/rK+ksX0x9uoIDuPbffaVpnf090660ABARz
Uws3TaVWx84YQrwBUGkQqzXfRNcqn+eFn2Y/icx5Dc7LTt9uIbtOa57W2E1okHS4K9YPcW19zTU3
fC9xl18Mo1beY7U7HAPojCu5HRdpd4QGrL/ixniL4t5Et6RNO9UHLBOJhyKuZyXbGDgpgGiKH3OP
/UMlbvaB6pikpBJ+44kFCr7RnGplhxVTUXsyn9sOLTTKb8iERQBXMZ0y4IroDpNVorNrPkcK/F8a
2s5KTsKxbTm7pXUMNfOhMfzoy0C63y3b+Li3QPF/G0IMeyp/6vayaJdvvs4+WVDlMNFTUJPcUcK3
cGBT07WM5hzFrvGIT85W1sOo4z6YeCyixcXEi7iooBZA0+1dXfT+UR5sN/WBQpsfxWqKyfDpdMy1
fnWpUW1EK3ccFwPvfD2VfvfQcOs4tCNOcrKoz3rPRA6vmCBRbtCs9A9aUWZY0GGmIxuxC2JTzrKX
slEOSno9wFJMKfa+2bGCMauRr9KMQZ7TO1+Uakj2pFeE27BKmme7ZglS5c1T7+rDoRHudYJfWIqD
a/vRgRtGyqPCte9lQ64qaMQ9eBaarzfxMhSQQqAv4fZSzlzte1J0zsGXOEMxDnjz0mxj9VZeBeKZ
fjPExWZQumLTkyZ7wE3qexsl2TccB55Dv8ifzL7Stq3NnSOOZ/+hNop/6lCNWbfLe3YmNSfZpCa2
sKT5/Yh8H/2khxbS7H0y+VPjPRrQvndBpD8NDTasQcYXIua5tS3bXAf9McYn8OrkihhDcz+TbI5Y
Tddf4KR8B1Yw3JQi4iPvx2HfrY3Y6y48UWsaoCcM3X08PsHUj7D60QuU1an70tv2Xn4oMlFYCafg
kPscZxFmZ/lJFSoEl+ykQg2NO1nKK8vbu5ENHF80IuZovwBoGJdjGarbax1mgX+Osgy9WcgBsps1
2vgBMX/5t6P6nJAOCcGNkJMSQL6OuJTFa9RTd+Ru4Z8QR4YPQ+HNG8sjY0YdUiaMeF7xY3L46rEe
QBESq5uQvRQmsEISMtLKTl5w32jrgQ3JF6tn3RGqA05JnXcKXaBWvSBJzalKUMxIExwtuUEYdDPS
cPzUTdbLbl0G8oHo7fRaIZCV3QIt+bja+OtqjriaLIpuJXrzxYy8+OybrOFTGYHkgfFiEzDajA4Q
LfR4LAWUUNjwusGthn3Bk6+nS1lvJX1znAAKLZOQWX7bTtpKn8piL1tHPkwFrfKLPY3mve2PyGK4
mB4TdyXpK1jLYjkTD1fc2j/KYtD/xLO2Qr/CG/IDawUEzV7UMTTmOcjiV2hqoB3M+nkCrHYDlLsF
FVhFr/UIvDbvi2kLTiJ61d3kTVPM/s7JXeJFZbKX1a1WTftsxMlFDqqCkVzC0h+PsvX3a6txwZRd
vGaTWZ+vDWb/rXPa/i5pi+Gfrq2Ld9DPIk/x17W7/FUd2GMzjNPsGCGEFg6q2n6cGSX3EcdQJMQs
vMnGHM9G2REIhr9KjQSwn+gNYJUWOXp002Yfdd09mbfRjam1nbaSQ8gJWihDaJ4Gs7J2gFyfI6if
YD6VlPAhuKRerS28hdoy3ylFyerfb7WV7GN5lnvWTx1G7NnR0Nw3PLPAPYjh8pD8OjNnO12x85Jn
5rjJBXopdJm79E5475iDdm+mygOrZ7hIYQMmocQlSUo6ia390UsOlr1U6PZwUB1zmXLPOrhV/T0f
rPirOCn/PjHZKpA18mQOu+/yRPv7RHT+r/r8p5eQF0RdeuZvyhRRgYWlDOW0YwIwvhb5uEvzNnrs
MhGB0qJyIetlN98ANGAzeXrl4bIL/TR+RKf2L908cTXZTe27T92qXmHRFIKVvl7t14tOE7T68fer
uZ7aruWLWoS5VqWCfXEYYUSWTOQ3yECWLFpmq5xkmCvl9nJplbiFa6sEOUyK/f86Vr4N+ULyysTF
ldP1da9v8vq6snX49TamqO235BU6y8Ry0Ux43tmKB/NWVWzzVp7FDV4ofmKOGLWIhr6LnEXl6eoi
n9txKzvqsrKpq1Vq1835Ovj/elHxakGRmrfXC7d5gpGtfM1fF77U/TcXleNThHWXd/vpohpKYtUJ
P7/b0IA4EBjK5U9w6fvnx//1d5EXdW113Mo3fv3M/9uFP71+7tvZ2uhWEoDfh8lLV8YqtoXg9xQX
D112O8OtLJIMh+Ajq3GuHASOr2z9+zIiPiJIfLJHoYefhmP3+S/D3Sr/PLyxi6W82K/hOJDMizJu
1HPQsYlpC5FzYnzN5in6RpSUZSxEapiRLumEGDhuS79PHgLCzv/QNbGbj66jTT6O7Dpp1Y9kGJam
E6VPRmGa63Qm9QMvVveI8A/5KW51j7PYe6vraWBFsmi52f8o4EFRk2XblunRQhNhjVkcjLL3l/pg
Yi4m4iBW3cMoggZo4vT6ILvJeiewsNlRdEKmPXYtHVTWozy7Hgw8EIg5uh9drg1/dJZF3zXKZeag
BSQKPJwTvybjIfDeIQw3gFH+LsbIuQv0qw5+f70yrwsiCjBEUhRDUT4JO8jhwOTRevAhiSGVw4Hb
FDA3AJLpFzblSUb+CSMxfiQFuH2slWe57JaFUnmWC/ICSu3vLcn0qdufY6QagO/fv46RE03TNJpH
tXmRl7bzwN14igP3fnr+bwb+43vCH0xfhiNOnqraFUv5dMKwQFmC9TcP8hkGzJMJWf+CDC07ee7E
t1NkK4Sl+bmXpp3Jqe1fWL589FLn+j1t5xwVnBoBsBy1vaf61kM8+K8ElML3TkWyNRuDC+mUZPZp
Bt4n4bdx8WNU3eKvUQwkH1PbN8APHtzQfZXtKFk+D4yDCh6OuGKf/5QDB1Swm8h4bmarPzSJj5k5
bCV0MxqJVRaPzNF/lt9gJfK+t2WQPBMiqNa6OyRnVktYdP7DmGp8ltYUv8b0Ykwb5sl5rIrs6LTG
vNGLXWMq+oZJR4WbkGsd+6w3BT4BnHvNbywkqvaWqqBcSEEJFl69KMvCF9+n1xKewCs28+ayV7vs
3pjjZDsn+CAbmYCvouUNHzD59NazKXwhxzG5bZxRIwg+xN9Kcy+VXEqUxssoHqc7pv3evoMru8mw
d3qyS+9V9tAs/bYwUGqW3Vcln4y7RGS6zSWGbFgBELylJOuLsMCYYOaxWqot03QFn8mNmWr+UjbL
g60aRO8z5b6WXeL4ZbQx9kYUEZ+NprD3VR+oO0Id043lmenadeLmsZmwxQlR7X0FPHQuarE+S1jH
m6b6syymZ6dP4rdp0uplirL/S2Dw32wzF7OSrq838rctD7ldjoBm+ak7xbsV5e2phMC2V5lALAI2
JdqHaYL6790qPVt57+BJCyj15GguJNc2jrttpLnz0ZGZvtDwyo3TxQo+mLN5Q1hZg9QaBce4Rhw5
de1THSCRTBx93MUQzR4MV/sBIKO4C5JkWhZ6vyS1lfDe72eFOUEACpIOz1hx9nsr00XqWER+tP7e
r1Abbk8ufqli1J99Q0bFcvzv1/zzFf9dv6A8ZU6gVu8IrFMSXUz1C09zIHvNMEI3pmhbWXc7Fvjc
p9iBLv1q7tcRc+r10CSU8UrbNiwCb2XnoQpgdqlsLNZVon0B1JVtDUCr65IYC2DEr2zueesiMfp9
mIXlkz5bZzJsmq+WmwCYB1t1tslHvMPvqVvIhjTjZjuNdnef44t6Km2sz+WVFKfcowJv4JGX1q6t
zH7TpI7xl2mu2goRH8yYajvaPHNI4ntiBxaEQlp9l5L4PNScbZFZ81pmjNhNEIr1XXqS+nkxqEEx
VYRE9cBGzczGLmdBWZMfHVM3yroALeun1sRpiNu4Gjo7fVyrtdsg+UG3jiPBfp59+8GyCGKTjQxx
pvGrB7zJMMapfuR2Yn/TAuVcVQ13+MrkJ9YbqBQmJK5x6jGVCFQ8peLjaJSoQHzbW+IHWd9Yc4Bm
nw2sdWcb1Vtphts8i51vs66QMuGU8xdnhlrMOkrbxlpdPeLl/cOaY//OCTMwxzFZHbpuvTdBzb6z
V7uPfqCn66FqyhtdDdK97irBfrDHjpWpHa2tXI+erNLARpY/yTdl9rHrHIhoiys1aT5/wN8jDDig
qjXJUjd6m42qMbwpwgkOpjnaXy2Wvi63zGei5N3OmkfsEIPGeQ0JR5k7LztL6e0wlsajZ58lLVgW
kLHJlhmgmmj51C07S4Hu+NHy2xidZEwyxLgjJiNslNLq1oRa9De21VcyO2Ooq3BZYeF59597zFGR
H1HW12ELOGrxP4yd13LbytK2rwhVyOGUmSKVJVv2CcrLATlnXP3/oKltann73/WdoDAzPaACCMx0
vwF/WMxCcgyjA6wyB/4mCGLsXC79NsGF2CUDvCYtN1ugjNl4iUir4aRWYfm5wsx+R4qtY8U2ak+K
oaTvEYX92Oal+4r9eLdPWrKmWm36z26Qf798SDd/acN5eNEo5h4aQIp7hNGdtbWwBwH5PWSGEz4F
Tto8tsbwQu22fFM1pMRITvA2XZoafL3VkCfeXeaG1ktNglf6C71yjoOitTBIrPIN1QJKSKzRzjLq
vRXo+b11GmCQSsUlPnS94q2zRK6uHY8yBzrZTh+U6oVtYnmvuGgKY2udvRbaaEKaLJDNfuQtui3w
sMT/lLNZHzgLc/tDX5w02LGXSMVdC3X4XpebrJh4VPwujUnhS5r2WITnrnvRoCadK30miZdnL91Y
QlhZugAzt9RdltNryLUpZ66Ck3UHr23zx0CqFgPa6phsY3QLLySvyvGEiPV4apJgPFkubMNLZ1Rn
60rT3aMMXENkxiVORhyZch2/hoMcdZF0CIbNh2vLqZcm3grFxWkTVZp14qFineTserj2JWH8SuKW
OqJV5/XqbyHXvqbx/xPTWsFl3jSOP1r4m281llwVvoZfizRT70vzMVZG8DWlYR5zpDAvMK25yzCg
TzL8wYB4XUu5ciZ9S4QN6uos9Vzpl8O7d8B/Rq8Df5aNvYd31qblG+mRnJBxUbrH5RJLntZVN9e+
Dv4QpHflm/5bEF8GG23njUpyUdaXHvhCCQ/kpj3O/SIgTOZ217ioWEOT6tM9Ja1qdWlHU1jcaU5d
3I2/R6QPNnqg4VKoF3cyJzaxn7x0hrB8t3GHxjruMvd+04VvrjPEW7VF6mLsugE3tgTyMBimz5Zv
PQhqHb7vPQJK76FtMuDMEZLQduCI/iW01hR7zV4X3uxiaBLrQ3NvhZa1dmLc4q9Czxd9Z1Je5AoY
uAb/MSAXSIt4Xjf9lCC+D1pRcD4D0LD1PIC7hRsIMlE6r3BFS2/GtR1UACn/AnCUvusVrlcVuNDg
TOOJPeLGLNNun48ATzXXzp/g+eRPCbRb/NsUm3dZVjy5SZ8/1fM/jR14D9KoBs+6qTIsLRxLR15f
p7gOdD50t0PZKcmaSv6znRnDWS4XAe68gw63k5Zc4PqpKXD3bdVDOr8q+Iu0/7XpFQvGzzPj9VXa
X0YbVCizzO9uQq/2YNsKY73ure94b6THNjDslZen2k60fTvsXS6av1bQmHtklcrVVfRXzi5x3a2l
Dskl9Nptgm1dUZ6Sl90ISHWdTBpG2ouxmTS9um2O8pI0h/l99NqMluAmV62joy9LP7/GAiUcf4J7
+ic12uQtyhxtPc2Z+ehp7YJbJR3g1257o/t4AYdYDaJJZZv4onXlKy6Hw2qexuKfqcZgU4NJvCpr
ygZphJ+PQNl7YAFO07+kc9lt9S5DSqQJekDrFB+g6VOjWkY1eHAPnVLz1WXwMoGkeOc302W6VgUD
BUqYnFkYZg+6ApemyiuUnO0RGl+Bs2Wd+wdwOfNamsDjtFvd0r5Iq8Pq+7l1yWQQGSSa9lIYPXrG
qn5/iU6Az+Z+P91Ey6DehdW2bkZzG1EREAkFC5eEdem09Y00sYR4NFQveMQoKHuNnZn3GLoLVR/P
t11B5WQc5uJzjqP03pvDftvz/jgbQ/0rD4FQycEo3PY4Zmwbe1QGrv3p7wjpk1GES7HVVH1/W88V
z6XfM2Tgj+Z1GiA6kvMw+jd/xEnI9YMcG+TNKhu1Lz5UgP31Z7l++PWicqlLswFdkjfIdC8/8v/+
CGv5bTuYbEiadvjZgQZplNp+yabcXnfGpB36RrFIrKj1Tsf+ZqvCXn0JIkU/5jwL1tKEq+/eKrr9
Ji3cGe2npFdXMrNdpqsBKPrArR4lQPF9EEumPZ2j2UI/sOSvUSlTfQtkfYthH0aLUxY+dMshAXC1
mc1Q20hTBiREn/ud6YLVu04INajXlFohty0XuRxGZNDqNm8xQYnzg/TJlYr/fKDuhNv+4mIwJu0Z
kalofSmXei5mbFSVxu2lXXq8hVhXe4dr/bRRtTOIcATNlmoqmYXsERmBS3yuoDdXxfqzFGclIGjQ
zyNNj0yppSt3UIzW7I3rswBb0U1eJL3Jfty0lXsR75ZRve3RTpTTS4yc/g4UaGwtky8DC5g2SPDX
cObA3PSjGZc7UAcoN7TBjWEEmOY2ZTCdOnOOyp2cAt2dTqGiQaJHfIyEGoKkO6ie+8J1oXdNCs8E
FFcsG4v5AiGTKl4V0GojhEqAsPct+pjXvhHhxuvo9ez/Etf/Ze5yvSEAgSEWyUGio7bKti0oC+3L
H2dFk+hfRtXMVnOl/9fouPTNy+j/jpNREhbvcX98xvVz/4yL0GArEOJfcpWiAzJa7QZbg4g6O/lK
vNeTDaxutCuXZpM3sH86B3P7sMvq9RLs5Hr4KKoi12C5HBTl92AZ1duvLLi6h1Izjzq+3p/iehjv
YG58L92p+RThfXdS7QlNomUwwgXvqGpuCtmT0dROHErymrOV0dyzsO3LbMQAluBunBdMQFjesKSs
P+WxAsJTHQMe28to3D6ZaPI+SGtocije1vgcek77Cl5Heou8tR99VHO6yfXg0SJloxh1tFPyqDtT
oM1OGJvhkESh8kmNCvY0Rmt8RWfn5BiD+cvo+m2ONu0/kOixdiLv9GxaXbRtgqdFLA8L8yA/5xoa
JEtLVxBRAV8A/1ja8aS3VHSneHtpLgoqcjaMinPTRMb+kl0KlGHatNOAYNygwdxDOxpPve7OjGZk
Omd0HaO1GxrPnpPYINS0KtyRPmAZKmstX5l/Zarm3bDWaVfsM5OTOJBYalHs6mGut9IMWqXHKnT4
NeO0AaXJOmmZXz6Ld8k83dsQtL/ZHkuHqCrt1zgzxk3jGdZ9WLYmfE/NulGKLjhbIVj9VjcLaFmV
u24LZ/xcpf7PAfncH01QrF1vsWbQnGHvl639MgwsqV13gnczFUfJo3ip/oCA7fiIcmn5POf6IeyQ
J5hdd4DmAGxWcjEyKceZOKmB3dbrsEpxbi8bGN6t7tx2U+DeXpuFW638xG7Pc6WYM7hG4qo4CLaJ
ZQzrOsyHbVKo7grDsvrsB+oPIwpw7htnTO999sNnW04nWy8xTk6rberwc9SjcwvAh09bzoo66Ofl
D8y7xgsa6NR02mrKCydsoJV73LiIJzhr37W/2m013oTN7D8WVE7uhsYEbVUpj9IV9p5zmKFOrMxA
8R9lwEk7b6MHDfvtpU8OZWVXq8QHBjdS14kXw8RNVsX1fYD09jpTucvriURmUP5s8KhddXZvv2oJ
VttV1SZ3BlqRx7ix2MCF5Gc3oTtXb27pvFqum//qa8DvRyWGsonK4Ix+hTqST0VLrLSwy9OsOHxs
/BhLKrIJSE8BLAYtdg110kDhaxorhyzpQ7xI/xPKVQ3FTV8ic55WSeEPu6jAj6kf60yFYhetUSJ5
trFow8BErbd6pU23LTUWpM46aw9o1uCtm1hr3yfVC+n1ER6V+UtBeNiPlPZHulBSkrys9k2ldRv8
ySr28bjSOrVbQ4LF8l7SN5lmP6kOv+01IkBm5UOEZbpPLf+s13zQWbrhC7L/wBOiKgDfg10iuo/4
NpAW/pxrjoEEUaVs2jDFE2rMrJeuj/heLRqPyKQat9we52zRf5SuxlC0DRLq61Dzgi2UyPHJKOrp
KVQU0g6OdStdoCu7k2u0P7gRiwxNK9SdbNdr9hIrIaiway2vdWkE8VQdDB2Nf2nKQQG3ikIjxvIy
yevr+N7BluEakddwVs0qDi8/h965n+MFIAGstAcNbKd3lqZUdw3sxHVvRdE/ga8cVbQhPkGDsPdF
b+l7Xn3B59QF0roEyMzBBxzcquPK4xv/P1VT0S2y1rPtVxuJk8MH8VXSqsZZL/d+ays7cJs4E+fR
B6fREi8bhAKL7kZkqhsEug4QINW1MIoa/HSeYvgWWUABqAfGh5ITMipIuwDQx5l8ry/NEnfSrc/z
hEcasirXUdEOkFFUbEjX/g6WZpI1xZ5kKJa8bnHrqrP+YznJQdvKSRBkwXOe2OTeVhEbDtvaFN3s
fjJMm9o6Zg+3sxvVZ1A68baPmvhLAx5iUGDXjzHu6Y5G7bPVfWMPCsU+lHWePNk9ZncSwq4Uj/bZ
ecl11jaGobubiNrDZ8NzjM0UWNNBmlMLmaeDiHkrTc9stzx31edC16tnz2z4L2nKpxnvx9sY3/eV
NH2zbw5yydrgz/uuYxsZ7nC2ISyABVS7RzvN2lM2uDg3dqjKKzpYWF35aiEzso0HJSKTWeXPpuH9
UyLI8Jbi14C2dfcW42pPqUltH4bl0Fk1Eoxuebr2m3mds3aOdagVxMqhHyP3Pil21x45G9MYucQK
jud1IKUkcqPP5Vve6dOGP3a71gPNmfNVWmvYn9QBcH482rHyCM1oXyDlPUw7cKnWSpSAEUqZToFT
vEpr0uLm8d9d9WIjowzzJUpa/56ox6TZ178nKYsT4VSO6l0WvztaI6v3lE+6fxSR2avmrOvN/qbK
kAiSgaYocfZLbeB0qRP+GVxmtn6Xzd/ikIS7oZ4uggDyMgMgV2cblqQJUjW7xB1+4almn3TXs071
ctbUIFZXH05lKBoG++RTHTwUZnMrXYECZNQaWM2EiYq9b9RlR9QBEI6JaQY2rxr1E1l9+1k65rYL
0KTElm4YMxYeeLeN4casy2JlYrN6Sti8owrxrzOsrd/7ANj81+h1RuCnSDaqE+jcv8QN5UNfmxGl
RwL+d6h84DXujx9HPjAwrDeEDcabwm+UWzlUHvJFmtJO2K8CK7kOXJrhyIoxKQBY/p7xRxyvUzwu
9dtrN0bjzrrG6YwnRFXHCvCCsqJQO1UnOYuDucTzcGlfTq/jmCG0ayO2jMscGXBTEsQrOZXDpEfu
ISq0QzvP3n3Zm/UdTIZVCEcz26a4Hu6maMCbebHDkxA5C0fEPpFgNQ7XgSbpLnP75UrXfrlI6dT5
+o+BrK/BRi0XkQG5etWnZC1QtHZm9UvlYJUYZ015SOqw3IqR4pwoxbqJI/UkwnSelW1CJbVfDBMG
/V8mSZTvAH/h2/v/nRRYtflY2u5P6ijYFLge6iVUc0YsyL/GsCs2nu1Ut7o6GucaXRu+eaH2xRi9
nTp38Y+w5sHRR/gAaIiDHxLVQVAcPsdTaSQgSTWnQSckm4/dgGXLsDwi6yYz73N03FejPi8yRv1t
F9jpJ1UvfWDgnr632n76ZHn2SQLaIAvXaRZ191U42WdVLzIW2Un1D3JFq5wP/UqZXdlOUFyO2jAG
zzwuf8pMa6ESWtWsPrV9gXPr2FroVyf9VxPZHokg2VWjdckgTG90gorwJR6tiwNGrkXjQdOxfqkW
EN2s47alu3Cw7EENX7rEPEi/hE0GPlbWAtVTXQ3UXYf7jG87gVztjzCRNNaWq/07TE+zNxanmEKz
e7lPJoTl1GrsNziJQb+QpPK1U5LKkou+DhgA2hHzI2d9TVJ7MSbSWQUZ3lRRveWrMu0Lqzb2VRra
n6PO2JLun78pPupNHYSts6oo5aMVZsUqbCb1G1UgBAkKFHI73UTDGETcRmZMHe7ufCffKE5WqNvc
RI7lo2Bi66+QKrxLU2S8rs2LMpTBrsuzPP+ihT02cXPTD88N7l6rLnazBzud8oc5Qc8aTPdrktbT
zbXfwCXxILH8W9GPG/8Vd+nrdOM9ZsiqCQqZEW390QJ3r0LFKXj3nK/NGNM9aXqRw5t2OSRj1jxy
c6/NtM7uIVI7jyzYrWM5QZGy0g6WVkrmeGd5ebUJ2rSL13MBZBDnh3J/aSuV/k0Z8MNEPMJ5ZMHl
PGZY8I5VGD7IBWGbV3fIJu1lTONJtC2Cyt8XWrtXi3L+tZyMqXU56f9z8t9D0qP2xnYeh+iD+3oW
jsWRfd03uSFmcUP43Sd3D4aiuHfzGR/iJHhoHW4hr/g/9ANNAfLhOfWleCG1h0j3l1ex9iA1icv2
W0obKcSKo6/PD3ZPiXtVLzoNszIOu6AvtHU/ZNNKdTA0Sq0wfQ3jEmU2YOxiiFwjF3MxRLZ1dTuG
/o19I/uVCqvKTW876q3fae0thiRsTaMu/F4fkb9rV+8vjwIWwiEGwFOsvCjLTkB/lspk1KJDsnQG
SZ+d5ICl8/uZND8Mf5h+Dbe1cN6ZDZC4cFJuUajmJYYdpHI7e6RdgrxUdjLi2lgabJxFBDbI4CxI
zCVcxgvf0G6pnEvj0mO4qwBBlAcfhSokdZw7ISCEAFFPttV9v3ISatSbN/ytup1EzMFY3rhddqeX
aCShl49uxVLGQAXtP82F/JZF83tT0HbXpiDkPgT/npsvhlNqbuaonUYpmU6oQ2kFo7Es5indaJFf
YBHAd3CHF56+SipKPy2YNPtoTnl5phCcAImfA2+HhMU/l6a+jKDvlNpHdN/QHPDzveNWzi4KIuvV
mX0qQGAwMr177WvXeY290N6BJjKOcL/Tx4j/3ipe8Bw5/EYPFMG3oG3QwWm17FaDvogi0zhuAnSN
v7Zjs6bH/l5OLa71vpY/VkOmH11jdHZzaY3HoYUSUnX5V5vEwQ+7LQ6D7dtfagVxCgeyE1qjanlq
OlJhCGd6r79DATpdQjvT/Huo4ZeXq4bWe2izhHaD+n7V0h4/XDUlVcUeBKRDMY9nBzGfAyuAJ0RV
vXwTLX0yIIdRLcczqq3jObONrdaMMGWWLj1IoFf+eToli+tllI0bmfy3a10muuxaD9jhrFG3w3a+
X01ukC5Gg8Zrir8JW8YuOfeLa/F1VAyOZbTsjOTMJuI9ePTLeNM7qN0tXzQF5CPAsdTMTv7ybZTO
3BzGlVOyCbz2JfLllGE5yMgf8z7EgJfvV/jZh93RLXVjXy6wqQQCzd7NahaPnak+XQ4mYD27nc/S
wgtCOTVG8vUCypp6IICdrk17GUU5v3hCZFIuJj1pniFkWmXKGvEONQOBmL7W/75axdUukK7r1eQC
ZTdBTI/XseC/CjbWu9Z9dJOh3tdF1T6kNdoVUeSOnyYDbq4XVsb3uGq3rRQB7dDe2FYV/NB8jFjr
Urc+qWGRIs6uqg957mR7K1H7U2l45YkyQb1vHRvmx1hgYMhW414OVTo5OM/2+fbaF5ROeF94iru3
Y8ST/xjgbtJ5vrKN/n0RmSBNzUufQ9v2j9KS/nYKDwWQmpsssR9DaCnNuquCgx4B7hkrxEDmNjXZ
BXnVATZy9OLpSnycHbtcy2jnO9WjPrds2Ov4JVKm6MWflLcssguAocTHEz88Rmf1TgY7yx1PesnP
nXRmgxFaCECz658vg6CX4fj4KnxTpnamHux1m4qzNJ0eBWEU+h6lVYfRl2QRbo+oWO38NJ0fJ/IO
G8Rx0RYnZbyyEUn4ylr5BQ2e+aejeWtgSnCKsjBaaeng/0q7+r4sM/3bXJnVqkAQ5xOOaTr4c396
Yu05bj21Nu6w4LCRM0dlr3bn+WZgnX0YPN+5DZZPjg04Tn0Ssj9UKHIafencIZlu7ivD7DC0I+Vr
9oAmzdYyb7PCjHfYvvePfRinG7fptNc2SdDbd7vqq1PMr0Ezdz/9MkeGN+BnbccfiadEwUpRzbtJ
K+1v6KOysNGT8HMM7mFdxpr+JJ9cZCBeFS3TNx25MWNTsjJHwoMXpNp0p7r1wgerp3isDIlPwdwI
vphRYZOZgaOel20PfH8+WDglf8mUQkUHpkBrZQnLkQZTVat66uu8u4cezCJz6Qej5WwyPVaPzjJr
tLirNftzu5DaDC0Er5R2xlp4a1OB4NWkDfqpCO38zcZleKG5OV5fnLS+NNZCgpOoHiIidKS8eLMw
8P0dRc3MWAub7Rol13KzC4MObGEBfp4o9CjVfdiNKfckcJC8Uq11EVv8b5blthz6ZdVkT2TrrgMS
HCwzrgOTLMWks/zLZWLYwSf4/A+ym7CtxFkNDt4YQAmTTwVyItLvd7ZzbGx/QDUcyxBEHVsMe4P+
xfTYr3pG9gSjuH8ZshCyq6pqJxl0dMCjgWtpO4ECoNTWH9G6RKJimVqbWXtv2vmtDAaFohxQyNHW
LO+cS94rN/1u79fOvJU02JjyUE99bTpKs1b0n1WfWHfSMtJipTRhxkJOdR5nCLuSYBuqLjyXoYnk
WmFT3a8ci+VX3obVqxa/+lTfgtUQTvctinVfNbyj121Ta08axIFdY5bDWUMK8AZlXnXPL9g+GO0c
b2qWB5+NPvjhZFn+5pDewiGHTBIa7muSOXPTr1xdbTd9DCPKDqZopRRehwpelO0oLxVnBwGgEwlb
Z1fjRfE0475DBa1UEOUtbzzdNH85eoykodv+w0WtldeVytaZbRVudOnuspK0tuxYKEpgMzEW2aFq
YvMsuxMZkDgHxZ1LXCGbl2nOD6FuwelbdjGy76lHjL/z0D22PYYkojLmiAhZzUth99fOro7d1SVI
4q+RQ80N4il5e5NDCLzv0Cz8t+2FXiDegHgq2d3FCsNAUu4mjocvEfapB7dna9dVBnKBdRw9z/N0
7iOvvJOuWjPeI0JzEcaIKvXcmNP7qBF6waHXbfPkhJGFe1Oifcq6oj/UlkFqvzTUT/lUqdsIt5q9
jHYh+XTHMPsbGc2i8hfqEO2dDJZ43gSxETwbCbK6kfLzcoWiydhjFM+XlsZLHC0JPk2lHufUWLQj
B9LfKF6WriWNfW1KGtvR+DQZlTT2h6Ykuf8yN4v5/kmS+0NwqLK0Xi6VLKPyQTk23vuQH8XJQvuU
K5QnpDqX4SKwBb+bHKSkp8XZt6RxvHtVraJXp2bVsWjsu17J1i+Mgx2gIvNzHzsnALEDRZexfFLH
xbtpND77UYnLVuDmG4vaz2fHdRKE+U3/2NbRDbamUA1V4+jYVvMEK7x9SvMw3vlzosFdpU8Othl8
USPVO0lLtWwElpmU5nwJ86J7UFx/+vrS6un4NVQGhA4No95PWXqa7QL/dBxDULdqrRcbL6BVZY3e
T95GqJ1N6ZCvrDJwXiI4dtskn9Mz6tbJeVEzdKf5fkqdbpuVQFQGscSTdhkiEXTZlJaxn+6TNCzX
tp0/4kTe3YnI4VBghDy1PIulacVee8w9JV2LyF6Oreejb+vbMuYNj9Ji+Zh4C/XYxHTT/e1wefW6
nBeghSbgjGA2tK1rOShaXTvllDwWqWI5zVkZXoKu13BUfARMDLQR7yy2Y1wan3UejGu/UOeTNKO0
2CApZL0MJQrkal9+saLE/OyqRnnwAu8wTe4zVcmbeOGJiLWRnEXztA/jrr699mcqwBPPqOsPrkil
qfo7v1bgrC3z5QCjwjz3cXHjZlixhfGSwln0K6nomBsntI2diMqZHVKdzeR9z1wXrhbac1iBQEuU
0tA1VqaqMwW7JVYGpStEUS5wbePeM6rp4YLtSKbWO0sSwcw8ez/PTbO6/ItDW3tvy3BnAOFDlemH
qMZDM0u3VGeqi+Z36kDgXdV2/Fzz+r9pdIdmmKXRWcNWTWZUkeXd10UN4a4x60P/Vnu5AsNn8B8p
sGgn3jxvQ+H6j6DG/Mceec0d3FdrLX0SCzgINc7CzvfSJwf09l4Drw0RLOBCU6gaj/7XMEB89yK5
jqZMsg67in9KrQ0sCDgrJnfYx8sZ6jTvZ9J3HQXLEyNGmTgnv2Xj1cx1uyXj7zzU2Bg8OLhEUNfu
dRb09FFTZ6BSo9ugKo7ShQhIq/DiwqO709W7S8QSa5Qw7Vxrbo7XvtKsR8zCeRpj7IezKmTouL7N
DKvC5EGtkUtY2hTP9JuejeyHPompJKYK4hdXR/FS+uqqaMbVJTIoXHNzva5l4LpdIYWkdmyNTSVV
7r2RHWM7VNl3H0O+pFOtL2We4Tz1lwhlwE5kiOxLRKNyB4QsOh+7Lv7iRbryqbLxbPPiHBluWE03
kx4Ah9e74rkyoLl6BYYRHvIi2eT8rCqdfdpwXGml6V4sCUQp3qhZeiq1Cw9H7ivp9NRYW1mWNUMI
Q35e7ikZuMy+3HLXmTIukdfZje72CA/59Sc9yDYVskqfU82Njo2P4XDnxYs8lMiWso0poeuFiNq0
AFY3U2zmZ/DVZIzRiFw1eYWcqXR+GJd47KZIqVTB3rT14Sghl+jGAhKfWCFoSqc9ycEc4bOsZjs2
y5V0ZCqiyraxmFhLpy0Bl7DLeVBM7ckcku70cUwmR2xDykIPjh/jo6JD5QyUSHsaaja+i8rRRiDb
CbAcFNKR9nLAcwuoW/oFxN306j4D0nL6o18iNBPNoGWmDF6ntyPWGIrl/Qi8TjsZCSZScva3pvQp
pUMpV07LxPM2ccgNIvOUdMBhaPIfePP2p5G3yakFknc5k75mGbiO/q1P0x2sNopx90esis6JTg5r
rGwyxGp7SGZQ1awt8/vOHIyDzqrxbLm9e0adsPB3ZQtiKcPla221VojypT1MRxw3LTIB+RT9zFw1
RnxPfxM6Je+6NVZ22XdrXrBgfJmeAHTDYjTn4aauZ/cWLpq7wdYi53tk5pvSs+KnucV+yJ8rdTc3
rMjXZRE8KY0x8yOkmB9icHJflXBNl1g5aMFgH8ArWytp4sDsbsIecD8KlzyDx/oeJIbxWlnDM5vz
+l5fFj3LmLRkDIblh9bvMYlc5pmVc9v3YwoA0xhur5yFK78BUZifwayO8GqIkMNVr06aS0Rbw8Mn
qejvEt0NjqnT3PH40V9rVcU4J6jv6iXpFM1l/vB7rEyc+Iw9ALQLkrSWjiNxpzoF1b0W9VXpzJ1c
udXrpNyP5C1hydC8DliS11VxYbOaHA17Bi9dctpEATvqo+g3DfqmjKz2WzeP0za0nfrGw7rjSRnU
nzLuZYvAc5DbjwHMzROehNG2HCD74GJhrh1UCE+j66IpHjf3csA6srmXfrYnp4sylwz87pOI64RK
gZOFxAkGKQi25hifvlUaujxeZbfcoDQdxz4mkQqMLci0hxLdjSHE2LBVA33vxKOHMjRRqH0v26aO
W0yPIUarX8mkIUySt/pJLm0jz33oxm7eWEuBtOiNEyAQ81SZHs4SS5eHfteNq/sI2dAlh26pj9aB
2uN5pFDK/x1LBlldm2yzV6BYi20cKEAwo2ixJGutL3NmvGSpNf2qq09s6CjfVbN1YJ1q/TOEGTXd
dmo/jUOwpMJc98EweU0MRZ+diyasb0oH6A9FWO1Orl32UbSe7DAfH0cnbO+R2fQPAQYz24En4lcy
5muqqtpn7hH/UCoOWz3dGr8q9MdFndwizfbWtRhdNctBzuTg9MqqS13lRgywpGs0OxXFUSpjU62m
O/ntQ4TIPVZxt/LLy9+u9KvhGEXDd+nCT0hFdcJKtXWZRMpWOuVgWtO4sqPs1QAKeF83wcZ10vQ2
WrSUpQurBIBok39AodJ0Nr01PED8ZEPA1tMBGhwNe0UD9UfKtsZdcReNg4VJsUqWJmuHLx61Kvwl
39AFiW4a00dzOlP6L40R/tDGQXlQ1RrVirpjdb+Eo5SZbpwpiE4ospufbHtao509fCF/Y+5n9Jt2
Mr0Imxu9VrsXs1KMMySqai3TkbHlmYb9123RKdGz7mM8u1xWfigld2e0022dWwxrsEVreY0rGt5c
i4KTHGCWzthHPomp0hjnyiGJElwUfgf8bdLsXCZJlB8rOHq4+fskuZDjzJSbe1b0uhd/VnB0PDVx
Xz2xiPuZFlnzrescHM07Tb3HscO99bjp1w07o29x0j+lalO9wBFPbsoq6rcywZq/Kz7AZSBgwT7q
tewAeL75nHfpTuZZYTRuVHQmTmEL13xGw/EgrpRoWNuUCGKL0te/7CqrlYMuy8MUN9X5UjLGjxNf
x+Xlqy6H2PFPHkDYG2kFquucGxSxwjxmrePlznYaAnyglmYtq+sstb91nqodpY9HmHfv6np6a6bt
VrqmZZnEdpZN9mzg6KUgACU/pBwkfWB305OTKMqN/LSX3yAIikOCaKCBUEAamq9CmSkCP7j/3arn
IryPKvtVyDbSwlvg0hqyOZTIGfQHfnFVjsar3ihUfgt9Qk+kMN8kXdXVFQh2CkxnyWX5sadtPBPZ
Txm1qOEeWizML5muEluHO7sEjryQZORA7rHNnOQ56+bgZBdhv2pBBZF6U9hF9QUKfSVpJRmQJkCI
6jlxulvTmHiJz2r9bI91SC0UVogMSliyLxHKRsSOK9hB0W5mD38sCXeKeLrzmvF8vZ58ZBFTvlPQ
mx2iMHswErLcQ27OiGUn3ouWWPkxjnGnk+Yix31Gx5rM/DJqjpX70OjlQVpy8My9Y+GZJw1qpXfI
Us/30rJsp8Uwq2Z1tUy29Cna+G0HSHJpygdP494y33o3R6Z7VhN13xf4Ziy4d0CUdazuHajlW3OM
6zXWvybLrcJGEKdRbvhqU72AmFQggJbheNM1yDe0sMSUqoGZ2lcZxiBecRoWfB0v8AdfddwHR2vz
TzWc77RQPhWTBT9ytN6k1WdzcWNYvb6WZteFi2Mq2bdL7HLBaKzPyOr1d304l3e5gi0m4l7NtrVj
II5xjqVgaIwI7HPwyrDbWVhZIbcWTQ9WG023OkU+6kesdCAAkNsAvMJDgCb0v/empIq6Wvmvphlp
78F/zJVgGe3z2MLQzay3bG2zW/R009vGt9Jbt67N86RupFt6rmPdEiB93PfJTsO0fSWjf1zjGgfA
LUNvuNd3f8QNagMaXxn2Wag4PWtlO56h8E3NvtUokkjZ/5J/uXZ+AJ/ood3sqfDPywO0C9kSI1sg
jI7y/1H2nrtxI1247hURYA5/O6mDWnlkj/8QnrGHOWde/Xm4qHHrM+Zg7w0DBKtqFVuy2GTVWm/o
HB/vkP1g+eF1mLMWo7qPVj6qtbQq1UsQ1hj3JdKtVwhd7s5xrPnrkM/31lJuTXPttaua6EvuesPe
rbX4vlCyade45s9+sV5zdXPYY28Ox2hpirFRHNcvTe5Y99JlQHW7BqHxIGOeG2IHJG47TdF9aRSw
rh0+aLPjqe8FVP4rBed00+mD+l5WGZkzRTO3Mto1hrXcV+HBDmrtvVINDE0bRznKaBnOvIVnd74f
l0vNWvIYeJn3JINZcvTS3v3j18f1sAp5pJ8z1wvQRRzKL91PTx+U93Ty+0cySt/NRbR/tjBljNW2
20lTmUwN1nQJ4r3Vii9ON/x0LMU5Uc5W9uWY2junGCg9zmaOIHSn2Sz3prLfhMjbsunEjxBnRbKx
QWDv9O5kkNcD6p9BJBowwbhYUQddKIhH9ibLqeO1mK60ZNI8T6NAVupfxJx1NW8F01rvYbvbJDGW
z5OhESl3FohKif+qvahjd9b9neQW3Am3R7tIg+2n7IGcymEie3Bh5b2RlqGid3Enp4lS/TWBLlyv
Il2fshMUt4DxrLrFNg+fXYuH7rM6uuZzl2GGnOmqfijTBty43eTk+b3EOa3tzEnPXTtrV4nuu7KB
UbANalDOW6ecEDMrnOsamrfAYcqWOrLEygHJq+LgWXmBKSefZmfuX6iXfB+9lkRNiC86yj3X2Es7
ln8hr0U1yPSj1iXuk4QErhHsI35EvHwt5ylYDguh5TjUJr6oy1VkoHNnf7Gg3N+6pF8LWZjufSpT
X9oprg5wBkJ+nWp+xqFz2GgBWr9hnp4lIour6sD3MTgDcJifExUDF3Lr+f9LRJjBTogyNtyWq3Hv
qs4udTSALetxMqPoZCna6ye0y3rKN+GuyI3gsqJdBMaS2j0SUiZ8MqU48NhP32wDNJqF9NPPNiLF
Xfg/28JCIb3Juz9YmwLv8cndI1amXeraKg5BEWdvPLM/JtmIw7am/9OrYa+VmYrpOLurfVCZ8/1Q
ah+TdMXKLhZMkpWpj5xWechIUN84+r/z+LWF/i98f/w1s3qTIM/PN1C556lW7/ywtN67Hkq0aSjB
Tx2pZP6TyZMDoLivytr95nqKspm8oHzNe94WgHBQp0t9JPbdIThig+o8ypXgA+E9ErTqOQagfC5D
7Xs5TPWzsJvTpQtBlbVLrLwlaumSloRKl95hTdVwK0vXlOV/5SPukzBEDpKoyiXZ1VuKvs+5v6k7
sYBbO+ck+hanrXO65b6Gkt+0zdND4NXnwvb1AQCgHQH5XLU58FZLjpgZ32lpP3/nvRvhvN7P91Fm
6k/OAM1VBqIkCiH6+8mL20TklmrVQPqCGamP0znE0q/ZgLpZDpH5WE929KVlp6ChQbVpmyLG/Nzo
n+q5PwnrtF+opwXOPKSxX6XHrqrXlFLeg/BQpwSdEOjU9VkGqwEhgCoznYNMjDonOuK3Dlh0IcTy
9HUvZobimsxFjiPfO16MrVrs/t1ESnRa09a/KP9pa33qX9+DjaGvfSueTmCWPDH+bqf5LVcgMjlt
GF7lEEXK16oqrLtbF8uo8DolGoIneQFyBj0AMBVq4aFTfrOLKwzlYHVtdk4WQznp753ip+3zOBtm
V93PhebtUFiJX+SQtTzskiSOz86S3ZG+1DhaTdA+S2MKtPQSDtbftzmTOfzhQO8I/0lQSdgMYtKl
lNoXDaLha6SnVAig1yCIVrKAM60SwGPHY8pUw1d4qAZmtklH5m8ZTacKMolhoyZB2bMVu1vWchmQ
y8JFZWVEndbprR+pcV8thkBj1Qeb1urMP1QnGvagBJx71YXLoxdBd8jCFrBl5D+gGafv0rieDvrY
wT/q6uTRnoGSLS05FGlibLqOCoc0HSP2zjAcy400ZZZm609KkzhX6eqtsLtzKxe8/XIRpY1qbNdO
k9/NL7Nm16+uWpG+KfV9F+jTnbhO5q715GfK8JzOSUWlcT6K66TfJuNZaylYSbNK4erVi3Tt/3GS
m8LVm5Yy0W1STtWZV5WubSt09nHJBf8g7tMooEWnQU9zQPA13tRe07xC2rZnlHB+jx2aPjrNqCRu
A5wSXrvQktg4NkkDeTZPQsRblZ0Kaq/Kn4AouvsY/cUDbIqehy9eKYmLYcids3inpAZe4mltn37n
G0mb+mN2UKB5buywpdL4exA/9bloyIf6mfXvZW+fpdaYdRruqCrZvlaACTjs048r3t3I/ujn0H4q
B+RJfSM5SLflFvEl88NxKzD4dIr9nd1Advg1Sa11zERzDOq0Of59kkS5KapZMikyK22bqv14CR0A
9NqI4Cu2J6Tyy+S1Xvh5WZ4ZR4NS63MP45g1FSHILmw0Cpt/eepgbBvMhB8LPeL5rRf5wYBh9d73
3h+DEjQ/eDeTu+umL96IwW9SN/qljAxMasE/7WL8ir4vH0xVrjs6JS90J0vgMHlltrc0dXyf+gTj
gQqgtj7mSOTZWLxkjdqfZXTuUQAyo8C/ymilBufG091nGbTvymlskfmukxfW4icJMasmeQhjtLac
5fJz1mjn3GfLJlPkw8NO1beVmR9NNzW+lT5y6osppWt1PxMKy38Ubo6Ki+8Y507BfyqGcLv7FTpM
rfPDJ9Qha/KfoU6ufrrqr9B46D6uqvTDopNnf7pqjvavriflC0YWxUFvc+WOrCQe1qBW9TAq38FS
GRds1Q2MBofqzyzpyOqGYfqAJk72yk38KPG36eFAGGr0/zm9tseP6YZppTJdLut7DlyrBEp4U+zy
dvzQGBHhEM/oXIw801dpNbpvGiBZCIkqA9ZGN1xkoLVnSEpj0eJBPfEN7KX9EYgjH6oJr58my5xf
V/jtI3VcSXcBaLj1ZzEzqH8zFf9NPM5U0yOzRV3v99NkLIYNVrTmTsYzTQkucjbr+sfZre/TbBn2
XDQFPt5X4GZ3lZtPD4kfeNgwa3tp3Q4WEPkH2LjlPrWNiScUsWCF+Q7JqVPBnrSm8MT9ND18mhb7
CHu4A5lmoFLyHvZHNGo8lCYO0pQBQa1jSP95YH0v5w17Ey+FYfRpvyqdbmT6h9tl5RLucu3/iwEJ
jnjKjV6mXDLdr65KygqpDPWztOSQqwXl1WVQDs0U9Nikqebut4HcVKur9CVc+Iik8isyUdRj2wKm
zUYm9wVWK5Mbo7a4VL1uh1v9a7ALyly39i0G5inS0mFcr5OVumoOMLWRjlmsaGU1gXzSYuKzLCyy
nL9SbYQkPGQBIp254mTwdeoG22st9deZvV8kZ3PoD5BtG8p0+MKIOcxqAeNDzQrVLDw7VZ/p9zK8
msms43UZPXRQrHEPS/UQqH8es/GMMM0wyGxeAGp59tbv6JWhComSMsbtoesqHzjIEi6BOrnKUzHW
G2scWvsg2XVTaVD7ROrgIBl30NFTt3GaSAX2vCTeb0FpbxMU5k6BY2/9Pa2UBJkaA7Oy2GM3PLf6
H7emSFtLM/MgMeoLp+U2KtLWt+bq7xqFoNZz8ihIaha5+wK1NX13X2x7aN61zOle4ra6K824eScP
H2Od7X1dx1R7+UFMlV+DwRn9hFNKTYTEFTObwACdMI6skpbRciTjouhDfyejZeLy7HMmlg7LaG5g
AhSGfncvo7BJ3pFP7BEYY3CRoJcfLDYK7zTXyvAhyiU12KhrkNuM/GS/Nhdhrg+NrmXEKc2PkTLS
QIHym350/i7kdRuRwq9c7T8vJCMzWc7t6pmlxDDvcbU29e+e6j5Ptg0UpnbLnTGhKylNOEnmU9ZY
7jFGiWZjLE0ZUFO1g9v/tzRuoVihvgNfdc7SNc4W5ok2HjMWGb4j0F7/Yg+uf9GtEgFFIx6AR5AE
g5g+YoS89KH6eVKt8gfqL1sB8qhKrlzY3CH+sgB40hnxTqdnc4dEj/Elt8e/SkszHlu1Lf9YJg1V
22ztsS1frVLd+e5YfK/AKm81hN2WxQOwPCrEB5096Zsau+EG2x53UeAgZLI7cqa4ueD/27zA1GFX
iShlBLN8X1RDf+wnDOcbBJK6sEy/1L0SX+LYDnfSL9MTGDS5E+uINzeL4nI4BshQW8itYXuLmJmT
zu++Z9sPfaWfY7XQOAHs5w9actSiBHq7pG9/jfqgyl7R6k2O8zIqwYE1Niw9Rlq8kMM4huL0rtQD
/H9O1h6Gwmbp+RwzAJTe96mCE0mmjE8ka1JKIL4GPBryCPt6WF/JHH/tQnV8cis/8zc16PTY0OOr
9FkVpQvgL5eevNze8Q2VBcy/Vca1WGai8sni9nTrj3liXCFKYgRMGfLW7/jdbgJLNGPJHnTIdWWJ
mRzagN17mo8V6i/qvGkWSMt/RCw2is8+Pha3CM1ECVxPQw1h36y69jXaB7+IoUL4TPzC36NtpK/s
0hs71IqDv9WonU5CIpV+KvcTsJg8fIjN4kfU6/N3Nq4QqMqqeDKCXrkPYsXZUseav/vDcBqTckR/
GYMXw0i9Q2059Z+uPm4kQAmxsy6jOryQalFftCB+7GTPBtIGhHZVda+aX30XqQLI7A1LfCV7LmPK
YL6JFl27aBgMykvihPo33Qy8fdmP3gkp87vVxz41qJ9Tdhq2SE6kf2YdEH5RZiZbaJam949VZ1/7
zGy+Ni0CEhnZnWckNhIwbRYsd72zL7GKXUznefaq8FyOCRqvxYz2IiXn13zU651iJfYhXPajJtJi
T5Uqqs3VNY2Hdt9Z1hEOcxduvdGfrw4yIlAU4f5Bt/nPptvqh4HXzB8JYFEEif35DgBM8i1HSirB
hJv0aMrSGs1P6eZmDKn7fPsterlHqbC+KhBQt0NWP6pWiP/56Hce0A4e6mvbNNmLYYbVH28AjDgo
9jpOcI/S1YxWcF0ukKmxskkUXb3zJj17Cha3TyBrb27HVzbVmnztSvS+P7oDCnH+mFOR5NuZAJ1A
VWd50cekAHGiUfbSvA1IM0IBDo0sTzsMZRM+xixuNtgWQT3WKRQYGVAmaboVLtlKok/3eFEYXzLz
x0y24d3Ltb1tB1aDGFCkIfcOfXKcEiAn2OvcSdNS+4++fOnzl5CoUfc6ub7dsDjftoPiw71CX8BN
LPNV+pAVrZXGfZGeenB5kBbsEq0ifNL6PryHC1afbeBmSEaU0zfLjs9tPIR3jUmV770ZUJDQVXxf
ATFMdwjZRmjA6up2NuL+z7BOntIsMP8Z42irh57/tz926HM1oflWKeW4922YJoZjRtu8afHoNMuH
WLVxGaM0kWwC32gunhP2r0FrWsehUoutX4KM3g7ARwfQ9s9pZvevUD+NnWc5MP5C2ChDiE7Icikf
L/HN4MOFvJEHIjtw97jRDFshBsjAyjSYbGcfOCPfJt7h18wbtyip89pqMkiXEN/9y6d2rfqUFezk
TvrkYJUeXlkJN4he+o/ebPE47azyHFrzt8BKpienL3nguoN2CEk7XSViDavZscRp7mI1S9xgR/pd
bKp4FutBf3F6VKqX+1FuQ7k9Y5N1TKInDgn8f29NMGfdJWvyR4m49buxpm5ikL3rnS0Dg2kll0k/
epF2Jq8eXCt9sZ/MFnXaEQQe5Vi9G07k+c/SJ4dkGf2vkIFa4T2IdJaKMeV6tXhYOSwa8lH34PQ2
fRf+BUFHO5SRXi6KOMEfyM57+BuRoI0Ra37rp4UdlNvv4dKiGpm+uNCSZEzi9fFvEy3s1yYclDdn
Sh9zdP0fZchpkDrIddSZJVw1qbfbQ+4B+OdaqgaN1V5E+WR0srPw6GZOuVNGMpEfgiLzVIcoJ+UY
Nih4sexitQ92FVTjK4r/xnpAMAV/O8XNHvChmE4y4Deqcb3FuSGgWaNSz2vsbW7QFndtbl2kgKqW
Kmkgx+fBs1RknTG+q7MWVIbqODxyTWDXdI9Rq1/nvi820pzRZj5GHTYD0kxHwJrKmOeANDLtwbLB
1vhVW2xkfc8yF3malDzgZEN8Xpu3Bf6n9qf9wXoKNwjXYN26YBmV3MvBTKOp2bhjRSGobRE8k7YM
zbyRqHT2rrmvYse887QUshyufxex2wojGEugfeKNNAcHHiCi5c6pP7vzOGPsnZgPcV4GxqbAUQWg
Eu8b6QxiRmp28w9AK4rrapo9ktphD1T6DiZuznO4SAlPSy1BzmKpJUh7PZXeWvSBwe2Pd8scnVLd
7oOpHIchCAuedzkmn+81yiF3jl96+3Rp4sKc7vwpq04TX+J3DOLzpU41X6XZN3jRgZZ6KV1EIbwG
T9Bl0mTX1WMQhd8kCJo9WujLB4SIwp0KkM4HDzgQtiNVftUblGO3UVNbMAG6L4KsUwar3PWR3x17
WGeovvgfzdtoUevdEXBosM2TipfB5NX2URZ2kX6Ppor+uC7rhkELtnwB6ztZw30s5Jz+aNVdt5EJ
/bIclAGmxlZi8HVaVn/gAIJtOSc1LLKqQKaG1ffRJ5G7cWTF6PJUepymS27XPMj6hmos7uU4BXY7
K5uSOzEzN/XBJT8CHsEQO3PqH/gvFMHeUdOAqX10XPjLGIQuHyE/Rf5PDYX2af0QoyBb7lhYmsuP
KT/wbdb6g2IMysPyb76X5fp7SFTQ2xYF2NBcf3OZTmksOnpW85ya3SmGiMQLe5HBE0U8kbzDj2GT
QHm7L+DZ/6uPtwSyuVd2keIOWwMsyzFyOoNsaqkgChalARQ0QylPzYKLvDXlz5V3jrmOCk7y1pTR
W7DNK/SL67vfOq9y0OhoDr5lYq9hWMmhHGb/L3CMrOeAEUEkhz9U22bzgDJtdNIrNz4V3VA96KGL
V0Fsem9B6wCVxr3upPspWGgb5riZuPFVoKO+rSY84dLkKmhRGZXmvGAvAofRW7AVqM8QJ7H9bqxH
BNvrZ7aJ32TX05KpALQRZCd7KKs/B/tMHY93Gwqgw066Srw3N4Yd2yddSd291jl9cQe/CxPcjLI3
m/aJOT7cwanGt0ZuLLkL0mGHZG38cRvgbONSeMrnT7exAgqYTRnTtDrYh2oB9xz0fRburMpJjskE
Fp7XuI6sFusXpMPmgYdmpYOmQS0JQbzuvjb1K2iH9hCB0F93M2qUAgUklw7F1K/849qO8y56ACtO
QheU5donE+EmXaLpe7YIWIiUxWR0X6YOUKm0gFQ3z1lQfcnHuLqschhODRJtafqKlp4Qh1MB7CA0
A7i7dXeZUqobQQz8Dh4AeYQej9sZ894dUCGN6urYhgWocL/GliTTFXXfo2D3kjS++uJA2NXcHu+Q
pTWUPMEUQ0fJrwAusm3DutvwpFZOAUWQlyg3nYflejlW9DtnGHD02OGdAMAtcdQnNgdwxrT+TQ5Q
YA99rHpP0nJMS98osauepRlMqrU328rfSzOvq+48GzPfYS8c3vSmaQ7x0JhnHVO4R9a/wXYMyXQD
DUvAONMnBwCL+r6I1GGraVr82MQ2bissM4dTH3VfpO8WHChK95DVvM0tm3f6kDwCqx7P6yTyA9p9
gu2doIr6cTTPhaUEK2tM4EHSXEFGjf15tPnfZrc0SzSTt7nhlPeJryXzO/VMbY/CHe96xSe3gu7O
ombkO4dy0Vy6HbpFoCkBY3MAUNbz7mJUUWtK/HJqDqp9tR4+9Ui3zJJrqhN8HW2guAGZGTxQlvjX
KLS9KxZVOg4mFXVxGZHOVFEIqhOkMCCFXYxyblW+ToS3UTjsgBApwG5673q7joyaKktX3sjokBH7
6VJyWvlttQkdMsTSlLlT2RxtxWjuzMmDUec0yEJSR7DNNjs1lu3v6sVoyR/A7wwoLJx1s2XPNo3R
+qxfH+Bp2235Q3UP8s2Xg5p4A1+Lcjys77HICzoer1RvozD/8iGjzzbIupamlm3B5ObHbgEpyQFS
Jcmf+TnNu/YlqZwCsX0dfvYSkFCxu6+63qUkOoenarKUF6ttkyUXlP0dKPrTDL7v3Sry+K5AODvN
PfdOidrmGrMP3k+pbYLDsOxFOaX/bjfdeX1O6zGeyFnY/GhwYoG9yzXCVl186o3msUv5cg2JSu3B
VrC9d1DFqpIYq2IV6+DU68CHWi4Usjp1zxkFibtu8NVnuHgt3q1e9m0woqvsoFo0LAqTvIilgwsD
M/inOrTNXkkCfjcnm66u7g3HwJzr+xl4ztzVh6nNDNbEoMWXgsl6Jk0Z+K2v9G0F7Sv+QLeBSql9
/vLLFWQeRWXat8verj2UfKxvpsfboFxGUwf17DT/lAHGxtnieNwt7sZz77V32TSgg/s//X0wsp6U
kMLPFrnB7M2Jg+hq9ml/mslQsySkxCJ9cijYD17lLI09A8vB4U9pfYq7hSgD1dRErdBG+e0yt2tZ
gefsbL0vyNvxwbeB35ra1BrbzlHK3W1ADYZoayaZuaMq4YMEiNBRx0cIzQsd1QLdM88yIAcVlgJC
+HKUDmsJlDOeMMWlQi7bnewtPO1+a6lsoAvsxwEKLCo6N40OOfv/F+qQYWT/PqQ/bvNuU0h9R9sy
BJNqV+XWLLjXgwbN0IXOF5D8fTadU6wkaL7OUPUiy8wvWux/l5b0h7qqHnTk/XbSJ4c5S9stMJEJ
ICvXkb4M3qBcGku+YOO4gBSmg2X57hkWQX3xS0rB+sxmgG2d+SA+Vx5gHixFkuFgyQhp++h+1lUA
q5fOwu6kih/MkhTAii/O1X/GsWM1u7DsU10fYED77YpM1nxnPmY6JiwySim3eNA9ZZ0ZLxz+qL9q
kWXs+rJwd/h19Q+2bfUPqF0OD2Zs/nRcKz9Kl7n0r4NLWFruS1sL1sjbxJ4FzlEdy69yBc3n30Ym
+ZT+dnY2J7vbNZTuHesUVvTLHmo7KSUCIQaWxbmFXkje+Edt0sCAFGpD+tVwt4bxLAvJvjC3bICT
V9ky+NyU0vJ7xd2YWmDyXzzqbbUN0ByG7DKM3npKHR+NLeldT5tY1/eqV6NofIuizNhcWHpOR6M3
iu0Nht7len/IsVXYGhkgh9uAnmOuFJbVtQ27116DbydlxaF1oNlMcFbVUF+l0279WmV490qkrf1S
DJRC4q9+6WrrEYXXEkjbrVTbs+51oOrgBpb5D7f+qaeaAlRn3N/6JERHowZwj/Lnrd9zSRDhXKLx
vVrwsejM68im5cmftodPcla747XUHPNizoqx99NxRqU0fTfJIv5YQhewz6fQwU+sCxDNj1A0yN7L
wrAlNABZfeCbUfbvGO7FlVbcC9ZMEGnwae5Gp7Kv/9tlKiwRBHkm/ZbqrVG3rl8TbyC1pUsmzil2
KmHdl/tpBI66mZSxOo2q+nCzQAFoPF5FQUz6vMSuTp01cTdTJ15nyakcqiqqT6M/PNSLptitP8Ee
4wIPcKfUeqpu/KIPH2Z2XbvWKLvPne4y4ipmeIz69McajdDO4qK8CHP5LXxuIjwgRA9hlCIoKhOW
Q+ulXzWWwcdbf+xn/aFcsgJjFxTXuS1BNynFdmpIr++kz0vixfQTqMK2saoIVQAC186s5oWzKSZE
TVUmBXqeJncyLochAOkO8QY9dXi519vAx2yz8o754EO9CbZJFCRX8s3JtezDkcrvr3bsYjIGQaLY
tF6ZXGVgtEIYCnLad/kipwVDa51YL0FTnuTtTl++RUgXnPwUTtB6SVdOlWb5Pf/nY9F9qLOiPvcU
oi+TOmeXbgqzizTlTPpYoqAH9V8xeGeQPzdacM9cIBoN4uT0dgXd1Vzk3c2cYpeNYPk8aBe1b7qH
IoXjOGRp8lcDvNRt/OiHlXs2Gj5q+UydpDmRyM3vbL3Q3yIn/SERdu5fSj1LviJFjhINayDJeYyL
XhWyOPh0safW/7epLk1QGB+jnuF+BBt23Z9QCtX5DkeuHu81UOdnFzGsuzIvB+B5KVW2yAi+qYNz
tSxS0lGrbG30xv5uE23EPzwv3yoMy/dTl3r3+lQBFFiv1xh1ue1VgKpuuuymYjR0RWpX+thQVeg4
LDvNcYlRKtqrLu8S2NSgBKQvlxiZQ/oIq/RVbNWiPLlNvSZUdtQk9Q2IQOWgL7ufyK/YGy1nE/qH
+8SP3I9AA7nRo6pPf7PI/wiROLVo9GvUZ8AArd7cSJ8cYnarWdvnF2lFsw79tEntfdtCqxvBVN13
UcR6o2hP2MFg6vKrSyJkEGOSjLL4S8aa55B5lrmbR/IMW7ND+dPUxudyYd2MTbcYJoCphDr+DfqR
vo2coHqqWrw0BxXhA79rsC2JImcbpJH7JylURPYC/ydovV2QTPf5rNQ4dUNMDYt6vHZ9hYKhsFhj
tLqiMm+WL92/fRIoB2XQ32XujfG6zl0vkyGEslxZnUvuNthlW8FhCGJjSKoP/Kf0sWNwWL3DnwPN
cYN03Jpypn6O+oTsuIWhfXe7jnxGlCCTGg36vPekaDaC5z+xY7HZbfALd2q4TUgCXqR1+z1A2c5n
OM1/R+Z9pOvFe1P10ZOZN1+y2C2+JOTLTwGAmR0I2+KL3YwKSNwcgvTS7Kwm3ujsSx6k6YRXFkcx
5TVH2aDJihSeFVl3otWkTRaWEbX9wjNcefTL7B/p7mEzHsZfUcgSfYrShvhTlN2SBY48b/rKC/AK
JvnjWp0R/CP6T+u19FE9lIaPWVFlZG8Fxqw7Mwvju9arMhTI/PAcZYULoJzRvqucZw8TRhkMlq7U
bd9dhxxOWf1sgVncFUk+3HUwwd8acw42/aJcPo0hmjOx9hWyermf5yq8L7QgAjLW8h9lj9N3aAtr
KFIBKIYmufk89SYw0K7xWagtizE37tNNtdS9YGsCpg4Rz51SfFrdHKXg4p8AnUWcVfvnIgnD/Th4
H2fzr7Pb6O0MiaLheQTVvv+/iCsmUBC8hu/8zCz1L+4Yb6kKTWAZwX6rSEBsY/SM/uy17GXFyXvV
3eyM/T/50HyrFczY9NB3wVUE7lOJ3ju+2dBIsQaI0C3kOoWiVhszW2x6W8w5NnUPjPexs1/XInPP
DtkyuxbV0KS577yu+QN5oQMre4w7B7O7681aP7jA4/5cQEtt5QVvEdrUV7v2KXYt/Wo681afqgo4
bTGcDGxTnucpv9eLyno33Ei9R5F9ERg2yLtPxXBE1xR08NLE5hPWi1IYdxI8VQNVWhvHFhkNyvEl
78PuSQZN/dDxh39v+gK7Kjd8Q1ZavTf7yS1YCfSnsXd4EeWeem8b5txRIgftO9e1UrW7AvLS9CNI
xnofqOqxqHP90Bqw+VIPSy0IYNomSpzszdas8aXKs40MijQONJjvVkCGVbo0D9xhPQfswM3g0JdN
9TVj6+bW/fQNHC5LCV+3LuRGmsdmnNhuuX5wMCCa7FcCzpiSZCaZ+nrTEhF6Tmn1lNx/6YuQGDvk
CCGePwuGSKDVZ8M26VMD+xwLpNxykHl+6rOGobBqsUvHxnRXDI31ZtiachmstMSUwrLe8rqZn5AL
PEpLiejCfLqIuvlVetQsflNxAgU0zpCuIZbi2GFxlmtpPenIGt/AgzTlk9owgu6ElR0VxTi31f1E
ufhm0pTg6Zmx4QI7V2TpfIDuVt8Do3IRTlvUgfDOXerFy/jo1qiEL50SFCtwZA7q0pZOvYs/YtY5
t8g8tUn0zMkd3nrJJe31vqXizekccD8CCtROel/GR1PJacqIHLzcMr2jZurOUaU4H1bdfIHjgcG4
nEJJhtmn9fhox1l9+n34U+R6OkSOwutxmjZr2x+M+YJWw6Rs5dSvsL/AxOuUW79sL40hL8JdkdaA
3RodRb2l5EWVtQxXI01py2GNlNO6h7hmNnO8EaKN9KF56jYHpAv+JUQEsLhXDFqnxPPRnZJvghT7
TThEb9RJBlds2W3018ANfnYbDDN3OqZx/m21kpQLS5yn6Ji6ZC33AWpW4INY9qsd+p/kz5Rk7zYp
352muxqjZj6qbWA9wlTLST6VD2uE7iTBAcv3aXsLcbXKfLxdCrWDLTCLnTVnbOlHPTqb5Bg23qT0
b87gpE9xMZ9kULq6sdi7nt08V/Hcv3mBjUyMB7FKBqchG/cF+gWHblSHh16HeGbai3yYl4R7KXXj
n1o8AH0lmbCcWel9MEbQfrbBmDuP4rLSe8BihnLyEApDH0zsVwKvRGdR9/TjGiIDGy/rhvOHDcTk
hNqpx8xYVMfihIR6ESTuVpqGnYy7uAjqdVTt0yffHrTnIlL0Z7NcuDfOv/rOfojIwyLFaPYhMkeL
vrM0+7mdMOKDGDpA9kdnGynoMN+LFPQaOkF/AYg/fXVDpDoNzfLJRRL22xWXMDyQpq83YelSQwTI
iG2+b6isZ4NSXU3LsF6x9UogWVM9EppF3yGMiUrMOhgsbArbHd7LrqyvEiDxYAAB0C60DCQMzAdv
Hq5IMluv0qVNJE48Ldw0BZcOF5wF3+3pCSqhiaYeKjr+gsSQg6lqzqlLop+3LjlD72jXmJ1/lZZc
o+STtpazsC+Wq8kA7nvOyWqUH9IlYb+mGxOJ+fWDEUUutLJeYcwIP9noF8IJFUDyikO+oZnVMqnu
J/3LJ2TyDeCcLFBnBG1Q0Pfr7G6de8M6JxkF2JIbA4gUWd8kv4+0WbsUpYciSbqkhTXvkixdMi5e
oF4xg4OXNoOqWx2s+i9eGdplLZb5bv32W7MzIJGuo9WQv3WGk5zS0dCfmw4WTrmA4aW2WFbcXY0T
/U+zhrcjpUYJllEpNdZLsMxFjdB/UTUskAG3AbCgoIZqQxR9W1IoMC9i86o2ozbtJrvNWR0HFTt4
RhTE7qfNOidr/C0quJqkXdY5GSurbZjViACfyqh4lQxS0ncQdNIkPqy86ltbclESI2e5PdVbdl3R
R6C0ZaIM3zJX0KgBvEnqyE7JzpYuxaBVfkjkiHzVcu99zc3PiEUdEhEsGjz1ZaH0Hg2RJTIt3NXW
eWixnQDunSW1I8mctGkN+JFld7yle6p4/OgLrZhtp2Yvd1cXdkfFXNrNr/FOs2nfrvF7e+U5ZoiI
2aFnHEqLBVLZuu9+h8+sHEKy4f8faee1JCeyte0rIgJvTsv7rvZqnRAth/eeq/8esqRB03u0Y/5/
nxBk5iKpogzkWq+5SJJtXQbVv6t0pTxgTYcOagL87TJgtLK2FfLTIlj0ib0qI7ka9Nv5cLF3m7dC
vIWlYrmJCpKKIFY4mTg16mQvrdPcJZ2sd/6qynMNozrDy0n4xdmRTys7ir15U7iO/3P4Q0xplox4
rRId2klkcZphDtECTNLUKj6Je9N8g2pq61GWvWz/mzOyGJ0GNJI4+58g6wm4/dcAznC/jpinkgBF
iCPEfRHdgWxXqgAHu0xxcSWPAnyXm/h5LNCIIo92sRq0+MdYVh+wolsqra9gDJfupwztk4gsKvKD
0ZjcixZInNekz8vbcRiKoBOOjMxRDGIA1aGsg2ajmLUxfGtlt4gKiFGpQMDemXBRoqnqqENHOoq7
mXhBQYHglVqyOpya4uWWI6rLvj2i+RSkJ/hOII2QYwuPjatBNUjc8VeHXfVfXGiFm9+CFFcOj7f2
LdJxueMusUILyXHJxdJSU/1U1L1+0mOM+QKKONnUUiSFtwV++teuiFHB36MbXQdr0ZwPHqo8aBdz
pxMWS8AG3lF03UbnaEkG6ic5Cl//rTWQpHSwXzv5ltwiHue2t725T69K+ExWjFF0mOL19sdAcbDe
Hinw4WA0zdQhNLIfpGpArb9BWMow9j5J/gFZiAhfBsPsbpu/Rl2F2xg1KgZCEQgS9Agj/cQfhFZt
EAutYLVk/qNtflGzULkX8NxcadKNDHNzJcbExsm/ylOAaKAN+zNAxHtK+2z6ZHvr1cQRX8zvusaL
ZaU3Cb5w0+UAZYvo8XwpRKA9vTOxN6r2QkXf4DD3346Y20rnrUoviR4601aGnTO0xb5Ox/tWmrhv
WnWJhzL5FCc4AwaK55wsy6tPdp2V62zEyzJHiKxFG2ep4Tt+zm3DeGgH8xEBZ+uNUqsHJma09x18
/1cMqhbVOFpvSdb024RKCbgDwkxwdU6K2U2TKMoBjjQm9VNYkCmfMwP1SfRuSWSqKB2JeKicIUqL
UXfGPmc1GGDAWzc43qg1v+02veMvcwmxHNF5g9aBbw5/D7318gDUr6NOlnaajpFgBw9ho01Fc0mu
f9iy6t4pfmk9kCM6205T3lcWaqdnzw5cmDSJeRoT0A3AvWDID334WAWpvdAcOVtjjDimBxlv4c0N
ndC6A9WvXnuV1cUAsfI1tKIQpSLcbEm4aq9aXdibBqQqqWuaXqd1C1PBHagLDUpq3NzXQ6hNvHtS
un5jYz0VIgSGvZyNkbu3iHKu1+CQXkDQa1EVZcnpdG/dNlp451ixtwsp3RwU3zaO4PeirQtWfGKZ
lCvEN61nBDpqFJdNCW5YaqwgRhs8i7RkTwuF7BcSLjiCiV2xCSu1YI3kBqu5TxwTWI62KAq7WboY
RV+7SFEvLf9EM1pW7HWy6686PCRZ2/+C0bZKoV46RKpF1wyZlYYw+C0WbWB9X4A/2An9OS/DMdnx
h9MsWDcEk7Kd3uCyMyA1j2t9a8orMR4ULpBI3/rxQeNONOMxTNbJUOLAOsNBBPjDQVFvCca7WYum
2NxihsbPJmjge21WeksiBzCJb6pLd4JvxAVg6ZA1tBAoFZv0NU5d+Tp3GEBXhqKVyGgghyoUTxF4
GJe+Kw+34/RJExWgo7lR/baBU0NT9CV6XBwjS3oUXeJQ+IafEz1ElijxQI37tvTSIUO/GYem2ohm
o4KzLloUGETTrpRnLXGDq2g5Dwgu6y+RWzTXRGkeS6ORXsKqdw5iPsRSUCvzEdWPuvuxauWv006W
ebed/j96/kuM11X1p4Ac2mh7aPCHxYsJAHCtQZc/xUaXnuwoAB8GGOu5sv2vnYOMvwZ3GSXw4kuT
UhYfNdfD1qiFTuiN6s6tGhSAM6la6mgzv+d8s/0iar4Hpfu5tNPmojWgrgebRXhoq8m7C+MbcyfN
uJNMVlFyYAEawQjwXfbMZxf8PApXLXoU9mS+U8bp+xDoqx4o2atJdXFngJHdFqg9vOnGVUxYSrK1
1se026PW3T+HPuS26US5rHmon5QNHohFf286QLIdJKKeIq/f16Zm7nzfrBZD3LOUrRrQPo2kr8XH
Kb4T4tNl0b1Jw0Y/3z7r6btiBF2DUF6v7ua+0o+8tT5QhZfFdOVf0xvjSKHHDfY3/6G51hh2sLzs
UdmKyuHcfyszTqPdQKJVjHqNfgfsKltVnpyfh9jv12Gc6U9Whp2frIbet4QMI39I+o+xiq9e7jRv
mqrLy5SHp3tqFSCf+YkcGlOPlpGmqHe64SYLv9XtJw90zzp0xuSUFElwQuxGWtuypT5ldkEVuCis
794KGaPkGbWTizMlDd0pmzjW6FYFJBfXdh2TQ3TtRLmNoKhO2xKRzSSGMgXNB5InauFSFvp2kvWZ
S3ODY0b7updhLVF2m2tt+ZhTyprjxMgcI5oYwP4q5s0VPjGSUpBbAHh46/raWwrwhYBhJPyEVoOd
+vxGDdh1aZbjF47y3EHECDRHEclgNM3oKrr6oKrOA0k5HPMszFS43+y4/Xj4QeTRVtKV4pJmctp+
k0JJ/awlarvGUtGHjTVoV7HJ4W2e1STdlkjI3bpEf2wNh4InvFMwqWmLLlPHSBnvCaTLpsPFQOFE
9VZMyV8Z5iHw0LzetexFbndrMuL1GYGr5DpMuv7d4Fabllzrsgn65DoP/D1WDMoa4EAXc5alCFPa
FLqiFI0nRBYnzoj5LZvUczpJzxGVk9pt6rftXqv64hrZJN1jlAcfZEt5bLvSOZROpaYLq3AgNVS9
5a7lWv61KwJuvSLgFluTDKVAGrYr0SmCCtctjSVW4Nk+Rval9iPge0phuKfcfoRX5ZxxR3POvYdX
7kqbxFUHhZt+auW4RZR90e1GrfgkAh2K00Awpgn60j56ZR1gvDfFxUMXrA2NiyRiRoiU3L/S/iAZ
qbwpobRODyndW9oGaIOGydceOSw0wdPkaqEHgR+pJx5jbhECPGdayu8ROZjghQYM3rfa4FNg6c2k
qO2cse7tXmwHTQa6udGjHa6gb2fXTvDJbY1hVTh9sxejhqrt+W4Vj03cyNdGDz9lWRB8wqVL2eaW
DXXbwIjxpyCjEhw7q/LuykKNTnbZ2yudlfB7C9ZOCDJJUN1YFfvwPPn/WAtvvLIJgOuG1oU3ja9S
6L02HVhYZWIgy0b0YayWauvy347Dm6PbKDyL4wBoZRdf9+5qL7DJ3/XZxVST7CL6xd7fB73E8YEF
TSHTALI59r6ejpoP7apE2fV9/GalKNF0So6cO+gIZ8JE+FqIrdW0h2gqzLzKd1YfBkRw0GXNFiuk
aDEfMc8yvb9TlHyfe/hCtApJ5vhhLOt8j4JatspLN9vj3IhIZhSNd36VqtuxysNjPrT1MZLzZtvj
C47mISK4Mu/kWQ6x2LaHtnvPw/SMDckkJ/tSYK7hLUojustT2XvHmE5dmCDgn1odfgvYZNbE5aJV
XeXutqlk9Q5fuWElqY2++jAQgQCHUkE+JZAczYRcNkXb4VrrwO/d+rzW1U42KqwonKp3ljxiUxBJ
ZbATZxKdg5Z8BY+TLwFPA0GTgqi5uLyuOtUvt67YtRHkqOJ8FQbeiB0LTQThB8Si0YHj8TgegIdN
YBpFdb8CBVf5r59aXcZqbr7hYSXxVYvAMokuccB8Iwz1+NX2omIr0va+pv4IFMyGRYsEIM/FYnfe
fBTXCtPqZ+XOqh/KSQbIwHoyiwPzPTFlsh6S0d3rtm1sB9RV9+bYWBcAsBVrQLv81NXSPe5QLlbZ
rr73AEOlVdd+ldDOnhZAxZPqYIDYYkJ1kp1WPWAvBcMkdut7kuyoMSCa+OYlKbKAuvYjxAUA8e2H
uOzVcyfsJ9pAWXxoVoWfbh1ZTcgoIKgekp7f1dNfuvhfDidTykrRn8Uf/Py3PseKgTkWtadn0Zr7
RWwU4CNpB3gvnRUX+STUAfClSfxxaRXQqETTUsbgVFned9EaYIE9wl5/qEN5OLdu2j5qRhJuLejh
KMsz2Jpp/xB6tzEbLtRyBPK5lWLNvMMYbDXr47qVAWNyMJ0lNX45hhcyOfqVkXwo+rJ+GNuXwfDr
SzR6iA3rbrAjbYtPsa8Cmpv65gGTB55FWZQ/++ppr0i1YOfj+L2Yg7lZ2G7UnwR0qckMExcf7/MN
8fQBziSATdXo8cn57g3/NAj8FAmINc+T6UJU3SUzkmBjjtFiyFILJd6nHGDCo0Fd78nrsDF1xlA+
itBejxzICpIy0X3UNVaxxlp8KKbcvljm2B5ES2wAwCg71+RdzR/xIG2cavBQEDC4e+x/AySCQ4VF
qwDmuqEW/QjlrIU2wRQFllGxeivck6G0MOLoxkOhJ/LSRgxyiy4E3kEWisKJUvZXGN31g5zrwaG2
PH5VkUzTGfS73EUNI6gBXM3AOPFLHcXv2KirYkN1o8O+5K/f9e3xVQyJIw0FyerIgCo4FY3lsfnR
G3V3EhViZGvLdWjr2a3AXEZZdIReCylrqjeXGeJXinvMYjO6pwS0anBDAxVkxe4qSX0gS39hY2eU
bDw89JlqnAVklsSSv22FzhiPspoCmSueLEkE2Tc5qW49PooOKZajZWNXyNxO424Q8HwzhauoO0F5
nwrR023JmjZFbadoXK7jqDfO+pBxzxJdYhPj4Tz1i4aHj/MNOlA6/JpybzjOm7HNIY6FWn/MyiYr
oA7SNrsS0e48O4g40TUfIfacXqaSlF+6SguOjeUX4EARH29ATGEJk/qf/DT5DDis4zr/pE/pVvnQ
60n35tsTA8/1ooe+HIZNq/iIy9dNcKyddlcXur7A5ByxoWkTQ5q5SK3lbsogV24Dok+MZoY9XBqc
hwI8mVeiq3YMMmNU4reZ7qQ7qEFYbBlVeZ+5Ok7HHXXrW+lEtKMy/9UOyy49iLZVgKBaJlO8aFcT
S6nQW5xGKq/YDDIlFN1o3bfKzhHzRI8xjNuDQwXhc19NuiTIZV/7bFTwscNQWdLH4Pr3g/pJ+XE6
KCGn93mcDnL+4aAedW6sEsIaZVIy4KUqqRcydcsix/9EVlPS9iGLSEQYvDPEJdaE06ZxYgDbphft
5j4PeCKCRWW3En1iAgOK1r41YHUX03pS9CnpZDFqUUSosFCASMtG7ImNl2hYNpoFdwxF/jmg9J4M
nOFXk5zipDzcTU4vHCsGRMg8S24k8aLWAXbOfR9myasOYZG8huf/a+J5EsvrbGi0p7lHzDO/1qKU
on2gjdcP/VHH4n/Mw3BfTJ+obk6gFLgut8/bdvvfmxqLma4rm4uIbdTvg9bF94AS20MOAXZx88t0
TTTrAr214E7it2mqfXnVpH5587/s4BRuOr2yVrOBJlSuA0KJ+YXFtPzAWmavZbGxv0EkBHjihsAo
VhlSRDdkRdmVpAocZTcqARpTiaMsQqVWsZKth8u8GTttuGTWunCy4CJCxZjoHsEKbcMCssgcH2B9
qAI4Z7rAScDHTMfPw2KG3t+I6eZusZcp5e/TfTjZPCWo/Cu/ifBwqyyFtmPtpUB7+FCdErUowKAP
sQiYqltzeaqJdGnt+U6ynMtZ8+itWjW3RWksmKK1xpXW4kRi1CqXiH67V8l0v5hxpxxutbZJfpQS
+FfRJUp6YjN11RUGTLcKHQIat+YM6IY2LFnKNfFS726ULP9Z71idUum3joGSBc9RibGzBkNmL0at
cCzWXljqG9HEmZ3aT68YKxGsjBSyJavMlmK0g0AGBIuvqzdN1ZadBO7CoJxMq/Bj5TE3Pouh22Q4
qjgj9xzRKvTqQbyqWAHNToLytefbBYmn8L/pWieD1piaeNgGp9su9kzsolx4EntoUQYnxEBq8tgA
JjPji+Jr5gE68c+NNjWNsSlSALh0yo5kIvVq5z/bXemV/7krQm9HiQn+sT2fScQoQFOWyD63JCF+
vQRLnFi0LWuQsYIsF7Xkeqeoombt6L1/mpvB1JePQwQZUO2vrdLZ2w8hFB3janGLEVOIY6xeC3Fj
wRpkmlocIgY/TC365gERR6boS6TZ2mbuz0nWVrdXmSftuLGVBA1RkDSHECPEg9j7p+b/0vdh5v8+
lf+nlxFXvhst5hf436eJko77yT/F/PHVOGoO63QYruKo2+lu00AD+Nupfx/7p+k+vtTf438bE4fe
zvBbrzj77Yy4iMHsFR3/8Zr+/Xl/P7uYRhxaRQ1+BvPc88jc9/FV/T7T/3D+JAb08PED+q3922l/
2xUv65/bpTryf2W5BUvSID3k00bsdYaRfGz+U4iIm/BkB7H3x2PnkDnuw9n+ONW/OPbDVPMrnc/2
x+k/HPsvzvb/PtUfr0sjSfcIdCN6Pl36P77aeeB/frUSbioRTIW/fdL/4k3/8Zri7kcG7N9ek3ma
+Zr807H/n9fjj1P98Wz/eD3mVzlf+T9O/ceQeeDD5Z6nMtEkCyIPUZcG2zt7MfAAcRlYPS+NrsJ7
FFy5AuyQTn9Cx7QNdPsoS5y1CBR982jXhnAdptF54DYDSFZGNAPE7TQNYs0/JxRND6WeJVJ7uEmM
OY4VVbkqtF4+S17an6LMk5CfsIY3mwJ3nQbqs4PBMPA5Wbtrp40TmPYpjC2U72mJTQCNnUV/MmxT
L5xUlSrJvB3hDYDZIr1RbtEiUBxCDoKqZJYf5glMqfPukHL+MK+jjSioxfiAur3jvVSVYi7SbmyO
Raf5L5SAC+rJqXkK+8J/Me3hK2rNeApNrTREzAHa4Z1ogYNHORBCkWjl2kgGCs0gMasXP8qdEywy
9Ak2eVlMRlOIYR1+29Vdr1SXPfChn73tvCtiSX9UiMmFCMYE4AoBhxvoNKMysbJNV9q6nzy70V4S
zJypC+WPrRx5r31t2wffD/GBLzWEjFyW11qf1BsxWuV9uwwiSTmIUbUPnnsKalfTNcFfUNRUpnJo
hsTrIgHd/g6x7SviS8qDL4eoqPvB5IWQdu9W2i8pTQTbpMQDy9X67s5CwfYOE4ZD0Kb60ZFzNVhr
EtICSM1c5ogcYZhLpbyLHpMAEznn1jnWNYao0zx5O+kIk+reYenhnElMvrjAIHCVkrsnF2EgKQue
LDIPmNydSDZYGx3T8zvT0cHu1ejojSRkLD8znzE6UxFr7BIMAmmaJuloZKIAFU3NwrfdLbBzdYW0
vPFsGthkYtDi/hxFV3I7elEKKYhgrUdHNwGFuxbB6QBXBgkl4+foMBabsO2DjQhOR+gDCgotGxGs
67q2RsVAvY0CQ23WitN6SMLKzCwr8TpGAmQrgrOscFb6ICtb8RY0klr4KUneTswcq061Ytlc7cSx
ugY2O2sNbWdKuHYZhU/Gn5eLb1ObnnLyCa+OiWuLzTJzTCPp0ZEMLBKnbl/Pz6HeU7Mdx/BV66pg
Z0RFvBajvozVvIT6/F6MIqH3DbaNe9GzvDs7tXuR2z5cWbbiYgAulU8NZM2drXUI70zNTKuVS5rY
V6kfyietKaundkiWXphFD2EpvehAzY7Q1MatnkXZsq31Hie6DlvyNu0OkWOmWI4lX9ECjB5qYOLb
ZALPx2oOay8YunADxh+dFcdQXtsIbaRRTcqTaDaajm0Dt0R98tBxh+wpg0uaWwC880rKngw5QjEU
EYRDHMHM4vfiboqsN4H+aZchLnW0iFT9XgPju29NxJVEnw/F+N6SvXZTeGh0iz6xyRL0qOrIISE0
HSvi1IKsPMXxGCFbphIDauncVW0rnwIn9CeHs4dR65C2UGBdRNZBbQK+zq7Zk1x2MrYWav9HsRFD
AT/dW7OWk/ehwpbMB5gUjJgnGmHhPwLRZvVnVc1L3GeUPjC9/Jw12RsySwj1DAYOPFVWr2tPHzZU
FgpYM4d5o0ZVhX/11Fm71c8Rlzz1ImrQj+u1rLx47bfGb6Mzru5vfekkW7NEOW0MXB0EqLrykeFR
bPWE4eN4DY1+FTRmvIuHqtxaWe3ds/Q3lqqU69csli8pvNOVDy5728bmodQraLbgJJZaVI27xs4O
sV5b92ZpWPdSBJxZHcn7ij4l05HC5C9nUflDeK8o1jZEZ/CccIH7Lnb3aEhKyOGxKXWv2EqWlyxQ
UZDOlmG2mz5sqgWoq7pGbxuOym03y6gy520brWuUQU7NxHYReyLGJke8ruU0WrY++SQF0EPa6XdJ
GshX0UOKYTI08S3QcASIgdKRe0QIUZcWfbqlRJTnUswrpop4r39NsYW8zLb3Zo2vWADmZSX6xCZN
nfSqWc/4qkd3NmWsa6otU0zCn+xIfwqRQ7gUcV0+dxMM1ICQdpYqr3xGSw+mNxwgJINYnLuZl907
Spnds+zYDqFknm0kDcACIKfIj+5hEoB8yK1RXVm5LK38qRo45n26jzwwGLofNJPc7wIoYbl2S9tc
2p7XHe06PMRFb983ttPDlvDVtVsF8VsrRZ/qQuru/aHkUiJcShW0TBaKJFExSrUBRcrhXe/cZmsA
lnmgBuzr8qr1RvO7LZlX7HuQ30imimGpIWOv6v0+tklB6HWYPoo+sF3nVi1QQ8y5B8ZRlu60oBhP
8iDpW8oioeOD5UgM7dqUWbZCGzF4saquWuBUV4Hcqc6t1WmL0lY7CiGDdRIbucIjcG6KPT2zkh1Z
6ce0aJBBF32tMRX+TK1fxZphbQZcyZYQqofTYOP17TkqjpCWEn/Ck2npRFK6RNDW2kWFqTzjPRau
Og1BDU+XjHs3lpaYRI2H1pyuUIkb3LqQ4mQhNeHz4E9Zasq7atn3P4yhftfMRn3NPAe8XR0HO2Rb
0o0JYNjs77BC7e98nr/2el33GKr7yirLI21pol5/1pLSPQwVgvWjekLIFzEUO38MZH3dShW4hcH8
rLdafDJGMpWuh+2QleXpuYekuO7abnyVauwclC13ElVapKnmXK1VZPTmVezDinWuhaFcM6k3wdHS
8tySmFB3FiCK9e3cN5RWvvaUSlmJo8SAEo7yrldQt5z7UMjLV9Ae33KZlXIOMOvZjePvcdAo3w2n
XIxZU1H+7JwFVJT0oQkQOe0dGa93lUxc1kpQ+CIHJ9U0fUsx78ydUL+2VEOudmx9H2wlfasbxVur
etvt9bKlepDX/J25GYTeNn2oLUN/KhsbbBXoN6u160vNYwWi26DpjC6Abx7V2UqMpi5u5v5YqFup
q+OzWvTGogW6WelIbJrtQVHq6hojIPQ0ZrA2zcDowSZZ9s7vCm9tgwhZ9XJt3vXoSG7lMcxwKXZM
XNogGdV9tVO6KttaRZbc+1ALEXNLva+JZx6KtG1eo7gkl5fo3V5Ok+HB7vh7FBFyMNwbXuc8y36N
6Qukol2g5N4T0sBfYgdZPStphwuW8+E6rprwqBiVeV/bFk+biNh9Saruu6N31kOLJwxPk4iQl7JZ
vKf5xsIhbaHgZPikdcPZczrlk2KkymoYNePMtz47Ip2Ubuw0ADjvI5nnZVhd5Vm/TCor+pJC6ZmU
FaqrHaLGYfXlMY/rjGR+2GzyVqkeTF/LEZuqrbfBN69j5UMUSMyzYibhj9GovsD8Ul9Hy/ZWHaWf
a6jiP29VkrxFsQ0BjQCdRp/ii9REkNk1BfiZVl5QLc9/tNokTy8joTYYqFTlyaMil+Z3IzLWlqUp
75nTFUsco5J72QzDnWxYxT7P1Hjd5E20rF2+qGpj6LuJgXQNykZb1kpaYSXVA44AnMYjHwq1cfnG
ZxmsAs+p8cAuy33TMhtYQ0gCpVHwo7+PkBh7gv1oIX8QIAhX1NlaQQviTs0GFzX/zD55KTzHhE/u
kEKM5w+3AGXaeVe0q4GrK6yWQtyt74rIGDZOgHy855rltnBL72ypebLD4N05OlkU7k3ftw9FHvww
TWRj5F46TVhX1BRUhN/zYi9aol9suiliDmt88z2KtHY7d81hvtc2ayfquclWlvGUqOmyGJPuIZ1a
eE++a746nDujwcjKV8ulBgxsL5r2IB8p530ZVT254O2WX/FA8ZZNViVb0YylJr/GKvhWUyfFPkWI
LjFIRR/MoNS4gBLiAowxgkRp4LWrYujqRVRp9qkL2u651R/7Jqx+QMBbckMCTBK8KZktVLiQj6CC
dx3D+kvaKWCjHO1bg3q2ldRoXYfGXVIN16zznYPXXQyI+Us5NB8y28NckLqgvWwxl59gb+CVk6n3
tsutYlgm3phv8Dpt9oYGvCDr7eJFtRx0LzSQuaLp9Gm77ivWzL5q9QuLp4p7FZLFvQ2xbtEqxrCf
+7Ix+tL0lnUYB7e7F/2R7t8bZpnBzuAmvex6axejMHgWg3jvfkOuNwFamyI831XtS4wwyKFH6XCJ
w3HFCj587toYl3Z3eHatLF3ZfvVZQCNROFMQa5KwkRBtsQGgRmfue9vc1zClJ0T0C6wlto32XnGa
cyE3/lGTQGtLLv+9PNX0C0Ntu4uVp9KDO5h3/KaTt6xB+Re7G+AuU9NpnLXLU2mmnyQzCXiaCvth
PwbeA1YW6cl3vmdJGB7bUE9PvVFelTCvzqmnWHicKnDVFflZLp34rsnKp9xEMqSz8+vY5Z9aa1DO
mZEpZ8ivxjqUpHLZeH5470baQ17IyrGbWmITDjHvz24PAm5lY2eGFfeE48rj5mAoKoa0RgZvIbb4
PLEktgx+8XXUXUts678ouR0sPIw/7lK3+dQEmrkZ0qbnOxDrr0Nc4ac4OEfXCNJ1UbgHXY/6XcTK
4ZgZhrWtagzk+ohcgEX9KE9sa+W1yc6pnfswy5wfQHxa2YBy6HVwLiBXfu1tjZU1MKBXEybgsqXG
tDU5D8gQNHEVV2++6Kn5KpVIdCG1v0jzDKlcD78QVWnGd8uV7yr+IB9sx0VayuAOu0DdF4jnUHjL
Nhvh7mYkFSelibVkmxUQjQEnOk0uj17mUhYNCufTqOGIq27SLGh/SG23Tll/egspe9fjO3jaxlFs
uj4wj/hU80cUFvd9h4T5WHf+UoVd8jVKtFXkDuqbZ+ZnE5151l4I3cP5d7djbJuvwGAgYLflu5lb
rNQVLHOLZtAehqL8AnHU3fEsp+z8rFrEbht8w+GiW7RB7m0CNeB6NkX72Pfl5zgoAZGCtHx0R1VC
fwrrX/5r9nBi3B1eU9kFI9Z8DS4GCbEqvGpygT6A6g+vWgJE0dEq560pym81uJ8vSdjeB6MFj6lI
1IscYF/jFIF0ac06QYot/pZFtfGmBUHJYtt1DhE+AlfL959sNIlx6FNeSt9U7oD3vYhW0RUVDx9x
vcjVbKoolnczliiQEUMNqjTcDAlPzfKAO1Xiy0+53tsLOXDqY4N5x6pOXQOXmszdpBUUjgwjuxWK
X/1mKtPus6nE6XzrsU6+R/XSNTTrknmms4jIZW2c1OKhhb/q6m7uNKam6zfmirJovjCR9MN+DBU9
iFO4TzdI97bA1+Si+wxy1HwHc3HbmXr+Gsqs0fh7jBz15rtFMHo0/RLPhvTSq72/4PeWgR0xrWtS
6F+7xi3eZDn0155a9XthZQVJ3yxRMlvora+veAtkeDTQURhdt+7ex5rgruwhCCHe53/xWRVmQ+E8
m45ZQHvXk20R2M5r4sC4r8rgCwk0fYmvVnsuYW6U5UooDgsZYrEnVIglrTNPafbyoXsO5eFpiUYa
EvdtsHD8yc9D9UjRtEO17ifTcjuxAr6acbwfIjm5qkmRXqPAwG03Kt5FBCvcifru26AVoSemG0/z
4GdgHHR1C1UheTkWWz91hke3KLGun2TLelwF1WTIvvCgCUmU7Hk3Zq+DQ4LLsQLybpaXv0ZqEq5c
L9f3YlSXmxepqll+BnH4Enf3otdVi+IS2WgMu00G7gPJjXrv1KDWYNGmqzbRIKdMGprQMPSvoDp5
EOQjHSRuXJIrxVteaPYgNqWmb4c2VC6ilapBtcFCehf72IE5hslXEfO9z6q3kyS/fh8NFfiZpih7
w3edpzxq7xA7r99Br/VLyC3d2R486zQOSbDy7Dp6szJvI4DNqgLHSgEohIufZvHrQp727xGjwVe0
CzLjAPnwWZUC9Qh3UltlWuV/iaVXCAHdZ00PpDUEVHOPvGO6LoPGWJTQJ1mspcayxcb6MUMG8X5A
FlaXauOxsWoe6bXqXcsMAIFqWawTKYXkzLtcDBpEnzyWc54FbPS6BMm3iqpNUfkHBYWEy+g41Utu
+kcgKf09S/X6JdHvUi8tni2SnI/8wiBV0GuqkXs3usNjnnIVPDNuV6rXF5jOy0m+qBUp27Z2YRzx
Zk7hf2IBBRvlQWwUB6mKKkQmi2fDNlraUDVXXtHHG3PEHFPEFJ0NrlFG52s6rBuU5jpN4rfYt+Nh
iQXDX3wsQwYQOdqNxyWCoyU2oOrCgxs5bzdLjsa8k7Iwg47sc8klI3gNIherDARbX0VfquJp/WFP
jKaZ+XuclMHzyex0oQ7Sp0C4NmqlfpScLrwDjmmQu4zCtQ+TYqNNogVjF/rnKRaERrjM1S7aGILt
MT+zCHKIFfMAFlS6vRQDkqySKuBRTupXoPPaB7Fnkdm97Tl/7f3TKIrJZ0v8RFpP5tHRWphoE35L
UpJ2shuZj+h2J9shZwGXmzqOt//H2HktSaprW/uJiMCb24S0VZWV5brX6huiLd57nv58iN5NnTq9
//hvCCQESYIkpuacY4wZUgxrjopvS1sQ5zrrwkWhQwICo3U6OeaaRsZ1Z86P0A8PzKuwGg0GNFb6
cqD+3wfEGWokP8Z9/Cm0WpKKolh7i+AOO4pik6nqG+sd9VgVRNPBC3oz6tUXiRzam9SGpVuUSvwj
/WmUmv7dAD2BmjzLjnaO1EtEZt7BtjT5k5/Mz1IAXZPmD2/5zHTRtHoPr0vX7P3Mfosq2SpBSIZI
mkuyljzkeRxetbRsHnk33Vmqgy+97FMSVcsmYKlwjuzoi6jKwqo8hTrqAvRLBmZQfkeuIHpIlEi/
U/Oiw1d5G8xufIgE1BZI2viA5g1lskcuEPmaGYPtGCKcBZEbvvQaRK2rtCwQD0we82UiW7JfACOR
Cgm0XjrVi6VE/VENUAjKAO/f4iWpzp6AFw3SlENawOQNTFB9K9Xe8oZcV45CCW2CstiTLXS5hdaZ
ODoujeWlcb00bhpS5NVkjB6dwm9uTaCeRquB6GRhPM1GHy3YNH2KauhM6bGLZlVlXcRBsp5Jx22I
HIij7eDkl7kpYdlaTnV6ojgw1LqN32tvWS+lhzZtUhQ7eOsQL2aHOajLfWGkO1Qyma+czrgDa4lC
5lIUc5gsBQe4uIebqMqCvvGS0KaTWgv3TAE0SFbi5knudY+PnXrdmPSWqiBItWtpOcMtCRJXNkGW
4qrJX0dstadYQ/pWZB1rqf9Jam35QV/yjnU6oFc2WngUxdGMkos4VRphnstB1+5CEER4i+fkXtZ0
2IW3cqa1s0c+DvQHy+HtQKRlJYARaLRlC62OJo6nOwMH2puhMAnDiYzvQssQQCXgWVpl+GMOfilW
If1MAQ9quYREXNuSE6sF9YM2RcFdapGJZTRh+ZIVCUHS2Qx+NMOvtinhvfvPOXo2Z3s0vesHuS60
c5Q89b5TP7GsK110YZrjOtOLsuKQEdcuhx3dGjFL5tHTminzZN2MDiIDVWwI2kGv1Mi/60RuqWg3
kHV1mJfXIdr5BUtLVWsMBhixU1eSyAXN/bZ4DXTyT8Ve9GdvOyoNRCX0WMa1CpauHTr7sTQKB+sp
6L+luoUzoVE/xS34qbmLCkxos37rah+XOw1GCyE9OAKDpzEZCjxD6OJNRqTx2TuIBrqvTjDD5dJF
t16nRVYbFDgBDu2MlmG2FkQ1sYn4pBU6Qaal1da01XV7F0dlehQH4MlHtS9FF7PULMRDpGdhr4oH
zeu077QeWOryXEW9qIoa63l99KJo0EIc1BdJcMdvrTsfVEOiWffCFoocPbz4juK4oqhaTbFvIDI4
CSNIG9GQ1icwoOKo3f3K9EB5Uypnvk2d8ZKlUn/OnQjkdzrAOgaqoMDbjmaw/2cva2UCL7V2J+rF
ZmsmilmcQIDU5JW7HYASMj1q0ZzuBBFu0Pn9AwHO3SqIKuoEJy7fyoj4N1THom47YIc420wy5t2t
DqetfB7i+GsBr6fi7OTWftRbvCsiFV1kqIuE9Qig3gW9yKuoEgdFvdgbgFZA3wMM5B39858zRJNM
LUJtt7WultbiWlqfH+oFviZ4F0c/rS4adNEbpaOoT4Q+F9xr5H+DZiPvk0RZnLs/4BeYjyMarcdO
D8bPejcfV7ckKeduECXGQ97V+tXSOrLaSwUdIyu4n8ki+ySHc3xyZoCBeu8cMJDku6gr7FM+DfKd
1Af/Z48ltH36W7vACO5b8a2eoJoanzC+4ewp7qUCPiRhkFhLXMI3Jv8sDBIzKvVT4CuNK44OkgX7
nDM+Ir5lw2XGtwJzElD8UhSfDiCEHWtMiuLDMuZx7zYNMgtaGkYLBIX0fwnZZbjc4nvxE0YkS4fU
YW4RRzWnSm+RnB31MtAfDYJhKwPqpD+EbaPc/yZApSiR43AvDqopFOATHGtHPAXNc+e0gKtSJ4RN
jSIMTu1zkTwR2KufRE3Stsv3HHZ7cUzKMohqHROquRRV4FT/tyGGX+x7dVmE2FlwFqD/3JylgxLl
HYhUAiRW4sMk3ura5yIKYUGL+tdK1gCYG/3n1q+0z9awEAymWrwPOlrVddvhURy06tv6Sce1LkNx
EHX+01qda9pjVqnTl4plqudnTnU3d8hfh1V8kwvjrvrN45ou/AXG7ORXxe+kY2VN5iEmCPzFRgdy
QGPaHEvtkE33q7ph3KMO00FsFteZce+AUPWKOHbeCh3Wo44bQCH8VRAroRRFLESP19JyTJRUo9Xe
/rQUJEtb6T/HVMXQkYiBREgoMGmTObpjhpBmpZsIUHaFde1qSK0WpnGxGbBWf7cAwYlEJfw/XaOv
LcRJ2zXECZYEfc+fa0yJrt1GleihAlwAwFBykWJFea2jZt770pgfcIAosEVM1ZnUkMYVR81yTK59
77+FCW1l9BFfFWsvDonmbV0+yr2VPq6tFbhpNLiaL7LvBuHCS4Te4q61xvRkCf9CZQCNVTq5ORgL
AE9bNtXCZj2E9niHQeWKUrVQWK97y0HRDD/eeAeI/neLpT6pom4X5UjhTlFpu1VYwUYvI7XXWyQM
THb9FVq5+cEIcvk0Dc5rN6Xyg6iyQCuMnhHGDlR7scF8MwFdqfrFYVA+oQ4zAVUsZTl7EANgngrp
HgvrSfR/UQXjG9ylKnGfbdD85STCIusYEq0cJC/3vjy2ezXHNev+v04I/bl53n5l++U/J1lJ0Z+a
igmoz/LyooMEvTRmX15EUZNVJKfzqHEJJ+iINY8YiM2U7016nmegnrYvQ5hEcNS6BfDKbD8wAndW
o/UndRxVC2dkNF8l5+da0vQpu7eH/izjhDsEasbtL1908fUWH38jUrJdldU87D8HxmHorj0Thmih
pxAoRaYTHzpiW7dxHIMDnU1xZ5moRj1l4U0cmDTjhkprdKdMTnQtMuLu/RTd7CaWzo4MIWKkYR6P
S11DNF9xMsftYeBxK7Up7AvcCsTesqI9BDJ8sl6s+fJDtkBIoiK+szAioHLQ8p0RsFb3UrnS7hsZ
2l/Qan6PGN/wb8HUdK8DPvbMICV+XELgQwzBwoObVFexkRCgXPfaVj1aARhDdbJHFyR2fZ1yA49K
6AORiUqIIi2Wcx7grfraBmjmAEaCxLqXZi8c6+pFbSpknn25fJNULXYDXa8/FwYrQQzd9iFJo9AN
W4QZYtLeSP3o6Mj6hOS7Db0njiOCSf6XCcEgb9CV8pNUoqZQNd99w59vWqvLRxuijAMpbfbOnvXu
IXGsl8QEQNyMZXnMcRF5eZO4YVBMYCbZJJkyHuQI0XNRh/DU+Jz542taxDIxKWRWK4C4kRSTayi3
dfOIbV8GsZXvkX/o9pEtJV4laaw2/SheN2HtHEar9+8nH+1zw0GfS4ZF/SI2KQnE8HVmxUMA7s+T
u2yEicdwPlW4QnZKUmcPapD7n2IlO0K0GoBsZAr2ndATrQIdz0oP2nGnFYg/BspYnPtiKtajOoAd
VJjiEfOBa9SJYu+sYax2mZqqrqVk+SWArP4C39Tvva1OHIiLBZwtDlsqqXTkMNFcbETL7cStbmsi
9qDWz0lJtKZ9p/ZfJm00cbVFXKWozP+9SxSKW7EjsmvnJXtalEVTsSfqpKkF6PsG5Lg9qk5UXpxq
7M9mW75qvqMettuPknB06wleqrYgCXGU7nR1kfgifeEyLIn+2pIKbs7Gj0IxS5I3QmPnGIHkMlm0
y4zRXqrGxsm3lePGhJIiz7PzQKoDbl4UBGuZGLaAB4iLDrMaN/8oy6WJxBE1bslBuZTKdG2I6JNe
Wu1rPewgXevikxVj18UFuR+uMedgBsygBPmLtEC+vhHx6MQjFpu1kd+qvJJ1X1SL9ltT1oXmaZRQ
DUv6PDs1S57ypBhZdhIPsGBqbYFV8gKGjqAvoqbLY4cjIkfVKteq26Q9DFFHjGCp3x6/eJmibn1F
2+HtyFYn9raNeC9b8UO7LpJ5521o+icdWgY0LAjn84K3ZpLoFaLckVU0rTedkvk5uUR2Klhp0p4c
Vu5422z3LuqCrrN/nyjK4slsrcXeh1M+FN/98e08pa+5eeQIWbkm42usa/a8Fz2gtdR0dntw/R60
GnihWmNM9+J14ezOL9uL3oqibnujW1GSShLSthcujnw8z7EdLy+BTEWBWpBXI5cyIda2gP6DTU2M
jv6cSc3sigpmovb3rp6R2owyy+vU4xYci4vB3H2pCd/TOZddsUF5tnpfziIoobsWOlLxfrbH9W6Y
r7vr081rc987/t5Sv082xn4f8NVeNvHyPLTld/5W/FudOEMcEKdtRVGHR+z3peSB4LAsDb/6xLlf
R6oYk2LTLROB2LMEaEeUxUD+W5u/1UElwWvZjnz8BXFEXHb9hSkjN7CuYpdMO7xAy9/e3qkYxOLF
fqjbimLvw2l/q/uvl9ou/+G00LEqXDZBv4uWOTKS0Zz8vbuU+6UHiTnz3ZGSRXUKtwWHpixjV5wq
yutFxJX+nD6RboGa259Ksaf21XxsuvQkLl7BGOrN2l6C7nIdz2KYiqlr+yh8qNtG8tbub3WFsiA3
RFcUDbfLiLqtuF1GdOmtKPbWEb9Vfvip7TJ/+6VeUWEMDN5SrYWNefmarrPfx11x7rvK9Uv8sVY0
eNdK7G6Nwqjq53UiH8Qc++63RKuPV8Xyys+9/32bNIwlKWwrJsvEImYXUSeKYu//t504V5yW6Kk3
x2pzWqfV7dbXaV3c3//ZFe8jEjO52A1IdSKB5+v2IMSnRvTtTkH5R+sBv8tBQGcWU1hKQK29E5OE
KGekLS4JlH+muAqlka5926ZWca2/TrfLh3obaKLJh3bbGBMH4sCRiG9P8vqR/zCOP5zrZxJeLPmy
3ryZf59KuTgvxvvsQh4Co91A4EKd04OOo4V9VOz/Y6y9Mw9CYWCIG9k24q6tIEZVXNubBDcO4mFs
M78ofqhTxVMke00YZ00YynsxZnOxa5MefdLxfh2lUf8ykdg+u8LaQkVIAu63jHrR3He61yGEVTVq
7Hc26Hr34j02vSL9NjVTYYCu71QYoGJ37czbm26Q5ZX8zjyJTgNZX+pJcz5BHvrniYh/vL5KUfmu
/Oc1ks+n1fN43jrT2sf+2Lzi8uJnt94q9kSdOPq3oqj726VStdGhTfH0ZW0vbk40bZPin4BsWNYM
lbdOt1rFCg9iAYcsXpZwST/toE/52S3WnZiJxB6qEe+LRZhlezNTfgWaWl2SDi8kmXnVxYdR8+RH
eBoe+sqGfSckBqNIM5wJfXV690nDKubrtn0lxadxLOJkdoeiAORKHGFH9sH37cGIPbFpDLL/tbw9
NOpjF4Pe377REonMBzIVr6KhNBqKh24v6yDg1Fx6+SqnZBWeGqBOMHKRa4xQQhSZz1XjACUfq6OY
c+Y6xZQpQJDvex6Z6L1iZDtGx8doNk3W+V3wrwRrHRKcZbbrmsbwRBOlgdsfGkQ+wOtGr/n9dlQ8
8STFBlsI7gzrLO5SvJl1qpoQyIU1z34RdVUcOTtcLDfTmH6EoGrOnPfhxaSDlBET/yGGeFqEeyXu
W27EceVRvYhhUjvdKelwEc3zeIehlOGVU1HfLL7xxUj2uBthk19e93Z/EnnPe0guvqKH9EZyh7Rv
kIyY3RYZinMs465DEyzdQWX77+g42t5opuqCoafv6QD/iJt/t6pbDet3tetQE+b21r+Hxq6WVAk8
C39stu0pKlZCZKRtT2J4rY9sWVuKvi0u8mEOWse3qPxwSikRtg1L6BFZi0+IPSF5IwxTPz8UOuzQ
qGMRO0Rcikke9NcuG+zuMI3lk97r+IHIEgW2fzKG7InA2U6ByyYL/HszTtxsbp/M7FZEjrUXv5pA
6blEHHfQpR+CknU3PYjOsgwuaKV2hlEi3KeepKJheZLqZz2stXWRuq5iV8tCDEQxzjfj4EOdJlYL
os26++G4KP53A2M9R3QDwrcHOSn8YxMNB1Bk1rpc+q/Wh6nV8G7nzXGdaDUeY/pP3YbGceuruam7
5AwNJ1FFRJ3viZhT1l1RK8piT2zMQKJRgIIF9uNw0NUZ8g30fPTG2G8Tx2oGi977x+RWC7M+J/VY
oE+L9+OPH0J0kzE2g12HtDeomfTdANxmUTEoV3vGmeX4xJyCe9FwnSwcT6JHkgAzATVQXYgm/KOi
pAcx/MQbJ9K2U/vIPomu18792kD8dorTzcuLel5NRXFnH373b3Vh5yyh2ei+7fkyu+VoygeyuB7X
6awe+gPclTdx2+JqZhMUx6z97U4RV7TGRsaFFH5Rw1yZ95Y0E81PjzM8yeL4uy+8uO/1Q7mOHvFV
W4eT+IeG0kSX+cWsda+tpeK0eT6yXlO9blby3TuDWFZRwCx1PV+79bsu+G5X3Lye5IUXtFpn7hpY
4E5FZvGRIOfgkMb0QvGNF+vfRsWnJhHNDsroAO6yPcf9SzVH5jFt9IOWW9imojdZTRoCvGmhTm+/
+fWiQVJVKmzzy8pajAjxw8hUzgR+SMbbup/oWB+7aDN0z1nhe8jTnuY6XJB3//FavXuC6xNdPv5i
TzxFmUTvXTO26Of+mbb0rpi8ooqY9v5YCmQjXXo9+8xMjy8IhrXFJDJyMzqNJBSgH8ksLNag664w
9EY9NAk3LNd4tzv7JU6Cyo8Q8otOOoyWnmgtenAYVDxaUW4hkV9Qb6uJI37v3aSzjfoac8/LxkBd
H5J4NE0YtV6Zq9Bbi1W9gSNhqpJzD1pudvVYHQ8qAWwxXLWsfTH0mESY9ds/4EJAm+LLO5NrIn1t
n3Swf+FznkzXIRCMq1dteBgmimDLP/z9qLqv7VzDkCtsUNEtxWPmri4h3PuLooDTHbfn7ygEkuLl
e7fVrbZsu/wvyBHV1QeSK9UPAz7vfYqf7Zxnj6JLiN4gOdPMsB7cYQYkdEK/hWwgZiTxy+ZoRfvQ
gunx3agRu+umMHapWlmnbOkxeOScfYX6zbmEvngxYKVaPmoKYKBxwu2O7Ly+rv0NKwNNGcpYZcsk
J16H2FNrWBkhrP8zk643JY6tnUZJ5HkvdkWl2Ii3JvY0Ytmu/9NuM+up7AqPCPi/qCSp66LOjvSc
dDWpHEgK1X3Ut4b/+OysrpWOjVV2qjtARSmezGrZiflIr0hcP4nd1VEpXv66O9pNcDH0b62fDudt
rYfiAYaYbla7D4vAqfUhZZ1TWDSV+QX8Z7YP0mmXmhlpd7iUQvmXHr6OBDxP09FY3iPUPiQRiH4i
pq31FVvk4e6Su05f3A/CBlz8qOmyyZfNDAnePgrST6JKbPTqrkcN4Cya5+HNcbjldLGCx2VEmm2N
2ET2Js9f+/B+rB9VIKBenB/6Un/sW43MFomwqmWRG9Eoo6uYwFwwFoK0Ounkg0O7Ge70ms5jEujb
s9jqdlKtoJ1JNuGjZpvJYzdr2hme1VuwKHFFcT4ffSn6QTKb6eVSL3lOBRtwQGISznyrIdQeFK9w
pxpuq9e/i2VJMAsuIs2NAsMDl59e4s4OT5qmSUfTjzLgtQQqitnWnrqyLvleRgRQlyJKO58j1agP
6hztEAn1b/P0Omto5eXk/d2ylHQn2cks1HgIv/XSxAVJzHMOEZDFl2T61ZA3fSv70rwZLX1FSusO
6HYEU7MdOZ8aIKweWbcyM5y0W/VAq8CnS03gUKUAKGY73aNTfZezeGhkyFVUWAAiSdbJUzCudjw7
3KgXOWO4nzvtJAV1/KXUP89aKB+R/TW9ZJCelSSAI04CN6M1Xp6X2mcz/LcHOdQs9jAKSkgFLEFN
ZG0J/P9qhuwI/SVY777+pSErJ7mxgmlLpqVHwufsQWkWuFUaV948HZREnS+yHX+KuhFQU4YkEnzu
8q6Oi+Fg6np83ysoVy+aPrlkMlYL85oHwa6cmBw704bM34jbo4I0opfGpYZwcZCf81l55X60y0ha
wcXxCT0y/gq/B4GZiS2pcBK4IMNBYK3m9wQYUWyGlMTkalZ711yuIC5jidZ2+2POQSog2Z6+OcXX
sQSYMzmD9RY11SdDbcGPtnH22A4jGZLhbF/NYcpdPTKa/faBX5dRkOAn3gz6we0gV7W6Mr/C5eYO
AQ8B5d87dXml2kJYEVhh6onvdqf7jpuZ2uSanTNe01DxXR+6SM9eirIm30AnlKT4qGcpQwse1UPC
XZE67RH5Ud0mAZYFdKEjm7hUDmoOh+SMbEN1zJ10l9qdgl5m0p2ysoeCPhoTL+gS07PmGpipHO1Q
8A2u26YDe3Vx8owkNd5upRMzY326YM4eJt9QkOGBy62X6ieEIMDx1aOGTJkLe3fkqo4R7lrbfHK6
PL4juuLvSMslk1rqwSNYTYJv+8lvlRh0xxhDh3htB7Jt182km6jFFrc4VQ2UtqJPbZ8inN2Wxq6y
s3NiJYgABBa6qCiUkFYvhVe7DNqnWa/bpyau930PKZ0oafmo3GeDds7KOrlPlk1qQYtfT7e5AM6j
OyO5uMFPckPyp3lOTnVhjZcxUfY/DThFSSizz7Haa3cQ4lcnyPZ341gVLpDgEAFmg28QkZvDZNOh
bMgxPN0vx51UzcbVqPujaWXNuR4Kksr48N2JvW1T+hFIIS3Zmx3aqcM47mzIKm8+pdaXda+2jAI+
Xvu1QCyITIb06hhF7dY27LrGnDgnpZIbDwpCoI1GFlxCrXeD0pa+J4VzsVEenaDsaOXW/w7BfUIK
Qg1mppha/RjH8VErClC6Rmf/EyfRi1KgoSnNQY9qXUNQz4JrYEDCAoLlUt61VQiV+EKCL+WlcUKD
j1AVTH5uW+QBwboJAsKoRK3SlIJL2gVuns9f6lbxd2kKuCAcoC6t9BfdqMtX8LCA0h1AqCWvMevM
YG/5vrYru+5L7xeoGaXJF6mO97I5VlBwRLgFki7ibzv3Zdx91aMigjHDR1nGpy+ZJjH3KDfPYwWx
MF20OCeZ2iBT5DyHWfs4dVN76gD5uQMSB/eg3J6rniC0JDm7mDj/1VRkaZd1ZMWC6l1oAZin8ZrI
roEQbJtIlpuYVEcagc8aRG77s1UyV2HBBzqNdLHYt4/tYgc0UAkTWlggEiRBnOwKCJxDvguseIh5
6i2SkImseWUQ7pwYyk+lswANLZ2RPNBup0La65J67+zmKniu1G46Ollb78yCXBYVLdwktwyC4jw+
Jc/eyKnPoJZH+c7w2ixpUYUan3C1jrplPjS6D1NhA6AHTu1op6rG6Bo6yWdN9mBpcfkplNrvCnC2
O5+y/ob5y72iwVfxdyufyaxuJbhnG2kgSxysVKAG/j7Jd4QFdrmkG3uhBT1r/9GI7kEqduoIg0Ld
uH2iswpMSq8behymWcGUnRSW20nAviUAAX1aqTtdVoybEpifHUc3LlJTGTfUxn/1ctwcLFNH1zBx
tSrST3WGNyGOfgwwMiOPkX02q6E+GdMt023loKNA4hL+YpiS8bwDcaRdSnVW3Va+pWXZukyH9n3a
Kd+ifoINootJXvObdF/URfxmzj7rDcL/+DEUAmKKVt4rJvrVqWKfSWPFZ6FNwcUCjXUvK1KFhDxM
x0oPXGkG1pLhFlKV52mhs+m6+joWlfKcj0F9ITX3VwJBRGG4I/CrY2dKVyX7WtWm/Aax7nQOs6Ly
TEUajomC89Foe/PBWja53j3VXXVX+KF6buoQVEeiTuT0yd/KMrCA8SjavssJtkPauZPrhEA5SXJ3
RgMNhCHFpG7WkVuhee+mGkStWpE7LmMZRK5hfg0N81vhB+khcXJl7yj2cNDi9jSbZeEavR6CxRtG
kj3ayrOz0TlndXlsaqyyGhAfK7GTBK37Pcaq78bqdEvNsUURO+nQC1ecvRzDkALMur23GImnSjLf
2r6qnsxQwi00ql4KzGYvDah7za36OUG8lS/bRO6kTqabVifNnn5QX4bWTE5Bru1VPKNSYKh7J1Vf
irGf71REoXapMcpPaUCc1S/U+7xG4MGYpYEehuhdWg7hxVJ/QEcsXVsj9Vk3ynBvJPLIV6D/DGwW
TG9kX0gtRwPhzya2y7nG9KRycuBM4jqAyufXPPrkD1O/05pYPmR+oN0bE6qszTRkrp08yGHj3Ob+
qdTJyW2AOZBci9cG0Qmvr3hD86h1B0yKNJ9aCO01NNLQFj4AvSJmZ6A61Yf2i43tWkg4RKMGehlV
e0t7BNu7frDPi+ylRz6BRCdOz4UmX6Xaqr20ksqdgVIObyc4RbI71gy7GQE0Tym1O0MOjT1pPS74
fmQ/ays6FkS9uqYYgSYovwZn0A9p10kXxKEmT4lsqESbZZqN1WyXOV9IkHAbPSdSgt69l/XoB8sV
M+JY1Ge0QkA3odGFdXRKUBJzU6N4UZp48jI8s5ZTfYsVHRohQCo7p+wfJPTCas0HK2xWn1NdJgid
p/d12dgPSN7ZKFsl7SFs4MZBt4t0SnkoyXvaVwFpblOQPdhjDcC61ofyMg3am1GHPXeij0D9zfI6
k2N8DieLFHoja14UxaxfEuxeOVPjR1HVY69Bz438sTjYl8nw7BuQ/IQ9TA1OLLlBY4+4qDjTyKb5
QVLqZ33s6hdyn7S9MwVYVA4gjUDJk0NRSmiaIENRjZ1/Zkbjh8mUX/LxpbtuGOVrE/sk9dsV9FS8
Pk80FnWa4pmj5pAMCgoNouQnrZXqs22URH3blEduNC0EHFUcem1QfxvNHH7t0cmuZtVb8m6UA6Qw
ivj5XZ3YtdJ0vmhhcRElcRqDHI0mc7pHVovQRT/0R4AO8rMpt+Oz5Yl9sTGCBh7dAdfdVlcp5j9d
4Mf3Djlcz1Ukj9CPDm9bg6FvAy+tIeDa6szu8AOpdJLHe3LgbVn2L6qT/ISIIXgmESp47lDFPiTg
sb2tTqsrwGsNiXu5mkZkgtX2cfDt5irOmAttvmJrHUVJbNpmwKs8qTr91Q6eTdv2VCuPbn0NHYdq
aslZBePyXPip9tCZ06MoiU1jwG1bgTo4iaKcx9N1nLnJpb2qVsFL2wFaQIHZOoo60ATdIxCGI1b8
0oJmU4WSEhjcYm1RKVl9a3QUzNZr0IIE7M7TB7S+RV2aS5WXZ5K/r7pfpdRZzwBCrWen68e9nUUN
Yu/ozZCRP6KvI4VPokmUwcyb88F25VYlx5z82/smx8w1yXR7VpuBYA76ZzvReN0Mw0IinvunMgBz
XXTay6Cit4wR0LvWUhytLHop46M8mNpLgj3zIs914CKF0Z1Fg4FF1DmeJcS7l/aiCewpie+w4A1G
/ZyZavQslU5+USboD9Kkjp7jZVMuqaW1nhV4qiiKjR2yQq1Iq7zgESsTZGWg0gBw38t64ZJQqL+W
iLe4maZiMda59ooxN+wNBQVQcZQH5JwWaL1bOLP2GiRm8VCM5XfRFomj8dmvwvVYMvyQeSzTHFZI
epvJfd7GvxIYGwBI1+Gl9q3mkRCX+jLGYbYPAbKmCJ+48VR2L40xJI+SxYJ/KYmNUyyqmX45rHV+
oGsAWFl7+Cp6ZPayadXiAPY7vq1nIY60Z4Ke9uKgjCzvrULnfbtk5+TmjnxS5SzqUPWaLuHC7i9O
EHV+D8A/BMG1trAJD+TIVO5FcdSj8mn0Qbstd5kjnfmYSdFJ7ZzYNaHPO3eKLr+ULSnxssbCrLYT
5QWXl/IyOvStXmufRJUZmQitz2Z2FCf4o9nf99r4DaNIeRFVaew86CUDQ5Rs1TJJYJL6vShGJg9L
rvp9VcSnSq2VB0dvhmd9GGH6KNV/+TgOz2Iz2zHKMEarLB/M33WlY7tzoUS3tcVU2MQVyLPXiAUc
YwsCurBDolpR/PCn1j8IxpRikr8BzNY+8QBsT9Lz5KpXBhR/oaIcgWG3T1KLylzRqs6XqQrP+jyX
v1Cuvoy5FD0MTvzdX7iYHczse2vZmJXl7ypQxY+aRtykqormpSvjf6dS4rEF2kwvz6HiqExPcqLQ
y4EmX5OdcBGENSweo5JVB1nS651uZNLJrt18VK9Vr0AmV0fOyXrpumzvSF/IU9QfkVusCdACNB9N
pfjU6M6ZsRkcLF+qdhbEDn2uPFs2BBXt9yZF0mmApQtyaAv3R2g/5T3kL7qjlVBDB85J/pw3JA4H
sjchmvzCXz/UihndCubHOVGfSfCcPMC3DktHZ3ww5krZJ5MBU8gcu3aoJV/6ZDAPQx3jbihywq+G
tUdVWUHEEZ9rO4b6nQZWVKujn0OnypegtL7bTXI3F060V+cZBI1apZ8D8yjbKrYdYlkFXmDXiSv5
k5xa0iGMI4uYb5Y8tpH0A8QjbDJVBNOfRY5l+J2xoX4q/PGmd9WbrmTTa9GkElqK1bdyzORzsohA
sJ5EZRMVybNitVCWQY2GMdqpuzhJ4lsOZIycbdn/6gwX3zSheujTbN0oCAdX0givWFTOO2FOp1qd
I49BuDAa59dBh9fQQvw1GfP4iuZOjIVo5nulVZrDCZLR6IcFuYcrl5H5mEOSsQSATcy28oc2heOn
ZrKeE8MIfihZ/Ck3bOSlMvi/gJYQedCr8E6pRv9i9XV6qvWxvELVXhBBgYYTOzR4UTIjdyMSgP91
LOnN6sv5lwLxjLUoH+V+StgZbgLU3afdEJfpm11NujdHYXOCSUDZGSwNEGStmvoC9SCmWSAjSpKU
aAqGfn/r+q59bX2zfZ0WiJiZ9c+ilKo5S9JQnu9EcVSVcl+qZXcQxQHxsHMKQmDXtXn3mpjLBw38
6Ha1KpcOiWoZN9FeiSwTiVqjhKuPnzL0JDuEQzzuRdEBP/o/nJ3Xkt3GlqZfRcHrwWn4BDpafbG9
LU+WxBsESVHw3uPp58ssHhVZR0FNjC5SSIPN2hsmM9f6zRl/DfaOsjdqmPodZ0a7iJoq8Bm78eyR
EJpsYnwHRwCBelV1uxFKHpj2japihbNcQiL43z5N5LacwVSf+vucSjwvbmFe1d8ejG6yGUi+v4yY
84ZduD8TpZD/VMl8cZM5xXtV64Y53ER2mq3COYhuB5zVbgEtpKs86QqiDrSpIhkCY2PMIZCPxtU2
M2x6fA318BZzYDT3UVC91XStOInavnvTrqoRTFRnWObL0BEkWKm2cOhYqQBs36nzR3I/YOz9ZNsP
tX8zT7W+bybijq0luKFVoyrwllsNOg/2axMBQv+mBFC/7qZEvHyA6lUdFsT4Y5YNv+FKf6M31cDG
yiwtMuiRe9NF89Ps6cvxu7YZjtKOHS2CA3JIYTbujdFGnCIANwjW3ZeXKrsTnIryMTrI6YckUOus
gXXU7L7kOVZbDjfE81VFFYj/0IkkCQZzc0fCRdVVlznP+TmGkWTmpntjy+LlowAX56vRNMReNfbo
88FPb4ddUmfLDUq35gm2Ghan1FST2ZiHcHCWuymaj1Asa3R2Rvs9lH3WQb3+UsPOb8+qL7jvIt9+
nzrJrl7c8kGNbIx8u2TT8lKL53rTxov/UqtA4uJWVT6qkTiBr5qlmR/joHLe9yYbR7v3X/qy5g8z
YHO6+I53Rg6oel/lxk5Ek3GfjV75XoOL3adJe6v6kCBFowzv7GuTVfnOTkk32F7zUOL1Ozir2ASn
aLke2E4tbUkDkKDOQrGJh+oxWXC1a6PFegDTzo4h0WXoc24OSFUUa/T+uf+59TI2dwdzIK4yD0a4
sjyMjqyqrI9+PzMFWrp7BwPJuDhTe7UkfzqdvfA0Tmh3qqpRliayMi6LNQeYR4K54IRQzRplRW8T
AR3dp8iY7bX5Y5M08ZeQ9d8anbL2zkdZcAWfP0WEUFR7HqAPXoumYKklxbYyln5d5JLcUhTnCr44
aktogySPtdE7X7g/jmyqnPeDTUwhhB8bZan2DMAfnh9epcvUFzEx5XmV3HimZ4erAYfIxjP1r6mm
Xf3Aar7kfvJbrWTIZnyz2hy7PgKr1gFjrC+Ylzw4oRmjOlynYASM9Da0AuvqV9zYsimRhTry9MTa
QwRJVgFML1SVgkcYXCttav09btbL01R2d4Nfl58ScokwYnJjZSGutBaZ1qGmZ3QX02zEZrEEosWi
nkENajHR+eZZuP5tHuzdPG1AxFDEmErBTdqUhaZhumUV62jIH7MZsktZYT+e2f2uN7xqm/PuW4fD
OB70IhTryk1MhEPKZtdMmNaORRC9L4bUOLgm9H13HlLMMup9lvfx1rWOVTU2TwhLMcf0iFYisXqv
ap0ffOi1qbtxhZu9n2NkoWAjQdiW1VSL+rVtTPNxmolAdiFvzzHTn4N0sPbFkvfvTcQ8tq3lOmAj
R/cxRVKXYIfcMTdg1If7PDazJ3MK430ohmzrZu3u3S//9b//82X67/BriTbrHJbFL0UvsUFF1/76
zrLf/VK9NB//+PWdwyrehokqLMwlhaELU/Z/+fQQFyGjjf9DnhmuRRLFh17Mz5nunpSUab3oHr+g
OQUrJpcS01xZn8KouMgxZlz+HjoL81pVG/chL/5NmS/6y5FqK+08AEZBb4TfHlcS11E1DrFCNIHh
Or+o7cxSY6dC/5atmZMflL6OKlg8sOjI2wc1ovXclfri//XDN2/VL/GlrGbmPBi0P1b/97B92P6P
POOvEW8G7L+WN5/yr+1PB10fd09vB/zwofyz3/6szafu0w8VdKvibr7vvzbzw1ce/O7fl06O/H/t
/OWr+pSnufr667svxNw7+WlhXBbvvnXJS+1b390Z8uO/9ckv+Ou7ffP1a5F9Kv54e8rXT2336zto
ff+yuVVM39N9R+iWYb77ZfyquoT5L15JuuHBRRSm6Truu18AG3XRr+8861+OsIQuHI9YqWvrdLXw
ZOly/H8hN214UlDUsy3hvPv3V/92175crL+/i33/x7uYKc31dV1+EFFw03Df3MWl282+7iRIEC2/
Z/h9nefKqs5wm9iIacAoi7ouqpVqVIU+x5a3VodR0Vfn13NU2yjPfh2tjioXM++2Gy/FMFSHUp9C
SFrFjAwhMhrnl8OWh+CcFDMOgmE9b1+qWqWfhUYIlBcq3d8dvpyUuSgVjo5EztZ1snMzFOU8KXOr
CsfBMPelnqNUiIoUaQzkUOYzQrp6eTKkDK4WY97OQzBu1Dl1Z80lLtiGeTQj9/D2c7pidPjHJvd3
F8AJL+q43Mz8vetBCinHLotpUuknVVOF2ZEfJDMie6uq7wCPosWsyVW3HKgMsKrGo0ONcep413c9
wcZqJqtoosuvD1c9xAazX5LqY2AnSEvEICxCzz0L5t4N5PfyI+oxHwXs7YfOG5r9pAUoG6VDftbG
xDtlAOXiPD+rlhT8xem72/1vXoTczP9xDwnbEQa3j24QVn77JhQ4ObdsJI2rm4Ivyq2gO6WyaHvT
Ihccmd2pYsV/Uj2qqo4IPc0bH6W+FU9BdVKFCVX1lKUh0WxV/+5Q1f2ycsldxt02D4l+OumO93F2
q4p+NLLbElk5NBG942g63snr+tRZJzF52VDsfYfIdhEikhPO+Lzm/dGbdOcjgOWVERv6b808poc2
0x3AfG7x3jWXXTL2n+YutfdwqKGs5l6A+E3uXRxv8C5gEL3La1W1AWlwECkwn1XttfN1rOaYhPiD
GFHXpIHQkM+wufv5ZCJ8fdKdgIfutW70Yw6qUfa/dKlRQYu69FB1/x5qyf7Xk9TRd2M63K2O7Akg
R7n2bdsO+TVrvQ1PvX3bFSlyTb2LyXWyeMT5Ro+IHyrXq2wiGzgv41cXGMx9V7GvJheDwtvkuufX
Igcs9F1VCBYu8QxQTg0ZF4u8fQTt2rWHxSFb230s2PzwsA7BqUvsgIQbhUmYYx0IgM8uyZEtNPr0
Ppoz5rqwn+8du/c2iIVqL1PZDzPZ93O4zbv3+zncNDzLNl1ezqiwWI7jeT/O4cOki2ByrAzHXB5H
dwzbvZMG52awt65IbeKZycdwrObHFC+HQzWGGYSeQAZ/tc04Wp9qaQ7iDAVxjVYeLmi6Hpag/+Ol
DRVUETcGeYJ7ssvNo24VeBcTUFgHrgFMYhmjAQvblENghsa2MIdphRjGQ91k3dUKp+gDFve/tVl+
U9igStGO7sI9Mt/hNc4JP5OsRgGeGjfozx9qR/zNL8PChnkBqAeP9Zt5wZpR1Zq8LLvKRX7ga9EF
QFRjpUWHT6gsU2Hg19doFa6isq4Ow8F6TtO02YdWlYIFjMe1wPRvZc8wAOqk/5zGiG5Os/7HhLbx
06S1Z8RDkMxaLP8uHep15s/aKdcq7QQsPgBfIw8nS5BwV4ctJuQkuOSol8PvBmD7PEJOn1bNtLD6
9brmBql4BJHNsTNWk5k46yV2zj1ycTvfE/0tqgWugxZL+L4ICQEjvpoSU2lX4IOQYq1S7duhkmY1
KuQcYMrFqwpc1/HnP7evv/m5bd0ED2Q6lqfbDr/4mxsxAOJtkpiUU8JoA8sx4QP8VVS69q06lei0
r17rasygGt8MfxmpGi3H3cWTgZ7OX5+ojt58zNyX1ss/2vLHfv+vVA3wAb2z4A/JbUbbpQ0BsjrZ
2v2gY1HfO+llNCreq0aeD6e2ydcOMizpRvUks0ePAyH126AJrfKjAED70qbOloUNfO7bOa89LP1j
MsHubaQ+RqiPkaO1RPMJWFaxNJJYmM1N/GMIAi0nVXdlo6rySOIdaYA5Grqle29mEESc7szyHV9b
C4VkoqOxc/SMpdiglG4+qyPV1lfLB89kfz3E820PxaTuEv/SlKN90KVWn6xpchJQR20MFPgf7ou3
Uyv3hcfkavima1qW7ssX2HebjAmeOhQepB9H8hsbRBLNO3ZiBrnjNj0I8tYEKWnDrZnsOgivtV4s
qF0A3YBy6iNWnTt1dQMbWlwitJZSWesCJ8VbVh6WNn6BLWuaYghxt01NjGDK8M9cZmv7muClOiJa
7DtrVM54NH/sGZAjxYYABgWar8vRyDHfBUaS6xuUnseV742evW4wazo1sytObs96BCggg4by2ccr
BIe2xT9rbuWf0e0JVqaZ6BtVfS2ayfs25LWNtYN/buLj0iMwhKaNU5GwrV0PRwJvumSlVfAnycNu
RsxzVyHQNwG64RVuhdHJkT2F3qb7yrA/NlOQQGKonx0kbM8pzGdUr0NsFl/r01x/63ltS4iyrIXj
E2/1sJufjbxUuTUfLydE0xC0GaZg2KHrj3W5bR4rnByAOtUknH9+k4i3s5jjGrynXdNDtxsEhy1f
Lt/dJGAvCPQGljj2LvjseZP1UbOd0aLYl+AnyfxYvbWaPO0yVWm4bsvlprOE/2Eh+HEGW8BOVVYR
fu334Ojm7UtvURcS51wfJx91vNjHSKpsiBYtdXTijVrcqJrWY79j+NUHVZvSkn2nU4Vbs8InQ7Wp
gr3Ndi7L+d/us+GmaXIfB5FhiLDZ+Lua0opTdrRS/16f/Dt9tDbDvPgf8pAEjog+oxUcElAfizOW
9ca94YHgUsKnnj7+kY2d9oBM+1NUxBd37KorqmR7f3GmO1WAm5nRrF1+FwHaYK/tBHkRyR9BN7ga
oMGfXyvLZOP2w5KDPaBnOL7nIi9pWP7bxXJnaUtj6sZyBJOGGIVv5pcy9HjBqkNoUBwyyxcXhGGC
bYXAxwqp6QLLaIq3w73EJEBVY0V6QSIDlkcYRbu3g9SZ6jMGuxYsAomgLnIfYi9EqEAiXgy1TVFt
qsjHGG15dehGcXuJ7NY6xFV+eR2i2q3X81T95Qz5qdDmXgYXS9NetHxASLWytknQtjd5QfAG83mf
1+3As6aqqsd1/fQ6Z3+qSl1Z7U0rC1XVMt8+Ahm6s/B5eGl67UQUH8+qaQRh9dcJr+ezeTRgxoB0
UL2qQ32mqs4mAVZHsCZVHSVaCisQ4cOpROmL9FbjHZZqHJ7n2Pu9HCr/FrSheB8Wf6pWYfbNlRwQ
duxyUJz70b5aeuQqZbWxO1B5aYElzmB7p3w0xZ05gX9cGkLvA4tbjYXUIODMlthbyW41pgIPQxIm
OmFLL65eNvQLYXw09rXRxCBHVlVP58/iClxEXJcOpZ84REoSeNg2KHz9ogpPHokRdciN0/cENHMP
WTCDXCLBZfJfQX0t9LK5LqxsIHXkqOuRwiPoJ3tU0ZWs5lfqcJoNF1i/+PjSNluiOSAXH64yMOb3
Jv5kixGZT+hIGU+DE288mZRRtcqtsXRHMx+VY6m/pdX5hixJeFBV+Lzt3uhaHRA3vWb/e1CP2a0N
PNsxrPHMk0IQrWpstlZLb6wiKdE76Jps7IAlyjG50RZ3quO7cX18o+V+cxeBigAE1I8rV/qasF/K
DoiZR1tV9YcIIDkLs4OqGhY/Ze7Y9lVV2d9vDB33FH9ECC2T04MqavU+R38pPmvREwx0ZozYHB8s
QmrLhzjjhZc5WX+Ma8M5k+9DHynuHbEagawjZqt/TqKlPQyFaG57rLdfCoLmKTKwt2+aBTIpU23e
TD+Onqpns2bboc7PxpFMf9edXjW9E+OENQ1KjvaIn4qS+VadYdHPm6Z0hKSriG/diEBwW3GKvRTZ
VY371iTHYKd0HzW8pRyUaRfHHV+K0KUK2BZfEp5bM7ZI1nfhMV4gYR4tz3fOCVNStMkMENlmtdw1
fTuvWoCID6rQpxa5vWZcjqoajHZ9i5D9rq07Hd8zzJ22fY3AeOmQoVlPoburG3M62mIgQZM+KTv6
ou++OuTePwBxbLbYrMTXIDGKc9J48850yuWx9MAYpcXaCrL2VhVDx67DcC3pyZQFW9XGxWMnIovX
DtWmelWHXRIuej2jLICU+D56zp9wqwPx07ooRuVZ5MA2GE1WIHHi7TMd9+0i+hTjJnpRJpK6aMob
3/U3rY6RkF1aFWBduX+Ubditu+cSWSprowbLtl6OUzXlZanOj1JQSD+fncSbXR80FvYf2AeS1HVB
9Ak5eX23kgjMZExHi1j54ur+rcgekjlPL3nqJy9F5UO9xDKBlE/YhvdDB1JaVKSuEQy41+cMgdUF
3XRXs13gfC2zhu3NBlpomyISwQdztD0UWRFra2t3YgcXj9uoCs56gpiXnktytYcng4X145xstMmH
jQD4eI/NmnhKknDeRx2Pqu/VxiFsEVioQhBuZSXEITK6z12oWaC7ZZsqnMYDVt/3F1XTDHiCuFMB
pQxBf4ZJiz1JaprXTKuGLbjbZB0jSXZZsLOaFjT6wDoHpFFHkIqGPV+LnIRLDpwP/GnJ65fFCAJl
8WWsh/4BDOy2AFgCbi4lApB35rZBJXEFML3cDTNAjxK85SKDYfDRukHfp8Dtlw2Ecp6/Wfv95xdS
bc+/S07IC2mYICMgPxA7dnx5ob+7kFBk7NEv22YXevU+kYtl8M+kDlu5llb1Lm+aPXHrp3pIqsOY
Jmfk5BrpNifqk3g9jMykOanGyiuAoqTNvNGSqD6VkqShjlTRar7YBd5yDSOX6N1Lh+Qc+8R8Z7va
R25FzrTBHWmWj9ziedNtE+QDmycEw+DvXVQxGSK/jCWgOxwYzhmO57Hpfp5gnnUYAjQDvik62Sl0
kS+q6jaQtWbII4aXn1+LJbA6uHw2kRZNlKvAgpPqgx8RkoZTmwbQ7S7APJILPpp5eakyYwGsB+Xg
51dCvNnZyythClNnF8hWzkOZ9McrYYNqhKQRYjAykQLsw4WlgRMUm6qP9I2jeeF9YHkD713HPMS+
2161OUK7zAV+VA3ZjdbiA9qGUb11FwI1K9XYRFmGXmDjbpJxcNbk7pBqckAb6qkX33Z+265az/De
8+ZxqgshSTRWISZIVXZ3N3g4xXayELlR3cgFfh+WVygb5TVfwvlcmKJGpz3bGG4wPpkwBZ8sEZ9I
mIWrqAfC0smdYSm3g73a/y16hBOLgviqVuhYZ99y43MkxZJtsPAeyvWXKna+6Sf7JFhPiTE9NyYx
qBfRxKkjmg35hjeCPOt18F/nQ2nHL4epaz87XXmXJ/r159fqbRRGXitHJ+HC9XJsYVlvdttk6fvE
xDJspyFbuXJ9FpXGbI9PfbmER61Gr3aR1SQMr6XnHdTCi1eFudXmEMQ1shJ95NinyYuck2nVcA3q
KT9N/u/C9vzPTYWKppFqj24WawcV9lRFHkUyxpXbu9hlhUGKwX+wHNs/w+j7HOnxsZ1Rg7EW1O+m
ijlD5kLSwtoJ228+OFyWjZl3m0zTloM7ECrwIq3dYlM6nHyRfV8UKULqq9dGNSbo4iNZ7WUfSybE
pCKSslDV1zac0wXAgL/GvHZnXfpn1FaghSesKJIJHyS3KzvEe+Nu3eZALU3bSNd9Zwwl9l0bI+U2
EHFabEqAIVsvSvRjhyssGvZ+c9+UuM+yj4OG4OLzamBEdRR6EdzALv+N9VSxTrF8Rp3TMx7cVBK1
i48/vwsM928eWUGWwxck2IRrvg269M2czdB4+12eILcuYsiMnWC/ua0B7OeO3gLlB2w1W2goJMYS
ka7ql20y1F+SpBtPpRc3u8SLn1rXGE8GvCZeewnOWe38UCYAXiTFLfb76IRBaiPfoqqIzbLfiTr9
nTXZdNNV/ITpZPTXwl/YASw57y55OUcdIEG37m14QzEJ7tXgTsslzctvharm1ng3LEt+iNoRJpKb
t6gqswzW4hgZ4AL9+DHLHiYDUnOq4943axb0AMNPt9lifu58fdqyRajNJblMaHJ01egfQ9tE9Nk2
t0srDlwI0mO8wYDEuCc3691TNxrhKVwMzBUab40k4XCyctJXOEHtTSJpkCAw+EU1Ol+zz+u30xA3
UnzhCf5YeUbEB5g+AI7LSzvBib0B5gnZoqTZ9HForHp5fxixRnqvQWIl7aYcaiXbS7+HSFBYert3
yxqnOt2Ulls4lnXQitAWq6arUYTmZQAIUJc99kJBE6FmPxzz0A9OgBra3cDWYeVJJQD+wIIrAync
8GcXR2GQy8x6ZzsNu2rViK45p7KOUq91bLqYtaloUWPWPsLnqvDgotYgmbupNBjCIaIqa43Vz17j
Kp9HwLFAIJFuXydt88g2oLsSfW8eFyTa906WIH2/EKtYe+OjnsJcncL6ESfefN1F7XL0rWHGxTfY
IEGMzrgsYgvBH1X1RyyZ8Lm4zlb2aWpMjIlTARYOK+8hhBy7RBAvmmS5gGuYL0ugiTOa4UsEenll
hLnJEoGiTALtn4Iezo8xD/le9RxH8B8F68o30W12UFpTefhVuO3cfqns5WEmsXbSZdHIzKCqhth7
Dr11TNvw0k71Vp9RnIUnOK/IU2CU1RFIw6LQv0aT8ABeDv5VVY2li86asHaDqVtnMLIbk+DurhTA
MaeuaLZ14hCr1pPlKRbTY9Qv/iFenPiSzqiSLlgmbyod/or3D8Fby/i7r+05JPZBTRHfB0fw/SIM
Z6EwHwY4OeiODdjS2ONjgDvJJRHNV9se2OADGyfPtE9sqa0Au+OkCiGPFg05It18BqUzXm2pIB1l
+mcjYP3ghct8KoLBwDXT9LCe7KG1Tty0TIunTq6kjDQrLlhnfkqMOMHqgwipCpOGBEL/4VvabwJa
6uIKglq6QA3Mdlx58b9bagrEJgKTvwG+tqHtrcyObxxZ1PMg9mPNvCdJW3MaYfc08KCqqhF6q7z0
MNwoG31tmX54RtxgXvdYA44mYspJaGkYABj8SoSpjj4eOKuyRd1fFcS3z45deaxCaKp6hOkRx4ek
ldX58wijLMZj9sbqfXMVNESnMS3FA5CtyM2CG1y8Y9n9qSPu9CFqPejEA8SHNA4Bzlf80w1i/zdR
TcoC5Zifzy1/d0sQ8jO4IUBU6mBCfvyxSisLbc0bux2sjQhn5bB6Kcwgg+mJ6fiu6DHmg1fWrhof
qBvNZikAOhehe9YnW1950uUHFnCwmazBA96cend0kpdrL2QMg31sGTW60mFzl7BXJp/IVbGdcl3p
/W9e8pt6+vsUVwgLU8Q1lOiff8e3SVV5Q/gOYBdbZiy489+kDsElk0T2qo5ApA+9xeorhz1zPa7B
A6CFgBzmRRVJCMCu6/nOr23YJhhr3QHyF455drYm39h6Hgv4uW/aq2NEAFJcdCjjYF/n2JgniHzH
bmNiaeLH12pCsrCLl10QT9VFFDBcR3MytllZDzcYatV4hElfkXCElu1iBDmJHn0T16/Qbuh6kIuu
+T4Ks0OJ/HVoB9goBs7/x/Piu/zItkOwXucHenMLpGlfTDPebLh4N4B1ZxMJbiOFjggtdBTG7aLV
hLz8CWqoJMk7U2ceuiB/ThGv0FdW3iPpDs9rU9QLklkECgOjytGfzwbnFHvpptU8+z6vRP7kTF/K
pBKPE2mvMZpZi9QzMlcw4PrYeN+m4XTWvAgJL0M7BlG7recMxFnh4ZkbDQYCRtPvSe1sPQhjX2yj
2I2lZ39Ff+2mNhP3YyVQSenQKCF8jWf5P2Q1rL+JRfjC4a1p2rZLhuPNo5K0iLUX0djuPPTTV4b8
+23bnk66/BLqSLUtoyTWxaO/7dOTG/qJZEVcWNv7m9sllIuzdFkOBbjDs+eiycsG4sWqo/BuwtDT
TpZem+cF0PQBj4dTJeEM1Rxle7ssnpyFnaXhlHeGAGCYNWJZL1p1MD1/uW1Kj1vchfHWBez5/+Eh
+s+5g72qBShMd22b0OObrUiFtgXzRYCg+WgeYM9EZ7zoxkMElmou/QwlHmPaCzfhl4Gq1AlvuI0t
C3Cmt0N+P3/Gyqre1DgiEhEXnyqrtOTMsCr0Qb9qC7AcRGG83Qhk3XdqEDjBvA01fcbX5k6XVvda
5x+t2UhgO/b5yu31/gR4AaWj0jo42oQGfQfe1vHJ6pCBsLJ8OBL1QUDELQ7DFH35+c9h/ufNAErN
103T8ImSsSr/8aFZqkKvGofA1BCa/iqbc7ET7eyskUi/xRFlfKyC+j5KU1aEtlkeoUpEJ83S/+Be
6UkzoCZTd5N9sVtPO47lJJWLopsozqKbiowEXMc/wcY7l6LthwP4SQ+LGezhlmzUt+6UazeeszS7
n38nNTH+GKPxdcPiIjNtmg7RgR+/EzHSuDGXCkJx2NpoxHhweYycpLVjXdoSgf8S8cUpYMHbtUjK
95K0owo/m1AxcaIj8MFo3efadEc+Yb5r2ti8aoCdEimSMPuX18LrnS0B6n5tDsZZ9y+jlfbnJAqn
CzoCsMPU4axX02WUxTI2+2SKEZP32RP2jnXFCya8jE6+ycckA3vU1yjY9FeHYN0B1c/+3Gat2PQm
LHS3sUuiu7uiQgLDKEW99Qn8rcrCGs5GS8w56Eb5VadVK4ENWiDyDXR47RjlVnSDUcI2SGtCzZGB
W4IJ8O2laProi6FP6T9MV5Zchb29DCaBLvAVnsf/3lyGHvhdpfH226X8XNMmzQFcNY0W3FbYtR2H
L+YCq0E02g3sBe0GJFFw0nrvQjjPOkfYtg3gpo4La5+jcObPC5Griyqmv46QzW5WtV6LrYPxwWkJ
002v9clllEXSzE+4wydXPZ/7aywaxEwKY8/lhb5d1vf/cNP9zbcFowdeWbBck6+XH286O49Ej2pW
s4N7aiAzCsy+x4wIGIOX7sLzjOeon/j5n3MY3c/F3smt+pLUI8QU7gRt0axj0vSHqImmK74to1bm
N4hvDjvIo+WRFP42GEqEqnK334OdJtY4Ts8iyYhe13iagX5t1ssw+HvfQscEgg8ooUFPCXVQmJbb
ra06m3Ht0YA8yKIfbH8nSvHkx2yuVFGGc3X1qvo6LzNqjxbOr9bYzbfWPO/yoUkfwooJbPQG3Edb
hGJDUCWl3EK5/tht3GL5YJiFhsFNWbHzNnlxRRoIQLfEg6OChVjUEFPTIKn+4U5z/+a35zEXgvSB
wU//Nq5gdulQVVXe7GzX4C3a/lY0ef8ptaE5auacnjIdL3ToHLdGkBlrd/K8ved7yaPbDv2laX1c
MYtDDYsDNF4dHUSuMAque2l99tMLcj2gYfVVjQbqe2fBaDbN/XAz6fhiFvPnTujmQS0DEn5jhCb2
czxbJwEg3wfz6LJPhv5Q+pjtWGl2N4+9wU6yjB7BoLb7uk22VZuNiO+azcvqcpytj8FISkbFuwYZ
9KqnFIumSbvGFeIYpIm0bWTA/PBrzdxopjHvy5FIed44wIvF7D00buA9LMi5EG9jw2Ceh3lurmWc
Veuf3/jOGyQNq1KSGrZhgI+QD/rbZZcP05TAmlbvzKg6Os6UP4iw+SOfnAzbrIrXU4Tfiz16zdU2
Yv0I7P7cQIE4tMKxV8R34jtkdp7yOrmQ491XNdyZjPT+AZLzeIhTaI+lV//mdE664QWODhZrJxgE
jwV35VDYn/PSwfQx1O/ABsSb2cv6PS/d56bPxGnIREJ6DjLjOqyjnY+7FpvkkPChF6zdsGayyz/b
UzqtVLxDpEZ7wTLWR+1oeIzCCINygiQisc09cizpWRWwjxBdFhZSDSbhmZ//nOrnevPWFCRxLA+s
jCd4Mn98j0Rl3tc5PI/d0rlsp0cn2kJuXfU9rgFayi4srrWveMH/Xo4GCkB2wi88iG5HbHjYY9F8
NXEqilObd1BZm4SBPoRZsu/zZbjH+DjFUavWHm0UIvGJ2LasdzdB0wS/5WyrVuWCqIeGSqJlTBHT
E3d63E3ubZ22184awmsTGlzVofoSN8n551/ckdPBD19csBAxYH6QJbOF/nYlwtNUInDJfeQuzs4o
5v48jbV1rPvsCv003nXYrq5JzSHxMuOobIF+5x3v6WvoiAhoTV2GAksF6R3xtsmz97Ve5YcutO66
dNRX4+yDWR+z6Uq+0T1gHQlUNoh2E7ILt3XRVDfAp3YJ6QEwCrGzm/s6PuosCjtyHTVodxOYsz9/
4R80n6fF3DQT8GF+nS9tI+71OMcvO5sz7OniYRtpY/GYOytTwocLDxU9OxegklGZWtDnM+sIN8+S
LefUYMFeJMkRZaSB2FP51Mg4d5+P9qmrAQH8/Dc2nLcRWGLvhmNbvsvaiD/5LUhGc5iCmhgNuCkD
yAZosnouw+qcwl1D2mEQuJoQcM3dEmGXeEbVCFWndiqq56Jzw73Hzm8XDREkpLSMt7bM+gL7e47D
EC090PfO6q82n4DzMZJJX9WUyKPCzZ5jP9NYew8vfar5r3PU54wyg6ya/moX8rNeh/7V7lojOsIq
94z35SHT0DWF1tDhtNGhq6Pn5YOHg8uDP5jTBtuIdKeqqsMR090AjujCC654qDCruUkXHbkCamoU
XDMCSFjQr18/aIkaDCHzMD+qIUGRPkkWCqu5tGb1RzGE6P50sujTIVzncmWnOlomhzPUuYjbSg5E
22ABdVJuI1uPHm0PVU4YmMZRzQwIVlgXgvgfEAsA/TbNObZnwOKOajByYNqOJCVktrazEBmMtXuw
hsG90+MOCSmP4L9sS3ozuMchpya5WDtHVVUdY4+6dpo3t+osxH5TAIv2QYiaG3jIq43KGPRIGF2q
CSi7MqL+q6o6lUVp5rGIkSNCJwFulvy7WkqreDVMNXmLeUtgtr2fAIw1wkDhYCzTGS9KZNiNEk0B
B8kobkcZjHvpakkYv3SpxoZQc7lXjSR7n/CD+ZglM7oxfg+y0Onvw8U1itNALGP/80fG+r+Unddy
28rWbp8IVUAj3zJTFCkqW75B2bKNnDOe/gw0vUXby3uv/1y4Cx1FyQTQPecX/nwsEVQFWcZzGJ6F
4D3353nR1EMAvKLbtDyVNya/y8H+KIJJObZoDNykc26c2xaisu3f1c00LdMksR7SySY6ZwXxIrd0
AlHNgC5CHL4oAYnrAXnVmmx413P8IFgqFGDbkBdx4QFef+siD7xS5sOk13s8fEztFcbKt3iw77xG
D3eO1Q33svD9L/1UFOdiAp2Z8bX/l+fGP/J3ZLxcHs/sazUB8s74I/KE21tv5+wxN3pdJMqqcqaM
xy7JrGDOW6kYCi6yDGhzlBsTaP9U3wW5CmJEbY9dkQH2sjhTz7kMEejWzRxlruxU33ZOPJLQDMm+
wozkJYW1lzk5a6UjFKUPHvIdc97HjzLUyGYdRSuPn+PBHfeT8L/7ZFG3Q5G7t0mpvvVRm6z9wO4e
IqcuFvkoVoiGOA+axo6hg8MKg+pWJdO5q9GyWwiNW7XS7wp3fDAyRdyZQnH2dpJ9CqJSvxOZ9uwO
NVAKGxFDzSBjpg7JbRI0SM4PhbgreFHvO9/6LE3/pCmgOZsFemCtlwk744UAlbnIak95DTqP/1wA
bDelV/mfjHrYdi3PWuQI2PHF45ts7iuEDcg5OGs5CUrAuFBrMRzTUcle43abWr3y2qJVtwH/uOsK
E7Gbcloobb5IdEW8JQnhzMyoon8JGP2JrOSRZ1qGRhaKuKNBbG2muv0aiHaSOq+9sdmMkZpuesce
D+NHYWU1miCRi1SZwDAgEjUbthC8kDXfzWKws2PeL0rAAodrIQKb/7rBfS9KcjeE2bCU0b2XhhTk
qk4g+ZNE8U+OrvmnykB+/3/f038BcXBHk6fXBSclC5j+779Qk+iIcfVE1isoyAsPjamjLILQRwzM
Rx6OL5q1kW1D3PoHV7XWSltkjzhYViuUFL1NRQb6Ue8C1IWKcKfWbvoICLtHnbCL904ZjUuCS+4q
nHEof0AKrTT6AbQOuXTUGkm/OUZ4TLpvUzg6J7BMzkletQQosIGHNS6rssjQsl7aI5r7k5waRJOF
GAU6uQobxVP/XhsRZ6zWQhoTvd8D/yX+fe+2+cabFc0QTSkfDfLIEdHhRYdm3r7Vc3CyHgmblbyU
Reca0VIgSfpL27yjIB6VRea/JLGcfySxCNhbtjxDWCbnoT8eLmKc6qhTrGTju6RgEDs7FpBRjihq
lmuvr4qlrBIfmDUNICccJx07WnEvm1UkBAC6zRNkgfBhsgQ10a8vbQ5x7oIYDpZJUXafCdVeeorZ
bvSkyyDE0waOXV31BLLXBB+9Y6vxGEKmZrRXUd40e6vNpnPsimxJ9Ed9N5B1zlvyh2VnnN1E71bo
DQcLk/zAQm1UOIo94Ht51Q7TXexYyDV9tAvdE9ll3GjVP0Rn9Hcj59pFlqfpY0Bwe9Okiosuh98c
AzNI1pk5dS+Z337NmzpGhzRygjOBPP4nwmoEZY9foqJH9svYdS2xBDJwVerZL5PToTHdifrYBUN+
m4/mi1OpOviXLFomCvqo2WSRw5n9px20GxH20cj0dPkxdhAL3vK/VGwiPLDBdTbBsCCUpP3LSUf7
ZyDaBrhjabapzuRG/U+SmFFkhaJbaYh1rBEcsWHcdA3SNHqbVrjvKfZmJGL6ZpXPmE9UX1wrnUBf
VN6+SIzpSQm9c63r1RejnlBIRDTgKNLpVAwgjbwocNd6XrsPKIpmSw358Te2nE9j5SPUkJT8TyfI
8zjxdPI7zfwMxtpZhKrwn/wmAemouAWe5c2K7GHxGCBqbKRheZI1iO05MuhNsnL7HGypyyG07ZCP
U0D4rmOsYpdFq+YnVK/VHd9q1J8wQNTCwn8iF6c/zzWClvFRq0E+l0r41GnxV2ewnNtLrZ/p97HH
H2XuVIbOPaioKi5ktXdI45UpAhzZqJ9dKHMoIzpfzDbo7ny4n8SYnKJa6BVqNWmhWDcq0IDbcS5M
YKxrN0BWRu9H9TZxyVphw4ylZyvYFqfOfa338MRss/ushMqh4Xv9o1W8FV6/zledtMWicUh5RJi+
oFxvj7eNR7LQ8NpwaxvDn9PB8xlyehC17lejZt/spF6CiIeFUp8dQvOLM/9c4UhD3r3GVMTN/L0A
THrTT+5w4KBpbyN3gN0GJHVt1oa4515H9Khui+fERHEubcf8jffHe8Dm8R2eyJ6vQxZgSXtolLoJ
+UWBWqH58t2zyod61KpbcKlf0zqArzy44XATahVCwfNV/HE1+LX6LyESzfpHlB1eOXkplWg0/vDu
n0SSzAqmzjZUb92WXo9vsJkthlC3t2lceyeD5zenrDAeNxahG74sZOdWCa99AMQPckhv4Xpals5T
XZKJvxblXMWWpr7h9by4tgeTi34kBiuXsbIqRIjUsxwj69fRfRHBFdHqBgMJ5l071MKFwurzHkCI
bDzI7ZosjLD9tXptSxRf3BTtU0daCItUP+R/wBRfEk9Eu6oI400XjYQuiubsCOE9oNpWnSyjVhey
3SQFu9RTbQTW7Q+nYuTk7WM4bW3yavzWdyiFa5mASMh36j3Q8f6QoXBZ9K011ITaCI1z0BsWRS3q
dTJXhwHqc1ize5x3JA2cymUKUHKFIFJl3sTYlSN365Ofk4eS0SAtg2ClVW8yp9YWnj++5MLNbjs1
aR68JleOg9HA3xqaB9nUaL2zHhsEvqNCE9tuNNxbv9d3o+mJzx5aC8tYLbUzcdh6VxPk3yOXqN11
UYwXg8qDBvbmlyBL6x0SjS+YYVvEZ9UCnUqjYKtsETRImnDAXjcEORvG6XtaPTltbnxpmlJdeX3j
77rZiDrSc1KsxMygvek9t1cDybcCye/oTX2QhTofMFDdHoqFbov6oM2F7LGzZg75zvUuCW76MMh3
skOrJm/RptBr+Zzusgh0BZ13Sy9OAc4Jt+WqAxHhbhqd1y46ziWZ/RQRsYVqa321KOZt3+VSC/qM
IyhMhjSix4oL5yC7fxkjL5M49HDmHUAoDIZfrmWjOUTiX+7Kf75+HE3nREfeS7cti2jb77tA3pWh
qH3VXRMqwW40qIgPT11tLKwBe4VMOCCJSAlL9RG2dilb9Sw794DahSc2SYkXg9k7HD/nIlbGeItq
DRuG2R9EkS6f8lKXlm8EGMigz5aaslFeDZhKdJOJJD4GNYSKAVzNRW5mt/yF/UcUEXEu8UzxokLq
WllmN5y1uvf/5YiLjqAzn2J/Cb4ZPJbs+VynaRo7MFKCv/8tCD0Peu+m0RY0+SKeCnA/k/YV3S7z
/lJovbb1DTZjmLPGKNF5mrKKDeQCHLdNoqXRI4Sf+0a6u/STk3mp+0ocrktUvGP73LXvZBPC+kDL
CCfvtCK/i2rNQPtU1HfmXNRkqe7StLxLh9q4yU2/uTR9tIcZluQYqqPh/HvbiPt424XaPtQC7w5T
ByxZVBynDaNEiXiuXjtGJUYFsFNAxwn3TsS5ufeL7lHtdDJ5c9HpvjjUfYaNt7w0UBgoF8PYnpEt
nbayLVbJ2UVnpfP8tzHQx3Xs4RYvqzn2Jgr3xQu/dXmbiZoMDW+CN1eMiFCzN7v1jSF86fJoJao6
eBNDMe6KAUtAOX0oib9Z39QxaB4V0TSPg2qvOiGGc6BTcyxlWPPKUYFzMUL4aXMOzGItO2VT1gl/
WaCxtJdtdjIQ6AOCiUAvEy5FGtw3fWof5Q8wRyXd6m4NPXEe4VlG+TitKq9TSTDFuLOYIiy3crEw
iPTj2JtwExjJ7nhtFZVxdkzl8wTNDxKxaj6iztpvfNinq772rUdrMKq7RBtQEyUDiNhx+OVvY+VU
XVRfJ0eziV9386EgFS/oYz2oUxt9I9f4bLhj+OKb2Hah4Ei2yUZVELR/vpQj+B07rTfe1XSlxxY5
/TR1zhOiYDsEtjG2mauhjg6/l43JV0v4q7p3mu+eFiHXO8UvuTVbfoIevC3mgg8yrWUHgY6vkRoh
ghGi4FjFYbPPtGRYBAoKFwBry24VT13CM66NH7wujB/Yib1mXu4dZI0DX3duYXn7vrbs43Qdu850
r7Zm+ghna680hv4KdILUcDbZS1lVY3KnlhaVYCqDE3Ig5cHA+d07O52i3kR6XUY/Bj6khhfGY2K1
+ZIUiLWT1SaukR4POUDja+AVyzorToNv4y8PFegxIK26KezMwBqOqohLjiYpEFZ5S8kbEcQzYosD
0vYDB4wATPHv9QAK+LaFP7e43rexkuvrCoc8BB9N9ApL88wbXDzPNQs5irOZqfozcNVLn0A4VvYV
EMUufc2o/3/Mk2uq8yr/a9780+VP+Ph58pPBPCvuVKv9MpkPTpsVX9FKwFK1ys1jiDoJYgWpviLB
YHxu7H4JLEt790NQOV3kOOdmVELcvbVu46mW/mLG1VmOqIf8m62X1dNQKsZ2LM0RFk0QPoo2Qpd0
XiN3uxsb1Ownw5jMtV5Uz1PYwycxOoBDVYQHGg+yezN2OU3AOPlkTM0LL5DSX3zynByTPdVUnq2h
sz6B/1KXSjAM95FiuhvFTaeDXMZqHe+yTGkE2nUZaNMsc7wuk1czPEqt3EOapEj1js7/WMutgEvL
j+Qo+ct8D7FWrXBMSCP2DVai68fEtR6DmPtf3slA2gBeWdVJtTPzUUQhXkw2W6NFTl4Gd0U3uC3D
SH+uONosgIX8rMpeWa3twZkZjt0+c2t/P046iRVzVJPllHZQiIK022EZ0TzIwpiWek9ODylGtkHm
o8nz6cZCrhBhMMV4rBABeVQhA6illz8glxw+VmH6hvEK9kb1iJpvGqtntwoEeeE4WMkONNA4ygnl
ZerCdJdbQ7yF9uh+al1eh/NMQwnZH/UcYjheHy/UNg07VbtU53TTT2rcRztbEpWHZ8/bSzLgwPYs
TOTplw2iejukF3iSKxGUSuQ2viBN+aPosvxBcZsIvGXvH1K+LI9xHS1ctY+flbmIemJsmEk+Wl5E
zSzRYxfenRzQZoQ/6yDyj7ITHdIA8LdT3ciqomTVqhfbOEeTpRZn3l8k6X3VelcSEgeBrn3JsqGA
mlQL+PalZeAAYFafo2bAkj223k3OvEBOO/0+EFW19wzSJjCa8mdkCN/kCCsYHvS0gdphdc+YvCNT
1Ybi8/Bx5ZvKD9n0cSFHBWYvPn80XS7uYqO27qbUCZ6xyVgI2yc3hRTescmASyG6W7zC3NC3+SQJ
L23x2rT2bF/ou/vYWFeTqZ9mubK1WzokVLty5hGiLJvFXXjE363cxxgUWSe18MEzwDVMYR031THV
op9FEeXkYbTmcG1PdP7gcsS1rbamW0stun2HPTI034/5YZ8q2yJWf/BY8UADUHBY0ta92lYrxWx+
tuHFq+wyu4WxNw+RHS5v+aOaBPtrk7wq4q99Wmh3wF3cy8jM8l7KpPRhCtmvHZlH7JXEJ8fEDMho
eXkUSe6dQ1JDy0zF2mIAxqQsKgjs6yaC9yK75cBE2MjhlF2xEDgb4rLiKPUx9OIdYDL3sgyoSrZ9
SWMQijipbteeM6k+QE3MteS3moiQHF3S55pxe1a1qL4HDVffd+PJmdhkxooghm/FjntX6l12jjNs
v9qeBEIk4uwsi9p0rYNnurfqpC4r7KSM2tae/MiqH8wBqeC5VtitxgM43SHaKc6y5gcRZ4qq5J04
d2Z2bq0SN0m2sipsWJYqQjQrjPHe8IjoV6WZxls4jcNTIZQfllJU3/KY2JTo6jeCORhvpZNy69ap
eRsrnCBTP4vfBM5WcmjlZt9bJTWfnA5VZYTxrb0Tls3ZVWZ0cOZn37Jt4hCuNzQdpXk37m/sWmwD
0GuwnOZqKfTtkIEICvMKReT5KhhG8gIfg1H+rM0bLQXarPCukUPACW+McsSriCP2qZgLDzebda4W
6H/OEQfZJq+ysnWQh8Pk4Pd2WTWN4GWI1WHfYQ7NuW4ecl1JenPItksHkIbrSmPrG5syMMUGhN2X
NB+87yNmmRztzPeJPx1P/zR6BNxlg2YLnJsCJ0vO1dAJuqGcXj4mNYiGQhgysT8Cci4nOcjLbVog
hmueSN/0ShUvUZ4vdL8aP4VJlN+ooIFW5DPHTwiawzFJavP2L8PEPCz9fVg/BDqnfVjqc7uNCcNN
2vqvJpL2PHqN+mXSAQQTYe3fy8hb54hlgBMtsbvA0PPb4KGFE8WD/8pDO1y1hW6SknOira2a0wEi
Q3IYMhTKzClsHPLRTntG8/YczqFgtcAkzm+sr/gUmIvOSaLHQSjjBs2f7mCoaXsripJDfqVXTyo5
iUUQB/W3IMeISJT1D8uvX9UgF699nrSrLg2DuygylI2VYeRqElnKsJn87JjvqBc7gGm0fDdG3gBa
Ph8/R8U32ewF7h/NpGj8xTRMzQMWWfVasfp6h3J99qlK1BMpmoqwmpXe+0P4XAgz/eTWEcdE0fkb
WUU7poBGpQynLu1KnHqClZzd+fLto4WrGkOgT26K5KrbRfmhi/XsoQ4J+6BRCt8vwsYuN/rtZNfq
I3Jm6X2Dw50JvOU1hPm9D4tWX0V29qwBxCduAuApzYhQGEQxDXJ8WnQX5glqsYb4Lmt11bX4XnVJ
d9QJ7si2a4G+Ck4CgYmIEvAT2W7PTbKduAhhKmVTqgt7LJubsA3HT0XwzedB/aLXw3hbJg1U57m5
9YN0JfKpAYHUj5/i8f2/jpo8++da4fiua4HykomAGEtV+ztBpP7et51gi/orL7Gk5QcUfgKvBkrK
5lKHVZUu/BIOrHQjKb3Mvg/HagM2VDu5s0FJp7faXd+02ELRh+veqrCn6Vaxp2KrcdQ+NFbXHLJe
z7e8QMdzE7TAfblLXzwNn9OgzN13qw9B+3t83TlBrpGetd9ToDOLrt6hkpM+V9GgzD7rOfRZX913
dl3sJvZrZ2tqo5WZ9smnRFNfyIQZP6LizuTIjVz6bNWRQVHJhNbslVz9x9X40ftfxymd8Qlhsvox
LNvX1prKhy6NxDHAfGk5YOnxlkWolDVpYpzKqYjv9dH5HpP0eRvFSKInUceD10b+84gDjRxvOYa1
1mvH4s4x8reGxBRy858LG2ign3HkBFPpPLZ5fyJVvh7MMX4Zp1C5McKwWtXTZL/lavMeJWF1Dz/T
5JWICZsuAuetb/sMorSTHBOP7CF74ftyHs8bL13zUad9I8hAi/LdCBTjjSh1HjqnIWn478DDgmyc
biOFN7fNhaeHxsH3SqSlqMlOy6x/XtUFOYCwNpOdbLtoFSXh1OCXXDeXla/z5GSBca8AblIkECOM
YqwP14JnTvPfqxqYncM0F3JGHiXmfuqzdeqG707fq0f+oVNsooOIEFV8GOcqpo/W0haVs5O9PorE
63AaAUnNvSYiVpuqMrK1rAojcnaO4mAuaWXJM3/5CIGbWGd3NK88/wx4zu+XWtm3KJPEBzl0NKGH
+XMGZR6ZZEH6HAOo80VhbjwfizNpEsRZQlsqPM53slrWeXBszfxF1sRsI5Qgnb7oWlc9yDY3qDHV
RmN96UleoanXm4oEE4Y9DBZlG2yAHCbrsNLEwnRj9S5UrQfDC91Pae9aS5x51LOdZs42UtqZv96K
Yz02Bdn/vHi2YyxUszifvumcGeVdA+L9l+lsxqYzsi8/pysuX3mYvMXa1EIQwhW3lxIG5i0gSwS7
gHe/CNx19n4YK0tzrgKKNjZ+rPkb2atXJnb0pj/tZG9nKJg1JRpgl3lwUTef8izA/HXIhpcB1Z/C
qCHdlbr7xKZ00aucAJEbKHEhy7MTrFw8sGedHq0E1JB6Cmh/9oKvUWmXS4Dr5UH2TkGx81GPfQSL
VD0IQgKyOQw17SaIOWnKSb6fZeS7FeQf5iVzxNAg3HcY5A7JQxwFZIwUnD/kaVMW0/TaZuXwICtD
muGtmDiIbM8HUL8Yf44PzSCtlnn6itj28GDGwWMfiFIhe2wHe9f1EWnP0Lcg+24apx4w9W0GmfCX
NoXXEPl60SzlaIM/6EnMheyoYJ/c1rq5lO1aV6qHGuRpXwbZ09CYp7ZtnFOlN9mTX6ThKvNGdys7
S3WK9slAtFD2jnFq7jtrNtFt++iAZoO9SZT8cWrN6CCblNmeU17JtmvVc50mv0yTjX+bgiCEuiPJ
zle7ehJhr73hRldAXMrjDeQf7c3XukMXWcVTMGQqag5Ts8yCUHtrfUQTylEdTyWewvdJrrzK6Zo7
JMsitmrOUASt88Lvl0UTJYd4EvqrGlvrvhDJE1kX/TzG07N8mdtjKHYYoRNTnkfJSU5txQfZ+89J
clQK4yyc1fEQw/iJmWxnrPS1Kq8kolJeicCPdxauMxJfaeKAA7nr/zj3j6UuCM157nV5LE3jdZHW
5cLtgBCbWadiHDNfOoMzQVRAvW1KC7G3eBvifykbL12/TMCsMFpmZdesZKMspt6Y8uNlQTg3/TbL
nYeiUHBnH5EwX5sIVS7qECG82ehWPaWBM50cF8vlLBkIe6U/m2R7beTjzvLz92v7ZWrQcs/3Ns8x
vUmBlBRt0Z/g2cuKnGpjT4boCnKCgPv4YdXHymQGvrRaDLx6brqspwu0b0dfPIQxJjdVw/cldpX4
RB5iUhezNuLo6cdLTXbIomrKPaRyHSI/Y6/tNgoPp7QzvpG9jXaGXOM6xOKPu8Rf3iGi+vEj5GXd
et3KMBDNuo6+zOZMAzdFb/CxlKvJn4CvZXKqM+uhtzB0awGSrmWWT+b74trFU8BGu3XOBep26R8N
w7+/5gLB5BdrOakJEi1ZYnl3RwA6/WNCM0+Xa1i9UawhmdXr6yIfP8WK2MxEPFbHfB9pqrGJCrc5
lon3KYS9tLvU8qzF8SE0APXMvaHN1yePWbWee2SbLFKEGYbFpKag5FSRLvVs+LVbji7nKYjIOtsw
wh9Prirb5ApySBg45SFI8F6+/mB5KXtrY8Skpwef1KBOZOh2ewjmT+UpHm4LHtER+CUU5jj+KEa+
HtLZWzcco1vJXrgWDo60Tnnx/JZtlp3CtpUjEb6dodmoEV4aZf/PxUPUoCaOvnJg78cvqJHAjoHT
8hjm3i1qIs3Jc5LisckAMGvKLISUpfAhuuJpmmC3XDoHG8aop/ob18QQsTGzfhYBXclOuZjX5+2S
PCvqvfNqThz4iAbHL7JTTvIU1ECU6lMDqnons1puZhPsg8v+NtZWt/8jo9XV5qVdjr1G3z/G/7JG
85+x12Hy6qP9GoiX7aljX9aWtcvnEKggtOldWKbRLZuw6l5GYXDkuP9L0+Q4Iemcrr6XQ9HruJdN
siYjNxxf/zZRriVX/piYdpD0/7KWXOZj1HV5OdQ0y8vyv68FiSe8/b1JTpRrffxC3aR/xoKJPeUc
Y/poliNl7eM3+Mt6/+2v8Ze1/vJL/bc/UDeo6ClZwRery7dmYxt3SoOEtTebdFu+4a/lBlLpTPc+
zr7LPtli5oqxtIIeK515h9nFFW564/gkaxN5qscqGyNUuoL2skMtCfut0yYIcD+ulx7RvWNBMB3X
E7UZupXI9Ns65tsoeyQN/NLRNCjCsW3lZSaHJ432n5loyk8b0kblQjZmc48zABqbtA5GoqUeE826
we/GvbeDkAIS4A6XczF74PxsGxL29EWBTY8cIjsgt+qomUMqu0yb5xpufijcYjzKpsAhWlhiFyMa
4dzLSaLhJIES09dr04Cc3QYlbGsp2+TMtk7R5oxxlrm2TcaD54P1c/zsTqajjGl8kjWZqvqoyT6l
RqhoHilTR3OtzER29/vIS4qrSx4aWB0pEjVJN34OHT1clcrkHDQIw48T7Unn/toeRzH6pFN8BMAW
nepUzZCrgMXp48R6koUaB/Hlym/yZo1YR7H8s2MeXFQhu2/T+PLLhLldVoH3wWkK8Ir/27pzm1tj
Pd9xS8kPchnmJ91BIaWZk7BIIQe56s1UgwPkGT1aayQ4/nMpW6MoxVtPjgobZbKQs2PCpVUO8PXK
E0vwAjt+QzzC56VC2Wb7DkGVOjJWHTiNgyzqJHEPIwyaFsmZ/zRmqUK8BTkfr2vUfh9mPLhBp4Rs
p/zJzUFLqj2Iobn10idXuVwmHurYQdPvGk4Lp6qA790jy1LqVWSv0mpqt21gl1io1ba1je30W8Fx
fXfpHhpIJUqgHrtcQPcY/HwWu/Pd9aW7KWPvOFWHAqFnsbisX7rG2tAHmxsSUYRc9OHGwzAHIhca
27INPZGfV4ohxnqRq/GnOMIZtaq0YCfUnLCOn6YGsbA+uIOxDyYWVYBrU1DYwV1ZDU9tNpp7OWpI
MVjDYQz6udHPvGEfHUCrWePS0CxVGKYnv+Y9aOp+eymMJHOwmwYh/EeHHOxoyjG2wuRGwLTRFrLN
FbmBltperiFbrqvVpgV52jFeehv6VByoz0qtwnGeCz9XcHoq7PGrCBVv+0ubvKxGJGvjIV7Kmvsx
TVaV3AH/UufKsq3ZQNvEpAtv8nEeZgsWG64P+JfqtZDDRIQY8O/tdpOaa56y7dJqnIqU4VaT+tIp
Fhdrle3aGohg8Cg7e9yEZSd/gXFh+/WXpB6Xl/yFwLHgbq5eUh2yairTr1WkpX6t/jHXo1fDmwR7
+iC+Ibc3PZIsFssybaOdqgfToxCpdrB5Ry9kr2zrk/oQ4wxzJ5sgvRhrtbFQdvOYHwR6e9f15f46
Pu0BkrWRmoMhZcnecBvAsRyRmu7NJICvLSwCPqe0tPOT5bnJCtAZ4WN/oHrtmK9kb+IDMrYm8mUr
2d35UbqKZOM85s95vy8Yk49aBmKY2lUcKvpGMxIXA6exgfg2tPH6UvdNvLWmYhdqZgrvYh4C1vTn
EJn8MTPHX+toRS41dCGJjCn1e9A7zgbH5fo2GvXqUvhY5y1AUI3wjvuAWJ1ZLoRVGq9Tltm4IWKb
DrRUf/UQI1gYtT8enRC/SseJMCd3iAZFwjdI3ybmCVvvdJaVCr/6s6p0XpD6npx4F/pKve2FET+5
3vv/AR35tyGtPvQbBI2+qBbAfVBKZs3h588dopiwYin0C0ZKbuVkQfL5l3ayCulqwt3hJsvdY2Q5
xReoM9h3Cy1+1tCGXgFCsfjulMNWjBUeQ0mdHQj2jdumFvqdlnrYhHukVrtu5iVUevqFbPQpiMST
ij7YfVtpMMGzxtzIyLzlGaRF2s47avbQv9rny2kdbfNjb8Fikqd0OafhttuE89H+OicvlP7VORER
mxZaV3inKEmnWzNEkwRKVIc2YFc/qkT858ql0MtHJfTrOZtAf+mL5SjwC1QJi99UPqTM2C3ufQer
XAh/DSnyfCc/aESoG7WRwFzKjzTbXa/qzkj2smqifiYnhWPSPBZ6sZPNyAH+nKRx5r5toxhyYSLM
Q6APr0GDb/UY5sFDiTXkpsR1aCXbZBEmWoTasx7vrm2oYd3o7uAc5azIgSYGDGB9XcgDWrkTfiCQ
JWdxWQgn0FZVwYvm2tYk6o+pc0kR+gUuIJ2frssUZS/idmgbIS3i38o6gXdIKxEJtBGbPcTM50G2
kaJ2dh2kFyEiJEgDrn8ZpAZ+zs0xj5cjg5RXcc7mwl2lw+daL9pDb3R9sHbD+CCr2MpwvjHaZwiv
oN3TMjvLwsu07Jzq6ZpgTn+UTVNlNjf+0N8XZliaRyvLzU0Azs3RY2cV19ouNHFgSINKbOAvj59t
5xnty+StyJJ4R5DyZ3MWPbd2y9OvQrPIVomMptoD/KWWb53q7a252rWKcwKXuZMjmu6uqeDjNpin
2st26PjsfxRwq3Zm3GG952/bbmPbtf7d6l+g9AG56afszsuq7LOV+emSqO6tqgzZetC+q4NeHWWh
sIe9XAWuH65MrMVhCyXNoU9AwsEA+/WBW7nEy/FI2kRVF6GQ4i1HG+k1OERsVBPoH0CRt1mm9MsS
KuladhaGDuhXDbUWDcppL9sU35rJLyE8GAeexq3duiv2Qcbn1qn0JZ7cfFJR+Q9kY77lvmJ8Hlz2
kEhQ4yuVZgAGQgQo5YRIbV3soRJ4q60BWstvVAye3GPSF9A7P6pj7ZPCT+ro0hvJXlk1C+V4qX4M
DklN3vt95KOCh7WaGro4N/T+Ggq79tR6RnAYo2xawGjUnpzazs+uau9lp9/S5Nftohga60E2pXH4
rdSz+ChrToOWO1MOWaKGK5snKckxy1c3QZvkt3ZXZ8lKXiKzMKmJfrj0+lGH41Ko8mKIeWUPVWTB
jogzEDblF7k/F4D9lt3cXnWInCcgq5NM7/k7eNBUM1kGDaGhyCvCpezKbM3s2b5OtwlavUvuvXbf
+GEFXjitl1aXul9J+S80rbW+uTUGOIZu5aSsSpKbH2MzknGgq3VHjgVgbDwXKkHKrG5uszmHDpBp
TwCl+0zyAKiWN3ZntYiRScgcb2dFnnVXGySokz7r7j2rJskJKmsh8VW6JbqjyGBqNl6nP8uq7G1S
IS5VDznFxVDr5THsQEqUIq42SmghYdX22v1EOBATqTB7z736xsRo8/VvI9LARDl66jLyD8THk/7/
MXZmy20jS7d+IkRgHm45iqRISrY83iDadjfmecbTnw9J21SrvU/8NxWVWVmgTUlAIXPlWp/4AqhN
LIYMkg+39CxAgwFE+ZsFSaCP2kfZxCEpNG7X0cPw5wYrot7Z2rEClfVSHq55+loWzUA0L7zv83kH
06bxyaQ1Bt4PhGPixVRG+rlgxXYoe7/eZBiZ975p1VebRrRplLS+lksTs9XQtuzZIIcSL+s3ofQ5
V0H9X1tJm34je4aFTpMkqbEVn7Briu9+HZQAAtpSCaG7MAX91ZiXslH9Y1jl49WDrNReVUEHlK0Y
zkqJ77aglMYlHR9vm/zBHa6DgSL6mM4PUVjb0XYaG+3QeOGXFlqCaGtoyrivE1hYJPi2z3Yqc2t0
cDbLlUGp8WkulbYN/TDhNoun8SrhMgSd9nHMYBFP1QxqFb4O+U+qauSwCbyamPKfNPrMWWmmk918
Eixx4pOvQILpO/wZd/s+xTaWfffv6r5Ptsi18m/wtShwgkSPJhLFj2Gn2Y/BNJGovdsy0wu7WEXu
VO3EHIMMOU+ZRusxo9WfY11/AOPxXjUqakcm2PqLvQypEiqbjGbm9SQr4pShAXSDrJFn7Os8GS51
1/eX227D+VJCDb1GSA7tCVWPPtfdU0NLKADJWj3PLd+/uGeK0NumrNxbFFn8D12SKpQBZ+WdGqQn
ierjMqfBWZ1Wde2Wm7BP0Qy2bePJDjPzqW88DY4SXr0Xl7m4xF972X5o0u4sfhlKOOjW3ji2e6rC
cGdE3bxD9oJO3aZGQBnx22cPXqTnuy8Zs+Y5WwbxNQ1NDRIiQ5Im/dpNfFgS3aCyL4tS4EsVtZDV
ao1Km++on4xwtLZeXAwfp9T8WBWG/aNMaU9Cju/L/wwtB/ujgmbYD95NyeG2P0MDg6a++1WzwOk/
LqHFctX6v1ct28FDWrJYW6AennRYWzZO3efbqiw4my6+YoraBzrYJ4oxv3yQFzXnCRVDY4mQMBmi
aqQNVCkvle07T0YWBqexSN6Ns+Hs4gTtzhQqm3NmFdq5qap5WsnUmwZvbah5u6k7/5czg6/wLOFT
DPqRXMC4l2jxvdrdLfREsaedmonKGkDs5brpwjLTa/qOqo52skkp/cSOOtZj4cDhOQb9UXXhraDl
J39HF59PWUPz1mLKgqar86ozyvIgPs44+btUO/F62Dw7iwE/E832CGSsZE2i0sDTNnqXohq+hMhC
pirvNPTLHyXCK+CPpi19d/905FqnvTYmw+3TZZNv0kNUBO30cP90OttXg1bHR9ULX8JBn88y1CZ4
mVUFuLcaF2WGZUHnS+BH4SxKUSgZ3MxpDNTblrhR7AdvDt+jf6qeGxshSVoJ4S42kCODuXEO5/Ei
g9154yUqqBOgnEk67F9+uwq2apQ4qAySi5R0Xh6b/Ym2QWMlmb/I7/qTn/HsNoI4fRyV0H7Ul/sQ
zVjWK9PPe2/jRMhaSsif4u6+mnKDPi9kcMvlZOiXmUunFLJq9gW9j2FlkaSCUssO34dDVDy21fj1
lqdYkhXzEhFwUDiK73cE3DLhey/w2kMUZjD8wh/yZOZGtvLCbP5atcCAdU1PL2nbKA9Vr7QuzaRk
xlcgNNH7NGBpcLy/xWhGWHJk5tp2ekWKYocGV/F4d8lsLuJ/+io0Ht743aHq1opvPMN8A3abLhzq
kiX3y2HYlSCBrjrQsIepQJHC9upqXcNvtUutxHqyg8F68mAL3ZmZV61hkUer0oXO5NGv4H1YQmQA
SBijtzPs9TSgGceA7FgveYcVHcloCouLEUd0XvTGoUv1ythocMpcVILFJ2EhSEloUSoXgWwSbn1b
24fIb17eZtyi6uus8lsew1P9DrAG3NXNrH9EY9ZfDygOP3sLITtUGPmZ5lc4E/0m2KtqTc/PzAt6
Zlo/Ju6ny5GjfbwPWRp0jyD9PH2HrrzrG+pJFjmfqrtIh2cM6YFjvwyB3/BjlKk9QQwusyxLdZDu
C0+4LE/wce2cNPvoDAanStL/p6aG6Qj4Ym7/nHr1F6q+0HIsgjJIlwb7qBrQouH70vom+eh2gb13
I8PbG2SQP7haenXqoP/mlbymZk0yPlUIvJ58F94Zh87jb8FW1gMPCQVnbq1TQcGBahM02aAUBpoo
LeQl2i95P/UnbyDXzZMRV283PxfvYT4i5pswTJq1hNwXaMguZ7U7pkoUn1wfKipQhfHpborPXhZk
JkPmz4AhgBCTHo2MdlOI/SZomOtnP6vzE6mU4J2fRn+rE0TmYs3L2z6dFFrez8/iGfpePUWx91mW
bkExL3rx1KSb+57IyMP1UAcktZaryhBrzYGaeXQRS7U9++Jrxe5+IXpknAeEsj5lTrNvqWRe62WQ
mbUc6KhnmbcFd/Tphp6Tz2DfdBJ1tX2NzNC5osrWHmhWgsT0X9snNLA2Tj4hHbvE3ra7hvEUIm1y
/Hk1BwXGKAYDYgSItVYRZCabooEfyF90r5Rp/imDpbiZ9sqkoPQywr8c5Yg8uYE5b3L1hxmr2mNG
Mek8k+OcN4VbaBuLB9lWIDleY/mXfJ5+No0tKB3Xdz/NoZ+eE17B99z3lj4P+qGTruCQ2BTfxJIh
daDuXsl08nvQYXoIB4ernO8hMov1MEMzdUY1QUOwtJqbz6bSWu/TyV1NtWs824vVh6mzhgwCGNhi
1q1ioZo6nPN+bNZQDFa7jCNEDH4dtVSefN6htizsJlMAMtv9JTJb53kMIudacX+9BXu8hJ3cJPme
yGISOc+8hKQIflXvez/6mDioOK3UpANdgHaHiHhMiyWCHSLxkfNbQD9FnlF2QfiBX+Vgc9smMVmo
/nHbIvHh5D5vvpZ+qHzd40W3BTbv1zr838tUNxVQ+rn18NonyxLuaNyOvdzTNxItgx8AhL/ZsMeS
j+kKjg3LxWRwaJUBOUH9AqG0Y+R0ydml3eTBmYDALZahJAk4BWbBMkxUMHh+jVR/Qvo9IQfAeQ/s
Sa++MmN4KGlJjx1Amf+Kkx05hJM86bg5Vo5vnZRiUeeaEQCmRYnGInOnhOb4iGj5+KhrIb9xv808
zJUc0Ksdr4BH9rdAb1mWGGQZsg648K89lm9a23SCPaZV4dlfySUhNqv8qrjC/uRdW119sSHvONow
XF1lmJoY8mw9OYBI5Acuvt7M0ITreC68cjae/hKSFTrCVfznvWBvNwpEDkl0iRu13Mz0Znxwwhyq
DIS+fKtWPtBTe+47a34qy5xzyxT5wLWylTRI2kNmwz2cNs/QmNSHahyKfefE2ktd6j8kgk7EE2W0
7HOYef0WiSfjZGdhQ6bBdsyH2veahz/SmtwYTvqFBKWmppivHJDjr0hRZOUVDYrtNKTbQ4/nx78D
5xj6l8qLoTWgjrOPW+ubsrCVyOAuTCV3U2Z909GtgEz0G/891vOreY9o9TdxReTYqYULA8rvy+n6
AOQT1mnx5/5wacYOLeWm1J5aeoI3TeEnWzFpQdOeMmilaMKs/rq7ZFaPE0rknI5DpNZgmypmvm/A
K/sy89UnCYGvg1sAb3drMWVBzXgkuIqxkYsbU7bP0AwG3JcrhyiOn6xFvh7Os/FSuTnIu2XgxpZs
kAfWNmrVlvpKliXQmMpjPsJ3HDrB1ylMoO0TDVbHrR5UbyJTheTetCiwViK5l2V+T2fSAt0bQ2t8
7Mrwc0NV6WyBjn3xyzDYGPOQPVTx3L9E42Tvi8zJN7Kao5V01lP/L1msuD0+akr0lwZjzVVX7Phq
LsPASxm3f7uE6/DXgszGesof4om/bTG9Gak+mYWjYj/OPE/lIpBiAd+XS3VzuEeAKnwEXWCdu/hz
mU/ByYXX5WQvg8z+5PtTyJh2dBbG8+b/v3Xs4HXIdX0rkkztb7Wmuymzm3iTLItN/lo5ypD9nt0X
MrXuESDWNGQYiLtfK1YnyFxdNCjC0bAg+VLd4hD2BWg2xC3WozpnnNmsWHno5io7wfSenWQ2Lytw
5O1MBwy3p9nNRlOh/KucDrKBPE/1C51mS0IuqxPnEcEsdPrK/N2kTS8KBcQviaMZ2yFZ+lYHTJLx
qy71Khrt+uAEF06ygRrNe5fP1r6FL+hUL0Oc5VN5ENsaVOiHOn3YRYMeHRwxJUgLbR9ZgiX+Nq2b
/KNhJ9NB0ypqfWnpU4cfEge4AUxYnGqgXKiaDNFWyz+NiyWue5yYVmela8Xuy1OZuYemtLqPABb7
ByVaGowas/+ig3l3OYj8NYAC3bZqrSyUIMY7vvfvHhJlf2VtwbMiHNMnak0rNW/Cp9nxabRX9Txf
Q8kxb4IgfrxVTdulQirlzrjg+D9CRSqW+ANe0Vb0LBXrxnC0tWGjexAk/vS+UJv5RL8uoiKq9zmO
xuQKpMM6TUhdr2Cjaz+SXIgo3wYZNVjMBDqWXU0XCBj41Fxb7mTsUunCUlWaKPOsfcim0L+IT2ZZ
pn0KTA/R1BBQsbM8eqxlqEzPvVr++DHNhvx49yvGQlHtu3sJgOt9OPQ6xJJmrXjPgQ+oMEaSh0Rh
MKzcZkDDcmmqbaMwQbFI+UJD+RVKLtPZzGVkP2poG1Fl8OcdD4xwI6oPZWHUKzWkgcmaW/3D5IPN
EPO+2vdu+yimrIqptnTbdIWdxP/QQ1HRNZH7D5aiz5swp6nTdbMB2ow8RrGSls8iMr6NkVtftbxL
PvUP4zAXn2zNVLYqx2Qerd9nB/yQME8ATqUfyZx3d2qKlmLAUR/AlQ9TALsFpIAl1J/Ikjlea90Y
MNJggE03iNHaFQaMsK4tjp3DjAYVLBlWyv0vCM2nMfZC2nHpFg+sMvoAXgu6+8UXBMGIKMivVZmJ
r/AVOiAcWh8TvfD5mvVhPY3zuHPhToRVLEDxsw7nCGpTBdv90ZtwtoXmXMNn2OqHttN2vm/27Up8
Gb1LLexPXn2LEadmafqhJ/CNf6gd6KdhoKyqVY947N5YaATKZn5GGQE+aT9T0Y90wjPgoWQboAq/
VoI0OtuNQtVcNbTo2CYRCca87nd5pqbv57ywVyr1iW+eEm19yMP+8Rzj3I5eDM7ANHmE8AmVS9M5
tcn2IaaIeI71Il33bZhvkJdHQbVMSms/UdkxOSgfpzQCQWYvzz6X34gjne0IbbvTZXCz/GGKjGQe
VvTwDLxlmco1blvlOjrh5yiPUcNbLPGHeWIfY95cIaYs0AX1rPgdYIYEmmy06rURDM3cVH2yjtwX
Aw6bpzrvL4FqaQ9hhdJsYtW8PMv01RAWn3KP9+a7a5o5eQIXc5bWhhNi2fO1Cbm3uLEy7C016uJt
6E7PDVwQx3hZlRDerUjwqSGYhA6cc+s6B2SxLqRAJ5XiWKjSujG/wE1EMa3dcbNUns1A8Z/RogQS
omtfxRJ/VkUmWhaOv0bZyr+FWf3Yr9Uq7/cS11eNf+3pbeZm7r43LQht4zDTdubkl5/jqdsVVNi/
hQqiRnZkzhfF8+oz3cPKWl7vk95dJfw2fmkWBR0D6cVjl2bdid6Tz4GCHmJmjsZfRaweGimdpjMy
DNBV/2ijlOqUXwUftdjUNhOwnmvSWd3D3Jcm1LcRqgWj8aExTWi8hHUWFbv42IL0WN1qBd5EJuyt
3S/rirlw0CYJeTDZD3zZ3paznx2k7hxp6cXlreSUawkPFrvz9X1dU17qnAhuMncMjrdykxbo7206
kQ9t1dnOxoaSaW9UNlpu1QB0TxuyDVSw8L5yICPL2BYANnXjsxkbsPZn8Y/eIMnVBlnyUivBtA8A
ZB6yeA42pcXLhbNIUJkkmDmJo3h3FFtmOfXUn06xZUDKOd6C57lWNJxPhenWN+CUWarFRtHieJOP
Cz/X5F6hWfJhrO5bUBFjMh+HZZCZDJ6BcLIdh/3qRtRcaSQtO7T3hD95oHfrRrrcNtzIc2fhrYO4
YBSWgt++e5jsEv9yDaACLlDBblcuR5is65SjKtqVYstws0O7gd41ab+LAEwFL0S+0hfOq5sgDMeR
o84X+NPJV28f/arnu5tgGQXtMm1S9Kg25hQO175uBkQwmaH7xZu/0Slb8QWViuRUrk4Tig/RsL8H
SrQXFt/zJskPb/xkms6V2Zv7wJufCrv82mh5y8txYHxwyvxrMSYRQnZC/emhVBgH4x7Gb/1Kdcza
KGFkvIAnAAUBv9V+6DV1F3Qx0nfUF77KLKeR/Da7+8q7z2igtLMUSJ27Unv2kvES2HXzyfOp9fcO
gqtiQsYCZXQSQ6eWWc0nQBQLYXnWX8Q0fEBRifvRa7PySgLvh+ypDZt7WO3aGwmCjjFGLpDbnZiN
1r3PANyHeqlc2lGPn+JJzYBJNJ/FkiFvch8koGE+BErvHXPX9I7pMnjUFHmw9HuaFCjgk+baeXG5
AE807cVcFCVdI03WspqHqnXJA/VZrNuGS+o2/UvoZcUWDdVha6Ks+tQBydlldDtPfngFZHRW1Njb
1yD7r+Uy6HMUPkC4V6xGu0usFUnP8mqo8XhoevWziH+Jq8o975Bqxle7SovNZEYQW2ZVBbxPHS6p
pj02FPDfi6v3J2hEXTc8em0aASd5pG8k0beuWjVHGRCbsfe8S0OTksdHty4/DbXa70AJNTepGJgF
kIqZsg95qXlwuKMeIwMPrm4boEXDfeOXr6wh+C4T/SCb5mWnLJZsHzL/P9spl9QbcpG8JsdQy7Yx
ZOIyuCpArlUVzs0q4wcOfQMroN6gQHa6gKVbgLgdspu9Dn5S+gk6CxlEH8YLXkJ/cW69WegDeqVd
BGSGrEFZVd4w5iaq+kd5+ZD3jNmoXO5Edr+aWvJqZZasIiufniqnpukv10l42zQOr+B+D89WmT+0
kxOhO+73n+qZE9GtlFjMNA1bqWJ8sjm8hGZpfchpA79OuvK3uNWZRCBwCWM7m+O01fIw3qhLDj+H
7euBZtEviJIDrwmXXP99AQHNL2KJX6TAZSa7kIr4ItYkxYBluC9Cg7IOpvYBQtzhSGv0cGyD4OdM
68bXptcPZOjj6J1bz46Hag/QIrTTPof1VB1Sv5+eyv6FGlaPDONyorMj4GFzNfP4nVyeZnbz0pQ5
2hgkHutDXAWUIgtj2HWAcngymfGRNtUD+IPgNMAkumqh434qOv+zS6PlZ5CS056mFP7wWi9CUUdv
V+g1hbQmJu3HCkgHddPos1t402kMwxbgMrs8eAo2vQuQdorCFwOhrc2kj/1pHgtqXstMXYa7726m
de6Vq7vNftfM9dWsfyibvL0mSlnyuK+y780IjbA5jV9JZsXbwnIB26gJBzv+5NNOMTm2AjiIm6B/
SVqQdV0GI95tFcbpd5ntrWRRXNoQXZLUyi4+ICbIjK24rvY0uef1s+K27Uo3IAt0B0qkMjjgCuHs
dvjMqfonBqn6HeDaS6O2w4eiAHYzxk67d3SjPvoL7VYZ/5hdO/kYO17AY29ecDKV8cmYu2GfGbm3
bbU42noQ2G362Qme6mLToFN8tRsvoWRmT9ouUdp83U1Z+OR0OU61jz9Vo1KQxmODDFpqKkdkfZ6X
H2S+zWOeZXWdH701eDolfAcNY7EfsvavAJDRSavNfeMuv9ZSwpLh98Isv/2l/6vKFXPAOs3skNLW
nKr1Q+9aP25P+7Ipv/M5yWHQwKjR2PFvs8qPbWU2kDfmdDU7Sm2drWWQWeKG1tmbMnUD/Yy1Toc5
nVfivAf2bvZQh6Asxf8qBOZsZw928oca6xbkwlzqVUivoXZW25m+u68EJhWUceYW26ZztyL5DHnt
WD6MBYIJYhn95Bab24JhErMw3jcgug7c8OPHSd23N81t8NQocXewc8RwGIsT5immMD2Nj2P0eLNk
ITKnT5BkAN2CvotjftL9XSQnx67qH6FTk3SKnfGdM2jD3vcj6zCZbnH1uXltoCwOvxpOc5A9aVw9
J2XF3xt0u6mf/F11U//O43b3LjHcHzm5lJO4LLKrF9d2D2JNSEG9821ogJreirbV2MTPuv0NHK76
rNe9v9Woz27EtDlVrhTDSA7Rou8QnTmgW8/JMh+HXDlprblXRn+bGXX0aYhn52g1A3/1Zd+tvUCz
jtSMkUYzxxBOO4WTKloVN+kKrab+mrhXH0qJo1f0+bFs650Fc/fBz5B5UjW/PGiQD66LfpzJCkaI
a0HpOnkPjR19nEyn3mZLURP8bIsOrussSgFRC7LGR01yeYmSYV7ekO7m3Rc016lMwtuatkT9z9A3
2yuPmmYZLvmU8OQpzsXxFJc7OAmwZDvFZv4Yz2HxKLO8MKjhiw2+rHjk3Xo+OTlauYT5rQdq8L54
24tMzkGzlL8GOuj7IPmuDa0GuH9KrkHlRqc6hEW0zez8E2DLq7wFQLP32eFX7UOEhMguDGL/ABFB
i/xFnmy0dOo/TQF3d5jmqrM/Kf2n3ApWXT/YH3qo+q5dP32RKMNsvIfYgYVOTIuX6o1LO89BzD4B
PORo5fPktHQxTt4tinJrvbPbEPlSCMtiso4HuzXjS14F0VaZC+sDhzIwn+WY/z1WLzwyrX/cePpQ
1W79uY7gPVPKLL3tVkfVOJC+iS8cM3/urvUo5T4dFMvuLIXSI7JX5lx+SvIsfqFZGR2HLLZ2tcUD
KZthFaV3+VvZ0fzvVL110eCcPCdQZAOoY6HhL1LNg+LrbKkmLJ1lfXTc2nsYx4TuqFTXN9Vk9te0
65X9wl5LAiApH+2kUHceAJHnzPONtWXp/icnqb+Dwqr+DoG939h5RpXaVmdERyOYFlqVgjOyXU/D
qR+d4aTwBkUheD6IZYHdgnE4KONqdY+52be1zEjGkyw1mgb1TAhBgJi3ILmKX8KP0AxoSfo9pPwy
8NcUXuzxqrhRfhbj7g6BJlzCGXaJJnP1/ZsFCUaQVt+MXuWs3eWSjlVlKtWoKDzUSdy3FBjayFjz
NDkjdG19DIq4eYwCOnYm8pAfU6OqHmyjh2h2WfWg9NqW8eztZTVqa3cVcJ84yWrjuMgCuvpT43WU
p8MieUgcfmnKCq7kRg8hlN+1FqQ8QINCZ+u1dJPmSd4/BmV99iC4CtadgUCG7wEFqaLnTtMikh0M
CerbMeyWl1tUbpXPJAedU5Q3NG/PCrSYSmPEBwmWvbwEQdzfmubufhWDItZ26HV7Y6M7FnArCvM9
Aljlmgpge6bWCv5oSTHNQ+pu0Ueotz5EBu+deGyfpqDfUr6Ht2+yqIClg6sfJFjhVe9oqLDoldAX
PvolDdTwZfxonSo83Pst5KS8+E2b717898Pzb382dPXJi90HExmukwxzE1LG+YMZmLHOS4+brW5x
Vmsscj3sm+/TVxvvztgt9S1ou2wlF1cL2FsqJLY29woCr1X2Oh7jbC2lBRlmeS+/lx/+bEuoVCtu
xQyx1QxFp5QEexEFlH3RHV8Ni4Sl1TVevZ9Gp11pA2AVjVru2U802r1kKkHJagxyHWRxnZ5sXvRo
A/9JqBd81MEX/Yc/D1b4kYYdCzlUKNh2dwK9+07x0bA/74qRP1xZqNUaaWav0A4Fp91rFzkfBL1V
Jw2PB8u8WbL225K1JVJgX7Cm3iKl+/N3ZB1l9haEhbeVnlxkFx+mJhqv0n9rpEO184zQ28iinWXZ
O0ixZO02LAr0hg5dqrTq2n7fn307ei+LsidxEI/NPTM/WYb7lZvr+y4xFID9zc+Box1J8uYs7lzx
bZV8tKauYr9tdhKmFwZUQ7IO2/Cwa9PkyNEJsvJ/J2Te2q8SNLIkdr6kcnqz93O41Jm+SujQ7uH/
5Ei3WijGSEVV8FVCHE9dKrZ4nYk0G3KZPjuhMEk2RaZelFGgUqcFmkv522ntFrYVKu5oxdf6Qj/+
m0BIqITuprlwEd0ZiBQNMFWahA56SrRQSDBoNh/MoD9tpK3bQPH0yTC/39rzxFLL7/cubanvBMWP
GzchYpwSLS3b/9r/xsM1bv1/ckXKCp3mQoOh9u4ucloHaIPhAFZg1iWRe+4ROc6DNDve/UNldfNq
0LthZ6jJuLoH3y+gLVdZ9pI/yUBQ/Lpw7nXuylTJcmZO5l+QDSjXVLNo8l7MvB0BYy6zzJvUh9pO
/qbTDSUB8aWw3oMVDpG3D6IhQTElDC5BZ6rvUhSNV7zEw9tfJdq7elkI1eqxXiyJcE3ElNLchwhr
2SADJY1V2VHL7sfUXddpP96SIHajf0gCwzkWZViCOMj0fqtWRrVxVZVXX7A6cCV69YEiBSneQh93
vV8BzBJumtuU7ya+8dkIqc1bFps/Md0IvY1NM9O66GhUa9dBST8WvJAtN5bCWDgSf1mzO9vDxglo
IgipON7uK2ljbnm1tI5yC/kTnacXT+26BZC5kZvOm3uQ+GZKTA9+4byIRWj50NnAC6aNE+rJ6hUP
qOyepycDxNKjRP/pojDdIjY39d7tXtnIDVECk4VMlK6AIwxH56JW6clzkssdYL+4isV1y6EvZqgM
yUXNIJT0o7ilPT5pH6e2+XGr72n5/NBpunWV8p7Js2QDKyHv4jk4Z8oo3nVe8EjZBE4NZSzx3N22
2Xm7mN4B2JEIlSFrp79mVXH3grpPlp+9iqbHVkwB7stMhhs8Pw0qsv9avXnlQ0L5Q62YGufBoLzA
HMZBwOb3X8ywSHe3pP9v81YjcGiH3QfqCBljy09tMpX4nQxWaKK3VqDSkC5ytuKzadQxvTq5iBUa
ZnSh9/hAI4V/8Yox5m+FhnKOwEK8yWNfPRkGLVnyS/XbdNLO3/SQQa0bRQuvMhhTEF2TgJRw4ejW
7s1CnobZLjSoe71ZGGA/IYVBFeP3lRS6l1beiAqp5KckoWU37ZGC+3wUK5M8gOSxXBZiCjCHYvie
6n51loHMSn2biRmo3fdCAQ7zxi9mZqrV2fQ5Kw0DyO0/7a+nIl5PCRkdYEPBejmGfHd8RF3GdPqS
oTWz1XQ4n2i+Tp80J/8/R7g+gjOFNTyVgYucugk+Be2fftc36MD5uroq85Zer3hMKbHXcIyaC2+C
DFZtGae6tTYq3Q03l/ghi+3ZR2d5rSnl4828b7NL67PfGTS4/HubtvAuQBSfAPi01O19wz2uMINy
O1DNWMuqLDSa++QCnDzcKVuLwaZKncXHG7PrYiLWGB1vdyKhbA0WfldeW28LyAjSZiY+WfU9E9rf
cu2hoAGKsULZO9TPtd1q5zprjWk1V7CLwYG7RuoC37Kgw72Kftxia70W7rNRBxTXkzzeyLpcwlRV
Y127MR2FS6AMY5FG00J38zmci5rHCBeThdsVb3a51jjAbI1q9A5oGgbvbNd/ccsh/VKYSNfr41iA
oIrSL1ORbzSKLeQho/iReyE1WoQCdplapvuqCJp10Y7KCVkX+9MMAfpCngkzrgJdsfGxM/Pn0QGY
qkcx2gJpNR/cvIpW4pPBD9X2yYSatoVS4ObXbP+7N1AklAANQTnXci0aUEgjuZJLKkIatTgvwf7/
yyczEv/kkgTQKra1BPqu9TPwDdL1zWYJlqvqJAsPCEnuJV2X3xN0U/bX0I8xzdIkmmVRUnhi/lq7
ZfvuEan211gBbZfwu1s2sibXu6/993qDmlNLMPK9Zro/E6OSHRUzUZ0o2MjUb52djzjpYQSKWu3u
adQ/7buvWqr7eps1Jry9yHJbG7S4ydQ3o3HrUv9YlbVLdp/W1PpxWgb4D+rHqCxxim0m5BXAYRY7
iZHle6CYt8FWEDwLjd1IzpSkNoMeFNFtBrX4f3z/17gwCE4wZdh7uVzQuj9mx3J3IFqyc9dwcFjJ
VAYTIGGhZYiw2V52vvtlJr659jl/Z8GDuN7ul5A2sqHvp3xJQY7PuO+V2SAfyXFqlcamerJ456AU
hjawO82bykh5VQAaCIUJM4ArXrGSqQxUFeBYgTy4WFbv/j8Gy2W8BUAmy/er/k+fHhjhSo3Awt2D
Za/sKAwtO1r9dw6hqrKG8mY+ISO34k20P+oCAesWCFiKVm15kKnE6DzlN1YFAqceEFegBTdV0dEl
skcYbEUDbbFdmrKPzuAbx0rXXg/Fv01ZfeO7b5OrSMgbHyKlS2khg51o+QzVp5N89afPvF9aceti
C3fBsHIWFgxLMR6CDMb1qnXzCyiPhUphwYtVs35beO1bYrrGemia0YUEdAlbXHIlmS2LWjjCpINo
Up+QAhp6j8R0YrfRwkSbnCo0N39O02CcocIul1qjEdJD2sSwKajQi6vKBH1/WCgasJ3c4XV7HKe9
baTfYJlmxag5KVvL8DOyCRWaisJ6e9sj646Zw+y8MObJv0+JUJ9U/NaGZua//3BZhR3RhhiU/5EM
5rRwjpgAK8Dzs3Kz7//j+xXfrqRKjLwseOAdjNXtqW4c6GiHpLvN4lLRy5XYt6msz3ZsljxHf8Wj
+/ijteJ0J6viv4WIXQ+IUaxv0+Xq9Cu0p9GND9M0RsfOc4JN4PrVZlxSHv3o0USoSI6j1vSjkVPI
k5Wu7iE1XDIgYsLWOB3clKP44i8iuklgztxW2mCd7oPlW6DV++QTYJhg/8b/P00g7tZJtkqIx/4Q
ANtt/92veA78ETpdssOcQIsdmT2/A45V7+u6B06rhyhf0feOWCnf4OaVU6P08JCakIxLDOJR8dVY
Bp3a4jkYK14/F9WsxWUrrnoKknx/u5+7lUW9iIrT+n7bho6rud3zxXd7GsjUo5VyM8VKvH7zcJgL
Xua0oq82k1qOjwYfAB9AZa88qsJHeKFGDhXzSM2HVYvzYr4RG1SBuyq6JN7Gy7L4Xi1L+KgG5T6N
x6+ymjegV0rYRIWbKV9Im2QGrhNdOah5YGiakZ9cw4rIh2hOkXBqotVnJWEyCKMTvWT52jX1cJMq
GkhQOkKQ7NCU4CSzWdeDE/Wthbx0WXk1Ldw8BuYru/4fZVfWJCeudH8REQiBgFdq37q9j+0XYsZ3
hn0V+6//jpJ2q1y3PXG/F4VyUUIvVYhU5jm0wIhsGUgT7dqpi2YHWzVOKLiZdUa6pUjC84TW8wd9
rBboVfXECzSR5cCN/9VALnrtjLMRnAsM9U5fbHTq9Igm5O9U8yNNdQwnxq9UH4RGlxEcXEpnVstX
8lioZujV77c6CkAM8cjp3sWkBXMOdI+ZpeC4Ahwatn3Lp86cR4AWmv9QlzQYUsL9kI3L3ozr5GsI
BIegZsguI/FQongg3soyS78aUWSf414K5AJS4/NQ/eHniokALw9qjLE9CtWAPoS/TZnzHUmrj4tz
RWdDCj0IWkgyDvpfVmsz6dbg2sfIQm+9jNalwGM4GGjmJ5XTdizcrZcF6aVZBuucjLnRD8dZiL1R
uyAgi/yeXbhKEdOMBrD9fAcDz7In/Siqn353S/5r+rpo9aelzq9x9WXufOiKne98x1EVymjV7dzF
fnPJunrqowgtih8tF8VXhjF9KlsrusU4o9t4hVV/A24ODtAFc672VIpPaLI+kr4MDfSre5O3BWEP
aoG+j6A1QdcwCqtdvLArZJX6W5h67xoPwLiAc5BPZgO2YNIL2YPztx7HiyM/5i7PtkaZmmcaPJB9
npNiGovgUSaT9tTmDCAfL2u0zxpDy+Tu8mR6CayX65CRvu6de5NF3iZGB8MmAnk22FpSD/2evNxG
QjpALYeOhnoW7nn0mh5MkUpJMs1aZaFZzMBp9biGLDTYXQ+YDi3/PiT5gJkF1UQm0iV6nb6qDnN3
VbqVB5/VvAh/OOHgDRyhvXXOhWWdbbxq8Q1NO9MCm/wIWONidSCvUnmRXYs0a0zDOtOMhnUdeYds
2tq95EdaRioJwA28Cr8uIaUrnRZVduA1NFGE6asiTarMpBlVYtKschp21uLqXVPhpl4TUozV9uir
41EoLerl7sIPzdBGqLtGfah2iyyBU3zXHjYzymmqYES2FEdxo0wuYWrUAPoeWHIRaiAlS6amCoB6
C5R9UljIJu9Le/h+t1KvQZ0Of3Fc499FrtGleEFpCkeJy/S1i3C0Jd3mHT7O1Q09xdWtaPGYDLRc
4kOKvGFi7LXuzocigK1njUAuPpVo0JSGJUSxLL5VQjCg4AK57P8G329z8DqZ33Cqh0Yh1QRI4sCW
pdvi0DG/8RZP+6k4kcCUZnY9bG/JD+3eBXoRuQEE5HrGNhlmE2VVQNu0vKCrzOo2JUhVj87kbPSN
02y9e7oXlb7wcn7VN3t382GJUso06ZzNnXKWTdNvy+Iwj7N1tUDyI8tpbOo9+mjDLU4/50vR9iDM
pSkNKIieL5VWkkyWoE75dNFOD2tIXBcCE3teHUnJeVQ3wd3yO+1DkHV9xHqkZMzhqwXoxgNXPT3Z
ghoNGmxVNOgABmg11ETG2QLA6E5Jjp3SPRi0jlx0/Dhnu25BV0HteiWKJTCIdnkZ0IscgZBcyUj1
L2haAoV12BTV6jMXA0o3tDuAKqdtJ1i2sWif9uZuDf18Eb7NZzTcqH0ebeP6/heITi2iGc45IXkv
7ONYguKixREO2LXDDP8LAqtpGo0dtoZDDZjTss1XH+QwM9CM/vSm2brEBry3DJS3zNMX78eISdHU
4IZGyyX5eFnRoONPhQTQ9IQmvO6zL3o0hpUMJbFJCyDhaHAX0IvWfvy09P2ysXJ0mMYcaKpBVlTL
dZgjx9kj09IhUWujuSIS4J6fwDh3LfoYXmbb4ahyHL6sQcjSlU5/LvmkUCIRmK5Bhrr4ZgNtB4Bh
KkqiWPrmvDmlYgLAgRoGn2eojEPltgTJQheQ8m7KZM+gDdE5w0xk59WaqqpeVmd4EwMw4OCATkAp
+fSE7R67kBsZX9arZfqiNnjTjl2UXWjRup68H8IPHTCiwW6wR6EgTtOLpbbOoMDFE+XXAYcJ1rl1
QHBNhqbwfnr/+xKyogLKxlOH1qxzCncXadVOmX0R7sAOXH2RV3mHL3apvuNJppketM6lJwBZ1jXa
5KhAs197qAEqAq1/Kwzp/geXu8u9FcbLgbI69tk/ZLxzfnv6VojHlSY9zUjbjjl47sc+xz/Tz1/M
739Rd5ccW3TKll7tBmUOxBV0PvdnB4QaOZALASchXgf0oUCpZfKcB6RNAprScjInFuD913Akk5lm
+hI6zl3chyuSz4Pu4VKsr9290wLhQd2nvoXfXpJc1hukJXdX15dbf/6HS0mc1ANjwJR2lATcsJsj
SIrFRah8w2JOw0k4I8AjIOmBJwztUSSTc/e6whwSWH5dt3qbC9Lw+9W+asjL5cMaPbLKqg3wkoAa
kJAlu/VfOWLY/dCUhkptTho1WPQ/QvJCWyRtR51dvLNyEI8/xqi6RMZ70rascsRGL6LZGomC3sUf
UAAjwIK14Y2LWsIUp1M0NIK9zP5dx5oYwJvkw6fwf1ryv4Z+8HsQ/193+bD2QdShTHD4bZLENLci
jfZIdKPd2RwAjlU4eFoAnLoCTFsZoAIYCNp+it54mpJPBmyq4zL6n5YMoFfBMOc40laLaRAOyISl
BOyT1q1RcRY9gKnK8rYUy4hcCwRGdAVZ/oOUVLktE5A9qN0jDVLt79ZKYGzDWtThWH+TrleGJsWe
Z+s4f2Hb7FxSnqAhFzlN3egrVG63XYYQp0jAiFBG8jApwSuBYXIVMJAbGWhGyMq06teQaxvxq2Hs
y+XAx+IH8FGQ0FUDy0y5l1J8Bew/eHCMEoldMtTlOCR7ajJYtdyI83UN2cPmEjYgOeobHn9EvtU4
TcYwK2hhoEfFjnvIgGpxAGBSce2RsLpGRoOcZF4EKLbD/zLpyIquuhcX0q3m0fWzXTgKKyAffzZA
u6qD0Rot0sJlqf+SWe7tSZ+ZSEL1HEXeY+qiQpH7ef/k4Lisr5f6YgJ0/clDJdkT6SM5DlcDaN0P
ejKajgdCtgT0U3pB6w4OU1Ct1lai4WS7OqqgruOczSgGIvCvZ0b6uOjhHIlEzwbKLWq+AMyL8yXt
q4+bHsI5RfkMLsLuEA91cwFVc3Mx+p+zSURAiwIZ0ifRFOGerOSnXe50HbbBHmiE+cRs9LNKY29Z
Q7iKZhc5z2QQlSyAJF7OexK1gTf2acyt6KpVppsuVw+UjjgWDbKKeWdKgNGMBkpU+SpbRTNtePCL
bG8BwKdyJJ+HJTqMjooNSowDwLhGkwG1k3PPqPfExzwCOutWCwYAoxHE8FYIQAqU3T33jZUj41CO
e6P37XPWoEDHqtB+FdCUBnB0oC71dSBHVCO96PS6qgWxTNtO8YZ0pYFTsUCbdSz0Vv+0UBzUH1Tn
Ojm1eARcaAhVWYLw8heRdBa32n01zv+wmTstYNTgQgbt95buddm/+65XRNobD1h1XVDX9VtfJt6e
YN2jou6udRn9IInQ39GV8iyA5weESuC+F3h7xJu4Ga9A8RmaEN6h231dTf4RQ/WoaTjTmRY0TZqc
mrQDNkkmlo/5Al47N68PoLDL3ofop31OQgv5cHQofQNeLd/ISOK2wKfz2WsBDTCW7FuWefN+sIFS
RW54Mwiqamr/sGXXo85qy5wBdNuv/Tp00FwlMxKXpBxj/vMs+e5YGfXC0dYszGZDTneW/5riPecU
ShGdHBCtXGngrzOLyaQLUDANDtcIZRfKwEary4FL9Tp1iw6EA7VnbjpgmXRB1OJV885O0xj9EGeQ
um9iy4m7gHRNtGB3Su5mg4cfKRd0qAdWz2oADyDO6mP2+XJyxrZBnTuYCW9+46MSJbHwv6rwrspB
JHtU+YgV4Ip0K+BV5uThFW0DpKLhAfQKXSIp+HbR/nqHkPX/CerhANncdiz+c/ALlG/Z4/i57PLq
0oR+DHJCNaWhFfhU38nZ0FcXnJl1G3Aeoyr91ZEMJNYhIJpy9Cus/SIiH330CaquERQcpWh/a/40
nMbxT7UCxeuaiaO/awnBFlqnyepYKsvsWC7asdHYdaXVNHjoPG1QnX9YCG+PHClOCqzJPQNdabBS
kSxEZqKGleFkySWSf8RrUrvoHgPaeIl2INiJq2Q1k7xyn5D7y1KK8sqQQv6A1PhJm/Iv/sIFzl/u
AJuHtdOZBtsZfLSXSNRaozAzK/CrUjYhzRcH7Uo6ECTAU/ussiKZZCOQvdZwqM97We07Frd3q9Nv
Yz5cQovrDQHAcALOYG+CKWU8lfTKrF6PaUbDSC/TWs5ezVK9Qrf0JqzNNMtVHJoBlQgv13P+JyC2
+BqflpFRh3pYRaJ2SRdQKxhVD6ZRv0NyTRUSmFaNagJVkEAzN0mQ1RI28w/C7G8PLtkshpfyBV5Y
o7FZA3Vq+dLPdiBTIKOlPHbwoWZDDwwNZbr3pauM37xJHVXTbZALhdC3Mc+FACyOWkzKOQWEaGIn
KO6m4KR8uDnuFNaubYB80DplzHd1kgIU3gaXxnMhRXcO/TQZ/0NatAmhtpw76JK0RT5tQSHeWdEz
2VCX1Z+ZPfin2ZDxUKCMCqg357Bu+C1BCcStqwGVU6MxeiVwMVAdCegtDAAtA/asZd2IrCUhepfV
p495DFpVfG2NkQMO6iQ9Ax85cJBCrgPuWvICjgZ5YWqmxUcz+SQsn8DoxBOU0Zo42Xv8nknT4Y8s
ckFwrb5m9DfM3TdTQd9HlhPVgbb7vP4M3PriAKz06Aok7ehKswcxyfHMTbt+2eVJCHoF7UOzcMQZ
41av8VHgas8zUD8QdF3RY8+DdXr1iK3cpZ6PXTeaZ5z0mQBp6IyD9O0DSaQfXo1aR7O3RORpAeym
zW/5POgovr4DvfbfdettsR6cDtxEgSnKUMA0SdlcSuRSmhflRkAEMZ9IQwPlitPygk7ZZVXrBDCC
eCCFeRqqFvUCrD3TW4KbJ2iFBM12YNAbhn4X0S8XD+8aHU4Cg7zEpvLuRebuzUW/2LRezC+euScN
DVaWA68MeG5ughexh2R4nBbtqWwydOv+JvFOCyhDj28XfG2hmeFAP3juVJ/DCeBt9PPazYjD8iZu
V53+/ZD11Zf0+nf6qtcqsIm2B6sHQRTA9M2LlYOud7NOGzNqTjQdu/waA87mOLnthJ4i5Tm5jWNs
gLGPUo0m/KkNazUFVIbY8Lka10ixAADtpAqwaCU4ipPmhMykYrhfwiPe9tMP4Cs2gI2c98dJ1ViT
rufdLqva/JmkTDrJLTfCJ5JAvV3f4gG98/7s3tA97d5oZht8PoOeGVF99wa24xe9lw9olmB5BQZl
c+O+97mJox1FQVz0qG4djbm7MiXiG/eDbbn5OwtsSF+YYwZ5K/pPzJrCj1FsglMBTnmXg+PGmD7T
knx0oyvLFo4XKhhR3wO81XFqt2S1w+Xo9ej3r4DsOARMeu4VSAruVaR4I01StDNAILUjRHfvQZYe
VWBAlgmHnV5KBr2OZpZjVMcicz6QJFRQ7fbgyzIXpD6Wd3wIaSfsnNkg6Wpoy+iWxm1JgATjNOjM
igGOWioVDSMD6T1HccCefAFlin4hmgJqGMdTnQTyyrTnPO2evcQFXIQfN+/BYhuHfbzpDPBmO2bz
ZxYtDNQS7wuwhzkHL/a6fZED4RCdBfMTDTmQlMCEliHn3VuSHYy5ny9jxc7AXXe+iKo9RWZYfQDW
DD4MPajYE/HFy2PnuV/YF/IxUAZ4MeYYhOkDc75Mnl8fOttC6ZSKAP5TFPZ2Rng0HfN5ipbsVKoD
ERqAV5UBT4xdTTxHj6Qa6XzmwQU1/C8ryBA7y7V23R6cb696KxmA6SyQgHTMoUUfY1U6N0/gI9YC
gGLIbbldAQCou7+zuqMIrfFKIABSIQHkTekdZ/QuAZdRYQKQsvAAcm576IzXyAC8XNxbxTh4pirz
gHJAEJYnFWq60f+QXWio1SzM28YChQsoWEVhRJtuQiFU82N2HSC84gzI8xYLG0rfuqBrqo+2NE2V
TDMySzf2QOFIThVeJbOcGcGdkpz0GqcZQIz3KJd29EnysjrouA/X6tvUPzUF38xdVs17Ox3n3Zz5
2ITkE7qg8b2I86D1IHQ02ImD7KtALRHO8vGeiOnSV/z8KK8m0t4tuJuSiZY6bG53wECIg7t4d+sl
AOFfLsjznQOqABSNh8vdINXjeXKtoUBxOSwv8ls+P3X/7mKDpWeN/+9+fuigJmW9JuAHtr4Fjpy3
boECVgzIszwPP3Lp5vs8KfhRIN+18xLH2Zh4EUZhnvdUJ84LpHCs2nSGvGRoZgIWVjfExzy3C3ih
Y4/a9GgGcmn0ANE0yzha2dKDowDnE69736A95EYSa4bkhCcS6saU8dWDV/bfkz0uW3RxxxeNxEkz
0lmo5gGEz6t5aPqPaW3jvXHo5otXZTN6+2xn04fHSCJzheakrg9oyrrk5tmDcwQkc5ScwUrTobe7
rLatYq2aE9mfLe4HJOnBVuRYvxXJgP9BQGTmAyoME9UTBRwKgBxOYGqVHF30o3sRZTHdrKGLzuh4
vgzYOT6bdRE9581kHezRxEvAq45mBhhrQHp9fVCXlhfvWA5wJGqvXDstq24Um2JCx+4qUzsmmM5Q
Qah6OMlziuQ+9rFHBzB1fwod1ITjTPpmoTAReLZqusq47M35fqfOFBVzogZyyLGxdwvLOWkVeZCR
dFZt1CCsrBgqz36GJUPXdPG1zaMvIv0T+S50hnmR/8wXFm6NEG/efj+7wLEdzU025t3Ozbueo6/e
d5/MGl1eU+1fSSK/ZEjSI0C0/C1g6fxDNw3LubFzXOBYGB0OC+TSmHjyYe+UM8fbMcXzkCtKDTKM
rAs3jh2CsSWO2SWtG3ahmUBrCb5l7WSndWRI8gp/pYxGUhTudOhq+2zbkwD/lAQU+sGIfPEuWsCN
EHhV/iWMvehCOjAqCBSaoYMVCaytK0y2GwhUxRVIUFihYGibGkGHJnBeBFxA18GHCD2O+CTOgF64
td4Bh83g6F6W+Q9wuf32oOjujIh87uRsAtv15mElMDuzbV7xCCx3gLVACXJ5Nays2qNNOUPlxk8d
GVpgQXQoyIcPDU7SVlfOIlTaTPlxHMOwCXgIEOiZpkxN7ZoDfX0CqKGq2ZJywSs6TfWQqRItZFBR
p6V8SOQzwAJ6HwVC3jDawejFOb4TonSDPSPfVHmEP/frwAFdhXPyV5lm3K+WM7ABsEmU1k9zDcad
pObOMWZcng0TQ4aadgBTGL08z/jxzjRblWQnT1LGXoKu13X6sJycEoqk/SkcPuUIry8XxXuzQpI+
bLPxTIdjNKM/C83i13NBbfitjlwqb4hfzgUflmjxTUd9+TfNkfT8TWM3Hop7fXY0XFSoRODx3NCf
ybabyt3RtKHKO/0HvfOiPyZZWiqhe1PG4R/+K8hUULme+jdANqfhGy2LGMUl2DedVm8yrD4PC8ts
L8PUvYyikGD7AO9CxKMjapQn/seraGRR0n0wmP3dCls06zhmiqSjh4owl/vIL2AYTHRLrHJUxuGq
nBML0LRThhROKPEY1O4l8C3aVTbaFE60aPW3htTee2PzZ9mGm27uQXeNDvch4AoAf502HcgTBDCJ
cuAZnkgycFh1nb2MDWDfxpSU6VBnG9cfw+0UGs0eMI15jzPMMTQ21NRJ7Zw0K/Hn2zsTuPC0QbeC
aqsGOAM9S30cXLcG/jDoU6epb3ax6U3vCuaHyOOjJbAMLaCNifkPQg4eZeigkU7BCTOA+jC0sFzb
qv6pwzczelt79IMQ2DCP7R9e19Z7VPSO50nBow1qoBnpHkTtYliIjY4YrLMUjpqOoHWRzK9Du3wB
EXJ/BdoM6CQV44gcp+SvpOg+zYM9fRJA99v3Q+pugNheAe/G+DbiWXsBMCMKAtIK1Y+pYgghWQ/k
M7862qDZBbRKOm2aporfH0w8Xt7T1DWX+D06Dk7ofMcBsbL6SpW08j948hddWx2wief+h054oH5D
Hk1W3EKxU9q6e6DZZ7smRtYajxpAba7v22kYbWNZoJ2YXq/pzRybJBCqv7yfq1f11eZf0IDfrmCa
tAOgh7/eBtjSPHArb44P+hWnQfs97B4I1uFhCen65FB2HHB0Li+tDa+a+QzckRq7yGiZASNRNshG
Ky3JQilXOyn1UCRAp1k9Vzu5urTene3pmLXOlnQUaEZnCihIVTiSKdDdPZDFdFp7M5ugL0byvpML
qg3U6aVQxdFdK19mWhfaRb/1mGHiaBjv84D+gg+QPA17Q2vutCSvJvJidooFYYFNJ7YXxo577Lvw
/PRgNV57Re3BxjLQGIyDb9TgNNGpRNkBSa3rGkBsaIwyoGlnlHuDRdPFA41NhoKBK956PKD3Y2tE
Q8qZYnebzC2JYZkMPEhb278kGcrq1W5p3TjhqAo1qtXsbjLU3hQCJa44MWne0ZB7frKfSsCDa11Z
oTq3nFBGbFrPpLbqP4bY76+TBICIWCJvl4DfA2Wxo7whCypvZKAZ6XCSMaGG3MOnCh4PblY3TROI
HYbDaORPYFAUh0iBxSZq4GEOFC9ZfMDGr0WIt/Wlkc842Va+QLTHBwj/6STRQIFUDNKDt27YFLK3
t9IIoysw6NmCBlsfZw/O/IF0KAQz5I2mYSXAeZ6VZ9mD8cgukGemgcS2BFQKNmF/rScFpYtaPnUu
0YgONeHdWtGnFHTEcCeDMto6r/LqS8soyljOeI4Cr3HZDkb4I7fF16LP2BcguNeXxrSTTVxz88tg
Tt5hcZt0l3n9dxs41teyB+LfxD7zEU3jJNQAd8N5ffiZJAkgrQ9ZWi97txuRZlbupIsmwwBUTCqP
kVl9Eqh6AfX8DNLJjBVBCILAE4nEpgh0riIoE/aiI5AIcFO96DRmxFw5H6rMHYBswFD8UkTtpVdY
ooPChxMEJaplMpPlLZ1f9U29hsiMkaHv3ho2PgGV6jVryN/LZKnB9exa0cm2RrAQSCMDWrEZ7YYm
ldtVblw3AcE1F6AMVnbPQFfbmD1bjoesaxo+x2gCQStBnPFzSlNHNZCSTMMqtgqB6U5W7iTeLWeG
JY5oQd1qPxDZoiunDT+Ehm3uWI+zpPWs/tfqgLd0Nh3nl6lh7mQhm4AqAB4dRbVslxYwIL5jg30S
J+8ldpvgQ9nQ1FcYfWifAUMJyYnHy7NneHzZ3bnO3mhvfaDFbLqUgbslM8dtU5f2F4E01G7G69u+
BTDWuwhpv/eguIiC3EdRNG9l+p6GYlyMoAmFfdA6o4nrLQfN1K6cY3eL+lIfxB5O+OwkRoMW93jX
icx4JhUNwIjqdoAIAN7aGHngd1DOs83eVR4g+8jZ8cvhaAvfDaahMQOA1wzXWmX7ZG5cWSH696x2
qy8Lsq8qJdgtI/B2Y/O9IMkt87Nfhp+LSOxs7szXrlIbprtpFIUt6p/7MGg9LzyDkXC5Mt5Ah13e
cvXVQO4ktqPxbXJ7AG6/6u8irrHSHhA8jnRREk2xH+Ks/i7wJ3bpmCDlp29r9ScFXXcxDPxpcrT2
aR99L3cXtp6ATYYzcfrh9K3lIisOGXA2kW8cb+3sztvenCw0jGSAuyGltoDlx9o4lMcYsfEdO4vv
gTTZvUM2ojtJweIAGOnMRw0clGIcz2XBu2viV907vHx372SBJxJqyqst6WjgRbI81bG7LqoZNprB
NAIMPkL190H7dbMJEuNojIMEgKnvtEFf51XvFuUv11EGo0RNUwtgDDRcj8jql+HfJRiNP6YGm48i
zqbDwuPh89zZn4DBU/woevdNhxS4zY4HVEuz3OTTIP4TJTiuB2pl9EnYc3KIlwjAx83Int0QtG9y
4mYQ54CEcBKVy/aQnerbuNsnhfyLJK0nkYY4rNFzQVMk16ttLUIAJSlcr3B2x20bF8bGMFsk6TXO
lw96+7NnO2iM/wX/izxIt1jzs2VV88muymqDPUa6p0QyJZfRnYMSHQekSwtQZ0lVxUlztlLxhVQ6
OY1u5HLDPI6jMJWrJmtUheazHDdrunpygXig8nC/QnaS2CztN9XKjePZn8ieBMOpRZo9LNU6tb7N
ARSmVVPihofYwNGs4lAurMVRPLvbFfRnKkLnaRz7R3EF/QnB+UvO9Oiz06W7sIR/oNOIVpH61hk2
UI8nFEnKP445H0+JjXag9QCjy3Mc0BrY1MzABxFAgFkzgGUZZ7t88iqUAeAzlgERalsO+QxeBdT4
WGoIObBUsIUH7LESdfEPiVQG5Mj0MIgmvaIC0HyOHQAXygYwqyTO7sKeaVYOoLBxkNp0o5o9+2oo
a+mjBqmdpb9J4gRgxKh+rVGDgL5kXl2kRDkkWqU/mSWLPhnllD3FrPmAr914VY1tdcoqMNMhwdVu
kqESOxDNj9dJgHuR2BXjLAeFVo5aTMXVSHoaMlQhgP0M+1mgpJ95MfYBT+zxMg3Vl38/MKaD5Vk1
sjV1F2/MqpLbO5wVzSM4uyAE9Ypi2RJIC6Gr0JABefiA3enXqGpKNEQgTb0UMY6YfxXvdAbgiSOj
5FvS0ZCNY7b3vRGg6GrjPKa52j23485Bjy+aSrBdJgNO4vxn39wMIgaQvy8zwEiBiUoPXdLu/FgA
7fJV7xggtmq4IoeeQGH9YGil4q7qUc5BBjePu0NpuGPgt2PzbAMOeidclEqFVtYAyD5xm+e0ztk+
GUpj9SFHz5XNDt3IMx59s/lhKfNu0/TtsmvVQ6ytI/PKkhZ9O1qmWT+hJlkOoN9cyCxMC+6va6w6
/jHOvNzT66JX2QwUCkXSo6kXZ2zYMjibTOWdbcvGSQK9Js5t7x9jc946yJaeo3iczvx1RiIZSDcm
HYqXtExmvURH0DqadRl4iEzz7we19n+4ojnG83ortEIv0yuAiPzzVh58SHzrHklneb04me0zz3z8
oGowh74NwMQsQryETuaGMbPbgN0SB8bgNvgYlxW+eifWBnVsLh9J19oWgKqMDP2O0vw4LoBelu5c
78loRmUetIMHTG3DzD9mTH5nXTr/6WHDFUiAHj0Dm89EGc7VLiwTBZ31X4vdG0euSGr1MIZWj64z
dLJpHc1iPoijZYc/tD6q3fjZrj3/CdkDkIsdFdECIHiS8J3hdOG7bhwMoISYDCfCFse0desdnrFs
W0edbaAlpBiPoiqAgKHcaSGoROdrWybXklxIpxjnCnzUxtT7XKZFfqRUs85EJ685acfDV/BgAX9I
ZaRJT25pnQGrmeSiUrDNTuQ52N4BK3bq8hC9gignjsy4fEdDB2DfM8/lF3+2ilVFelu9kNjI1R9D
POQAogjYAjDNlF9yJst3uUin81jiN4wOHzQYulN7xjcqyuXRbX7JZ/+vdK6LamMPKALV1moGJVnv
ejs3bLBtBXkzcJ2IOlgPvh0mONJELk7rYvXbH9VXQlUa6fbBIEs8jaQdfiH9OPF4bzcZCiBedx16
dwEamQyYxjIX27xB3Tv51JY7rduTWbBlv4TJt36Oi8vcgC4LrBptGkyxNe8iIpUj00T0Dp1ikRvU
gI/TFRCVqHpP1Rc2oOGfXFV4ULp2BNzmJL6BDa6PDsrQOCEOuFnaRQdt9nLw2cr8ubYAO7EAO0Ns
uainyxLXBydqffDG9dhJ+bbTbAWORIGqKKzlqVrqYznjfXPu+SS2Jo4Lju6IIkASyyo2n9gI6FEQ
y5b7blwGkBCrdTTYp951hqc7dYrkJsq9xw1nVX7CX2F+xmc33gKaE3ABpnObWRX+HY0S9z+J76FX
TZt0cPDgALtYcAcHTlPCCs87AC+HDpgG3jSTksDDhwFJvjDK9rwstu783bPr5UvWhB6O0or65FSG
+cGxakBQLMCDm+O82rgyUf2s/dyjrApg4J1tXif0hF27JGFIe1jA3vdz/L2HxgNgVoxClE7YUTAB
E2Pv98VwbTwPNbHKsPq4SkmWXnTV2fM5Uk1QaT2teEsHrjjAyTXAIvgfnOmS+DrYzlPcnB9uRV+C
ZkaPWlfPav9mcgDxYCyMT4k5BRyIhZd0qopPHFhuO1+W5s5C/eynxY+S61Qy7HKsWgC+cQ4E8msf
xbNtBkniWkfDiLKvaWOgoBgETQLnR3tQ7N7pwUY8okjKL1E5buf1H0vRgbRWxoARBNHGAQn39oh3
5C+ryLyuvMgFrOnpUvwAy0wQKQoZG2VZKvftX9xkAOJRzRdwpgEfcj9Jt7/0UzZcULQxrDOta32z
CnEeAaQFywL7sLYs7uweUy6b9J98Avq7aYBCi3dO+NFJxTtwms3fR4s1W9I7So9056oHY+6LPuS5
AQYb6xi2zaE1ZH8T6hS+74zkJC2A4hFrPOnScHpPHqSy1LE93n2MgIw0RP7w3sZz5DHGDP5lW4An
dFbpw8qNRiDoubkMRBwOezPtgNDZ9Gm5W3x0WyNZJW++GviaKFTTIQHESy/CS8xDrBZjKw9D3vxT
cJQp0ZCpWZkk9R6tUkOAvi3gP2szzfyljG+V/6jOFR6q7BXyM2jGqsA3PbYnZe0Mze0uVK7i5yo+
xSMfmq2ro36Kb53zGH/K4hhlFeDYWRsUHkDxnClDq0I6xQcgDkRAx1ZNDI/9DKvTQ78DieAlOjQ1
aJRoSVlkKN2NvZPXAK8LgFxXvKCxW2TE1q0ntEe59O0J2a7nvI1tQGwr88s0jCJkyIATkSj3uzXk
lKjyrtBpowOJaFADM0aB8u3X0tmZqmRFvcgd64C4putltQ/NaKDC2geXB781oPZ5KzSFeVhHYjTU
30E3XO/9ImMgPJ3s/LJO07gvkM2qfbxL16a7GZRpnUr1rLvTioaHSJArB3sc8ktdLcOhNKsnrfqv
8GSSFHmdqpgTWLBRraICrZcDwWq6MAaagp+xi8R1NlEk280cGt0lR+teHcRp3V+Y5+blnrQ4TIjC
jT/U5xpNisdqmpw6IAsNd/LqSdpUBUkpHsgplw0288tmlbX9cf1dKLcH/JdtAACkNlMD6J0gL8hC
KZ8M1Mo8WXjgsyCMsz5wrCg+aEuifEjMRv7cLo57ohVtzV/WkpGZ3+oeXZRk06v9xRAX5Pd3WrVe
ypAFO+J99Ls20JVCB81WMc75EwtV1ArQ6JLbX4saRVOL5yINoYbpddaAD68JVjeUHjcB2UmmWTIB
TCCekme9RIe5c1MXm/IBWVht1nfAuzbbZl5dbMi6OpKZZIqz3ole0ztjvkEJFh5wC7qEfYYKcmJr
XomZweBpIe0Wb0XYyivpVvJmEy0Vx65I/0q5Ux/CrGE3e7Sj/eyG7km0XvmRR/wHsI3Kv4x2VDX9
AnW33GHnIUwBmIUE2Z88BQIcHMD6jH1hxtilqksg2vuoyS/MH4szO59yVCR+GJ1kK6XhfCJVbcmt
GQPL9f8Y+67luHVt2y9iFRjA8NrsnFvBlvzCclhmAHMAw9efgUlvU0dr3zr3BUVMTNByS00CEyNQ
T0wMpUQzvVDPmYbBN10pDrVW23gn19pG0xpv06npWDjlh7DS/BZL/yO9xIXI0w2LOij3VlH+IpPY
BvvSBh5HvdM5lDWfOH+jDuXHWf/TsHL7TO/8oY7SzaTDXY0yUFGGQaA0hhXdDO9TeNk63gon4OVX
081REdLgd4eDR76PwdM8yLIIrlZhopjAevtLw9mvYhz63969EL31u5P2dxtKx/Nc2LWUt0QL7Q9z
dXeY1o7jzXPxRxmsgAhBxVKhnmMcPm/6IAs3C+rZsoF6wOY6Aw3cgIVo1WwsLxsfNKEdwDtPav5d
l8kE9FzxDUJl0Q8440AM1RviBzbkBp4vkQkFDwzU4VvS1NoLpBVNX59Y/QzJD+8UltY/Wa9cNIak
ecvHwjq7QM0/MxPe2REKn39yVcxo3VXW9dUjbdzqWQsnVA+gg7WhCTpWD/dE1BsetMIvWBBseDl1
Z0c1vSJTFWohSVcUC+xc90dFvaKBxPXgymCFg92u5mvKwrn3YcyG8rDch66We7OIj4cY54b4iUsI
v+JwVOLpEwcolaUxtl50KVMpWrinD+WZ+lwlm0YerpKuAThZdSn2rzk0BDYpVlkcJZYPs9WcbpBw
aWuNPenukQ4f2Cvhia4otqj06VZXwtrPefsUp9z/NvVTzErf1Sr11ELIu0cx3ULZCOj3VS8q7KAs
L7wYhRfDbQQK2XN/yaGYHqXY8gNv9X8pq5H8Wtd5X3BeGmzhKR8DOsgg+G4xIDWzURzDxIE5n9rP
UqMV2jfgI7Nzaroh4Jq2OEIh9E+Go6U7ZheV+M7gl7MqgBuFcWKZYHVV2/tlN2KkJgq/1P87StsU
eFfDAiIyXfz945sOu9atgUPQO31zQ61F8XTQCyiuYzDpTWsXijQF8A8PCSPo9StQNDcJFHbj/51K
uTn+3n3RtsVhfgbge7zTRJWuC92G6aHWHovYyPgFa4ZNUktnV7jTznNc704NM2sId7XBOxuHPyET
iLdbaskVJcAWDIUNTbY7z9Kgxa1mUu4Aaxh4MnvFoYCN4Xy3MRApZLQNF4dfkCbI3LjbEJmJKEvE
aPI4r7ASZOslRFeU5hARivoMj9GZDcUSPMKkHUJ7JmzgQBckG9SQE+y+oZ9EMWLXTH8HZjoJcWts
y0o2tQ3n6qjP/cqu8psnwvwGBYv81vewOWhD6NCbTuJZq0INmyU0yvM8+UF5qNBiQMtq46S14WGZ
S1eZ4ucId7eE5xvBm3id8Ymf6Y7Lv6pp2XMM8zuYg+JnWOLjlDcrU+fAh/4diGQgdloGV0PdZNop
E6W3CUWbgVZSa1DaR4wGqLs0FKNRilG308rRt8LO8ykGCpZWz7ehfg2fpD/9ZWIFynbdVs32v90a
6krdpsx06LULgMit0m7fDJfFfjCl40sbex1q/WH8MLEA3Nq1515glZ3D632CFglILPtAr2+FHjir
0pT5PdJ5doceS363G/tkYut+pjjHw3YDNyQYcpGbnadkyUOTgXAMx8/NHBQtbzY1A2CMwBEdiDJX
8R/kKd727hWEqRFiqsAUq17pbIDvdGaPFbi3buJ++k4+KotnyofuJ/8VGmkm1GPwv4b3ChjmBZAz
k7uO43yEXJRAJVKWQ+ObHIfN0qjZlWLUWGoUP450bDGHKSGHEvIV0gAQIoVCyGqJzXdT96giFAoF
XDMpF6DF2Hdw6oFKENTQqJkqT5Tb5piMtNW2knIrC+wAXLtMISfcWVewm1CVCoPvegLpZC0W1nWJ
TwHQj8KMf1KIBimfrtop/GGqSUuI0orS3DqODVsFVfrKVBGsjmQ4X1EMv5xdISABTIPULLnU9Urj
q1HIX3gR5YepywpY85nrgiXiGVJbR8gH2OcQ51xnVGrlvtH1O4WWOF1pw4h1POVNGZw9ExuaQDTS
h1kFEKK6zTLHCU25d5j5f92rqQRYpFC4XWtafprxlBMHeckek7fawhFXOAQom8rEze4D9J6NACot
o8jzeweJy7twnGJLeeXEcKBMeUXH5zzIIvB1oI2qFvcfJYxFHQNPPGhifFLBqPqy2gRBACNGJaOx
zCN5DMj6PokA3K0voQB4MjSamxEOlbmOWMFhJ6p3BxuPlIML4wnQmXTrRs2kNDNqE8euFY4C158G
NNP9brBwPFDc0SvrVmTg0nb49o7m915o2q6ysILVe7d5AhqwfWKWqIE858GOYtSE2usoQvGAvqCA
ENqOPgr6pKJQQuzViQ4Uos+N4lUfxIDhTv/Khb7gnNuD0AZcvfBgg+Fkm7oLm71dx+ZXR2dvcFkv
7rXh6C9wRUVVRppf8zrXdiDTw/pkvHc9TC84CXujun2Z1bwh0JBeABkId1MLm5Q5OAt/Uyo1WRTg
xHuA+9s8rk19d6zz5mRwMzpnAo6QEfiAb0Xg8XUUCnEoijh+qyYFGi+dJ2b08aOV4pWygAQKdokO
S2XqmlUxQaqu6y9SDHgnaWlwcPTcArClFLt5na0W24AOXSIsZC+01nYt071mbbUVRtDBVbpsi30V
5tfc669Qj4b0uV1B1mJZS9Z1NbEtLQQFjF23OvPy1bKCbIUWl08rPjLYQFIqoHarPLT54f+p8EKC
L6QEs6SM8EzQ+orN4jJL/L/lUkzCmy4oIXcO5fVSt05OixKvOUBinDdAAaLQ41ylaTpXDiOaFWxK
u91YxO6VBqipWiH2KDUlc/Iyo1XToL0JEoatLHVxJ2pofhB6V2yfpsbwGSCXaIx4A84ACIylgIWa
RQ6IjvJHjKtBh504hbsBXokUnfuwg9w63RgfKFZl5Z/ReQ5lU5DBUXeDshzq9Kq659lxcqjr7AY1
uokdKSbz5OAYU3T8UKWbLw0lw9njNGdNiU4Ro+rK3GcDm7i1cLT6ALUf86vXebehkPpDSl08O0k5
hyuHNcfeGqCkobLSsfw4KRucm1dnxiNoy3lSqBXxCgYEWertoKPk6yirv4O41q3sxnIhdtiXT0kS
vTQTK99hrMU3NurN+0ml8bFbwT6XPUIcMo5Y3Q5mexXOtO2B2vwWQIF40ztchxV523/J9fFP3IF4
FUi8bN1E3Dp2qpEZ3B3mKzfiH7tqQH6Kfer+Tfl0q/+P21MKTmsb/JM7nvTWjRqm2datbbE6E9hW
7T8NhOavsqvkdQnDKKk6DrXzQqEO1dCbXe0/WXiIVJS7Oudvix78rBm/5NW1MgrJgQ3amUnwRhrx
JcXokhqjlbJd0SUl9rozJ7bqW9VosttNWhs98OnzqzXpfoy392NQIbqKoa0eouhxW0KuGT/wnoIl
5d9UwSycyQgXlQUVo2aMLc/HVqbYUpf+lWrs3U3RmRkOFWQa+mC31vvOBt3Wao6NtE8y6Yqd27vh
ZWmcKotQKe+wRZxi61eY6cWOYoVtY3NIiXUhvtLxJR1V0rlm0gBUymoRAZ2Ak08aGDQgOZw2Ba8W
oY5peA03JdaqSVVH8BRVp572CBAyBFMO+DJgOJiQudwLZ1P1pQ2NtS4y9+wploLlSvccxWUHE+D+
qSuKfW7b2Q1l1PxGV+OQprdfSzBM+2weYZO3mxpgmZcQpQEF8tPhAXDT6k7UUMbQ4sgZckIQclAD
y6w4jIY1fC3G9RKjH0CkY7+tWxn6y61SNZfZRrAPGv6zzziO0CkZwCL7BLOR/aebzP8Bq+vAZBvG
Q6OYe5Ni87mGo11lJUB3L7xqbwrp7kureZERkKHUhLE3YZFNmFJJ+FFLIUuXhNE4DHZUpAyFIR1c
AKsQjx7uc3u4NWDXmTDxoJhtpMp1pnrz9LQ9CmH9LFQqKCjDRQRizxsveTTRmDxk6HT3tt7DdLUL
gTtEPHMCoMIT4WeNRM0MiDVpjZBUj4rrQgYh0ogw/4wF5iOL6y925dqPksfOvZruVtq1CaAM+NsH
nuV17vZBZe9qM899yq2D3HnUdWiug1KaG+rSAJizA45L3fRgQmwZ4Ou0WBddp99MG/LAbde0sGJA
Vyu4fotKNG7fTetGT801z2GqozcQ9qgVdyILQhPHmLYLJIvqYw2V7SOzfwJ21z3E7lTBokmkmbGq
4rA5Ads07PWh3mtp2ZygbwKEj6E2LNSnhvJadxjKecp/G15iGXuUGagIKaxAugB1/QAnZpdQocvz
Vv9zFcbpgIHO1zJIzICQilHg8nBJOTWM+bDbdg5GA4ghPLLeQQ2NnstYfA0nzzl6asnFJwF2AHhy
02DWF+6Y3bCiS131+0oPfdcUzQakJIxQEGeSOOVSDVSdtC08wASokf+JNZb6LVA/YjglyyOfOgBa
Ahn/N426iRXhED0eU+wKUTgoYXy/mvRInrOilme6WpolBlm9fBuLDIRIQAJzI/0N/AEWJmHDT71q
6EqzO+XkWwITmJsxB2tQWBuOAg/WVSyFnKcKzg315+lthCG6pKEWnw30HbpyQ/zAUEt2ea7k/qoe
5BKK6TwAcYRYgZ6iBtKVxbrxmOB7amTg3S+IF1fE0xamhwDQKfQFDSjc/AaW28lar6bUT8rY2GOF
Hz1jcxdcgEW+Epe50eGviZMTaHcF4x66Wwlgp7F98nLon5YDbzeTbcIJV8WsTAMuPb/Qe98zQOGW
ntTvhmNgIxxBQgGK6eM3GnByKeG2FO/axoXMnVCSPRGK66DMqssi5tJ5roGLXk1mF2IzH2lQn0XB
4Lg0Y9y5kMdUVCoKYtsYr3JdlzhwKYtT6YYfm9aKodO1BD/lZGrKJB0X+HbgXMBGm44pd8ZjVLUT
NGrQXWLw7sAnQv1CFLc2AlXkv+UtMVFX5qFwv5e5013aIu8ubBixnaJ+naDAbteQPs4HnD6rBm/m
/AL5WWDqYYaHxzwQOnWEJhouORnkpUDKXALT4bvBLh5NLLeuN8LiIdaaZ4nVAgwnk/5AMaDEtSNO
qQsQ3MpNCqPTi2g1GCSZMXyzvQ4gfE9wFm8CgdX3ALfGOhvqKxBYAP91Ml21ppPumR6grDg+LeUO
KlOAOVcf7cm8fKqAULdSAKBhYPvRRS2nghwKTpezvriBa9Ovmypi63508Av2hoRv8N7v/bqwwfPT
rPyQZhp/4rkbroMiTlFhqO0nnoTGY5Iv1KGEBMDujQD0YlPLCi94D6p/Cq6bZDzDd0pdRgqh62KN
sLPM9r6EMl5DmjeFD+8Be7Et6YdSEwno4s79pnRfci8Ux8TIEgAIwHmCg3ijZEP+vJZE7gK44NYv
9JKiuJ5H4z724NnEwh6bmCqAjxCq3mLEo4mu2tT4zs3GOgB04G1MD3qthtTEA5ameC8WmeEbYf8N
ddsSMBQxPHTb6h8Oz02IP6bXVvfMPXiBvZ8zO9u6DcuARgh7fQeV9+DgacExq0fm25b34jmZVCD2
H67lsLe8gkSCNDR9B3PP9CmIxQl+wvo6hx7OWpmy3CLVjFEjbzB2ABNOr3XAVBBLNLM8CQ38AZno
h0wLsrdxAsTIiWxxYXGWPprQEavIwJoZgiZgreTWuaiY+aFp4eVxDvChc8upT8sg5eqhHnSrrHcq
+D6EG3qmeu70m6UBDo/VE5YejvRsHemJuTxmPw+r7FrYV0uKNbxK9Z0Rusl1KjJxpStqsNMFlUTI
cMPUqNnXQLHaPN/hMGq4FH3WY50LdFZLX0KhvnBkS1nXoMKZehfcyjxTx7tTcKLGHQAcOtAlPJqh
N8/meKwygmUQLOTgVIVYn3ZD8tay8oVopQ2W2zC7E/BeHYtgJzqpn4iSSg3Fq8D0fBec0A3FcpVL
A+CmmgfLrl8oPjRm76173CRTN6GM5U7LTSpXrivmtU+80EHy7GFACH9Y7TUCwvoc58W4ylQXLGTv
mGuQD214MuFYAxI7gGYMqqErC8htCIUl2WaJxSxPzwVYGFDK/JtIwWyw03NljQ+scZwdDS5xurIY
HpdaDSoz6nKdD+a8XEOEg59FAsIrg0BiXno19G7QEDuarvDd/+26mr79FMdfc9+usBJAS0NZ0r27
wsh3y9xlSmybm0EHs5kYI+EosYPJiz2QbMOFQh8aSCZdKKN0s/0cB6ZqjRP7er28avGHhQPjcCxh
zIzXr6almbViFog/HTNOPRyqLRwM9H9ezJqTbHoFsl5CfTZ840NcH/gAn6dA77v9whQkkiHsfv8M
UIGcRmmAZuDqz4yZeUhBLyj+dRsacJ0sBRRAenBhUmo75qK+TE/HgYR53Ao1RmD0IeJhO3j2mgJ7
Bb1rDvBBN0/R5JknusJey663JSqrUOOq9xSzoSdRbzn+ZOccmcf40FDY8ImICUg526D84axmruUn
dmaZl/AFF9AnCco4uA6Vt0E9kB/hGoQ/E2JrEm8zi61plTaAkGLV9BQaRrk35YgTPcD44YYaNcAb
xo65rcGsPdCxQ+Bm+nkeJTdU6tPI/877cFJBo2upFjaVMxzAn2H49mTZMf8qwb3ddm5eZJsWoJUS
J/QXXRlJk5t04prpAf5lgDpSSmCG0mcC0E7KSR2YrK1GC8VnvDb/67yq9sS6r6FmSXyR1LHaS9rq
h5kRQl08ig4zfYS6WKAfZs9ogFX/lazm0p2AvV1BF3c1qRK3nY75neFwrZqc4koharKicjes5Y5P
XYDzsjtd9WX6IZfiSWHC2ApKTY463KGPbP681S+CPuSkxml4qf2kD3/52Kk7p6pfjd1AocfhOOfy
gh8RfBUv41joL2MFeH6oOdOeug48quBRM8Ub6upBHQBsNKCaCzTIC9eYuPd9C/dw9ChjqnJ4RQY3
ndeon9fxjzQt/QJvqPdJlv02TNP0gF/u9BLo6QslQAAFezCj8m5WfuUSGrnLIQsdplATAqNppVht
LScqQ54BiSQCbeNaQ3ROmiICFcYCmHDpRwEkyZvuFw1qWoV3O11+7hc0LynS3B8YXwHHCZ1mPvV3
sBFLP0rS9OdkvOt4lP1y8EBbFUEFwUmuhYBUe9HzpFtACmCBsqENWpKG+tnztELg2ZqCFqKA1JJ4
XlhSRanGd9SjJiRi19K3FDybuhHroXkPrpBPBz+6xOq89SxsIv59bkSxJa3Hg3c5NxpiL9xBQBtk
G6k15y6Ynse/VuZgHkhoPmVQue/bXvigDxoomNWwXlE55G+OegSMCMVDZ0V67tURuzullc8akR06
1TWNwtnpoZdAJx3n8XHB+TXKmhv1DP2dx4a7S4QYb2ZoRevS1Mv3oXUvjhZq/+RuvZ/c3PlW1PHg
o0iqbT24U+N+0LssIW+8H0DVwyM0joe9i/Loqho5+IMUdCaQjxiWE2MWIAcOTvY61lN3zbuuvQNF
2t0rA3uEHNS2TG82jYbTAnV0+qHpxG5ggXYuDYlqlvu11JOvMJxM3pI2ljh4qZMt3i7xWzzhHHgC
hObKszb7EuFQEzj0+E1pw58ywLl8SkvTsVvrLsjTNJp4w16G2omnrrXWp/iBfbl+hgqifgYAGFUI
m+DaFAjTuNqrHGhb4JE6j1N+AGHoFJslON54cOGaxNkTKSxQ096IrxBN0qxflqnfGssI73YBkLPL
2vwC30zztSxR26cuz9nHLo0uyUwlL90oMMUOK8dpXQ51+1SyoQdnYWIHZmrNk9eD1BtY32gM2oDN
k+jDAKJxYWVf7Qx1qDgqNlAolS88MLtTKAF6pW7Uad6jz2yfenHN5UtcQapgAjMNB13yZTDj1O/w
0Nn/OXXmuo0/tr8nt3SlV5DSiyEmsQFnaTzB0Qn0SBA3UU4A5kuD8Z07bnIvaFcRHF0v1JR2VV1Q
CpB+BLnGNcUYfuDLqJqly3PdOeSmdqA4ZdDgpy6oOe9w0A3g24z7UsZyD8ptoaW2nRp8cJ8GqBtk
JUQ8Yc42AEfalokf5jy/hnFnrDU9mb5mUYRzSR7849gw8sNu7YcXh6jW5UV3G0X8rbeql1G9BEmF
jamrQpQ5LMnHYkOxZQDK1gc8pfLzHGdsI9JeP0BXQz9NvAXqmC7nfhMZJ5PZgEBPqZLmQIoKhZUy
jfw85fPsvgIlO6jSI82x9DDdKIq3XzSQngDI4VsDTM5WAJmxp26IQ3wZvIeNUe01phXb1Ojib8IO
t0kfFV8gdTEeIfyLfZWKF3x6CUetusbTuKt5ot+rAODDysHhItM6/a6ltn7n0A04jDkX2P3+J0ZX
2Cl3MLC600xmW9gbFgxkDlGu2zqExXHS6kcluPId6yYUzqAB92xC9m6rA654hnBjeCphDbszhSgf
WegwP9dzuWagAfr0wWB5eBd1hhNeB45jldFhvTK6eOWpHuxm0rWnbMYmchjLQpltoAkHTg4ZklEW
jbf4NYEPHGVrN7HadZeZ4bVLWX2qgyDc4gQl/FJ11rvdGPYvu5qwonbN96H2/qSmcV3Dry3Fck2l
8kB/r0XZrN2qbTatEoFLFRlPZxE0RrLGhMuKajpLBh/7E41TqmHwbAcA8o0Slyk0OOfxAW7rWRK9
epr3T6rJ/GmYYv00dNgYuZ5ovg9Nux08p/wKSZBiH3qDsl21rPep/kbj0gSPEveCDlYs25ewDh5O
NzXfJ/gH+KKedknOWxBvpp82NC6P6ZA1DxLTjIXxcwxs1ODqmu0s3rsonsfwlUi83D1SPyrZm2Ek
cg1Jz4No6ug2ObIL1t64nxogkOfe2AKaOeZZiz9NPD7wdqovxTh9MZgIntohz88F/Lh9zTD1a+NO
P6kaQg0XGf5MDVSyloJJnJrtusQBKj54AP6VEXBA7r902SpvOLrCk744jeUzdcpSpoeem69toVuv
Y6pBY14a8e/+a8vj5nfSsd8VnCy+4MA2wvNtdC+y4+mxbadpV8NJ7xF1+LR0ERvfeglAnpoEBsh+
gh3Fd3wehV/J0H6YQQTeXm7g+LbUYFZruQ0oSy5Y6FM71HdqXBmbpxyO24UXdN6KYiAaxaiaVtWh
6d0/eZB+r6GdBomEJUbJSZDB7ndyzks8L3sGrXEdygtVVt9poC/Yj6kuAQuDfsCBS+CWEwiuPnsN
iAucZ0qoj7XVGqekr13NjVUJQC92HlF2SyqhyGSTtgdMI7pltcDpDnOCL7K1fppWwX5Pfu4W2peo
06HODlVoVISa5jG1KcDgY3bSeNg8KG7Y+YcQOGclDlqgTU3HDM2orz2ZwvQxEcYtUI2ItPGso8Dn
8cKyV5QGmUMU9mycJlIexeYmxaFxlHIb32fMnZNTHuF/2std0YNJ51kCe2LRX6tOomBsg4EGFQb9
UOTxEyopf0LLYM3gSe1ASsSfzEqDGO/fHF2iRM5QJtx1PIPAciD+obc07/BvVRmYpvQGp0bA+xPo
MDs+UldCNvLODHNFPZpVwdBjBx7Hx1llBhlXDQUEaC3H7g40cGdX6iI/DDhQWjk2b56omXAy4xcV
sBUdS9s51tf7xEmNByXgVD07GBOegDYohqmfjTz1WyP9MyEdk3+SEqbzhhUpMTglAffhslTygHPf
rhm4r+Y79Hunp6y1sN91WPoz6mMfRAFw81j7FmEdgVdTejciOBdBD640UChvYT2uujGO4Xy8zi1/
/lKS02OmvrSVm23SHAJsMKcHhoK+uDoNlwnkQYfc9MshCEDlyn+xDmtN/LL162in+hV/7voVFYRu
G9gT9qAqNufmMXt13OruNjo8DvGgAAUTB2hl4dzLqBxx+mpAIvlvjIsy3dVe+DDcqd31KCp/tVqI
QnZO9MMEv8+3ImZdoCBtXsOygSik2UQ/Slc7VZDS9aO29Y5axbCdYE18CwwN37HpkMg03uCBYwkf
bihwP7IHqGBhx/2UFaidBuWjVh2KwD6rhmK2AFO3YqUPRwH2ZP6eDGv8JzEhHiAiu3+Bcna89fDl
8gNrzPqr7uRQBy7MbttqfXZotLHH3sB6mWIGcHpp6KhKyB78jfhtrqbEHIohIQe9dlbCRAU0WunB
+O8+/iNPAQdQxk4c62yrAunUlKBj5e1gnQ2oo2VeYB5L1XOw7S3XlEPZiYtloTN95/jqojxjlNVx
NGR+aFPwxBwN29CqLjbMGKAWpbpVB5YPXVHD0gHrq6KVvimq4qoHJrS+pxoEXNsd96go5WvdC81X
OEx+7LYRZEWW0Qj0703Sjd87WctV75jmXY8T656JIbwNUB5YQqaKVxV/RqFr2Lepa19024xeq2xb
Mdd4jXsRvxbZtlEd2KdOT4N8bZr8ZGvCvfOpNV4nrZh7hrSN15ynH3p/xzRhipcRLIgC6Kna1L6U
Y+nc7B71FybCr1JG3dHVJQq9arAvkgJiL7G1Bav4h9G59howS+0BTvdP5oTjN25pqgrVhxeK25X4
KaT3MT55YP31g9fjQYbDM/Wh5WGuPQFsvjYiZryOoRNQD+RN7FzU2N9MGlM9A+vXV4YS2Hka3Z0c
HN1vXSyAQuDQ3ti+rtv2bery8VRCDRhDw/hmtUKH7AFvgKtHFwceQsi3yYiHk8jF5IepGN8MDVsW
Vw/Dndlo2ODBdQP8KiCETtSf8PdxKmFCDScKNf6h3xrRS4q3H5x76nczFsVlaRjwHh+6IES8t2GE
h+j/jmNHFeNlAa9CemGhACfBJp5M1Of+8xJbYstbbBogbOzkg29BD+S99pTnhFF/76HfuOnirj7C
ol57jnjxQkuuqOoLn9l2eoWAdQ2Ad2ivaMCItB9wlGVPNj7XEwvA2A/UGg5+6ZskMO/tBExhi1Ll
pe/4n0YH5f6S1NjRgg4ybtO61ODPRy0lFadiDNk8gabWJpZAWiPnRyo9dqUxJecTXS4LpA/P3Q+X
lfCQmo7Zn2XUks+hB+MwC84sofuexb28FAkOurLISkBMYuG+Ul1vaEKwXVCzoFE7djsct0bfaDDR
k/xijQyLIz+fEniJOXC/UkcE1EjSuJxqVH3zCbvPHie3KxoJWlg9WXESbahbyNYBxlADo8pig99b
MtmHhkyfCzePrlbOrqDRpc8eTgWfA9E6qxivywPF+BS15ykU33AYsOZN5D71HuCLuYRhgVZ55lc7
C+qtg//Fjrqg4oOwGo7Aa1jJGzSLY7iYuNU5Zt7e1gvvxjybOXisyGoDHCMMjlVwacBofQ01w1rH
CdT5Tc10LrHTOgAkxO58leYTg/CNcNZ9xeGnQMOUmPbJWwaNYz/JpvTcQGjv1IWGtQWzvnnikAH1
U86T79w2D45VWL+DTG5royp+jMpKNq8GBgq0KaG6TIATaoTJ9IPk8r6oly5olC4p+L7X5G87LPJE
rAYGt2zZuLV9BRgkAU0T5TZQluUjmBSIZyorfpzs6dHpWBIVoZfuq2mCPoBiswR4kAk9tW5EZNE8
r9mNI0RZF6qLXsD2DD/9LVJkGMrIzSzwZzmHv/Pnu1lGs/s06iQ2CHw4JPMXGK+m41CsyMx6SxDe
eWDi8hIO5WaB9tJVBYmZOZe6WtS1e2AvpA9/MNBnsFpcxX3Mnm2U8e+9Lg9ul5x6qyi/dM7U7IMw
jXa9G1hvruf41WDz73bYdmusO8LzBAnZR+jU9QoSROHWRoVu3ajqFFWkqHGz5BBVkTwspatWiQrQ
IMWWrspNUdI4LCFKo1v2tf67zrD9w1G24nWUMazn4OXirAIHFAcOIhhfRV5Y7RouGNY/qu+Jur7B
ytXawYeznbuuSqeBQsvyfQsPoxXFHJoSj7qBjZ0dfryFK1h2wOPsByXSP0h3aBvbOKDs+nW5KcVz
08qPfAqf53tSTI4JtCz6G4oi2beoRPECoKFfnYV1hOQBf+ZtN+ywDkgPgxyLB85/vJVexfUv1h71
jlc/UanrQLvL+c2EXulRg4IOuGRMvjpZ/S1UN8PG7txnU/UW3LQtaZeQasnkutW+RY18UT35IL1N
KXj+5kDeoDy3ioCqXvUmRCrnPg0Bylf54+TxfZWOzy3+D09OGwWXYsB62dEm9g5FpdTXcie7cHcc
niMojFJ8NAAPiZrM2kMBTH/HEqDQcyxBa/tWNyia0/O9U2+C+alPfQjTfIsjfNOWV8T8NiiEp5+k
7s7T5phd2NuSs+Bc1mpNoGnSJ804UnXTCwe6Sms+2laFapLX+pFW4HMjablpqvkRmJNXEpSj/CBP
47MWgbWp8EVLs9gBUOxTd4kNdRIBL5q+usEOIoh+xtuG3e2ySK9YSsIPzoFAC35PWPz9verH0LfB
0Tt/ilepUVyLFOoIapDy0zII9RVdcgfiTB6X80BtDdoms2zdB5ZdXOOAn6WZGrkvqtYAdq4ydgOv
vKfa0bGLSdl6Hi0hK7cueN7gGYXRFLq5T6MD6iI6c6QcrE3h1tFG+07SLr06jKBm7g4Qy53F5T4N
U45j8gb0B6/YSA123Hj/nyIlKguFEeeqaS5Q4jrUoTQHGEOKZUqflq7iMO1gg+ThL1LNoGQaoG5e
aL4DcZmzqEzAZWig05J8nbixCQoJ7mx16W1sbfdcVhkDqqj8aWX/w9iZbTeqbWn6VfaI6+Lkooca
ec4FoM6WbMm944YRdkTQ9z1PXx84znbsXZlZdaOh1SDLCBZzzfk3g3wXdJq4SwQqo1Zsmru1GYS1
cQnhGC1j64sKOnuLg0zqAdSR74SNlncforMbanN9bEM0UimUZkvpe+1ZX3xfYwMfmtNjQIlNRgdT
oGvlx2V/LfnEees7vB2XYFDBRNJGkdhdO61lzoeW2mfbkJU3WSmBna1lGwXfH/hxxX7AsvqATxpQ
FvDAuOpQ1Pl8Wfv+nBbG4Bu0Ua42KPHNrugocqxeaZ8eauu7ta/GkErEoAzWrtV5bfVgW5tWaxr7
ubfuP/tF2YInB4IjiSxAK3OebgZsKp9GIAuyGPwHC4mdu5F84bR0ZwqMT2IkNMaWZgmte2eNVr+R
SqBRkS8Nh3rhF+M5c4Qhqt1PSmNttVQVXjXW+v2QD9KtEZq7tQXrS7//6/zQxOF3nb8OBrXhE6XY
H/PXg5b5yfL5a+tzvjkn0TbrC6xulox8bnfl6AAYfGeu2K19mSaQ8VhGNQ2OgdMpgKkQD5KdXii0
16HPF2OASPUrDCz0qzbPNQpA8fQrnbfGqb+1P7IC8JkRLV2mruMfIesM5CehMI8eaouuDKCa4mBo
iMMHetyH7Kj+2m6HsDywStdOKxuMf873+4gAW5WMvbpkBxo5iE6BhhDQ0hpTfidnSdakNhy5NZ1Q
Gb55TmM4/nOGKOfat06222z0xDi2m7VvtORTAUzv3LY83grrkROUX0ZQFgR70lMnKrCqIxfi2hQT
Mt+pMflwSxkN09FA1m0Ir6ZMA0A7teUvhfkaMUTC/uOn3ny2Ln99AD7ORkTub+jiNcZbBvWsEsfe
V9IdyFUy82OMGPvQIMu+vFtffGDRH31jLsZdNISnz8H/du5/NcWyi3EbdkkGQMYmdu9KyC6RaPZl
JJPlQgDyOIi83iZlGd51GlitzM7rl7DGtmRslR/awgaqMhyRQSAf5saSd1rYKFf2YCEiI6bXqrdw
4UbJGeVEtXmI6upRBEn0Frd4jKm5XZ0Lv6+OaSzV3jrgEzkUIpteVYweto1qFLBb4vbzSEuTBRaL
ZM3qRlRXkr7YN4sg+5qX7W1rBk2AccgjTFncc/L8e6OI9rmxjdgL/aI511or78ZRElfsB1CSC6Wr
ILMpKMa5go5wKK7jATak1mAAHkTtcCgDrKbKha0WJYIXXa14SsFlW/vWl7R5aHPWEfg+lOG69oKo
dLCpo6lGDSsiAM8Rp9mQ5P13+3N81g0QYUYynsQAWsaUWVUqZRhxwzTynUZJ6yVWyrupGP1LiUYy
F7T1unZ/zmqRfnxRtPpOmlP/YkTTTRhX4r1GK+/WUIV91t1736+DJ4SSqpNis9ddd/8yuQGP4ox+
EIM6eKkY5ut2ED9C+J/3mj+RcmnscRdLon00JBu+bpK9/xcTMkNbjFIFOXTyfMcptWDfDqQy8t5H
9WBprgPqMIljmtnPkogxxfPHaSOI4GErC/0+6zPzhL78XTOb2v1s5vq9UfVnVXA9lqtSlMCoa48p
bojzjZU0DlpyIfgxXjQ5Do9K7VsI4o6a97eBtblOWSf3egdUYm2j71FcBSqA0cpALRlSzWgm4dYe
8vyhpY5+HSjk8ZLEzB4qI9PuY9ldx9aeLFZQ+bbj9Lj2SSKcNkpWh5T4mP95+MenTYZ6P2N3oXbZ
gxx3/X0Ub4gbk2MfNlukxaZDtmzoudiS49q/NoEksORmIwxh+De9Uy1ZvbFReo91snOx59GOsgTu
/GPEXFKCH+3GUi+AxKr92rceN61pQnPJGK7t1C6iKx1U9/oxa1c4LkJ42DZ45ZwDBqskHwm/EoS6
4hdUBML0MrWgNzu2id/VHPm6fng3Rde6+QSQJdAALc2RL2+DUK4fZzX5JoGR+l42zTXpz/7FGKts
g2RWfaTe2CI1EJ99gw3nrMmAUaukfUXrLUWD5VUXdryfSipnazNqwm1MVu+pb1oNYCr8tXiZhjrm
yxCZKeDDST9Zehu463xopsritzbfSNDJLiD9v6/9dYnbaKzkYivLMZv9fAQm08z9Aa+LX+/0pQ95
xP6AKuD/a1Rf5q2fInTtlFYKIi1LPqvJ8cSI4xHlvD+zYLDkQ2TaPtvDWwsH87j2dDFAn9wog2PW
Fqpjl2l7LsxWu2ZXY3hxYnRvr6bpN2+tyCyPnY5CKFqAyk0hk6/DWmMDTq2lR0QurV2qtMC055ZE
ZWxd51N7O5EjP68vephpZyupPNlsS/L1/+7nLlMJV4dw/9lHCrlC97XX3L5WTmU6va60vjQNnuPC
0C8KNcVbW5JR0V1offbQlZDIe+Uq62f9OVVe124ta8x9qhjDZm0uR2dmalzYhdW3Fcz93442+f5X
djXUx0SZX/VSbh5Ts9+C1q5exzLGMiHpla2U2uXrkLfXiCMEyFRr4N3rAP2JpT9u5NY1VSrX6+FQ
m0nVcngVW91vh4Ojv0Z4IXiY5YaomMRBIZlolohkl0xq8GrV9rWW6uK+yZTyJo8qGMlLf9+phdeo
/nglmYP20rytvZk5ZVc2CQBvbUa+CQXArtSbmesaJRU0xdaMJo6a1ikuJyR5OdUuMYt1yqZ595nL
XGfUptjp8wTjQdacqrBKdCKVs4FS0DXYnmez0hYyRNyX15ZWPze5Vl9yvakva5dPV7V0zWbpOzB+
gDF1kBPMYSqubT2ExbC+TWefRVtuXn/rWyf+1v54u/bqWVJbrjWZxbXezE6hQaiwZ0N5DztPDFP0
HquV5UZU3G8C5JGOfgYhQDSZ/trICOp3tfJe+Obk2BT9LkbWtgCFmnAH+Up6aA0Xm68asLAeX0DL
BewAgROlaat/yxBRnKJAf0kE+ZyYQh4AjXDX2XL2qIjoDkW88s22ULz3Q3s650VlXCcGMpTrAFdL
CPD2mzmmNWyzhT9EjHqJW87COiFNlFdTM617vkh9iLgpt3HTSy+t3H18QuY3huv32XTCARoBWb+q
4cTWNyYr7w4YPsR5HYuz3VRSVDSyMsVXZmnrAeXCj/ZEFXWnLu2PKBB/MwDpI8y8rrLgb/nzfDuI
LL2FOyUTQVJG+BwAKpHexn4nO3Xa/xrQknK+TZeBvx2xDgS+yUBZywjQUXlYP8qKWtmr0Zw4pIr8
OEmS8SqDofdQvSEhRdHmWQNlo0ad+doNZb2LhyLaRZllvvYTOUGs255qBJKv6tYW3tqvVeNL2frB
XVPl6Q3kA8OpywlemiQNe6Fq0h7C2+QOViU/SKatnDQ/eV1bfquP9wI41DK0vpSqfeT0i1upVeWH
HNF9p4htXMF4SB46xZqW1XE8yb1pXxsWEPel9aE3CWUAQyp4DR/Nv87TdGk4YXH63ExzezMOkbaP
Fp6KgMzzInMJO1ndD0dlaVIG81sbmQm8WiH3+yCsl24gFs2GVFW1X5vjYF1Cw6y3uLT1u2xl0qyY
fhRXXbbuw3WfyUOxiwrohwaao6DP2Gr45XUuwAMJ0nN3A9wr5P/N4sTWXD6wldb2XeU3N6zB5Qb0
ZvqgG/jBGursf21i6WTaQJOdetqlZdmc04kUKBRAiJG9X58z2yqPQ5k03qxO0ZtvmMQ30fwqWfKv
2DtoYvW8nIUpgC9VhDLoEM7L50sQV9Ox1MHfFSPndxwh1BspV+/y1lAtLr0hrSk6560jK510aZVR
O/g2DFIbYMGzYoBCt2r1LUblNwNNg2q69tChzr9R8Fg41lKQHTtltjdxmJkPdlrkzriIx/4ckVH+
Yddh4SiSgTF6CABrLKWnNPClJ7h//VWRchGtTZxr0DIcYnW7NhO1Q/s96qoteZPUVUQ6bCTbil5j
yfqWVbF/jnt7Pptx/l1VtPg1bttqY5Jj2/PUoEmVyOyz+FnhQsbNftbc9Wh7KC0HlbDh1Jl59zCa
v+a3tdruxjIR2/VwWaS3FQ+d+3yoFURTKJoZdxMJx7uw77W7HmMZqW+M49qqggKazIxI9NqUOmaM
lmbxwOrDw3rUOJjomWsWy8K/P4N43fakFonzqTG1jw8fcWuos2qrhCFScdr8Es/D9FVEue4aRtEf
URAUd+m/+6el3/qzf5nvW/70dQTt7o7t9Gt+x52c4o10RbBee2Pf4kumWWhuq4P0FPMUcUNdC6/z
5TfBne+Osv987upqeiqJuJbeApGk28m3Pn63cepv5Jx7WEc95rmzRAIBTQEDIOTpKY/RYFXUZ0Wu
/WPcRRCSlmZU+mC/0MzB+ZtmbUMH+G8O6lR/0XPmo9eD9M4oeIqU/9VBlDyMe18297k1SbteD9G/
ijPptq8C1R14AH4tTWUbjXH3A+XTx7Ibs+cujhBdSJL0lBXRfB2nWrxtEiV6tMcqclQK/T8SNXW6
UpI2eh5SIpFMHfVqXvS2N46AuyClQTFxJyU1jnZQV5W3DoulLQkTKD+Au0hTjK1Nfuturgf4pAA8
37Rp3AhgJyjaJjc1SMTXWsKaqsuG8VzqebpXVX0EY9/IN0MxKI7txxcrzevbzFSDA4r28r4gk3qL
MnbohaWhvCQyVlJian4OMgVeMyvep5gDfUXp7ilxsUKQRHbkDi2iqQms0DXT0Z1ZmzChWpqJiQZe
1WFuMfQXXamLC7p/Qu8uUZL2FxUT1nPuB2y9ltbSHwvsdNSqJUgz9pqw6geYevVDo7V7xGOq80fX
DL5bAtJ1WAdDC38+QFamt45qZs5GUgQ/10ED3svD93UAs9aaD8iu/dY/oCLaPoVyPuwbKTYXbRdM
joYGNkQ7f8vxtUUhRPav2Fhodxo74rXfnjPcDcYgBa+oJQdAFij3tOPDR75JCE1cZ2L+1Szb/qP5
ka0KLSp1y2TdQt1mHAZP1X3/KhWTfIyV1t4kyijdtwaRiFbJ8PQzxTNUBBNLmxtNq+uvtoVzhBwW
P7CfLpzGYuccaioSF7L8LPWSerdQXY5rf9GV09epM57tXNO3ZjNk3pTabH5i42uHdwN2ZX7Cnr+3
twMuJteEvzXC79xEqrCme7sNNEeThHI3xgK799xGwVtp+2sZrS9IJcvbdpFbnjLo5W0qdU5f+K9r
zeqzhPUbRnsdSYRoPQirnbs2P2f/rUK2NrNlsqrEv0/+rcKmNBW6k3Hjrmy3ldBW9qgqLxV0kuJS
I3kjvMcP/ts6HBRDhyf7Qn3LlznWMmeQMwyHjTFxycqosxOGhn1aX6oWb2ApMccNe2v/FIua4fVt
J5vNAcHs8299H29bbbgjK58c/v5hBLQaNIc8cNfPTstpOPXxRlr0+1WEdnBWrX6sov3ry9zi5F5b
IUQG1f4Q+F/7KyvaFFGc33xOHUKsfMo8Ng7rh60HZCrZXDPVy+3apzQaSdQMKXn4/Qbcx+UUcFP5
xEHsNE21sn+RBtcRLZXmyPsc/+0glJh1t7AaDW5gpxJfN/51KcLsrNma7kAt6d8MuTypqF48SQaF
lwmZrL1Wd+qjXibndUILrdOxWLjPfp4hXGP5ktf0PwO5UTaKmljbsVYo88UCg2djvhKA1K7Wph5q
livb8c+ymhKnjGL1cRR5clqbPrfMgzxeSPtAlcVay5OjPHydA79xUIQybkx1QIExkm98OGOvQ10a
21YR2W5tJv1AlYTIR/jYk36cXLxQgqRoPk71elq1HLIU2TH/EM2xvuhlWJo724sJ0drmu+syWn3j
JMNbzoMU2wrfdI1EBtO/9K0vslmlt0GcTNtwtH3nc2A9gtA2uWIHerf2+22uO12dT9ueHc+NoetX
EEfkq3FprV3ruznDqSgrvLURZWN7E5E4vVmbQxZLh5J60Nr/MePPQc6MssVHESn3P/vWd+tk1rrE
s3OE5T/71ndpg52rxBfxsAbIHQNx1t2KpBQ+0sYOaTlgmGbu2IYdnVbw5ccAjFXlQPnxspAqdW8d
4WOSja7FQGptNE++/PEf//rP/3gf/3fwozgXlNaLvPnXf9J+L8qpRo2k/VvzX7sfxc237EezHvXn
rL8e86/T/fbhf5yw39xt/j5h+Rp/fiB/9tfX8r613/7S2ORt1E6X7kc93f1ourRd/zj/wDLz/3fw
jx/rpzxM5Y9/fnkvuhwzjbsfQVTkX34NHb7/84uurSfo4/wsH/9rbDkD//wCXYCeu+j929+P+fGt
af/5RbKUfwAT1IVlKpZQTHxcvvwx/PgYMv8hbMXQZdUwkcvWv/yRF3Ub/vOLLP9DkQ1Ltk1DRbgc
pcovfzRFtwzp/9B4JIGOUIQtG6Zmffn3f/6Xn+7zp/wj77JzgVt8888vivHlD2rDyy+8/me6YaJs
puuEKMIUuqybjL9/u4vygNny/5KyGTzsZCPc0RT2UUq2Blula4H1h1o3ABXVaVOmbIcjlCqOiDLj
vFMbD6GEI33PcuuPgXZQiCAUSZr27FSfJ8TJXMMqLS/JLiO1e49E5C6fBsFmy7oNZkN6Mb//dsJ/
/Vd/+S/E3/4LkvCyqXGWNFVRhGZxIn//L2YiSg2EkYlOpL4fR3k816Q9dCNiW7gI9ZmD5QWqfUuZ
1mQR1mQn7/oIz6rIPhYKQF/RBf2WbVGwG1v5xdJjFfUDkPAtgVo/uP/z15VN+f867bZtAdJRdS4K
fk1h//ULG0WVNuhIKJsSEDrSQQkMNpnUf5f6ewzmzjnG91dBIO/CltxUW2bapgLUthma9IV9L14j
PRoHZRFc6Zl9peqmgriXbHvNaCSugooJQK/qOvXZr+KNiLVWo3smykW2Hb1IMRQWkZubGYfEUxbO
x7hokj1rDSi1e5k8gmMXEmUuI8tvAerp4PQFpnvw6GMoK3A+QXoXLVQ1CwOI3O7foqT+Wente6gi
8aKnwXet0V86o5M24RDETjEm5d0UTrdWKl+IiaXbXKfGDmn3DQRW8yJZ/aP+YhuS8U0CPx/JGgpF
AbFSoEiho0BorDrQY9iNUE19UxND3YZRKnunirrTVg8mqifyHMAZTx6jSn0qwoS/HItt3M3xNjC0
6wnrNSppheyEluSCrAbkI5Hus6dNog2DGw7mDk7froCos6+q+WE08sDTcGehCNfvkznbYO2Ny12A
AbPdpIlnmGKDMtqMbswUbdm/AFzuwucWrhhRQciWfDS+1YK9SaHAMhyTd03qzb11wAKFUpldn7gm
5U01tM9hk7goeiR3KjmPbAf/OYcXiMwdwBIX4gfURf+86AygZzdV7oiIsAdBKPWG2T4UZSkTdCFz
h7dNhT9TeavP6IyZ09DuurD27Lo7Nn7yiMriMSHlZyr90Rgk4anD84waDee3KBxMRDQnm9TYK7sC
u8OsBLPTRpqDH2LklFoYb2y5mra+Sl2uIf9JnB+47JRt14c/6/atCryteE1abP/00kpPRqztJciN
oYx4LdlxeH8l6o2aTZIbZ65DBEnSCwY0aMNeZFe6nlSOnRtEntFVw6b4KNuUwms562+p2rFtzSon
T8vo3IzAiyWUvlF+aXdFr1avRiu2JnAGlJd808MpUfWo+2zDJMu32jzHXMrFj0HJHhOpqJ7an6Rb
HzRbPasFxTDKusgNBmx0ycI4CrKJG2w3rQQxIT+7khd70jms+nkjFmfSrsvEvlBSbxrsCZe10Xf0
drRnt04HlI1q/Wck+1SC8ZnSTflI7snyJvlqsi3t1CwGA4hNwehrNlZW3fpDlIDvQ0tjjl5x/z1V
svEUNfKjr7ZfDYVKiUS5MvMQqXgw6vQ0GeTQJySvrusZ+5JOR1QlBOmKMkHltKMOlG2yt/h7Pvm5
9q3UxGNTQgQQAjp6eWnifk/CEfJRecZe9TFokfGiqoFVpH9Ic+TQY9FQy0/5wyZnuw6Hx6ECE9/h
TW3ZLIMdBJjJMI8IlPZIG42afREpP1JksHLpyMIl7SnJjAuyBbAkbXlnKtGBStoReAbOYlpxLews
ZaUioYeYtCOpzR3OH5Mr5/k7CVYHKe2+yp9grV2G8WtVK7lT6OoWuO9VYcpelvsucnSkGlVFQI9G
NUKWi7sipDA/y3st4C4ccx+mSljvgAXorghn00XTJECbExET652idFgOu9ovQzdWXiPyYgikDhtZ
EZAc2nyPmtXZyIzcpXpJgrzajyl6HVW8bxLtK4KJMHsM7M7LduPX8Q6cOvaa2Ms2SdzuTaN5IKnQ
O+DqRuS6Aeu7BusPKnUDzsjjtmTF2BZp+VYb4TFk484PZr4No584PE3docyB91ram6iHr6jzvsPx
QqISdYimUGQ3QdwUUeVawt9TORmhfpb87kaN8nJbVGbpRGrzWgkzc6ou8zdBOPubmFWomCT1OkhI
ltZNa3lGvJu1MnhAi+hOyix7MyNU6q4PcllX1EOqwSwpELncoh5Fdo0c3AzY/yqNigw3aAVwpgH2
P1SpphQWj9kggXxelOk1CeuZvzj092bBQ8TE1PGY2Ohjg0IhBAhCl1T0RqasDLYY4f6yLLNDEE7C
kaI0/KpQuWklub4vEuTBsAl2+Ffn7wmelI6MMuB9NPrGTgDa2VOQLih0DZJTIHuyNZCLOmidfIVv
RXJJFBQDG5LqlkizBZXspFkZ3uYzUdI0cjuWUbBHa+eRn+yhtOQzN5N6XEQVABCp5ywI91lVypfS
6mqvY2V3pLxXr4JaR+/DV9Vn0wiOVT1HVypGRztKgscQa5RvqW8JZwmmHkKbrIkeoVLT1zZ+FEk5
QHEDDo/yfPI1qGOQjTO1iw6FKy/Sctg+QQQnNS+nW71U1S3XcH9K0z7dI6I6X8udhQA9IHOMcUgw
BIjxsprK4VurVWh4F6K/o8IxX2WiaTeBaWTenBQLAkq56aysvsvlOudOlTC5aA6Irc9P0wLWmFNh
3YyaZHlNUJW7JsUpr27PERL24JV1Yy8boBOMLLpt+yI4xxHGWX4GUhP5b28cZmnjx99nqxCXaK6U
O6ERDNTxZpRC38OTqrnNKhQyqi6cNzD1UUO1ojsFMvZGFdHgmQt7wFwCxTL3w42ZXbR01q7zOSm5
rqyCKkpWu/Dedn2t1U+iDDxpMg9aWWneqFntoR7CxZQmNpyYrI6TNJd0iDw0SK5BtEB3QsikWtLe
ucoDIGqsDZ4VFC0tZLmUxF8gSBvF7B8k9GP0ugROyRREXI6LXa4zFyZPxR4CRtw26RbPA/ZS/QLU
U+npuAW1cpN3ZBMs2b+vF7eK2d7HWUy9LJV4/t4YVXM0ArGRjGQfdvDYejNz8UWCSGudZCtqN6SJ
TSRwX0HDbwfD2thVKG/1btrxP3UO5ZeDTnma38x0kHk+62MMe7dxaptcT64s+oQUAHj+mm+N0h3x
VD8FivxmlUSTdvk9zysShz3oeqhBV4vanhPr7TZHSdiJe0H1RgF1EXbfya/MTg+UwPMtI4UfDnUp
ScIKlGeUOcQ5gnjYNVrl1GrpE5RAVrz4Ho5di44PoUjXDm4Sa4FrY/XtdA0CklGw6eT6Ri61Y12N
ldP34q2s1J9aUqVOSdXcMbQU+JH0AJSb0JHMQj32wFnivYaUwYjpVVGHIaX5cGeRjsolCNSTFEK8
Q8QTKrW1D1r7jlLQfVbGlNvHKIA9mrnBoF4pGE2hNJYh1SS++33zPcFow53jpHBwC8Qgz/xWGiWF
aQryrpUk8nXVfJ3JHs/x7Zj/yPzuUnelQT3RfCTpc4QnCUy/ZgeB5WhHysUdjfjdrEA19bL5MCvE
usUkk7uvN5R0n1LNz5xMxM+jpF/kZtjXU/UM1CNzQl+/kqfgm3lXyVRbpsiwdxQ3v+X9eD8KAHH1
E/DMd9i6iOfZ4wO7s9ummG65a9soQLUCXl3TneOBR2ASQK6NZjN1jYgFItjbuEq6NskkpNkwEezL
Zwh2EewwFRs2UtJlfNuL6mk27V2X8nXzSka2IIL5psbzXpYwbonqLHZR/+qBC7KupO2OTS2hF8LE
+HCLS0l93M3D7KmMDeKDHqDD0E53hqZf4okvSd6zqvWtLoHgJyK/UtGJJcKLPEW2QCv6fBMZbMNV
aWMBYCY/fb/RXMVPEGW1FTc7mEOtOsqcfSukCOxFVbPtnFALIEFKWn5cLifNoiMyAVJWqQkSTIGU
Zz2o0zifo4SnfiaxOanxpFkU1k5EjjzaOlnC0A7YX5VeBqDcUOgXhpgPeJhkckF8UFvPrYpiGJJY
kacV6n4eso1sYhAAyLo6kmLtLvgtnkLBr+aX2ksaFDgcqvrsdU2nviTSvMuy/DlK5/I05H1LYUB9
Lo5mUvjP2BUFJ11Ay1mb/uDLG7hFWzMLDyEEWbfFSa90EWb3JlMbb4DzubVe+Rc/97srO2sjvAkQ
qrBnv8EbLJ92okRQSBii8mr2AJcAe+EL6+qibBDpu0GZfhiG3+/0KTgGptKdpEG7mVizrWmo7uv+
R9pZzcGWB8TOu/MAPu9e+HP+AES7Tr4L2UxupsSWHk2relDMot2VifWMmEZxVSsjL1n8I8eifD8M
UYwCE8H57BfaXkdB+27t63H9seANjjiqOBE+Hls1aoVn+9rejtXyRiOP4PKAP6rpvO8n+9kodIju
/gyrubBu4Ylces1+b/DucKpseC1zwSNyxr169mu2RNADjIQC6BjEHWU+e4u2d+FZoY3pz6SwQY3y
I76KvYtCDiI/c09VAPqBVL8UQ2WcBizK4eJKzxUJ1w2ADTYbqr3vCkcyBH6v7bilqF16JWJC7hod
yQZGTTwwtOtEiXk66+PNpKXuFII8zf3mTuIycqSYWxzilHpPxIvoYbTTZFPlGnXzTAO7FMraJs7D
hxgBUDgR2JdkN2bajufJ7xMn7Qrfq6gDeeuhOZ4KXtz9VKow4Dl2VzRZtBOmpB6Ekp/K0O62a7QW
aV1/4Ec3feWd+y5y5jI1tg1OpNsgySGJCzK1CD5NiuSiJT5eWDtxU5mTZjulGnpH5gz0FiIVJpXR
UxKMO8TLs5OfywSPGUAwn8z094oyELKk0+jWYEkhc5FA4erJkZblZFie1JDKUNHV3ybYK7hdr2Q7
sAfqoR8sLFoCWb2pNXErZOXWXjJG7Yj8BIi1W3QBg5PcpRmYGDVRdo0GYqGMyhwZMEDfFtSvjZEO
gYc64YtlKczIwWxCPbJ3VhWqzjBlb3lZfy8qFCElbsVlv5qZVuM2FJpvWs7iiJ7YsYmCW5ss6YOc
ZfwVZHTwJbmalrSPP53TwD73CuKlPhjI7UyVMGzr3frTD1OO4qle4lJd1d/zGa/FLEzs3UgRzwPq
SCiJRNMuYgWYtcnYdi0StknJ//7xO6oEA2D/k+tYH0KvTTs3AoXuLZFw0EmDG6BtsA1qExUgui1D
o/gySxfZHjXXVrm+IEH2ntwjURv75ehFqT7syslnG4Ui7Zgprh6b8RYdip9TPy4UQQxFg1ECOJGN
N8qc2scsr94bvM09IT3U+oNOBI7+GOY4RiqMjRpUeLYtlyua8PqhJTrXVc13C9HOHsFhuik7a9zg
ctjuh3SMl1CB3NMi/wtbmgcrxfFNFvZPwMoJEar0BbgY0WCqQ9/TfC9PovY6nrQO1cnKPPUV6qvS
XO06FbSRPvf+2Vy2BmOWv5M9lY8C4RhUTbxe+M2tbRAw6KQDlt/rYPYFlqkpW2pIh09lEZpXg5zu
e4J0N/CVqzwJrJcpRY+u1VEBs4vBlc3aKQZdWkoSGAJ0Qr0x11vTLBInC4UP2CTWDuuSkIVKjKxJ
5QZtm94b2c/Kty28Z/kRZF0/1ipw0JjEmF6DWq40+7msSZtJZXePpkfh1Dr103rM9O00hP1pnBEn
i1QzdGwNCDprCdUkKf+xfn90UJqLFOkb0JIF6j33kQmWHoeuezO0pWO33DugiBQ3zFmWCtBZ7uiH
fE+9dqVCZussjdJ16ZcN+dhEdtDtBtowSFc1biGFoopTrIptJLUxlvf3QeVZOC8c6g5H7rCGurtm
RDNhv6XNeIXWNrYmem3fsoRnhAMdIEfpPgnQAcRxoL+q/A7jG63ZD1bKbrtcNDs6qLjT97UsWQYb
Nh6WW6aJdSOg+u1aRLddpQnu2kpEgOaMe0No2R4PPFDts5dJqXxA9OB9PfdcZ0CBFPWSztWyO/NR
cTeis1INbD5tD2yE5aXjSLo2m24CW/4/zJ3ZbuVIlmW/iA3SOBj5Sl7eWfPk8hfC5ZJzHo3z1/ei
EqiKiCpkofqpH1LwQEa4pEuj2bFz9l77DyMr+C7bMrDA0Rx1jVzdUSp5Ao9wdL22vim2yC+K6Adz
XcOqEnuXgzYUpAgdbCSYt9GcP4vagLqcomhTTZOFaQvma4BXgA+OCBFjxq/RiTUYi/yK7N275wLN
TaQ+ygFs7fe+bSX1xXUTrmuoXHdzFFsB+UldoGeRHaybX1wo3S82TKgpVL/LyuiUu9SiPejC3411
cs1bM4kywPTIwsgcgzFWsMObrd3yVtMka4sPt5xB3SxI2QDG+808LZe26ROav+YYVLVNh2/bJSiw
mvd8tPA72NWJE9C7FuufojP1a27HP9qin47cvTKc56NLeHON2RpfLnCqsQqqCe/11OcRt2Xz178w
kzPdmE7EVxPiQU+/8kFAZWi0+f57Xy966JB6sRJ1VjW7ygVOlpoTmfHby/T9xmjU1dmUP+pd5B2W
MUNrp2cvpk5/Mu4qHPGA+mFUM0PdXjJ78K4x3JHQKylI6btaJwiid3auWAfj8FDBdwvaTBxtjxQQ
HcLOzoAYRAssl4cpIlcKnlx2KqsYS1MKBcEtkyG0CwazTpKqK76/MOkRe9G8NLn5probtm4W777f
RnCqnOMOPH4cX0d6hPAUsooJhlF+YD7MoWEObZjmU/Mm5DnS8cJYTFyfpg/TMpNwqGTyHJm/jN52
SU821GlyrHc5Nercc5ASTb4cyZOx2dhZ4Olssn8NsjsgnfrI19G4cbfyGCKzoCl5KraPUKzS9gmp
WP/1iRL4zVygn4bwu6TQsmE6xIvr+bObuCwKW52/fxG3QIS5AXVw6qj3pEf+lnuiCzmZ4t1U1MY5
61IaLwwNLq1G4y3dTMQt65/lVzfneYqrE6KHzP/2yMBQRsgVbTFqIMjmbHUviIQhWBad4wTZxPUw
ssUf+z8gqrU3QRkrxyEYHWs4Qkkxmfabh6KTOTJCS3/Umu4mp9U4duZ07eLths/1Psg6XaAHIpRD
peotytX87J2ibc+KLcBaNV45N7pNJJsJDZm7VEh5XuL1EfrV/rt4mS3nnYs6gbIDPDW9ScaQjCYY
O1BdolgM98n0HDem/krLzOFF5w2yCxQ+hcqW3/n0tXa12KVto99XjuGjrNRe8yZb/QDDUP2YLCbd
d3uA+Kw3P+Mp36XaON+LrOXm7NBgVuW6nr8PUaNuiQRKk5v0w/SG6hYDDqUOGYS+ZrUAREE7E1gO
Yi2ytGpf0Io/e0zRd66glb7pwBrEtJGN2hNzzBo4xlLsjdQrdms7VbdlF+ZGa1xtu/osPGnsI5nT
QkowWvTof7/fTVM26UEmxb4oZ54U+Q1Z1zmBM671zuoSJKNil2s3dWo0D73WPJcS2hj6fXB6S0My
VG7wTSa7LFFEmTW9dprLaY3UzEo7/CcDRE3ahEvmqQsDFCqBlTrP0X6qHj4TPeXd9zKvsFVeva14
hE3anbSY/qqrNa+ZuzJ0iaP+lObZkfCv9ndWcKxLIa70+KOXuilv2eDKR63m8mZqEm94Hv2g+U5H
vxA7c8RZr6npoaInVdLev6zrDF7H007wBbgObywBdlXqjVjQqt0w4Zy7HaLrMjkqG6Pb6DrrKbV6
+ZA1Oc3E2iGY6G30uv4hqvPPeGI8o4yMlsJWYnzDQICX0RmMl/vvHmqvVScv9caDNlUe92NDHoay
2cl8pW+sm2Moo+qx9KarZtvlvhzmO2PkHh218dv31ty3DT0TEwFmTOPPb2wV8yTDVkh1owlYfGUB
Q2gk5ddqrfl+nsvp0GrVEpYZOCGzsG6YJ4z0xTMd14UBSavJzt8/WWPH1itExKd4iu9jmpqXNLO5
+eWhNUxx8F0q5R5uhI1c3u+tba1YP5m9YWJZvQtaVqZMyXLJPYYhqAyb+xLtR+GY5f1EyM2uT6Dx
txbgdmRx96ToUGjbTF5KoDCHEuk3B2lzoK18U679Z+7gp/+ut6baCaXWprdVibunTrm6QoXhpodw
VGNdgrE4lOaQAzwl6bor96gXZGBPOsowsWioZz1FwzJpju706uiNk/jIl8N6UPV+KvCRK4nxPce6
hCAXB9X1u3iXzOX3sxtmcooPto0QWkTlpVOJya1Q/THrVRwHSz6mVtee2ipddlZqj4c5TYMKwOxF
Cj2cCCTYGzQFsQqpF6XRzmD7YAy61WiaUSc7ppQR7QYnPnzX8AzxdDoozbBeF6cfTji4x8DWitAZ
Dft1S7LbzSWJJ4P9k26O/VJvs4kup68mRtmeRi5DhwJY4cml2BvceD55ZT7cYBe1EC7zEqgcs1LS
mCejnR6senn4l/XC5ho/JkRMAEc8pllah5z1yXHA1e5ze/oucZOehuy43JrN2Abfk+/vTQvsF/qt
gGVjOm3v/+/1Iv+d0uOvQo//d0HJ/4d6EcMVfxEE/BfByC1Ske5XPPxNL/L93/ynYATGkrSlbni6
JRD0/FUw4iAZsGju6LZre6b7n5IR+//owvZ0zxKmK1x4b/8hGTH0/yN1aZvUGJsVk37c/0ozwm/z
N82IbZPSTr8KGoBnCkf+QzMiC114EJDVntcQQ2S3Y+cMCVMMWg0DTLpcovKDfW2X4Bsd8/beMObr
5HIP1l0S4pLpPZXVCTPSuY7EpSjr28X0SLHAhxcN6l+L719anP9GGrIJKf6qb+FnpSNsGRaOR1fY
uvF3oUXtmI2dpV63n2R9ast+2/EPZsX1Lb4DHXOw1vseNflfnud/800NnsI/vivPzhCIhS0dpQef
99/0KHmj02pLbXKCvSFkj9ih5QSEdo1HZPO5c1b9EAr1sycgosnPdOjywnxyT45J5x7Cda87NZ3S
qvofPgzjnzoZe1tTLCjioiTioX/qZMZO2R1j0W7vGNGe5kdYxho2Kn9SbTgD41nTEcUj+VJMq//9
R/K9KP7+IKQu6BY7BiuRr+bfPxK7qTtK6qXbqwJpJUZ/PbLxSqR3SNHppHG5BbpQhlz/Qofrjt9G
cBZTKzvYc8kVekq+qMTtEKOqn3fqwV3au2yaHo15eTL19b3+Wu3hZXTUDZBjTv70vlSQLqQpnk2d
mcniBtochRVZNJ5Kw0o3Lo5gBWdZoJfcFNLhoHsvKT2VHIG1MzD7jZrduMoXd0FtI0lj3ZpezuYH
WC94YA/l4hward2p2n7hP39sXDJ024vqcIHZtf1pq4abEJE/tTsd6ZYE1Bn8DfrEqdDdGfHwyA/3
atEEIdvrZAOTh3q3/IY+SyZ80+4HJCG+uw1LIXvVfv/z3z8Qw/kvi8FxHDRkklXKLFnfdpm/iqYy
oQsDbz7JIZgk8lOR7Iz4sRsvG/0/PWD+ltEur8NiY3D7HkjNlyQJllfSD2vCTfozqL+4Zw7hLy/G
ysTxmZyXGjrHr87zl7eUAXDtDzPtCp+wkTilTxZm9U4MO8+68855cizKhxKN7HooMjOwMry7GDbi
tqVLWoQCDX/5I7JuU/Sh+gRbmSn6HRAycM0a0x6RIpW/KUQw2nd6+VsNBHoE9Fn4jt20h3ylxL6o
TtvUpdu3zA0l3hhyqvZLdRVZuOiUxweDbkoWILpxGKxPuzk7JvX94HLVgUe81/SHLiV++jTUd1W1
W/WDNzP1Dz21j1o2vp0V7VF5onAV7nOTngvzILqz3ugoaS5dEbYec/lzM1KiBXDn2OFCmeKXjv0m
Pi4W1+NAix6pHaP0AV+qUBQRhzaFB/uSNreiCGf4KuuPcn6l1xanp5VPaUTWb+DCSKPd2lznWgQa
IcsoaCB0n43pQff2+Xi7dBdn3DPGteNAfTIYIPH1f1g+xn85Bbbl4yG3o3XDEaVv//9flINznAyi
Riez122qxTc5PXktnGJYt25B3wvKzLryMjFLXG7sstgpIWh9rjdgTrlPaXeryA9jq+2chX1njgMQ
p/6ArZ0hujY/VQS/zq3YG324Mf97mvnG9AbBJCicr3a0A3pcR2+4b8t411vEqNf6blHmsZ4x8GAT
a5lOm6zXufhiWgIgBAFT8SUpbkp3y0DId5Hhe8l0WKCxkv0X5P2uUHstJ/j5UHaQwrF07XTrqBFJ
XMV4Ez+wwej6rQBEUT5p8t4rqCyPorjhCkoHjL5Py2h3ZlSb+CiDEy5fErwLPEzLCPBC7wR9qMlc
d4jPTe+WvqerjqDDiNhZITD0T9byRjRTF+WBDVxd2m9EOvftjOAr201A82xIw5hjg14P29Q+osE8
2N2PuWRUjNnj3z9eE33p308wx5EegYBoQqWkcPjHGZ+6SZbYsgTrqK2/wBt3oWyEDNPKNPyoIiUM
kAtE7lRj/ZV09tn26ICxiPUyDWGfX0VSP8AHuCHK9EPCk9humH/oFgxHxxzOtop+F2N0tUVNpA7m
qcCRvyd00CE+qezQJ8ziXfNoEXQYVNkSH4bK+NBcksgowG///e9KkfTP85qaCuEo5ZHtmvjOxD/W
Mnaq2kpTL927PfhsTxHnABqeKxjJmju1zcfj4bPc5uXpNjmXGzVsxJQ6SxpMrtOcxzlDdFGz9Tf2
p0uMbVC31oeWGDe6mq4eI/p5m9XLkkA9re0HVBE4PLT8lMTyXrMm6VMk+UWlnTzalr5nrocmrXHt
R16okMAv4r2KLXnAkNuHORxQB1u+Eky8i8zyZVECEjRCe5Mc3Bab/qAayckqYu04evUR8+ozDHQo
jnYbMu7SgtnMGC9Y12bmjco3hQMTBmam36qHTf8Ql+U1mRaeR9ndZiTGmkgldCQT2aadYCAY4dSd
91XLv9JvCguyphBrbaoL1b6kiDDqdSQaxGFpoiqJdkzYNIZAxzxLmo8aqTpDI7QfZdEQp2Cg7kHY
8wANVpzdprSCztOKC+BpZkCpYT8v6czPNJA3I8VHiab3XhCK9Whn2q5euuTqem4grFTcRwWebFu4
L+iukHJ6SXMtSKVDXoIOaUCEs+sxj/lKwzYdWW4WZJrNx2pPp55g2DOb0N5ZLfch00pGo8PyOhjm
tVqn7rTYDKcLZ+2xnMReSC/pDlVZwtwW+Lfs1JtZInKczeG2n8xm/40hkRDtgPr2IIPa5ECOQ36X
CP0lNgvjI1qUfeUJ+bGMB9j2x9qAaxs1OpkAGYT07z/Ng9AY0k/JFVcOdUmffhEfMey1OtI/eqRR
pyLCc9qtdroXuWFdM7eDc1vFX2M2ZEHepNwXY6cMpJjaaxsZr1wqI4SxigOjTn6BZjZvFuRu+2KA
ltHbjobWxWrR+5H14ZUvnSfds9VNWWDicTxUnfcZtaM8eR1RsWz+qsm8gxHB+8txsJYtdphERWdD
MQQFE5wLHP/CxBo4J+fYUYrHVXD62h9rgeJ0LbOj2Scvlr4su8Sg0KuW6tEemXjJOnX8XHbewZxM
ExlgfLIre0bwx5FQevUD6DIPk5R3a9rxh/Qw9MaTQAoyzZC19NI7aGmF2I5Skhk7YzMKjyqaEZdE
Dxbp3IbgHGB6+qYi71TpNmAub3ydYrcNmTpuE3gHxlh/SVzjOhWcn1FeocGKAL4tbbeL7DutxoSJ
jn4Kkf54+wEZIlOeL+kOU4BxsiXFxERD94Uar/Uzs8JOS1QS8brtThTGn0UfjUM2Dteh3MoKWLmh
qk0DRMTUnYkt6cDKC9BqfcoZNZQXQ5glJn+Td8O12GyaHDivZGaYkLG0i4RNJa+XHx3P6eIlK4K9
fFQ+oTTlU10fJswFt97I9pN3Ca+kVWJOTZfP2cryE/NJmlAr7H28dXm9GmHee0icFkk/bONsTeiY
NeRs9gB1gvAUPsmxPkQRurMOvBuTUPSHVEL1fjHTU9xBgAcatOxjVH5pCb4iwXO2LyLgIaR7I/lt
DWryLsfhgoWrG+gE1iUdiTJu31yboDvXtC7s10ZouC4vlSp3OH84Ns3nbGX7idq3ES0/ddRNVn9Z
GKhCEUXvXakQ507WxSyRalslKjsyZZ3OfI2YAVJMz3THS7Xs7XzIDlP/mKe5c1irxeTNwt3Vr8WM
ng9pXBzlbciw06InAu+Fid9dlTXNDiUJEOOGFLGx2gu0VZk2oI/uGxsRLTlVoK20Mi/OqM95TAb0
z6aJ0cWiE8O+9Stm4OpjraJLyWQ2mFjPrdmsB0uhwU70Dj0bpFuKbTQfEIFXcjl2ol2IdXDn0V88
AR+hw6KcOurTzThg4/7ZG+ktG7JnvMC0Dalzd6plfLQ87X0Z+3w3MxXFKq6okhO2kuaUpd9/w0pG
TMdoe0JWyDn+UiUvc4NgXZtomEk5vbFtI65Jqm6Xmoa542q3F2CLjxqmfmZD7SFHwJIuW2TzPLxQ
kvRkuJE8o8GcxbXf1Bgt6YciRw9jxvPBSKvqOFXyYmJvioVEcLUqOxgW8eC52U5bawshF1ty6cH0
71AAdbT5d44lnuZh+lEsi32UnoZlQkUnDSksPAMKq646KYBm0KKUCsreeI7AS+jamLA2P5HAYIST
64PuRFHIXagEfNu9Q56c931r3cr5UUuS36teHRB1uD7ocG4UGlfIqQBzzEd27HoH8eVYDCFTDG6O
aan7cS7Jb6gFedQlimcRXQrqbb0jqGOQ9ECbWDFL49DwJlTuxWj5SdFUwbySGe8LQzrXtItiJlDt
rY3IVNNSFRS8r0FT0sIcxEs5eT02XKvbQzRHOtujO9Lw12JVd25owUZKN28schcBeBpYO2Y1+FNs
DgeH85eLp5XFztUoIVMO27wm0Vz94FrRz26kxRDpk4dXx6BG+9KNQnvKNC4P6NcjdF/aOee+eFfY
o7xzHM+5LAWIM3dzdrbzaS5c4xx16ya1XY2grBixF6ORAK/+9BYrv8Y5087+k1iw/qqZ9XD9/hN1
dgbX656oUCwYei/Z9UOz8PSbyKFzbTfR2Rt1WLOLs4Srpz1G0LEuVa0/J7nQT0XdydvvLznl6m3c
jt3eMJTmLwWsNPaJban05U2/ffn+0/cXQlafZ13nnV9fW4ss6R3Zh3+Qtxn6NnBywr4rYCR08UoU
ist8ES3gvoeF5FMHHfUmck/RkqXXqnufkGPcilQJTCGMo92aiGrVCGwHjsd2hkbknMxcfvNxjc5r
1K6haMv8hGEpdDa8UNNJb28nKLnLSkaTn3Hk3iTbl0JXB5HH9TUpUTvhgR8PztTS5neaC8JebqQM
UYI4zro7flECH7yRDKee6A+kxYGy7PUoFy0NoCY8FNaALaKW3lPVxxAqmuSSAb6edeK/Bs+JgkYl
0p9pTB2zyUh3Ha9n6k7FM4mTUN69dnx34+bBMJvQnStxX8eVe5m84uLGmx1HbwkvjcfuIU5sxZhg
Mm7GNMcXif7aNxuNwFY9e6ipeZ4b1i6/QTWdzUF+FHwGOEqRZ6ENtkNvYvoSZfG5rJaZnpj9Oatk
Onp1t97JcmCUJerYF6Tf+nou20tuRoG3xDnVUsH5bSNpURGXTE1DvDfLCt/HWk2366JdudGtV0kw
DhEXFZVyt96Wi9WdY1Cbl7nPD9+q49z2rm4LG6CYtI9SLwkdXGKYP42SN7nUq2OWmT+H5d1eXUbk
ec0iaWCF5Mp67LTMRk89qx2aAJoMw3CXM1J6HvqFNR5BgrXbYUci7/g0tOYzFCBM4QWMi56OyYBE
YJ9xFKSwy9M19W4rs3vEMUd0PC0xyv6IsapSwNCs9NWUEyDBjDhAb6Q7tqRlMA/cegkI28sohvbT
6q+GbuLoT37mORm2a5ceteUOP9USzIZx6FnvATXYwVb1FbbJS+wt3g7E9S+VUhfry9s6V4hWB1/T
p3uvRwSHqAOKgRGHZnSZrNSF9I7bqihPnUDnYEWb5mjaGxNSTnfSG9QNw+SPg8OEePM6JDcq1hV9
xO2WpIz9mi1yPyG89iOn/MpdhhJVGLfrgzLuE48WCsPugkrUlT5FNkILZGmyvi5t+y5Aw/vtZGOy
gfDJJfUNgjcELQHqZ63TIYjeMaUQDTGD7S6qhWKSoRpC3Ns57XfTaCYELGlNqEa8TJHV/5nHva0M
17dG94Bc5cPslncpfsRLXqPCGqi4Rfrg6dw4jVh+jZMVWK3A5JSXV4HbbkJYtNsigJXJv2Ia01Xv
1XGF+xIm7njui/FHM20AAdMMsCa8NgYihSrp72M+KyA8KXvU8EGB2qG4sPX+nZLvzEJx/VUfz7Oi
nMneCPc4s1cvvhDiN9zCV4ZfV7SAwPLND52pcTpDO7XiLcCjfeBp0vOa9aud1nHAOcSlAspyh+eb
xNYdM9enIZsehqklF7DeWHzRV4peyG8mjmDTSkOmTgz++NZyiZOdLA9SQ3+zbn4yo9p+ooxocD2v
3qmUr8aIMa8SzZ/1C6cfpsmMOMkemOJElb+ie3JK38CKtQysYKUVD46ZTowyX+J1/oEC7M2JCU92
+5qOJnujixbCpp7KtK+BOI+gRPdrGreW4b5MVXmb4V72ouhF2PbRbRZ8Mfkun4hrMqf12TSiH6lb
/Ab+T62xuqFpa18AKLSgWNEoZ+tvYakdM5aPbrKeZrvZYfjOID11r5D+HxryV4LSRsFW1GlQjtOH
pVfXoanGs4rKTQHRYxn4jGT6EBnmfeGmR7Pp6sB115FLw2/LKAyoWmtxdBL1lsLC8ycBLFhW2pct
LF5kh5lsbIdcuo9zFX9sqU2TVLQ+7Y+MvHNlcwnXyvHktPwgT3NOouFUh65gkO9o1UPtQc+Rer/4
esZtnI7FcW3Xj4IE4WAwnjyvvrHoCXuULEXZQ/yx3YtiJppYJV5wdbeuj2Q70uHi+zXLcodM6ZSK
7qjnC9Hv3uYs0h7s+rXFnxn0Y3WnLZ5kwaBK7qar24yswN57sZ30TnOseztOnom2qKjYGJ+vEqkd
Fh0rNm8zzIvIW18GxWvYYBL2lZ5cimKG51SLp4rTOyHtYFdl43OXpA9GivzUdMCvOfLW6JCbNaJ4
RY+/Fw5ls9im89wpkOk4l6a3dqaBwwo8JEY3y3ltC+c31o+Z0SXM+AEhiAZRmQDIqy4Q5pX69Mvs
iXZG7eIkAoMk42M/iqsxTBd6rGn5g646YVzqwyD7DSMG28aiWn/R8TbmDoMCztMDte0QMC3mOQ6g
X2rL8/M6Qd9mTsixcdkh/D54ef1UFOkzx1q9xxABe00AkYJG4+nyOpbJWzyPr5Tzf3qDsKVonPj9
e5ij0wQrpnyZGfn4qcr2Of/LNBQg4BDvcY9zy9/U3QnZhYUCCa1yAISkhaIL+iV17ctgyLyLIdD4
ujc4QcxYglxSPCNIWqZqCJH+UkcnZemTXHklxqYPvDoPoPh0+Hp38Yxxkws7Mmo0Bg4QKPoq4nZa
u5YJCWp0kS8HtkTgCoI+DTrTBVmfX9fJIVe9DEr3FRtedyjq9eP7Q4/M9pSp5t7dEmyGPL5Ri01k
uXfi5lwEtqwh08eOt89adeEOZQV6POe7JV5udbFZxTPzwTWWFup7kR0E7jdu/QxLbDIqCJZHMBMj
0VgsZjdtd7fgTShl9bUo61fJ1lS52qaZ2zs5zQ5N/nCm5af0hk8AqQcSP3+iWfm5cROwYEIRfLJq
mQU4C9NKf8qq8SGvUFhI1Nqj+8uuNEjo+UT1Jw/GuCBta1toyC4LHg2ZbxbFbW4Rw2K2vwfCFO0s
4fqRqXMuo7dqxVznQD9mQdOq5bJagVBKPnuxqTsWqjWveR2i9CtTtMkGakaVq6tqetqHUfKHrOAf
vKYkZ7W/xpXfMZmqHwJ7k54Aguusn47S/ph9c4+GmFCVMU0YcoCSRA9+9Jr2qzT2mUjO2ur9VJAh
/T2pqTSKeCXMJi12BNx9jAAs7JIWBTgQNNGj8oK5thq/VeLGbOmZbQOYGB+VHumoC5Nk33XlW3uo
6RaIPglb+NS4hcRL3KjPTBYvmdGe0xT/0Zju8jS+Rpw2EhZXoBYnwbEzvmkTQabasywI7sQEwORN
WkdHr1yi9Zxfzshxlqcr9ya0FS2qtLz6qQoaLJWw2PJS82NqErI4CrqcXqz2tmx/pp2HU0g06GL0
y4xJI7XxC8UFNkTayeGWlBHNIfESr13KL57TgBU9AWEZhfSUN/RkbLYFDDbYikwYMPrjUnJBtNLn
foquM6KlEO02rUavM7l6lTLwUBUqdaiJ6mxBGQaFS+XVtUB7luSR/t68HxEWswG4x8iFFVUaQWIO
Vqi69eQM65/Jre5Qeb03WnOsHIQl69KO2Mepa2gjUphMIxqzLVtKrU+kVt30hLH5bsu0AWAEprvl
w0MO3wlor6pYfIc0Xz/VYBY0o7rRWQ7oxB7nZf50uNly8sSPkcM0s5zbXWu9ghATd+A/jZ1hMc+Q
3VsOKhuOy/IiBkYUrucFVhQdnbHQ0KAZzzFHPsbu6ZcahBOSwpCBzAL7bXcXrK0JbW91HC2Z7Nt0
/qqy5NHCuLTtJ6NGzkOftfRSKk34a1VhQ0Adtba3bXtWgpDAAQLBpPUF96voFVWe5uvMxvFIP+fw
ManOsOJP0vwZswJQpvJPuWZ5m7KWeI5mvLcVJqWmOPMSIGUaF7DS7fSKBuiNjJ1sV0RavBNzhSqr
qdnaOttfqUDCWuuOeTfdjaj7zB6ltkswdRAj364YKurJW227N0gn802F8yTX+m17YNFIs1BBG/ZS
LYztfTYbvyUp7h29ijKuHtNoArnTSlqJTb7fTLNx60b0JwFPVNkvkHUI8t3xkOnMkaOxP5cmFby3
OYtYje9R/NvKu5tJdTBbNKvfi/7Qz6oOWzxNAQNbRh57elgTkqT4sZJdzA4p1XmsqdosI/L7Jiey
YNVAiIL/HdChrjW9MTW3J+wGf8ZoTv0WzfrORo/pl5/raL3hWyhrl16OTuN6FvFZy/Gj1PWH3qIY
Kp+cipmHk3/KqD3bcUa0vYXnThQejSO81akz7HNP1f5UiIk7yheWEKzhqPYCqZYXcwbgO9FYl9QC
muOmD6Uzfub9OOJH9J7aiOLGa5aXBC1eXp9c6pFuamn/S8JcDaimvs70mxkytiYqgPQCj/VPFU3h
QtyTbcdXcqwwxFefpbncC5ljms6RRA/AssZ2uOs6OeCRrq9kRD8PxfBndaqdNWfPQ2N+JGOHI8Yq
46DGd0X1fC3gJ/V2xaRNbok0HaWcdi9L0zijzzU09Q7gD1SWZ+0Tm1NrsFMqeObBky1OxTTS0tbM
D63sb0gP9XXdg11Bt24yUHbq1CTeeDYc4w/cw/FUmldHThjRuJbNlePHJIwF+bIWYbeCb5DiPUo7
86ZfF7RsKQ7sPvcBuD3oHQm2ds3BMI2zHVROD4zMveaGDgDS+RyNiIuE8dOex4xRVYPvmGFzUSZu
mGqwqfXZovzWnY947qBa27/sLpsOfUTjXU/NHxQTL5lndOyHthHERAWNCU10aB3+OtKPBFIbo8lw
14Nauvt8WJ7KtaGXBJkoyOGOu2536Pvsz9BhshHViBI9dU6q1288hid+ZHrjZi45q4VOviZSj9Yi
h98MSCCKFSzrXVf24eAkeDpa63O04odWkYDQVbtIA79RUxUCpgVv2cQEmy2QNUxLnBddXtbNMWw1
KHZB4J2BlGJBU5LmMovYTyURCvYMmsTUJ0ak49OUR+8OBWLgGfPjokjJmTmBbat/m5Hy8wmuadmz
8KNkR+v0pnPhpkQsL8+knzxVCHjNzsa7yB19T2eKoehammFpRmf0WMaBHxZT5qIDi4fld+PiCg9E
Fj9ga+W7lFxdJgMZIX+prrDx1oN2GxOP53QGR8LIDFCwXxYmlQq+2i6LfpBAmPoDXrU9WxcnLOm5
Lp6cbepzVRU/+pBARl/HzVwW3RA1keKmc7DaWP2ApFbFIRs2MvaS+f8g4WBYPGQCEayo+OV0DdGU
SPWlHG/7Vrtli32pvOlhTuju5Ohk0vzFTJt7XZAj6dkplwoSPH0aFLA84jego8EARzJEfv2j1beU
Ws34HHr6PYvLg44IfIU7eljt5kyZFbZt5l1y1TzhkgITwMfo5u1wxst0dgZVnKRIyLjSxRMZwV5Q
1sSha+19vC5NKLGrZWZ51YsmaPJBMhbmAHIUB3rcFUuorEhnbpru9UmmN5mN95rr6m9D7/Z0K9yb
KuYYEIy2UnJWSFt7UG3JYCepecrkpPSxTpecmr/t4cTnRXWtJBltSbpnHn5ZcsQUvfcLqjQQ11Hb
E8j5US0Mu0oj3s9oK3pE2ZIx0U5m1AlVwktoZNzY1gXl8NRhi3OKj75KEfJHRI5wfSpDxnCHmmZr
21BP1PMP5/+ydx7LsSNpln6VeQGkwaGxmUVoTTIYlBsYeXnp0Fo/fX/OrprKyp4qs153b9JS8DJD
AA7385/zHX0w2Wy4rwSBddo74YqtOz3/tgWV2PUgOMMa0VcSxU9OR/oYkoPLdSofoq6IV82sob30
GCYQarkoHc09Uv3k8JDhHtPncg3PDcBIWn9Ztv9Nb1JuMwaZZkYWRTAMCznNcu15u0mIM3uodM/T
MVmPdc6XVPO4ndOLruGKCMQ9tJLJzTjlhHp2tSML/6+5wgDCbdOL62Bor2UwzMvOCB/8dlhNjnGY
JTklGcPwGvUzlgGqtmVl3tdlXR/GQiNINH3ERn1MMOIfxdyrA4tcYlxnoKKjn3ex9EBOIRnNZWso
UZCWIY4pqy4KJCOekrsyenQF0AljNOn3W/QWh8VsINCfCrw/UvuI6zFauZoK2Ls1u3WwmjJt3os+
0NazCTXSb/WlQaPo2Ui8k4vjmucDyVICm0QpG/ahGVSlwho/9L64i+K2p/WZrmbdnw5TcUfVCCUk
LhtaYX3Q5fAtU54JMU3JddQZn3M8vjK+Ssio33cjA8DISlFq7ShehmX8JnKn3+tYYLLW+JiwSHg9
I82kGASUZuTIiFZivsATDTQPepxzUGdPNeg9rWHRxfMdScFwVrAjDT6E1MkKjKTzkimAO1mxWf00
pyLfRToVWRpJsilCmLArYzXZBMXr3348PrVDjGHbdc9FEN0ajXpjUhnALVeNaF6LzEas+ppd95YX
mYMhsQWZMT4WY6HKaxMOaY77qE3epxcbr6ZJs0GIkQPLxLzA0gabJXbbLVywg3Dx+hn4+JgB3WYH
5TcYx42nzU9hswC8fvV1JMgZDuOYA6iY+62hRbdQjzXml9+u1V5bGTVbSyOooE3BlaFvH04F5poJ
DmJf7KrMfdBHZ231dO82qsfRk+2di6BuimmfpHa+iXKtWY92XNKaU3MMFwk1aPAKuGrprLZ1IFFO
Pa5ZkspFr0icZWlwtfz8bVR3M7dRcUfuPWVDR9VF01CNUOrnPgu+ZB9Gd6XX07UX199UFUO/iPyt
ISUuzgkDmtsOUKMWjECKU5y77/FckxFqSnE/UVBIlqhFOy6IvGGWgE8/XuDZOvugk8M28EjWtlX2
zal2vHSJBeqz7Hf4VQRYIMSCwCPaPvEM9eoQZjsPOQ7S8ujlNE9DFV8NHTgI04so+8mY6VuJducD
7TzFvv/hySHfyRC3gt/op6FmLtnbybNlxsb1KYK/cSTkkK9x1pNpadvfjcqtdSJ9msfSOXYlpA5+
sXUIJPXwlQI4O0M2AaAfI7KHnocPLvFvDZaVKaeiJkKGSOdcX9mpnV094S9nI29XTmfPax9b88q2
dr0eHlrf46ssyNZYgjBb1sfxrgJt3RdsOAabNS/6jh3sfqQRfWel2ROFMfoRbGy7GF19R8JrL0K6
bFpcFQAKrE0ZOdHamrgLHBscb5fZL21sjLvCZ1WApDIgJFTinpIotqDVpspK62mGx7gDwjCMFelX
Hst7N2Xg35T1PeR1GoMG8wv8frIwyAMTJvL1tRnrHtQJWe76iphjhcLy3GcjJpOsvRVxCZtOau4N
Q+hjUYOOySvTo7ca1wOOtidGguysC0Ph5/QLC/TZA1qx9Owjej52uoDMtMyrzzwlh50w9FnbFrCf
sK7eGbReJwVOyeeGpcV9KTrHggrBaLAhHb1tnflSBqlD6QFiFm3rCyX2n2IVv+steKE+BgdiCv1S
T44G4Coq4loyDF7/7EWZsU9qm7GfM5OpYRrf7yZOdzeEsxj/NKgbgLfrONPHjanX4db1EuOUSXuV
YIucRK+9WyTUOHR5MRmwVWoLdjFqsi1mv/zEQMdYfnyum+Tcz+awlq2hgv5l/9JqPlv8piP+qRqr
5sb0r43WPohM6986aNFrofly20h3ZeiqoreProXHKbyvYJd3osWRNUz4Q8bhQtqNXW1DRW+opbuQ
J9gtDohp2oZ9TUsvX1eugBrTdfTHM01YmRKrkMW3fvSi6qExJ3rXJqPjLBnRmBNjC4XHujTNsb6z
Bg0O8GB+u05vPec0dyWx3Lrk2VdT6OT0OnAvxoQVC7vr3l32qMiozq1iX/mkRXCbMqcSd2RjIONq
3aNu+jRwIDdC/yD52cMZ6IrsgvtDHfemYkNnZryoLFWO5JUF8SVWCMSOaMdBmJgXWdTTGD+Ho539
SmjkNGfzaxqN5D2KoIlMXOsznc4PUY6NdNSaSGXoFnSAucuZp8nVHbvvQKOFnXTiqaXAbz/DdeKB
QKy666HFW8Uq0aPm1QnH16ECWOvTNbcLA5DY4PW5gvNcP9KEqey05JvtvlmJhvc2FdyrMBpRmUZ4
SzNetQFlY1nVebQvgV/AWrbvyHunm4aXpmXFxMICI29QOJHILn+V0MkP30MLhCxq512W8ZdI4hUd
vV+ahetI79he9i4GOtBNNIfpJuQ/PV5i6QjWg8UTgyZu98IVhR+MN+X3Zn/f6fG40I8egaEL1gF6
OTRTruqWmqNc7qOIpBpRjGALZxf7doV7KmdauNEAOWMByr98y/tsgfTeSmcI98zHF8ngCHA/utik
oWjWAYY410aJpq8uftLtMl9rGSqEaMEHppRMPk7FkB3n7q1mfOjrwCrIse39gtJvo2zyU9qaS71m
Z6gJ5BLDDjZt03Z4ABEs85ASzCHAP4BTa8vX5S8nMb01XocE08kvE3IJ47U7Dcj2GVt6y6jTfzHg
btiKv6FAHChh5QXJbGcoSEeocB2DAne4EDw6SB69wnxYCu4xKcwHhC4H1wj/LlMQkDxIf2slbBDL
j0pKxoIXoZAhDuyQUUFEZoUTGeCKeNdZQUZ6hRvhvOQJABKJApFU/W9ohdUjCZJVAKlEcwhEEFg9
2QpiQsfw71xhTfBplEvNBXVSKejJrPAnswKhtAqJ4ik4iq0wKZ4CpvgKnUKMOnhIoamMCqtCHx2L
oSKt8LwG1Y15JTCTTaAnBp5fEby0TUDZThDI888/Sup7nRc6/9r7KfLLszGWL00hgOd45qsTa/Mq
bAeHzIZpvfopJDeZn5tY9g+2lWF6iztYdmO+NqHJ1Aorw9hQEm8GNdMo6Eyt8DO6AtEUGeVHOjSm
h9Q4+QpWEypsDSU150qBbFKFtAkV3MZQmBvduxUKezMqAA4Hol+mQuIMCo5D9sPZTMdQQXMy6Dm5
wugYafmhAGYL4yCniCOGTu2DgC6Rivybeq91KWLrkDuonl0n2bFbGVvmsgOYPB8sde+VMH06H+cW
iJ/KNB+GarjmNhcYWBTaU8LsuVBgoBhCkKVQQbOCBpnQg+A6oLQgZ1ddRc5CIYYMWEOhgg5lCj/U
KhDRpIhEkImK+A4Z9UHEvBIqxyNgSi/DiNDiKaiRp/BGOpwjOzqGM9ij+AeApFBIVtMB/wGD6AY4
u7AODXdw9u4IgtxChVIKdPmLYGmaARiHtBQ57kelc5IrFYTJueoQmSRkplEhmipYTVh2dwPsphSG
U6JgTniZngfoTq3CPEHTfnU9/wb8Ui4GSFCtQkLBY9hYE0gCF1pUCjWqgh7VZwxoMm14SM3fU3w3
8VrK5h3hShwDA/iUsFs8LEXwMWjJeVKAqlihqnyYVTzQvgIFsUKq2EvmICmexHxEv0J/MMh9J49a
419nSFixQmJVUZotaskDU4d9Elfk2RVAa6jpt0Ih5xyxq0bWKIXaIhz9HcPesmFwFQrGZSosVwGf
q+v1z0oBu3SuphaCl4Yg3kL08hTaK1aQL77EYVnB/WIq3KK2x4/oe4sGMpjdGueZvcvSAWmr0GE/
Nu2/8Z3/lqr6C2f6L//4f/9HxQhdXOhwuf8Fdnqd/p/Hj7T/+CrqP3On1R/6e4zQ/YNYhiuIe1mW
D2IL1/vfuNO+/ocwFPTZ8fmLzxz8HzFC6w/Lgkbl4+kj2GEK0MV/I08L8w9hG6bwfd0TFtGh/06K
UBjGf8kYkG0E3Mwm3uAJ6nnqv/8pQeJa8ziZs4O03gc32HKfRci61rx4mnMBIBktJ2W5Jg55aUeq
JcgCZT3j6gCBT6kbiyROFYMoBZyH+qSP5tpPUn/bDO4yDRHnO62ikzDGWJOGcsMKl2P/CZliDUm3
TGuYQ/VMTNyPusPguNo6jgyQhgkBG7LPDrsCDo5fGM4aJq3uZdQCtevjxveCt9z5mi3s3g3x+kXQ
uzf1FsDJ/sqFg1ae42TloF8kB0/Q4KZKbxktusAuzYbJiPlddhf06A6E489/Myr5NA4urigqFCjk
igDwJbDmBn/ZujyJu4HpRuysM4rxllU6+kuZ85viUqxQaoGx+jcMomAOTfiibc1rHLqD4SQf6mWN
LXiHRLCRm71b2lc+5lMwwuFETZ4HBiX5jAVRHVcvB04/5Re413d4YJzOOtzFggFxlTTMJuVAUxCO
VStKPsMup/CdtbfxcfJqNY3TVfbucExa1G74mUEOQACO74B33DI+/FpHEy3s+VeQj4QOsJ4CdqEz
EedUVcoXjo1IJimaS57F71pkff/8m8qPfmnFW6XgR4Wpv1ZcK5nsr3JGBq6CgtC9ta9hARCnSC9T
j27VhjgqXXOjxVAlmEbtrbolQiQcNPQAunmov2JrTxH+roWdX0bXZNjagV2spc5Mlgy+T4M9m7Kv
KdBOsoGjr+sgigrkbuA5dWbdvLl7FVm1N3BesCYOT3UyeMs6fqu8emReL7DW+AOWdP6XCLWEKRl4
GFmwKtMKiqE/XmU66MtNa6T1xeOzQxeHhjDtROVpWxSYvakZqjsi3aMOz8eAEfrSLnmUFxUG4Il0
/GXK+MBU+Wg9Hw0OjsyGyLJFmrwOlr0Y7Jk2maI5+BNJdL0pP1N13ScODDrqtrxNwfkQGt3ViWMk
w3hiX2xh++HowKMaHnLYxOESlxH3mPT3wmaEH5ffOiPfRQoKcW271ltvNxOTZfGWCpGvcYIaqzgl
fEDo3LovGvNRn/J9Xfqk3eI5xtYu7pnp37cTY22+D4H72D/VbICWIbuHRQWkmODOg91UnBq4Rakw
f0HkehlbBrmjnpDc/UJZG+9Cbe3nO0MPvwxh5Yhz8x4Yy9sIIWRhdvRIOA0fR5LthRUwGPV/wSzZ
9GXCJRz5S+yXfONZyeaPrOJcrysFldDpftmX7VKKcDi7wZsKo4DzDx8dMUyAm3nwOQMHIr73Gsgi
PCmQs8RI/HERBT6HpbnKjmyyOC8U6CEB/I/ahnuYBaBUczpP2HjcclYiLNavYk6LneeRJ6DB7muI
hn4Dfd87dkOzgpohn4bWXtQdrpnMwsndK3AVc+KlSQIMe3pPbAwhe4GRaYOVMgEBXby1/ZStOgl/
GFzagc1VzSgMKDVfiA0t5THXy26Ru/axlMR2qv6R2vBypffDS5ME7665Lbv4LjJTZiQai25b5AoN
V7xRBYJQ+D7Z6RsWTLmq5EqPSFj8zKo0ppPDiJFdHXM9+rnBA25GOHbEIeZwrkmGmlVjL7BSf0ay
6Fe2xiIGdkdsfKJSeo9R2cNtgIblLdh3ZEz9LZth4bgzvfpqefj4TaTahRaaNn8ORh959NWAVMiO
hF2PNVYPudu7qxaTs2VkX3rf4gYU1a312A9Z2DbCpjcZfORPcP7AgXntgxfdS90mJOJieSpMTFgd
cRmYgYsgZQ+XrnvbvDQchpaZYX1rDaFUFIeNNXTRJknnfdmYHN4QRy2sIRL5eUE30jN+o+DkRAwL
kip6a3L7HQgZ8W6bzqmWqpDVT5jJTyPMZ6hlTgj1l8RJt4PcW2CCz8L7aNKYJGK3WUBQ4uLkCbXR
fhfZuNU/gKgtNSPRFoYP9aekfA8GYMSy4GM0swwbryPXKOFQ0qIMw+UBu+IWzx8/Z3TgjBz8lja+
yMboLDhO8p6AFaQv8zBUTHhmx/t2exBVVurlVAqAv8bTWDI8W8K+vJus6bGq8l8O+2KDLb/Wljsw
gs7BC/NgnZBFTYd2vlgzplzotM1l9tjLCj+5Ayo2LdmedJsmG04S0u8qLuUxLNFTiAvXCfFmwy8w
n3+VxrXFHADzNtFPxA/3YHamx6LxX+MRRLGb9fRLwtBOusi4ztMQYMqv8JxOTnFNgHrqZeitugBG
ddpeJn14ckRFswzmoLHEkhlJfA1Oi7EvtZt9b2fpM4PbtWcvXR5oqKfVoxUVuPsIyxF2M5rj1CXv
IBDwXuj1d80sae/wULczyGDNPAPq7/y10fvhrvLGeJt4a/B7qERe9VbHzdGHUkgsyi61jUbO/zBY
I51YisTeedueSSxDm+h0q53o0hTJ/ZTFZz2SuP+y8K11SSHNRrG1ByEOXYinv9QesJ9vJ835KvWW
eKHaJDTWShsR5UZid+uCyZuSXsko3vq1FRf2yqo8ecnrdNHqA3NRjWfRSBQZDiU10AchKnKbxWrS
VlZ4P+XeHeQfPEJYnhlR9OtgNB9TC9ZV49unlht5NXaSGFx3UvS6VV/jOsZuDbGd/oPIx4hUb2bD
X09FGJ6CMN+mJH5LkkVw0Qrr19gMYpsusENcqBe4Gk5V8jh2BBbndl8Y2bLAdryqNx0RTwa5+NcC
fENDL4/S6TmHhfOqFv7rXJvM/K/IpzyEGe6kxnTOwd0v5NAMqyD3cS0miqfOoxhpfAX5Zc0J5VhB
kVmKg6fXM7xoO8SlU7R7hlZEwCVuJ1czqlVvkGdwG4tUocwYImRvRsuEM23pS4DxR0tHHeS7qauS
7WgzTqD6IW0L9zvXd04TYrQDpHA/OIwl6bdrVhGQ3lXdEyDKFFkUUCNYyyePhA2FZqyvbXEe4nDY
C5ci29bcGJ33Fcd8TTCVoZ9fxnK6ydzyOSjaR5Kn33qEVYqVaYHDJDgEeWjfZaO4dPG850a7dmXA
wQ7jVVa8zYzxG7zqVKIxFu1zd0kE7mu2xU5jc7YKarYcdv2bkoPj2NUNOZGxWAvLWkF+ingOovF0
CjuQUIrmW9PV6AmdaQLvEQ8nyF+0u/as7PhrtpXVExirjgw2X4ZUcnpsmFEHpXeti3Q51rx/Zn8W
AEqpme9Wmv6q9VtNjiEwhi/hsV33yGexC8LAqotHl3RnGGa3OLNQf/CSeRHfQZgSMpAi2w3Wk8zH
dmlmGbkngHNkOYzlQBBr0UU1F0RtridIxGU7n2li+u0nz31xLEZ3VToGRgSNKz+xoG1b/EI4iEsC
qeFKZvTD50bcgzlNLyiyz6hbGKGR2HzpvXR3ZRe9uRozPDP1Hucx/rS8hCIEd+enl1JOd/A2on34
bjscmr3+rsvcS18W3j72kqfaS/fpXCwgHWWLRnYWqhkvXjLbCtprrbe7omRrVRBFXDRVmB2yVD+7
ndNfRoF1XvKoPgiM1qtY9CcRgleTc4Whv0sOSeV8iDTMznyZq85JH37q+fBelFvdZnG1nfLVv8c+
FByk56oLZ5z4FdoWFsgzcRDnzChbufMLfZuEbw3BJVwWvcY6bmBF7wEJhN1D79LvDIV+NfIdL6OG
HVYZuXuMobfA4hQQgn9eNpw7/IZdFfdYvND68xAMmz6ddp2fHTPMAepGi5fWABkZo7k6KxAsRH80
p1+WdNifs8TYIacsmEfs2aX+KWTI14bOS/A2ZKuBvpK4HmMMJnio91i3Xa1HYTFvVaB5W5r6VoGE
n4Zh1l9z08BWMvKtVbQXi9kKazyYGezXON54mVzwzcpqXZ6Dg7uph5YBckmxZ0RjOP5HSBXJJ4Sa
GpmrvwsbakwqKyK+DVPJsmqfzVXn8zGxuvLGY2FgHg7ZOumtd0v8CjNAZTNPqfwju9Tf3qVhO6RJ
a6VP1ccYPv/8LCY9yGfqk+hpe8dyz9gs+gRy/EaT5LEMIzg6HOuckkc4OMm04Xj482dw6/E98LOZ
QxRHTrRq4CTHKJOMjOzHZeQL/UB44leZX9Oc/FtN66KdmOYhEsvWwx4ya+l0FK02sXuBcuWI5JOh
CGD5qe/WYU92o0UxP3aoPbg+EdEq2V47fn2vT/BDddrvUk+7T0crW6cl4qTWnessMZZMRlO+vPnJ
yj3vYcisU+bzJehge7NW+7Bwvd/NmgKOtuZT2ZN2RAnTk3Q6U8+1rtSQT2tpQevY2epS+8V5gXKT
Kf38OW/ShEBFNQ8y3/j+f5+7M3nPeAKTZSvC3dTq+p6ZMTS8rm7XtQDg4PrhI67yVVlNA36k6lTm
ecI5lIYcpqqTfYgoCtkj2V5HKFiThy+PrUPe+ic7rc/mwNE9VpVtMsBdYU0GEGzXAKfKfTJRhrBJ
K6Bedh/xMB3M6VJQiL4IfSfZzo6UgK1Xrhhb7hL56kx6QCr+ZM9kFfpi6jFAzwc4p0BxdA+oHB+O
nB6YTHXEpXJOX6blKCZkt6iNcR2m8WfUAGmuw2uKZFH4/o0x87kwmq8h/hIo0utSSSe9YdzZg/te
ZFwyHN4aGISnsHWQGzm689wma6hz6TTIs0ucjKTfHG0VzXITM6OLCtxazGr2GZntn+vb07tqkRC8
WzZ8F6sQgipZP4ufdNeFF96xRbuZAXeFZAqdcvpAdrnMOcqDNdADXUtek/BwS4jYu9A/KZftc959
BIKMqR929zbN5DjqYiqjkSzsTj251X0RC/7JMHxkTRubPYu8Ei3iCAQgikEwnn9uB91gHWF0/+k2
zt6oeIJGVbyPYM3Bgyl5URNvgy2QmenkUHlf6rP2+NksdH5pGKaHuvK3yYh64mH9wFIR/iLPt+9U
N7orjBc9Jh80WGDUZ0E+37VBje7TicAOGxd1carrEjI3JyfZ3iMB5xL7qxJi4vkik3hTUVsLzYFD
hsEpEAYKbTMwa/EG2PAp27MGXWKh68mnzgbnP19OMDscQ9SqhLxT9to6U5skVlgECzC1kzeu0rZX
zkSG0S6nMDDJfKtqQaixfMA7yMi8gPxjye6y9PMHQimbeeeROQmpZMfM4807Ztms5tNrJhgBqs9G
M1nqDOu1UramH8zuz9dhqdecRzerMz8qj5elvoiqcW5i0JYOcdyqYKJfCGINvQuhxnVffySzOOPX
/Xy+k1LM5gEPfQxdJ2OENdrjNU4lGZYMAoK1zuMXv0o+zLl+SKMxXRnEpHepN2IG9Gd3bQ+jvhjo
uGcJY7eiJ0AVddwe61mbTu7IReyMzNAaX7tBZ/rPBfJn4R4lyeig/+W4iEH1SMq536iv/+cRMDoY
ynwcvj8/arp8K0Ro7tmO7iwDqvBkSsCwwZAcrIaDUQHel7BHUq0SK5c7lnOygELFaPi6x5ARREFl
Gph0tbISgYY0SECbxjNsraN/04P+oyybp0Txe/8kAP9NIP9zDZ6J1vvP0BbLFMJyXaHocEi46r//
SVB1arfBEEg1LcjNRT9heYcbAJQSF83axujt5O2viAvOGt1LGHN3/YiGgBRu6pVpOUG5RL6qRUB9
t5afgjI5MIYd8+q+im0mdTwdO65Ksp5KzvRLYBUDdz7QyQuji6sRLP79W/ov+Db1jmxqE02fmkSI
NP/8jqDB+z7mHBuzkHPJhoz9O8qYHX22rtgWY/fqUJG9HAx3/+//v8b/739s2Lrrs7jQeGD+BVdm
5MAgOQTxUda4MAMqtT37omTgVs1hW+disSyrVaSc/YtQj/yOJFo2R582XT1t6b8Bs/ycMOpGzXPY
tYvOyH5banPTcTeH4LC8usBA5+5pqPxUe4YJSFUMifTfvxHzr02DNp+gKyyHRBt4e+uv3DU4LySg
p8jeDCTiOLmDOuUeH7BWNtra8eLPsq/vuOb3VcTt61I1tqjYdzhThLDH1sNidYh4WQ2yrjvWm7i4
qCU+YQXuTLRftchN4tds88wsCjouJv6A+feNkGWxmqp9TGN6j1M+I8lq8DWcCy0znz/v9H/nQ/+q
ltTnmv3X86Ft99H+zj7Sf6JMqj/y9+mQR8MoTaKeq3vwu8BG/mM6ZPxhqLvNdblWFemRdeTvvaTu
H2izDq53rnVf101+4T+mQ66pfh6IkvXfh0y6urrF/kQMFA7lp7wO92d+ZXh/hRUmQ5b0ACSSrVWR
JszVCaniqGSGw1XzvzN1glJzql2mTlUZxytIy3sA3k+kP7x9UNmXWHYwDOpL9J5rPk10/nwXpBd8
Brtiyig7zT7Rux49daqrON71d/hNXnIRqyr2fJEl7XOc59CPcqxQLtk9LQAHxex8GerMfkOqOdcA
04Fyca60OJvM4zFInlMOnWkmzpMRbEKSQIjZ0aoYo54HubkMmekva+rS2F9yih05zcpil0p+oa/O
ubUVhIie9jbNi5sCHc3iMVaBsaRrhoUtBH127fyVo5Fq8sly8l/F4LyjwVHvsG0NNY3h+Wi0wRWV
D58vMxB2PukL0Ypj5cCqCai/Kw0i1dIoPpU1f24YKo8+8DKO+TaV1osZiP/CIntguRWKl4m6KE3U
ATk1G8/UjtXY/e6cDlgRSgJpPxQw64sNB3M3B9W3RnaAms7GqXpDUnsJYjJkldInJn3fNSZVWwgX
dDHBCULLmJWoESp1A5VDRjyn2kG/4QNp1R4+iTjlo4t0yCNKJhmVYEKG+JyjoHipMx67+lkM3i7T
E3EC3o2fGxc4XVayXcke3kQ5mzy+7LRdktEKG8v9FgpG47ZrpxuTLUHlYiewCrJ1Sjh2VAjSnv5W
dGW/cJQUhMuZ1qPUq1Zxk4ebFhsSjdmMbDTPR8TO+3lRnpzJ1JZlPB5Jcq4Dmvg4rbIrQojSlCQV
KnGqUDJVhl41pgZ+EBSs9tZ7DnIiulaqBK4QpWtE8UJ0BhKABNYrMQyocU0FykAWM0Yrc+rQ2AbV
WG4GdLQIPQ2HOWPb7ZB/Wd7SJ5CPN3FJBzQNJkhxOppcgDaH19ffkSloSMUCo4zfRYpG5fQ4fl2a
iGjKWtUofYmS/Hy0PxIv6IhKDozRBUf0QTO8nzXcXMWqnJq7ejAP8CfWYBuWFeAb25wzzLUAiHH6
XqTe2qt5Uz3bgU6foGaxJZRGhKqIYFkTCFYCJh0jpIpM/yur223DmSbo4n0LpupgBuU2BDi+rkT8
Rn0V84EgOdcopRWK6SPB5FOnRNQWNdVzSNj36KuBElotFNcO5dVD2DPaI0LXm8yic2+RpNDjgWNx
tktyzt2t0O4ij3Ch3bb7GDXaaUp7k8TIWsJMfBTjMD318TVq45z8SptRdRZFuzKu34JwDlemY521
sBLYckCVWuX8wthTmYJoOgKjYxrtzpGcFgq9vGai4YReexgo6ybmNC69ZZ9apIki+wggelo6gS1B
kvbpZtCgf8SNzDYR9hI8ehk8y5L7ysM/Rp7BHXdzkpNUxuzuemNwOhOx+hBz8dik4x58BSjx7FcK
Vsix+3JnEDfwRvOrp6mTS71lgBh2iC4yx90LhrbzP+aJTF6eWNFe9EO3sGL6Xox67LdSlMwZAuzq
LbxVeowhXNOhEIxBsGqIW+3irN963XTHMfc5cJiGGdxsVEyWzIACMWyIKK+rZthIwpK2rRVLs9P2
dWBaB6J2Eac0t1hOmTwVPtD0ICzsrWlN++jnTJC2pE785PeEvY91KMLTDaMgb1npvUR0q3oKTe7Q
7hrbybgaU+T/RKMhAUsqEXfU2xnXuaRTk7Jn/RDxFrvCm8/SDM9toydnOxT9JSTcJxxreAC3RxYc
I+6+w0+xSyZ6myY8WpjUUHhYzjuqgd76mnxnKaV2jxpsbqmSzDfCk2AW/PkMypgwx+hc8XLaz+AB
WHS18nc7jBucBVwVvoXK1VXftR0kx9onDte7u4A+yNeg8KdjkTCWTkhfjgYYeJnYfCcR0brWMUnU
MF6r6nolGCtn2mz9zl1IF07u3OnJQCAGpObCttP8heck/iBTT6hbSakeIK4AjddZa51NuHc0gBgQ
45tLpz7xOe+4O8FadEZycjLCfD09U1dp6j1dyD4lJKBier2eNmySDSoJbTQQ0fovzZjemmj0f+Na
WPlG8Y71qbziUTNWAUWpJ62x3XNE3GExaMZzYOvRidPrqZ5hY+G2vUXld+gxwyzAr84j1Rej3rUr
PTaYRgPwTOGjcG7HNo4wHU0Pcw9Fy8BfuY7SBN172DpZdRgzmm/G1MIhOi0rMiZOsjcD+mwNgyjQ
kFVg3/Avdlw1BUFDcj4VeWdh30WZ/yjp3LJrI6OFyXzuJuzasHVyqomyB23qr01vMH6F2bUITUkC
3KO8MSGzVCb2o1DToXG2vU1JGcXSzA18pjildqYbjqcq54sIiJLFdJQ9J6yba4DwLxU5t5Vw5fTO
RLxoRfEOwm+GljA2SxpuupXhS/PJ8KZ8N1ZmRw+z8W7NOJ77MHlsmTJeZkK5pteY68QPInol/Gk3
4SRYpqYHcbbypkeyyc8iz+4hghVnG3P5LqWCY2X5gQo0b5uQxzoN28Fh1IZoE87yEtHwUoIJO8dt
fZ5cjoz+FNMKnOM1b3x/2vLMclfwoWhRIha37MEFbbsCb3sYbPtCcfSL7BmaJLS0kCtEc8a3GnMo
1Zgz62J5N1umvBg+kRZ0iY+QnjEM1TaoYxHpG5DQ7IdkcoMNydCj6ZtL2mJxqOu637fSnBe+QfGj
W2jzkW6vX1pUjvdsxHgTtMc47nQZ54iYp3hx65lKaa/eaERuz2ZLj9M0uXAAjei1pmFw2QtyhPTO
EXUIwvjBaGHX2FQ0feSMthd6j0kvqBJ5EjxVWOdtQD9Je0b9sO+76LltpoF5pSDXTufTKWx44KS1
jGACRTfunWYvs6nYybh6Z9donQrpmztvFl9+yhwzSbxDS4zaFeW2io92zwOWzxqGDDyVgaHv1p3C
S27pH1EZXuoO61JCQRElKxts16igfnyPDWnABYCtoAKwCiT18B/sncd248q2Zf+l+ngD3jSqIxIA
rShRXh0MpYMHAt58/ZvBc987WXlv3arqV0dJJ6ZoEIi991pzOenIWl72oUmbuU/to5drofASvidE
VSYzw1uB2ri9CEM/YImoyD51/MpDbhW/syfpNqJiTzXzd0+zBZ5J2cCU+Qa31IfaSZgT05ghRxO0
5lEHY8Vja+ReZlu/pIkrtYDfSo2jhrgKw1fJXNFH2iq6wPZWN8gJe2wRvtM+DVH3TNguGeqML0Zt
Vy4rnLjlnuJiawuPA9ghtU7LOCo6+vGIzT+KipmTLqe3Wa8+Y3X7OTG2YEDWtOEw9o95swwnfbKG
0Ouj11VmKdtReZrJUQzT5NmN8wliFT88JooNKLqBEEjkldvfbrxdTGqTMfKfF//6rXblb4RcGf72
oL/u+fPxeKf4X3QDGdnq/rjd+9dNDC6m42+//tutt0e1S+bswQgALWq6A8rT7pB5CVHX/31pxc/x
221/PCSFMcxAVf7K3793e8ztGVZdZVf2x+/cHnh72v+ruyfibCShhEagZZWHsUurQ77WrLe9vHi7
/vc9t9sY8ShrHO1bzaUN2ClNdfj7EbdLt9vQK3g0UTeexTkPDQC9f8/Kvt+e8faj1kfij24XbXB4
PBXT2S1bHDzNZpTJ4k//0bSi8XPXqA79GNcH1xpiuGA6ET2x2I/YVP76E1EC/uNShKJobPDaKUTx
kgynlSBd5vJwu6TIxHeaPaAUaxn4o2AGv/0gojkNphF4gvyviEUkF5E+KN5H/lOlJhf+dgfGK+bi
CkHP6tzCbEI9xoHgCEArllTHxzJD83bpdr++mtx/u/F23UHwtxtcTrvywb89xe36b8/z9/11t877
Lisiv4GncRCDKQ5DmjRE/kwHfY2rkAgSl0BC+Qb0rpYgJxfA7JcG9cwkP9I2VrgfhT0SBXn9dqlV
4nHrrfCOb7fdfpgN4CaDVX5b3j4Os3Y1wng8CmUAETsGILf34PYjlW/T31dvbxPiamCm893Q5ohh
5Bt3+3G77++rt18yU/GPe+mucWa4Xb/dc3tgpjFtjLT7yGaOHSeRXygzOmtjCLxWzgRdBmIrIceT
8eT13cnOy/PURBdT+2IstqvW8dRgEVErba87bhh3y45aEvIZpUyuBI5nbCvOr0t15gR+z6SEJUC7
kg23a6v6QbX0Y5W+Ojk5R6oHL6s+CCI6hVl/ZY+qoh/bdNkhoMUBEflJ2+964hYglId0bcNWnQIs
4U0etBWlhhh9lsFLazZbR/8VV7+6NQ1KU4osMMNZvLppYriMXiQm/83uQ3RBQQOk0GE/Vw2I6ryL
bixbmehs+kW7bHDfAQLylTlkpgthElAGyg7lvW+bD9OzHsf5HTV8kFLySsMzcL6gqruQBsO2gr9q
m+Wx9sRxZ2f9cc66h35gI2i0Ya6SvlhmvAgqmOptwvTnDN1xMqwdxosDLaRdbbonu5t3BEXvokz7
PpfL8xCZH1OanNb2yxho3MbJSdNz+qgZA/KVimA+jp15sEtan1DajWryK8c8DUu/0xZ910J3XMVM
pmZ+mGZOucX9OHIqgV+t5Vd1QlrT1ewDnCsIMNT2NeYP4iqTBp0Y3s0+HcmGyM85ZgD5Asz5tSe8
wC52q+qdhtnZ1+X0My+0J0wckI7VS5WqmDAJEM6pwHLUnQkzz6o/VobxYyZjXu3iY5EP/FtdhDuc
BRg6mwlp5GgPpASpdbKf+yZUJ76TtFwdwydCbVP7RolMX2e4dJ5Ro1l9cYKPuS8UPRQOjKEGkd+A
eAVEoNOL13iYoWdnvq0i4SGKAcyou8z4fTLCnPSdSQJCb2p0VObHSBf3OcnvmlscVqWCRcH/TkCF
++YCO6zZBVS2c1CsNzwhTPZ033QjZk1WgL3paCDSzO1uX9cizCEzKDHRLRE8aOMF2O8udfUjHvmH
Jl8vQ0aue4y7TLpRUy2ovhKEH9li+a1q+d0QRt66tWc+GJUQ6iUEUrNbzegwWM7JcqtzaxSnytUh
4qTnHEdj7TwjKrtEEx3m2IECTLuhS9+HInnDwwz4DOXJUuwHUz/mMB9E3Z4aQISu81EpxLtZOqMo
s5mQtK6HdqIXoGz6SLrfu51jxteavno+vJrzN31Bk9n1J4f87GTWg0Sw+HTDNl42MVjJpuke1Cpm
zUy/16lxP1ac7lx730cvyGz36uRyGLDVnJejJbt7YFwmgw6FeYQ5cM2ID87tcb9m8eesj/cWz0D7
4MAzf1hzcaWivjPm6RTRBWTzwth1fVQ695Cb2b1TuqDI48exUQNRuDvR7kca9DoZJ5bW3Ltt/6oK
96g2zhWX0wG3y51AWto77aOCLnWIB0KqUb82O0FXBdTm2a7ikBWKonR4SJb8Pq+mLyf5tfYEMTY1
+dXdgRE5b+1O4ctnr/FjMowfaLuPsHi3Gj50bPY8g/qamvpHgT1WTdXztK6bFqFjq9XXQo1emmR5
rDPrzSurj6zA0LNGO3wxb+pIrg65DCPyC9HX+9aZjznzsUKlQzfTckSx4fYXpa2ZMQFdiRiw4i4t
+xfqhp0mojBP3UOlnRzdAh1Wn3qEt5jFrlFv7Tt6IWZ7qhimM4wPqsJgCLQePMHqnpnPudI/6OTj
ZutpjniL1epFUBzkdGA8a31QeItrnW+Soj04WRZGWryrhE2uXI+tRuaQeGeiUh+HtPJxTN4ZRkZs
XH7fzfbFHp0r29eHSHNfxyh6Nl0MnXG1q0nDjRWM+kp0HnO8NJgoUeWeiYwNTT3ZrgNNj17Z5whR
BFGsUQS6wkBNu0Qb++qoya7uk0NNnmaTjDRGtX1Sxde0cu/tCtZfkW4HuBhlREOSqAe2/CpQiWad
7zO+Z6nm3gMTO5OvyXSUxG/SWWorPU9TdlxM+0Lc3YuRgEIpCzNw9GNtQezWxTa5Gs1rOpFZY1Po
IalVVRSveryLomKnrvWuwhRczB9KO+6m8rGJ1oPQ3TAaV85PanD7ihv565ImF3yLmw7YMxlCfCX3
ej2wynS+PWJU0PpgVZezxrcgGpe9mq1bq/uI3OSZvHrY7/OeRvodTvBrTd6QgfJogqIBlWDfP2WF
tUNqgb+DdbNW8FFUfuTXZX+cuqdymI6q5VybxDzbNiQNr9/lIE4F+Kne6g5aQV0+lhD/4yDP0wPS
Az/ro3fLM3+YcY5llfTOrtqrMwI8B62qJli6y+ua1i8ZHcXcNQPVbc5VEXr6scmeVStMYSpBR3G/
Oe3LlF+aiFHkxpp8S5zWGAdy/0nMi0McZ8VhdG/CH7AN/VJ5V6sgMkfTLkjtr6TpPTZd8ZzO8R6v
JyWJvtWye5LwPEPsgCyxjZcd1zF5EW79Vgs4UtASooRMxHQ9WK5y1Jfs7LKeLAvSYNrC8B+tTV05
vqOW4UTwlrXiMVlZEYDQJlbNN3ncpKnu8xc7pvgkmOUSN2mgFVjDclqISqDb8z5iNxGFVl+fUsvy
+33l2BCozuSd3pn2cNWgJEYGW0xzPEDzvFjmtdWnzep2W6jzfpGboTnr/kRYTaKAletmILQ2kDcm
C3CtTDqXCat+D8SFQJXcCpf8kM72vh7F1SBRNi6LB9N98lr3Z+ZdzB6qfqeSLJQHbktKqsAAK9n4
74tkLCVohco2dJNp25Xzkcb0UpIlaa+byT7MEbm6kb7HnHsWrYn4SXx0UfNF1VyYh1lj24WDwg0b
fKJDI9fwxV84o0VEAtljDGC1Oi4wdNVG+aKahIrxmIM+aTCowgWlDz4HxbyDK0Jaj0k/nXalC4cS
+nmD58jCNAvqt1zi/ZCw2A31VtPFzsOOX1Xf3JgsdxldRPfcRqttGPlZjfBzop/33Cioi/VBDwxk
7MJ6tDv16DCjqa1oX1X8oRGFc1wHcRlGTveAPPo4o1xVlvk7us+rrdT7VXuFgXQgbSrMh+U5tdeT
DXnMpY9pZzaefZVs9PzQmh6NAGuPRNM3Vri8+urTAaPNfI+97wQOqerFyYEgN/AxiWHyi5LIIUqk
hS53pMz7mlNj67CmtI9OpeKGposNcw9/IlMczA39ZVq1QDPrQAGUyxQDoVgUplEe6sSemgrLd/40
l1oYK9FexTBbNGy+k3ZLw+llMNvQiqqwmsSlqDn6k5e17i+zKd5nUmpdnNuznQRM90DGwf4fPjt9
3I7m5PcUPA3nRYKflGg5WMnqj8BEFBzYDisHkRFkKWovbYYWPUbQswr+42hXv2v6sDejeKcTrWIb
v+jmbQ3ssUQUHI1suSa9CNZ4PvGEjFLigxpzqEChrXJOn1PYlYwEWziRTBrGLkjqOJydejt507af
mZnhVkoSfUMLx+dbtoWIRE9tJcPT2y6uCJrhoaCXX+YNZC9laxnzEe/mMXenYMitrYU3tMCKmwvA
EhrxxaSjAeBlCte81JyMyItIOxJIUU7afRXO1Qp/Yt4KJ+ebZJ+yOT3CbQy4awTZlPddMKqo5Fd0
Sl3yNENxbifOUR2muCkL01pA27AflJcio0aB8u6WBIjrQzhIRq/BHr/bs3zT7I1QWRsIzw99rdwh
rQ5XQ/UrfO+QMrYDL7ySHDMwqXr9kevCNzDmOe7R6lIEsCrpNcKPLC9kFgaTDHd8daBTSZYSM5Rc
+CSG7oHlk2VV72PkJ+u88bwoIDEl6AztlBIFL182ukMGD/W+UAHr/UynMiAtPvLwWugGdGeZzBaa
DjAHZXxKtOS9rmmzCvUCl+PgsbmtBas4VSMQPb+RgsaRvXo3BzPpIhgEeB1E4izPs+MEDcm8UJMh
UTBHywhnLylwWl4EvhPCwreDU/hLU4Smd15QVZvsFzXW58iEZq5m4Zi3oVE4J/JewsJCzz1/i6L1
NR+8g9q2b6J8GGR5pCK2ZwM/9PS1vUGGTF+Azm9mAoas2bzUZnaJU/sBSN22aqR1gwMoy8712PM6
xLbsEpb27mgaxqeC9s2+a+ift5pBrsHKzjcLFc8ImTiTfzLeGSObqMQO80kuY/aWDv8uc9Uzcht6
GsXWVtgl9aztrIBVZm8zI/WXJQnYo5xawCJt7Y9NerYEE19Ac/CjGAvYPsHZYed1ISUQHu/dqLeh
MPud6PKDtrTh7OlbuF7bNI7DuIhDV58pXOwrvYCdSU72iPAcJMreSJZnszFB/KvI0otgQP9TdR5k
p88IpxI88yG37wYZmG0b96S/hpVyHlYT/9mnSzTxxAlrHUwMdssmrZpNa9OV0UmTwm+XVnWQCTqo
sH7kh4ckFW3ZtLHGKRACLSLP7Mj2zjgcUjDqhvIQC31vJh4n1N4XgxpYShVq7PSjKYrCW/MHl1UG
W58RYt0bNKAYSNXAz8pM9W8Xbz8SeWNlEyvutgbojZqglc1aljz+dhdSBDl+iJTVt0tbcO5Wm81g
1lB1qzjVw2UCgCbbJn90Q/6+7V91UdIx+eoG/hDF1dl5M6zfRgC/Gcrln62u53trojv03w20hr78
BtfCwhtCK0kDJMCWZg67zgxGZXDCvzpsZtfRlrm1bjBykcFSu5RN/9Xzud0+WhTvtkN6iForPh75
mbGSdd8vJcd1i7FU9OX0HkPfuwOrs56nMbNfYuwpntKM70ntufupLsYtrtDy0bD617KOyEpa2BIZ
Qu3eMnFk2xad1slx7waA5cc6SlB+2yOgoVLhixlXzuF2NWF4lOM0eW2GuTx3CY40+lbte5J57tYC
OLK/PayPzdCeo9AUtcAeOwy4Vi8U1toFXN6HZ1KwKYUGXyBys7BkDwWJpWzendUOl9bdJ1SDF7Id
0hcFfogjZDBDp5OfqCHs6sYVtRy1RWsoxjXvCvYrdrrt4wljs4uxhEDO9CSycY/8eiILqyoeilh8
S6uJ+c3qcVAQo0N4jTlziru3rJp4wiLOQzBWd0UKPqvhFT5qTflEdLfht7QIdFsL8nlWno2l/6lP
S3cmR1LfllYZogaPPgoHBy4qwNepcInNKbT1OJcjDlgtR+hMudprYtvjahtMssIM/Ks2r5uFz6LB
mWBM0vLv+fI6YnqNPWZVJ01KUg61etfEp0UFbh2O6X6sQjoFFfWO7JQiefahybEQg52bGr8HETcr
wTKdLNCjZEIQDV3B7c58gaqgVjj1EBKQenqId4wQI/1ptZdAddQDgU/ML3ndo7VX6/UhF5X0YeyX
9jyiyEAxfVyb6K6Sspxs9c0Bv0tZBwDjN5XF1M/BlMRyJZrmUJCcEdUMjjP8b9N+AP9DZEtoe0pQ
jx35DcNeU0wGdOvG7RJfbXdEf+DP6vxlYLuiQYmiXKsqdPBITtYkyB18dV2yU+jcpJIOB5FwZKZC
s5ZW4LIrQYU5P22qcWYrqMVfI45vq+8eXAi+1VpDp2kxIxawvrzAJpW6auNtpsJ6UtI9MIzNgJ67
jj/NHqNkg1nd7CDcIt/rwNWiG+hwyoFl/wQASc60yD4N44Emh/VRRh/oVm1S1fr0sHBWVQHQG7gP
j7FGFzAttxMuKEW8aPpRGOcIE1vsHZQFLps/p6xOSWCWNNmC2s0C9RnjcJY8tzZBIZ+8DV3+Mnvv
evvMCRETbzLRRFPEZhmeoCBuKu09A2qfAQVyAaMVthP0S30XLT+YsAI5wXBhfnFJe2EvTVZeodxj
9dGtg4PQq43fLI4rcrGSnVjx5qnuqdKXrVGTnDfY2CK3Ius3q+ewU4dEOff7WZjfZnc50Lf+RUGF
r54kL3SmL8X9ZLgny1TCXFymOfM7rX9nj0R/hRZjg6QRdUUXvfTaRXCOgUZ257QPC7Kg3kUWVX4K
qLPFzprqjVm/y4g6uc1PJP04NaSPjCrQlKZ5A0mwtuuzabcyvUJp1jr8LzWtWujtWzcbHnNtZcJq
nO3yPQZUyeL/YDqfKnuVegSa2VEZTHcLeJGBKtTAqFmlzrO76OjyW4hF88G1m8elSsM1cXaY8HAd
LDCq6Mq65r5m+q4u+BQt4+zZ9bNZGxTchW+pTVis6mOsTzu1O4K3D9dc3a98/TG2ETbuvWWtRtN1
PuL0PSekNrWkLwBqi73AI4fKIebCpjImvcPe5OYuY8uH1zjZpWhkmKGXK9U17sT1aRy+CT1c9bBv
X0cW0/hRHtqaHkIzwV8AyQ0dgPqMAjzWvDtx74BgMmeSPO4LQtJR8X+38830JEiRnXxT7Cxt3xtH
BfxgjOGVmMEPN/sY85/wnLedqvuiKkPDsi4EDW+rRVoeCVotaM1MXo7nU2zBkT0TMEJ4S7Ephhdj
nA5px4FLpApCrmDsdaYkpDXFl3Zez4PunoCmCXYYoxIFMGlC2WpQTOu9rIi70Rmc5AhqxeBbHxYM
Y7yFUYYwSdngUz7Hen+OJnevOvXFS5svPKDqi+a0n6gxmY9298JZ7w3crrWpHunWVJwtxqF9anFs
GpMSUn7gzqoIbGFvF09IZiy+zdk9eR4IR7BGu+pWpNrOSUUwuNciOw8lC3k3PphM4kfnRSz6NodY
Mdh9vGVx/BEtrXd1jak7QH+dWcIs9cuhBdu55c5UhoUiT59w0JXWqRxoLZf2Sub86BTfPeeErSSF
RQ5AJpMPmOCrlXNtHpUSbxbLMM3W4uyttv5dU9i6TJ6iMSpu42NU4/rOEZm9u7l3uD3CbpDjtJ4p
nmoMRBiS1YRgrsI5lgNiLEePxaEYHccH3pdSooPOHbvIeW5cXb03vOXJntL7Qjfsq9d2ddgYtst4
XjQfNRlZS+ZBlbCz4hyrKuvOaDQfeTEImValndZOj18csnzHxREfSd88ubY9hE7hfq/SIr7GvaU8
0rgFtlHt6yVR+UYrBVjeqnhKuyPA2+Z6u8VSybCaNVf1b/cVo+2eRBE/qJxRcH82h8UZvTNYJ8oC
eYlCzTt3Nn61RbG+mEB9G9iW90GxZkKu+vKnimTp2C1OGmZu+uwqiMDuIvASB1f+uF2KlRyiXePt
CMOcZs7m4y/oG0wnM9s42FrSbUxs5ZvaqH+KiibcoirITQ39JOSP2yWIQ/CG46IOyLWzqf0tRIF9
q7DMYROcU+/M94LOgjlCYCOrAhJ0P5aYNDt2uUU5MxlgWNDNy9UZYnOfM/gnfmpqn2FWj5xolJCt
Xft8u4kN4H7MoORl2VFkAj6BAbspTqGP3K7qiuYF5YwT/3ZVpP3z/5eFi5//8398/9/JwpFe/ztd
+A4k3dB+db9Dg26/8l+6cCA/hukYlqY6JtAgiQb6BzXI9f7DwBLhmgaOCAsM7v+iCzc1x9ZUXAam
hZZb+1sXrv+H55K1gYz7L9qQ+f+CDTL/yZih03OEZ6wT1YurQZWp5r95XGBCMCSCZBJ4RRUyGPTN
Bs6GBdSHKmX2MF55bM9SeJQOtvT6JIPkRi9ianYkjeDSk1AmCI4ZtPSSpstrUnYbUpTOY/XoNa6P
9skCx6C72UOZL368pm/DNH4gpbkaMC4iUgDdMvoU2so4dfbLvP1Wu6we7eqv8Po7TKBa9ZoiTclF
wizTCgANPHrAzADL0wv92c7n3z69f2H6cf/pDTFAf0upPo4Tm6jmP5OanW7Se3OMw3RpkZe3TnFa
OdWB8LpPY1X/EUfsIazJvGKMjIGFVxUzbOpV9OT3SqY5BEPE6ZPF9nE/wzgm7/F1xiv/kanWB6Zl
a8MzAmkD6wt1GnHeYjElUpNxZROmUfDMxQ44unOXm0171fIA1Sypb5BuDe2XUS7j3tW0hyKjdQ98
FDgh816gLHBKGA+2OXPNqgboYB6K3ofwp+wjeyQkozOysAUMfUfQppzLTwzlvUXhrND4rBQATC0n
2RILY8rWFoboscrA6UG27gdbu5Y2elErUzwGMqp3Nsh+soSd3PO3nDomuBsj7r1DoxorAwFM4y0w
AjoILYGQzPOoQwDXOYANbIFAcSji8rJqKzPPzj3pNmjy1iNyJ85H7UKx8cOalU/DjrSveunf43cP
2PVRaU4KNuH9v/+0TY6j300RDP0t7Bdwufjqa7r5pymiS1oDntIcURZ0VKn5Z52k1AMRA2tBkB39
K1ikNanhlJ4fro73P8/KTw9uRl9M4uqx1dgz8Yf1OcVHr1KeSmLhumLoHlDGo4nuK+euadefo7xQ
p25/r6HTXfTOe3In1STq1WsYgMGWuottMjBY7AFKMlHSaY4kSRGIld1442I87FLqhLLFv6HCouhX
uEg2Jtr/g0NM/zO7m3fEsbC9sSzIf+TK8/uCkLgNyjMvTULo0BydExIc2FhxyDgqgEFM5AIQ43D0
FurFDqwB3pbvhgpBG19EAP+oCOtBQ6dUQW4RC6qB2UpAwOjdm5n0GsUvQpOyfWkVLfKjsvT2k/vd
lS5eiykD7Tmx/fcfsfZPBzSvwVTx3Tiq5emqygL8+wuyaxA+EEWswKhxouZYCrC779lIrn5uIEr1
FmNHrkm/1ZVMhw/I+Ix5zlzIuI4MDImeQeFZvOW906h4tF5HazeAEGr42P/9n8pp/1/Yy7DmQVIF
Cufg//ljOa66GlFzGxtwuWAJ093v86QM07S52Bwx4eroJOUgGAO7LS9i04Fg5cwz5WRkHssM3UIi
LMSlfX9Q5hkwt0R0JxLWzSiQjF343TYcbweet9pPwEQkRdFVyRWuvUdT0aV3Rt0NEgduVRd2jk+T
XUrui+hCwxmvWfQrliBxvSieVcjinobYv01pMAB7qTr1CueYpLIXdDRB1XTxISteokXGo2jSGzOr
B4HKI2ymDMZXDBLVaImFyrJu52X6e7y631Qo6ELi0MUMGL2AkJ5IKFiKHx9B2fNo/xDAgnqI6vg/
tsmwnIBusKQVz5njnEG7YYqAxd79XCWY3YbQjkcTbBTU16bEqpGVULrT6ZtBLDcTdYyuSCSS1Vw3
Yky+xS4QnM4h+cbjOz1Dh086krklF6OurMduIj8Mg/HDkERnNzW1ndunEYg6GgyK+aU2sT+PKQgS
o/hY3TLDBi7STS9h9VkpMubldwsU+0bi7Gl+42vIjW+0O3+NtcOczPMTFU9js15o5yHFGBR85sZ4
ybtGRjR9Mf4hdBWiDrYXQOdTjGdHQvaBaJ4Mq6by9QDwq5D4hUTyA/n4FBLSjygUDi/YfgV1A5CG
b4R1QAJ3V5k3gMoeoUSGNduV8H+zTZ9McNKjjAWQOWbSsaNuVRkaQOOamkoGCTQyUsCV4QIGKQO6
jBsoOL8cSSg/mqv61TMUqaK1PeSVZjysbdwHSBnOkC0eVRlkQF1ziPqJRnLCYBzszUzmQTdqV1SJ
PXQ6E1mJFZrgDa6Lje09Ui9l8oi6uwu8vrp3G9BnJZJWsydiIZFhC8tgnN18P1VW7HMrhf5MZE9p
EdGAX7dWY0xTbv+jT6HNuGrjz5k6YfaGQCBk0oMlMx8Gmf7QyhyIhSiW7Winjw2+vjt0kOh90uyF
QvdHZdAA72OK56hvfkVlHCwwrDZiX7fMxmUCRTW/C0EiRYVXxNaZbBlkVYDDVSHmMtuzim9ji7B3
kckW6i3jIl4wgLsNuRcUZ/iWyq1HW3WenTgoQasOhGUshGa0t/QMYjTmfHokv/aIPB+Jm/OhSfmZ
IHjDrFG9RET97ipCOQB3cy5GFroS15HL3A6YGASI1RS8iXeWIRJEX1GpEdLbtVS8lpXh5MblRZDS
4qcapfEc4ZZrZF6I64mNQfSpAu/aHEyGS16HUEQ8aEqBG9oyn0YH9dsyqxgHBz56ZwEFyRSAL1BM
qkj71Gidd1yExriDENl8V2p9elz0kvFD0ZBwq5s/UoaT2Ae191GmoihoF4o4e6PuedAm+n+JXuDd
Q3q9bZP2wZ5e1Eh3QQYsn220POY1VXqZXFwHKwpt5o3Tig+LmJZ5Sg5F45Gp46hOkHU91qpi01ZL
7BO4MexSTwHUAgUQAa1yViJzP+QtzJccz18bx2eHTWMQiTSoGwhHWD+awHFrKUeKP1DPPuXEzcQ6
uTPlmAP1BehVr+pLr2cEwvTGgwkt864cVLppy8aUOTYaWiXHgOJoy4ybdKGFEcncGxJUwDoRhSNk
Jg6BnSUkLnJydDaFd6PMziEPR915NGGIx7Jh0MXnRibtVAMgBBphn4DKbGbP+sCf3mTDj8RCGSjT
eiY1/tSm+amUOT6DTPRJHOKjZcYPdUrP2kCWEhtRtptEAS0yE2hG1qYjGNNlWlBNbBA5xj3ZNTJJ
SGYKYaOhn0LGtJk+Konzo5fpQw0xRN6WiDn6RASnUPISEamWsHg6Puh1bg+gLCc/kqlGPfFGETFH
hsw7GmXy0UAEkucikbTq70VTzZth6NkNkzaYz/2DIvOTMCfEeAzIVDJrlaTybPCnCOE+eNRNlTn4
b6LkVZ2s98Sg+aQtzYRS1PmKq/6k1963VeY4JTLRicR1wEXFOG6NonsuZg5Cj3dwIggKSegP2tLH
XI3IdoCRWenWRpOtXlZEQmOiFDA1s554zfbMJoKo0Iyzkn9WeFHucrbaPoGxKa5F3lOdyVSDzRUU
tlLSEScd45cyzPTci+2oQWCVSVdoKL9wn91FRGAVhEwxSyS/mnCsERZHpLPQxha5We2UW0xsGbQg
NmtTf4xj/WAnyWNc448jequTGVz5YLzM9mkyOPhqs4FkJ/O6emF8M43ieTQgtyvTL8PpnjMCvkZL
wUNYTQTr4YFo6RhGTpVz1KoPo/4DEbeyMYkLs/Xhq40XfyJGrE2PzQSQc4ZkT8S7ZbsQtHObeMF+
4INO+13DrIvybV7Ul8YBfzKPyhN8DRZFQsyyss4eR3yAZgkXdSIIZ9TUF08mn61k3mym+hemzok4
DHqjGf4qeuk4gwhOM5Ef32miEjj8UCkQriYnHYizntAdG07zzUFnpJXpodJBIg4G1EesW4pjv0W/
vHUZWNjdkhRmzBUewUCq0u4XmfPW81DfJvpNqZPTXDDOdiHD45XJ/JGh0KHleKJlHF8VJkfbHtwe
kXJpCk6rm0mZi9SwoaYLRpk/Z+Tt2Yu/G17xMePbwD1XlptWNftDJVMEdVLDokn8som1o2OAZQcn
kAVoTif4zpMJeCwHqEEIxesIx3MJyRud5Xu9BELx/J6ZhDKSpVfa0weU/beOkL28rJF1L9EZJdwb
CQBs+d48urgbToRECAj1AV0XOwjs3kY9+amFKZOBC7YQCyqek+O+RES8je3hLdWWV6fRaCGnUGg9
Ul1MAoCwXI0P2pAe1CXytprKqRMXPJHOnf3Zu1xzR6UN1HR9VplI6zFFi7rGb7NMJxyJKWR2nPht
c1DUe6b0HjvFOiDdV78bMgYm8LopL01tUzOx4zR0te31Z0YOFymnA+xwtH4meYk6nCVXJii2MkuR
OvxLwXK3cXTtuclbZRt38b6z0HoNJDGKVn1B0rxwyh3eEmNl+WKsLhRHvyzF2zC0/JUNQlvkOY5M
elyIfEyJfnQZ/mnVgFgdf7DtsbnpPayM1H/4s6tdLgMkHevBk4mSg8yWtAiZ1GnOLx4OH73CoVrJ
JEqqrO3osLS0LmeVhrhK+YHNxFfatf6rs9U9vU68dmWrkYr6HUAnmmaCbZSaLB9Lza4k9YGSgzaS
wv7E2DptdLUPEwJ9tNZBRrSg382x+Wguuhmris+9mT6vxG/aq34FVfdQ950RZqaxncTQbFtc2jvm
HGh89TP2z4IdnfNqxyuKtk1O2KeSIz/iZCFLNkLFFe1oVAl1RxOxFes/XSJD1y6rNiOCcI4E4xs4
T5K4ZcJoTdSocPwV43mWkkCKTxZ/FqGklopdzyWm1JB5pQTw8jEozxFBpmSOvKkTh7orM04jZ37K
++j4n+yd2W7cyJa1n4gHDAaHYF/mrNScGq0bwrIkzvPMp+8vdE7/sOVqG/99o1BCuWA7M5lkxI69
11pfgA84AoIaC2CoXvZglO0bx6WHOiRwOOjwwWF9x/XV5E8pIYMqmlnfJoEphM3Oqq2bCvzqqDms
I/KSNb5jkIWa0tqDazUULXXNb801yRUc1DtKXMKKlth7wYd7RBKjgL8OrXNApMF+OKIZ7PyUqKi2
AZZpfGQubDsQsoLM3XAsnnvNliV5kUYFccCifk7t9EPNdAkacLQddVOs+bQdoNrArx4zjn087aMm
F70hVOAAX22JB2L/zdQlaYaqiJ6LpD3amoWLknKXdt2PtOnI3yWjWFNzUfYRktr39dqxl32aHCrU
LszUYviJQHcl8N0ECG+Rd7e04+7K5CXMZLLO+/kuAdprD1e5Hb94vXxZ/J6RbP/mRuKlRdQZK044
pHvmCp0UKOAJJHAGGnjiI+Z1cz3THNrmmh5MwsWxqEmuTmfiVwYYB4PRJvs20IkSmXOrKtvEnbdc
pZEFZsbp7LX0u/NZhZA2iBzfichFQZUfWxXivPeiS9PTI5q6uclhCghqlVWlxCs4DLjI6pFqzSMH
K0SJTaDnOPKHu2B5nYAqi5QZywR+YmBXJkvfuppj9ocBWfrnejJyBF4ramBNa1bwkiIHfrPQIGdN
dO4ivv4ByLOvac8BPSibsAolFjjQEgPFVOHoN7r4g+Pf96LLW9at9KIWmqRKdo0HLYOuaoROMb1J
SSrYZBo+zb+dx6GKOIEHFMln0qLKtKz53iG2clOn40fpTY89SGvO3ReDZlyHwjzhslx1rlUSisus
Ahz2JJ29yhF+lYCyE03MXjQ7WwHRtjVNu23gaocJIsWMmr+up3kH62/V9kRgO0RvbAz3NY9J3hBD
+VzP6a2vyd0w3/DJOuC8qx5TbedtCjDfnxd98JqLRBPAh/S6siCCOwo2eAMkPAYW3iOlINyCD8bJ
jFRedZ54/UzsBYunADZeAh0vgY9PZYNS2nCuLLcDjKn0KQR0aTLcdyK3EaBY5E3Yd5FCZ98ANy81
5TyveApywOcxAHQJCD0HiD4DRp/pInLIY74p8gTYmXtDkOJ1YBkPpsdDR6wQx/EEmBAjj3bARqIJ
7L54RO54yhf/R1vaYgvJ6gBdifkT6HbbeU01y31eTp5qr+FznCm+AqcPzkHgIBb0SU8OiRKz6stO
3KWaES8D8cqg+bAkCkiuCZUQBxs0btDyaqG4QTK2nYHOF3ceYWCLGOnS2jqQjpEyrzdwGyFNOI2g
66G2HypQ9qCrYM1xyDPC+GOwoN3PQU+btOufZtjtB8ZvYl0Xb20jWWOqplynKj74HKZzlXKWewtJ
92Vpyc+GqhiOrLQXebK8DlkZr9mW7kpHuOvEzW/zpXvswUauBFoEKdw7y3NehU2c6vIjXQCN4PoE
hTTHHwY50P1CKEI8lT8S4iutcblPxqk85A7bBewUYjgRt2PmoFM2FfmVI9TDOMurLP/eySld+yr6
qMOI5Ehsq1F65mE8AXzL5Hi2n6IFt9T04OJ3W+HjuV36lpqnM3devjLx0Iz4SiblHtMxZAtWIJnN
99Jiok3iGifC8YJm+zc2fJwbie3x3OY1WNeOkg0+zowrPSv538kwXFjoOsuReyZqG/K80+AdDpta
dVBxkA/cJrl1J6d42vQtYmvL2bWu/erGxMJHpXURxWy1tdfeQgDzcAS7BCWQqlHI17Ko0KGYSPaG
R/gMPwJlsuwXSLCfPl/ayKZjNlfop+R89JPxW9oMJD9TD8ALLwQPMtmJIG1uSuE6G/C1j50iSrmm
xu2z4bnrpiOqQOLXuvaQtDMhwQOqfZS/E8xJvIGs/FkOV84N1/2owe/euzL5LblMbyNFoh42lZK6
9TnxzG9Np17loPY2bUt2w501jx+09gGh0i2hQaK4XpjZx06Sfl+Na/JZ55WV8xh6/nDrf5tLzFip
hW6paOjQF6VLA1eCuxwIBS1QbsyYENDnXoQJhUE1X8iU1RllJvkyhOJszPC2bMQtPjpFzyiYK3rg
eE3nZPZ2LnGYc8zFgxLQbp0wugwkod3oudKgx8wy4iZH/we3hnD1Jo5JwMJK4BOAP+NaQrWrNlZw
PpQipOaYr1Qn/UNizjfBREglYJkqFE9NTIpMMH23q87fWMp+yECf1ogd2wKLA0HQ+6Y357XnXxNT
i9YGqXk4vpimdA+2aT0WE5WX8IydXxrmoXaJNSkylAyJn24sj+GYtOPHuOUObrow3/ZZ6lNZESLT
LYTGFLa44fwmj0uDBccxo705Kfu291w4DYt37nslQxKnNxCLCY4ai3fHcih3TVj29wuKrlTM31UH
nDgO++6Uowaepg+EE9Fdni8zD+VNZmd8K0HKPtBG0WHwSVEfJpE8lbYNk6PwE6KxRUIcAR83SItl
Q6emPxBGmB1cJfUZK+bsmfXG21LoXkCJD2AwNWYwMokDCJG4IgLbUPBTh9Syvq8ZxW9UF5l76H71
fVUWxsGP4MpOJaGNEqE/+y7JGXnyFrL7CHRumvEXnnstVfJUXTYhag5QjvMpDwz3YlDJndoEGYOx
3HH87cRAlLaJ41wkGnLkVflVGEw4CudhH1gJ9oZ0Jp1YdfNhDEVynJuecFmYdz6HdDoMnXmiw4D0
mbXsPIoz/2KYZ/qZ2Rg9KIsOLOkG8kIS6L+NruuEQdMoRp8j3rjc1oNAR+b3NYr6xLjN0KSsvNZy
3wL2G2P+9+8UjTPeiOUURlN+Rp/K+EzQfIyVec3Skv8wlXEwpzo4us1Mi8YT6HJr0tQjMzs3g5Hl
vIbT4MxFdWGnjn9s6ZXTaskuhf7x+V9RjW6AM6DLkY8pY1hdjcqk8doSkXNlI83amdIj5iI/ybLP
r9J8zK4/f3j2kHMk7wlKb/PDYFg90eejOBHb3Jy3bfIBMMA6pdL4BpSquBgmsh7hIbZnDTqou5z1
8VJE4u7zV58/Zie69ofwQ46a7cqV5Dnp63M6C8wFTWSmdah/tNUdYaTpwRxVe1/M6XdrrKqdIwzy
Xzu420w7gYb1c3TwUn1r81kC5JZ39CCZrJlRAsPLwoozE209Fz4OAFXASetG1gXk+80qm/kjI8gL
MsEanp4kta6bFDMFiZ0V8kY1HNPw5Bp7xIxNkY5XeTqix01ls44gATOiXJqNGj30yXYMYMPKbwzF
CWkxQeYuQAeL3PJ3GbrgZy9x32LIHjvboOJcHG6jtibWDxhCHCztqTYaee411guzlzWzC3HJ3oj0
kna2NNsFiOoE98WakoOaiYFdPEK+3IzUW3DkZHPR5PZSPIhONPpnqY8lgf75no4UBqSijq56svNV
V1/MLe3XyqfPhrBko0oa1DzYJ1gdWHRUPqOoj0vmCCyZndEFx27J18RZIIcvWZujmkb05LQ3pLsC
EkD0Y4soPRIKq67Q0Pql+Vyp0D26oe0ce0LpuJkifyNd1kuO1erQ1PNZTWP0HPmBIpe9uhdNIR+o
OnDdt9OVtRjeisieYJ15lnE1OPN5UsriMI6BhSvX4WYx1WFR/nIFqeADExYZ+RMYaI/0rP2ASAqX
21SSjF9/RHxjq9jyiEayDEq8pJ730o8vzArq9QRzZJQdrfm6uwqAHV9lBWhILySiJqdOrrBun0Ln
5vORq6epv6wbQulporlo6zLCLeuaALu82MaMMVYyz06U/2jp634596KaXN4xabjrouky8+s9oTXz
oVS2fwy1sL8ZjWpnWEVyOTFlnelgnodNfwQgG3yjmXX0Y86klTFiwSs8g5weeCf0bYYrv+weP+mx
7di8c63L82UsHzvX1Umhi3cDdwQ0tGLXryYYDoH56mf9t8VrSvg5ABdwneHBa6VxbFFjcZfQA1cl
fchA/4CsPZOC0az62UZfb+TGYYZqfPv5IwVSKdjBFxPtO77LW7/iESDkblVWfnNB/tU2nGxzlaVI
p5nMHjGpEwc4rIdQfcvHpYOm/ZBgLECMYFwjZh63IsZyHIzyok2sHjyuig5Jw5RkkKm3H1ugu4CF
ic1vrngqWNTHUl1aqInXFRAcClCW3ImeC6ZbUmFj2d9wdxA/nGNGc20wsgXU1OsWTvKIwAnVgrDP
CeIm1ojw43EZ4p0zdRcAHsFRCgOyoD3fxjP9XPtqtPL4A0upjQUxxYy65bhWricnPNZBERz9ZtgI
zl97V4j7yF6wPBOXg6AwwJI3RjmxRpXYM6/hvIhm62B04qMX9Y+KptHOliQ6c5J2SX6w78hLjpvc
Opkktu4555+1mYHjzLpOyyYiyzbZRmixNgJD8q48Y4Dr7n34tIR6aGUXvIyjzev1GRNQm9sND2le
XtmxtatbPz6VbMb2LHkEMeRIBSQE9xBaTmYKnB5ks0tdDOUVSXyjAepdljxEPslkIe0dr3FYqdqY
dHEoxYsrbnjuGqZTvbWbIpldVm38UtKv2MNTt/YlGQSBgxraNEb8HWN3EkF624NsPnY6s2lMxGM2
j+i5AxaY0NNO/utG5zxBB0QlSZGdEAE16Swoq6OZZOt8KNpCZ3V9ORBjMur4KJ0j1fXVMTf6fULA
lNRJUxjBGGDEhE8RQjVjpklaL6fU9QgiMc9HnVclh5b8jpLzm6Q1XDvvmUWzOlLp0QqzCwthyQUH
5UfXwBXalANtNwwrF+kCcCi2x+o05fkLCPFN2kT+e9sk93YS+k9+Y86ATCaG3kE677J+ag5hq9Zw
zfFaAUQ41Rmt4iTs0ot8wGBR28lhsMfmoq1MQCtSrBebLCbSDd2tS7IDSTr4u7MuPXTETK/QtudP
xKUbBGa2AJ0C5VwnoXmVV6n9DnJiFdN9K8s0uC+ySZ4nFYmMSUnXpFlabKd2mDER2veUw0zz/Ph5
WQ5DiAnDsEWKjrz4qBJkFnHlmpgrxl3bD9U7H/dpSYUNRtE+VdwpK+qD5dKB0OQyUNqJCom/sDRp
S0b0F+U40YoG4MBBKisIYVMTaKI8aG2Ir5iGfdgw5Gh0423HDLoTNeOzqU4vR8O4CIgYunTJnlm0
+rshZQy5GPxx8hyZuhTb1u+23YKx1eiNcRPX7Ul6PtFoaiBTrmCVI+4m3Lg6cW4ieg5qNhkRZNFF
OpWOx/kst0LtuZ6GLbbUc1LosDXkHFSGZLCPXuATK81zzXH31s3JmSZosqqxF7F4B5u+n+tNUBH6
OCNFV9N4PfjdvmnI0vN1qh4EvGrlSXMf6sS9UmfvGRwuhE7jkzqXz9QJfbnO6pt1ap8gvq+Kuq1p
Scopqbp1oDP+esL+iCZ9Ewx0Hbqbh5Q4QJ9YQJd4wIaYQNzeCF/b71sjwUQT8pCQiMNi0y/TwdM5
g61OHBx19mCkUwhjnUc46GTCuKqyXR1O4flABPk6pL7iIYrXrc40tHW6oadzDqF1c59MxSmeWZma
aOgOtEJ5BM2N1cBd8Mcnqytp89qxQL6O2SChvUP3/9tIX/qQCMqtuApx28tbd5Kk9fuGgtXdOPSX
ydYAR0c10ZzVAiX0JH2WNkRebrBfdMZjb5P2OPbhJT6+YpeobYWiZi8GPzow79k2mt+DpXfisE+v
O4TtUwP5IduW9DWwP5ZOeIs+SUAxMhGvqe9cTQnyHL1bb3tND0rBCOHRJNZfk4VGzRgKaUeyYYek
2Y0PPRii3CsYh2AcSnOxY0WuToWEC1v0DOxU3Vun3JxBZFjRPtaMI0xuz8YA9cgDf2RrDlKriUi6
DgaUAiap1rwkZ1yHmp/E1TkHQBxsGtBKi2YsZa6N3ClKrmfaceSDQGKSOpAz1XSmBEyTp3lNgSY3
eTFxZf0CHWw8VKCdJpuGK1k0No1iNVRcHKLO6fIWR1dzoWYAUTj+mBeAjKpBR3kaIaVZUqGmSmE1
uik1Z8rUxKlBT3RNGFTkUz1+dBpMVdnYnhEmY+vV2KpRA6zgTJKzm7IMVe06/VYO8565SY+Em22G
6dKCch8/A0wsTGMRUkmEmTAj+4PDYXFdOlC0FDgtmLxMOyoIW6VmbTUd1C3SdV5goH5zNI+L1mFw
IUF0GSaBsswtdPMG2ArnzxRUhM1obWcC+AI31K760ftoLGBbiLOuxoWDMs2CgM53F76zDg1nVKDe
xobbsvHiGxOcWDzQjJAAxkJNGpP0vMkhpjcIhIzOOq1ysGQtBU3SobXEhXXraXLZoHtXHS4BgLH+
IaBRsfUGhlClRXGcuNWJPNYDyaoOjRxaHL7SPT7cbyszKs8Uy7+nKWq25qlFmqyW2gNz4hIJxsMc
8eQqf4c9dyOQgnkkR4aIV3EMZ+uBJ3qj579pbXWbOts4QwbVjdQ1lUyE113KuPlWBbVF7uFAFLgk
BrMEDefKfQMojh7mU2x2GCm8OyH8CSmHA8uoIjSUqviu1rw5HOeA58nInXo063l/P00SechUk4mC
YyKBsjZiqV8BeyBSKR6W/dTjwNSzJKas0UH6dF1Djk+ZqKKHoMM5LSd1PloWxMy8elPIP2nmkWPC
9XtuFAY44Hq1puwJzdurAe+RkBhdRjGBKQvSCBrIOfykPDk2RJQijwCBNjnGnqKuIcsBrl9TcZM6
gsgRV1P/FvB/bvDNMKPxssRWpOmA9YAyixzXbVDzimZ9xg3GZCQgNN3VnSiDXawM3ybSQA2MMGex
ph2DIxw1lzDysm/2wAgNFgzTyOhNFYcuIzKgm64H+80389tRcw6JCnyqA/jcWALtFhOVMIJbAlvp
7xKaYiQR2fJgEz0G++t2Zqpjm9NNuogbZpvJtsjQrYLwPCtaeVdqDmOsvxCSpPGBaEqjocS3XnMb
bQCOqSY5LglDEIrBDxPII9XHmdTUR1APyNk09gW1L6YoHzoku8bGdRz3HFVZ2CNuY/0k8iiW8Ch0
8iulPCMO7EEsO8fBWRAD0JOIQFJKoszWfVrgxqvPSZK+iaskXrleSL8k0eM7KyDpUVMuEaMs59wg
Z4mOi4qqgTgGhRFmPixxe9b2zDWdxquvAHo0jGzc4eTTzqTTHmwGTdkce8pASQnjVf1rpkmcuHum
dZ0QcwOjU7rdA8pguvzgOz0wnnBj7z3N9TTkD5MGoMHxbsto7RI96XssyY8lCQqBGWzQEEhoVnto
BsGGEsuZaYqoE5nPpYsCKZEzwkDgEm1SIx+GPQqAR+7w0LlIcsgtT65aA07pALDULaiIo8U6FuFw
wmCzG6v5eW4jAmy857mEVb1webxSfNBCehl7YW29OcvO/RsTMZpD2vjzpIxkM3pZjfLKMldk1JG2
apIh2DqAKhe73Zlpz8yyIB0qZR7auukujYjeX6Rz0MfnC2EvD+2IRTfr8RXGGfPntP2OwxOLvGfw
kKiJ7jnBwpzuAkQaVf6mKtO/bbU6j8cR6TXNICSawd6Uxo/epDx3PRyTlmUi2IMxt+aOe/NG60SS
JF0Nu6SRUpbzxUShtbFqNovEjED2JMt4GaXG9dAEztkc91S3mE08H1W2ELjxDcQ3ZHiTTxr2tLwi
/5blXx5im0wIx4cpSRDnGbMJ3paNmi42Da5RW7HeTsl11XTvJTHkqRTEAaFnMSd7a1acKozW/iFm
F5crUUub+Ju0gumeCXrA+WqvitjHqg7ZozIdMBmtmLY+g8ljMZpywxZPblYV3/SF9dy6I8DWoUYN
FKfe9eKnp8Yp6+ssJm0pi9dm7paErrfuqiO6ZtNUHZjjBtvf6D/NnikuKqtadqMFdNtHi7SYXb3t
bcIQCnI3kk6+xhEzstBobICtNE+GvjyPqwKH2ew/49RedqjF78hxtXYLqI8do9xRKUJ2cTKoYX5C
zbWOQAl+Kn//D7bwv7pqNEzlf6ct3Hwvvue/oBaE/gP/8dR43r+EZ8FaUL5wTeFooML/eGrkv0yc
YlBOhONx/HMQWP+HteD/y7UR+pomggFXUULh7PgPa4G/z/csRWC0dH1E2aCz/wcUTh00h2Xxb3J6
+F7+59c/c2PsrxJ610c8L/UPfDU4C3h7PyvOC8fzW+ws9tZ2kW3NoULnRmQzh52KYs+D+hm6HzbJ
PPtlcdH6OzOGv9hg5oyMtO7VNawIGECj+z70kujdQW2zhP2E4I5x2xL2bTjVN1fOkrbfkG1TI7B2
rRtx2J6rYDUHRDG7YfmEzeyyjyr0Z31LJwbhK2IDxB09+QuvaqqnbWwwIyvyGPmVTXWzkCiXkSOK
CHAkRdVGSBaQuLKKCWJewTI0VsXs3lMjj3/T6JvQMaqf4BSIaxHPW55tW1il9EX79ZKJzACoE/hy
G0pWntyvTvSzCKXrnG9wqFaqcXa+RMKB0FxRSzPN4q2h1A6JSwQ5gG7O78blMFmobzHMQCIMESE4
BZyxTnCeqZ29WCgs68DeEiWa93TJZgrlVaTUTV0mqIPkOw3t+1JhyJuleMTb/24p5COes0+xZBtQ
D/GDbhJVMdjSNKicg6qhRqDOs8aoT0Sh1W73o0a/LvDwKm/ZzdkO2RGp3W7/YmuVHRpKtJwq3rAP
P7f1dLXkcAUSalai320avXhQCSp+98Xy2sbEhsTK32DObtP6hRO3cSin/lwqojEwR5ubObGegnRK
dAYIpbGfPHV+kG4RAAZ+uTI9oJuztnkbr85jse5N5jlex2KOVfQybdWuN417k9oDkyGkyqE+mYSG
HIKMIBkmPE6Dn7KdFOJ9Ig9c8ybB8lN6Z2FLPFVOxpgdRt+BnJKwKu5+etz/4RmytCvj1xvCkkKb
3GzP9y319YZwGjMvGapxQ5Rxg5LSHTZjGN2qKOT0U9Q4n7L0yY2WO8Orzn3/diKZAFdVFm2EkeKr
HDmONC54xE5VYBZTRgWKHXPiUExlaGxqhKOIpjrU7Dc28fcXAf/jL59BP+e/fgaX9YkEKjxGbNbm
F9pSkRU5z34rIPSgE5vbpFoNrn1oVP3dxzweKKyfeYiXJ1tw/o/hbTXOuymrP+LJDjcTxUlFEc/Q
ywAEgjtL0q+dinZbFu/BODyNNNL+/I614/DLO9amE4/5n81VF1IzZH5yA5ZR1aXDpDrSadJd4Jov
8NY+Wq9iih/zWJrFq2tMgK81k90sQZQhqPQjAqf//D5+//I9RU6xaesF3CSL+9e3gcIs6LuaRg8e
KXfNUOKZkwViyOJvL/T5N/36FfFKruUpSm0h/U834E8fuKiGsHAWt9smGiFjFCpccxKC3te8RA4J
gAzFUTAh9VNWfcX5h3eDZB03WATHbGTZoMeUcoLa+iMhL9S77l88QeKrQ831FYGIrI+WclB3uF/s
S/1EOExB+bZVFqDysd4Pff0YFuU18ec7EA/X0TZ0xyOt02t8Cf92+/6Y/uuftzLx+7rs0aWhXycd
vgxpanPVT9cn4PYNq4qkngXV/dx+i0oJCLiqKzDVTb62U5MMj9DD8d+wXCwfUYdoVSyPhZzfjfj8
z7eF0O6nr9+WzxcmmTw57m/3RYvnOw0GKJTuHG97Bl1mUH6favd56XI2Wjc4sB12ChJ4UlJd/L/6
4+bfL/Lzpv77ns46ZFrQmqR2h359lmNjHM2ijzs8YwvTgK4s1zxAC1olC6qOT5WJ1/wsd+Vf/Kji
qyPs8/t3beoW18b4+3lNfvoGPOrhlHNIsxVJed2P/X014r5pw+3sKwJO7LcoXk6BXzwKA+mjdZG7
wQ0I3sc6EZeeRkiX9V9uit9gbrwliyrYURRUitvyy7rWAib3uGEa7PrmiXE8CgS5lWjQOJi+eGb3
IklTjQgptOLp2gVkahC22Fu3Pq1tfR8REt8jIBqG6l7GlyX5G35GO7PrX+d2PBV2dk0C9SuSvR2p
DgRMOxwq6r8sdb8vMb9+hi83dsepbSCZvNl6DOKtwr/xcUXxrB3+fNv8wwLD63imRcOY9ZTN4NcH
yDWgZhNV3HDeaR5VOZ9UthwtAoe7w4i1meSBI9XGm003BU/OxuTgi+DU1khyMbxmi8902/zbPaXX
z1+fI94U+xE1l2tLy/vi8YyZzCclc5AtbWOUJf1+MYgppsGccoN3FhDJtD8ADXmeU+/GHtx1G/X3
YC22XdXsaxIXpuLGGKrnP1+rf7jTeVfUzKZgNMH9/uulMssky0dz0E0UbIRL+dxLcdnioW6mdvvn
l/qnVZUi00d8x+rveF83usTOfLN2+mYbp5UOGmnvK6dQRJOQw7XQUVyNsXfI6gErRB1KXAcAjAlw
/pvb9h9WNGVJT7KuONK1hfnl9vAbIdwpaZut9IMbMeP2PoTTve9eGmo+uVHz2tnecYjk258/v/X7
Sqpf1/UIHuBFbe+Lz7Q2EImTXtJsw9l586riJTcwOXuReZn39bNR5tfzRJpPAKRrs3g0uOzkhXWR
cDHoHyu3RpBkRtHCRCf5aLG0ibZ5JGt5+Esh8Jt5Vy81uGC5OrbCxKv5eD/vPz3iE7Pu6mYbhP6N
oCkbiuqZ8QLCxWCVt42AHWe99cK9CU3GkcFoPjQm5k3XQBrWtT/mycK+TJSy792ItH+NB/Q1f76W
/1A0Kcv+3JDQb7NFfima0OCXtYXPfzsH5QPzQynN0yysy1l095WoHjFQzUSqlS8NyOMgJvORgcyf
34P8p+XMtqEPWpTMpLZ8+T5ZPfKeniZPtFn+aEaaSnTBUm7ehS+rvR0HgXRLQp/jqHtOS3+H5+g6
tMIjfbd4Dej2lmang+cdY8iQiF3NyBFVMbh5Q3yowmYkl9xSCLnrmeP3yq6Ca6NsTOyr+8Ws9vim
PUyapt/JTRN664YRzmSRvDU4gdz8+bP+vnj5ChmeQ23I5xTyyyNjqsKLFscU22q0H1xB/HFJCCnZ
c3uPAcFqGYzxbzWY/gZ/XS/ZeV19pvdsnhn7y9VtR8vFlpaJbUfa/ToirQzmzvcQi7NRyJFqYGaS
uYy3ueVMyOxaf6csUvorgiWZde3//Pmd379r1i3ekOl6juUI68s6mSSBgGdjmyCChgsPdXKQxldp
y4EvfkK3cwXliZMa0KphpKu80GKdpqsU4b9cWVZL8WLGz3Po39JvvnaG94g5NSlaYwH7yXlyQ6p5
xqcXKf3WKQn3Xdu8ZrUD3qKQa7oM1hoYHsa5HzkZfCrunkF+3wy+Oi/SaiO8dmtPw6kLWRtI34nX
AGcfiH+qWi5RinkNlp4C0l2nj9HI9KLqYAFjl1pC/GZeh/K8OUvy5DGrw5s/X7ZPMuvPX6JnsgdT
RlM36nPl101vSSxLllG94BZmApThIBOTCRyASCzHxmZrMNmrK1WvgC+/5W7tHExEyoSbEJY0+v+/
G9C/340SksEXrafPhshPZV2Ud8lgEsq3DWvSzuh0QTFGHRyXXY+bPDmOBA2slwrTJxHD5WYZ0cMP
qnv/80XRldrXa2ILoZQJmFcfg35dXpkzY5Uj52LLyCDbLFX06tn5PpzqPXLSx5KwqqZe/vL8in94
UUmjh3AVevYcjL+c7qaKEY6Dc2MrsuLBa4gncbG40AS/QL35iCkcxU58mF3vh5HP6BzhzTc/BEhf
OfkZ8b8OoZaVce+FksA3OOh/viSW/ds1EbqnyD+sM7rU//Wa0CBsymJC+TS36Qf2RXHVuwNwAdt8
RIdtH0csa6swSHdkTH5neRpXZE/H+xLS2567BksO6sCxoK/cyP3QYpgUeSXgR2bVrU0zKsH6i9u8
ug6qAMRhlP1lLxDy9wvMni4UcGLHZJ3wvqyQWKnlEPbGsG0Ztw4EkreOwRmlKHa2V8V7S6YfGTkD
6yxokj1SRRMrQHMpmlrQsQ92AxIzJhsM4Nu4ag5myHzOAP9URmRnWoQUFsMwHhyfABvGO21TgRVq
8n5DfE3BInM2yOoNTZ1/RijZk5vO3p5YVkxFWqIVhSPrdg14bhL7yc6mCzsrG4JXMFw2TUz05ORt
4pw2plnPWGj0ZUyyUm3M2tSZgf6KdFn8OjHsYy/0AShKC1oLZ2MIQiVGeXJGVzMEixpVNwHIUQeP
Kt6iBTnQ6zqi2WxXbuOcTGeBizF38aqy029mJ/DcWgRkRh+OUT7ijUKxnBVvDi46TzF7Jdbbs5JX
IYg0Isq4spf7KChviX17zjH6ywTpVieEXC9JRmsSjEk/jqtWck90sX9TgVldtQ4B/DS2N9ksxg34
ObWZIq21qvwrPwBsgpiHaP+h2NCE8bf5BEJMovM3JOI3X5KsOKMVZPp3mnR46gTbjZULHAQK5TNX
RsfcUlfVwL3qpkyxrKBsrp0O+hzr+soKaXoFJoMX24BX6cLZ2JZ2V++sNjoL6xB9e2I1eLedfMdZ
FDW+WxKObc3f+4XLH8x2ef5593T4gNbZgMNxiJtiB1aBtDLh7MkrGHegHPrnvzyPXzdfVkrdfMCZ
wqrhUwf++jw6CL4TlPCkQ+W4d4hyiP3wlE13XhPsq5QW32hiXZsNEjqaUm5SX+HH6nbEcewbbnKy
Wq4Bq6SrrH51l/w7qoWnDp/pysIQCeenZVgtz/78nnVV+mVZpaNEGebZpmO77pfz1URfsS1CAhTa
1JDc3BkhwSS7oS99Fr56UjGBHhOJipH/l1Ptb3U9F0sR4qUbZz7hPV8f/XQ2+i5DKbztHHRlzVJg
+7fy5+otkfntnFMfTSptDoTJfO+QvBKjscsBpufF+Gyj1zJcBItYaBn0Tjb9LnhNiNiTZP7bGvW1
iPt8n5an36PiXPy5R/y0/fW1HTkjneutL+kLtMO1tZi7ZIwZhdNSKgmljM3jQvaQRGHOgZAJyCQv
kaVsMgPcge1i29Q+1IK692/1/NeOm2eycnLooLNh+95vN5wx13PiIKHYhoW8d0L7YWq819KrXhxz
IkDcxpKFdSwxNxwlwtn48ed757fjBC/vepinFS9tuf5nYttPl2apEwXHrBlINe2hb02SAm526gMi
uty7IQQb6S5AivNsWFLsYpXYVQKZEQfW6z+/k88+zq+3Me9EmehjCa9jmPZlH8njBWuemw1bx5/j
PWwIrYUIhsFCp86d1IYmMQSIYyLCwm6xVbyY87aQSgLh4/enOeuYceYQs3jCnrnK9HrWj017XXbx
rq7a8ipuUiyjPhpBkORa6i5YrXxMkp5TGdtYpg7zY+MdvAqjoM+/WOHjtfpvkT1Z8JnZHMa841aQ
0bQWTVTuCZFjTNxfjJGDb2lxd3KMbois7K8IpQzDmAjwcCBB2Zz2MSpmhgIZISOwt0kmkrc+KRli
VOd1WYOZ8at6H3psGHbbx38p4n/rC+lvmZrLNpnlYZh1v1QZFDGz34w6L17UAZKIbkO63VXplqy3
/03YeSxJbkRL9otgBi22qZCytN7AqljdEdABICC//h30s9nMLGZDsmlNdqVAxBXux+EpZ3b4N8pk
fnTQy2Sj/ddkigF1GShmvjThjh1+EbrTyRhRqgO1Hv8/o1aHgf//c4hx2hITb/FTEl7zfx8l0kq0
SBIGQo3RgL3vRis2ksJeq7AKYNa4bQ3/UWGuuXNazC5gKHTkjzFOkfHVS/NDqnvz3ibt5J5UZV7h
VNymxUG4ZRFf0Tcd2VbIiATOXxpojiRqQGtqopcRVS0K4BaAskBcNjFzOtYeqSJRrw4mp9cGN5dz
nMv8O10gUDF8TDdLD1lv/btVzmAnHHA2OUmQegBMpa0I37jmEouwpdPT/MyglZgX44m46xQTH3Ss
iIcMVmjZ0h5L2NNcf9yjQ5+VOGxROGYzuqgSzWdHGFRuxqqumxtOD7zRsgDM4FXJIckXvjS5sQtM
Nd75MFKkJOIb/QjWfUMZrDFdWyNAG4GU8hla6EJMu8Y3HyE/kTXn8RgVsTemyV0DB1gA5yf/CESe
A6BiBq5U8HLKVhKNlE3Nra4HsqEmYilMcneGMoBjHb5Jn9Mf0yqS0a60t0oN+uKl9u/S7Uy/INK9
DH/nZMJGt8DBaCper50xNPmvaaPyxbOL6jmCszDl0c6fM+uui7zbpFL33uvBQIqyflVrkVfSfwYt
itlehtMmoqYCvdBCARZFsRc28OiuIky3dkV5Ivd5OMAz2fz747KWfrOKTMA07QrlhXcDcPVzkZ86
9+ZHw/b+qzo0VQFRqtBgZqgQfMyYKNNwTznTHVmO0XML4iPctUmqm2y5E272bqXND4O66hV27MEs
QPCZs/7KVf4wgHPjKCqLYuKbYHa3jCjLbZsiciwhXgt3ma9y/gVX1/2OcKIW2HSh4KHCKPRfMGQu
wSOo60N3fChtAoZdY7y3/YVe16+qTYj485S6onrUdCNhEIJCMos36+JhObmy0ml3XUueG+fp97xe
b93oeN8FrpfNGJAu6OQKoMwCid9qbMGiPsGwJVClyV2X+tl5KSBnsiPdklVF+kpR8Q2U8rJ40dvI
UnbxXOMkzVZSpQOQkmkSvZUbEnb9q1/4T1nt2sTR1XswvtWJ/yEqRBZG+xK7aVyCq3TcfuPlXvpS
jmF/Ia/sKWuCx9qb9We1NPx50V3oE+RHGTg+rbJfnapt1vvOi5ELF+RScZMCwZPplMkVv4xzIUVP
kMKHAKhV2U43xIl3MvBvCVyOS7uerSEsG74+Pkm7AHF2VdhOG5YJ5SVvDAr0OJ9zA35a8oAIiA/K
7xRrACugqp4/rcUJN5DRlqNE7QGfwji7/eKfzZmlZObIa4PAd4xSFzzOxh4jhlkJTiLpoBSnXJQn
ADSfpaHmo2cTUgRRLF6ogRNnhW41y6EEXB2J3Hts5gkJIo84n5IkJW7FqEnjziPepTFyNEKoAWCd
duColg8W9/ZTT9Rw5rovzVQPJ0i/9wPWjL0x2icgcu2RdvYqyYM5SnRK7mihCudl7Px6RnPvifbk
YW/69yurK9+7FdjgdExeYLsYCfrsKmC8EhHHAf+A+5EHZJuj6n0YrX5Tcxo/IQk4hSX9shWOl4zW
FZqQ559MmxOq7E9SBmobKA5VAitJjOgAVJBp+GDUwQNm6hoXddGiAuUTUPN8V8z+ttGiQ29AoMja
Oc4U2mNG7xG6wF1bJgeIxAghtslFdW3aXynxVjjyqzWQ3xX6HKDBv6F+LBEkAKLRwJ8wqEEVCZzy
1a30cRl4IYSTIT6VY3NIzQQSef8dzbN91ebccxWnu4Aa8Oqtf3HT5DpEU3WUjeVd8BkclrmGcjgA
3LYq4d8oeP0bXlHv9kuh4Zk2AfWBnsg25S+ClcA5yc1bp1HPiYoco4YD49nPLec6l8tbmyCMJj93
Pw5m8STIDtuRCN4TVcsvexPp5tyUCoNp1e+qXKjPtp62KUFrYxf1d9ST5dYnDYQMuL45CGDA205f
9HgjCqPdZpSV8aIoMfSIBcuMJq6VXBpbiC/bMUEu1Cu07nZvEFCVkILGp+MUDFfzanool2XckJ5A
ZGSkHptAvIVI7WNiGdyTYcCrE2hsN/+w3H2YBYSRox1xTb0mtbTmna2Mb+6xeGKksfi1tx9xNqCv
SG5Tdgn8lXaUAiI1xqE+0AcQLjey3M36a2PTRimceKDEUG0SjmfakKSMLFkuFUECBUskRpyfnlbI
uAnFra3XcoY2iGip2KZrXzl70TM3lLurWVRmZCrtmd0jMnWq6TSlcDdQv/6GvnX61xHbw/BYmGsP
3UbDfWkVr7UX/+uHi6x57efKIr6CXgrdX9GUQ6xJ8EELI0GOmv4j+VcxROM0xpm94jsEcxcDacss
O2p1yxm2MKraIxyNHSla9TXvksuksa24zFTjbqGg6buVpJhfoyG92lHzpAPM6qOXNNvC+m1KQVoP
eCXkzkc/nK3n1HPxjy29jovRhmSkMUEkWeijwUnx1j+t4UjzQDvfKrTUnNBbLwmsOEpBiJJjI3cs
d8Cs5uMVcfRfu+vsnSjhKjXeRSW+B+QDplfGytmxu5Oul6NKAWA6motZlWvQc2scRpALOzNlVLB0
C2r/YM63gcYMUKibKqs3LebvoCgXiIg15KDAYcxK0p1XKbBcrpXEmRdBJazorlQyQMYIXTSuFr6X
yVquRYs0yCB30VzM9DoNzc5sU7Apg9lAQmjfCzCR0kKGBp8xtNCquCb9IxpibK1EfPRGd8UUQz+A
++GgaptUYVjOfg23pKUmWhXBmfvuhWVHPgRFV3hIc01RVLao2tyFlFf3ty8tcF1+dEqC5o+99DhK
Vy8Q9QcLrP5bYkwjLpBS0pwIUnG0oont5ktA5lsntbtnHF3uOuLIigq1E0IzgNKp3eChdLLTmnM5
FMHWi4LsCSzJe2sG5D0NKz+xqcNjaeDtH03xIbrOelAeDAEr8ad9a02kKAIpzPM2uBuTzzpv3KPN
GCgGv4Ysubo8g/TzgVMRnNRDNNVqLvnmLu296+S7iLCkvWv/dMjzkawdKT+4vrsVCppWw2PCmvaQ
FeatJxT5eQ4xMRpgI+rc5fXkJVbV2f3T2Wl5suFMEBKep4jve+SpA86jf91WEKXMj30Ct6ZVqW/5
6QDMgpuoJIR2i3b3KrOEnVH1SEZLGplvo2cAMvHHGotVy6xNJQZORsJxWVfnhAJd/z2J9uz1GxR6
eVdf5iGNJcSlrbd69owxA4cHp6lvZPdcu+8Zrl4mavL8b/gVaH4PIcF614790ySW51q6RGdZBUGQ
BNX0uBZtG4hfpJZrIJpp04etcZqkP1/CNRwD+ce56otYD7NissNSVoX5cHB09OGDSmTw1mWE1/rO
yS7ccGOuWfas39hw9uP9VCv6JXgeGC79B3vuubkrCcRunOeYWUN0g/cZXZtW3Xth6lygP/xB8Mzr
K9GbtSk6AYUrqCNmHj+I7I4OG+NW5OkxQ9CQ5PfCTJwj92+4i7K5PVbepwoKluo5kdWjNMU2HaNP
Y8xthEJu+RD6X43bY801CydeIlJz8/5iN4Ab/EnOHHr124Tt57oYMy4lsaBDDHtzEwzzeeaB3Euc
KBtqQkYBjZEcgSZ+ViDFsTXUdB1K7TvbJenMKI4QQMl1zP0r+tDwFnXp59SQK4+Rx4+zwHuSbLhO
OKUQAo4914DBYKplKEfmCPFAywIPlGKNiyvvn/59Axq3OiazxoqpfywxfFWpbInJo0QoXP/ZSZ/6
gSOi1jmRjgHcmFFgUGLBSNiU/0Dv1zLCKeQhKn+EI/zH2Q2djUPfQm7tgkI1f3PSrL6U6igB4T/L
lcpUj/29j2bjQOLEyZpIziUmi8AaCE7/fqRICaLHGvs3X3gHKwhiJ6CdxzeVdt5NOjrZpjNTkxHz
E++QEsgsuTvDqrBOzoLhoW/ipTXEafaJOBsbcjbSpf80amc5DBXjDLMq34XB+swfMBFa3SIOgUyh
k2ZDe6jbIFbYuTrKOXQbHiKt7NmweC+lcKZjjR07mIfxYiRBehQ7LZ2WQMgSWoNk/mu6w4F1B+ek
Ie39BBEnmUf1UWyXOcG0zYZm503E4yBheyvK4CKzMHrEC3VqMmntvZQ0IAjLMZd2cMsY1TxWbXVb
DNqGsWk4qbuUMt23nceuQuZRzCRCOQltN+E/PFXmozCFdw6N5GNWWb7rpfOGmJUqcsnwA9aM2oZD
EEALMJT4LzHoj+wWCynqVNJXxbRvhqi5oJr6Tso8j7U3frvYTDZT2+VAUgNevccE3MjCmFWDsws9
mAE6u3Zw3nLfql4Me7m8hFnYHlQEcW2phk1bipuL1kkXUX1YKvU1tC1E38rsYjtcS+YofWbw85MN
Wm4jvtNlZ3/5zr3p1sXJwiu2KXs4gf2Y/+ejDj5Piq9elU6vBUj5jS/G4LEb5Ynv4HSAy8vUHdTu
0/TKGB8fCTTJTeCDRq38v+wS9ZlVJXGPuiIFVhAYxkEb2O4CFBbzl6H1oXe+u4xPCdvKw9DbsNtS
846Myqd2aak4s7LBafmnYem3dcVHn1vZKUq7p7CFi90T2H1oCv2w4PIeiSw7WzX5RguTDoIo2w+h
3I4oRYfAvO6tspWMRcKO0F0eORvOXA0mAdA2/gzS0mF8YwORHXCm5dmponHjgODdzLU5QmkdCDGw
YBRqVE9h00FasPujlSBl1iz/MTrap8Aw6bn9FMS2/nah68U2Y9otvpFnOlcwPJand4UnuGzNr7DK
AwYv3l0UDiAFZISqdhi+Cosqipn42TJzhNZ4A4FXGcewdx+HyPPPaUQh1CtgB+Y0nsT0U2bdczcQ
nJt9pjOWO0RJ1Pz+muRe6Mch5ZaxZt2SB23FQWYc+ZB+MBDzrpQlyESUAL3KPn3QKTRopYNVCNQS
mviNang1XKMhEJEHBnIjBjEGkRGh06g8o7e5MTGaFbhr24aEBzJcKUcAUzKjB0KkjP4UksBd22La
NEHhH5ai/6jAd1OIQ1DNzOLVDnusjMhoev9T99NHiB/iITs4a/RVBKYvDtbskMYiVpeGGnpCD/lj
EK8lcaHKAGlKlbnswsk6L8oEWrOS0LAzAVaOIIaZwZdg4ImJsWHO4rUWuLb2MyDScOto08CdmxeX
tJ1OedZ96poGR3Tp0VF4X8YWyNsw2QFGOh71yWj39lBwBrY9xqoQ7GBNsHTmk2AjzO3gUo+3jr+F
DUqoWEEw6pE7F2szA8mDDw2YC/HJGSwdO4IxVuYR/Cznl2L5g1Y8fdRw/iZE7Tyf9QE5KGdRwkUd
IgxCc2vyPUa+PBaYdpLE69GXGwwriG2ttMaS7qg4qUxvawTz09K3cSrdJ9rhr4rcXW/lJGl510zm
0Vy1Aj59i1nHysrvvTa80effF2uslJO+2oMgp8FnwKYQ9zvdeKgn6kkw2Zznw/hWudmTsFkTIWLl
KYL/AcFZELDTfhraqzfkPn35hWMfrSi2gAJBa8HLOXicCglLXlf/Gq6+yIWTsKEm3NDnvLU5dUIG
HQosNWvAdGR8y3wjAQYHuKp5GKWOQJEhNuiMbGI16v9J3Fld2ouH++CxLt2PIue71CXTOQED9ZBQ
mPtRjl6wgU1MdkFymDSQmlRTqLKi3WhhtqC/wJyyf7vW0jG3tvaRYEA3rLpy56A6edeT38T++DI3
iwXQharBaBK9T7niT+WEFqh2Z4yO7BK5uparYUZyX64p5o1l3xkqF3u1RFt7hujQ9SrH8CZwMU7n
wEouZhkE24zllhV3fiOx7/cJ5MiWASrR2jBKyDBr7XiIoB8HZh+7hrFzh4p1iWX8uiL541rVsOvh
HW91EfyqanJw6uXP8zDvJvFqhuKjKOjUio41tNXWf92VUJk8TMsuGproKoKcBN9Jd1AU/C9GM6QT
9vmrTtyjG5HPV5ew3bvG4R/mlZZdz7E950e3XZ2ZeihfbOH8F8Aht7zOftQ+PUi5FrJ+bv6cYJ9c
rLq/zxsmsrLLjj7bKzwUY7yMVDdBDsXT4Qzldd7Aa9HN5WgVarzXB8BRB6xIcGlJIMTkR3RK1Lwz
44ruwVH+mXwsepFec34tCMt1ErZA6b2Q2JMeFyqoiq0wy/zencoDbaLCmRnJV9zr475txj8eK+FL
EOBvl27FhNJnfpyyBGFF857lasAN3jOGN9K/BGHGvZpv4HUdEOz1X2NARrHExUCnpd2igxJuFzum
n2D4yMdiWCfvMs/au4FQ77Spj+RXksRmzKxTKpx1jT/cefhxyMUj/uqnd6BIdJIKKoB6dxnGXybz
9UUQ8wP5zOq4gQcbZPSgJ77JvXFMewhHDetmbyW9avKq4DOAEJiyBYeyEYeu0ufQGj//SSiMiBlU
BM1iKxpj968iV0zdY+ZW2JHIdwQqgIFnyAhf9scvMGyYXeV7YjO9lyVE0iIgyUXwAG5k6z1GM7Qs
wuXaig+EEOQSeEkfe8XwMxnqVFacfEPT0fgyiPAlPTKOcVhBITsI+RSBqkP9oIj54/0dISjkJmQL
D6IlnmciI1CMug3/euxg1cwETar1dvgKlWh3S2qfg5ZNhCoVsaVSvFotb6tLl1rPXFOk1q6KOUIr
i+nQ9s9ZS3YuonrJYh2oTu3+CmbWNnJux5MOdbSLQitYweQs3EFqbkQOQyecGY8k3jcehZLGfPy0
sb/XJkjOYmb5XeFzr8ciznJxX+KhKSQybcOEqal1SOyFr15dVttnx0S7Wfb5C7fFQ5uRQMYPy9LB
MQiXBjiKEo9OUgvWeZMfDy0oBdpbDcEjFPpv1TW8gy0wBZHWl9wjC68cWfUgwyJ7e+W0Mu9D0eEf
KTkCZgMhDnyXVEbbTXDoNCiwLHaZYl4Hu4ySi9Smo9JfRqvNnTQ9PpC6N7i4gh/L6YK9EC95UpUH
/Kowwn3v4tZdcyg8Ch6zx6jitMC8C2IE0addfdDc+7ZEWJ3VOfnLnYejrSiO3YIvT/b2vivsdY1D
HLjHD2AL4BtMbGJoXh9+2k1EXxVPZUBIyJJkxaHjGLGQs526QL76iOdiw3aLS1+/dG1T35BRBfp7
Brh/rdP84o7DcLbdh8IjPYugXt29tsD2dJ9KKEXebiQT9HFoK3SYA41GARppCPh06G/VaXFanjHN
9K+iWA0513rbOKz74d3gWJepML6s1PSOSD2/s0WUbArQcjjyOUgz8+R4/VY7Yj61fWvux5r/GlK6
Vg55Kaz6xRj+lmOKA1xgSA6D2vu2PSc/jouQ+wBgbD66XHEMdqAxUTTBImM3CvHN6uCPLOItKdU9
JnT/MFHwWkJdYAqFKG0yWNqahF1/eTACtG2iJnk1IgECe/fyOjlsNnAXWJCDiZAde/soatDjOXa6
HTf4bzG2VKYccSOdKbPzFdCl72Rd1vt1aDAjh7ou1kfPQB1Srs8RYvXB1U40nAhdX4a/5si1gQby
uax5liI1uZvcduybh5d807ji1+Xnztr64pvG0eYGi3NQBISNlg7ya/4/br2IvVU7LyrqWZ2MaKAd
3qKmd+WhDcAtpN1XHsHm8fxtmY5c0tgre1E8W3psQJ1N1jYI+pPDtyJEBNTOqNYMzTQLO/ir7aPC
KvESUV9ul/K3TydwkRodxlWYkTouur4rZHOcjeDXLcHgm1jANB1vqZZdP9Xd1mNKjZ39FHIO7+Zm
rA6OrJ/qIqNTF+v0PPnRLY/TkCcjSPSZmTQbpFMEgnfd0qT1ADcptakhTFZRFtp6s6JJMAqCwcYu
KeN8ovRmAtFRA1eo39j3MTlMwUmkfXWafPoAPAJctBYfbIW1bqdqmEYuZtitCoLxlCFiPEo1VlCS
v91lTB4BQR96ZUYnbQSUq1Le16YBfT7VDrNkRlNRWBuHgRRoBneWe9aGpcDfka8R1XfEX1KTCWWu
+qWeZFhbPKyw0qBzwotvJHs1pMYFbdTNS0gWMeb3ouEHaCdstV6Gt6uCcbCXIWrmhmTreJi0z1m3
rZJ6epjQOapIGucJdQBciaTfl1m+AkX8o7nY5guYjDc6/E703mPPtz0pLb6ANeP4pBnzfSTnBNtA
oo+R7vHCl5kLpx1oV+ZRInJ+WTBC2LmxhYvIRUgw4MrKpFggHjYRJCF5aeruM4V2Ck/GZfWZh+Mk
74qBst213ENt9fXrDKeybjtgsk3NWZMWz+zjs2s4g6rFHilX837jic9/p0VhE4UdJGG+Nfr0CFtb
nUX52XVB+ywIGjVIpitaNT2kEt3NFBKj4eey2Q5zCzfUgcMbSJvdpWA5ziqIURZpewIpRBfUB9Mq
v1MX4qsy8Crykr8jFRaEvoKRyUb3vm8lmS01xtoIu2a8+Hwj/+k0ih6UwsJXpyIgHGFcoA/mTAaE
+T24BzV7DlNEwcI1mI62V0UxONJ3WAZvMqrrE6Xbt2uNkpLfOqkZrAADZx4fM72RZydPQZtZG8tq
9Tp7PBQg6x7muXzlEyU11uvpuCGEjWb+CShj/dzhZte2le0IqXL2/lLrXTcbJtkhRXZJ/neEBqqm
GqR7jwISvoWnPRhQE7E2/pfiCrx3iN0ANdd4d+Cbq1W/u6HHmX+LufybE9btOw1Q0EmFNy+0eKzy
gsVOlOz+9QOyHbfBpOXFrNzvEFKKkfXd1qoofLoOncIoBgt40Zq5Th3lM+Lf3uf22Bxdf/noJu78
gEDaqbPucIelcaWDRz3z5bDI+dpyi8bJzIszCf/ZZK17zRW0wCgLXyumclBvKbuSjvGfkziKcodK
hkDbgCNq5WmsZegE+cnKSD4ucnEA2YesdTaZYHMtiXrZ6dj0K32w2jBmO1HdGyrj2wsbo08GYMzQ
Fx0j/0P4F8vwMX0HfvkUyOF51ua0YXP+WXTpQ14RGJUnBrLQluFx0mfvjcrftetd5iq0d5OdHtJh
wsLtz1sfYstBisba+yn7WXJHljR/wZfU7HDe/p0UoJ+xr85Om70Kt/lqPAL5ivTdZArIBYpvvRQs
XH1ebiemZ6sGvzITyb7LhPs9KPfDbYLb1Dg/GizIotCnE68I6a5j3ZFZ9HZKnszJ90iBKwh3Kpxn
koa9gyy7/7inkYUAlEF0CxfXa9mdggmmdb8kUfBUlt7fNkiBnYHZyj2SRVCG9AOL2QKxiKYn2Ruq
va8DKkNm2VaRHrl3o50EhpVXPeB8JmYbwz6NpfWkRP5cjdyoZkXSDmvviuCWjR0QoVLkyAg0IosF
BDIcwWGrEJdvhMOi0rXlsQGV6wQNhKakehGWu9dT8Lfx5bvZ8nsHZ5L8NtWfCcrjCeX7bfJZjT6R
b4mYdktX3kvSKzauV/yEqrtGNmYD2V1MIPFnsCcdb9G69SpuuMKe0t7iUQcmEPvtB/Gi/k2TZk4X
b5FBjRDTB3d5MFVk7pBFxSQznRx2cRt0iM0eWzwQoGK4N5DkbKIO8oufCsRlcyygfzjKnmjisvvO
jp7gEcGwZTlROnyWZdZXqECHNfv36KS62VkuyhSlsnsX/9Pun3veNBbI0uQz7Vh0sLNg3c/o637y
XqX24D27KBI8x4RAyb6IXMtN4/CQetQ3hB+kywyAvZqv5IiE0OQJtkcFYk1cVAS9Z1h/nRY1jwRG
YA3NWQ1Y/Y2awZVgxG2xzt+WBsUIQJRpF1hsR2/jSiEox2xD5hq+oY79j2IkVYiAiZPKm33SE1UC
/m0T2cyY+PNogIEx9TDT+jU7LEENJebuY6Ty6vzAgOu/ZhINUnKcJOZOkMWwXUL/0Jssfi0edaoY
CxoiPzWbBm+TOTgy8u3svDBLChhlsf/J3NHkNI6uKQ27IRU9NLMd0KX9dhKMoeXSEnSjC6ZMg8HY
ZtQny66eWmulrwPh4QkwTHBeAlkfk9K7YSSXrICD7RdvnmNx0gkkDf7ftDWeGqwaaIhn5seNPlRt
8SdyHH/jPE26ClhpFB8GtugN/QVSA6HvhE+tJTQBifM1p+06GG39WZGtJD3n2fC3RZXFObmVXbrY
BzPCFq0uFlt1VZh/iEKgcY9oe9A64PMuh6d08f8EU8/coToOVtBu/LD7z18DiNqTohNnSsWROnmc
HAuiIrcg6FX6GTQIn1xo9l1AlxN7fMWY9ezJ5q7CfLYRAHFIJEtvrU+s5zBX5wVi1N7L24cU5BIa
qpEp8TqpWZaHgLZ8EzIVt0ju0kRwtPcq03dtr+4yDFg7v6RFSmjDrCXHHSqPslS3KqFhGfiowCYH
u6WWt9Bb+tPEMDJrLFprj1VOUHGYhR91jzKr9oi2KGi7bEYevUJXxBqjvs+k320Akjac9ERMzMUt
gw22mZXznXeDOPUZCmsHAbDCIO+zBLOyyuRws/Ot8uDT592RxDEemYqvelENv516DUv2W5BMUnLU
TcBgJFUAGTcrMgIJqZY5/mwkcpExGki1yQiByLVLqfTmgZ6Z6wffher2cBXu0EeS3AQkg4fYozXu
02ebKm/flUABigYnlptWh9ymSMc/GDBiBYInqVVbXkObcXqyQd1Si30V3VBsOHC4qMf2o2yG73/1
g2JdW7O3a0xsAlGByaeGHcPDWwSxo3376Ck6n9wKlpOt2cGlwTz+htzd80DUAxmO28pp/viG5XwE
HZQMjzyRF8x9C9jleXlQWAKdjvKknSLiW4MGU1XdfFZNAJIS4e6hzfWdJ70HL11uVUfbkqCS2qJN
QbXgUfbbo4EI2P0v9PUXdo8f2vqWbIdh685E2owz3XDQ85Cx5NRJ9lPUYjn4cAoy0g0Dwd5G9Qj5
2QsfOUuezHE6hn73ovOMYtXibYUWHS56LyAX7wO20OOo7nXuflVNdtTTcllx6HY4nUUSEFMReQ+B
Wx8VRoS1gyeHEUrVNlWMxtLv1A7/kw4XTISUyuwgYneB8rZIe+NEmIS/tCNZD+BGhSrjym0YrazB
i7wN+7DX7zb0GxVYuyTvzoInFzEOi+Lsa8ijx7Gp3poJWrD50Vn+S7tu/4XbPTkR0ihwMjkiSvKe
JAYFKArJtgOKRazRc99W6zQf3UbpP45de2t7Uj9KwSpZJT+uyPdBkO6GkpOzpyBTM6cI99oO8utr
ZtIrLo15Z9i5f4QbjwjRQI/D6vdMQArqHbt/Ld3qoTHIhR36gy+hvXXk4xnqt3ZN2jz/22BYOM4R
aUghwT30hhvSN29JmfQbFlMmvmvqeTWdkEVLnXxPpT4C1dvN6tlqTFwf+kt21msqojc1G7dqYWs7
O9cl6/JjGIljSaSrSeNCR9/dNdrtr7xb4PGdbFcU5lWZVkxwLzrByf7bFPDUndEJl61bWgkmvAgb
D1NADdLmOGibZVNA0NvZr4r/84+U+tAq//2asV8Ni4PkRXsus8OEsoRQO3j2JBVwh51nX1FwWeWL
KeAw5H79x1nw17RhBNQ3st9tOTg7t0qCnXTWynT8RZLdfA6TRC9BZs2eAIMI6cYTnfGG6p0+3SqH
e4KVoSb7RngO2bV4KdoVD8H4ELbl2RhAqgwU9rBQ/fLikJkcKA1bUJB0Iqw+2rZm/ePA6og051o0
98a2Y9wdNstjlHD7tm1D3eSiVAzoZELLK7nOuiH2VtdBKkHGVaNns00rHktXsIB30MFYhMJQJdAy
/ft3/IeOZ3NsKT1cs2VfQbHaYBWCQk4qK8RdpWNUvnoDVu8+KYjHCxBRUHsS/ZIR+lanQY4AU3P3
DyW/nJBi2hjB6zq60wapgdL2LhnZMIzeypiVcds7D5P4O08dw05tW3uI++pG5LLrbBY9JOCB8v+C
EuWoxwtYwgFmeEeeLSE1O/Lw3tEz59teEn0iMhoYLzD3tMX5LvFL3KMIyrcZjY8JosqpamoI9CMw
hqaXxpr40qVpDBQiNmvIe2MXzXunsB4c9cdGZYpraYlUhzvOv6T9kh2KiDiiRjRn94Bu5kWibbvq
skdYIwfzYCOEXjR5jUS9I0VufyTMbE8F8lKtmcFu95mvWEmFGA07pLlTBu6rCqcZZvmTQ8bpBx8O
yzt7+uN4VnLfRg7xfASL6iRvXthZv/ZjbezRpGD8mZInBha0WX39n8zbv9k0/wQD5Cvd57HJ07kt
o3bZdWGPIRVN9dBhLu+01I8Yj1jk2e6fIfMZxXqXvObpcz11ENUc3lXLh98lyz4E2yxzfAPTRDKS
x34uXUidXWz4jFH6l16crMm5S/ZW7tg8gdGZ7EiWt5hNR6SwuASLD+iXfClDNRyNygxvteJWQ8Bw
Hkf7oRmi6NjJcd5hGwGPzc5m1+b1SBSK9cs3MNz9r7mC0XnssplgsnW2lxmJZyQROiaspgxRc6EM
wBsCz5i2JkiRHcykDXtC7Nr42xBAiPPMtieWWBs1Y5phAho69kW/XwYS6+3COpvWyQsBNUv2ErFj
sqeO9FTGKHeZT4hbWfv+zmi9u9Sz7KNMwz+zTZoDp1C6KxmAu/zwmWX9Rykw8sbvTKKI7r3of9g7
j97IsWxb/5VGz5mgOzTA68ELx/ByqZSZEHJJ7z1//fuoyu4rhepmdPWd3MFDowuoSqUYQXf22Xut
bx2CrHKPba7So053akw5LfyMO4/SaldpTCw0cFBUQTGwVxJ7Z3Ql1c0Q6t9zBnR516Y3IQarq77m
hzpqVapyY8rh+qnmabQRTZDMdN8dtoXPea1/oAgcFnmItj8R8c+Y7qgY5BFobbAWszjjxtWzfJmX
w4tr5s9qZRnzVPGRAygE5FF9LFKBatyqUEXGdkNVXABwJFmcRpR4qhCMBIEYFmiagYy7OD5HGQ5q
QH5ki0p3lljBk+alj3HuXqsKNkmSVCU2ZmV4U9q8HftafSLOwVoOhY5YTh/ieWj6b2i21WUy+leK
DOSqoewlPmndjnbNtLGuGeQzyAq80l/pJDEKTD3oU9o9+4+FCUkp7b01w+9DQZTWPFF4eY86qNW6
eB4IcZpLpIoq6MiWk9ReM67zrnzN3C6mnUwxCw7xsmT80bcAycdoHka4+jOGy52wfkQtea9lKZPn
bTT7RkN1nQY0HGsKz6BnhQ1zcqfkOnXk/olROF1pCLjOoNAMCo2XjrOsaFzsThDJUwOA9gJs6FHT
oHIb4cp4/qRf/45yNlpmZt3MbaknyGGF/ZadzrjIQYItQuCtjqlyRUSchbTesc10lcE6o6vzoG5G
ByU9jqImn+c6Pzr4frcdRmWAi8/8n3YIFtMuBm1vyjSl0MKO034oEOq46os7lBCo97RVhYFCHtOj
8PIXUy6QYei72ujCZaOMNn7m8hCNBL52GEi6nvAgVe0OMa3tRTbCPK4svoHt3TLnI7TWD2cZF6T3
ig3BUjTMEuKcKu6zSWtZs6DTUY1qVKfFsc1UYjKKkDa5Vz4RE7bFtRmTbMNxaP5Sb4JoWMqV7fQU
TTmZxit5lIJlXEsXQ4N4wMu8ZZHEiHZEdcn3xCILZziiBpSh01GON/SKep0uBAPQZdR7r7INTroC
LWrIhCwo+UZwWk1KZ4w1Yz3rqo6hjG4/kYONlhL2Gjj/edHhQvAaJnGyEb01lpEv0sRO53E3IiEs
LodIMK0m+XDZdf1F5Q4veSakDWRthbUcIUooZH1Vhm01B/s/MxEvmcxI55473EpxXBysrghWtHvj
XdmZrL1et+1EfwlzvV3pXrlvxtcJ3zyTM+Gx5hPT3YhoD9weFUEysuNwFRlrPVtAJQUIzATehc9L
KHbHnU+3dGMnvPcGtuW0ekdHFPzexA8qip/yp2jNXd23yhYl8nIAYntDdiM2lYgZlDxBiYXdX5cG
XPM6ke2rpsIa7o2at02HrFqRyLl4F6oFrtvdFBmZbQggEt4a4Ee9Q8cbdBRMnocSvyoJ80s9qNoV
8uKHEA/+SnPRTQ/xa4usfB7RoUXiQaaEaOorVaAjKVH31FBmZyrM8IXSqkciPa5GSWCs0JEAu+lr
0N4wqgFcCFqnpnFH6D0qr6a3lZlFMVkN8bNW9ZuYMYi0r/T+AQI1OrQ7unrtwk+UO0mfuuZGhRIM
FLE52RYmjeS7blsfWvSW/U6xgMXRWSzB1THEQ+wCoxHvwqBCk5WyyT1UkJnFklthkDJC7apLJ7lw
XO3bhqYL+5d55UkyQHGBVIbnPox+VlKxFiVjZ99FSeH33kvDcNMskodE8bYjFavbvZLsfdFtFSM5
RAZpeU3RXvV2ti8CCh0SRZ6DsL/G8rXDLfnDsKS7CDsOaCVPNnABtLuIBDrJU76XUvm2yAuMRV0x
vmaslvNqB2KxXElJQfevr557tkoEfXoWgHMmSN6zpNAcEx0SF5RylfS9sR8CnyhipX4ZvPJF7uWt
rhDyofXcG0oGQA2PMkD/WdCqjlCxab2zMhKkceNI76cNuJBGJt1CvJ2lljJDU+a0sbwjSydEQxO9
6CpJ0U3zBudiGYX4KVSGXl689UjsU/X6HggqIx3mR2ShrixVT+by5DenjmBLN/jDQohLS7wGNINM
YipllfBwbAlXimdyYuRncCK8G/Lyvg/EtU7roR6JB/FZCxe+ggeIJO/uaNNUZ7sTGInjk+g9a5Ii
dExue/pE4I5F316PMZS46exLLQuLx5XGlRLO0ywUDvGepFaWS0gYIO9L2sU43oJVarAcUbOsqSW8
kvrcQ5XoBOnwA2bEsQiDck2GVzg3UP2z90VZ3sXhxSg3+k6U3XUENPbYV+m2VdE/BKa0aUv1NSlb
fyW6nFmallGod706I8K0ZCbpuIk3LrSeu9WyjGsWHvxJqXVTDGmy9mOaVX5dXagamatBSUJzOlbO
u3lDCidoZiZuqtQyNhi46P2VKeTudiQMIwGKV/f1je5p83Wok92IfCqng03kCk3MdwFOL9lvSiG1
DoNpF1sW0gu8csuenEjWK5os06gjbPmKFgPITKmUdRrZoA5SeAqBTKzcrRL41rqelPxpTyIl6Xrx
QkXmt7ItT19KdvCs0q+bw5kOeZlMua4jLRQ9Q//duww+LDW4HnK/XafZSBtStpdSC9japne1yBGb
LgqoDO+vmi63xrXBtZw1go1+wLZpR70IxN0nyWYrCHlg3FCZK7ORcK5IBFLRFVkVkjkPIvZDQ/ES
tTFs7+SJ6He63x6VhNyP0rKirT63FJbsRg+6jRKjb+vKnvQLe+Apj+jLRARy2r4dLotUV5d1p30n
C0+aWU2QsR0FeZpLPTMrbG6q2RCLI6VLG48hb+fq1tXo4QVMQ5dKr+9GD+nM743S+ldkyIQQQ95i
mIY8QaA+Iwo6ScPII6vFkmgPQhtSdat1RJyxPM8603t0W8Auwty7ikV8X+ovgKa/9YmOLbXExUiH
8JaYnCNtk9X0f7Lxulk83uVSaRzKDsGm17JrC9xrWk6b0qdvjuB92Vby1KcMnpuS7CHkXxLuE7Zx
teEZS/ofxjQb0vWAyBT1Eg2FIJIlvVW6MNtWTLhnUZD6DtE/Hb9JzIF+RGdgBO9wrs/+cWES96DS
sdWwWiknp0VHpU1w1KRla0nGi7N0ylHI2f9kToXsIcnlnyNxAQuBGsAekyNNb+rfpCYZxYzvckDf
QI1o9Wdgeo1oYhL4+TzpNj4xFaWpPnZSBqsY0R09TBhfSC8A+oHXQtetpUTGaKXxM8r1F13IKHrC
mP3ZqzWBNlJslkRLpzuXEJuhLc+Yu7/CDYQJQRUlgq3ztd+hZh8c/JpMAPiIfWHZ6MZRGafEXMt7
amILcxUKpllR8Rl+fwviyP9i12aSqIGwnvz6hmWcYDJMMUqqNY1QvOY6KUnblDFNDsUtb3XCPfEe
gPaYSVV7XbpqSmNY3cUxRQspriRFJZgMaAoQltbOdNXi1ZgEC4noYVkk21YmmViWF1mpvkmFUS1M
MtEgOOFs0EuCDOR2T7U40mPXLoLYW8au2a5qU+uvM390iAaSNnKBhtCLnr0od4TNjJjquFqZwz2e
qQc1YZo4UNnNZFNNuRPYUct1ndDQLQvQv3jd3VLBQNQr/ULU7g83zgmKtZO9V9wCNTNnhaXdwBPE
TGWvoFkRb9z6DSP8/JpZE7mc0T5KtavCMncNnLJ5eYc+huAJG03T0NP0oATxuSFeQ2a4uFGwXeO2
oiKtvYXfS490A0I1Z0CZ0Rsx3Isi0XZ2CKOGdkq7xPx1YXbScZJaAUuNyJfpBXISw9wf3dG0fxgl
KRh+g6+m8lZVRgp7oLCDydIHSeDKThvZ2kn6XR9X7K9pXtpWb8x98utafQAiNNRPCEir27Lc//6e
+cJYNgUUVboXtsKYFHfiyS1jDxkQyK7IWCaQ0fepfvCy6M7qqowJn1/PLBUzWGASLzCFrhVetKFa
VmFuFLdDuAgNDVGH26/DErVOUuEviqv6wYy0lzYg2avryWZggjz3JYJShpGspdzPznC0po/46RUD
50RVbRWQlMp8yTr5Ci1/kgd0uZdi2qbIKBkLvdh1OeURBu0bIRXQO4h4eT9zfwnXf7hZff8/0994
yfKhDDy/fkfG/9e/rZfXy9/+gPOWHZ+St+r0hz79UsDzvz7W4ql++vQvy7SGLHfVvJXD9VtF/tE/
mfXTT/67f/i3t/ff8p383X/8/eW/xfV/uLOm3/7rb00f/x9//79l8wxN949ftHn9x98Bqvwi9Rv2
N+R35PhxeTRZN6br84vUb8rfZJYFkyVC5+bDvfcvUr+ifjO4qGAfQehPvF/AI1XW1D6/Wv2mK4pA
s62/U7q4p//5rS//uC9+R+o/RVwYxkSdtyxFNlQwoKd0SbcbiIzLca5WlXcNXpH3pHFbyfk6RkRh
+q+usO861b77cHZ+fYq/kSJ0mQVpXf3j76fVwslR9RP0R9GJyiQ/iWa4aa4VeGFZu/2fHeGEP5R0
Pul3BqPBMMTbX+zo0JyB5HxhEE5nTkOnx4helm35ZGkf2FLLFSPaxYjkbaAV3PclzttzrLgJZfjx
8X4/VR8OM53KDyupPnQ1EQgcZujlWdnfKvMfGVjL35+t0+X6j4MIw5pAsDY08c8HmV63DP84SN6s
FRwl4wsz+RlN8fAMd1cz//xQGFBAC5EOcXrp5TBk3bJjc6ESFhAnQLoYkSYpuBFKRTtFz8/iG+Kc
dfVVZciEcjM/ZoIlvUjei8zsY5p0Jd0BHZpPaEFdVKtOvZeAkDca3K6x/l4TJFeY+zo9xMMNCnFH
6t9MEr3aKa4VHQEVE9A8sk9A9STmfSoVe6lkZyMFG38EghKim4CWIRZlTkS5/XMgKEUhWlxCs940
3aVuZU9dzps1BgCUuCs/Egu/Qs9hvLa0kqLxvoulmbsvsEVFcE7F0C5lDYsm2NaKelWmcYAuj8gw
eF4k5ZjavLYv++RKJxEtYa9Iz0erDqUrEwhqgVbQ5i3ngwjLdYJtJ3fnUOOYX0VOBPhHdOk2HXW2
6iiHcevrGmmovjFHTq0xpAjicDuRMN3qNUt/aOJQhdAvCCzqkEVgYuEbEUU6lOxbXlQF+cGhMS7r
4dGLdiMAAwkdsyxJyMRQ9ShIk2+ieNsyV8kXjbgBZOxQQSBWQG4XRBYeWcFpahlaKLsa7z/u8Nom
R0O+b7VorhXpkkexEy8iZ1rJPj5MG8cV80HP1735qGdXsbjtw3tZF05emdTn5IT4cxcIQoIW0KoJ
kwtnUVGSesUohVSMurtHjLmMy5d8rbXjEmEkF/LFCNHCjsk8CsmnUGxMzBhjscRUxbAo4xQ98z1a
h3UnmZdZ6B4J/Hnq+isSc+dEyzqmqd2mkA7MdtpehMaiVrVrLTK2PgJUjE3EPI7cVOTvIZbH9yUz
b+yJrpg+EO+ZndFV+xENWKK+lcotUyJeqtt+3crB0YvabQWNT5O+l2HOnJ5cFOa+mNf1dC8RhJAn
2cKWl0TT7RAmvUF1WtDkWpJetSPdjE6IumoI02Ms7UsEeiCTVXpEQalY4ddYlemwU4HzCUJ9AzXa
NjSHOxHP86q+Vkp1V8sNoeXqDmpAW/5QUUPERnsje80ugHNadjqmWdAGQUMPoLrolczh7txKNQGD
loR9ilGW1a2Ala0t+DBhC0uIh0PHWzvUd4EoQUK8ekQRCdp+yrMIUVHhdFPpR+kofAKUo9Icmg8Z
TyQbMsDTKGwjPV5ntb4oM2bEUSft/QAkFPklXoOskRteaQ45AhgpB29rEr7HUB2M74M2scKV4FjG
DG6IptI7shEkwk0Sbi6J+Z9Bfy+yu61RpnNzkQ3ekzxG7J7J/CNTLCeDXh/REY+oGbRgo+g4JEzU
BiZO93S46qWfpt9sFCRrAOPcnWt4P8wNu3ass+qhsPpHtW/qPXvO1QATsWrYjKXpHqjBwsKqL8U3
WbjDmJz7SAyM3RhdWTrPdbuD6XuRIHh1O9/RNbp8NAGVcVy0RbxELL7AvDM323zeV828oy3E99p2
lol3gIc2uYqQ0ukuPtER5bWOphfnQn8zXYY0PIrouWntOdGcc7iPO7P2ru1eXmEbnIXoYeSV12He
AKUUBof2LJb4T1d1+LL/fLWfrLnM8TQPBI6JjGvdAnyx/qjW/1LN+R+XlJ/K1D+rXP8X1pwUff8K
aPhac1K1es3T357S17/Nnsrn5vVTBcrf/WcFqnyjADVZ1TVTESAZqVR+VaCG+g1XsgqCVgPJLZsW
lwyD1nuZaX4zdVkhs4U6xyLsj5rgnxWo8c0Gi4YHlLqUkpG69a9UoKe3DS0jmd2XEHwymZbBSSHV
hL5FYgNv5sEZHDRY+2Eb79O9eZHv7QvpIjr6l8kxOWb8rzi623Hv7fpNsDPXyTrbZluxI/V8Hi+q
AwiFQ3FAWH+QjrxyDvUOARo+Q1Apa9hkK3ftbfptsGGrv8327JP21T48MrDbp8dur82Zqu6lbbfp
NvG6d/KtsU63+i7e1gd1F10AEjkEF+nBu3CPzS48+AexwfS9wTfnfLiO/0Z1zAlRyIWnxqePZqrW
VEJ9KPniXmoY4aioTrtxEanhqkvPVZV/cs4/HeKk4FO0fsCpzSFMCcSsYKhrZWdqSuW0QJ6+xvuX
MCksFVk9OYarqWmgBSg9RVBdyOlrVCdbdrACoWI8M7oDqZpPSUQ1ZxerVu0ua7tZYEHZiPrFt1Nu
9n89G//OOUU9qFvstVQeAe7okx1HxiCdHnU0YvpBjBszEh/FGWDgl+/LIQxS1KYYHQrpUyq7xLys
o7M0LJLJwl+n2Dq8qZV0pqeofAkfmR49YPv07Cwg6Hi1P98fbmEZWhzxwGDXfmUYdWPVxY3Q0ksd
IcMoH/E1oYkNdJIaBc7E2hlobqAlo2yDuVHTj4nN4JaRuVOnGn7VySO50nu0nhLThhngDpwnqb5K
fe+56Kp4NcmLYlRPGomTcyOFZWhjT1zksHsiuZ2roYpQoWpm4Ih/GPR4qLssDDo2c26lf+TjAPgY
maPwe5WiuoGusuH2p0/h7mzrqtSxg4U9mg0VBVLpsoybkb6S4dFg+2ZNL7WfLpnHs0IaHxHKPtcG
JjXT5/OGer+OUdoVcreJ6q1ueA9SXN34ZnkDP6adgT278EKargxte7u9aRoVS+EkbMpUpBA7L0lj
wIR2A2PxwpfKhzEzsWsNkbZIUVGObTwXo/YKNVwhfiFDao39uIt6tpTtgAXUbI7KgD6nsNCMNzqa
JyVYhSH/pXM5St9MZGYT5hPlT4x9FoM3f1fqSa+1GOJDKcgtPAcmTYmZloIHi1r5hSJtkcWM6V1D
v0LxL1t1Po8KJAZAhi2kxWKCDOT0dlOn6vSb1G9uiDC4zdqMX1XqO9DIx2QEg6OOzZlX09d7nGYu
jw84TBVVzWkGkNr7ZlZEWb/oJYhXJGT5WbyKzPzh90+rymr1addrgcT9eJypbfHhFQhSJvWsajpO
Ok2kw6ektue+blxm+HkalOeVVe6qxl83/rivamtOzOvCjrNFRL5bLx5E5ijo8DNXXA7JpDWNnmyD
SkkEf/TBqBb+PB7qdHv+/kFNXirgLoh9OD0hGcmiSS2D98MwOhF0lu4o3zJ0nXmmfKZZ+SWJajqW
TggDY6Spk6RPF+fDSVFrP2gSW+sWWZiuLKm4SOv2zq89HoGIDhmY7LyetxB620Rszc47GqF7U1by
rRalZy7Ql/WDjyIs4MUUDXAXT7Ppetm3cnadHUNLG8JbsQP9debr6l9yn6bvK+wpYElWIcWaJ4UB
E5owqCSGytMCQsr2RW2X18gBcLjaNz2SWsaJBw/nSZ/3qNM5+V0XYqhE+ovY1yvjCcb9NnL9eaPe
9i7Ko9wUl1X7KMxmVcfuzfTp3QLcQF+tPV+6HpNHw42fRK/sudjM1HMAnK2+sOxu2vCO2RzO4rKt
M7btWP0MPf6upsVFUpQ7eRz3iZLvzKy6MNpoVZfZdmyUWxMSj9rd9Qh+PTvcJvgwfDd+ywVsj8Ff
kzH9RDN/CwBpVkLREANa79JeuEm1y3hh9JW3kQH8SE28orc75yWxaGJ1UfbtYkwb1Hg3lubP1RSj
5/SzGkzYHLZDOrC1Me/GgRe/Yjl9lD3UOcqUQULfE7y4MDewzayill02LX+kxTmzXf8aCVs8BBuk
Qs50xmWtwJmn3I41YHqvg+daIKJSJceDWcg20SZtpp00/opUq7MSURn34WUZGZeY/bEuKmvUWTtP
+OvasA+JHTjCza+jLtkGQ3nhKj7vzcR2VMbLheetCmYukPbuA7LdJpVLv2it4gFZyuQPgQ5YIAJq
SXbBrYmDWSSPdA4W5PZgeZxuQ3kfDOptYheP8XDMJfZNMmYbyUofxgGsUTizR85MVVz0FFRTwgKv
65fp7q0w8o6RgZFjb2hcS1TEvP0QoearsOjuKuJ/vEq9NTx6Lary0lXjIXApmugHBOEPLE6rvJdu
1IyZdCuaO7eny2FZ2PetQ99Uu7jPryH6rfLOv8aELcny3kqlg614mwgSrB9z3fN41cBmDkrvO4/r
0/R+lRvrkqCAQ3WFWMJu7IuqqXdSXu3SOnywgDtakygqhHzATDPYpGMJCBdROskzxTDsWyHvfXiM
sgb+NqF5pAQbTcmvw8B3WmzcoZ+hhO8ICuLatt73KuW3ZWm8TXPvGGlcKiwyraptjbYVpIkWmA2a
u6LMN91TPfgbleUFZorESFOEi7bxdhKkMJTyl0am3cb6CGj3PpByTB2gzCL9Fr0t8yLzNYpSsUBd
wTwtm7kyeSq5Isr5yGeQWm1Z+3SQSA6CqJFxQaOtTquDkyPWSmyAhMFRM9Cvi7vuTpHGbAY3bBZb
3APDWm+9m+l9L1fmo2q1bxZRWllQv68UEdVHmWQ3xOddyTnih6Qud4YVbHLLvhm7wWmjbjVdfSmK
V54bbxMyZmaRGb0FOWtQL++bVr4NlXbbFZuiay/HFmIuL6PJOmw08VZPyqXfVbtSCbe1lbx4ffZq
Vve6Hj9Fbn0ttTYETJ6lobixG/oztTvNHpcYwi6NipWM+zDnswI3uSvr5i7LMMm37ER4qsWAANrA
Jtb52YNmp1tLW9ce4tZR2Wu+fjn21Q6+2z68jhuoh1n+gD5YmkG6IJdqyK+9KkU/8VTot3V+bQX6
IfU1dAUxraOQqtwO6juDwrWVYlpGbTFzoU8SzBAg7kwe9ChdTT9hgjxw42hLgbYw1ebSrUNn+htG
B9OV+Cng0dsyy7ZIs3d2MNIKiVeDVaBJ4L5EEDca6VqKUgd8w7PCLB6w360mlRdAC1/stt515TPj
xTVZou+rfB8kWysoL3TTPbRpfScRqmTYk3Gnw7bhuL76A4/03nB92rIx6XV8RPgd3zHbrwqb3kro
r0t90gWFb22GgIkAVKR+K/h4ztDxe+GydpzcGekO1FI0h3lCa8oJwfOQD8WFzc0Te79Wzv/fxPjv
BmdTbfevndqXLsZ3/43uhU/UdfVxfjb9pV/tC5NRmLA1xUSyY8jMafmjX+0LS/42ZaJhq9cMWQPT
/l8DNNX8Rs2gyzYdDMMyKZV+NS9U+RsdKpmfR64iFFtof6V58QViLzMAQuRgyqqtU5edhhjpudFW
8FcyR9XaxxCBwdZPW+SgiVIdo6Qat56v6TNPtCu/wR9VeLjeDCuTNqRSWbMuG9lmxMrMq+VgiX4I
vEKCTePDGf2Tve+XQmr6kDRWTCYuYEzJM/hcONagyspBYEQqBRUibBtzFRcFUwvdDo6sg7u6CN0l
6Z7R0qobC1uM0a+QUS3zFNZp4OX0RursOhkDGeeiop6pod9VMB9nXHw+gT8QEp7QBKlD027gQ2Gb
hcnAEZXUkXK3m3OKmhnA5KUa2tqDFKnpsvRj8DIGmcyyNcDGC6fIYPhzRxzZxSZImzO15+mQig/E
tJZNPCoSHFOnM3Xyb5sBsXHq+KWaza1weE5i+dKd5M6WWmx9l4Tw31+j033EdESNvoFuqUTcqtZU
cH84BeDfccZmoCdGenKOKTZx7KKv95eqlZ3LZvnTYyF8oLjGhCCfTvsw/+cFMb2JQ664WFZ+BaiP
rpYxqFxm1zzzzb7s5Xg0eKXztXBh0BM6PZmdCoGrpkB1rPfIDM2dnFzyrZwnshO2rbzOWx/FUsNm
UjbgfCkScL0cN8+A3TnP+UdQeTWVsNnsxhGJk2wOhO8S88KSAVJChPoadUJ6RNg0nJlXKlPP+vOt
yYen20KXk44OA/fP16VnjWyE4ZEIJqzLCnYVmBGfIpQe+qjWYMiN/DCA+r5Sg1vBvoBMIrIrfn9v
TP2cT59Bk2mLKewwFTEZtU/6PZzUzJLSjnvDH/KFjA6wHxII+PU6M9tN32LQqQF5nbluX+6S6ahs
7hBvcfAvD6Wu51GDAyuBgMXIi9pUIwCs2vZxJi+UuPbPfMk/ORxTbrQIPHkWlueTByCtdS9ULC92
TOLxZnJ2y5jLnFWuU1TmuYs6vU9OTiixn8Rq0xc3BAvE54uqCctOI+BqTmMMmNpzZEuSuxvD4hL8
KAOnyfCv1G+iNo5JXT2WdsAuySXY8ffX9cuGnn4BSwYBnyxGU8LMyYXVgrquLD2OnCTTVkoRLtmP
Lo3kqQs0vJT+j8FAh1Ez5x2ChyzwX7Wiu5RGnUiR4P73H+Xr2WdxFSqzACJGdRr/n89I2iA+JvYh
RsBAeV0Ty0K3TUsu+wK7pxp7b78/3NS++XwBcH+yrZ9SLLnYpy1/cChQf+FJOTC+fZfKOVl22i7Q
y10fhKsotL8Dkj6zynx9ijimzVvdtIXN8n9y0fWuxFs0UrOGQXRRBsE0xF7DtHyJGu8hiIxnLdGe
//rXNIk8nr4kt/W7aPbDS70hJNgoKxThnZn+6Bmo2z+LKLmA/3atyBMZl/GvN0pnruWXxUubggVl
ZcrrpNF9upSQosHOI4QCQAb2HL+/ooPAhmgyj9Tq0S5u//J3pP3FRaSUYox0eudIuSZC20afbcv5
Epo5N68X4a3UNmkLy3sI2D4x6Y1HbE2/P/L7FTu5iywUJLwu+K68pU5uWgXvBrFmpueYqGTmmjbG
s3Snq6Wxp19Qdykd5WyQdr3yTIxODCVYsa+s8lELIm9RGlJxrKKdXbnNSsLrcD/UzbJvL5mFW3Vy
0PuiOprD4C6SLJcdNTVeXX1KDu089SKMjb0kJr4nI/QVp8Cxi8F4rAfj2GTuWokS+EgWGoTff+Ev
T41JFLBtTPnQqL+4jz8/pKIdvRGiU+nAtChn7AlhvnTxBdpUyenzdA/gHFVAXFzyO84c+ss99fnQ
pxVkrlZS4ktu4bCNY2o1L4DcF8jA55em5p4pV7+8iziWpkxvRlwZX9Pugqqrcjr8hWN01jaisVMC
Jw+Ddhu4Z17A2pfVnUMZQid8jYMZyukkRQqGgZl/V3B95fvMGu9xBcCagJSd6MkqcU2A5PmNBBCO
ziFzFglQSEBXLhwwkHZj+pyk6iKr7lmeYfNWJXCfCHtYDP+c8JjXou6xl1bdWpFymGohIQEd03nR
PingeMhGyqRFFaJmV8R49ft75WvNP321qd4ybfZHZNR/vllCGI9JXWdAqwbyW7ICQUXe2w4ZSdc9
4yLAoVjpfJfIdYKM6SZiSJO27oTgG0LlSXOJkgEeQzhrzGP1+882LeWfnls+mqXzjlJNnfHztGv7
VOtWPmTuSMqdKo1kYH7JCjOV+lfrCQ4ybQsNSzaYVagn9URj0UkdwTvhsclfTRdRjJFCRohDKJ/9
uXnF1x3MFGGG7kGjQc8/xPT8fHjTt6UYKjnIOZqFbMOg02yjQjOMxF1CMaPJaZkknnppvJZ6cM+d
txc0sqluVYho54rWP3lPIGkG0oN5nTHh6bIjtLwbFHqQTmUCQOwmLY0BAWBRKeNFU9WPqUpDeQzs
jWI3N7+/tO+n9eTa2ownyfnUEBLa8sk7ORG5IkuGmjvytPK0WNoxuZULNzZLmO8WaULWobaEvCxc
6UFXaRKHOdiQQH/wNIXA8qLwF8IN3FkNdmrmts2PjAFHFRHgMKZavo28WF+DlNhocPzndX/msXm/
UJ8+PyUJjQM2pHwHxhsnj405NhXbSTT6dM5XRSTiqw6njZzJycLWKfE9Cc8q2YQrBd8aWcl0xPHe
6TlBhABf1HlU53eB0mI1ZfhbNWA9Y6RxRvHExnUt2+0M5C58qn7YQN294ExA9TCgXmbfTVEfSSZb
CSVdq51y0IHAK4OxIDIabXcp6k2kQNJT3X5h99inJIGIkC6qOrMlm5mPfsXtxhwMg5dopLvJya/5
7k9t0HcdTQeFFJZGkm/HUcamVhBlKLXuATwK+MEGy1Yi3DNP4Ne3KwszvREeCLbSpmyePOdJKbqq
Fnrm6LniZKq6t0Ft4TrnbcozsY9jmLJ2FEUL8CCcVaUi3XHgXdxpNY6+8T6EEbq0Q9Kz7eEYJnLO
GNe4wFuF8l7A3xBw+DN8t03ibqvmR4u9uZwGoz0Y8iCXTfiPEZFeAgU/DvfVmTt9upNP7hS2K+xp
Vepm+8smwk/8NI9NM3V6uyfJi65zFxE136x7j/QhpYbyWmfWreGWYpvECm1Q8h11xuUKGKQJ9XWt
d9CNRti0aGATeZcFqjkzJ3lrp5Vn1tQv6zcFqMVLkK6GzaDttPjV3FaWoK+ljhhsfa4l+jEb01WX
xBu90PauD5Dl96fn68Z5OqL5Xv2SQaa/x7R+eCOilw6TfsDyPrj3cZcfoFCHgHi0RdKy3bIaidBz
VZ67pr4OLRMQkpv/B9+Z2SRFP/Jm5ognW3dBtodfKnwCKfM0WAZcEK+TLiHGvKQmecCpFZyzwX1d
B/jWtqHxD3xItnH6rXu5QiRCp9TxiZeZNYS4AWQLd6rBPazcg6kCz5gwrqiiZamYW24dfIFt+oOY
mfWZC6B+vT819pa8/+mt2Xyiz0sSUjCdKOghdbzUDOeSbDq+SlIWQTyW+3OwyEvO6qeUSTJUurUe
X+i1e3nmI3xZiNjYooyHVEWJxdbrZFWEGd2wXnapk1Nn6EX7pvYBKHEP+KDalLs4qG8aiwQhVELI
IFtvYT+6YriPBi5VYY7mrPeGdmHbP22fckkj6ZYI4/HMnfonj8bU2NHZvyg4aE4vWQswqR6jPnVU
FyAK9+Ft7NPh8YV2nC6RlBnH35+WL/UtZ+XjAU/uy6Ade7hKHNDMrwq/Xhultp4QAfowOv/JkZAK
CZ2VmFb551sg1sOiFz5HahxyGEkEAaxkGN7P+Mwe8EtgLxv5yaIw5VNjTaF98vlAyJFKs5R41AR4
sLa0d0aMmvUanTkJlYHskEB2iUlSWZSW9fT/KDuT5baRrts+ESLQZ2LKnpREtZYlTRCyZaPvkYnm
6e9C3cknySHFP6uqcJkECGSePGfvvUBgrsbK/+47/GM9pm/KhMDkJLj8kO+/QyRg9bqWQXhvaENu
i+O9mbYomuzzxBOHf/wi0F4CxXVrtNPb1zfa+deHc46g3sKs49DFev/hGnlZVtY0jFFkwCnM9mmA
aMcLGEsVFdbreAvG4k1Z/iljorkmw+2pTq6l3TE6dFbIzJ2RI8TYBz9N4sMYSVnhZTfcDuTEzZHx
IwrEj6FCEtRa5O1E85MdE+wHUWjjl/FPY8jV/1HLtvygHr4ktjeMOJ/a0X0VWzSJA25mbRgHz405
QrTtfVAb0zev3z+fHfxRi3cYeYv58f2bZc1zGopiry2WzCK7GnO0Xv4Q8S/a6w92F64HN/ihMMwi
LJ+fJF6PKUcz9vVv+LkbxzUzgqCJwSLAqWn5jf93x7LtVLSYLsER+Mk2Rt2JL3jpnWQCEoYpJUS4
pqv2Rkk2ds3JRek/aZakly1JwWs6DdY3G9incxJfiP4N6jK2FPaND7VorDyvrqyEtDi7cJaQy9es
oXb65rKXv+VDHYORDKOOzWbNbOjDZYceDKeFT7nnEHYeS2NnWPZ1FSKO4xTbBfPbqJ98l+pGSdQr
8T1NdsJpA5zrYxA7B99pwvVMMn2gb4k8+7aO+Meb9e7rfVgtw9hBAkI0PVSlO7+dr/67BXDBu00z
3NZ2sJ0IrrWvyD/5pnz9fJSRbAoETC1jx8D6ZIpqTQbZhs8nN0aGf9ns2KyI2PKykCRb93crBcnx
zK0Zm63Ao2GkDeUpkfObR6YHNqD5abJs6ACVhv5lEwpqGkW+ln140DQWgiU4VgRQCjzGIE3xTXn6
j63XtZbRJIs/R+CPc0lgFm5LyBq5aAbeiZpcoHWdZUffmR6n/BhM49qw9VVqpeKb2/bJhc3SwZzC
4kXibO9+UqcSij0RuuPnlF00RKAfE2tYQvApnV9NEt6YvXgqUDfMdzPwpG/emH/VX5Sa7EKMtgjK
8T9sRC1RPByLRM5+19875MiFbg9tofLiE1kWTGfWBhlv5BEW+C9ya2dF5q6dh6ORtt+Vn4736cUC
bMwiSmuAH+CTRg6GNfinoc73HakUQ2jvvFijDxz1q546eISE2Q/juEZFibllsJDsgfiGVQSYqLop
1XU5vspG/LZUgVTnjsTsB9Sjb6w+nDfJW8KSnZAmhjUN8Sjyo20EE3Ut/cgh5Kx7NdzmfrSQNbhB
fGvSlF3BAvgx6L9fLx/25/KJq6TNxAqCi9X6j6H+P6vmPCktfBEyS0n5Yjmi35UR84Tl7cOY2Tdh
K7ZVh4ZYZ/mzOXsv/ArOqrPkySmo8kpb/BC2YZAyDJ6F4m9Boa5GM2JBbXlmGR7C7eN/ds99Z9e4
ObeA/sgOkcPT1xfyj+Wf5Y8Flx+Kf6BD9X759/n0XFV+tg9SXHnwSVAkBXyFKLMfRom3v65PodbX
yiq3Vc9EnDSzeRwfYFGwg9vkm379hVz/89LH5Nl3BWUVaxAGjvffSHphHgy6qPduf7k89ccqIZ7X
haVdQkmuLQK2G/IZNWvfyVtCbFs6I62zygfPI7odM5lXlbs8ygZ4KApKA4BwSWISeeDDPuFwtiP1
tdnEMnSxCsk7C6P92vS9/AC8LX4AQJcSxNYz8L+YUqLFoT75JOcONShsI9k0aaCORShRkYfDGSTS
c94H3ga5z0OcksWppPmyaGOBM4jbtFURWrqFHK5FyMAr+E2mEqbKxHBpmpghPFB6yoTSTNu675oV
4QHyqN2t69pL58xI16ERd9sJ2TQHBSA00Jd1YZ75NpvQfZqdc2wHJbnvwa8qGv5aVfQ2hASNDEgP
TuDk4CR78pWNhOlpcWf1C4E2GvWuittik+YdHKMOKtTcdAT9IgU/N3IAK4O1i1ojXTxdE3Va3z92
uriBVVrvmlhplKYeZqxR/mIPlRBl2vA4SCKLojbxbkXQe7eEX5Att2P92zewTl79Aa7TlcKJRxhz
eUpIvASHHB5nRBrn0RmHbW8SuDhcjVI/uxCuNmIg11wUfbgP0ThZaXyDpjyjjzxG+5LRO+SWfjUL
/ScMjZ8aOBOpp2w3sz9dEu2NbjrxAftMZ+Eadx3xGxBXZ8ThcrgT/UJzBGJo2m17LpQk3i11QIpV
RITDmyW5BjeDM6DetC/Qg42HhVLHUzYjJbUmRnZC/C1MRdCeIN1tkuTy9WF7hEjlrIKEWO+gbR58
w2zWqN9DoDLPw1RAi6DhtwV1H24LfZWQ57wtE9J4LE1ClFUT9tZBA63ydeE1BDVWItr6hymkY+y4
5X0SJUzUuinalv74rM2aAqx56UDbEAIqYISZVzF4pOq1WzLlW6JQzEa2l8JDSMoDQb7cATD7KjWs
fhdpT26CyPZ3hm3bhxQBoKsPmBQIlpaMk1qJxx2SBilVzbYwxbUymYGowWA/c3nu9OOc05k0E5Rt
yZWbwQr16QRvDWXsBw8hB0/veYwMUOV2vDeS/lDb7ltPKKyc5/tQjoes6f/4lYv2NHV+RrH1y4ot
mwTYaMKDQdfEXvmrpAzaR6Hh+g4lZlBe9GITjbF34F5utA3pZFTuPstE8cD0aCSOiKXSycanyRGo
+xivrlMXpDIdW5BcpY0Jqkex7oP5wUtOgvVYiFM/2+gqc7kdH5sZchxpGXuFGoln0X+RYsiwFI+X
QDwIdxzGZOdovSljdtcqTF+Ig452NQefy4iRAz+ajtBGC9+KjyrB1zCIPNxmdUGBVOYveT9vzMUr
XQYNItA4DTa+HUXHtMH7UUGDhJC4rpQCnwNecvZCZLWNlHssk2IdphBEnL5+JZBy2IX0H7e6bskP
6++SsPIuusSwiF/EcZGQArVJvPAljBWDwSxJrocsvmD+jbVlRb6xvyU0F1ZEOLan2XGfxh4hs2mT
UTNqGHyKBaC12sMYuDgyTLK2OgsQz0BfaWX4aq2ksEHq5rRrzeKuy3+QWAIPPI9JX9aee9Y0I3d9
Nq0KAfs1rjIAYBOra1s40bYogQgp1BRErwU8I9lwH2OD3UJ6Ia/UV7u6D/tNBrh0j7R8Pg/KEosI
ONiqwha7AVCuYRo/hiQjFiaSGL5nezWi7ToUDDLpP2jijIVa1+TTRGUprnT7x5D5BhtsFdT+KrIx
oYRLrDNK7CeLdvoq6qKrkkCuoybRE4Si3tbN77De5QoYdhjNhEMoILoR7bsON2lf06+clzD5iKyU
bfpLhmTcYMsdtl3WhDtyz+7cmrg0dhDJMRYViW88BhwRUJ//bTHdMvwevX2cBBVh6r3zPNSoWKio
1Dnx3YGfgsxzNOP1RSdrf6ssp/mZRdY1iIbirarMW1SjqwRkt4Y0sysbFjVH97vGtIZ9htQMmonL
e83L2RIOTj5DRzFOCz51q+ElL8h9w7ZuZGTVtjMR7CnCc+1bFWxLg+VBCDr5xL6BGbgInLJ7kfl8
1xFjSDZZdWcA7QZRnjyMTtdcMaJudwE9PxKCWKy61tUA1oB6oRgD/Re6EdnwzdZP5/AIsyp9nBVJ
ORwpr0xFpIEUQDbLpDLglGLwnlw73cIojA+WEz50Q3Hh9brc53LCnW/odWzmMEDsSWy+rjg+zwyl
jYbRFx5NO9p1Hwdz4JNTp4nGfO+NEMJcVRJjZzvN9WRAORudYQY44J9tThMb6DWEfDo5ry+O56oF
uBkIYwN/jMDotobP2Fr+d9/v84GYQR4mO2YzS4/nY5clMVNPNjXdlYQO+arIT7bmZJ6J7s5gv5yt
EWSWokMRDMMTsY9Pvj3DHAj/qI60gB6bxNf3y/3cyUMxgwF2EVai//w44ACkjspAeem+NPxX0Q/G
lWemalOGhj5ETX2seYl2c1X6C+v9Rrvdz1gUB+LcoBukS0BSgA8+rVJU8eMj3CnAPzI1CfaPDrbZ
metI9tnO7CmYXUIs657GmcxEdOWqsFz4G3uQMyH2e2+fju4vr8AHFUzMx6xg2PRDcY9d4jTY5L97
AxO/oIQ+T/sLqyU571ZewYKp2unUx8Fbajft47zQ9L6+Rf+oqhHZsukwfVgm+uZySPqf44Gd6I4Y
9irdYx1DdTEIojur+k/rYEwoHTxqhMyCsewoRmPrOLkNJJQo30A/8xib8R7GnJq+aXn8l+r0vuVB
WxohEF8KCxMn1fdfim7GILqJPC1DksUAuWpbYLc6JSaRlxpb2t4I6fEESXgiQVBuBx0TbRqTgpCE
U3WVx3V1NTmc64rw75gYkCrgFhPszXLdeizNnfeSlsI8xIPaeXnvg06JnT0/SPDg94CL9aiPUk3d
Wfusp26rHoURrX2PdFBS5nFRAosGXwYjfRz/kNGMSSIYIUaN86PytX3ZatLuSN5M70VX/+29MxF2
48vkQZ6tmuaGkLBgpYTsV62tln1k2KemkW80ICeiawnVNmV6Z0Nl6Zq43ls2x9NvfnWHG/jhBhPE
xmLCJJXeHhrrd786iJsaRSiBjYNK6fVLFRxyW92Fgz8fA86hBxzNf+tY3vSziyI/BtTQTqOxbwPz
LqwR/X39ff5xFGcwj/zL8X0SZ9DXvv8+TtfWJsHx8T71k+ouC3S1WF0LBmF5S90fWRddDvPGHwCo
TnV/1g0hbEbb3SqoKYdBi3FdJ/XEWRqfTd1q90G4SQYm7bJpQnPldmR8zQb8rFkGUO8hTd1TZ1Nm
BOoCpy7JLENQPISiS24L6LCjN7WX9lKUjln2Kxja5rKNE3fnDLQovr70z+pbtDQcITEMooIg+PPD
sy79MOV8TsZnYVe/Gg+Mazn3eGmDhiid2lhnXW9zlLM4EGA58924ftTRfEsB610RXHfJtsq2KY2E
tZ+M7tTkHGm7OFAi6y424/JGh9Zt3sr04esv/o++8KLP99D3cyynB/rxPO5mXtFZxNNnDdVs6cW3
KFqoQTl+SyffjUqrdViPT2krTl1Ab7KQPziv/Pj6a3xu4vAtHB5hJgqOzUjv/ZPTZ55tiKHI9iHN
FasL0lUXZEc5y28+579Z2IdXhr0XSq6kWUSM5ofOlTtHjPY79hI+8hx5jdyjhoambf3AAfk0e7lc
C4t8c5vKoZYEHE8BmhmkDGSmjMMmw3Locw4WzqJV8jw6KgAVS0uAMtAPBrUrqhX6RgotBtpL3OAL
zTQwbtwq2SqqjpWyaGB7VnXX/Fc+oVFyuMO0QFNSUDVYZHirzRTc/N/vr7AZnRAGtTyhH+5vQSLT
zC+Y0n3GimiNwQ/aWKdpaVx9/UH/GEijN+L9ZwVY1J8fTQYsMn2QlnO6j+qpv69GxJ/VlmnLtRcd
hQIiMzvVzpkRyyTNkrEUgYz7+it87skyoPJIC7NosyN0/tBph9ehEstGgQq94NWbm0tO8b9qdOX1
HJL3SxtPpkAEXJQbX3/wZ5cK50RaSSzGjIN99Bjvn+KiwZ0v5wy/1uByQqO71mCJhixnEHUOnNZL
s8uWc9YWYtbeciihiAI20uI+GEIQLMEr9s7XMkqivS+gAX/z7f7xjlHWLUo1poio1j60+LPYyDrX
ZDbXme19HqOwAeqF4lw8WDK5rexpv4jv5mkhzDXIJ8AmpB25siOxVZNktNwL45vH8nOliX6JShgZ
LYYZNKbvbxgHehWbpKzv+x6eOTazgvXn68v+3Dh9/xEffpO6KSFkNwTUpsFeCouRS/cWecuAFkGq
+809Xl6jD6vLu+tZrvd/yjA6KFMiSrUcFetbqtUbCuc9pSviWOPP19f1r48i2E1ihyJxhlCj9x81
cmyPvRqnb+PPV+iQTxQDj9ZUMEFp7r/+qP/+ro+Xtaj8fNSwNG4/yu6mjulYaC2XNUbbyEsZRyV/
O68DuFJV2U3E2deUOWwv1jUAvDROHX3Jvt93RDSxwR90MaaXdR/81c4veCh6FXPyQCDBQ9VkLaKt
mO997htc3NplCqTqZ7YlqGcuT6oZnmURkDsXmzt/AMuQuM0VWa1ndwKataQqrtwMCFA/j8Cmy1mz
ZkO9IctiG8QWjOY0TnDq+nr7zW1ZXpgPt4UFlTEIxxN6LB83rTZvUa71dMmCwtymtrVJW2e9RC0a
bJKrULCydQa2ycIJrnGuAsnuEjyQPvEJI01821CvSnMWqIiLZXh+5xQja3OxdFPaZI9/nIFFYdPN
6NBHjNGOuLVdagkCCcyYRhgx6QQYPKVQoFOQHuPYwOlDg7NybISny24+Vfl9J4z1IkgQmpUoXXLj
Q0Q5X9+Jfy36HsNNEi6RAVH+fHiPF2cZGJWCh1HRC6l6TW1Xt8+lm4OMbWsoInpJ83YBwU0OF+T2
5PzjGv5m88Fd8vknWZTb5mIp4/RqftjeG/BzWPyKeI+PZqsdJut2kZK3N+fbXqQvIJd4YsI43mKG
+jWZ6XAx83ME7WhdNTzFABm8u3i4KRwVnoSPxlwgDUzr4EGTOnPBMBEflBsNh6ASe9Pvm2vLZG7O
H1hsANO0JasBGG7sXpgps4veuxRdr/ZQmMcUy11PdF6NjoSJAVKEqunXE0f6NShoasOu3UWj0wMu
zkBD2QptdHCpfMLNJwwr7ROevmlXSi7AzqxpY+aK3HRjuHAyYB+dKKILS03qyJgE9hTJwsVk+Luo
CeMtdf9TqRjv1yTfiyhziTQLlw5lGaylyfmFZrjmitc9fiPQAu1LVsy/Iqc4ObouiOZrwpXoIrlm
TPvLhbK66S1ib5OhHXfh8Gq5kIghOYKbKpjBzhAgcYCLl85xycoYZL15URacE2q/ZDs2ySVTfb1r
+/yYJ+o+GhneVulQwvkK+Sco3MFsUSrzn4NWgPTzott4/E20IzHI5WTuPHNOqM/UNmzVmx1Et7KI
b0U0PvWZ+OM/Mz97zuZhU0wCa+ggLhCC9gCkd6Xt4o/PsaeXOM6ZBsHFy/1nN8EgV6D4oFVNe4WY
Guhwo9/tqgyRuYxYVKbCPhU1gRekAuzrxqB6nAi6jpIsW0smUnPFSKHVLFfR7x4SvW2cpDsSeVMG
J5dHhRQL9JKlqn4Fk/Pzv25K4o5voJtSsubyY2umR94ZmHZeC+U0ejOS7jh08g4LKXKy/gDCl99r
Nt7QpgLWdeC2/MlGUuw67ufKWupZQOOnCefXClbifUIszsbK+itsCjOgoWHeRW76E13JDhk+Hmyq
hF3FcGbll1D+nDFHgT5pHlAqldhrCcBgALZylp4TgtJwBrJoQcWpZSiO/eTuZ+op+JQumfwBvcWO
TPwhBy2Vh5hSPHFuMqJCDEm29eAOyXbOzcceT7qMu46002YGp8t/RvBxQsQPs7qhWVw0wZU3WcPK
R8Ob2+aFcInuHkWnUO9LGtTj+FeoHhK2x2NcROKqmZkJ9ghGaplC/W3us7Z/zei6wQ4v7jzXGE+q
ERCya+NyzG+xusVvBlmGAiEMPCw/vRuqJffa7S46kur5HbEHKxvQmQoYGY89PAOzrZz96BI+C4/J
3TdkaGJ5Oxdd4WxHCE77aRR0ysKs2DXzk+Unv8gnMFR3SxX+q8loqUdgf2jqjZuQHxOn6GFIuzfu
eLJtE64dgonYW5X64aU1KgfMqBBA22Y/eaQvgMeio+rXP2qeLVpQuIlNT/uHyBheW0Uoq2cg4KFV
HawsgNolXHJy60+czsWxHu9EaNXrwHowvBLRLhMjJ0kzolvAAVoh/Vrg0tC07HsOSvKQOgPdK6MV
K84PJ0lQd09KJ2xn3oywebN989ZEmXKV+DMx7Jlz0MFKO3V/5bcJ3ISSKPZW6pUyWrXxAwNkIqbH
/3+yKQVT8rFY1zZqcyvSbM8zzW9bcYoa4VxGtXxmGojg2KRR0dfGKvUXdquwMtBw9llq/8LME3s1
57TfGdeT61BBoLat6qAjb21nb15DNILsT333lMvgRK2qt3Nm2/hn6D0YAQ9qmK1DDyJ3AiOJLEi9
blPmiJYz+3TD9U3S3Btgng5eiVqgyLztnLT21h2q9KnsKqh/waoIzBdLgw/KWD02SG3JJUnfMtyM
qxpMUk7DyOL/6fFUck9vI0i8SZurEyFL88EOngVYVTIr1EVTUv+EXU/WBw45e7IYJ6fqesT46jjD
U5P2JdJMfgqzrA5WMjBBkj3EZv4uKzUuYCl6rI43ZZfJTQIFY+1VDSPLSeyJR16nRUazU2qyVREX
JZbHRkNcFcHDYpn/OGb2WFv1Juuh+05tgZAhOzqD6a/0gJbPho9EVIynVmb9kBJWEwQD3buRhNjY
IEhVLW0aM13nvTqm7uQeG+9oGVs9hG9B4lyVVf8nt8eeqRP9A3cMbmQZr4Va9BQ+8TtZG8h92se7
AsTidnD7BcJJ+lji4Qiq87WpcOdX2JG0exG6+EQD1oGVSPPj1BtoqEfQoziWiAyq14j+OQAiCxja
dd9DdrM7xAs58/sGEArqAg9KF011r3TuA8wFi9xV8kYSVaZddH4U0PaGCO5TU1TpObaEXuc6IQUl
3HqBwTB+Vrdgr6zdXNAirgv7p4rU82wxOC1Ipl7PNRsUEMKdbqozzHlzw20jfay/ERYcPTtU62VJ
MhwuvgrfzKl+iaLolrRy79Tlv1TsvVQ04Deu4Z27wr5sUpPvL5NhY6VyLedzM5FW2qT1rlNs/IlY
YDe++OHYxPaq0lUXbSAQ4udyo8z6HszrvJZkflQhGwEPcwmPi7eKcPpXha/WN9Wt79uXY0nWiGkl
p4zo5w2z6BnJdnSLxXCjYoZwZmQwLeF0to0S21+PkuzUpEfdbSgZbXLDCW5Mw/1ZDXDHQZLv6g5u
VGEI3DbW9Syycpv7Ew9f2lz6KiQq2M9wYOLCIE2mjaBj1k9hxehcFMHNZDW7CXnLCtQd0070NZFx
YwzUA1OTYEVIKD5q3/3RSaSIAoPPBrL2rndPYRqrg3Darcz6m2HGZ1X4ot2XFmYX0VM9TPRv6Nr4
jN+OC4WHjKuCkIEoRGqQdMxxgQmEcXLlJeYLYS+QEGCwrvywpvmECo2U1cNAaM9qTHUNVo1GTgjo
Zd04ESfn6koXfrqr2P5Xc8kaXNn9kjwUFGs/RkzDQmLt+hKiHLaTFuG1mYkrF5HIOjNVtZ6y4Y8b
E1MdtObftKKUwxC8iSfbZS+b37qCiCOH547XEBGHGV0K46xEfk/odr8SEvqgyeSxb/J8rVwylLOB
oECrjJqNadrXmGEJiKYIXFvOcGP6FanSHu9zWCLhsyl6DVZXaEjeRYgsgqWQkR0eOn1VzDAq8CGf
qXqqTVLWxN85ij1wyLa6mHssMQwNIlpeKoYsilZn53kz3JdJxRtHPok4AvLGDGJfyfCmKEiXkm0y
rZs4ohzw5mANZRh1ratYbxaodVafjMbcdUgMdnQI9zFm2pX2qmdZL2oKOVD7wvmo/WEb+uT4tP6N
y8wzUrCnCV+KmElDnLLd2t3ldWKDqg0PWNKS+9Tp7iyAIGhssrfS6qk8ZarXsx3TXAlJSDJzN7ro
PUKKoXI7sb3EQ/vujuS9hcipITWGiOg70qN7A/7dbm5w/wTU2cwt3WwzSkPv0S5S2/EMEbJjT4co
L4eL3OKEldnWOiN6KgEPdVAJTLqvD1z20rV4f/R0bToNLvZ6GlzEBrw//fM3lhUld7izs/QttKad
nS7HBgVpEZbI1qJru5kmq9pyU44cze1dA2SMu9+zES7bCZzmtQ6mlIOxrQ8TdG+6P6S7qaS7i0va
nfkLkS/9xuBh++bc/I9DGidm9F80YFFyf2onJK2fxTlNgx1F/GvfVC82MqjKDWCi4nI40rF5Goff
ZeYTcZxqwrEoTIh0aenoB/m48RNQzjlGPwyGF1kcfDef/dSUoj9GTIpc7BwYOj/K+cNp5FVY6uyg
ca7BHpH45hjdN7+g86lLGSyyV3YnxnV0cD4qRxdJgBJ1zDnfi6cVuPb6vufFYzxTP2B7eY0sJCi2
ChhdFW1wMiD9YjYknLKa0kNQNAqlQ+9co1cr1yMuwC0xPS9SD94hSHsS28uhRnemTGrvvLwVsiVX
IhiPUQyEgnImZkWA0cURsF2pfvAQHlukhHcy7+8DHVziKUwevYFsSy8/Y7/m6Q7NVzvI1VnE1Tcy
+E/aaO4FA2d8NC7341Mvaxa5XWayow0IRhaITuJyFiO81sx6/qEmoCuCyE0M+tdv0T8+lqkyORgM
rWyk8Usz4X+6dd1YCy3LKYbnBBberZWHX8yX+8GuY2idAv91FV07ifC/+fE/v77EnLikJuEXWXxt
9odW7CjSeezDJsY6WpBz0zIpKvt8vHT0xEjITS+mJS6xjhklFPJ32KWPHBcUsPucGF9VgqKW0J0X
0GxMVuzKJ0J1G0CPpbl+WzhockxBtk2LeY4X+Nv++qe+F98aNgCLj+2Z0vqYIWLLBkS5iSDPYaC+
MprogvmucZBM3bekez2bdcCOpKd4O5Hm7zoRlSRbr64ffIvjhzAH0GWUqJs2lf7BYcFFpvcHand4
7BqT5P5iWuWqzY+Dnd0iz+MIY5NG5oQ/mGya1Oq8MKM1nkqyEHvXiO+afuDIHhtwTOPiKo7SbVY2
L8ZY5sDa29fOD/n0eYGCF8arWkCdoPCo5vkTK8efBZkFLQkEI+Nh07LyA94TffBryPAc29RRp089
MZdEm3VikwArXkc6vnTsyriKcuMamiTKAre8iIQ09rMHz7ArhmE12DZvGZvhinLqd8IBfF0V4i2p
vTPDcn2olWWuatuHYGSqYx3ypxvV/PYHmOxzpp+qkY4ro+p9Ptk/izlASy0mfZoFfVgf3oYFz/yQ
5ucseUhN7IURJHm/bMfN//UtsQS2MoswL+hqqDDevyUCQeBkJkm4U0hTN+wpK9dqg6uuxWyfoPJe
LUuXWZCp9PXnfs6dIFTMpZGHcpR3RH7UNBhZAGWP+L6da83JjkTQ17DuJe30qV4VVsukvmqBiaat
PjONu6+Dpr4mUwK5cAC2ZGwOHZbZfaCMeyOco4OIs81ABb4X+AVXnFvUKlNAcSYnvDc4SJ3nXkSX
emJKU/+2jMnZzQrCMFKADXaWnoJBMR+kpKYhBShiQEDKcHuf2gSYfn3ln5qYXDieFC4bsQsTpU+t
/VDR6wuCXV70R7NsnxLTmba97MnMS/8Qea2+2ZE/73hEDSMgYEfHTvApXa0PGkUGvit3cWxSd/dJ
uUlk+/T1VS0lybuShX4s1QpqKzrmzMk/XFUEWI3GwxLkoUmEZcd3wKCvpkx987z+42IwhyEuD4je
wmr4YfyHhq3JrD6Xu3D0TKhrvMW6Vt9czKdwcIRbmA28xfmJ+8L/uHeEQhGmR3dxl1vQmglrWjF4
EOcpQ402COr9IOMUIMyI09cifAiyO5rW6VXZBCSRSix6DBXIw9CgwR0Lz2DCySGLit+cFcc9/fT2
MRgDINMJ4roErfzB7OODObrBqQBmH3nWzjWn6roFvfHdi/df4u/7nwoTqcVJgV+M/fijcIfmQxPW
pu2Ssa1AJTfxvV+P8aZNQnVus+eg6Lwjj9Pz1OmTYcj4Oq1BbebTYRL6ttA2Ry5CjnaFaK94ZXMy
f1H2qJG4ATYOGkASJniXoFOuRLKWpfmajExOEkAjdekeRuCdK9NHTdvkEnrniDLHqk3nrg1Cb6N1
fj92k79KARvjTeeF9UV2l6ZeRtvbBUA6DCgWIKhv5VxBTc5RrjKdyo8cuokoDrPoSNTejNpX/9Gq
9k5JOpUbqO3EtUZB9axJG9jQJqFHZTO9y5yrjCkAWFhaBapNH/sKhihl0ZtK6dGbebQbLQjOMPuO
rRtVwI6cdt8wDRt9yDyxO52ShGUoN9ynxqsPrh3cDalTne02O0e+ER3qqFFbTwAXEiBckbrX22b2
CxJxIAjW2gpPSdf99qMTUrLyYWisCyPgtOtFNNSwP3Hj2lbcF4ksSDpqSXo1jDtb6UtBgi/xKP0e
uqm3c4Pml5SUHEwJqkWcMnGIjfWNaJKXseie5jkTFzOjE4isHTD0Eniuy8l2nYx5us0bYVx4qLdW
ztItoPHWLBk8L3o03+hFGhcyJh4NaE9+TNyfadu2V+yIT8ojER+JuXFw03YTgC65UllLMxqy/CFJ
qLBYtQGJuktQR6f2goPi2RTxc9POJrN6CAZj2AFdb+d0mw4F6S6xpF5lZGiDlMy8ruNYGT4UWVtu
oByhty1848gxXV4PTXmmW3xBCylEwQXpUfj6IoJO28vS29qVLHZVakWvrbiIpVxZpB/e+nXxyy9Y
8o161FeePajLTDmI17TbHm2/M9boiUOEiEaxnqPKOmTQlX+QRHADIzlEL+23K5IazE1SAXlDuI5N
p7e3QlTOzVjSCtFt0D0Mc/bq8Pw7wVTczejQuNT9gIH85FYGYewq+aGSrNn4ntiS+qcPfHVimdFd
70XopoSfsw+KIKzWYVTfNGahTzQQey2ia1FXiA4hV20GEc4nsIqSh/2+rRq95sSzw41enQufyUb3
Ezlb/FOjzTrpoToye2BSWIryMIuu2OITuebYXfyMWrmlR5xtkxI8uVEY8a2j4OlYwU/LrNND6NYI
8V0SgmUc5Be63OnSsx8DpLaSRieymUedRFuqLodBG43btqF32FndbvZBK2XDtO5be1obc4ns1nmm
gWqR6+85ByZRKVisdCZ6QsidiKKXDrH5SZnxbjQdambkf6vBlBWxHALrUOog5jPyasfJNtqopo72
aYckE6+Av+YtcPbFkFAf+rwFotRckWlv/TGsN33N35TOafFQZ/NZy3Y6GHMIAJaIq6EL88say9LK
KWzvMNRETqcUvLTJ9TLdtzCH+axfrhogbJAMtQilrW2azafOpJdcBai60KOPRTLdkP7MLahbtW2i
4dhYTn4ZVENAQIezDBpxj+PfdtHKm3/8MaCrWs0kCQSsRu2cuAc68g/hoG4JxO+28f+j7Lx25Eay
LfpFBOjNa5LJtFWV5Ut6IWTpvYkIfv1dqXlpVQkSLgboAbpnxM7MYMSJc/ZeG9fDJvCTOLC6bkMp
am3QEY17gAtWZPb6c9352T5g31ITNrZWTW/WmBgHSgHFKBi3QmuOUWrSz3KqYLnM/U1h3q/50n5C
ibvh3kk3trSzmD1H7WmiKC6NuXenRFPeWktLFyrtbEisHjJ/xthF1W4kBppzCxe4y7LiMDRsyAm4
HqNWR8RWd9pUZDft1Fu3ut2fe/sQNLiuElVe57P40xR4fbu1mk/SjF19/GwterlF68Picqf60ct+
yqpXm9GzmVAQoMDbVdIWkO0XXxd7c/D0sPM9rkYNq5qC+PnvNYz7sTRD2wM1C5I95nfqtN+LYYky
y1B+5saOtLpQKUWMhdt9DgrUBdyYnyqaPUfDJyEiS3D2NKMs6Idp6oGqaEvyLN6iajbDRhnlDsnr
lNtHXYMZj/dh4y5PjU571HPwWjkFOi2qcbXHuE3yrYz4+oOTJSXflMHOL6VlnRf6VIZp1ae1N5bN
YoiJfCsMXdXsq6NppGqnCZLBgpLhgdekaWRzbxiv4+nW5FZvATMrGzKMe3lwe9LrDQLc3FVj3Qtm
bCQ6T4wRUm/r+/nzIJzPE1aarTVP436wCJQbVjLUEL/Nce5KWOrjcEZNn1KlP/Uiq8gF8a4mxGk+
CZEk8d9/i19orXdVCtp0uif8/nTB3svUxdQxRLH5LXpNFYd5WNXN6CxAs6fKQMQ3TadMJY812yI3
+l4dDbb1xhDOyR8a57TOwYtud0fBaFNVRNKxnpH0JW7DviS9U56Zsblo42E0mI0xjz/IfMrOAVt8
tKwmWZRF4d4Sn+cf/v65PjaGrlBczlKwXSin34ttJhRr+tr15C5OdsP1Zv3KGBJZiD+EQ9aVG30J
gPfoqNVFqvR/tEQ+rm/LRjuHTowgZQQ/15bJf1oiFtLcSq4YX1TFbakSu7nUD4KoxMiQ3fl6vv+j
Wv/jAzFeBtwIPB2Cze8PTHpGg6rigXPlEeXT5N0tI0+QDg5jHgr8478gGn98oMcRDPwU0/Z78lTZ
kKc9CQp3LA4H30ICUS+22ljwBvult9G9MWH8+y/68UYCNJsGO+opZIEfJLY9/0RYDo+cl4CmNv25
DT/7v5pKf3oKP9u1k0VzxvHM379JX6aaszg1EUNG+jbUBW0Hl2HB3z/Kx8VJIAOCJ8JCaNh9YCXg
BsRMWbR8FN0CHhXQNiSjBJiwcZeWUx6KIKVdWtxWmnj5+5P/8LtBBr6ahmk8GZh133882IFJhaTF
bvszYm+5SYRtM4BJg92k69tuRdD490d+kNhdmVrYTVByOlfg0LtvFJNopubJc2NBXSNsEivZLEJP
2CSWkCHy94exzPgEv+9nFhHTqMgRZ4J0es+haHPHnOrEcuOKEG8kQuuyEdl0r/rS34/F4t5itRLX
FbR66x0DyWVnsA9t/S591dGMhuAwv7Ej4/h0VYApq1pPFX3XTaZj88MSTtvELcr+7KzdV6PTcAvq
ZncuJ8tB5NE02E2718m0byomLJfS1NtjAkQ96QxMqj0+XOzO3L6W4NZnilUP6RKRtQnLXLDAI92s
iQBpJmwIOLVCYTTf6VaVcWJrJDV6eR5WTFZDBpPDptJJZ0psK7aIEdqYbOEbc7Lvm5mLVeszmXLr
fmtq/ePCW8mdZNbJYGEsWTJwzt3auPElNUY3t1RVnrhY17+0CQaCpjORrOLh8dq5imi0IWFwD4Mp
+BfPNfzWWtMRHp/eqTItdxrqcq+ohyevG74gZ6YpZGYU3eNo7pyetrBuf08Ty3jER4dOcQm0fbFv
RvNuNNpzZzrzrsqIIm25Xd0o8uB1qVAi8OXdSdlRgpRGtgFn6J1+NZWXgriNdDU86hra2mK1km3W
zgP6B7T+3rq0ROUscZkShGoP9dmXRHMUHg3Wse3OOEzdTQPmIJw6pKydcPeJaPXYz+7NGWWIZk02
yR7UJOMgLqY1R33ZnZCaqehXi7kd80+aiZC3G0WyRSiAhovETdxTZ116F21UNhWWXhzzFJ8Uk1dO
HFVrWwRpEOvxvm6XSn/SnfRN0Sbbos28w6/9rbV+et4iz0bZu+Fa43WAHZX2FspLGzVPnnqQYM0m
LoDKsy30GfWk8eQ0KBV5Z619QEjEWvAHTk3JrBcX3M5p3F22uuUeI+nZJZ031kbeugyVcGh5gPR9
+0aug7snwewyz7a66SuWx4hAlLn5dpzRkEJEoN9QBkYsFkuLs7wSsZXYGCEdWroLXDgGYW9JarQH
JrZExLbGIan5fXpzV5Vuj2PHSk9qfp69sYpItFgiotz085D4LwoG4SlXTRKZOeqZoWcAXPcye2yU
sHZm3nzVs/JijDJ5Kp8YohIO7CbC2a09qhufXrfZj8XGh4p46jXkFH7W3OfAscKqaUiN80Msd1pe
2eTMrDLMM3KZvDSzI73Jd0tLV7+t6vrGEcM5DzAA5xj4jvioBCRHQuYy6wd/J7nRDMFm4YcdHTcY
mVWww0CPLoC0u6hbmKTUXTvfTMRoV9bynEvEQEvj/yC4zXuAO7DTZv0keyn2WfNkmFp3InMp/PUi
+ROoCXIMDJoAwRS31qrt2sKiBT53aQiH4okAJ3c/tRouSlfpkZW3Es8rcp2KwRR3Wm7ppc1lp16Q
clXZqeRBt7ZN1C6CTf4YOjfK1NqtvPoz21q/bylJI88pq5u8Ho80nvQXzfU+eytg+BYvWGTJlHDk
AXt5UGfGc+buuqtaoFGtC3GcIqKtbYT2OY+3ICRvp36ytv2UXjp9cbdAYx4qxW3M1+DI8o295bmk
Wq+zjsxZEflmVkRrpZ1LppG7vtx6NfThjNisbeMYh3xkQpjkqbFL13Jvzp62GQwM7loV5nr1QI9i
q4qkOTXLlG+yIKGBLNZpq3Ks+JZ9SArDjtJab2OjIsNZzwmLcSQxU1pBfzDFR1saM4ZZLjwKHQVG
vVzfWiURu4Nt37RXCScwRwYjWAxa19x1QsuJEF7fPBJmQmapTIYWpoVz6j44jcgQXTgpiDL2bLMn
DAtxSKcDt5BM+IWqYtOeGBCahHAvpudEIlf2W053xQCIgCCrBhS3mgAYgzLqc+cJ0JQfSnt8xFOM
ikQJeH8E9DGGr5GsHIY+b3bX9wv2KMaLqeBuZktWUO5oB0saNrmB1g5EANiUUl4UEMnR7ZdTwsbH
5wm5KNuXvm+ze9WW5O6+GYVpHlZZ71pJiqEcA+687YKLFpI02tY51mND4WxEr8q4u1Pfkw5TOB6z
IqokHbLHhvLlBXVavw18NJ810o4seWztQfviuJvR7uCRor+Lxm6gB+LkL7qBUSAB154Km5bm6G1p
3kdVri/bDGsDf9vi93fSR67rdDGqfoz0uf++Mrza9siBt0VfnBfBuqGTBpdTU184mfSXKlFhVXZ6
DHBDhULZHoIz2Vw7aZA01yrbVMPAM/L+bBkM+TJ+p9hfjWe3Gj+NJRrb4aLMtY/sRoMA3k87Z8J5
WA5LfR7X7Lx0zj3+TH+3INjEwEEcd8H0rO7Tr7WpN7EpRUpkcl+H2fy5ta1+PwCl2Kw65vV1evPr
BXAln6g0etogrMpfo0ZVcxB1PiHkaimQRIFaMOzpu9k7AEpqlrTrSRjlaVyWQWwClY0RwJF0pJVh
ryEHLbC23dheE5xE4UeopLlcKr5ABZGeCDRGmGOCIGStjAdNwORPyqaK/EQnIp7MLNpPtFafXA7y
WGUUSBV0Ym7TWxA9zr7T/DUk7ujRLqtHewVznxsFeFiAnJuciSvnOxtuWzNEXX9WP0SW5re9574p
t/yqUH1+41h5CZq2foaNvUG8nu9EEbwWeWvs3JX6JqgHXIjKqO8H1jHeJ50F3nFsMDWL3HkYDuTB
DSiPv7VXn33bjG8IaZJ7WpDzLSAbiLB+nKLwvyc6/sgAzY6WllSyChMMo1tUxDOeAZ+dcecHqxPV
NIXoLaHQDbJ6vtBDnSJPm3M2NY1UrH44l6mqI5CAUQX9aecuFgqnZUSPss7THSLs4FRIZM6aMx4y
BAf0uXro2W+saecwDlJhMnQfhQ0cJmstdRHDfTB9Nao1ORqedztn6V1Rd+6XeylU9rnJL0NHNzNw
V+ekq+L74gRvPZKc1hALIuaOxuNMGJQozqiHD4iuc2jCCNh5H0rydxKxoU234md3tR0W94urC+c8
pd2r7x8HjHMRa3ZCn09aqFz4vkdRWqexn88jrZMQAV8bAzF5KBK8JK17aZLlbLrQbdPGKT4Do5oJ
r/MFDNoaGgwB9n0BuseAZEK84ETPEsvMkX3M3Ds9Oh7nSmwelvJieeJEfJCEIDDRvJRlRAacxKeQ
oyQ9qbxEekhvQMuyZstGMEUWCNwGn+ZDgTKj9V2JdJCCs+m7PXuoucEsEs3iaZ6t9HEems2v/RxF
cxN3pLLUZbALupnXnXLKn70HBupPHq8dbXwyXeG/b0xphZ6l7QI68DvkVsu20f0NLg8vgiGS00mv
6OsmaoPMSNX5jWYVn6yaYpTlTOACvUwT9+lZp/vLmCPyek6+aRWcJa6PkIr9whCVSS8fysnol+eK
5bUpoAhvpGu8lGKQ5Kc3bNrBleDSeO62Kpo35LTo3NKA0TYo26iQFuzdJNnLfOxuR3MZ9uXYfrXr
6onj/nFtGhENJYfQULJ9oY99VmO3T5lvg+lq2EZL65H/VuEykqruzsamym1IESbRSEUvRDhb1nFU
r9eSu2io8lqRPCXrPG49iXqV/LofbRe82KLbCQPSa4YB91LPTEZK9F2dmRSEvBHOFnZ91eyMuj5N
5niDNe9r47HWJquvwgr1TWRbc84kpb7OosYl+rVpZhZfjd1+qkX2Q66OFxbZouLSCMLAEuj0TYey
zHoKKmIHZ5ZqJWi4CWpUao4TF9gD5OvlwJSz8setUY8Hrwvoes+ITdL11Skw+CBxZoo1p29G+yjG
FHxrhV7NskB4W0mxxGvKbEkrDDT2DT5NeJ5UWxiqhsmYoJmgGK6yW9XBDFSVous+ZLzaTusd18x9
Kmen37Wr251Toa6Ikk9uM2ZElWb5cZktrkEtpa0z9j9T172oZHa2Ew2ajexKl7L8x1V/vVOj4Clz
qnMjmZbDWiza5tfvnIsJsja2j/Ja0qU1/+95Po4J+vVmoNk9LBNEmPFiJbCell78w9P30W9Eb8qh
TYbb2rd1miu/NwPcpeAGlznX1l/+GFTWmzs4TWwX49ZPBDr0IH1jYBVEUDzqzG+YOXT/uK6jo/pw
XXd00tKuc3MfO/H7efZYm2mLXkKPuV5T1NgZySMrEmvhWGILZH3ZTyazrcUmAcq4unqFcvq3hOXV
61udjNWTrCqkJFltoTM2X2qzsqLEytJ9MYMjGrLPIP5uwPXm90Ol7rPOGSJEflk8F7f90PoPekJo
WAITUzMK6x6Y+w/DS2O7v4aRumm+yaHkDL4wf6q+iVKCpV/cWr7ozYwDxrTEA3mL7YFmc7qjpj/o
UzU/OKP2rbKC8VAs41uXJOWDZc6fmvRcLMPyaiZYISpGjlu8S1Zs61UZ9yYZn4GRVntQlcEzKuEy
ekqz3sVcXXFEySkMukbfrBMJnInt3Ax+tpxKQcJy63f7cayCSBTEOYoqlSHDWWw1Ep9F6iTAvBK4
SoiVz9nYe7emf3Vukm/itS2Hmy67aBFCnVp7Q89SO1dNsYICeGI40J9qlMQY25OdCEq+erf4aY2s
/1xTtyZis8gcqQKmzn2pxvYVeMTtyF35vlzVYQ2Ke91ex8vcZIfAytg6/PnRzEwVT4L7jKlNt4ZD
gDrSghShVVnElZek8Sgxhy1dve7GgSxbh7Od4gDAjEuLxKXXiDt726xerKEjIsxU3ook3Q710kRE
dMmtYp7CUs7ipNPeZq4IoUTguVtt9ykobCq8YSQ3W1gHSACfoKDCplqUvRUtsj2zEWB29A4vWb63
7CrZQaWeQqenSV/MqPm4QNpSp6WfuereNWvtgBR5Wz3nvKlPjvKM0PzaDmn+KlHI3GWa/DanFrKr
aw9iJbECUXxLoLz5SupedTZgx8doyPuTe/XrOCul3MDBsGdTaU6r4aoD3KXsf3tqbjpcmVJxr1b3
rnF4B9yE7VQgnV3tceR2gDEx0DRnh30MyjzryZoYzmnj0tw68t4QN0OziN3iu3UcTJraF+SJh67P
qKRrrfTcKPNMOJBx1/sGI/ZZezEG2R0xQZih1zCq+nujzrgKSH7v08FLuKJir31y9ElXoct/euSp
DU4YHNkaF76ekC9aQMNrvzjWCnYKTqruAdkQJBesxl3Rck/7++M/NiXZ7ghIMzljMBq9F574OqVP
XtEdb3XGq6KevpdMSMJJtE3YJerp70/7tYv9/mGhutMnJ+XCZjN73wPt9LEY3cpE4kKc+tGyFj/u
KIGQkt8OWosHRjBeHKwHF4zRyVDJ6xToWoguUG6k03XbddCzbSlywmLrpdh0Bh6UdqT9o+lwyNNF
D2tlS5TLHKSTyu8spxTHyjd2q8yWrWsz7aYPgsQRH0As8/RU+orCJljvbUoIt+NSWQUdKDw5Y9yc
D9U6cDxrvUMjwf1CZEGH14QFxveTs8rEp79/PwhiPqwGnKbBlSmBtR4ryrVj/p/VUCHKTaGRYEuU
iX7ypRc2bY4ng9yJ2yUycojjgAGDMLe0L8w6cbyglQuh/HZgxDQ3qpM5EsqXITyxXwPZu77+kaQ5
QYw1QpR5zkHDDfVVfRfVXfIwlYj8bWV+BzXwk9wnZrJ033AMk1HLlfNpMCb5ZDvZEPv4IqPZcW5M
6difRmDTYdMt/PGFeVQdvp0Gy9EG/d3nsS3m1/HGy2F0ZYHTHhLm1tGoeaehX19S2BQXeXUZoIVi
UlJryVkxlo+EnanYKRFiSK/rX00BPR4UZgWL35R7afviONhfVoCQEO9K4812mEUOxjzfpMvoUi43
xm5c2ouQQXkLfY2eR9/nR0bEkSrJLG4CNpd5MeaDM9UPqkuHqCvtdFcJG2dD1Q+7xWa+6gxM2r2E
9Ktxguwq/P6ytpMRGsv42amW7r5u6kfblfMtFoBk08M42fm07lYvo4Nrnpyew1JUHkkX+YpMo6ZY
5c51Ns20g2kb5pxWIc7AN6O2xSHAsbS1pL/DUBHlmpPGZuYORzt3Tjlt+B0wUH7LuTwimnYuRWcc
NUu2hwUZQuElzdHChYuewaEt78uLR1gQ/nAzOKiZnOICqHo0Aa6DC4e6qLVsLaLAg5LID1f45Xhw
M8/fllHDkGxP412Lgqn9khSBv6kaXRynimVASCOA1yp7WWiInzJtSo4KHiSXwv6RpaxeuOdw0a+t
bw1cwhPwSzrGln501vKCm+4unTp/z0lVb4RjzNvA1GJ/qVTotq0XoviMlOu0Tyt5w5TR7TQVZ8+f
30CJYQdunClq1YLA15qcvewnnwgvrLSzc9u4OZYV51TiIoz7XAc6KkGcEbmIcKtxblqtfEyr1sK7
sRjkFaWPghYsafDBxnSze9EqVAu19T2/Zmt4rcEI9qSIoIOfSSdRY0BSM97d/eMF/ziVQaXtMaK7
5lKy5b/b7W1zSGfd7mTsIZOMoCP0jJop+CZbb8A9GsEhTdHZdChEuea5N9cqPK1bpgG1ebcoQTHq
/hPm/lGBDcRdR4bMz8Lg9P3U1B7TLJ+6FPJMp87jMnWgF5rmhBIis/M74PnbTLWIiqr0RS9BA3pJ
Uv9Ds89k8cPOhy7XB6XzCz8FQ/f3na9wCtdK6ho4JMnhZL+YaZQHcjdfMe6+SRg87wv+yKENAf3S
4lgZKbDQG0vSW6FUMhqK2n4nQJK1zk8aGc6+hqFLmpS8QSJkSszB6LcIFM9wn0ki2JMRN44vR3D8
KL8r39m4GhkSEic0GNa237a6J28tuu7tnJ9x2qWh6dLkS2gShP1wSXP3rkgN/bDQ4x1KAaPBh3Rc
9B2qOfu+DRxapNUDMj2Fc2rxkPn6d4gN7YOtWTfL6jGtSntsXM6T9NRxHNoHjiTa6oI2UzP9xMq+
Hi0MHHVKSAOG1gdImtl+hZe9MQfxgy5trPqM7gYkd7U6eFnmccACDmyIPIIiNIz+MVnM+yBtzHNl
+68g0QcspbM6MH88U4DfZUGASynN7vWrsdxjiJ0hVo5g6Qw4fZ03XwoaJ03thK65MH4AbwwBw3wU
hqZvs1THNCvw2S5AI/Q+OxIgUceZ9s/Z6cdBMfYZF08wunHvekf6fXG0nt0wuuB8aJadOUjYAmvX
RN4wcYolOxdzINsFWSNf/v66ms7HVwOPkKkTFkQsFpks7+S/erPQ/6pNGbdrx0Y+WZi+moTrsb1u
TEj6mLOwzHtz0m+tHv96w9bi0+uLbfC5EXPQKBc2N22XxkAvh+kBeOjd7Hj6dmgJ6rSDnW/0WKSJ
EdobwbLsl8ITVIE07qYOGZPEubkxR7lrtewlUG0TmYNOrIC5WlgqJ9a+7xxnMbWHFfPJxrHAzgGs
3JeyrPCgNFRWU3Prum18sDRXD5urtLGdyKBQpawPTLbarTesz5yBy8GuWna+Ennd8EUNcp+o+U1K
PPq9XZ09w+xuiwS4Q1Fo3qGYW5hLJtxvrUIZ6rtjC6IGFdjotvKQDgXJ2NnyEBjr/dIH03WkSIWm
oYyErGjFYz26UCCw9SeW5j0BtzwPnYdkyFVdXHLCVfiR7kDO7nXTOqKdEmhwrvRW2saHxpvuWycY
MWY29TbA5hzSfEUyVWjMni3rrmoz+oJ6Q5PL5zLRYDiuiXNKjhWgDjqC16of50FP5uOxB1SAj1u/
sQTgY9U5uxRTPxdmmwmGXRzIuaGNlw1flnH5nllVtcFQdKMlw7RPHvxmwjhiZh2GkXOmp/XFAphz
u5RLKK76HofWfGRkaLSGng/sz/ThjZTsNAsZVqAo59OmbqKKGELKfEOCEnW/FmWT7IpUnMXVchLk
rRm52EhGG0tef8V0uBlThfFtKGG7IC6ydwwpjbUhArbgL2aqAOhYNhiM7HOW+DgP1BIX+WWu+uw2
IPMuctdg2lJZTI+kyx2bGt4Y5cNpapisyLnMboL2Cz+EzcVdOvuikQfkUKzSjiEEv6N9FtZKpKJi
4NN583Z1xYsbREli2UezQ8xJF9iGcBEbc7CEna3ys4UZqixkzNIhjHFx84Nua7FEJhZpWlfSOE4u
wjSqWAt6LqdJoUN2BZKYz+ZLSc7tQYEk9/XcOpiVe5MlZUVEoP3SJgZjoHniBpBDSfb8fMcEGXGi
z6Sk95KKKx7aPwW/KmR6CNAVbThFDgsgce0r6MS4tAFfy7hCZHC8/FDBiIxH1X5lcliFgQj6PZa4
MsWj0gG2JGfOxSWFjrOus59C1y+BL99SZ31VwjuIWZEvV6/fcYBRAJvp4xB8UWZ+MxlZ8+xY86NX
mPXRrvDF18NgHgUObIPKimvOWSJUHTULNp8IR3PmQOAS8vf97OPtAoEAfUsuewFOkPd6rEp3pG6O
YKKzxRRcoThoGxfkZG9lgD0r2uY0+v+hAfuDNRFwDggzALA88wNMFLPLrI+8o3FdYJGukwQVNsIv
IIpOjPllX5W4k+eeI6acih9ag9A5XyPmB3iRaZsur30KXMFwGCS1MHdA/24GoEOhSz260TNt5yxY
bwsU5EH9PMCwkAXJ1zaBg8nyQzdLZ5Mm6aMP16HszHgeR8T6c+5sdKl9FSPVxLXUt6pnTLfpP27X
15rl9+suHx1ZtcftnjCt9+ow7N7lAJFEAs7hJoewcEcxHfaBhhngJhUeaCZdnv/+G/9BVArDkzAz
A/Y5bqf32LjBcpNkCAYRr/5k7qu0I15C+Zv0hMSbwD6nfNY05oIARLdjoG8mGAObzFPFZggQWdJ8
2eGQeuXPqDjq2K/UWjCowE+HnNGOxiD9pI+MfLR9lri7aZxuKG2mTVdPYb0iA0Kmw7zgsSYR+xoD
Swp72MrmS195eqxkcqGPuAI/4X+JEOPZYWjsD9T+eLe/yFXFY+kt7Co1LUsd93fHhJiQQ26uTXpn
FsllQqi6a+rSR3Jvg4IVBuEHBCuaLuQJVU4TIw2Q3R0FQ8xrjslibKN+fuQupMdpvrItWtpKdMdX
3ODZPyRef3i/LMOCPxdcLW7Q1H4vU0pJFY/oVcRFPe7XoLpJZJDHhjd+X+yiiQa5/OPH/sMD7Ssi
i3YKURP4jH9/YKWvOm10rhNsK5Etlp4pt3qF7b5ENNwac379++L6Q7cKExkdICJ+r066X+kX/+lP
GE2mc0WvZSzAfG/8yUe3oj4l7WrFOOLQ1Kgcav4CqvWK+Ub7948d7GMhSDYN/6Ee8xnGvu+P9MFQ
svdPEtx2Nx/sRU/A2ZOKmbiRHPMHM6PEz1tQJWjM/zEm+MPLbPveNdqYbxsu7bVU/M9H7/V+oI0w
y1gv6nzjZqExt9qBj/8amEI/kJ27VZ319vcv/M/3RbpBv577v37Rfx6apsbgYBaRMX6Ka+1HVde5
vRH9v5+CDvPKTEUzyJzo3a2U02Yc7TGTsXRo/klZMGll0f79IebHGx5/tk58mu4h9nTf9xo1rFxo
PCoZu50420PyDf8uYxZzJJSqN8ZHs7+t1+bRSBOHQX1xt7pTujMqy4pLm0Io6UTKDiI2OC7CZUmy
G2MNu6mRT8ngGCF6IYhaSfKPK8Af3rBrx1I30FABSPh1bf3PD2DLpBfToIl4YEFJ7GmbnIB49hwQ
RghksKDV/8I+/mGNuyinOKWvYynPfrfQsqUk7qiQItZACYFv+WzXOYGzs/uYV7HevPkFAcToCv5l
FDW99x8Wkx7xS1dzLE52To93tx0qIryhgoQNibIM6SN6Fg3JVe238XDNDVnxoc0m5eWyMInBD/6l
n8f10LvBG+N4xECLJB/aycRNQUEeK4uaF1Nac+rW6mVc5fXOootnVXH+Y9yiFCehguACOz+MRTBs
5ZieSOtJLmBPIdJzn9EM/Y3FEabGyPLPiSCeIIjQKChPpDB6JGQacmv3UkYZiShR55vFBrhQ+6mC
PEqJcdAaQ911mKcf1DOQHy8aU5LoCMAZNmtS8soyMIgdl+NvsleHlmHmxEnimRtN92lUzTpYJBC0
m3aUDm0Qm5yjxDefkvorFJ6C4zX1Yzg5SwhAoz1pINoITjK/N7P+2itrX3mFuGhp5+2ZgDJsda2H
iVz7sz6Y3tm2gm1OgFFsDBZpmWazndoive2I0cVVk+2bEqAD2iJx7GzCCJJmvU25ph5kvyY7y/7e
GdxCmeYYUTmLNtQLY91LgZTfmC9oCtuHBsv9FhiEdmgZxmu0EmE1JJvALZ/tBR9kgzV4UzjLPXDt
7qDr9T4oB7UNGGA7nX8J0IXSEi+3SEyrX+rhvlQPM43WW90R99IkOjEN1q0/dPptJeSyCRJy06+2
eQbl3FDdHu9PVq8h0p1Pps9NJ+h0qr7RfZn0ORwRAm0H/1SD5TLSdUsisoz6ejSPXkbkCJ2RbnlI
jeSQIt3YFiPbkof2fWNysTRQkh06tDhxiceiHOsuLCX3B91kQGavLtIz7mUoGGa5b4Qe532+7hPD
D3h/vQMaRKAlg7XLhxpEs6O1ey9xQ4tQpVu9VFsj0yy0R3N7YMNCaaijsewAvoyEWTuMDMLFzFre
DqU910t24OQtj77woPVAb9PSGw/CHikMLn2n7Dxe72mZCpKDVYmfhZOYJ7+Y8wsTqAA5BCKbska+
vD5rBcbWckSIZK4E86RD9pLRgr3XzJuldKttRxdvq+W99mo+9tyvTkmBGqbkEjlq6wUG2xIJ1+gx
9iMfoZ30VlS9hsyc/HJbqAN8qFgINzm4j2hpOKZlvuxIBQrBrtpnoiv6XYNky7Q7aGCG/CapH48q
NfIbq2qixL3mD3gg2YqlMTZ97fZME8WwNXOb1Z10FInpZtKz5BO+0YMpguVuDhJgaBVxTL7HqJkY
ojEcnMqJSwRstFQyPE31SJZwnz7wDqP54ugOZVXeXHv1TW5lJyKhLsHstpe8DOeW0fNMm2A/DXoE
uSJBjSbJ88uDGfpDwUGxUsyjYlrv68FNtpMBZIjYrQHWpBvw72SfSQTIb3BI24WTHfJrsHyC5frK
yLZ3w79O7/clA4M1rj70rZjvuQCSrififw6P3CrBRjpzHzdPambbzGrJGqLfRBo5oVu50LoQbOPw
j+P8A+vg+twr+MSDCUK7+f1zh2pdZCC8Pi7meY8RFJAGssW0aIrHucjC2RliDTPft4Thl7cilcsE
XVKs2ztd2+b5qD0q3RlvS8MF51mJNiaQgciZ8qsrRrLhO4eMIwlBzEsRi6/rsh4T4E6xhayJ02t6
6WkLmWTLYsqdB8AGk7sd8jfIhbd2QeuLO/iX/v+YO4/tuq01W7/KGe7DhRzuqHMaO2eSWyRFqYNB
iiRyXFhIT38/0D5V5JYvdV2tatgeMsUdAKz0/3N+M2i+f76/0IxpYXx/3OJr43ew+A/ZdogpLhbO
JIMBkBplRZpT+9DVnCFwk2dMN8OD5mKETX00UL2dr1uCuCqhV+t0ym0tuhZN5uiePd//ErByIVsC
tq6KnG1XFp2jIPGp/DZUAgLErkmOdhqqhrtqSrEy7O8e8tIdJWI4fupwMKXRQN8L8Vd1nbnMcx1c
nhV4szxMnb2hIeCyO7oNieJA+LJJB4kaJzyUxh0SdNzx5GwA931JDP3gIb6+h7G7c1r7EXx+eyps
rz9YnbluauYPCW8+lQT0BpCiV4riOHPRe+cys42j02Zn6av9hq77WqCoYAnFR8iYSXZROa7VuoLs
h7p3K3zorawkCVNct1T6kBgh33uKVQ6NENbjBQI9eBUm0guPwnducEyO9Oxar/2vrV2cB4sU9bLS
ObYBJa+5AWezLXQEvzpNqqnwwwNy8CneoHra5WQaRk4jttJS5KoowwI10K4gNckpnZk31lRNqXvG
IWkFhCv06BjXA0rpuWWWiPb6sluHkHqX2iC/oliy577X0CI3uysjg1frIT2B5CgtBE/u64A4jnId
wEGlGDinljd9wterU1kfUS9DuFRDnaXuOMX4bBMSJxatYt6R46uSFsies4Ng7ufu9ldP6s8PKrwH
CjHwMVRsXBf7rIok4VhiLF2lcTHADalBNpmmuwhUZRuZCQb5MtbmNpUOq9K5Z828C8JxFwcxNWB1
8/mnsS735YyXqcJtkBvM1hw2ysdZKqys2jOttloho6lmbQRGZtRfPF97duJop+TAKu0KjLZRaiFz
pB1ApHavgtaTyNvFYzvdWdz6tfKQ+PWPBJdkU3ZAekLrDKJxGaR1uKYmeZ1n5Veqyeh0NQWZFStA
Glcvbjg+NKGOlt4p9kkD38YxmFUck5CcOnlQo+IxCXNjrn61q9DEJ0m6oyqiB4s6H6QIrD8VNvpM
EsXdbDO9eVZd8zkU8a07hmJOwtku0Ri1n1+zS9nE5SWbtvDvJvas9RvUPkzs/QSWQ14pKKclwTXS
8m+fv9NPJ+63t3JtR7XwjE036uNbkb3D8SzPq1UYOD+gjs4b3+HyTHXM1nYp91L4hFiqLGULtrXD
mvv5B7g8jUzvD19tIurTC8Lo+PH9BbBhb4yCaoWQmGMHO/ZpY/OYKcYNtgmeF5R9jR/c2iTifP7O
0ze7mM6RxGNwpKJCA+btuX13kQkDr1hE6mIFcZ/Tn1C3IAuwoYDG+PyNtL/4jiYQGdXwOOq5HPU+
fke4BDWpWFWxyrLqqqqHO72IvxUWsDg1sqEsGM28Kiu5xlCozFDQNdP5yB8LwGjeiSPKohpIhkrh
x+5zYV076Ayn6Xb4RSlV/4srgsUUfyvHURePxsVILaG88dzhbLUdca0T2WZihlh4cb1x82kfZKr1
AY7/TMO0QVOX9M0UFaCVsRsm0Phbr7jDllSwpcrRi6/yhO5sRJ6fdIDvwAMZ+k0dYLcTcdBv4TGZ
prb8m1eaDprKP9DdKURDiLh4mus8LYPGox8BbElbNnb6HOTT3F/Yuz6IsgWZJigDwsy8HgkGunbj
kLLulEMbrnXrMUsgqwVZZW90J9SvkMxqMJoQ7PbtL5+Jy7Pw9EmnfFx8G7AFtcsyKqGylUrRrgXJ
g5ZBWMVMHSxzpeF3n0fL3k266z6p4W3IrwgGtuyo7TVYdyxYHEzRDLFGZbmtzUjh621/9/l1vCwL
/fHhqPhRkQBMdDkoS/AXjc/2ncQEaDNssEGc9+2vin2X+6m3G8UGdopCxkB6ebPwTsYJeCWW6WkT
4/byefBD0hYy/1ok4UtjKesSkVXAQt6Zk86l6s+ff8+fZr/pI2gWM75tuzr72YsnXovAgzInyhW2
WhrZktO254LaLX1IDqZI2XQ411GDBCx3OaT0Pg2wX3yEy+Vx+giUQkzKnSg3fpJkxZkdlHU3ypUz
GDfmIMgNLiaMRBfsa4EefETsSwNhjBbpEDsz5JrW2sq+OsbwK7HeTxW0t4/iaQaIKJuz3mV9Ru2I
sdXLWq7yCIUmNB7iHxP8cNS2s3XfKE+6RxqOIHNW1RDkh5FRH0DvIB0ObmLTjpZaWbwAZlznIXmj
RYr+fqoASNIa13VVLZtRadnROr+MF/+ra2hQxLSxyFtczWkCfjeV0zbOosqKeZLI+dyG9BWIlm2X
VYinIB+LY6XRIu48Tkcy3Mfo2SzjqAQ8a5/fy78YNtxJ+vgWRXNPv5w/UUkrkKLMZoWEYgMtCs6I
svqfvAWhFZr9tr2bdg7vvql0oETlKiW0OG2fEtOfNcK8+vwtpmf+/brIU8CjiExQpbOkW5fO7k5x
KksTbr2yzOzoRrHA4KEfcj/b1r1YtnZ7sML+F2vx9LEv3hPiJ5QD1TaZDS7X4sRxApYedgEyAYNc
FM8xeT5GRNPXwfL1+ff7i7vE2sAmHiithzJpepjeXcKyVhI020QmxH3+qlSIE5zs75rxWeVhxvIQ
TDsamy3hx/ewOiWMMvagK5uMaiQg8SoDrzxjJx4sVDl4x8+/0s+3jLdjNdFc3bZgyV08FaGWCkBP
CqmsiftIJXEf1fg3FAOnGWGlIHRJTdaIfPz8XVGU/XTbNIveI/V2kmVowE6L3LtLWamxl1ESKVfE
OoPw9ePh0OVmteiJIdXsFOn82B2ygD5554DJbz13aSDJp+WPnh39WbiJB0ddjwklLWyquwIr6KyV
DqbqqjvT9mHnH6XJvg70E+ZmsEg4V5cC9eQmKOjvm7pyq1EMyEfVgeiTewvVb9Sr2kvHbRvUzxgB
6ivp+PMaUAlVWa84xeRVod8+RugP1lYng3mGhvKmCDSiPJQ7JfHtm7EvME8q/rkHILmgkdstCpuK
XhAQXCOLEJRo+SVph2EltQYkLmK2XsbuVlHrma4E+sIMFP/Gd0K5awYsyZZ6mwb6suAOLpTOAIlV
++FBYi3wMlM9ukWkHT1J1X0Me/tptJRnA/MPeAo2hr6brusQToXwHQjnlWKs2ob3ibTwATU9TcnO
vUoylQg3r8awJFzi+9QwwFiKIztAgxYEXT9X+HyzulOxmzTg2PRUqRbpGE5AaAvO0WS/mQ6kYnKV
6rg1srbbxZ6irTlp50QjLrypB+dOaGngXCfw3/SBH1vTXNjsWZMsx+hQc2/skNUhE8TVGBjoUmp5
qxIrGmGjCLrqcRYKMFFTsCbmPnBffSEhAQD9WtCgjeYR4aRztm7wF0TV7PIunoO04ALEFZZpPbzv
Teq2o+HBmU/acFPrqyR3Ci4eAea629xwllnVQBxWfoECRsENOgOyg0XY5roNXTt+MSZGwRRvQz2j
2zSqt6UPnGwGvAOd5uYnrayUK6mY2L5t/QE9BpfNxSVr5C1kbRzfg1yHYZLOtXstoi3QS1yHykRh
h1u9dPSsOKWuf0oCkpWElRoHEGmZmq/BKlCMjvWFY6IIUhu3INiUF0dlcN1Lv9kEnkkMDAzbIxiH
emO47aYS1u04NsrZALhA/zz5il9UmxPFoy80K78pQstYlZxH89YIrtV0VWG6nsMAUa8d1l27A/rv
IStZ5p1P94NDJSLWuJozmjuMWXq1hZQmr7F0fk88bDNmmG0p12lIXqZU2aABVAQBY5Q0O7pR3zuR
+fL5FHJ54mCexHWEJPRt9dYuhXd5SK87b61y5dqlvxylpc3Uqn1yJU/m5+/0F1MVQQWTaAFeCXvv
ixmZ8VQXics7BWn1Kl1DoZdM9djOy272TYX7J5VfaU5/Xmgmjs60Bpimpf0EgUkcv61iqlcro0nT
RRp056qZxolAMuFNUHcSsGscsnOUxcAFkCzg56bJOECsp+qxzfVf9Uh/XmZ1EOGcRAn9Aw3mXCx9
8Gq8Cs5OttJcTLTe4D+V4iTJIamH4vrz6/0Xb0XNh20zRxtKUZcreudnuRH61CCZ1x+cgdyh1tiY
RBYwxh8+fyv9raD1cfvAYZVl1AIMq+qOe7H/Kx27FKwB0UpM6I6oKO/iYMB5aWXBFOCDfEurZ3ng
lBvV7hah1airLu+o6wDNr337yTRyNNDEqJASneJ7Kr8XWEs38GUhSnYD5M62qveemXy3urTZkQbT
LdIJ3JWoE2MycldphV4wtPORKPpJcRdREVXbSlmwYH0v6dK4hoD+FwJFhN8tKHE1r9gBn4eBxPPE
BjuqhNeQKSaPJ1C5gM+EvHuhAWPAsFJ90xMUAV1YjouuQ6+XKPRXckVd5Y05U2vrKSmLYIUL+Rp+
YjrDVws8Uf0Gefl54FzB3Kx1q0wVOwVDB7AI/6Z0iphC1yy17WbV9LE+SzDY4hAPX2RsX6EJNogU
Kr3DaFibCu1v14Yrq7VtYiNwjLhJZq/UipSXIJSrKozNZVhC2vHCpJ5PIJdUimTbuB2WgLTckDJR
Hrsot7ZV4BzIKCFFh7LI0mpdwrV4GvGB3esJBCjVTglWDDOVk07mLLIwtRFWd9+q0tZXAlXfngxI
e5vVNImY+786fUU9MyGrzA2Wk938rkSbzIm+fB60QN/koZ/O7Zi6RQYZuVDPcRfEGyxX2kyWmFi8
pIh37FDQ9FDygoKTbxTN/NEw9x7MCu/dN62plFunYCbXWv1k2SXeabU95obNEKoM5RTK4dYNcFH7
jq0vQmcx6FZAWxs3gnXGmS62UWE8I86U+9J2UGgSDL8x+uycBrhRYtG7B70esCJrLqNFv9VLmE1B
jXTJcJxqjTB8BwoG7GaI2bsdYhOFfIFp8olYpmblZOVNw/5nr4tuKxSah5XrR+xqEkQ6xZVLB2zB
JmKg7l2Zq0RH/I1iqL6JhlWGVq5LgkWOmWpr5MoZqujEnD2gNAoPnQnnRYzsjROHag0rFjF4HPu4
gDbc2JGhockMqjacCGP01gW0o6Uq89uoIToNmBMbIkNWc9x+jMJWYxMQVa/MiOhdU1ikgNpWARFa
izDKt5ym5FrU+mbUggonBk4pRSFjgaQm1vEY5J9Ss8/g1hyrbnz1pfbVK6rsVNQqxyx40CBKiJKx
0pckq8ZlRK+BNDdjk7NzyvXMOjA+lVmDNWcuqr4iZQU4nekq3loOyg8xVHepMKwrpK84IwJgQ59P
UX/Ucz5MUeT80T6izIEdD3q/8XGr7BvQ+7H8JquGc/U8sRjJFVRQqFj2vBiifQhnZdPXqkQuH8At
NgUhEuCHc7XgX5l1FqFFeFESbtVCZIR5kBnOZKastCq8RvcczYZaM462NUOG8J0RzlUWyioa3R8U
x4ETi3pjKhrdFtc5oC0oZzEik21pJPFc4ZKx9cPGqGfesR/aau8U0YPTuK+Iw17tuFqyrcSqbgBm
oFl6LFQT4Ife0OaqwRLEgyAOOrwnJc/ZBxVzbVcG2bHMti1gxXWP6Hw/9rgZsvbZoi6wHY3xVnEB
oWRujiZdoJANvFe1EXPFSIt97xfFRvTRTRY72swYRrHxjG1oKOGpkN+oNtxbohQ3naNAu1LaYyRi
Z44yiM5Cr+KWVYJV1kt8wWT09FrinfqegB8UQ/oCdc2wNBUB8SqN8qvIe+q9h9yov8fsyhyvHLd2
oJ8tNWxOaqzDijNsvGlZ6t7ocE8QYanzonTjK5+N96hna5Oz+MKUzin1w+QqH7wBqxLH5CKuBXsv
xPil4q4HO3jsEKkXCD+Y1ppF2bpQeiRuQ1ukzYqGEV08zxIHgCweCJzQxWfVEi2kJlNRvN0NuRyP
AQCUda6r68Gpq12muv5aWYjCqbZmFuq/cI5aP21fAJMjWEDRYDsW8NDLJzYLc2t0anQ2YyVI06pa
wkyI8OlavpqR1U9mE/azCqfv3Cxji526De4E3LefKQ8G42tNbnBqJrgJc0EsDgqoVY4xnHwdz1vW
rGcNAmFKrnKXYu4gNkOCwe2LM1nD4hyKfOd0+CE0s/d2qCu8UzyZjvPoFhzpQ+j1AYjgaFak5tXY
gnAdbVfMR5lFC2EQDNkOvZx3iQkQUsmh99AsDB1Tm5HtKhd50V/5IrTJcRkhdZSHxuSQ4CQYeQAb
MzsMnAvfZoD/+NH/n+CluP5jqIt//Sd//lGUQx0FYXPxx3+tX4rTY/Yi/nP6rf/6Wx9/51/HL6vb
T//CZnleXv6FDy/I2/75sRaPzeOHPyzzJmqGG/lSD+cXIdPm7c35AtPf/P/94T9e3l7ldihf/vnb
D+pNzfRqQVTkv/35o+3zP3+b2uf/8f7l//zZdAX++dvpsX0U4vEfW5E+5s+Xv/fyKJp//qY41u8o
xrDjIAukQWRMpZru5b9+pDukp1I8Z1uPCOK3f+RF3YT//E1zfzc1aE88vpBvjbfdoCjknz+idDbJ
FhwKJShMf/v3B/xwA//7hv4jl9l1EeWN4HV/AjsAQERxyNGFhovBB7k4U4gCkJDWaf5S6QjPbZ5K
e1OUJw+nSjnLLTgAVxkHw1bZyQET7HKkcquRLSahp7SYilTSMNon9pleciDLzUDAUWAHVskTyW+g
pdLifG66U4jpit9U/ZwzK6hB51GJb8yK7MzgmIjvjrlrh4WbEKe4IwGyRhT2WmZHQOmNyVn4Kg2O
pbo2NDCeBmybme7eO5QNpv/XnEYwa+ySZ0W/dxE3FVeBven6vaI9dNaGbM9ZXt/Z5hUEfaoWbnbT
NleqRkvZnSf0Bp36uzv+CNydz87bNmZ5txE2Np+jUd/V+r7rl2rwvcuOALqL/sXInwR5PNqmVR+M
8m60rysT3NtC2DvHuq70DTGMM8IWc/iMEVvNLyO789IjKvrp7w/Fr1ESlS/P0ePlSPowMv9qLP4v
HGomdbf/91CbPw7ZY/7nSBPvh9r0e/8eat7vmMIpvmo2ploSXTip/znUXI3xNB2ZDRp89DBVjnr/
Hmr8FsdIh3HA4RoCMKPw30PN+/0NeeLysojWyZz+O2NNd346T1KstSfhOydXdL6X/bKua+NR7XEb
eVOSwdD5PaoizIMStZdvH6pmfDbMst5Uak27BL868ZPqjPBOQlDbGdnKj1IdIEn3/izXsGcGzbAf
C/WeqWLteWgKwvwxreh4OIm6J+51lnlg58n7rsDftuwV9fJGagQ3Gv1mwJyeGt3cCOudGjunqi2f
zfJLk5Bey//Wh+mcxRYjJUtgrlxNqv29YVXHNMUSkEwtHlAjfHTqYeQRMRaH8b6C6gEZZ59E/Xks
wPHRmCffr8NtVGNm12qkJlo63JcoKDkWNmfd7dillRUg+XGf5xhTtHbR5s9WlZ7pHiYY/GTCctce
vEyZd43XcALndSFibgog17rR3kd2+AjaCk2icuU5hAhmEDgpDMG7zFedku7AWpBe1p+lUycQCse9
L5il+vTRQAdFjpBYMc+epncXqQQlNu47qz4M/t0QfxfI6MN83AcjVTNHnnWjPFjafUbkglvQA+98
BJzjvep9Gxpv39r9PWBPTjHRo1KZm1ZrzwXXxRrVey2UIA07d0EhblW1zE968kio2Ao51sY2S+DS
YfRYU2B39HwzXRggchvsPZu4oOjC9UkK6xRAkSl0oo6cHNNXiPSphcuXP8a0Ot4epWoKEObVaXbv
db3fS2ItKnc7/dEWchH09ilMMIyP1qlCMUqOe2HMrO45CseTbUSPjmJsAr7h9Asjj0XPEph7J2na
J0po97kC9EGV5zpnuI7dGXQrUX0xEco28HT861ESzpXC+55E6WMrY7JWUvW7bkVbKVgMalGuE1Is
8IXGr0NJ9GpgncAQLBMxsKQM+3oQKynHvZm4JyXGR5iP32gaLOn1HWjzfgtRmVpq+jgE/b3DhZ9u
IyXIk+2+WjaZnCq5ozOwtrdDeM79/o+voQx7Rzuqdn+cbs6gmac4VPcqUcgDSbXT2/UlrF8Zv+oF
j4aP+LVvyUadQuDK8pBp+HMUN37MM4aMLAETR6+iix5TvqOawb8X3bo3mslVxZ/bs6PYJ5rC9yma
pa5lNezH43Rzp5ukDAMXvee5MJ5GxYP+ZJ/y+Fqyf5gN9t4JSgVLeQ7O2V5Jz96oo3F6G4cUfPyZ
qfacb/laSvrYl4xONRrbtRLH91q7BVb26kaogYtiHrjqTe/yUInK/MWe+s3P++EUiAWYmRIOvEet
SrtUToZdahVpFE5xOP05KZLHQMi7kIIguUyvXqLes3u7t3X9vlKgMHjFJlSszZClrz5Zu3adPCod
GPfEfQpohkAj51olr5nX6nMhGJAx9YQ05NH00uHB8uHht2NH9Ll3pUb6Tk0R4WFseJ3enDiLbe3V
O0oDr7VQ79G/3ENRXLRtd3bq7NWYag1eti2myXKaI/q547s2WVbaoYGDsRh6/Noj5YYGXzyS8OZZ
KYjpnCYda5q6isr+4uK2i+2GjMZxP01edaq81C1ozpqg+mHavEePedIwTUXR6zRuO2u8qvR74sWT
2TRBNQrpzJIxq6H9FJAyRdKds8jYTGd7XA6bdwvjn1u891s6dzrTXN4frOD07kCTs6W70I84IURh
MWV8TstDg1Bk7rnt2bfVG9eut2jJklnHRFXAyUi9u8I1tu7g0DhoSaDlyZ0WlE4ZnlJpLuNp8rci
+GtwkLD91w9V5D+m5rLW66+d2Z/Bk/SzrolWad8TksbDEKM+sZXb6f7bLapaVfN+kH+zLNlFexlF
Fl7HKVinsDWQnJ69Wkq9Qv42TwftZbpHSE3vY14I0/xqVJOvRd5DKbDup/kSEvCj7WGp8BjmYfYK
2rKdvY15M7Ag0bRHpbkbZfvl7S/4FsJ0av648+GkKY4HH1bAnGuSbv3HqwDJamw4n0i6qWtAdWKk
q2X06qbRq88/b/e1UPV1kJOI5MB4rtrz39/I/dVp6MMe7n986PpfuNGz2BV9stGTT4/vt3fT3/73
9s78nV0Y+Qye8X5nZ/7u4QTC/oXAetr2UTf/c2enG79jDXLRlmDjIQpgKqn/986ONjPKJeSlHM/4
z9/a2bFF/DDkeAecYbbpgCTCIOZOP3/XQ677rh8Kg5hA0wEWrliSAeGblNYjYI4NJaFWTMkgNTDD
SpbtfMhJ7IopFhy8uNJOYVf29z0hxrMms7sfPdG4NqHe2yg0AWcam4qyfZTuHRfY77uL+xeTxdtk
/X6yUAGaTLl3JAwg+WDG+PjJKVvGAqJUsM5Y8TxQ77gdPPykTXmIBstdDAIDhKOp7TopM5SMge1D
RT3VwZiTugbmhi++7T0qlW7mfEu8KyOkCUad+EdZqvwkCfIl+QHXqheP9yZSutpOHgo9pYsn/Gz5
9nNYM+1ycLsvVlC5866jEPf5t/xJFMi35MtBlOf2uCo774/fskqLfAww1K6q6UNVAxT+0tAkoWI1
FUEFvbMsJZ3N1FnbalBDMyWst3PFj3SIgJlotERqYnO3jlGenQj7z5gTDknZOV+q9BXUqdjjkvxL
2SKog81QuciTeRI+/xo/eRZowKkOxaypF0V+4KXOlVNKC7YeD0enuOjrCguMKBFETWu8KJk8oDuF
uGVQSuPO9Uuq0RWd9RkK2IJj6rVtFs6xLOJ9mFk0RMvxDqagu+u92ybQqxvND76HEFNn6hidlLGz
lpYpypVEbVxQK0UBgpy/0mW7RAiKQ9tUT33Ym3QxYpjaANRhA+IB8LFTff61f3Jr87VRcjGUJ584
0pqLZ1STRtmAldPIfC+/kG7XrCnpgRbTDYaPXFMIG7YxIs9Myj1JRuYu9Q3SKQLtrp/VNYqqsvGB
iBgVJMC0zNdOQne4q7IfxJ0fCMx51CIcaGqpyrVBmKAMx+aqg65vsCxiLLWPfVNsAtT9II+iluhV
m30l9YCybiLOXRkkjsyAcJM0t+BHViIM9vjEvE0E2lRalF2n4mdOWwPgBU2PFib91vStay/Ji6Us
zZa4wSFip2Kx0DSwu0RJCHqsdBUVFLAQfcPGj7qxNDmztBrAYbSIaytuHtnD5nuEXLOefuvatsgc
GkgQF0Ou/cJF/dbrfD9RcEK2WKs9a5I54qSeetPvpjiQ8YrR8eivVDojK2a8qxjsf+4bWz8g+Lgu
6VM5mABRsHOg8LNyz5q56jgeOqHXHnIgmsHSSm1jMWZUkzsQaXu3Lq7yRN5inNeWwOowjpSFvbBq
oUDCShx7rgnz1iMaEZitExwxxHJ2tnL6BKMiAF5REAoqaqG62WFTLPovYav4e8Kf50FlEG1hltS0
baIiKxuOOdGEA/UsWaDpGfLwqEv4vJC7qpUSCAISp9NZ0arRvtfTdZBYxvbzB/kn7yjTkMv6QISl
h4GUKt7Ha4j72s7GQXFXLZq1JV0RgN3k76DekMUscFtC+yzS2vUGiKSqt8NxlNdFPWXlGApowyav
V8SmlkSUmQfdC4w7PUsDRmewAEEz3IIrC9m3EhFTZS3HEVpoNE1D9QCzixgLvf1aVkOF0oMwMuSq
nEQH5URoIBcxcVsSLunPTZa4odGb0zAlhfI/3XDYeXp33ZB2uIwt2EUw/bhRcQOEv2vEd6UDxOMa
bnx08/HOoJcrnab8ZoS7Yah5s3rcviE3M4ptYuLdQZYYHjo6oggFZk3vk6sQfgtLSSK5wGli9+NB
gs0xEbUr9sv00GuwQU5pAcHUBXY3RcEYp0yJv5iuaGDq6eXCbAh9AHB20ku6G5/ftrf80vePPgUl
lORonDnv0PeayrTvH/0ozwJ2rW0LQ5osq0ANoOP5iGwH3yK/FY8Qam3nqCvrJrptbGHtucLriPbR
UkO/t5JFv3lbKqxELCPDb7fYuenoxcu6hLT2+YfF9M6nef9pLQSIU5VrEmTrHNMutv+aU0AHVjLa
OtNeZGR1X6ttOeyNMibipSTlm3AZZQP4oGK6654koczXQxFtEjXfJJbV7/DjOrMAeO4x1rL7QeMg
EMaZtiSZuphFihSbXPlOGFc7D42IsA8qOYe3hXWw9W/IY5UF9AOkYj55i6aBman1mn3sCBJEUgNH
lR+Pawj6xVYf+vskGVmRQZLZwnenMAaVEBUvXJa4pZdJjWVKJ4V0wbtFawrkwI0J2BnB0+8HZ5Q7
achZU6nMwwHma0/1vuDQmQ893Z06MHdWMVbLzBOSkAPtG/zdFtmvWcytIZSHIlDuDQI+Fl1pNRD8
icooe31eOKFY6L6orgsVcFWAX2QXQtSnzZQdA6e7i0lqext+dm3u7Fi39jkIgr3o7X7eZlW8blNy
G0f0catU56lPNBYLR0YPg4kK/m3HZ8sShUadUFwI77OcMMistvR9nTNrvS0rbh97O6EkmMDfRpru
gQDNAgfufIUYwAoVc8cyfnY7vzlafQiG3wuDufRi9mVYVJexbw6bboQUgiqJYaXm+dKNNDCueUQn
uU13DRPIEBr9NZzsoCzdm3YgOqLJhmeVYg7AduemNvofjlFTdiJytou48lpaDrtapg+RhcGg1k4Z
2XQzpZ3Y5oqiztlRmBgIC42QB/Bw5mB+m2oSjoDvBDNbENJIUPDQYVVXXJIT33aJEuelNTb6nWI9
dC70dM+MDyBn1wxHfw+a5eQm5rCrfCkJvuJSx7SC17mZR9tWTe/eJq7CbMUe8OKVnplyroZl9ADC
6RzopbM065reP2EMSOS7iH4eWyhPtBu+S3uwG82YZUVRX9dm+uTVLECkKhQA0ZWEEkz0kOZBP5ek
pq2J+mwWag9yWs/teWKOJ2PQpgxShedvmhsy5CeTcGWYlZ0WL/yqEdncabAEfj7K3zgQF4OcUwbm
d2MijehTOfv9lDSEbpL0so3XxjB0GxjV5lrtfQOF7HDrDP5w40EnHrxia7o2TzteTkuG1RzsukXB
kZ7w28Y7J+N+rfUc7xF+MQrDdhcgTJkB2HeWqUfg95SJaGHKXOiWdHaRNthL6jF4vulAXuUyLI5a
kn+hUrmopS/WJtPnZnRIzFSv357qHmrbL3bB+k89XVpfk31V5QLAc7nczNv4Y/Ng9MFYKflBL0Li
A9mhrwCNqqwTuwZI2Y6iR2KQapc5vrZuB40coKS57oAnYHc3nJvIwFeuAlWfSbc3F2BLGG0ZSQky
0EzwBVX5bXT0r3WvZocpueUXNRqLJsXHSRqBPwdQABImsX/spz7ePyMzyavI8nid+kXDqibDpT5s
dFNE60wpv6dZdZ3pDoiDCK9RLb3+ijAWNJNXxRCiudGTH2aLQZb4Bez3YZ2t/VDeJRM+wdCG7o8p
xChpyxl9u01Ma5uEsbpBf/1QazKclVbyqmHemg1SPtRxpu69Ln6SLVaDUdALcDprWmrdI4JJiHzG
3qOut3o7fyqx+j2QPfhbnfzhXAwLxXSDBZiCZFurJIVSwoznzWC3HOfIu6rl2hYDDHWFGQDU9TF2
pY/79R551OLzUfETiRCdHmMCmxpCRfpA+sVCPbCHCJykD9c0WatFFUfEupg9sbGc/9axJNE987tr
oWjDtdSUNUX19tZDWhoXSnXucTxk9b7WTA/ULRoWveoJThniaoOuMtl7VLqxKgknJdtlqM+y9ha9
oZn3Vimv6JQQIdB16zIzf7R+TgUqRben5v6+0SJtbRU9gOXp0BikarMNsfuzWEVrDJhfDC/plrSM
wnnoNA7ElnwhgD5Afs7XCqT7eZsGZ84r8apv9HhRh46+bA319fOLp02P3IcpRaM/zXSikbM+sZku
TIx215eyD+BO0yZmRev770oCHSIWLghajZ1Zo+m7t51Oon+pgNspApp94t2gYjC3yLiNLXEpS7Wo
+l+IUO2ftjScPXA32TomJ3bGlxmwZPHA/bN0iEqR9CAqgDgwZLINVMi1SPuWhTqCQK7tez+m7wOs
nrqFH5pbxF5+o+zzLPIXSZV4a73CK9zrDTFTbs+OkbjzmVDFl8SJxi1BFgj6kxJOTobvWLSoN0qB
y72KbH05EKsyc2DuoN+3xmVSAvX3IsWeVQEEYaUl2AsLqM/KU0BSjP1zKf2NEgw34//l6zx641bC
bfuLCDCHaecclGx5QhxLdjGzGIvkr3+L9AMucAd3YujgWFa3mix+Ye+1bdCjJTqkjQEa0PdLojW6
LyWznZsF6joJbiM5aPDrCR072s3AX6Zo0YLinZqTvkh1n51grfI/L2151lg6M0mbURMnRrx1U74n
rKbP//uqsPj4//d14fGUZc5vWwgFoDT8r6NKmVM7thzuO8dALCpKaYMHCVMs5pO7QSkZU1akyIea
8OZH3HakYtqbwGIJbphFMMe3FuteefqxDILhoTGGOknTDG+1jlBvCrsITiaFEwjE4TF4nVhlTq4f
qzDwL6Alu9CFPGjLl0yxjYvb+inQRu7JbcqZNZDp0Q1IGOPObhjyTnQSY7BJcYLvzTjlAxp1bp9h
IA2B7pB6fCqBWbQV56Iofgekll/K+mw7uXa2ybxaEfAON32yim5T2t5leU0sY9N1XQygKXttOulG
eaXoaF+axr0miRHuMqInmBoz6x7dmiDfCsU6W78aH7j5FVST9/j33hidbxnr+MSsobM066zeF0UI
T3qEY+CV/tqlQHqEPH+gAYDtg/3G2hVZd1FPw7lhu3RYfqM46u6lUOkllglQ2/qMF5zWjKyAcwGk
pahGdQEDq8/tbFFN8nP5qvS6abvU+qxyN8uvVwk0nKlni6seEVjZZjSSfdTLwzBVn8t79BJ9qwZi
hpSawoMZWrMslwpKTaK+h3ro7Zd/qB/LN2X5za3XXOuow1entB23iP0hW3ikSYjeKvisY5bZNJk7
Xw4kUIekrNN1nc1o+KVLjJLDlGyWaRJgnOlc4xXXxrY6aG1GcKPOLJ/8neDfhyIsKzmRcensiNAx
3mQr85PX6uZOb9h487BvzgJbr5bEzponlrWRkUzm0LcUEZhgCjtfXmXo3pWJBY3SWBW+8UI4NOGf
RrElPj3EKnyz5VT9JX0ncQhvbpR/GfzyL6br2fRieeu6yeiKKPUYwdmMbIYY7IVr3lvkdXuMNE+v
aLwNJdgF2Ei2LoWeHDWnMHeFX5ToJ4krX159bJyEPdUXwNy08/Nt0mI4XeUND5QwCP6z7DhG6YsS
24gJk5mvvoIar2FeefIqizyqOQzJrmaPykjXtTREk96S1tACHAqSAUQrsckSQjgE0wGhItyRQP7g
Y7zxxtN7zkyF+Lvhgc7UAFczEDYYcbR08wfaNBxeqZmD2ynSjDugzzZamL92behuqW2GDeaaYmvJ
PNzZnUrOWlckZ93r8q0Rmyx2ARv+zQpcZJxSV1tjXtigyoOl4QZ70hA/+HA16KUZ+Ay77zZ+r8OR
8t3XSquri8ugaPm4/LRu6Hm8zyFNzBdJLLfBZnSDDQXWUtnddSs+x3AjXsf0kM3X/XI1dtQpO8xQ
qBQrpHpMDMDc6gN91mgeEiOOri0Brst9IvUs3BhJYxxL0R6syGwgOFg3zFnawahAMlY1UqMhHX/q
UdScl7va0GV7pZvjiJ8/N2saudCVjac0bfZjhsgL/HAfESxG7uHyV4reu7edazzT5jfGqT6S1muW
uwWHlc093aV/qol/g80WCCLiicocdK07jYfIcok/Mt1Trijgnay0t/BuKRzbjpQWRI1WZXPldJqJ
9ir84YSoxUufgeQMfNnnUUqyHKXJPndoSqqBdAaP7d1eJDF6lDTduFYXvXaW9tka/tQTLZuXB7gt
6cHx0W66JfYbzZVnt6VDkz763c5lYgUC2WyNPZehOMmMgiGg5N0FhVdQ/UB7on4gBReaVRXQlEeV
XT5FGvwHzPZdKFWevYl9b+5n9qOGCevbxBjpSp6CigVm4cW/Mr2fro6Ea0IkrOaH4y9FzMHGImOJ
WM3+YLApX3XEGBAv1Y6EZQ3iUHYm1y8Ufxh4drl1LfnTQKf67K2eLN+gSijjhuxGS/ent5xy1we4
oGhrwnPo+E+vY4SU4cw/57HjE60EN9Hu9Is9TfelN9cRSRzhe7wPlcXscURVXIKyXgVWYz6NEaaB
xa0tEHRiXIvG/ikG54X0tDBIEHubfb6ZJpWjiXH1lPBB+ZqZmvHm1S7yTju2nkv7QVC5hrFBe6n9
IYMC7PhbO8yau5XoAfrbrMjXXU8JXZClt2pjvCnLt3VJZrwa8X3wh+gSkW64YoYS7CFW/xoIXPz3
onRbBNukQG5rhdPJFG61RV6waRiz72u/9A4jDJlV0FYMXzJGBssBEOWKZWuq1nXcv+l+XGCIIGdg
noHnTnQHIaMdye5KSOkyi5POAHL5Nlf3sk2Hr+8Zi4OJUVBrxyMMN23XT+743mEIM4R+4IOlQLK0
e8zs4DBoqb5Ruo9m22z3VqaRUNz24c2eFA8xkywci4E3rxAlnlmRpSOTnCRaOVhX8Hv/3uRyCDrW
8DfxNcSHha69ADlLV5P+LhOrOU/VtBGC1tAz6nbvlfQJBm6gY6GNJbmvun7xgGg+mDkjUZT5wR6m
4aYXFcmX9LTLP4X06PegUKgLQihXFTGeY4eaPTYJAPj3IRqk5EL9OCBBrg4xThxGXiuSQ5g9TPK7
yRmHDaWHIChoeN0mvguXJmGt671DsG6uDr7Zd0eL1FUW18Sd9pQn5aiIisVMtC1Vtq+If3wEkGWH
tscOOSi58YE4Ed1m94eBxng7VWNL0CODvyS3oP3p1jt1aXvzZPHL1cNTbNGrVbK2mdY3JcObtOL4
wWQOZzYkmMSVKMIOeVM6H2OSvy5vTBr9zy7Sh0ftdUCIFWVVnjbvnQYGcZFVYUJAWzXUchMBDgZN
zG9WtoRmaHDbIAWGAlcm7xQt6Y9YUSxUlfddmNZHbuefemHFmAP5lqzEQ4rfrz6qniyALtHEy0C2
TPua66bxpgaPojwr0l2SGlTm+kRBQCCCVTkb8JDHhBzbo0GoFSFdnI1YG8ZbEPEqIHr9jAhd3nMC
/o0jKkoOvXqdVziYqKK9R0Ptlifk5JSeUrBLOAQYm7igtYOfNt3gKFV0EkWh7Sw58TCK+t9NUXyV
qbca7F77IE2OuZ1Y2bTDPwI/LUgf6drV5NjBZYjHtdAbuZlao/xBw7Qd8uEnp2L3Q6jGXI1hru51
moL/rTt37ya9f8hFcsxsb7wGzn9d5XWroeq7l5iQT9MjraSF97eRwsnXo1/aJwsL6753Mm2r+sPo
Nf2bbZftvk6bn6XtcPxBAb5kBIOt8X3NAcnE/wi64bVLdOjeMzmJ2p5RVlpOw05zaHoGzUuuSY6W
LW5+zgYc4rK9XVnSsrgYz1bcGKR5+2X+X5kM94KhCsPmdLpA1WIx094DP3F/ke+yTssQWUzrDgSI
fxDnVrOlQXpbldxULZGFPEeH4sjG0d+VDXVRFHy7IZrCOGIpMjA2OQgSveKk76GqRfGLrtmwxKqT
Wexp1cuHoYY9++zkKqOOrLcAf1mgrJegC4pXqtIZh23Cbk+Ll7Z27r3W1ZdG6p//jvp47A6pMSTr
CODyLUC0XMoypkiM/9S2Dsg36sBF4yxaA8CP9tbQrCq9xRM/ufmXBS26c+PgwgjplDOhPJoSq46I
Iu8ilH0Sad4dS2xx++W/BLlty71EiKQwkgoZ1Y5csLvt5gQF6Qmh8t5wCiFIbkMfo5IXY2PF3GEe
Sk0hL6Z/Zbjmb4NwwkzHVbQuYCLsFQFCK041rYdyDDdmmj2Dn6LKg4tynG/f+hU2WXnVM5ogONQo
omaeJrs2clor7tlhTiOaOMNZ2BXdOk0TyV0YlJu0t9U2qnAbZZyQm4JAxdOYdgWLtWwbZdNdcS+d
ZVKtVJmbZ9Qyd0YBMCQUa+gqqwEfgqK88dD3D8ppfi+n5Jikd/6/POkD133qYQdXuKPos7H+V8iO
dGZLmfDcDa7JYBN31gkJTnOsAAMcrbzQCHEK043vEQDQplFELo7YTfMOdfkbPSOCIyT94AKAyz6y
U5efGQ3quiNJi9g0EPV1nu9SbCoHwjnqtRe13d4xY2PrIUE7gHNKsayR5BNHZvruuDmfd1L/Zb/P
XKZAu0FEvANju+3+q6xSbox5pbhcS56faeuJsAn29BURDgZPaYc7PHbbM0ZLYxdzBYc4QuEONNMm
IeNPyCL5MfnVDwF7gDMy13iM818Onw26weYaavZE3EVHZrYvIe8z/5aGXr8iGkY2RRzi0GYfWcvI
gsbF3vtutB2t3DkFWvLR+E2xNZM4XPejDPfMbzl/nN7bE2MCLhYXMzYVq8iOqUwwefZ+dMk19YEI
YS/xHx79QN1VEMavWkKOViA/lwh2fcjUOnMlSwc7Enukhyx/bEQc0fdSKpEpodsDouQg3HVSfdTJ
EN9EU+ztqkx2aQlCQVhucJhK9yrMjqf5ZN3ZZ4vB9n4OGUM48Ngovz7a+ZO04umD5D/rRnH9i1kg
E02Kn+Vot9VkEZfnWgfuoUvAOHQDlss6Vsa5HmrnFcHyYalH2pgNou4Hf3BR6Ts5X0ehKqJbwraM
UtYFeteYb2PuG28ijTkAOj+/gzIgsNvPHyGmpn/FW2I309p2C3VHbvuH7FekiK4ZsiJNfuO/eV8e
X5TP1Vlo7rPy9eBck3m+qqf78jq0xLwIEkR21kwYXLUu0Fr9wOYhvJTjcJiainHIPIf28fVNLn1s
Sxd66m0AcXIu9pE9Heu0hc9Idb/0kcsgTkp3Xr4Cg3VHw9qKUFF+zlONRaG37ASVjoEzIAznYYv+
twMrzCFAXBs8cYxqwzz/65sqSQhvWn3DnLNY1/MLHdKmOyVTsuuY9u5DT9rr3OcX7E/TSXPj6Qob
Z4tB19hYTa42dANwBGISK+dmWzOR0ZEq7MJmjIddNlX+RlXkJmmTHZ6nLtmZSWWe0mzC9mRmP1QD
H08LM/MtyWziSgLj3Xcm1uLMlGADjH5knUqNWANgXfPxkt1Dz9t79ddUy5DQRPuQj4gTbOqY1CY9
OLQK0G94UGpT0iWZvOTKhL9f0LmxTfwUQ/FbbG1yTh92qLob7pwRXt1kvJmt9neMe5ZKLIlXyEBR
sruTfUNU9YhDEe4bKcZzrhFc5qpANnsTKz12kjHhST69LFUkW6v9iDRh7HgmmpVsV71qWuJiyeQS
sv2rjFgdOo10uLHVXUoWS9/gfsVW3eHGA61APnk1PgZML8sINq5tHHl9diyJBdQEikeZMsL02wm4
Vu9wuqSts+rHC00pMwWtOOZa474N8y/V99NfRiGnOzqM4+gRfxpYrCqrzmrwGsToj7OyvHpT8zMP
sNssxyc/d3G0edbdQVlLq8NwYBpIw0RMhOlMjx6k0p1wOXUXFM5X32m+G73yXjPP5h4KytPgqPSO
DodqNieBOK4tG5sCKrIavC83pAz2Us76EcJL37TB/dZYZzqmaE7V+GZlCHRqahC8xeup3okUIcqQ
EzLc9aPFWT9Yh641CL3q3B3ANnMjzVmQ4ETfpPsmdxlwov//3odIIiLLg3JvKjyWPWevRHu0ssTI
/rXkkR+INrsbDXwSPO8IqOvmXhXltyba5qLriFWVYiTp66wTIkKDxnIiPLQZ13ZL+pX0yd50pY0A
TOdwW+qBkht2C3GE6YNGoib+Qo3pUJvTwQ0MjLAkOC9DPaCNnbZwJlHSmcPNp1XtlewPmpMwxrMT
QJwsMd3OPKqWFs2at/tuMdelkzbsoUJmsEPj8rTs3doeJrBflTcM51EdFHfoZHiQ6wi8NWLmLXsp
yK9EsrKUnf5TSt8Lr396jVnvU7LW1mHY6yj+En/jhv5/1kDdHHMAPquOmjmW8qsVIYA6wmbfh757
hMAvN0PyVljSuIJa+a+EGep3JjyOPL9V7BUeSztm6oRMIwf/xHod7HPduiVu90GUDevr0Sr2zM9C
VtVEvyxPD2teMGe+fCoIPsfBq1lYadajEK29NxsjP2BqXQV9uKMPPEWpqg+q/ewNRbUQWa9D5P0p
JnPcdGVV7yalIG5XDLEaQ9NvPU75NVv/5deYYYiYB6q2ZAa8KBkKc0xfVA1wwfXOdlC174uCQ3Oz
ei3doliVExR1M7MERTxazoxYgqdj2DPt0KO9SMPmXdomhZxLWsyys15+YhpYzILmfT81zZw7jGm6
3lVW75wD9DRirB4F0XegbuJdmFm0X6wUMi8/yqo4mWnRnGQ0vdekzN7m9NdiCsgnV/7Wt0y5tTpA
N6wy5PPfvuaHcE25lw1W6EnSHmFBYZILR9ovSR7uBh/AIfcrV2awmdLhF2E4dy8F+M5IxdlR8DJO
6WYlVFs+S3NnsINZOWn1jHPWlD2GlcJSZ8sYqjWIWmPfNsOb0KMCBIRBsHvizKb46N8u0gvkwBAL
MnYkCQoAtXEsydbZDIX5hHpR793KwgS1SB0quqmdZoF2kAlHetMSkZJoEW03PQ57CvLMksFemcn4
YXGMfaCs+GFYvDaXnw8u4aMq1ZOz4VmPI7v/xBnW+qIXyVrnSsORbDozDLee2T4VnCNFmN7esxSH
Ci1IXYlkyx7ZWWfsvcpgvg1IDmY47iQXwtKfjOW7ra17MzPyT9ga2t2h9SRIHdfOQs7RNEGpVxvR
wTZUdCdIKcB+xMgtAXN7caiPh8kISGmIvdVIWbkty8TZT6Z7d2FPwTn3Kdm9DH17ML7wTxtnW81r
1fmSqufbL5lvxEYHzxBI7hRi/N4nmTu3Og+3QW6oB/frf4xgWWHXkonWRFMY+dG50E2iNRm0bNTE
4oT94qOtW3EyhHYuGVkfYDawqqkrl+oMBAmJ2cnBbilzHNMGfBdYyc4uVIQZVKW7Ovaf/jzW92dV
sqPaZLU0FssfnuzLq5s7r1pPbqDX+Kg9vKnYJrm4dADkz3/0WAbHSGP04Q1GeM4g1War3pCs7h2+
QpnAFJuTt/nZxlV3ZPIV7Ibi256Hskb37hgyv+VVfshiEmvkhqiy6GUUxC3PM7KcJOj5LZLyVKxN
pDQnVdovNQ3YjO4Cl+LgdR1tM733efct24h22rKye5QG6drX4H2kWZzvSpMzdUDUu4orwzlDV35n
dyL31syNsATdvc/JskH8y54xxTTn8Yu5jiGE/gZEyZ5wuubgIQU33ZFuOEIsIw6DC8TEI2hnZM/F
zByoctwlZFcYRrnNNWeuVzOWw1QHwOphKAZt9FJvULX8Tgk3JrWuW7lGGdy7nIyPedx3DH012xYi
6MzjTnmZQrNUmlcvNIcNhZGzQTvbrRQyym0RvPJ+xLZ0vObNSMYMYx15jhM91ZtjhvapLfQ/DBx2
mtvHP+usHwkaI4utNGc7emA6Kx78oEcCysE4b0lOcNEpOTQ1KA15PZMy3w3ZOhtEq19G1evHFD/H
2g+BPGVVDGQ6JQtx8CPnmn/HjAbhiGfcAgqkDbgDYM6JVe1Do0NTxEqc8YRmcP1QvlZ9QtTrPG1s
Gr1EjOV/R23/Nkhfg7vVdvChvHDL+ofcSSxAIVuK/fLMSe2sPQqrZjeh3iLPTQk+J3lvcs1/F4ub
wCuyHT+H3MWnnDvpGciCR2ys/V2mKtx31XzsNeUtll5812IaK8+g8Z91JMLwxIZYejSjkUalGQLo
5o6Jt3Xhq2uOg81G6EYinMNN7VtbJ/bUqdOL5wBS4UiPcM/jRr+6iWw2Rh8elnubgX6/qSAJ7Jy2
6FZ2ESCt9dx3u9JPJIyq03LO6GV5T1utPBWD3V6Xh1pje2QN1OUL+YJoXnNBckVPZ8oXpyb2jzS8
zVM0GiDUoDsFZRQjRh6qAzFhf+venPaaFd9ZLHzKGlGz6DRW5IbweRp5HjzNutlKF79Mm8L0aK0c
9Bahjnsnbw/aQBJJCf31XGv9rS778CwS71uhk8ZPh2oozx3J7nACTqaDrUGJ1zymHN6PRLDKZeMm
O9xa2HWiBo2hG/m7odF/NvbY7nUAnGuhkpFNafpXVn60j4hIh6nR0opUyXW5NCayK3w1GWdyidmp
0prf6so/a+FknJY+qneZn6jK24igM87wf74NM2fH4AixWaaryQRDFT39l1dJ5xzZxoNh/HShLt6M
80YHA8p2OYUrhxIya5tsb9iDIF2En9VVrX0pXBakUWyIq6M4mb2Q1Kk08b8aGYQn6gUSc+/LlqVy
wjdtMtWJgRbQCCAHmAfThmkTEQEEl0VAJlyEmANkvhiDOv6SHceUdx6J8WLazqiGOMuC3dbGjDWP
qbJDGFjWVvewa+4JKP11DybrLBsrX9twiIQiB9ukh6Cg4OJXHrKiTFRkzrvpgc+GwINK/wDmix7M
aj+MkFvYti4GotuzkGgDfVMwNkThsGPg1e/SuLfYDI8l0bxIkFz++Ozs7hDZTXWu7epeZZV7kVle
EuRcBgzu3dfBqY1Xjat5PZJk1EhrfK1crqZ42HqcKSR7dj9cN/rOEGOsEHj1O9vRDiSZMs+0snMj
nI+lCFsuWdOa5oQMXpx7iPKiPPcREWy1j8jL5Zm2HBSEKeS7wozPyih/FoLfTCHTjUgzEjzHsjkG
k/cm0bRu8ab8qCg9bw5C8E2ZhH89FiyEfgIDHKT4oUx33WDuxKBg7LwmCDY90kW9dHW8LZOzkV3H
VsDVzN3EQY7PYFuYGfmYdlSeGFJxvs7KH7PLX4myZ7fkFOOLRGO07qsgmJ8r6Iq0mOSBxlQrLUr+
i/KGPOaxLRD2R+Y+KIhNRZP1FdSRvPcDoBtCM46LdtKYTJR7HvLUPFGn5Vrk5OxP+VStFrVjEItL
Ljlf48D/E7t9v6lLFFJYEpIyaO+RIy6TjGBL2z/LydNvzq96xBILJ2qNTpmG1ArDq0rc6rDITpSY
QcJ5TBbe5DjnjiiwW2zDfVPSP8JEyo7LPVLG8dGrNPLYmQttls+tBDHPW5dnNrIEw+TygGfd+c1y
ZlTg8xvb/IU5EaaPxcDFDvJHOyGQC9FUcLPFw9rEM3oDJLUvneQtCi3rmsx/gJ5aS5U1F0y94lZ7
Z+wgPwUrzBcyNLtLn3XOuidOL32tY/N1UUBkfoSVB8eIkIJdrM6E000JPkd+t9PH9rpoHMLWHa+1
82PpB5T/lkX5LEunQ1h6BoYEs8kghwHUbIcqwC58iVwnOYeKr6fOIAN2lsh3DPlvpa7ezKq332tR
vdOaV1u/FdGhG5C045I0V0IjzxVqFd/A49/lWclj0B5ycsiF/k4xUh1CW4SXdtZeVvn4o05GjMcM
a+IgtWBztL8CGRtvKfYsmP4pKfYdWG7Hsi+UvmpjBoNz1wyeJqnrPtLQrm9+18Z4grJdNsMwG+Mv
RK3iWpnYXVsX5q8fMHCoTOPSJNqWzDj5Uuh+dzZc8Yxa62Jynr73EjYWxMnyWsfEIA4aWrlQ1Oc4
r9+rRDVHQJvbcd5ypAnLKeqyIf87oGh6LA86x2X2JKz0xYzFM23j/GoO6gPHnlwLa2ov/hdRBt4T
aNfKaXbhoKxtZ5EIGU6vhV5nO2E6lF+zpqvKiK0Bl4whyD0ELrmGfY+sRfTORbJI1katei+c0D8k
zNpUOH0tq3gGN1xtcXdurQClm15sY+rMb7v+qv2G5YYvP+qITE2nn9XGSbQh8ME+pZwrq3aaAsYC
vNIK9VM+5ezZ0JE8KqbWR1hMSJtUYB89U89WdEE/7UYzu3WutdbGzDpAKfOqSg55fdLM8QoZ/ZVA
ESQpUxNDmzdWLAABU016+bA1G0rW3BfHXXPtIv+/1I9q1rfkRjn6tOaWC0nO8q95NzW7afJYjtsU
HkE/0mKnyLI8dnFrlkgNwHtjfnxbf0LygfdOY0ePCXBizv0ReqH9xcTHSF9pJuZsQo8JdzP2DysT
zdHtSkT7qmcYRft/TQdxTDSCe/M099aGZnlXhZsKh3BvUljwDK806a6LCtGHM9fsPs/n7UhtvEkF
1CQo5syA/Pn+iGPj4qwStyke6IPy4uDUVnUhs9n50cWDXDm9o18yHRua5hrpD7vnt18h9Pseezd6
YboEAjbeMFEPr4B8q81YOPa2awsKLpNeFsei2KVOMq5CLS1vpgPXPyQcY09C3M4oIGc0FSeoE/Yv
WgAS0Vad8WlW03cVKI555C+Go6EfazpjZbACgcrqN9/I/+GmjlF5I98KJlHWXQSZ6Gubn74KoTEx
O3LN4/L99cgiIyqS4D5011j0aDf07KvTEXHIXhifTgXgtslec4RJl6zTzwiRg90EpPUohuhlpmnt
hFo0diYupcLZWT0Q12USKrSe7S9Lrf4DqYn71IPUgwY3AbiYX1xkqE/ljtFxuQ6ilKa9qPzsKAOI
VobvVIfRiq663pjX1u6MO1l0URmdycTpXomGDY+zx1B0qYY5qJrWHSFcRzWCZFZkECok4Hhr//BO
gNxrSNDbmajmBsWxj9rx4sZFRwIp8gFsJ2vM79FhmedODQ1gYH2Zqh7WPIyrz6pTf3v6roeVUD83
mWPu3JYxCjUrSsvOIMsAY93aLhKiu6uSwRMaw2sIYQNN3W9yUmswJqO4FJPGeCetso1gRrMeGFi8
ThmjlFSzxLaIwEz2RnrGevZTAfB+V0SBT729Hb3Cu7tMDUc28i99aj3NRHLlIVkmYCeBNRLlLj6U
MVhlmq1xZBl38r7cuzEfgmAyIT+yaxAs1Iru4WWXrh68a133EOXgixCMZNabmlD6Y0BKYS9rYmwi
CWJdvYUMIG9tn5NS3rNAqUsk+8aknl7M4nJkLZsP6lLloATA46Z3Ijs3bhQ3l5SZ0T8tXsVA5Wgw
H5MZCikyvmC8uTPCN7HC7MaiaiSIaJnLBCOr33/LgIlVz7a29PQSvi+7A0UrAewTn1CPtODfRU4q
L7sxWdlrQPFfxkSMtZCW/oGXGPJBFNjrxnffl59V17BCnVCkO30Y6BK7vJwuVEQUt4syjkhobefN
5Tn3QbNi2Ddtc7eE89Rn91EppjcjnTuEXq5fmyc+XFHrGfdedte+HV9jwli7LyxP/5MimX8SRAG2
/exhey99LRygVFl3jIs0uBCwzkHkuLWBuIAJqBPHNz3Mu4cVBpz9HOUWss03LTcOTcBMtKhZTniY
f5ZBt/I7jlSRaGeL1cCHV7OI80aO7kZxhIYmRYJt4ksZDlrnd4dac989I/0nL0D7jchhblFdLTyM
ZuJdnYpWMO89dMg+c0rhtM1NSK7IxuJMFoAs1tnsnyXhPPiBHydX+Vvgeo/SgwAkqAq2Q42XoZ3h
KWNkmIBQkF8u9QkBTHT2NlbFqmt9HJETQXfzH4yDv6shnO5xarzqJaZBbcBVCPuIXatjXa0u2FqY
OY86E9U1K9zg7vmAuZbrwBvSlyjdRoOTfxlt8i4J2SZcuD02hMKtRW1xJ4fBn8DurNewVOeMscJb
HswTUA5wmA0rZYrxkSC5R2XQ2beBwUHMNEcmkg10fa5mrxwgxebg+59J0Xz56ZBeWtn+ymc/FPKE
ORN3qHgfU96corknTxCF2Wh0S0mcaTr2rAr6T4krbxtZZnt0nSmGRpSRnNUnX8vOpjfK4WZ1IQjT
yioOTekjKSCNp7SfmgqQ/CKcA0uJbLzz5bfG8XBxI9YSkHt+TY40noawvvz+zxTr0e8gak7JXC21
LU3QRMDWJyj2/TQ3hSKMCy7dJGPBAoZdMXkak+BYlOqbxfR4VDGkEOXo2inriJaWBjOTtOdYs2sm
Y8uAQuaZe3GV+xe1Fscrm2IEP/E0mxhidjxauVU4Xi71rMJEAFVsyyLkaIgOA/jR/aJCXKSbnZ2f
M/STeLAIIUg1dGKhdMrnouGU2JrKlkg1bvpLqZpd7xvGNXJF8zQxjJSxQKjkIxTqR7x4aRfJPQPa
ZKNmxcXgouMRadfAQuIxxkf0zJJ9aaU0pJGfPSd1ymcZcR1RdPVV95Mj1MTIRgLLfpFRYvJLV6CU
gfuYbX9GhguvdzkYBETrVY70+MykokSU5UFvmkWx8TwtBanAzyFjcaUDgAJ0A70jNl3IcuIKDkhu
mj4i2VOwtsBulcNTX/mjlh5AqTsbhE7+Px05SRQHL/jDeUhzDG31iFje33QSxQ/CqwaCeHytzaHf
oTy0f1k2TUs2HrREhIfCj75REeNw7S3/MfZ2tUrbBMB/psVXW5JUlxlR8+pV9h/R6r9BpyY3M9LN
dxbqv8HgJTdfEOvZes+xg6U7tf69sFHmmq3SXr3oa7n97Fvd4wzMXPO37tXlzQIoyJSV2gNXhb6N
iuG9ddLiwFDRWmVmlTykV5EF3AZrVOF/nWFIcTQ3r0pzKUOiF72YqUSzoL5J8Poi47JufXFZ7kwT
EeS8C/ZPvpGdl8NH40p028KGiA+wafk+Dx2XPXn+rnDF8Fy25BmlOLYKDxsKOuJVzzJ003sd+orl
hU7unRUEYnntszaa+JAjdtglhlmfAr1jMKh1aNjnDxbBfn8J55Vl0tDjJKT+hZH2q0iHj/D/kXdm
y3ErZ7Z+lfMC2IEZiYiOc1EAamSRxUEUpRsERUmY5xlP319C9vG2fNoO92X3xbZDEouFIZHI/P+1
vhV0sz49tUqy3m9C8G3VYeYyIG+jDAwJK2x1l+nmcRh741yGZo0EEQunSbH63MwpSm953ssEdAcS
xEAACPm6PQaqch58V3b1h0X/oqThXqmGk1459V1jh86tFSFlg0X5UloAgSsCbQ4VlaQrW6F1V5vp
GJiZqV0qsrU83WA5AXO78SAnMJlSeH5Y5/StElF+T/sQqrM6znc6rs8KXtT2Wp1d5Zs6L+1hJljm
OpgLKg/5oupmVoxJTpkTXLN5Ka3xKWOhe7+dhjYN60FjK4femk54VA3pUwNWfReiow9KezcV5bDP
Yse4m1Y158XgxEEqRmcfkg7oR2Vn30a0k3I5UKwqMqF18olFwV1fTJdKJ1IubZzumCmDeaswqySL
8j3psuJtCsHM9smOJJj6OWncxF9nGXxj6KgnDFe5z1J38NAlnMZec1CYaJ/0bKkeErasqrNED5W8
DfY3QdPplpkk3motuoxpfUY4hepVxXUFmvKqAQKT/02mgyK2t6wnXtztozvhiDcnK+UJsODYrX0D
PoUiSFPE19l+jjo9vRELMrp2c8dMBqpJFNVhWAXp7lN2LunOKkpsfGrHU1qWy6GZ8k+oqenZCUwT
YRpq164ij2muWwsjyRqeIgotdmxe0cX3+8piM1hnU3nKk/UuT/v8rvxV9cAGtL45BRqrOnxcQ6G8
FE3MPxkr9WEAKUL9aenGQMwegjypzYxQ35VoSPFFj1ceD4KZJoDRpZuzQkUa7nXGULwItbmbCIfa
2YgfT0WdqPdtUr12Q4gBU8teXHdJr1me2l6csZehm1Dfm8DYJgPzj0sn7oAWhXwJOn97x04fM1wK
L3X8idVyeOlSM/mLU8N199vOAOFe56PFTV6wXXfer7GoxQBErDSKg5FPeKiiqJG3leOlWXbfFSQv
qkwAvxaHA7aCvdLhgy01XkwRzuVTWxXsROlNKPa8HNSxYPE0Le1jCTrl1zdMCP8PVYqEQnUVQtg0
9DTbdOn0vIu3MT+15G1ETFkeDRpyTlIjOyBNCLJ8+pq2U/2kFRAFwCzcbUsjEQpxzfUpP4XEtXrJ
hIlrUlPrWpJ7cUjcYjokI+4WdjufCA+092xNFBqWhTiAV3Mtr7OliyZLjFs2LDYkwsi6koDqo2Ib
jixwe3/Mm89LLtQ7lybXtgDbJjLjS4xpaucWS3J2WlY2cgNvd5QyS5Q+yH7U+1IK0QEkKATmKOmd
Gn5J7UKAu0Jxrcow+W0Th7NEBYVurI+JqN4s1Ga23fWEd9+JVUHsAhu+s+2TpYZ3WmH1z6wfrhRV
JIO1R/9I4SVBgEaTz1Vp0NXVIWqvxjxDBLStHAUx5eRoVh4AjysBpZQMisO5L7T3bala9NU5JXce
JjNE40G9T0eKRkavhv6i6ZVsE74VuYOFJe5GD4kdD2K5GDerei15HftCj+l7WOWLOTs9Ot+a5OjC
EDuMIN0JMt13LTQHIhrIFxaYpog/eEKhRPHSqYEf58YPcyry20R3KWlUEs+N7mDXdh7uOpxhiTIj
q5+6cm+h4DhAILzGhrvej3oz+DEMjQnDGlRsuI1th89hjl6yXs8ebeVMY+2+T7LiQ0FQQsLcGl/6
fmHTQ9Q2OruSOSCJHuZG6XZqaP5cptq+U3vyXmaS0c05DpKG0oCKCMpx8vncpj2ouNr9MhWE/y3l
cheHWfPL2iwhXH/D8f4GVP7tj/+7+MrS6flfs8D8qkDw8fF3PDD5ib/wwGztDx3RLRkSlDYgJUtn
4l9wr/yTSRQnf2UhUJS20f8HBdOsP2xs80QCCqDHvBD51F+hYNYfoJVMGa5iCezDlvh3oGCW87tz
0tVQfKDg5NcByycc9O9N3mxGccjZsiRF9vZcqZc6R5sO5RImITruhq5Mes6pkUeA+rAiXAwFVkes
eRuLPVY+lyddWw6RilmbfquWvitze8bwerQhLQC0CoyMJJC037NqRlScni3KpA2TXWO+xUV2VZdJ
duf2BHcfrZjXa6NeHEBBy7JcdAw0A5Sr0Z0PskNuayrV4C4Q+L/l/8tjNgt/iN5CvQONxUvTfJwx
vUoVBkC1e2i5rG0pCpbDxWBPbyfazbJ59dJb1+2O4BKT5IKP0eWQHPDwVsvqbsXuoF6Sqgt6xHNC
9YqiC3RVBWBOljmCP02qt/kv1Tz5KaSSe3lF5NFUKgu4ldQoPm1YMwF9bFTcBSz0/QQFZCjI/OOv
8G4FBkbUnfyZWEwHV1sv60JBVkl8V/9Wx9YRqM0FC8Q+xL9TWPnPoVwuMQ5uMd+N6XzQyaYTBWt+
Tk9d8utE00beAdgVZ15HZ4XDzfdlOb6E3EWcwYfI/HV8+sBJK+Le5mpXOnRehJKTnV2zpA+a9QXX
785Wej+NuNHp/NErEpfQoRBo0KVrXkHXsG65t2sbSJClyz4pGVVvgVsvB4g83ZYEpNT5aaFkkpca
Z81eWIyveD4Umn5EtuOpDA1a6Ht5BWRBcbuClH8j1shreAgb7hac1xrQW5t3VEFVLyIAQ95ZeaDx
whXi9OUdlJdAB3wob5vk5tpAZOWNkDeoUx2WqVxgiLZqo97mNj/LISxvmmNwGaOexc25Q8+b29NB
niz1Qk/+2PZrhh5Dd4eSutvjoiFB0zzKAU2JJkjASArldcSxV+NRkz8mb4rWtpT2PkaYvRbUIXm+
kq5ZghR3CChHbHgvL9m0OPetwvlLL0jY7JO8hQCl+pGCUZBtwphdK4G/MlJpC32jqk22lor7XoaA
vctDm3lgtKalpdrt5XDbzrxYDlk4X1iVXNmk77oOUrLofcQ5h7JrA9qbiJt+QYQz9tCEh2P3Hf0J
1g5NcwfClI4hnV6C/1X+bEV4sxwm8t628zdE8iEqBnnNJfi3Lgm3ZqQUqXor+Un85r7KEBRGcu7g
CDm5daWb7sV5f7O6bk+uz9k2re1+yIusuZo3Vi1vsWbvci/dpA3MOrumLW9WXpcAn4hoKALXHV4M
xzxKZHOvTweKlHiLcgSAC1I2qFHDeAnypCeQIn6XlyVJaGByN+VBTTUXcOHdyzu14aDkfZB3z7HO
ud4yQ93loENsLpy9AGh2krO8MPKEw7nfF3F6lqepFW2w6Pa9vMillp3DmugJMV9iub1PfsgzSflC
8kUv8giJjQ/GNn+nyn1TXOOoOMurtbRUF3kM9eQcK0STRU8SyyoZzHmX/0Tr/FhHL5K6PLnjy+o2
u4KbPvJYy08W3D2lUvDbtsHANdOszz32cvKA7hsGn2ItwORZsPFUySshBwgq57387dtt4UmjZUo0
X3atO5WSGBUTogRzki1p6B4cJhvBHHSu6/5guvs0jU64I3yJA4b1vKtRZK0ie0dHfimi+8IiIrBL
zoWRXiOeRHwJgTlzVMAgzeibHKlr3fsZzzWyMsphz8ukeUlFgiDQxZwiHc6QkkfUZFgQXuPPLEYL
rmuncjzMbgYDWOWY6c84WX7ReK6Q0Z9zJz0LwZVgQpEvC5TMmLK4IhHC+nDxeuZIvSuuObctlhO4
CZhyzc7tTP8zh6WIN6F+hE60J9LtqDMPKAocah5uNy7O8mBWOS4lRNXgaelbPzYeR0aL/DEJ0a5j
3kD8v/wCnarT2ndBYT0sZnGg74LNC4R3jr8IX7b8LS2W70bionnQdXrpMBKu8rRVa73Eo/nW5ONL
lRdXjb0Rctid/FwhJ8zQfhuVmeom/TAuhxkBEy6ZU8n2iqPkAqGaGxep62WZnbdGI/gZ7pO8Qpl7
rMVytFuDZPVmu5babB972NjyNMFqeArOu3mEIBOfk8w4qiI7s8Lcy5Em/yxvR63NLyZ7wjEFwFYd
13l+6drlpo3UxmewvKwRora8Ar5ak+ws7PQqrzDxUYd27l9MZhR59rmKnjPNgor9STksB3kAVAj3
Tp3tCX/GFcY8Ek5P28UtrKNbnMe0p42TXuW4DZvkHOm8MXgrj9mK3+mLlq1kewNoYoZgWXVUBCaj
IQxmd73pSn4V2vBEqfC/seT9X4W/teGx/eslb/l/nn7Uw7c8+fgzDFd+9q+LX/EHJVTWqLpLlMCf
ow4cncARA6iADdmVfG5Bhsnfog5cPgVBVAP0AX6I3/fXta/zh4UtAb4jHxKaav1bsSIyJ+XvYDK2
zEtQOTL6XhzlloTwJ1qk25TNFCXdFGzsCULB3CAslR/rnKGFoxVUtM5L6Wa2l8yTy1NO5SSf8BwT
YYPwFU+310b0PSJrAOWCkbTuzEBqdG1kezTDcQj2sLPRf7BCttudZk7aDpoLYvr8NHXu16pZ0JKp
irXvh+gTomTF+9Ntuf3i4vyZsq3Zzj+eIwwnFSAxwBwH7vBvYBTF6KxkbPAdO9rQnNQye3WT8Byb
/XjHb2soVEObcouSWBXbNA8AuwjBKlXmEatCOJTNAWQtnFdZZz6t8EAq/dZRiVVdwogwjthMKM0x
prv5iGodHE1C5bWgSlHXoW8NUIqWLvtpQQ49tNpq4ZUZyAAC3GBbI2WK3lAO1dgPxyG3HocZvZwC
hPw8anQh19Tc1YXaE8uWT1cIgZg5+zoIR5aaMbKwne2iNZsWe9kVC43QEFrkDoiqQoGN352MHXxA
jTXq0I/wwdOmPWpR/E11w5GwM5dzUFW+L1RCr57FcW3ICLX1kbCJoS7PvYo0aWjFF6dWKBa64rM9
K1K/abiBXS1uUFsYzZPKRP2J8SVdMAxjjZv87bc24wjWRCL5bTSOajzZvHwnTKZF/anTzG+8/ucb
oRaf3Z6iZTQ+WB03P+6cW+HGyilT4RxmnxQn6r5GC2zfRvsa5bz0laReA3kTVw0uU6aFD5GLNz4H
Gl5OM2WBls5s7uCurtcv2tIqUFgxhUkQnNMpCHQn9Vrb0sSq6p+nFQetm+ge2g3hOzb9r0y3HK9E
r7nLswGdshKl+7ji/dWsE8XVlXIfLWSX+ulOSN1URSqvkZvKXWev0SGs0lNpwt+JId56i0M9bxie
rGZo0QxHZ7d2bnDfC48en+M5Lv5i9zP7Dgj31Nm3jpVeDukx1OrzZm1Tg6JqXmrahwFSM3nDh8tK
EetYDhDfafWReJA3+CSzkSgv4mu9ree4luKbgbj42inJXWUgcyABYz5rZGtnINwNO512emkZp42l
StWdHn5OOMgkm5hEHgMtRvr1iyOWsVZultciltXDVH8OLZTNnb28tXl9dfq0umxyuA4yjm+aE+7l
iKrhHN1R4oOsPVK/LNoRJO8UPpQRsZeWS2tMTAvQ2N4N1hXVwtLB/RjoUcl3IwyTLIPfURhfiD0D
aFzaLWtsRup2gWYNGoVLeXJuzJpLzIkLPfupZ7R5bUMFo2KU1ymvb0ODRQ8X9V2JIn5ncU/R/vHT
GOGTGA30olps+YfX7Yp1en0ZXCt82K7kkGAVKDEN4KB0i0PsyGwB6GOesl87uCOZqnwvbR0VvkYB
ldJCMDX05d2oao/xAKiO2MXEH7TVJUC6f5p1gsVxgf7Mhtw8zbbzAPbkhwLfmkp6W13iRAYIA85U
cez9eigj5iqP4vpHlVcMpLEFKsa466LwAw9WjzLkVHRrzB4vxWxDP+NuXNPA6EZ0PEjq/W2+jqzq
4CRzc5D/pqmmsyPrFhPAQDNkM/aFLjnP4YSA21iVOJgj+nZpODySvkByXayNXlGa3UmAsvRFgpYy
jO0doIvkYCmuyr67mu5eN6+ipuTPalQ5wXY1SbyUqIqU3bDakcbaOs9Jzvho6SsVcUecBASDAHO3
F+lkbM9Ze4zIzF56ce7lSLZFzeShZk9KNCk7hSHUOzzb20sKyzXUBjlQy/EwOkTsbUwKEoc1DzuH
v8hAG2Mkn2ObD8oYCa0thZnb42Ev3alfxHfFjRq/W7uvE+cFf6jubiQVCVIfnea8OutTWwIyyspZ
wFBZbrmaPdBnLFE0IT7W8/TLNhzoK7Ibi5oLDDg0RQCoqKhHQYZ7bztWx3Z/UiP4sR3ummmf+kqj
MGK5LJEtiSDQHY1Hk7tj2xWpy23K+4YCPbvqeY6sYBvwyyif7Ty9DewaWKAzTTLtx4HSFf3ONguX
lflPZQRIELt2AgzlwS3Ge6Q9blCWdcdvnSF7yMuq9djYTHt5chX6gdt9axI22CW6BB0zULIsB8WN
52NR2U/DmsSn2C6uqvx+o4rvEqsH9VqCNd1QSajz6bY6r9uVKBHTEsdDXR9Oi4F1xF9tctHlQTjU
KjAstpmf4f8KehwvLAT0FbkDoVvFMuy3uUOZFi7fWJ3Swo1Ai9bHLldy5t4UuclUG3snzi9VIR3u
sz5D3aioO09IMot5OUezvoLJIZm8NqoxaN1xz6jAdLOW+UNjK+/pgJpiG1uKme60CoFA32kI3JVI
g2CC+xTNDeHbChpt/LKRghxoOzFRYOWxK+YDZB6rvwi0IykRy7Oh4h2lAMcaXNk12oC3iCo1Parl
AOkoDmJ1abGLR9ahKEy8TDSxWtMk+Ze2CWrkBv1c5MWQLIidV1ltCQ63VosWhISOb4LmHjMliwam
CSoKqTgYEznqg6k/LA0Gy35Ih4AdXAtoFqUXXVxs6mOX86S4X/N8LAOXbYpvtOalrxEyuSq7DrAW
ZMkKg7Bci7pFEwFpLpoNmEoWK2SX3kRSCJixdJUCrxfArW7VzGNEt1/PuubB7XDLptASqeAJn3yW
r2GZf9ZXPtqu8c8p7KYdkv0jAwSdrpShzd2pTkd136uYaZmCSl8rWX3Azz5FUNl8c8x3A5o1cI7G
yQmj72vTIGeAv+LrmmXstGUIqSnsq0IFSNQM1OFm2DK5We61PA/qiV1RboUfuExrb6XvuJeEr0oh
XWpYBxrhfUvYm3FbLVQSVRPB75jQR0m6BZ58RHhWUl9SPdpTG2X9MiFWqUT5KhAKJMR5+tvSNqod
BpoF9iOLr5NJVlBMsG+NFOpAmbIFBkPMKT00R9ylIUIex2oPoDW7nS5fcaN8D2TLuXYH3k5LDIyF
/SXA170BI89rQzN8LqZql+WgU2xmkCebmTdUyscCRd7R1nXnVIi7cq7MT6lOGmjcZB8djCTWE+sr
NFH9sbTdZ1m9yrKYZYGl2wcYcHfbAn1YwdmYIk5/rdeNLjoWTXsa5qK5bD/gyhGeJgYxylVxSumU
e6oCg5YX8CuObBtxMDMqYDbmNcT+CDxoxfTpE4AsoiXi/drOM3RaqmxoT3dGT0ZLArqhkisUE7ZH
64w/oqXmOtS8w+eI5yfqcXKZBaCO2XiYO+aNtEUyTyfZZZ7G8SNMZiq3JQutM2ysKHxQ9CzRGrly
U+MfyqjGDBnD3sFpE9Sf1I5adP4tqhCMWPUSe6KuzpL9JFaTb0ieOp2w07RuCrJ+Z4wzaHZYjShe
smgL7rTxY/urStm7q4mivu7TAKvBgSDd5C5pAW6EMTXdlk9o8mGMSEbr5HQxuimAhvlrDIaLqtWE
6ND8SssK9byCKdjJH92Qy7etidFwuzW6eDUeMbIVy64ZiOIqa0AQ253IlHze63r2Zkv1mChxeajm
LbKc+G4Nu2MdKYW3Do4duJlCYElTFvtFT3amgUAUbUHD+mYyLwqRcIR8WB49F5qiliD0TZ4uHhPO
WYNQGbOmKRq42ish3LjYR/ltkfJmF/WIEeM28+bfGfQq0ZNT5ap421Dxz8JXx53np7TXXsmUX3Db
2FCmNI45QvS+m9wBMLjIMPRkColaa/3dItHpuEBO8hx98cIoLj2t1zt8bE4BXXLco3FWTwixcGD3
DbKnbdnS2OOwy/ES+GjETG8h4Hu15idgKVGSwg/ZBEmbOpNHMaEjw7oVLU4K0NqaXibh2l7dsKzK
hawP9V+yvn2zWQlf1t5+3pQxWkQa18B2SDWnhiw0cqQSIZqjWk9BiOjGc3O2uyFic3UGA+aIiZDp
mCUl5fInxeANLKIlCdjd0Oef5Hq+nSbqwnLTFdEerXO5RGdFQ8qJvw0akQLWWpERwuahWyNn5GIi
ZS+M26MjN1ORot/oL83HVKnv8PMtIPrq57G07MDQLOz3NdMT/Q8IiOiv1Lr2R61f/SRiWMfkN4Mb
OWVgpWinZIZHLulEglt3LFwevMWe2qAlIpPtQ3WxqxjG1M1w9I7wwfk7bn4WtrrT77SeOXK2svoM
lPwro5GGOyays1GnfbDRUobV6Ni3ZESb1Ijyix4hLzYsk5omyL2YTd19sTT3hh61x02nSce5fcxw
i6xzYXmanfdXe1o72J+hh1tN3PXN/FZWw81CqxEY2AT9EHjhLht55Bhyzp2aD+8VVsK9KGGY0M16
7uEvoPqnamFUBWrMmQdPVD2w7OQBZ91ExbTkpGftjPZH8TpHID6X72bDWpS9UjfRjiAHr6R/7bdT
9xLBTKEa0XyVZPgDOOhhV7vkIDo9yVUWeyqVXfcuX4p2T7J4ctDr+bQOIT8lhaSj3j8uOZzICF1b
YC7Rt22qQTR9pe3QnzfPWg92gktgKbu2wvC6guuGk/beaERvG7YzHfPIPDjFGAdFvN622XIxgElu
3KNytE+i4D7qSChGFu+8EkaZ3kxpHDkwYsOV7Yk+Wn6LhsBXDPoPuUafpVVZwqrTlyXt2z1btpHO
BgKMNq0qX0AS3zkjCo8CHOyFPQBcrhWRWpSs50xR/HJNhmNlJFizR5IAE0d7VQ04+2q6Ij11tdu4
KKxlBb81r1m2YAoVWOHZ8DgzU9Lwc0QvxBqjMfcujtmWcboNVgSmAi+wVGeP0W4eDOFtG83t2Rpy
6apGOuhZzP5w8RGJyPFuFVH/JE5qymOmy1XsoirXSnFQisfLtziRC0XXOls5PI5UmwW8sHKPA5GS
k3x3jAoHiCSbxzJCSrj8WHF0+alO/rpI82vfixSnqt3s2jplwbpoe14CQIdoOZYD+7J1NQtoqANW
wfjRWHP3zhBV4uvjqdSUt7DVOCBbUMmSxxpToKVgU+3nljdyagwBwZjqIW2eSd/5CbqHcPR+fevX
+srmhKYVtV1MDE9pqs9gGCPjULSs9HJMEaFENruUEyrRos5SEcTImbwdReZlg/mzzqf7tLEIikPg
dFhrnD4uy/MMZR/I8H481HBGErlxTW2xk2SDo1wuB03EEGRVP8ZORc2l9cNWDzZBbjGSH9xmeOHS
ZuV967SPROJxn0rzpTMpoqQW1bKutRj9Sqd4oXjAKkuj95wVFet3+TbeZrfBWDxVIys9qth+IFeG
wsA7wCJyhgwB3oiwoCyaeCjqpx766jZLJqjJdEEfpFSs7ys7mrLk9qBhPmroTP3twQqJ37JIpfMm
ltNcL8hPyPwAgnaEvUtRfRn624yKM+5h5AS8X6scJ8W10YX+4MLE3v7K6e4VEOW7lVXpPoOuSkNU
rmN5SsmTZINAXYRaxEiEgKF5pOKd8Bqzxqy/YRZjwHdMfllvWzu1rXqWOtP7dkmqjiof7R4t5EmP
Ktf06fJLhp3qx5oNi7k2nyP0Er4cDuhiPiamJD4+HNOFmdjN44Mh2BJuMwXcvnd9AV6izbetzsJr
gLmNiqJA7enFY/l5qpHQO8BCBiYnKh7o+eYurY5KXHmNZb9DxUY4NvXAYHvj2/assSUzfZ5/Hiuw
uUp4UqmlabXx4brNz3XpPjFI0cpHVEpm9YNMhYi2i6C6J62BeoHotR3fTb0iPVqtIUlnX2bKAQlv
JwwFP4cYMxW6hmDulJ1TEBNmzRoAvCSA/rR3sBz4SgaIBA4ZwtiGdOkyY5NXlu0pCae3jFZuCFRC
5KXfhuWneDpKZEXvlq/zWsqchvqnbreHKGb+4dVTmdNZmbXHuRglBpDaSEG1s8SlDNgwP2oVSZ5u
3tf3sdJ9Ykt1RZSk3NupNnlqb4HxlmXMvEsoD0FP3ru6lVPFDeOdkZEZnbS4mgttRWvaoEXLeY7W
PGl9ppov/VAkPLopL3yycDVNoQaOX0pW0QnNOKkJnVIIQcm9qNtgKtKjZi0GjMn+u64lPAV0lGLC
KWPNfaLiR7k3/eSsymttZEdM63T78msYuszQwKbENLy3S/FM7tkxTY7myMkbsLE8I2ObQ2WCJnvm
LRbaCafqPJQKU9CM7jPsANOrE7ujlNN7vUmorJ4LuYFJ9sr00uMRRBGnfkw5TD/c/wxYEu/IKend
1tlBT98P2SdQlI1BuorRPlqqGeObxGCRwPRVxY+0iOF+1OKL2SQ/nbxFhzLo6BPWY2VRR5wo7cf9
Y1rWt4mW9Kytn7NxZcWtgK7tIyoGLPPaBtvton0QYXDXKuYSJGr6VXQJERdjc1+1pGTEVnKMNIQL
sXJfRpyXWQJ1i1KeMPusx1jSLMl0wzj+jY1sELvM/RYhG5N9DEX5FC05Dn21Rwa73pssHkAF2Kxa
MASDhg/TCRBnch6c8UsUk1vW2I88na9aU39qYnUiFXd6vWfHEthx/6OolcciFlUwNuW8q53q2thW
QVsaTe/4aS5ZqDkD/9LMw7nX3OMYTz9QAVHGaxuqG0nsreHntlFHn9V1uqtK3KUkav6kQnbRY+NN
SwRqWOxMc8OgHAjfckWlE9ZeP7LMfIyS6ZMdOR81GXBs08/sd68a12yqj1BEGyt9MhqyI6Ai+rZC
DWLK+/ve7ahdxZUPjc2haMqim4aQr5vmTUf7mnbd9yHSD0mVv9SkC7fq9BBWlsY6iNFQ4lUwCsyw
S55eSNm4JXK+pUBGM2jpvSlkKI44REsWhyg0zZVW9uD4htGllB3MB/LOnNOY4nSSrU1CQfw1atwT
sHopMsFJW0xYdeLiNdSab8bUpfsetwzeSBYubC66MfLQn013nsv74UFHJnwq+/WD99u4r8P6xVIh
HqT3JEigmdGd9JAVRs+1wO8Jz7Mz0tnv42g95WO73k1JvE+7gSj6JhM7q60hBMfrrk1MQujCRUJH
3nDDwtESPWrPns2AiU/UM3kZeBNGwJ3b2PvIFu84QwCOzM0jGLQHNvsWM4nBElHUd6BlwCtCujpM
ZEF48+iW/oCpVwAfoX68q+3oqzpr1l1r6Oybcb7IuImgvNfzAUq4yffNZsYarB7RqXfwxMTsF7ax
sxcDW21pfabouGfWJLtmAA2oC9yMxug+qGQ/FuECgvk5X3OKVnENTcmIzVetEBcSPZ7r1oyCekxx
rYKh8ps6fhfqmt2tkXKgL/AYcbc+4TtUbq6wTuVMGF8siviCAvZrkkZsV3O3vPQzN6hTYO0L5Y3c
ouxsdRPFlgT3NmN3EO3T9gdtduYAC/AUuMvwrGU6DQqFA4hR0n9uR/h4agT0rRdY67UQIJxQ3gl6
7km9HY7GSpOxaFilEzB2q2jEF8ViHjq3l53EJH9Iu+QLnLtPjiN9L6H72QSxChgoAnHTgkb9kZGH
xDsw7Pg18UM8F0QQEOjLJC3IJXRm3j7Eog/GR8z+lwFAQspd14i30BAgwrr8ggmKDKlQstZ1egGs
lioXjVAvWF0alq/N9U0pHDiMumscJsTH3qr171hN4GmOxFSzCiUHC+pigbSpoiuAj4A9gy3WDk4S
TSEMdsjPJdCojXDCYBrdPC+KdL7qCRWPXAVWtVivkLoorW3VR/KjuzgOCDlGZEPGxda12TpYPCAu
IpT1qc5KeiZDht2OxtjC7rxPwJ5uC3AtZY0WCTvolM49RrKHRAIRljvDG1GFwwgikECT3z0VbMeM
06QN2LMXzC+MUdFavLEW4qt+0dkppms+VSJv0KmNzFAF9whETiHbrY1zGGoFA1sMb1j2nXx5WbXq
fbXZR4zWmsIgIzulCdFCiK9EQk4sfUdpw2e5jl0zQ+8Vf4C6D4N/0RWWKYh/DlGxNUsHA2xajmaZ
jm39lkDTLcJmP2w0wbYvbNrh1Nu4U1rNoF4//Rhkt8FU2KRPHUgNeCS8h2Xdk2yDhpZmOmVPxWg9
d3ouZSXrSSFW+58fovV7fBJWcNWl6ulqmo3UVf8thLAY6dAstg6XVPY6oM/rOM1u6jqoMHSB8sn3
VMSu1QuJbd6PtsMeraVnkQ6G+7qtlCseLarW0TmKElhnkpJNUBy7lET9WdHduRcvKjWbYypqUAPf
2chSH1Kar7Zqn63FPrEioIWgN5FkRreUQmBKCQkUnPIi8xxreTfBf16KKYx9DbX6xQFkGlvWCU96
9bAmH1uPaXEZgaIRwsclrPoXa2ICNIkzo+8O+BdyNHUHdnRcZs+Ms/RXKM2/pdU+Bk/Bf8hPfFT1
0iZcmf/7H3/3p/9Juc0u+of/WrhyaH+U79/f/6xWkR/4q1pF+8NwHFcAMUUHjSKaQfk3qbZQaUdt
w1EjeYhH6q9yFf0PCwUL6TOAuS0Dkfff5CraHy6iF6QXLtZmNBj2vyPV1n6XcpCaYJiuRf2a/+Vo
fpNyiElkOZC+1FdJERsQma4sktBoSq2w1N2FKUpltGO2++LQc/nThfr/SUmQsP/dpCG/3YLNTHIV
+cSG+C15SavUclytMvWl7lp+rdRVhgpVPINGZ8aOCVm31IWJsQ2kqlDqkRPt2z8/jN+nLnkUtq1y
oVEIaUSscZR/kuwQGWuROzOntKLQ3yICK+ROIJ8OtZVuou4KreY//8p/SJ+W3+nQ/rRR63Py7m8K
+brW7GQe6ctIzaRUh0tJODqBQArcKW17UgAs9aAIycOJdMHmrkkr1mtgrgYkgGidSS45K9kZEshx
VG7G+G71iMylQoALJVZAWmh4s2eI6Hg50fyWqK35F3QL/yp58x/1/pyNy100KBayiDHkff7TFRSl
2VczHiE/xAwmtdlE6eBwIuTlA7rNUd7dCCOTjqZfquEzDRFlj0m3QQNrf2tVzWvRg5CMsZNydykp
Xai2SvW1S1cto+stVdkdJ61VCAS5NeZC7A2Cfmqkq85bH22o/F55ovI/qfiUv3JVQnTiqiflxsA4
9lLWaWMORVeoGe3ObL9N8CCWsdh+esJ8IxLKzNNTThiWVHuHaGxF/hENDXJ3hkekIN9Fqy6PSV5N
ALAXKfFN0aNI0bmZDHt5C+W/ywNypBeZ+4foX+q2N2sAN0Jqh6Ui2CzwH6BhB/H/Lo9VquZbjlEZ
bx1qeKmAj1nnyMciQaeb5+7O4P7NC48Cd5qI5yepsGQYlAMCe/S5Wv9NRVe/CWU5PilaRjlzlrJX
+SzLn5bXWV4IqXcc2963bFbBDbumXwJVKQ5PwKm57X+ydx5NciPZlv4rY7NHGYQ7xGI2oSNSC4rk
BsYkmdBa49e/72a9msdidVdN78eszboEKzMCcDiu33u+c9A2DxSGyEVFFjt7KIH50e7i7WIaWWhZ
c4U9fcZAAqnQ0oBl/q7Af5cWI6gUGbf8NZ65uzi4dyRl2GaNIJqnoSoSc7vXtx0mrvIFEXwcRKAu
H1FWhizjIbRPESQDMhA+ICp9WRdy3aln3hXLsjfBBez6ejrO3D705HLR5lSd0lqdbHq/dCp2A0GG
oqo1EfzL93y/aMrcrfWtxXz27x/uv8TmysMdBKZjup7tsbXKhvPT4zDwus8rl9glWXqCIMjWJg+z
AAFCX7RcVoNWxsJl58Iw0tyI0FlujM2EScTFSr3KZkfOEi2pfwr2taQa+7la+/0TIm+3ib1z2P7+
/AkXLIsZSLP9mCjC/Wj4HTXhBli8BhYLipj7UwrJwVLhPtVB+08X6V/suoqNzAUUUlwr75c9o17K
WmvmIO8fQXYI2ds6OqTFYxu+irJ/cO7l9i7JqzyNf7wWqvW+xhQURkRuIhUf5fWpwusxyD7KMvIw
M08x8ME5gS1VlMF/f3cV795fr51yPZMSkkIXPemv1w4nwBZrQz44gAyeUC4fRTAk2ZZs8J84bPEw
ZFrbH1yO0SLul53DYiVyvpfNTjYHzbO68hgLkvC+cEGd5QrgFSMkCUE7J3lmRTluIwmX57jW1KiO
u5Xn2IJXdZwXes9XmaVvAdNPZFzsZeuMEM2QKzG32U003Ysw/O8vgPWv7tzPF+CXd1fsraO2At7a
winJriXLu2U7kFeL3MnMHmiUQEsA++C3SFYesIisKGgJuXHswKLazsri5h8+2r9Y14oVzcIRxE0p
OQL89OStHBpdP8p+f5XLdi6YBfF425qFLDdKgBjhCuRj4L91EbX433+Gv7BvlFKeqQKfpHOt/fdH
76ePEMUTdPKcpDtZC/Jr5WEv2fNJ1L0IaNFBAyln/YeoSO1KmfLLMy0VHINIBmrwgbJuf/rFCSYv
ee0j/TTy/BKwycaKLjYoOocUzlqLgxRpyS+CS+WeedVUw0GKnYpN2wXRkUUpm4/mdSTwh5elF9as
U+eXqbDui2VvryTVcaulZBGURQgoD4U977ZifRXuQbgqoSfkFRxkyzHgzSeXoW15C7EoQuBVeaXI
opxxchJETqvXaJ6viwA2AHAJDCpj435njXjDyWZu2wENRYzsJGkK2kdIrS4tbgwKxaWhVItwgRbn
QbYyllWT2fcISq4EFhAkQq634Ajy4fwwvchXkK3VC2B5om9CWSXpchQYR57ZxXZOUv1iX3QQhkD1
/KeUoKmQTezf44gvq6YdHn3z6n5LEmfLo+stPT6FkB+8uOSpl7pF2IG8BNdjE6uNx6HJD2OnTw1/
XGgZ8XL4g1aRHb9oBmRM5r2UOga63nGXHgcVHXz1EjVoaEziXFmtA6YlNdrHV6mLXb4DruInxdO2
sNwNigTBq4YMKV5ON5kdUKorrv/7m5LdsLStrRa+qoZh43tKGSJPSi4EBH9N8DSdvN8/tY320SNf
DFjk/dXl4Qad7k3EShFt/RUck7qgg0OTDY4L8sfdkjJHKiPlYRrCuqp5rec964y1xbRyGxAs8/vK
kA8LuU8XGNKL3y6FkbBlUuuhAztVSMeXEiUQ3dYoepJfIBCYWthdDPAxvpjczxUQKOMlYVbLUcqt
OkyQEdyqL01q7eWuSdmZogfzMeHEXRATRtGZoRni3efyw2SXlqs1O9NzAnMlq5Ng34uwpnJF5PNJ
cTLTYhKEK6XeQ+aUozr3Bsoo6gtZAvJYCDYn/49z21G+ykguj0NqgtB+iWluVIZcDrRrMZarQS/0
ILiHEQoqYRSp/3DCI4aRXwu/qlHwrd/WRp9yuCthqnywxBjgVX6Lyot906HsANNJGG2sicb6Z5XS
8XpkruMMsKTpelV7rDr+X76kgSBFvpwse3nJSuUpT4LcY7jNx55PKwtYCgF7zAB4yIZiYarxKExf
ksJAoV9e2UWk3pUvDi1PisqrfB8eZqmA3xlKLos8sYL/sTTkIdYu7uTzVnhOIf3KcMTpsd3XK4Wm
kFEUbYk3HBe0wRX6El4YrIJ38o0dO5sDJD4QTNP4LPUArrAXAez09I3UMcYaHHHYAaSaHPgOFnkF
8kO9dDouc3ojJ0n569FJL/jgiHXvTHespqacl/hGvm7hekckop63XAXsE4KqVnpgs0wvKmTfDl+h
0ORMKD+XAJMrMjNuVjXs+/lLyhqWX+kr+0Qb5tCq9tBznPO9Yjft5N8IQJdALMseKFuS/Fgps1W8
D0jyFQBNKlOpo+XzS3HTALz68Erv1Xjmfu5p8mFKvdVudJE/I5dICt+GyDTEGi4sWMaCc0If6VB3
EMTJpT6S7yjnAdkB5CwgvypaA8STHLDV60zZJ3WD/Gt5SOU3y+tRymw5fEitLrSfH2k0M7dLCgcL
eyVHAslGcTjC8FNwgwXg4yTGT5HrI6cIinHeVTSHcYfwT/Jz5YUg61oOo++1JWhjjLOQ24DXcUEE
UBxhWBsrvUkDHCTaDwwjj7KVL6w4Szf7JDYBNFBmKfhVDmJW9pV6MXZZ2tm4k3JKDg+89OgThFOP
yvo00WvjH8jllYeV95XsIXIuUDzacs7B9tUkn2Do5yu5P7Ith1wlubijTepGuNzHbv+YtefCJb6Y
6y6s9tA6uJJjSBjzbHLifIcIlzsbVLuLko1dXfvDsUS8Kc0EZ00vUq71uaJUe6rmlKI7uQjFK4vm
/QTETZP7Lzev845/vDvyjEMRG4LcHMErpSaUwy3RlRg8wyGyv8mlkD8jF1k+Sr6Ox+2NyV2XU7S8
6zHT2Ql0aOL9xD8i62IvmR5eMu3OA0SjbCByVpGdTn6DHJeQmW79NrvI9S/7b82ybFNwPEHyZCm/
F07/v69YDWXfLo8/oqQq/9Qm5OTw7/uKB/qK32LAoq/ff0Ak1D9+/U//p8PIi4kGo6cxH3C1S038
c4fRA0bzbIwiaDFSDv/RYXR/Y3xu+4EOXK09V5LF/wDi9G8+nTAvcBR/QmPc9Z90GJUch/5UlpIX
5GrPUxpSTBNW9ueyNMOb1sXEtQP1Dp7HvrkJa0StZbLczrjGsgQTXsbk9xrmTmftqzFgm0fkrggc
nTvQWuOkoYE24fxlSZWImEC8rDjf921Rb52Fl7+unHflR9oW54D3ecYYMugR1RC5yqQkYpKQBf7e
wEb5Ujcf49WvN46t78YahZ4uupu5qBDfJPiENfmdwirC9bzvwDg1RXO8VUWHvLrW5yHWtz/d0fvf
r8LPLJ0y/3JasEAFIeh81/Zxj/r1FLw6RAqDLfY7Y2AUZFQM4ubwQqrPlReN2CkPCCDnWD1w3HnN
OmefO0hkqsJPtqVtMjmtk09Zh9hzClFzrZDcs36oWri3xAY1+UoulwOOp+/iuJ1wQyqOi/KBX6eE
mi9lWODXn/wSzUBQEq1tFWc99Z/t0D0XxIIyiMe6AFONfPpc5iSYaBszPmyXto63bp3EfbJG5yGu
uSOJg1q/Z1biDP5tqozPM6r2eLQfkNMRj4HxGvtmskmX6ppUFmjbb9G03GAxeDfGd9ohUCJt/X1g
JvjqwvcqWIRNEOL5ZmAIhD5N4zNk4EtHQRoZ1S4IYigmZodrTWk38f6YVwKqnORtVuo2c/RDqHHW
NdVLteZvYZ3VOHxWLx3B44i0ruPAu+/b4Nmo0eMG04vXV9dZ3H0OugZ5PJ5cna8e9KyPztAwDo4f
47XEZBtzs6R56sbpYdAddFBIBMjM/cFxcSF9JviUBHzYLmLg18S8pT2G9+syBTushHnZSHTjp8Js
uB6kMmG6UDsbB8KwRThZy19349GKFNEzXWUznze+JHF/yhfe5uYYvRGo9J3YgqHqRMLvMop3HbwY
sOEs+hRzRqv4IAvFCMvr3lJ07IjxWAhTqUxKOGuygUah/wjky1fG7H5k8xOUSYRU4+wtL/5YdbQ1
B3fNtkN5my58IPLk0BCZDDITK/n2/juHPPxOyX6d5gsBHZN6wygN0zYS7zXUQYix3AbG6wm749cw
JiLId9PrOVMkIs9UvauKD9quPw+87vEFTQ5urx/66TDOnnnySlbJjIMjvethOVSr9dEl27sshvG8
5FW5MVYwJ9zCI8I5xwT0ZB5PLsP42vtiEdF10iUKRNK0jLPHxGozIpgtetO6MnV7T/oynGhTmyCJ
7CxzYZAE7p9smyo680tr1zoMq+2FrAxgw43jB+vJG3FbjPOMMwGptqq9zTD4RjAN21U2YqdU1gfX
brKti6yUGBlzh3/cbedmyaHv15MRpHcMFZyd49pXZov7IeJwTlnj3eibD5VLBJDhv5BHtM8aqLg4
fnOz5tHgbWsUxucY8mFTevYHj0vUEWXgMzqNkwxBnqYMy0fEVCsQpzuQIVEireNLqE1L6aojmanj
WFUSwHyDXdyD1rd1gYaPDFD6MvldTqzPhU7oDazXp6RqGR6OMxsl8YDW0EJABQbDzTh6CyPnK9nq
dy42i7t89AgzQBdLEOZ2UN/yHjfr0M+yDc50Pwj/++ikb04TlAd3dClSLP/K4sjqpdGb4U+IITUA
X6nmO+Vj693mZN0wUc72AYhEF4z7Kc5uddlf4fRXQYYw3u4RH+FuvG2L5FS3OCmO46Mcdh1zina4
bA9Hrsc2HzngxM2HxYrf8mXrDzbPCwmHHBsHGAPVZhvPNuZtvXBo74qvJNLyowoPJNuzt9EHnyH8
lQ6tB3dpUfwVCEpq1Ly1Rq8ct2CvK/ADWZFXBAwjYE2SNx4A2Wy6S+0mzS4dinMjlihkYGCk08Hk
6Hnc3saNuMfHpJp1HLnyXH9vxj44DBGSN7/FCdhnxVgeXghxH+7CuiEnxoqwYGBv91f3e7gmFGrr
dED6DRbZhYgpONO5y3fo8XNQeC8zoWeb2EheYz7Mxj3pYTE5nLIdW0C4iHZZrYLMLCU7FcInkngx
ttxwoscMO+Kl4awQxXnL1m0lT6sT/mi1emhbhH9z8zkOrhlQqm285JxXQHCgRR6M3JoRkQ/sT1bH
6GXdzDnGzkaPLzOrcw98zoEhJ5wXHQLSbDeRZDoJCBr7Z1oIPovFZldE7pf00R0Gl1gam/E/9MLe
35q/1ByEjSlYfNNWmknbn2sOl9jkKO8xz61n1FS43fnDdNDT56G5z9rvPoZ7fVfuek1nVjv7DL/z
CWF34CQHQt/7pn1tsvnOKezbAnul0s1fEFFAnimSDeYr/mcD6o4cCenEnhpUUP0JXGavHO5zbN5J
Q6JtqotNbN2iJjprmMlFH327gxhZrlMzv2+T+hynzmVENBICY/IuPlhxeYnS+oR0pTEX2jnpAdHE
TtUECk/mY2PFW+3fZmxoxnzorzruhDcsRw5SofvQJgX68vwx9vwj+rqjjzniRL1Q+vMGKdBOYW85
IG//+/rlr5MOyhcGmIFNbeniICbj5Z96jqnqEfFbEeULeQMcvcGlnPPcrkf0WfRLCL2G0CKhqySy
ktTcOC6OvVY7cuxO+dzeFoPajYV7ckKKNZRMndX/QzfW+8uAmzXgMmKGPPMs+rG/iD7yMQy6qKi6
XZO62ITSRmy7ZcK+GuYanSCJtHhSFy78Pg7CL4SLYbs+C4iS8Yqy4s895sK7tPiiTPCUho21pO03
9LuwWKu91awHFXWgHOoTsjTGJ7G4P2vipEteUSte4yCED44bFRA3Oc+ek95VXXbThJRT5cijjsT4
tbJs4oqSZlOj4tvOgXvusvDZbOqJjzgiEqakGBzYaZScX53uoyosfFzNcZto8GJIkCn87FX1j8kc
8c52ls8NATzgXbwuQ31DaCOR827C4b+thp1dD9eE2G/zPMQqGcQvL3A2VTaRfwNpuhwkSV1kYTOl
rf/hubT+Wu06NuMexmIcOGyq6D8vFztfRmbtVrfDrOOhKNiCaqd8y5BdKnYt20YkzyzkU2POmzVj
rtDbH+LFRxMOIr/J1vl7jnfbQkge5ulsTPY1KWJf/35Jq7+MEGRJ00hHDeBTmf/qXdfX84hhDr2B
rPpuu+S4jrQkgvxg18vdUjjPljOcyE2nG+mdsPe+64vyuJrpwaDkoWBtmhH7mfIJnWvdJLsujPc0
andpyi6aTlsAc2zad83svhitOie2tcGofBNrdQaYNkvruQqdu07/MNPyJlHmc0RRq80Gesw27wrT
/K5C49bx7W9//7X/OtSRry1jS1QJKLh+FUdZ89CQwcLX5hy0SUkaIDRVWreTGdINwuqBhLWUlrgN
WdDUUOmo2Xw8XP2AV6sf4F8ZQ0kwBC/L3zeZ/6gvcJN8ayl73/q/FR39oyrp5unw/OtP+JOKCU/K
//5cu6/91z/9zb7sCYh7GH7IUZ5cqt8VT7hbyp/8f/2X/+vH+095Xuof/+d/f/t3jQHLZBj67zsD
p69Jn/zcDXj/8//dDvCs33jtOZoWuxO8a4f+bzvAU3hDMhPDnZG9kDLrf9oBtvmbKboNH+fhd2Od
n9oB/m8mri3a5IeC9To6+E/aAe/r6OdXsw4cZh+OryzTRS/i/vLGMFHYh4YZe4xs2PCsxY7udGXv
eyPbJbapT++EtrlEB28FIEd3j11BCKx4X2TuxwqGmEU8Hl3XYXuY4hWGjdzhSdvY1yblgcyLOxwb
9MEfxzufZAB8uZlvoSh3mP04v5vypMnknH+6Af/iIC9arT91OTSNFBocWtxyXJPuwS87W+VGjVO7
ah8uTUB+4Y2PQmUXuhiNz4zOrIaSMksGcmyxp95OA2m9SC8ufmooJkweVRgi0BT4KDDyhT73/BCj
RQ+79VS7RL0qc/iCFWB9oOC5pL755Dh1QwmJNWvuz5+GMASrxvJyQRvtcQ+vAj/e51F7MHM7pQgw
yqewOM1LE14FsXX5+y/v/rqtu5gt2ewaaNaUh5aMdfVzFdD5fjF7Renj2REivl1oXU7YZRJLkLOl
n+LAodBdJ6Tpis8Svw3hLUFzI4GvZ147+cF3jVMeN9418RQ9PefxFV9nlyrI+drjVnAbVBDWpc9/
xRsDmx3skTBIPiD5pSlNNzd89yDGsrofvS92+KOskvhS+5F7qYvvRI4239I8vrfvAJGc2z7DvieK
AuoyzGp22kpxQka3dMX8Rm8mLFP2bsGxNm2RGkXghiN/e5sUw4tXNc3Oz8zXoc36m6bQxpGEkZVt
GnBtWNP7MDLVrdu/7Rrlxk8qg+Au03U+WElYXTscft1sMa41DhZ6vf/7e2B5skf8ugQ900QyiMiQ
HcD6RZfQZhwojGLVcB/jTQnbW7hTejXjlrFpIg5go/NomdB0K/33OV2C+54nxxrhPLjYn+2KVgrz
mhz0N2IWFuB3gOmDGK3n66kB3uWgYx0Z4yC2Rw+/Rw70IyFU9bpVmn6alB4YvVnXkaJ7VGuburvy
cOPuvxcrSxkzuweSlyK9khRSg+0aLeE/JRnfkx7rg2kzFlRZ9AF19SEcDPAUX3FA/dK77l1c1SaS
MueOyEvcUv2zk3dfE54jxm+U6NWPhGw3IN2jHVp7j+w4P//CFPAqjb0zZ+jbitA98vvGqHvUeFwn
S/pqVcYdAM6jpn2/LsOt3eYPvlUyyGsgN73bNDfu3FI6W6537tzi42jVj4E1kIQ0HXwDOqiq7PM0
P6WN/1y7/Ltyego4qBVWfK2utUpO6K6vkq55pJJ5U+ZDmNFRKyy66F69nQ3y5VStH5i62qTffa9T
B9uC4MXs648t984ilpiuVvUKEZWiJSF2MuKw5k+0AYR9iKyaAcMatts+5FPZhDly+e2HKuyvKze8
4ZX81tU9fj/5Y64zzF3jl3i45NiDF6W9o5l09hrrOrQ8kje9T5EPRIif2cXKjAvH1G6HrQsS9xh4
wp1663DXwEVFBh3HniNRNmYPbTxJUEv4VSVsN/2isTqNXz13vkoan/EYMyDf5R4V83zrAbZuiZqh
+RTRsEis8LP2XzNNXIjpYE46X1z/zU4JqMJc4FvYuTcA8zegMs8qUp/C0Hzql5x8Avu6m4GOYyva
9knrMilMNgRerAcqrwOzKM/0Di3bJHrSat7T8zg1kV62GIVknudcIIS2Dcl5e8uELlar+T2oum9p
M0AGRsu+9tt028fWeeYYdlhcjA+qSoozfBOrvKlwwU1H7D69B6yXkg3MNLJ120FrkS77PhjhGpz+
vvTMakdakbUZw4LtPCLGokoLvDcawOIQxkE3/bkxhQNL6yOAqwe2NetTVGPUnxuo/CKsNlqmOr/n
geCfQ6umUpfJ7PQVWUnqPDrLD8D5bDNYKa/HIgvwYMB31l/kT3Do3WBEPp9is7/ySJo5BZ37VM+G
t/HWrL5RipuREBHiA/PZ2XriVurTxP5NF3g41Wn11Q+r8TjFQ8aUvTX2Q7w+jn0/E9cwf5lBh46D
QQ9AAYRyGetrLyvIenLwIwpWd5/AP+/ev6BPavO2gRsLC7qWvh6w5YqRu3cy+wyX53EqL11sAQsV
1sdpqXfO1IiLCNgrKQvHLI9Og9UWx3IwX1aFA1K6ENdjh366LYdsYXbaOnQ+nWCnp+Y2INUH+17v
Cw565RH6+Gg2hnMx/B8ZMQdXNRzw+17jtNzZST3NfgY3Y6/Vjs4gZ2z7GT+F+i716ClXuIxomKs9
aJ0BeOT7x9oNob3ItKWjZ4BvhgFivl4sTFPCNYWt2+o6whIgH2q8XUY6QWNXNoRGOJQ1lfqchk16
sNsVmUL+YxkodsaAX940ZXo2XaIpuiFCXimUWDyrdA9YFR/GhcWOqTcxqMKh+nZ9aKfCPkDXfOv7
0jhXY3xb65z0zq67fXfip0rZFOlCRG8R4+QFPWUG9lXLC/xqiOp78hluhom7UCgO51Hd8iYNkmrr
Km2dyPGlyjqafePcqiX+VEzg+YFRfix7RXAIhX5qMUrtfGyngdyLeklPxI6lVzFYfhbtKOhYgVVE
VhfNP9oaziEtWkV/gAauEvpmftBMDE6MWYibrZiJD9RuRTtcd1ltb8mm3PuKuWRLUvSmntr7hcit
ks93iFaP9mlUbweXNlxv7bXFKKKBKTIELjKVbCrRdRDRyQUTHp1veKrSkwZKamyY+GVAXiDAUlGk
d8lAbzsXmGn4YQja1ArkpKGdYqgn3wN/yuCgMniouu/zOyqcdmPPWh0nbJdsw78vvAGzg9ZgE4yn
0zBHw0cTu//JCT/xANKZV0a6H82avtK6GJ9GK4QSa1wMhoXbagG4bEG5ViG8MsG7uvH8/jcu3Fcj
AFgACaYFCQO6PVYCiWGgC0Yn3JgAZJWgZCFMWSNwGZEH/QfcZR5MuLNAALQWEs2NSSogTjTDSo0P
EMCr2XBrWgC2hOZ58c60EdMhhJsF62YI9NYI/kb28bESIE5ClQwIOU9QObqcTMWA58Kou6+g6fLM
CJHrANjZJUYc6T2Jqf2+TurT2Lgrp1tDY0mRfsliG1SLPHmovUleYfScsREUpI/0NISRC5lSbYgt
m4B/MwRgLCigw7DC0P5XH0ZQZUu0UZzbt44AhFpQQlOgQqftxWHyBZKCE/g7eKizdYPeEhaxggXt
wBNnOEXk8eu1bqr1bMY134E3fpzhxOaH/Sm0kwxP3JK0pTtsQ9BzZN3zEOOp4iX2N5sEyDNGotXd
IYF0us6KGAqsnQ8aqnIQulIwS9ySCc0qPjoTcFGAycsgSKYpcCZjtl0muOYEt+kJwBlCcipBOiFp
vd0qmGclwOcE+TkLAlprvCxAOLE8AA8t4URXnjQl4GgmCCkZujtDtovRGe6sPPqaJOnzCHWaQZ86
SP8Kbd8vw0KMc7eebQFVW4jVWJMLMcOwurnC3qthNFsSMrl4+SNjgLk+2bCvGgZ2nqoLQcYbpLDf
pmb50MHK+jCzvl/Zm7Bs7siih+wffbjabDrbo6ZrHFylkLelILi1DtINgAdS+O5zWXLFXN2eFwF3
BwjeOTFOSzJdfEF7+5oBkuF9GLBKTEKfemdtbibBgQcfo6SijR81pHBP+s8X214+LrU/nRGXfwig
ipfGfTCi/mg3y8sU4Qde1rCT+CTN+AG6MM8rDfcJTrlKxzOZcGxeRv3oQzK7y3MiYLMB4RwZwWse
rMwqSSgmDtK9YGpGQx4s2ssNzCSjO8PMLxHcdCkAtaq7W78ooJ2z4ksjkHWZ6euhUt9IbCn2Sblb
VYZZwpxMG6YU8DT2J9IXt07e3tfJ+LBActcQ3QTtnMhItWng9php5W+GCl/GqMA1qjd+oOrYGStQ
tWDiCbx4CzduEZg3f4AGQz6J8wkZSTgwwJm7zmEW7LyFP2d/dq6i+TmBS3cEUKcC6HYlzHqTAK9n
grG38OyopvDoEcR9hXUvBXrn7KkEgleCw2sB47Pk5MHJd/DyZth+DfGZKVKPHRPVCOLLQwNhz/z5
owlxb0DeJxD4vaD4Lkx+HOJrJ4y+wPoz1H4AvV8Lxm8J0B8xssOJad+gbdtajWfsLPu7WzOsizER
2PeWfinbkpWKvY9yev9oK7vYNDrBfUUMBVqxFgjFZECL3QAR7hgPlGqEXKBtuKx62haBwqAApwIs
Fz+EYl0ASUqyJAVQJbYGmGFgrVWPZ/B1CIzVeUDcemmUGPAgMMUbwccjwdJtsR2C8uOAe0IynTq8
FAgVLXep2CvkhxSvBVIHz+yazGPEhsEXQ4Yox5qBkKaVKmU9DNW+t4m4HeeR0Qx+Dgm+DqMYPIRG
89bgxZpTO+Zj8VLPDQVoh9g9mL8WYhIRi11ERlt9fDeQwElCi6VEhbeEicfE7PRvNp4TmZ8yacAK
sF84IqXFHhZn2PaTt2CGRtXu5APz7LZ47oiZBJ2nEYOh5N43B3R93jk1o8945H0oTH/ZRNn8hWLo
3E8nkgN3Nhxp2mK5aGbEDZlZjudAVz75xdSj9FsOfR3fmgxEEOrC16xZ7myXaGFc1lWnMOk/ReOL
q/11V1YIpJq0IxiQ98Lgkz+kVZtvfI9gTmu9a/uAp6hZNp3VvabNxBk9mNFSa8pnJ3+gcfvRW29s
r33hhzxVRf5xZncgecjemG5MvlKA35pDCeE1z4OFa0xTmd+HYAQaKuXYMG8Cq8UgLupI5xPvIFzk
6e1su6lwyARkQhRM14un30gqbjgZYOTXlj4V9fh1SssYNxLlbEwjUJQacb+prnkXpxsHz8aeHPgu
yoA4gqfWifBQqhuEJX68ccfG3s+KTPrK+kRoR3EY+B50hFJCLBvxi+kZeTJO/xalRUmIWrUeEt3+
sMI5v4nmkqxnA5PJ2EHtwZOHEPgwhsl4FUk+Sj9t7ZmzeVqZ9j7KkIpVtok2OARLZ62jFF7WU9cG
z45opHN8jFFErIc6D16WlokoLCpPIlkBZeVn2B7ZZBRlxuNKdjretJQda1VXexyuWOjZTAIHTpH7
1Sc1byxIj8yROKTRiv2YZSJ8a/AuEcu+JTRvmnquz2bfbYfa0LvZ8rDcI8txKOjXNPnnQQ0Eg8lH
lOT0KY5xxgvWT0vkv7pphWtGmD51UVMfzRmPOwx3N8sYebeOPDpd24WH1F/OMSNOJrEuRwLVYMoa
lPYh730Mx2qSQyvjzcVbn9SdbL0p1znBwxlJEZdUbfSj4w3OsesYSntYBuPP3V9KMk/xHMYuMPDm
XfNhmXnZNdGTEzmYKKIquI3RDMSotI82bmWE6THmRBByKdHInw33JUQdcB3bzeMY6V0ctfynjSvz
2/nGwdMqMez4hhMAj8U2okRgC41ohqQqPy/FnBGCXjbbBtHQUZf5YynxoDEn1iIffNK12BboxfVn
NJRBoL6zQ2XXwyGM6Q/Awu+iRH81/fWri6lSmBTFleMyReinm1yhHFA6vI6X7tbDBnJPshW1vl8e
J6fQlyZi2K4bxuTG5Na7d1q7hQfNKn/cFbgA74rczK9orEy2IkmhCLCMcf3PdmC4F+xMrR0RskTw
GqR/Yj3cbOcyrBDi3mBgFZ2qcPaflzB8GieepgwN07Fe/PqQhOgCAme8DNgb7nGfYE6lxvZ6mvon
Dpn5w5KZmz5sz7GnPiFmaw5yE9wWSU6BuF63nDqddUm2My9M3zGoLleepZgzG1N1GZIVNk3JvuLM
6LjhJW3qOx0Z5TZfMFG2cx4n9s6vQT6znh23JPR8oeKySmaEniJWIDm9/w6NL9Kuxdg7J/bozCAP
YVYfrteWeg7rkpm92cBqj+oUd8o7Jx5bmIP4xUGmWcV3nDlcVDg58iZ6Z+tCRtE6ZLdYb4Y7e1mT
fce87K4qCc71Q+/ExQ6usHB5T1YfJoxti9RguF9mJkr84VvLO3Y3m+F6sqPFRonu3FSl2R+iwXrr
c0zHfSddUae46S79gAfxsxqd5HHCmax2btNeI8LjyuCv62xGE628inAPbWKkrMq3rtDQRPvJIE0j
HezwIXcGtbX7+1GOgH2dNOcs9FmNVmue1iyzt3XWb9gx5hOu+DOS6hqB8Bo8eIZ/Mskev8fSi0nm
Ms84TI+3yZAsn0fLPLmuvezSCd9RObB/SOMKQrR5LIvQ+FC6WGQl+fJgq85/Tr34NE7mgRNtcq1a
BcIfhleo0O7DpX7EewC3v4xVFcc85WasrhlVQ9Y5zA6odctrnwzQJMDdoV34KxQfJ+138w4bgNsi
HNTGtvI9XkYOGVVsd4XBynGqZB/ldXjxeR9EzOO7wi1oIxXBEfeP14Fh2nUSWrs6U85uoCGDQXR7
tzpBc1pbdNpNMtrX2ul2yssANxSq6ZbzrRc3fLixuI5w3mBT5vCRTssznWWOxob9kdf3tOn8BhE4
jn97ZOUvBpnsh8mYbtIKkXmQRGofLSESGs8v7pyO6gXlFOVckT0uSfI8punXusE/LVmbT1bJe9Cu
UYt5HbszJ7nnKaQZ1VsAwhuD/Cd4gW2EXSoT/vqi+v5LV/j5fVzirVv5B2ce1aXGUaW0U1LgbHyv
QnLASZPiiG+sxrR1x9k+FkvYbTsm5QAO2UuF7+i6JuUHJss3yeBOVzq41mhCUIMtt+VIm52lgdH9
VOtNbzrR1qBZRU/bvQub9UVjtHpgf3ibrDrcJs3Y7khCw+qwxwlf9/2PyR4++Hicog53blI8wU/v
q3mNwFNQZE+Od9PpmVFLxYKePTIwNVKacsHKazXMhzIxrLPDnkxxR4GUFJ+jGOP2fC4/OmOrybka
bvD9ja5hE6saV1D6jlc+exgNDDrjzVw9WXbfP1YukrYMdgH35OhiGs0dGQ/xVT+vX7ThZbdZV+ww
e+TCjHN4eB8JJFggW553bBQpw6NS/sFYNRvc4F2MBsN/rdYT+8guazyUQqGVblOnKI7rMvI6iIiC
eX/HWr5xmUf6mgH2gnh+w5gBkmJWPbHRNf3Qbttg5oX0X+yd2XLcRraunwgOJBLjbRWAmjlP4g2C
okTM84yn3x/Y7dgy7W7Fvj1xbmzLElUoIJG51vqnufnooDoyDO0pPRmDnqtqCI79NyRNCEzxaq7x
g+Toy87WGMhjrQl57OJia/SpeV8QstObx06A0qRswZFI49sEtudRS4NjndcYxJRJv0N+DQLMyGY3
pLZ1oxTDz1k0j3rJSsdTi3BClbhB+z3oVR19c9NeYB68KFlTc+ADqCT4jG7VOWXAk5TkFzjHZejk
piKqwTdzo9vzGt/gUFDBILEwBUD7EI3dMZ5pOz8dGEVm88JDFcwS+6qjkkQNWWvHcjDJYnVi54jW
+SwWiosFA2uPm0ZAFN1BAAngpJKlmw6Dvsva1dhmSFTcY/MrztH6RAhkdJfzncaI2OkxnE6KSTFo
KkEAX3ZxIFwxDIlscu0r+4StI/u76WIlgrtSHGlHHI832ZpAPM80N1QLt7BRrxeyPxIn56cLae1h
fn7T13Rm1QTRmtSq2JpW77CIgyeFWaZrJav0HLY9PWoP0dJZVemljU+f1VkXmQ0gYmZT7edxqU9B
3r3MUcPu2eVHk7mAEi5HOw9vIN1It5uL8kK86VUcPaT21JzU45Kc+5qJRzjD+s+dWSHyfPSqZoiO
ndkcy0wx7j9trJs4XvwFr9ZsLMJz2ZsRI4q6IvG4Ij8+Ciac6LDTGULlNYgMhqDGD1bAhGbhnLRL
s8ucMnBnpdwXJdHkTgQW0sEsJs0eEmUQz5vV21VwcsR2JPd51l0T72mc1zSsYolGnKf12TWdydn9
62PHpsCOD4ZXra9ORXP0rsemfa8dJOXomYnrfLazFKLGSJ5PoPSnbly2qlXcUgeaZwNbUn80S8bv
40OLJtQrk6g4qIrm7Lh32N8utMATbkpXphn5sR5Z16KHHmZ0ekFF2mFAV+gfEMNrn0xhotmmottX
a3QtDjiVLZpdT/dlyNSdcPMKTDcWdIdOtotNcB0aHOivIDkADoGLM4i10UIUjBi2v9uLTDACyiFh
fNpQiojwDCOJjoMDST6dTgQOY/bWDB+RFkOFn2DBJ3H9pmg64yWn9BM6Hd+JU3vTjXOzXzjQnPWw
n5jb7uEoPcrMXPZxSmZ7wkKGd/0E7l8xUJcPIA0wPZgVeJPCNGHRBtN3EqC8nJmCcFLjZFhK9S0w
ROPP3XNZgcu2anyB4noY6VKPFsal5MMRXNzbr2lFtLralcqpKgb8WFsTneBo+fj0rHNpy9rirNsf
JkXcG7hY7MoqjnG4CGOvmNNhP/E6zDVTPrmg1Qmg0zBn6AmVGaZwFzNfWhGHgqmA8aG3aX+clOao
JDOJ0XiObwe8WNCuhLRF+Ifv2PIin8rsCI48bug7SOHJvs99ER4UtWI+TapOHBTyhYoluxVOuDzi
DHEMbRVqt0izc1A4xwnXJXjHNHeIZiM3zp1vRoncddVpqfVsn1W6/VxwPvaKhUcZMbwkoDAGgtoJ
zJ/je6qps73rHPGkOB2T/OhDrQa0cbA06Zrnfa5p0cYKAzbTwtYuBd/vNzjxJxPhVwKGqfLNpYUN
pq79AwEjchaHWGCQeLXWv7dO+YiBHaWOpMgIo57jLlv9rMuDiWStqoNrLYDGmEThd31lizZ2/jHI
IXX7GTCH4govWztzDbtMiUg+putp3GKphBkggkKyyNGUpeYtBvvxgzORyO2k2LxWlUWzKSzsnsYE
JoiN8FM1OC7Vajqn9ehmlQmbYDTIpSjTdxHWOrhy98ZM/b5v1QhS1nhUCHxww9EeXdyo3hVgSk8R
YvYl5Yc61QHAfaYccWlDTwdzIqrg8qZMc82ysO/C0HjNZ23cDjkUbQx4o40RLMkuk9q3HI/uXWOC
WlSGIP2BTN+eWfZ9AKQJuihJtBmwfpvM0VX0B/bjI4eLVwSOSc8JrZBxe7glATXiv3Aq00tFnOzA
eBemPbsAEMtZi+rvYWLqBzkvry08h5NidBSsFpbTGl6zUHaXcqeRWkSAEIVf4gpA2MeQkBlprI7V
CTZoZi8lKhBIEEVJAL2SpATekzp97JLhmBai/xbrh0hA+bDTii8kl9su1qKTohVXTdQfgkGY/tS3
1BEq6eF1Po1emMQYCLRGefhkNvRRuJ367rmb0pvPKtKOxBvmpZn3uSr/TxSv35K3/l+ylBIrR+Y/
M7yOb/nbl/jfz5/4k+Nl/gFJDy8zCWmL0wGy0b8VXxbhaKZNlplJADB6IhUSyJ+KL/sPmDkrTYkX
f90DuII/FV/WHyDjKsQR1XBQZEIt+bTz+hrd/L+//lXU9Ek0+XWH4e9QDemYmqEiR7OslWH5CynY
apY2blrQkHTI6YgM7EKv9KT8VqMF23xCtoe56O4Gq78LdEBsUyX+oc71O/S5V9pAzsxccd78cgP/
gaH1t32Pq4IDjA0Xvh18T30lMf1yVQpxIeZkW4k/TgPcnH0C8yOH6bF6IczVdCf18M3sk4/EjC9O
dju1mQ934A3T8ydtGp8CuJ40Kz1z5/BDC9M3PaBKZcLRbSdaYBOl96ZAdNRFv2EwO+bKiv1yP4Vu
QLxbOXOa+ZUyl858sbKQiY/F4OLpdv2amelhytpqn9sQc/pyPNJBv6cqoHWT46aXGdVV0piM96/w
Nj1LZ7pEdDNpxci7lSfNqq7T3nkZhbwB/94mBXqHzjrPcXqyRulrJDAzYDj3FQbUuRERKVNIlBzx
7OV0SboePEUEwhIUr5Z0y8SCL+HDYoGNVqPfjSE0AEiG3ij7O6eEFI2iyki4Uaog1DyD7k4PeZsF
x6DPLgrCZYLQ0alXCMuje61/U6kJ55i8D9MkhgbFSkLnBSmjUDeT+p3hn6vqi7kJ7fBFJd6GBq3H
I5+MDGAtJttPaacfRMfohqpEJG4XHjXd2hR87spHkfWwVSjaQRfTDaazTFK1ukQM3c5uuMyPRoa9
DDon4X/+CX3KPur6aS7Rq+DW2eMB2V4Ku3gI2i7zFORKc6QAqaxrG5rOK43DAb9QQrnU5AqOwnWC
Xlmv4hdDHT9pDlg/PJUWsIezVNsByk2o9nf4JKcgFXvVrB4SbZNG5o9KMGbDALJfvYukedNh6rhR
FyoFvU6AIRbA2hmZT26FP1qteOt1atHkWjTmvu2GE14gJMw0CihoQzRDg722bc8j7GlMZ/IEylXe
LI9RThuM68Nbm8AYN01Cl2LnWSzRGYTyNUpt8jPlFp4c+VcxX6AI40NQitdqLN5Gqc9bmrOVt4XF
g2J1+FFxZZapguuidGZi81hMTrGl496L1fHbsN4thxHa59/FzU5RghhoMVDPhNZY+aM6f4PCSm6L
4PBUHbxFuvynE47XmuncWAy1K+oiyLjtcLGcJ5mRL5Pi7s1EB+lNGP/kPxxmej+xDwYrangmozZB
WkpJJ7LTnC+95ucFYjqreJY3Jsx3YbMO7BI6pR1nH42O0CcK73I1ICK4pyEZ1m8K9JBC8fRi81aE
2KAgQIQviFIDGeOh1DQg5ASymBJhIzmgpPObYHogXgZsK6h2dcZf1gcSBGQEPlnd48k+KfH9Ce8i
okOwMUaSBGlxo2esQntB+EM/tx0GZsV9QR4HsUGToj/pTfdUCXrujK6AaB7i8xqYMUatbcuKpVjN
euZGE78ZljcV/uy7KbRqgkeYnQ0dDpyy6PyhhHYwmavzfEmrX113Q7sv5+WJbq8jhgO3DYRQ4E9j
mTR+0OVMFpL2msRGqC4N+vmsprLW6UU/I/Mms7l1CgsZaRGgq0q2S0IpQy5ACm7mXI0qUSBOwY+Z
4/w0yvQZcPRqqOh+8Gdi3/9uLeQuDeH6J5T0LV3mp3xAoTTrcGfSAlRiyrSbyI4vnZFAQyPCzJrB
GRGbDq11adRu5cuuj1ZesBTrobEVb6tMzAmjN/745PHinBpRbptCyT1bEU/LCIqFZzcauekpSa9D
WBwuk85um0vzktSC0RDeF0iC49WnGdO1JtX9wFAGXzGumyJ/CyPnR4gac855peq4J5uEZMQNC2Sy
d0m62ouurqbEccTw55CqogzIDf5sathQSx38lrmgDKbfJnUyQiFXe9Q2Sj8W8rwiIiBwgJGk9zjB
U6zDsqeNJdSaA6exEhpLB3nWzASQo8iql6ci7dhv1t2WsGX2DJ4fhAozBtyLxfgUFXvZ8mhTAjKw
YEf+gX54g3HBS1lrnAohX7w22odhETdKaOXYwBg/RVO9ZTi3giFiEpQ06gXi1k2l8zQFf/1q9H0X
OTzAKcYeTGc18zhzLxAnfO5guymaX0P0BnBgRStT9U5bi63pBzONbtvXfN1J1ffDwCeka8hKk8QP
aTZDUZOY12jdNXNMcxsOo4d8rdsWDFUxgCObp2Tg+XnbqyC7QMmOULyMdyIf7uRIlj0uDWU+HEtm
6y3vtJ6W4J0agloj7y5LVt8sc3e3nvPl1N5pnEyaEnjhFH7H/PfJzkw0juoTSrD3Ita35ciVJZj2
+vAjnFbRvSFAl1J1z0vYkbaVFrQcy9Mnu00ftGPH2KFPWLKdMy6byERfCK7GSTUOu7IfrsqfYeVc
Joc7yhCtOCbtSSWPnKZgecThGOQjl+cx0HcBhv3IdXiRKl7MIqvfjQXJiUzfxMSA2OjzN2q9blum
05Oowzdd1fxEmocmJ2kj4gk2TFmyFjnNohJgps0PquQrTDFWyWkTkkmHZUqScluqsAL4jRFZU2TB
0IbnOdhQcmjAR8vCPIoLCUwb2goMxATqJc0Sj3/u4deEjH0+l8cihxIr6WIXrvE1S+HAfjhoxTUh
gQZX3ZZuCQBdtMVxMcfKLawy3DkR+VgWsRVZSF0RQnHKWvVC74JeswTTsbP4A0Yr2ADBjutuGTP5
3vT8hV3FIvxcELLkHK2U7twljacSr7DBmrhjU0PmrPFO47lX+coAR1KdFGLWdMMmZqdHXcvnrjnp
A/ABH7ZXah5JpvKSfBo6J8agYYKh3H1+sFqzZBPtTZRl/rmGrSxDhiWv8jh4HbvR1WpT+Jkx8i7F
+A/VzMG0EMvsEk9nqhQCslCw1jpdseyD664VUGCdjwAW6b+ewZTUj9k8H/A+TzddmgfbIvvZVlWM
SPmnxZ+HlcpatpzgPHYqsezYTdd2fgNHfGdiLh9HLPL1P8oF5mgJKQ0wTJ7TYn0YHfN5Ml76nhJu
EMwSk6p/ykmI3HwyXBOlcutW/sgtJdy2SWV6w7Qq9kGaP8M79ApIRYchoiezdZyn8GqaknY/CMSl
svkW2CZa7YYBXl6MJYTo1vBkCCFY6w9E/iGFiHEjTjRlh5gJ6tEosm2fRftpIY0P4bzwxZrRpvVX
itBL1wyp/hv2wYTiJqusbUmhzJPN7sOFOL7P7zc7y23k1BF96givAg3sMOAipZdhukH6f6cOxgd5
V6+F0nX7ZljYX/Q7ol60HdlF5zlBZq/JOycpmAV3FuADFCwqF2iQamox3d3Fq8HZ55q3xkH4YxoS
r8pTDJncr2eP1hBMA+4DnNY2lQ+/G0/ytl3ZHFAW3wAssGSCcYSfOH5NfTIDnrKCZPYM427VRaig
6T3O1/lKKlYn64f+DvPzJ5sG+/PEKaGtqTy0EzwtzM5Kl2K2TG1CaSZiaBobLIQGJAh5Kz9fxnHO
37DEOaVF9yF7AUygBYdSb9geMQDoNOfgZOOHtIGY137BmJI3S0fgr6T2AyOHrZ2OvHQsar3j0MKr
8b0rR5KYeRY44WjbrvPzKSu9Wjbso5P9XEYBqEZJWJJ5N63bbGzxOzqb7zat0QcM2aloUUWMA7s2
9r83ybC88OreRONKLaL24PywsRRgpYqOK2Fb3dYFzKPPGtWJxTOV6+NUtRASF3ZQpK0w7sKTxArR
WezbyQApl7z8MTMgEH+SkmA1VAA99WtTJEgKeZWDBnMG1cy3ecy3BinDpo1EiWwuMl9FhjDF1b3t
CJJ07RAbeSW9GBKP1trgzsRs7bPmTJ4TDhiTjM/aeoJmvaigaz1NUz0T8HrTxg5MkGZyibf9l8H7
Egb0T1BatayY8btgRJsULGy7nDvPtPtttWSFFzCNBFvCFBEyfVXzxFEsMxHTFs/EOCPooudPu3hV
GRH5WilKKM5AJ4EwaatpiZvZsx1oOKSCKCb9eqkt4n0nGV4tvN83TcWmjSYeynUGSmbE9qnHYWYL
reQZ7utnIWwndrC1h/cREG2TjzQL0mDr7S6RhLkXO+EHY1w0S05146TQOUYcNvBuCx+iUHkA9DtP
BYexqeMLpjmsVl2BEDACTYD+uzh/XMI8eQk7VfhOptyZYeGmavwWDnQ0Ui99o2cgOvMLk52Cqma+
H6DTGxmNWTvGbzoHXGB0R85C5skVuz8+1T9nXU13IfkBirKS1VXyGEcoL0HKQlAsipsWdzrOtNWW
ljtHIdC+QGtTxnUZrf9YQOwh9j3oNcfI5/8ZeiF8xbQW15peYGRxjJEfvp3wXcsh8gbAsnpf0hlK
ksO1OYkIMcCqVsXKttF+DkjPcbvCHPUznHaSYtPl5FRl1MMqM8iN6YgJDzDYc6WVMtfvF3vPBHGT
o7a57jBSgEGFh6ZOwYhwuAMJdDOUFy6zdD/NQO9FD19IA53YttM62iNTOLfU4uhkDSmgqd/HheXO
Zib8ptMJcTbtc5QxuOzTm2mEMGih94MysjyETui3sVXvDJ0zMcyHByMeWTMZaKxoyZ0CgbNYkwJ5
CaipDcc/HuBhKzYGLnY1vTiirUnDGTIv0WZJy8+50hbDA9GUJzJXR+pjbfvfZzZiVc19nXzgbIRM
0NFVQ+BE9JeZTUbYY+VoaeLnwCmqqJ7nYHQbRqBHJ2HtlKHy3AINe1HYTf7ckB26pG85YgT4w2Rk
rSZn5cCC+Lys/z+t/I96VAOv0f88rfy3U9XlrQEcjuv+51+0qevP/ntuaap/WGv6gq3ieO5on8/z
f62qNML2cBHHkxi1qcWj/nNwqf9h20wUHWidGki/ZJX8ObjU/5CEzYOQIVg28IP8vw0u/+aginST
5cZ80NEkH/hFnu4YXaYw+SlcDX7gK/LugCzpbKWJvpZzxIajspzm3wwm18v/yyJ3+FTGkpahY4aP
eewX3V5aJblQFLsA3nzu50dLuxN0vnqK11/6GlGG490W4qxUPFZseGazLZUflySHEEc8ee0FHDFa
RNym/rPNHwXNdnzvkCUWYCSxqa393D70toUl0WONTRHR2Xb0zRTxb17VVTv8928hhGDkzGBaFas6
8ZfxaiPVmc2YMOKC4Pmiepkd3E9s9lb1nGJpFwjV79vwxsaMqxptz1ieAO/hRrKl0C6BCdXk6VbO
NwsmvmmXCA4INEErpulIMvJjlBY+FM3a/K4lbwZwi0ynQ23h3yCxZagIocQ2DH+DjZG9zdGAZusu
/U4qIwmKzyWeiHque7IfvV/WOf3OHJbFr6Pur8LXz0dnm9Y6MpcGE/m/fum4zYwwr+GM9bTmMcyJ
0iHvBylZbn2MFKZ5YG2V0PD/+6dqXwfCfCx3WLVXvbbKvP/LigFfj4O4lwWkDqRKTCEMBmPOXg/K
g4OfJgE0vtIf89zaI7zwizo8OLXA/2wl0Soc4qtq/8fYPxR9vNfPFrhyTjKSeaVZRCe1bwZeWg6z
1P9+1f+0zrlq3m6iV0AgjC+wQDMO88L3Koiq88M2hNddukF2mGwmPOZHy6nTtRjhR7ftBEqbb8xA
R6b2LMsXEDR8s98GDMmFiQfsTYyFYj/TkT92IalYHtyUNSZoW64CFoXWwczdtnmw5EPMEaBUzUk2
wW9W/D+YWXC1GoE3q7cdqu8vh9PQRdNkQRLFlkkjvgpEvO6IjdPdcYYvVRobJ9J2+CMBupsHvL/O
mJ20yo+peBY02R2drQF/rpq25TT+BjMQ/7CT/eXavizMsTTHXm0XFqb2sESD7yDiW6jFYF0SNUcN
0Vy61HZVbKT++1MWf/db+ctdsdYr+2UfaLmsCB10gUgudwWsk2aJGeXCFN3odDAN90bmI2NGuQ0s
87fo9t93oV+/96cbzC+friZDk3Utn55Wsee0+EbnN1pxrzYS4PkNos+mpY5r4sBjeOpBOPndBfzT
q4ntgi5sZPZ4EH35+tKBpBbOeGCkPO0gNXdDObpx0FxFQ3SoljPhWjf0t/eOUV6KID8r0XFpFMhV
owtgvMOE2q/s6P03D2V9tX6to9YNA8hFY3O2CVr5XMq/3JZaKVKEaTARcoPkjWg8NF100CpUA5Zx
MZvar0R50uDgYzqFGry+1RPzd94v/7QwfrkG7cudYZLXNliqcbjClqv0aKNxV9I0fW7DYj/M/TUu
OUjz6lOfPkAi+80boa174tdboEridJzVxMJ2vpxPYAxRrla8ETChNyOiaxiIJJyt1rOoWxxPL3M3
xfyMrEG3CnJXKiRVMOHtrFfC2smOJaLzWrBtrVN3Cy9fGb/QAKFbQWaEtx/iLQ3K6m8e3D/UBkKV
WHAC6FrQQL7ctKFXHFUxBrjtGUBW4viEwOwuChTBAhvFBJu5PIfrbMEcsRFvtK9Wam0oko8KG/1v
rmW9Q1/voJSWZkDE1NekL37/l0XUDw4j87kr3BirMvLG3H58xJ3IatQN+NB2QlWQvCjkLlRr/O11
MEW/23H/FUf05RqokDRqR2pBm2Lwr9cQkLMQOgPNZDU5uBTBxyDVOweDg1GrYJppRgJfjXxb6h2k
VDoAXJziJfTDSZ7rudth73ZxrOxbPAo/aO7jST9AJ3b5sK0GIba8ZQ7p9iHB3RRPpvOTJDDPxLaA
yC5fooVff8tImh2+ZtDpCKVdxLlIht2A8tGedddh2xd4EdrL3QTZ20jDQyUwrqzzfY8HFLRXcscx
lFLJUumHdC/sbD9YMfa9BhWafShw7G5sedSX6IakvENp6aBEmr9+1kqEbaAd1SEh0WVwnvp8D59z
n0rVB/p0pR54jRZ4KlhX2ar+asvdqfm+zZGe2PdIoL0Zm3QrwDt7BeRo/PIMKyKhu6ra7YYW1Sg1
l07H7tR3sUkXOSheZ2kn6LPMLlL4ez8HtOP8xFGIfJ8wFtDFQdghTpPIfwzprvcqis6ie1bTH5WZ
7fMxuUU9stX565XFPIQgUSpTixTliKYAxY3Uhtrr1En4+PFGLDwX7RW/bGy4yLhWzma4EWOy1bj5
BJh7wFPbNnyep0sTva4zxDyFWTfne0t77MNmi0WuGySvtSC+R0c+oyoeZELm8Q4eLGI7dt0Gwvy2
lTkgMMd2Csd6KrxWzU/hgl9lNBLOOBxMI9nB8HNXY9h5zr8F48VRKSRydxosBjHP83iAlXSVlrrb
jcXWYSsImGqZVc1QUfNx2/I0EJoxyLfNei1sIb2JeTV3lfE6UR643jLNmTCuoQuPh3w7pAh8+Lgi
/5HiAoc/w9Mq5I+08sJUEzCufRCaRWMLTRQa4KUqjXOgAgSLloRjkp9UQuapRJaMNn7m3pkvEw6x
/WIiB2228t246zPLi6IX0cd86bsAtp3OwCGQpKWoEKRxaM8gbRki3AdiOOa9QE8Qw25lPgsl0Lav
RFNA2WR5i5M1WPsyYTglyR/G1V+wsPGlq0vGRTem+WBrtRdWWGKQiYp/JaYTFHP9pk2xHV1t5DtI
9yc0Cy6DZsbXn3uuBZ22nG8KbAXHquXGPdR1vp1YKg019jrPElZ+sLVoD4+9Qu6h9AuibMwqzbtm
fDHwc6ydNcYRq3lAs7ShZyDZADGoFyGznRxmlNrodUXlSarELko8A2+LDnu1BPVWjXPIIJeNVbzU
8228oHvvN9FceTjsbhtD85TojdkLwyHoEgjKLfuxtQffhkKcwfBeynGDPKyRBDHhhAciq3l6Y287
MOEGdVGBLK3JmLyCjsfjtrQow/H1SucbI/PWJxmyWILsWPEWxhUmpKgxa56P1hagiSMAVoEfZOmp
EDJV55xXE3fecp1e99JI+sEY+mKRNEw6DIFwUyu4yP1oACMWfiDToq2wf1TMNuXyg3J55q4GNpGe
8pX1QLr9Y4dgjwE7JGgdun+4kaj8JijXfUTUUnitdgzAuNfBrhtST0sGv+g4cqrS7YN3lPhuRn0Z
CbkjhmzvIGgeuDA4cscczAizNIbF5W6Cyma0pV8Pve8MiZfY5JQPlhub3L/pOMLTCEa+Kgofoxeu
iiBUzh9qiowXL4oAnH1gR1O61fcp3RsEg6rtUdpyFy4amSA6dvmli0sOC0xFyEP0DPtHi/asA1PP
mpbYd2yMqUNnwPaoGk42mdUMY7cGFhpNO3hpnm5AiRiUX6IS9xiHnIkeBXp8NfSrXedDG2Jf2dzF
+pMR3FtasxVRCZUcpreNlnzCYDaQO6H0Xoavadk4jwuq61F+dwyCeRwfbwygYutcJmTO+0oT30yL
4q9ew+mUbwGmV5xwM0blruetsZvyElujV0wjf1d1qKAfhVBMZwGAomE9WBx0JnbYT9Q2DMSWDFZu
qImESh+Zvs/9iZyYvYG7hb7E7jzmhPWyWdXZrkNvm2TqPkOgWalEr+P+o/JNIox0AtZIj8/r9BgG
z3gW4U3Pt/dqfEJbFJnm8jiHSLlljigUDAACT58Aj2IBUmsPwCxDnJOigmO/nnpFXHktqe01Rvt9
ZvhlC/G6JwggvZVVyIGEnirc4TbhFop4zltCxNJ+FyjBHiH+XiszF6/QXRzahybRjloQ7OFOr5By
Mmh+pZ1rtiIm83AlOxLR1PuKhN6WRYzs+F6JTCxybqrBdGUWIHbjjM7EKVKDQyxPRmMRQg1VOl3Z
lwH6InlsGv2CmxVJJNlu3bmWGvOfWfXXY5jh0zEbJLK45zZbPMmBtp7KgMInUZDewU1PIUjjuH4s
SnEaGLMUgeH2uPw1It3jSnAcrWanCC4qZ7ajymO+NDsZdztsHz3eOjfXuHAqC0FFsP6/EK/o9cRQ
ufJ1jyxt6aase32NREdDS5na0lt+/ngfHlRVnls+KtGEvx5EBfoGs1d9Qs5hsoKcW3iHsktk5ERg
t0P3jVHPWi1RRPV14xKAgBSwrp9zzBXG9ZSqlvvBVva6wfGkKfu1uhmH0K+Vc2fLS5GJc/3aVaj4
c4GumR1eNrupa7yuLraQF9Gvq76N+KEaNdccOAJtxbOdCwMafzVUhz/gJ4ZznXXOdT9Y132nwF8C
jo9fVaRBa6EVwpke3Ug1D5omzjkucWWP0rzipuvp7ZzQXY/kqqbRrTnK0/rrWEhwFTSKuvMAOwDd
18Gos30yG8cIF4BeU09hpFA4yovVcDI31RGOSNIrnjEHhK1Or+kIdKfoV3kYHVDHXU/Tj7DSb+vC
8tpwb7esk0ieZIJ90tDtPsc+XNNaJAkbOSXIRpDNz91gHbRJ4a28V8B1FgqPtHzSGc6bikESbH67
hsCYRuEK0e5s0e1M1m20aCdEq145GlcDyrfSLh9CIzvPHeyWwH5AsL2nqvS1Wj+uSwIfMPL9iDmZ
g/1EUnDC6zrrUH4MC6MxnohDFIw+3IeNeGaIEW0ECOYGNT1lIbHtTCdq6lM1CB7qMkV2WN8xscCZ
uZcXFl6ccAyXAQwlDmCTCVeIs0zXcs/rZy1hL0AfiPD1Z0zlK5IewfyyE4xKDxLVJOw1CA0oVHbM
zy7dmCho/0es7gyT2uklMNGxM+M6kZpxZw7iUoR8uK8v5TFWgw9ZUYMq6jNNxyEGlYZBjpo3uLaT
7Cdt3qk31fdOOGctnPyEMWLaTFdtPL0Ks71r0+k+ozIj5rgE89FflDKF1HidLKoXz+p7oSyvY9Tc
6RjV4wW6GdkOtHVSlo/nsprvuwLLPUldzpGxDSHYIXVDUtDO+plJ4LsMCjLMTPupa8oTp925suRW
1abXmQ9HVDa81qq4D7iXeKS5c/+BfccNjL8rHTsme3nVEvU5E+bVEFd3al0/hhkvXiURu2hHK/me
QKtDqXQvVXoXSzvS3d2LABSmxbNFBzGVeXobBcWTijahsfoX2Sz3ZgPDaCzSb7P6Ta9GpF2x3m4U
wQaV6ZeS3JT1/SQ4aC+G+47XkPuKRJ19qKH7aFTfNNLbJWW5CoXDnU6KBdVp6MFy66iGwq+b+DWj
4HIeEp4O9OSzUcaHimXqBDOJ8w2Hf7g8Q+o5zTYzX0zPAylPuaJe7Bi4SEUITkIYKmBq+W6zfrkS
5n1uBNcO4a6otQ4Db2y/1n4i9XU6bYPFgrMNinqyoFD/kNA9gn9P+QTi9WhxI+tji5OtJYaNozzj
4Uu/54v6VZ8mYLTQjWRzCpJst++z/BZJ1LeJ5B/ygdAm7gWcwyKgMpu3OmlYbfSdlGNP7z5gom3H
SWFkFuNxgzBiyy3iqAEgjeClGvHtWKX7dQsJ5jjbtEXLkc3rD0aI7RVqSIbB3Nr8dZlMZO+qjyn+
bv0kM6bmpTdcN6loeS/JGkshRQnVHavQ7156i8NOyiP8KU8ix1u37jwfCApwswgFYm6A+NEjJMZh
SJmr0VasHdR6CK0DCyjVtHk0afxbY2dJKwo8XGdzR/jrOdoo2mXJ+12PLfl6HCb1si37dgea5jp1
s9MW/ZKK4KFTKArHwBsE0pi02RkY2GhD5TFJ9Q3FiyWmAapzPZXOwaLGbxW6LI5nR95K1boqNeNK
4gViUrTaerKvu3aXmgXqC8KsWvarKt/bluoXlrLH/+ZKtpp7xBfhOPYg6wulsYHMl5m/LcEruRRR
p3tluRrLj7VxXU/QsKNHzrsdqbzngZ7KbnjQhjda/JIfbuhOCZw8ry3+UtJ10uYRUY/xlOpXlfKg
xc1dM932Y7mPrODBWdCEzaA6JYlQin1n1sZxWQzoJN1uDSfe1EV+0CxMgJ0AxD6sYhZZcDaLvQ00
HVWP6yUZLCir4WDmBNFF+g2xNxZVTH2ptiZNbBfJv2nje3KraJGRZv4PeWfWG8eRbeu/0jjvaeQ8
XOC8sKpYI6tYJCUV9ZJgkWLkPEXOv/58QV8fS3LbvgbuWwONti2RNWZG7Nh7rW/xVZdkpZO3U3JK
nj0+JftW1PFtjWuUrwEGDrotvlrVkNC5+SvPWIiGE2T26wnT4WpSR/oSx2Ci1rom3CAg//gZEbs3
AXw302/Wg+ltXc+603Ah60OwKOxmpWoP0dKopkOghjOCjQSNDvNUCSEb+CCQ8Ql5DDfqespRLzME
n8wdrJYTQI9DZbJ1g+zsGMG2xSf6K1ujsvZNDZUspMpxrLvaoWXmcesG5rEQ7na4coVRIq2ESUS6
a93lFaUMuGDYWkvLtPZeCtURUFGmejo8kIuQkO2w08kDHTFBavdTmp0TZ/qqriKjz/nynC0s0qV6
RR4aPvgfa3D8JhDB9r1ShDiMkoO9BdKwjGSsTpPhbC2DPFyl6amt5hv1EcYc79TdBDx20VGBlxoC
G/xiEY0jTckXc5oHNH3UdoIjcaHuwNzhbqj1W1W1eozV1Y2tbnAD6n4T0hTizhORtZvanA6Q+fEY
H5UsfQ+YgIssPFZzfrAjHS4PPZsyWhdmcZP3znYypq/qz7g9VhpuNQ+el+XdJ/DyZeRwinNWQd5x
LOOV8UzqFarPQWIV10M8r6rjQgtpDoNVy7ux3epz4XBtqbaqRqyj6lqJ9Udj8B+Nw//D+MwOfcc/
n4eDWmjlt6Z5aX8chPNLvw3CzV/oRBu6bjBp/r9enN8G4eYvpm0g3tR924b54NDI/m0Q7v7ik8vk
MTpjKTUIb/p9EO7+4no0ZQPH8iwm5Hhy/pGD5+derw8GHAY78hUiiTzwgD/2WSW4FHrl6bgk5eDE
dBlgOb5W9O5aRPoPazmcH0BtASWETkLOZ0JfaKjjoo6wnRIGXZ1UeDCqFHOaCFKJVtX0xQ6CTTPI
U14O2IE4lmfVfqglXEa2VvwcjnmdCfDoPbktk/KuLyySTOtjz1BXy/ytx8KF0WAV+8jBoHUltACm
N3Id1xLIoCHHL5N0dhhjb+c2J83suQW50/gSxjrsEGghYdjtIU/v5Kxh8DCiTRcDFLQ3qVPf6KNz
Z+bDfSTMFaqTG5/qxRcPRSIeK0+8V95dpEHzNSdxQRSX0JlJ+ClN25tOv58EoP2+3bb0Ghyxn+gJ
lAFuDnvnVvOxxpkO9X9CLjhKDhjmvJN1uZ3NjT40hN/duYVcoixS4icoAtHWwIGTQaFNcj4SpPJG
ubKaCJFjuU/nN3UEqtwejVfHttLfxozbDT0/RHI4jtL7lObal5jjT0GRNRaQkgL3MRi1p8EMPmF2
QSEzIxXwTjEfJ8TFjZZad2k/vDZJe25VK5xmmDcEB9tDqj2sXMG7qJNznKVficoCs+XCwzIvFmeM
zshQFJtLL21P2hg8NFpyrlvtlvTHF7PIz1M5Hgs/3rkSSS7rLSPetdvHD2OD6aTK42cNHpBRy89e
pCHJqsHjTgc6jY//fH36jzIXmjq3658vT/fdt6Yt//UQv5bfr08fv/Xb+uT8wnFaLSPmx2qiFqHf
1ifvl8C2WZaYBOEZhKj4+/qEwxDwkE395mKwc5VcS1LGRv/9X4aHhgd+KHEK5NGRN+79o/XJsFl/
vp8DYRHHB+RyusUcjGToJ4p8EfeizxKJnaP2UFly5TBLnkptV/jubVPXW4N6Am82ZE2gVQ00zmg6
GQTda5O9klKQgltDka426MW3MlaJQ3byze3CQ9095NO0N0OKB/ZzmkY3ZiW3oe/d9n23m0p3aejj
imYsg6F+IeyOS7ha242+zIbbTlaHSGcdFMxpvBWaunsb1zq2oHU50FqFEThDfsycAswuesW62VGA
EnEvbwWpzSYeaM8t710zPbgDJwyDPMqpB8xX3AxwHqeWwM/IP3odXruixLwX3NtDeJ/Gw6md79zW
V1OhwxAlT5rI7nvf3RYp1QT6SI7tt8ZAUIlDrzA5mllGohmRsCzaXTeug7PbOUeJa8skl7JNFykr
clrcNwDeUg33QvaOX20z9OUj0W7QBrxbi8xQrMAHgFX4qmESBs6BtC4q9+E20IaT/TBE47GDYlQM
1qYQPQAbKE9x9Wv98Tr+n3/vN7XUEPT7i4HhqG8qERWbqW0wLf1xsxoqG8C6EeerKd4SGUCXOruZ
Hfr/HTREi4CdSiwdvb2R/EgAkC3C1SirB1OXQPgItrLSW93AssSPA1ndgJtkYPdm+ucQGv04yUVM
orr0Wf7tGbeBtyzqCaaq/JsBq3qZP74NYhdtJvVMWElJYQv/Yb46D/gIMVqKVQ/4gcOkw+abockp
vo7CPQxINeYUv9p3t/79rw//vYLp57G4j/r6+ydVeobvh7rBOMNwzwQMg+qhsy8jEqBadXZ8Arn/
+qn+IEpRz8WToSlQa8EfwtlbABpF1MaCxiSUZxT1y3DYIu9cdmjsaofIrkxLICBeXFO7/vVzm38o
aBzllFYOZ5YfpS/88X26UaWXM7RSUiC0HcV3lOm7FBKjDt1DzYezbD9XSNMEzbuYZjznb4csHqT8
nxpprLogOTVYOkqtfsrNa1l3hyg+x1pzyP3x/q9f6x9Ur3xOKk6CmBzfUNXXT0N/t+yNgDQLKEsp
XEHGCri610linmfHf4pGjEBZ88iilDBz2HsyuBiT/1q3+xa6Hzl7f/PR/fuX47MZBC4yS7AcP350
McR+lEQkTNQaBxbbkzdlTeYYPMJyai5MqzrINLdh5p1CgXw5y99lxclP5AcHmxUn9F/38z+935Vr
m6f86VYJQL35BhsAf60K4e+vWqvADDnbIaTYlu+u/lw59THLab5hPfnSmgqD/M7o9ql00FYDv5ph
XC5S1yHPz5KYFXAcAK+5lFbCCfHLXN2VSfrZVvl1ccbxluO2yLFzgkV4UlGQKEc4pfULR5JqNdjZ
twFavzrqtkZ2jRLnyRDe2Sczwq+ca2mRnZ0f6tg5B0ZwG4irr7nHBj9KDx5V0vIoqkXbz+eRQSgv
8SOjER6EAysMAfmdyUTSiYpj57qHxsuuhRa950m1DYz6OauiiTDGgNykBm+PBYjKeHPU7mBqQKNl
c3Hm8jCF1nm2UkLeZqSgvNc0dgkvdD/ey0c4aInlphvss+2JT51L3Ft2EAlmCTmFy66T+6ZwjhFe
ONgWN2mXHTs7fVcvfSDZiM6ic5aG2I+4BQKWf0bpbkerKzffJGGX1WicnYkWb8E+F/H1lPV1Hgkz
KL2jJ501gWHXviyJl6xxJDlZ+DzM5h2GNDLlJCCzKHSYK9lnv07XteHi0Z7oXPa+t/Wb+ovvj4tJ
76D6ZcViTp0nNwnObRRdtam9hJE3r/gkbpIE5aityICx5KoAUXmYMCVaFngcyQ01AbfDZGPfGal4
Kw12TCN9j2sOLqa3tmsmQDAKn4bZ2xJeee5yZ29W9SmdsHuoU07aMl0z503bt1+rIEVaIQ5eS8Yo
Fiq/A0VIYxUGydC1q0kTzDJotcUg9lYlitehJxyP1ga0kQo+2AuZr+YKcfOxtqgQZsd91kNaeF6q
b7sReM/Ha/XNcdXDZW9b/AxTyzxa1/VD7j0L2yEvMuL0kPYWJi/6CPVQn7DN25H4ZGJBuynq/Opm
3nHs/WM55QcgpSeZvecVl9Fk4v5AsY1tozxrXrQlveaUJ/wNdAEkrU27oH259biCTW6N1GIihfSG
PAWcijeiDhR+P1kwJIcE7Jq4QFzax5jtY1rk1I9HA8oVESLjIfAGSD8ewV4ecN00/7grhuGVw8Ab
j0icBveLJy9VIKabyiIqeOioTqYHmv98gyVknRFmC1AeMCkoEHhFoQfFtiXR0LNVwKvJg4da/N4F
4SpLaJeRTaeQSCNMc4B94wNxOpe+srVfYwNsOfOQ6kLUEWJUGmeq0WZN9T0Ue1awc/v0pbXq5zIW
Gfxs7RsTRaEZ6cqTLIFqrZ2o5AYBRcgW73ngMFvyuwfD0+7VPVYX2bsfe0dq6S006OuA74L3FS3o
r3IReG8kLCA5mFww2X0GhIhpMNGt6jV+5DVavbMQRvHVxqzUGNM3J7HObBdPfRQcpY9UxqeWw90F
xYc+P59EnRjrQgtJIwSHntwHUXuh7uNKzsBZBeNzSejk8uOnUVt/gmRH2y/hZbHERdm7ifFZ8/wH
pyDMZWrd6NeX1oTZ1eqtE+LafYjdkxwXiD5+5x3mrLuoNSXM+dOpxlrVoj2X2XG2rXNdZ+96kx1U
zWtCFP6AfvQZuH6tGbZeXhI/6m019DoFbB6cOOdynF9IkmfbKJhbKyaY9uR0zrp3vK3uekdfK65a
QJcbLrE+c9GqkjqsXChkfGdW7t3Dh0/DfJeKgaYmS72epO+BO951javdWL3RrlpMWIghHrA401jk
0/CTqd543ORGfZ+Yw6sedDiNW8vktoWYNVBKV2LuFxNNS/XFlJZ3GJNjqnaaygy4Y0lXDLz4XJXN
bpxz6uCGToSCGnMB605Md99gMymRkEwMKkqDL6xz60tc8gARchO8WVCl5WPQtHeM/BaRjg2fXdVi
t0my4ghV/KxG9aPvsvOotD4AlAX2LFKgkmDjQ9aTAQGcWWCc65i4ucQ49aF9jHs+BS1BMVNX+aFo
82tshyA6xDsJrk8w/Aov2etdfVG5ozfq40r0bGUZGB1RPk29BeHYrBdd88Sc6Ime8SVLeNMCUyNr
LHq7PH136NTgc+ShG/eIsfNOf1H/VuvBU9X1r1VxlxjHgFAIinHWpj7KX+v62LX2WX12Iwuseqd+
rz3lnXNWX3QcmlwMXQvUce9Hl6ob962j7w2i5o1efapq2fDdo2XCSQ+5sa1UoBovgqMxWeePV2i6
4hoIPqLJ4xf0OL+GJBrTVb44ZnmwteqiaYCLzZ67yTz4+Bj7xIJMMtRQzlrrrc6nXeiqHkjBLjAF
9srLncdedp+J12g59rEBTpDROzc4NUG9z+iBEMGKBZb9GBfyRRfRtbCMs8hnxESGi3zJf2riWiVA
g/jOtacuWeYY0W7UX1iifCcj+Kv+KalIUfCNR8/2nvKhvMzdizfGe7V1q3JLDJiuGT7QXfO3aqNP
csJ+mL6pn69b50j0xbkiE6AYqofRNfaczBBTuY9s6Xj5GfeA4B8K+5ye6yZlh+TX65LXXDtcoFkw
3tcJfmaPHAwu1Aov9WKWR3VWndSll9qCVV4hLsraAJ4lbnJXY2GvFb+YQnDmhVgM/OUtHMyWBA8Q
+6QhIxscVPhzK9YeYrZVD/5HQ1xZmV+JzUQ9ZrtLe9AeP9i6vcAtK+KdtKOro4HxGNg60HCsMPlf
BmLObvoqu6rqPEm0b+ns7U3gph0//bH0E1M+5aT+zu6zUbC9q7I+77mgHN0gkiZKce4hSNGGAz1D
NDRztIUMfB4j+xxUbJO+p2LHF6oh0HjRtbe6Szlo50ScMyKJ+QSoQjyXT+AjuNuPeHFWbh9nXKUF
UGf6EAZV58d+pFWs05r/NMbBU6zr74E/rDMwtFPMblMjqtRG8xxWtyVjcMrURHUjr4XadaOKr0Xj
GwlzhiaJ+FqvNUmCKzcJlsR3BHLHVkCiacALDA3DUKfnWk8n9Tab9HUuvG8S/ySRJNS5JUOWG3JL
Nl6UQakwFB+5oT+rI0QLlZe0cdtzbzbv+hCi6LKZL1b2FonZou4mnImEmKi44ywIv40YtYvB/ywo
ztCQrf0sea8aigGrYE2aAuQeHkhgh+tIwnINdfOcpVQIje5mK5OuRc3ot7GwwHbimg3xNcvs9QjN
kXvuJQwoyXSTWzl0iBWX1XkWCKAYwmeUIQGqi3By0DiaiFOdkxEb97HHxlYJcHIhLLKPS9ZoVZQp
A0Mrg3njRjnRCMkZJGU+JSBAqkHiSsVL2ts0sGt+1o6cB+H7d0MDZAWw35vXAO7zVD6Cg2kdXQfU
ogpLSjMNDfWBWGeN9pLLkGs8PtgpJwrLz5HYFs7FhMkiPCrYLMRnQSarE0SbJm8uUZxcW/2TK5uj
OVo0dHTGQxnjNshwqJNLdEM53Wg7xJNphc7Zwb6wcoi4u4lrFKvljDjSVgVO0BAfz+UeTKXHKbXl
ow0EkDqD7mrg37oi3Jujad0kMbEJGndsbBD342rMG8vZXs+VjvSD9kjLqvaRO0sG132aNDuYpRVT
Ly45RKgQ/eFC1JAeLExAS8P1mkXSqsgR61xOhCnUajsEhQX/waXkGsNyoTli1fYJ1woT5KVhyo/0
CYspHukYWa6TElo8aMAWdmiVZsR17qPTOC/4BHFuG7lcGmFGaAlTUdlXAZTMcJe5kH59vZdEpxIl
IMcaAEdNHpnZ2umiqSOMEiCD11AoBTmpiwRPHzZd51kfjWmLz4iQOLhNBxpbd9kQXCcZkMU0hC+B
ZLcjC4FRp8zve1BJhPgcTUKoP/5mpmQwFEagTO1VJnmrH39MPzRamMDskfEUdXtKmHZyYXLPxX32
iUrzKXWNs4Uy7yYrnHjBoh+rIXNvn90wYPLYsXZBGdp5JSqrzuskymr7ZXQcSmiXTh5zQpL0AE0K
tcf24Xkq3FUhODCYoEWWBCIMPuzr9mK6/jenRKCQRx3Bwu6I5i27quNbTfF441bsyPWc6miMqQot
DrQtI2PTC09V31w+Tm+0g85cyEf+YPmBEwjH8JkDyp3UWZyIp38fHKBILGUfiUBQwtK0OKinyH20
Hm1yVQKEtKESacXBntuLpO7ve38XGvIiHV6G2g3UFVNb8ZdW33hOclWlrWaa6ywrd746aMrhpA4X
ql0x5YK5EKv5zLU5q2WgK6L3Uabvvca7UDvgILSSJBxIToMIIYJiN9CK5OqN6WcGEatsROIXbapz
XkZLWddvbuSvregcl/lrrGkk7qCGTyriAqp1S4e2J2TDR08UTfCOepMJdviqt/4TqlekH6RwB7N9
I2nCFTpL4vC1q8x7w41WCeZFL0w2ZVtv9BjlamNtC9z5pDrSnJvZdOQIcppri0RgUPqyDxZJr7PQ
qvB1JskiCKiu4UXcdDHHHPQN51bz2M9RjmsoyevhC2pZdBw6yQEd1Fs9+0RPmMVxUuyI5Ueo2jSq
4TDfdJg/5sB4u6J/6Qx34xi3JF1/YWPdkj72iJAfTkP9NEbhzoIqw/K7yFPJSwSHAoz5LerpuDW1
szAHClV7Yn+Gkd9V1WtRcekz1SGMRnvye7YSk2bpTcitiWzivgmja9ZzD6QCBknj7QRRSsbA8atj
w4Pdh5SGfTJtYgXTA0Qdjhuv7h6rTt98XIN6yHMVRnOZ3PQKyxw5MNEfmaTGMKvwDJhy2wTf4kl8
/pvO2s9jA/pqmIsty9UxlNto03/qG+VMJooR/1sFdlTvdNChnvakGgB11G/DtqUgt9eiXHhxsxli
mBZzjAosGTnjaFA7/vrl/KHh6+qmYZrYnjEQ/pGTWAIkdWXsa0ugf9qqzyD5MpHZetGzcJIvScWu
qO6Cv35SBjI/N894WuyKDJBNg0/B+qmfZ2IchSWX4fhUK3oZTtYNg5T4aEYUwh/9vWxie3U6qGjQ
WiZeQjsygKRDQg2Jl3irWkFTrfyt7OI9dEdAL5spVB4abmFnaC/q/NMl/ZeaRzFU8+3jRDhwblPH
Q5VAZ7jXyUqvKQom1VBqxuAp95pLX/jbKe6XaSQvKiQ8VSzw3MuRuwfbuuJkFJD1E8WsBFZ9gQp9
Vgfj0VerBud+oaLS1WnYUsWjKvk7tYaUYX/pOXi4DQdyLHDpHJxUBwFHylEV1Oo9agw9ZmoY1Rfr
AGzZxZukGcGRljs1RwEr+/5SUA954cg6hrx8rC8TAmGvdNaFCJ/KorzQ7bzMnBaJXzzn2YpI7asZ
15cW7HzPY6IiWWPreRqYhdjzzjWri6TVhnGMFFIOZurX5cxejNIHBhSlsqfmFiMUWdTS7x8nHBY9
oPYw01O1DX3ECJBaiDts1SSU7iKkDEF4gOKuFbgW7PMkWEg0HWGXx8AjC06BYebrytK3Qmen1Foq
hoBkmEWcsqGQhZHgnwUA6baHPhDnsCh3ZstXGCfNZzw6+7QnbJD+4rVhcDL17JRC+6YOoAQ6X1Sn
SJTVBaffTU106lDSwioyrAtkSdHd4o0Gfg/85JoE8kvE+v83NxU6ij9e38wGdUfXfcAAKCx+vMnH
qZAd/UlqOa8/JaWxRCPXRru4B2YROatNIvQT0QWnwK93OG12JfaVjm5ezj5m0LyDmO5emxhZKBJC
E79K4VM0lAbba73S6HTYnJ8TO1o7Un8YpLb++MZy6X0Bo/Ogrm+zEwcfWF2bQ4LH2DHVh6KrbzHB
ugAaXfhdeG9nie49S7Bk+yi5Z9wx7GFffe5LCj6DMkMdNZUIAKkntHD9VYunYz01j3qQbDtiZdok
XQBt2rJxDAG+hIaSIVw0pb7vJrHsHO7PekT0rNEHRJFUmN2Cje02MTOqnpIOi3vQ0/DWNPtFl3bk
Ogxgtnk9CMKsLL52oqZWwUUwEJLscvh2IvDO2j6SHFFUO6706bTi2Ngn+SVVOCHqU6rIEmHrKHfe
6N+rOyE1nC006q1V0FBlQGekhFnE9J+tOEQVwpAgsckQpH8VxdfecB7rbCITpgCmmHQsF+Fwq5hp
sk1PDfseoTOkwdj4hlrY8Gyo805YzqNwsPsR9O3YbFbE4nGX2d8CvYK6hWuime567UYk9dEas4VB
nAWNIfAIGSXTaB9I2DykiYYB17rrNPPXdOx/JI/6z5IfGGx0fy4/eGz/dehe45cftAfqV37THui/
+B4OT99FgeRz3GZk+Zv2wPhFEXwDHYSIrSvowu/aA/sXJkG2who7JgNGNTL6TXtgQTf2oRubEEIC
A0XTP9Me/LS8gAYBOWLyGtg7Xdy5Py4vg9m63pDgEp4HZ6mnTMmTS9k/oCTHCEwPiKSSxuBINOt/
s7L9PKr9+YnVuvfdqDbEK8j4VD1xcLKpD1rwiNonVPSL776OfzcSNs0/vsUgQAHGO0Swwf9+fKZk
dGIOADxTp+Acjv+gmax4lvhcoVBvzXmtWcrvqz1WVXHvdtGD74LxN6abPitoDxSHymi3mqZVN4M+
YWzK3kMoXAiWOVFSF1buTe/RGamCh3rCL9HTJbRX4NcX5C6u0Xbcug3MtLQ7OTSOCi07mGOyk+gd
RTMv+0H7XPfRpSAPzxpjFEVfeweVc7wAdLH2TfGlKmZkr8lz46E9qkh/Qbw7sJYI2R87E6NwYt5x
5jr0eEoDZbwN5b70tM9p0O1HUzukyN5NQGNJYG/0lOEQGb8NUbpNB9lkCB7cQR4mOr1R0O4TAL5d
mZ2V32LKwJpBDK0tjqp53R0dOS8FeVsJeKm2BvE6iEcZkDncBMtGIAQtsOBCogKEe/228sjqyGrt
1vA3ic85UEW5SmSifvCQoi5XOtbQsDcuqVUVyeoXNFSZizdRX3bYOAYqgkh5wsEuAHjD2Sk2ETmI
yUrLIKNpkBojtuQqQiLjP3WcIWedE43br8jgsvN81dM0yHKMAyNT0rvWgJ88Kx2dtipdk9DwbJOa
4nnQ080a1+jKJgd9HPDkeY8Tx7EEGRqZMKegxqdblgdlY7LZlobZP/Q+Wv4wXeNjqJH7auRrFNjB
5tDdJ7UL8PBFmul7akXPWrFv02orbQRkwFpwzR6ER8cyjtZJpB2KwNoVjnaIhQPg3oE+tg5ooXic
GyTaM6a+C/VJlbgfyw4hcjUziVPdHtikzoJh5n6Chpl7zqIDT5jq5X1o4yAhzDayBVw35G5hf8ug
ZruOEhed/0hvaVgNIloToDzSUC1A7vdkmXG1jWO3zzJ3p/eEyOXjUS+HWzvxNhnZWTOx1y3ekyHL
Vd/7zD85krfbSk5HHDzQ57YaxDUZYCSoPHKu8EKgIcyno/pNO3QW6rplqrIvrUzRQZdOiV2sCA+z
x5019asMl1OEB77T0wNNZGwc89Jo5UldckndvAwBGOgcKTneJpMTYd3auzHDgTM+diGKQah3lhud
nWBeguWhr0086JBvejAHUcIIZoAZEtobv31q5/HiGSSNTPFzb1FZ682J7MKv6kdbXFPK7TAVfKQB
8Ur6IpTRE1RX3KDcfBrQRMocx8MOacQPJDZshtTZmbiy+9jZ5LP3SNPt4EkCSIdpPaPdTvOjWxn3
+gpr7V7deQ6xasoBJQAQBj6tEWehZJlANA8pA6S4HBcjaT4u4iZrJs6T10G/c9OqN29Wa4vulhKY
FsOtqQomTCRJLO5AXr5+fLdEh90mc3drVuR+RvpSzwRWNjh9o9hl0t7UCXmeIj03WrbRjJ5kCmtJ
p5pJqliPrrNR72kitkGL5anV2y0UixWST0xaOiBggl9DubUGuU1RvJLFfhiacV1gLSn9T4MZ3/r1
vY9fGJxE1J9aa1pmJcsr7v6Qz40c0V0shmcvf6wEtjsbhCuSCJYHZxEPZ41cmTFMnnOTO7sJvU9S
al/a0kH+3RPAw0yY5bNqyxfpFafY9O6KxrqzA++NJNddXYmHKld60XZr5+W90MIvbKw4f7mY4o9g
jaMviNXei16xCZKD1WXr2kQO7+pLUT87CUtHQypRmu3Rl+M0x7Uw8s9GPOlp8OCw5FsDZ9g8qGCh
KvRvBBzJjN4j/aDh4Zib/tq4aLWKkBFpbu/qNFpJVnW9IBNJHiOWEFWiyXjgnuTyr1Bch/UphqWZ
4bZ0FLlWuBsyzw96KE/0g1dD3y563CSwqA+p0e2jdsKik2Bayqzb1CCTCJ9QN2Lt0w4RK/OsRBYd
n46P79rg3fR18NgmEm58fsgyrsCo2xvxfNTjlGp5uLYeiW7YF+vavuXDeJw9rD+DfqghZGobMQQI
W0PCbjWoB1ASyoKPLgQ9wPLimXdBazNvzEj/HY4auWTqqoxPVL5nAcsz09INusNjNxT3XvHNs0A6
RbhIwQ823nDjYtvMzeqxDxAUz3wOVXKeTO2sBf6jdKLD7GcPZpMwySvvu8S5c9rpSkMtb9Z9Ja+a
Nh3Twf9UgpC4ab4ZQffoFly6fCdd9rVu7LtaHH3bXM+RxJjJACOoTsbk3GFjooNZ3KjumwjWfVZt
/T7DaEt/2GmvIki+6qmGla9gxlCN7GZYE1M5HjPmm2zie5IUNuE4rydPcMHMyxhzUXAfyPIlxprm
xZAKR3kgUvC24ZuedDwtvf/J8aKVGZMT1M77Jvzmzu4bFcBb4MTbaKzXRpFTSRjPhbMsumY7N5gh
shdY40uvnNZKjV1bRLlJa6NqkxqtTtl4D4MHkitGrkC8tPWEPJrAqmaJHW5ZA8rshFjbmr3pymjH
gXAd0LMmknM5pTOpU/M6m3uOLpyYiSgd5vhrhPu5kTVA/OqlS2jdVmrqkvrVMyUNbLFb+yQS1IMU
UH2OcJ0g5/RVfQ8cyU4mKS79Swh8hok+xTIF9f/fI8eXOI2rb2/xy8fjvuJrbHC4tR+2gd//6+7x
9unnH1Cv439/Qv7v61q+tC8//Acc/ridzsiNp4dvsst+fWxEneon/1//8l/fPh6FtuG3//6v1z8j
FJoq7uPPzxwMWIv47eXtXy/F27+eyuuL+FH6rH779+OHzSHB8iwXXsSv/ovfjx+BBdkOaQ1EHtP/
Xvps/GKh2aNcNk2L2lkpsH87fui/6BBrcFSQ1mKBHzL+yfHjZ+VbYHq8LhX/6fq6OtD8WJobAsGP
HgMOdX3sjo0i8YMNh/38Ocvzr8SEYBRg12Ill39z/DBU1f+96E49tWInMWQwXDTeP/VVGjeWyO6s
YIEBuIm0x9ij42uMzsYe60etJ1BLMdqzdPqc2WV/IwbGk0QwMaggzoBDfL/Nc5TYefc3eknvZzW4
C3yP8SKCc9vHGANa7scPhTmkl9VEhBFBiYMh0aazqEtxGzhTtgnQ7hmqk1tyMEsrmoGN5l2cznyZ
wZMYESDewGZXq+KSIJIUDEgm66VrMQdJ6f61Lla+xJsWbS3Cmw1sYNLrzLJjYZC3EQ7nZYN60Nom
uXhoEMm0dnYbjez1RcVCE7TZKY4E3pZuK8vX1iG6N5vde88Xd2WWNYzroNJa8bELhEmHhYZ8WQ/s
FdpM5mIDnSQg56I5KuyxZRKYUidXI0CC3TBlqf2j6pKOo/4Zyus5TKuKhJJg3a0CAx6MrqfX3iNq
YrbtT6Yy45GFfKjn6US6KHUWxw0U0sqNXrzOJva2oWjJanYpo+O3NGfjbgY6kZ7YzRYlSqSBwrX0
8HOIV9Iu/HHLoXBTSiYLI744vwX3lA8kDTgMCVTvyTWyr5Y0XitIBXlPZ1K1c6PERulBry0kwk0N
CbwwyheBgaio3HuilMu8crSbfvYgVEA50FE8MheMGDxZ+zbB12gn2Uq46A4SeLrCYnKhul5GDusj
r3C+SgHZn5m4ea2z+g2e2ClsAP/Ms8XUo+KNu/TSSA5FdBeJQCPRpDM3eeuDOTEYh+jdXRqokTp4
OA+44w1CieymcoMnL5x41LJDjsUgJWEcBIZy13ZcWlHKCLkdQUpYck13kFDUCmIhuh1TNulRfOag
FC1zoQcLaVZIDdA/YyyuwnWnc3bSde2TygAn+xoaOUsgWSMzwGO6884AJvxDBATDhJiHF6XVCuLy
Ma/LHhpVzDRWqlFgycxPutYWR++uk32z0XpxZ/YSjcsQ3uXs/OuUNQ+JCuwwVph46RBjyLgDWALO
/npy2kenLXd5AkQnNVYCXYt095VtbgZ3+iwbiZrEjxD94J1qspM1gvwIS0ClYRZjDYMwnBn2om5q
YgjtiXac33rrwYW4V6S0YokKxIpk26sqEjx3lSf7KZbHxJw9ENAk89Qy4yxZTbsmR2EzNqTSZo/O
YK5FzqfC2Uwizci+ZqhZ2vF1HJ3DNEwPleA9Z24GiIveS5FN1TLIusegoH/o+IyTw+m5cot51cjZ
gAUu5HFS/9ea/tG1zHyDx8xVh20b8YU/JUBQYkALdIcLx731zOy1nY9JwHXpVOnEfakB8DaIB+n5
JTPKv6oLmnDyXUgWbBkyHM0Qx5YsvpmwvtFFoSvqlItxtrcinIt1Fs/VKmkR7BqxdtP2zieJSqCN
meYlmXdbWWLfB+2yrWB2aQaAzFz+D3fnsR3HlaXrV+kXCK3wZtIDpE8kEp4iMYlFimB47+Pp+9vJ
4hWRgIBVd9Wke1KUVATCnbPPNr9BfSm0nc9Bp/BLKbHpYzJA7XX0xP2uvKkTOMrIi3/XcUJqAbRg
OlDyStm6SZsetPBLZsfqwkg0lgpKE0DYi/vAbHlIsA25P37CaxKBc+WzX7MdSoN7h8Fx0cft5Tz3
V1kxqbwU7hhXhnvK/01odDt0bAFg6NiXp26HjKQPuVi9CXrlNvGyGysnGVI7WLBasnEzXOqU9qG2
jKPmaLfqzHBJNX5URv7QmsjwVD0bvRrQo6EDEShpCKgEZFTCOHVGac5haERYelAsa60P/BVX1maY
D8dqjtd6YzAvjJ+agdg5IA1q5/7l0BQXWguFPepB/eXZys6JHFka3FhetO5zoH9GCOxBAzuQ6MXn
0hw/TSVAgNa2YBMRGDgr0ij+Hqm0tRF0GeICKK/FeTc6X3K1vMR3wr0o2gCxBn2fAoxphQCErdRj
22QkmSHm401n3c1lcKkqz27CgQg7B7dh9S/NcPYy/PQTPrJr31nxTDfBJ6QVrXGdRdOBs2UVAcFh
xLXvo+gCDZJCi/7MMxZpNHDEB4Z9nDKMbvVb0+Vzn1g8lppeOC2IOheGoUFNkyBgBoP9xtGHNV1R
5aJRnQfacheEW66DmnHCWiiT8MnR429TCnm6QUlE4Zt4hNXKfUzaR9/Bdirpwu+uz0kYjOG3ckLs
zHEPJ4RdPfe4CpTaUxrmhzzhoHSwOrzAouop8PcWANbTlfFc7NZN5bMd4FXHIeaZo9FsYyBJ8DoR
PKrjJw3ayEVXNNdeYKP3rn+yAgsuT879OuPdlC7s2rMWak48njvjOKKCYhXWnuOqZT5nr3Fsuhkt
ewAv9sCpEl5EASpabh89jg5Het8WaNugbtFXE61agK0RQlRuh7JE5HM8zUg2nE77EqIVMFcEicIf
fcjrwr75QdfxbNDNJTNLdA28R7fvqIzSHanOQ1Kyt2YLBCHiJT39LAwRJiw6ACUndfw95uX59MFg
tyhrM4/xa9Wjb1WXP8ngc8C0eIpJEVQjpJsRtJdV0m776mpqSVVwABnja7tFl6MobjJpUw3D+MPP
LOrtjtFaDbUTzdzviVfc9LiFRl71NU5LDSVAIsDcAy47wZOtHvxTfGyqVl8O8oNITGFyX9ycQDeo
4O9Jse8j7zY3cfnUS5dQ4KobDfsZprqhsSpc74sRjQXiRDhEpv1hVkv8VborMmUqKoNWQePWh6YT
I5riRtHSQzQjwOTk8X2RITSAFW+8cGodkboOh3kcraYEPYIvRQoYti94WVUj5zunCF33fqEpQmQb
QO0q2oUZhN+bNvxR2t1VhlyIiT1bYih/6a5s7AA8/Fi734oYuJe+SmzcjyQ1OoENiILE0mh6gEWF
xkx/Fc2sUnsixjl5tkEaNWT58UacJn3yu/zGsDRaweQAVX5rllsn167B5SCoDdjObzZ1UR51Jb8r
bU6c2QlL3NjpQkf9Zpw6okeurtJSmdaTdz20RrvXQR0uuvgwN/l9oVUKWJd5Mc0DTceEGBT35sIN
Q/mHIlswjvRa5XsMLc3pkDTjgvEighF+ofnIN+do68WtseqH9C5I80eElnkVw5Ve5U/ZfBf7aAnO
My2PPB4WTXIIO8gZblGY66YoKtQNmwe3nHdoubi7Ab+qzsWvhsiwj2LElnNjHQ7Kngz0U6LrWyQO
dGzmArDWVqvjXef0W9g+GDnNV6nndSvNx14wK5tLcsVR53/KmMXdjUyRNcX72gUejX3mymMT3e+b
Kf1mTdptqusAOUnGUsv/nu2aNO2WbmPnG0Dd0LCwBdPKhpOO2CezFOWiQwPlYrgBmo3bSctuNItd
FjF/7/2WjB5vaHr4eHX14mbr8WVHUqWsdp5so/qIwXZWAtmq6Vg6FHuHGZBtqOcSqLrfQJvvamXh
86iYnQl6gKPbNthrtXWtzwkYH1qYhCitSm+ckfxIQEeJ1e5vHQeFc0rPh9BH9u+3cvaNmY1+hiX5
151R+7iAWzTzXH7ds+26tYoObnr/Z10Mf9Zz8N12Jm+V590FrY9VQsqOD95DFwJSTbrPkY9DFBPu
r1OPRXJReGtzkGEWYbx09HHpds12bjnHI7KIroufLLMCKCKJSQOwFKE5ZGEGcAeaNn4wgHrzYUxV
g3Gmw4ZE1eBlPaeg+mFpKaWLHgXrWbg6peruNGL6su5IX9nzs2/d2xFoUDO7yYFaV3WIo72JCIl9
qfrTQibLScVRmYzgGazmYFuIYVaZzgO5xefRh9OkFBel1910qrEL0AfojaD84Em0M2rq6bOYGKZA
URPC2rnp6NBPkdrPsbJwRoO5tad+miG8L3p7r6T2LV7aaAqi9QTOkGVsKF/eXxVnSIh/XR0MBE1d
Og8yZP19YuhGTVvhYYididJemRRmpWIc37+ElNa/NQVOl3AMUhbdkdbGuWXC1JUTZC1EkEXCMK3N
Y68q+6Ynpr5/HXQuXl+JS5hglwyd1+meUb6RmMsIhrGPHBM1MzaWnzTrsZjGL6h6Y+wG9ZtZpcl8
78LRJaTrJpCyqnFxiBpwJfKwm0pZDylyhaCD803jINvgVNonO/Tv06nasINIZ+vwu5Kat6XGQoeT
dBnqeBpxBZvsN5zI+itIJo4dLoxmUPHtS36kzXWnYm0EktRp8bjyh/g6t31GipzqMSxFEhd7PXfU
NRxInwGUge5t4Geg+nORO4hRjnW1Uz2ob7gW2rBLoFjFIbqs2g/lHsTwQrIbKf1tNf6k5Ve09O9t
P5wX0CChkAC3WRQ47TadS/EgA5rqfuqTH0EQ/sgnFCJT/5CbLWwdd5c8D25/9dM7DQsGutmY4sz+
g2Mg9NYb6Mw502NCPR11n0OA/aVHeTtOztrlkMCh4dLsqvvApyxIlL1tGJvMgHAt2CQbccfAzxd2
W9BfDkZAJTC/4VU8NW55Yw3uLvMYvQ72sTR5tW1Y3APTAUNIeLFSjO6SMLlhJLhxTYVui4YfKp2T
YzFX9x5zpYvQRaiscxlbdS2CfXuZJA4IbiuweAcDKaakB2ySkQNzYIS0LerrBtOazvYXKmRN59MQ
Jw+yB1r8CS5sezpGboJhDsmun/GQMNbu/Z4aM3yOq/wwV3wgP0OKFS21IQHVFiMhrBTAqcyUcVnw
wy+yVdjh0OX51eeg6nDYVZ7zEQhMG0yPpglDS+uudDO+7JMUYIq9a+P5UzlH30MFidgWVa8IX2Qj
+OaTxvcREJmWc8HDwnRhFD8o5L8iDGz6f2YdC60yuiu/oc1elwq8y+YQMHoXaCyKqgdmzC4VMFql
IXBps6ULEXbOQ9JDI4nBZfXxN+bSMWcSqUEoBVVUIEQQVnv4fCUNlPRGmNfYKD2gn7BFjpFWf8AB
Ym3AQQwXte08xBo/FiK0eKFnRFTVooKkdM16QUkL4aauou8dpYmbP3Vq+xRl9adaFZwPUDYLwZMT
E6+onOMUxN/0Ea7HqFH/FGjUqiVNg/CIFMljaqLZryMWcgof/9mO+Oa5OH7Nnpvzfvfv7e7//t/S
EBcVhH9uiAPC+RTlf9FbP7XE2/D5vzb1c/71e5Q/Ny+QOfJ7frXGNTA2FnJFiBRY6k9z8b9b4yZt
WDB3BjRPTfU4in6pFhl49OiuTgpic04gUfR3a1z/wwLII71sF/QO7jf/TmtcP2n4/3YYAe41YVRp
SNpwJIlK/cvzLvKGSmHqh0YohN9Ia6ljEL8GuqlO9saipMsmb9cDEx30fil/kkC66Px7irkBpL8r
oeZECKQKKJWu01qSIflRp7Y2Bo0Gtbc3sJLgRzo7yMW70LiTH9OpiE4qoLV1Kz8yk7jnPv2hFHwr
1Lo+JD1k2LvVawJhcYimFuCQs8tG6xbL8KPQ30T6VbjbCFqDyN3KXcQGoAFk7AG/yuEaszt15Hnl
JqmbRppXTlsc0Is7yP25c/wN8fNj3qFMXCEijSSfSoN1xOYA0NA34UpKEdo39XZy7A1ashuvxLcR
F70HBwNsAS56E8AG3uytXFBR9VvFzA96kXwT0J+oECTD9ZCUdzH6I+EALcALN7h3QrazN3Bad6HT
wgMtDnmeL1pigjDTRwOcH3cjL7QHHy4/K4TC0TGPcvPCHTWJNAhQHoRaVPLtREt5hOAtFLlYiQ8a
FIGiXQqxvQqsXYTkmd10uEXC+uPqtXN9UkwBCQxpBOQgWkhuup4gLSh0CgR+KPmgWtAP41v5zbDL
m3ohUGZhVOUmbxjgtfz/OYjmwN0WRnUZcchTB290uILCfVDhGNYgkJG6vMVfcmkm1sbKVpiX7YqG
G4KtqqEGI72YgWeTP5mmHKP4UWMUDl9QmF9u3DPjfRYW4zzxlzo+kYYke4nwM4q48vAOUpiie17B
cEF40wInKWotQ9Jfj1Dwbbh80PQb61l+IFeMjR6e5OoMvs+kmUeNFSrkW3mUHGh7D/gY65XTo8tP
mygMVlXLsxkbASTLK9Eg6Xaw66o5/KHqCB+jeZFN1i6AZetwr9EID0xeTV+spbV4ejjUKXpe4cSH
l3civ0NWG6YKIvV/lNuboYFzBK/UUKCiVyJGaPDqZO/J/hSOg6x8gW7nELPli9Sq92CwV+VdlmgH
twPq3ujOyxeG8LysXJobGakE79eZk4PsPtEWmDr8DUqaKWxOEZ8QOT15NLmFQnFXNptkZAHZEycx
9a/Cpp+/9OZ0H6h3kXon15PfKbFBNPUGHosBwVdEXTdyDQ2xqnkARrtRi/FSXgwoVbZ1u/wtEL9V
yr3G+ZmmSeFDn0FlnHWuvdbVhpLiUp4sFXDsmTZtZ6NGKBt6rBJ9kzsPRWa2rt0ddfPuJxy3PSC4
jr3YJq5N8MiIraNAjg/HZ8k70G5EUdvcXLi8Lm80ji6IZ/lK79/4WSkg0ffFfRsvo29Z9j0FMPet
p9Vn2Z7CDI1G5edw+x/lP9yzQuDndUxGflQ1DGgN/eV1YEWGfTXmCQUT9M34K6aGqHOQ2+LRAcC4
1drVyPxJlrp8f3ljGTtcjwl6RAFhlpcQZoU2LGTkJDaO18KSrhuEqrHiVOjTC3lU8ZaJG67xzYHt
Fzz2hYGbc38vDfvBJl526YkEn2Y+LlPBWgIs/MudrNPW8r+60AJkewmmX1dYpzCTKwi7ibeL2oRh
Vv1ZH6xtMJso4ZNfiS7Fr20k9+0OJPzINsiabL15Fxdr2XV+cmDoMw36vcQi6V5LvJDuK9Lez2pt
LW2+soQ7DW6ChBxdCOlCtBJaq9BdcSS5qcwNWddRaPhRrmETHn6wGs4aEq++0tlqgCr/r1Usr1be
j9QqEmUr9rSoxIamtXt/Ab61cSwWuYD/bYtE5eXCoBM+23nhxKfzXI6bAF05iXL4w63ev9TJlO8s
1TABE6s2SGQHauzZIqzjklmfjXu6kIfkIP+VIwQJhw3HnSw1Odrk+JZQkwz+MpBG6Z1kG3JIyoFJ
GXyMCYRCOpFjCJVFyJ87eT9y4w1avfK+YjaryIrJMVSxTOU9ns4EFEpcdoFXHh2kWoR0JweaCJec
wmmBBDpCZlLYiV6Kz2n+/ns49ZVevwdwwmh440inn2kVaUie5LmrxcumWTuO81WFDp1BgpWTPOrV
RRc8oxW3kZtVArF/yQ8TC+H9u3gjImCkik+S2G7RGzr7GHC27MobcUuduLpXzyRpD3LoO0q+SvMP
4o8lK/flI7PGsD+CXCIr7bynk+CvinAwj1xw9nqZcxuU1r4Jy6NXXItWgySdot/awL2JSHaAYR7S
kiBBTtfhE5xhc833axPvOGfusdHTa0UxVsIBl+9cMkGE9YpmEcJPVY59cPPZSb0l3ERJLjXmBRLU
U3VcGC0CloQYCfqSFwkDc1RT+KL5QaR3LI5FTzWOslwYJOOXZzO9MxDONKm7tZ1iKbtEJF3UwP2g
L/RKcIvWHTvRpVuK4R9dm7N2TcGkTrda3tIpf50AhkBlSeZVMjhHyRq8iFUhGQNrNYJVnkEKF5Kq
gqMuE2MwoYQKkuufCZqCVDJ60BnS1fJd2/Lz+yvordDhmtyrgdgN6JazykEzuspoO0s8tigBiFaS
O0pCA0rog8D42iGPc9Kl5OH9sFx19exa2DXFITJl8UkfR+oGAAqbdmtqmCejl3LKH8mZ5QyYRv+D
wOWcdSRPcRmDU8D9NLP5Pme91UTrgS4UBK5ZiF7wR3H4Ra8w83byZ23Yi4FBReq2K2NQQBhkh4JZ
pcQrKTykNSKRTVITSbQkA5GiqjON7QghQSJeII0wDj9h39EwOIjqhKQgxugc5YCbOZdmUH4S0CRN
kGvMA0UAh2Ro06aQZTCGxibOMYy5Oh16sDKVGBFT8mrJFaWLXuoEdtJkkSSQlm6t0YDC8ZS7DNeg
VR4aQDJyLSk4jAJsKjsjYqco8c2E3Xxv7oWtL1FJ2M3vr6dzSJK8ZtulLwrP0sXW9ty5OFEYeRMb
CBJk9LoWb2aG8EiRgNc/KVPIbUqmUAcECMiwxH5JQCVevH8nb2xEuRNXg2XKYtUE6vZ7E9is/Agx
YYJjldMD1bVN2qJcUuy9cILQvEXQ9Sg5pARtuSFZ/OjoHBzKGTl6ako0oWhJyi1ptcFdSjocF9Wh
hn38/t2+zhps5hec4JysqkrH/OXN9jX7zg2mmPyVgiSoP0e1twrEnQLS+akSUIL16ZL/2dbQ/y2w
pEVQ+OfeEFPlNmpCGkR1EOX/xQgO1OTLppD8gl9NIfMP3VFRKQR7Z8C+Mvikv5pC5h/40+qcAs7/
U5H91RRy/6CZb8DKItp6JPME5F94SfcPQ7VhRdunZpGh/VtNoVfRFjFF25WuE9egPaSfRVvT7lsU
1mJ/yQDhqUmLZ0m7Etvcx3gCRKP2l1HoV2OeA5gqP4HGu/vt1b1RzZ2nJqfLu6oYTnJ9+7yY83zL
U7wu8ekWBI8i6tJALsohHfjUb0PhX79/udMU5PfkRK4nOpeIg/Mp9PM5YNjabewMCHNbqXnXaPsu
Thm6e3v6HQieZsvczJ8rvDoGFGjjTDuIfYWD1Yc7g/TujUtV0wna3rHUSVjc9k4cj4JZv/TQ7h9s
7Sotwl3750SS61JD1Qz8axNXO2YYAL+clBMBNBGE7y0WURd97u0DrT7QUEnpYgxYCAlbBNicl1yj
NPoXLPQLV9n1VnDbHCwj3kPb2sYcu/LX9QT9e6wiyqzd0NlbuXq6x/m96fEw0YNdnLbA56o7bB+G
NthBVb9twW1ZcbatSh/rqHrl9z+9FHR8DCoHVHr4GWuYlaeol/JLG6wNkZGkseP+mDA5e/9TvPXl
QY4inObaLL4TnPY3up7mWl2ThyaJW87IAyV1cRloDj6ySXatLf5/LoaIgO6SwbzKX5Q+Twq7t6hY
J+whvHqDcswiri+jpFr6jE3fv9opeXu1ymj00qZijSG7+zJMO3FkWd2gectYdTYzfok8/4Ki+LH0
94rhDeiD+eteX83BVerb28xRL9sI/ow//xkAFIUZjn2MN/01zMbVZGIu5Xk/OlBO79/meVJ32gvA
pek805Zm/vryLkM/LKyclibC0O4aF0jmk4CUrfBozdkHk1bdOj+5ThcjbTOId47FSfvyYqbRmmgR
cbHUzm7scdqUjbUVdmE2dws9mZaV3a8DDy+3OBKRumOnboykuTbYlNM0bGKcBNUWEheyzkbIj2Na
aA/QHhtavC7uY9Y26aeN3/cQcvrLXsWJrHiWnseI8Yg4c9kaHLdxXHiwzl0u1M38tQbbWgT0RYbd
TcMNKcJC6GJzh11tBiFcrHPwHXa7YY308EUx9FD1wGwG0UrDZS0cofW1wUqp6ZTHuNTo1YWafO5w
w7EGY29M45q5z16Yker4tTK/+I21KG1wGdjslPyyRFguCG7gA0Az0tr2WrqdoHBR9SzTIVzZ5XAJ
Vf7Uzq55Q6kDt8YxtzSSlkbZ7hK6yCEjUCcIkIGCARr96Sm3Y/lkwfeK2ycf056CzokDXcqHOdYi
tAnxCc5YPAcbaH6rHse5BO2OOFopM7DaLr0oIqAvhn8Hn3bjw7WynW4X6/RiQCjJ4wR1tEKKeTmU
NqAYbzXhRTNgeJvNW0wrOz3cNm3wOZiggvJbw1hZo5Wz0PuQR8adEEZYwLuKMf8SSxAD04IZ66fI
QY5ygNgIznjC0edIwldtI4QHj409HHw93hRBWwGFLC4RUaM0gik0T9DzxwHcsjapCGwhBqNlSngJ
A7RejEBjNgpWJ7hJPKQMmkvsFPQMkBzgrhTrzpL3ARB4ZY4x6Xm2nDNlnUXWQr5AzH8XAiqSa2gz
dLSBwFN33WUP+8WrKTSVAV7+eHRLvlRcAPhosLdtLrCHwcCZc/66ZbDcYlISVCyactrUngmQtt1J
jO8KFqAd7dMckhffDYXYReTq25jXDbB51flrpBXJjt3HsoUYGXaLHmrpFBjbbub9uT+8IN0KpSss
QZcPKF+BfevKAZYO/GAoXFWAUjOODpLZm9ai8uJtw7dDt/x+BhyaRfmNW1/rGrpTpXM/IK448REa
XG+nqMVoFzIST+YCJGqUEUKbj/UNBtTdYgqno0PmG6rhVotuCtjEQjjVsWeKIW0CKiRNxwMOE3ps
uTBhFPblv0xV/rHLqZ2aFi9iLNr7oCrAGjlM1F7l7aiBx7h1Z1A86/7SQa2omgesc+N9jmZDNa3b
yLyaZu+QD/Q7kGEP2QnlFO71DIWq0X00QHfH2W1Tttdeqi1Ht7uoOQ91s7uMYWDJErAQgkvHDMIo
X8Jx7k+8TLY2GfhG/tuIKWRQrVECwtkRBiZ7LE3sRdfgwKdHe92M9uJuUdN5N61vqYn+QlVd0xLY
p2W7bV0VT9wRyxDlkOlYUzKbn2pzrycKUMrthGh0Ddl3pWT9pSwXywfLnlyN7bwJTfz8gBBkSb1L
9YHhXLqVL+Zh11GmjI7LcDXBv+1Ax1ke3wBcgA3ZESe0TQcB0g3x/AHYGWKcCCRMR1tLrSAHm5xB
NVxTscrB20u1GiYW6cHRCM1YFxr9yhvgzY7h3tEDbPvMqy40iVf8OzZMEqqlrRY75mL25o0JiUF4
zwO2HvKr8wkFDQIxqd56zg2YwM5yptLu0ivLwUKD9+AmCJEk4Z1XjOvAGnjQE4NGyG7pNAOTx70R
g0f5rcK9U1hXZhivTfB3BQZ3Y2xjygbT2fD+LIL6a4i/gAX4VJGpCpa8X/DEQlWOW4CQHCMpmxXK
Ia6B6aX2BxnHCet2tj5N2iWgcSRTfyUSwODEBgnfIvhcFQehirv0BRI93gM2WqhOvBiyaOUiLNLg
VNKM3UJZ9LGzkTBjeu1Cx7sk9Iyr0vLXTQw30UueQO3C3Q1XXRyt5/5YZSgPt8MxgvDpsN4GD3ov
PHwLa94+NWi07QqsZWzo32M8bRpt2th4gavBCAZ3Pib4YesqAWQgrqjpVsVr+4ME49WhT0mhM/RG
0961qFrOup96O6hDnpce1tRo6zEfgPjvuWymGMS12i6EBV/5IDhVwht86VTmpewi8X0LyQ0k/vaO
ta17IC/tZ9nliYpBbWBdjZOFLRhnD3LBXRSjVMOvgFddTPwJ5gZU62pKIb/nz0j9Lf2kX+sd56QL
jNwgEowDUpdAZHplXZpErQBnTF69xOImR47gUfBRCqc0GuZLFZBTbnarCIycms4ovUMDrzPYABBg
lyq+suBH1sFEOt0MOPTycaEx6yHU4aBljg0fHb/d91+u/iqBPr1cAwUQh047FLqXGVWK0ppaOYUH
Xjy/KVs4/kIEZpe3WKhCfvNwvHfUGfO6bIvx3a0zzZt4pF/VxcQa/Sp17wcfRx4d5YcOCnLAWpSX
78I2Rz9nIVROG3w6O1ue+/27l3TvfHeAkPA0TDWZ5Z17UpRzEcL7jMn+8TvIqmElKgNj631QXkr1
+voy9PGg5qmk42fVbY0e49jgd73URoJuam196LjvP8nJd+L8GqitqJ6F4D7Uw7NOroI5YMK4zVtm
dXiHsrrInNMaMkjtyUmTCMAwEVdaRexNtWp3Rc6cm52gQINjZHjV0sV+/57eWhq/39JZ/ZFjQGh1
PrfU+R0DY1QFguJGuNw6CgDu3H9Qyr2acrgsRXoHmgnnmmruHFhi2ZD/WjXwlkMR3onyRRIki74l
UiXBatTwRgaNZXAQqT222J1N4h/j0mx+EHP/4T7Qv/FAFaCnexZvpHkNk9h3lx55ea/gRt8gS6Iz
TEf6BOeONk23IoaQoxqRoEPhDeVFq3wwZjvNdF4tCJOhF/1ylQbn2dsvlLoPgx7ZqrZpd32GFZ8/
HgsqBs9DF4HFMOWySPgTzoKpcRrEHcQ0oZRwCiAnnzdPTd/T10PNhOBtYq/y/vqQ0PDeHRovQ0fd
lKWrRdyhn61iM7meesQUEFaHIVl0lGSoCkjS+v5FaUy9vip1mGUwSECE6JwgG2JR69jkTCA3Ietl
JYoa/crEeU9yTyc5yBfxifp+C4+oIqG3rt6/g7eCjq069H1Um57a+WS8UEazymaiga8/TWa/Rh5H
Cq0PTj3rrbdrM343aGtrGkHu5dsFAR8Pih0RdFARUUiG0LbfdiECJqjJkArfWRnESK4rqiINUy/s
UjiY2sWs5DfTiBAHqbSXg77m0Bg6cyHiBy5kH4t5OP34xyAEeTr9cDp0qsNsi9fcvkQCxtSUNeKI
ZvypM/1PUzSuJdKYYwIAMj2MGB2FiIgEg7nnuEfVq76OuZkO6n3DyFzjopJsZB0RCpWekRGE/N3U
IZoNcFSpi6SiwRLgRqvDlZLoOEBWH6zMtyIXs0ONvJ7OBA3Ql+9OR/LRaRTenYr5fI3Y/SmxTqyF
oXPuU0S9vyKcVz0QIpdtMWQCK2FSRsj9/NaFml2HSlNVXB5d/Stu9L88fAu7IRVVwHUk/BwKM4kg
s1pdC73IHtFPQQe0Qa14TPAyVyiBzaNnV18LwZ3k7O+QEluinui6KBGSTJiDhm7yxaSfUWrRwqXO
9tUfEWIPLhIoQ/TYFvOVgnhRrTbMmXjRqgmqFjklVobRZFsRNpKCvXcM9Pgupc7qqfUkQoAbWIxM
kqGStVayiMPxclR+ALZdcXIzjrCpcoNNU6CfwZdNSnyf2htXNRcxh/oUWtswqfHWJCWwFv7Qf4OL
ufdd7S9JBwUnIue/LFCt8j4YZrzS0ZJjA5caTxe1TZcM8eXLD5spTNOIly8vukTUHg/BTcZ+8NtH
z6Ech7opujOtkt4AnXyAZ31FHJekETkK+jnLmhldVELAgz0g5vRqgxSFEdy9v0re2tAOmgdEDJRB
GeO/vM8iCQJMvQiXQ+V/1+gd6LD0XKRV5POUGGOktPRECeP9y+qGvIDzOM0ElPa8zrSHeeTLCw+W
3ptzxYVPTRqLZo2GBIwa72UDTmaH5HxwJ+lGVw60rOFQwtoqAhR9mJeH26qFEML3Xs2FfiML2suy
L6KYZHecLAAvao8DimOyMyC8iXNvG96d6iyXrHi4bBH8yN30i6aEe6W3rtwJrJS6S0nX3FaSxQ5L
GiT1aZ7JYlLE1ihpd5AgVwkrVHSYJOwlaMeiUE1JCNhZWYm+lGhrydkc0zcbkG+SxTz2W5QD1rHJ
p5Uih7Je+mcmjdGWhF4+eaYhFEQJZXBoll2+m+qDQWnrU5TW7bhuS2omkmG/VR5HK3mqMmt/6h/q
/p0UgBJ3FYolE6amxFjKXuH0xKih4GKCa5TzQDW58IN+c6xDc5E1GVkwIMQnyVuKeKkAT5iQ4Ne5
fuwtdCvG8lnb91GzC+xxWVFUSJ9M5FUQbx5CMK7UHLM2LaW3kiCnrIJDGzCJIEIkNCZUDKjz7jBh
oKfRA0QvvjT3Eibsh3BG5xgnbXtw4ajTPrPp6yvGFj7SysJ+vtSnTc+yd2v0G2hTtQ9wj3jfI10g
Gm21DUOwh5pGK6MCKOn0DFG7VeJx9zQu7eR7OiqLAmNga543DZI9MeurRRWqo7PHabSWEexk/FBt
ZSk/ZZM2zkUNVuxawoKoGRm5uZUoFcQDTDy02s1469fKus6jVYIqkj4pjJUGRMIQGtPx5UERiRrJ
cNEg42TK6WVaabdWoN2KIpDquttEW4tyFEo3F32J92jcr0XbRxob0JjRpKROIVBho7lkYIEdFe0w
pHS78ktQ3/d2dymaOKJLNRbGVdwOa3+mdNO+VBmrfubhWGiTB7dwgtZ6gyPCKb5ZpKxhT2Dm7lL1
ysnxfJ9LiA/N+oMt/VYK4pAAoZLi2bp3Do7RfCMwMsBCyxaL5tw1t6Lzhdn9IgDKgMkySmssSCpg
1di2AzJUDUbnA2OkZtwbNoV62DxTLPtfI61/ll0UcpZ4arCRRFFacZJDvH/PbxXx6L1wr/hZysT+
ZRBqUAJvUUMkSutPM2JHg/VQTaws+o/SGWyD7oMcwHiranNV8PAuSB0X5eezK2pF5SE+4RLeI8TA
OEzDfMlZ8WTSU2+odFPXuJJV3qnmXoWRAUtyK71YVEo/GXS7E1r+2BZuC3ZB5rsHhbJXOiQ4+iDJ
gUFWi2JUd2knaKKpMJuy2xTxI6ynRQuv9bHuVZ6DOvv5Iv+zk/T/UyQLadr+8yD98f7dGTo/+/cM
XQBlfw/RWTC/ZujWHwDaTEjyBkhXJIfYcH/P0OF54iEHnAjMm2VwrP+aoTtiB61TBXOoiobRvzVD
f7VcmSkDdrNksaJhdC4HqqCGOgS57uNHSJMJxvDkfghLOk8Ezi5xloHYWGJ6xsAlwKdeuUWIocUy
4riF0g4NbLj87TPc/Ewwfje9fLXjT1djIqjyajz9HJvWKn0StKrqY+3BgCe/LkDfFKisIdLCDnqQ
EvX9C56Yli8SHa4I0EHD1lMVFuNZyeRZRV2pM7B9l9mddVGo6aVMrRJNpT84bao8WUQGao8cDWaY
7KNsOrYTnWfGIfKypz5f1KSBqmLfv39nb70KzYEy7KoWMMATpea3+kCLTYi28+gvi1C5K410GyI/
JMp5gXzr2n0M0vEDaODrOllexm/XlPX22zVNPUCqGc8Z3jdHrkX9kX51KP/yaSnSrWWLHAYdhJyO
gbSQLCqS9x/6rQX9+w3IIfbbDbQurJy64qFL9K5jLMFDM9m+f4nXrRoeEiYhzXF6w0A/zrpmSEb1
hRu0fHGf1pSaP8lhKPbjSXz0+mlnZ+aVnOcS7r0W/UU0ipz8g/LvLe9OG3UApDNUnSH4+datTatD
wbz2l6jkthS5yTgtsUfHzw4519w7IIiEDduF5Hyx5bEAgONNn6rMfQyb9oNxvCGPfL4JcHQCC0NP
VGWw9fK1e/7kBkaf+UtjuMzRG2D0tPUQ3EqYKkrroK4QIXWCCwqURywolpIMqcjA6pO592ASttW4
nAMmkpx0MuGRFE0qlID5ccyeJdk8dCV5KDPjqZ/XJhMH0iGLGW3fTcsPPvBbi4itDMKVY5ydffaB
q7rMbTMs/GVrMrhhrt4yjBLxV1PHn6XqN2VYIL8KBpHM0TOtK2xmtpP3JWysD/KJV+UbSw0kFZgD
KHEmjeCX7zXzHTbwkPtLp1qqI+rpdEE8TveygC1LJWegMxp+sL5N+VjnH9MF8M2M0oQRdk78NgJX
82vBVSXqw0lzmDplHhgIipoUk8psNlbgbTTGbmqMEiNwyyoI1khFHiSiyYTLm5SDPnmHjoI36oK1
bH4piaWlMDroRZG++N51MeOeGi0mw743QBGo07gRKAKWQluvrJD9nMl8GdazrPWKeQrymNZMJaA+
TNa/y2oA5QHA3IAGSUuffzjL3JTSZESH1txSj3dZZ6zsWF/G9GOlWJHSRmk/6L4b7quMWr4uJsDw
DLBOfwWknkPXTZTW8Za2n2yRO1iW3n5OGbcZT/rYX6bot/bzjd34S6A2y86SSRKdLfrx+dSto7Hb
9UW/nqApILQsWr9eFiPmbV4oRfRlHFGoZU5WWpRz43XFTkLjj+ZbvxYVYmrz03DUpwByahJ6Kpq0
Njgk7O2Mk+JEHirwkjmhG8N4JS2xnOgqKT63o96vRgMBbEYuotVtsUDkC6tItjVMESbIlzIvG5QK
TjLWkZT9DqOZsWIexpTeLNY4DGxDespGqBypaHs0765Fe1d1x639JXiow/ISBdQ1IXCnYt7ihbQD
qX3HCfdmlI0ThL5to8OxgmoU7KpHkSgAlQKJ8dSYNtiGrOTWbPSyuyHYMGA84J2w6PDh1HFYbEN0
mZatnX6ppvZShsux3uwGQ1lTrmyq6H+4O7PduLEsXb/KQd8zwXkATvcFyWCEIhSK0GRZuiEkWeY8
z3z6821nG2XLLusUUDfdQCXS5dTAIDf3Xutf/wDfOU7366zuRfpSaPfutJxhCDEJHoIeKZHAIgQu
ISblcwvfAndqMfgUbswSP4pd0HXUFm7YEebuUczdRxM2To+LEO1B1eXbqYjulrZ65sQEUVApAayE
9N+Z0BA+mG5/KjBWZkJ/srroJiR7Q79r6i4oTFyo1hjuwxisaXzdlvk5yix4MvE3JoUEW2CI+pMN
/U6QWMw52zXW2cYSVTgQCzQ/r6Hv0KaFCKEc9R7Ye0dH8ykVR7LBdWMuYlKwLXA70g10b+2YkS43
simLDboyv8Y8XXHqiSfe5CdqV2yYAcSfcJW/y+N2V2M49o12whLBiHE/R/pO+CdL7RBgYehTmOzg
qJvYX8MHTOU7OeHdZ+d3HQ0xAVWKNE0HEDY6cvx8+XXVuG6jFQspfpoVoztsc19Mm5kFZkgzCqs8
i/VoGZhN50wtzT7AFHUzRtwpTh8R6saQzcOc6QKXBkGrMI2e3Nr1Iiayph1QFooRBlZfKewaBytn
1blMS3NHuqE3WkB5HAJSIhMgbhzayROcK4RfG+jLu4gkTB2z/JwRalsWO4FriQyB4WvRgW5J2XWc
btQUWzfA0AWmjqCEZSMG+LfibwwAnoxHMnfDheaEATZfvmGY9x2D4LlvMdWRrEMx5YFN2J+AR9MC
IM9iUswl1WLqYU0bATB1ONHL3+x+sBbHekwCRVDHdddlnkmWW1PslYhREt8lUkgFC0yMhFceYg7m
kQAsWLUjZK+egTeCofH5U2+J5k0I6FPDBxF31AZKrpg7awsxd3jClxPFHWweO+d81lav4B+QxUA3
4YVhmpVl0zcYWtjYK+oQVDJCPJEXyz8DHCPB/hEphgmsjpRaITewyQaGmvQJd+VsJ0ejF0HEmpn0
6NEcjLFlux1e+5CVkE5tZ9nat9FXOMz7DKKFoGxMM67yLOYempLBZjQVxbmV1WDAJwZAPI851mGB
CKxOJ0NX1ln/6h2mDuS4plibTZuIpyuKFjENVNrkEZ9tmBdcJP4/engI2RTEeEzYVPTZslX5yRJj
sdZ4/HMt8rsjArTFNsi1+g0VA9tVE8GG6oA8tSegLS+CdjMY6gdnviYKifdnvoOHLSZHsjCBfVc3
4xGV1w1ON74AHosU2TGfsDWBrPLqLPY2dCWeTHBxsmAlD5FIBI9WYeYLlhD6bZtaV/iar6DYzow/
H4wv2QgftDF7ipS7XmE2VrenkI3F7h8EvC/cT1Jq1j/fL+V3FRODXAAfGxwGdu7PFVOvpXEJbuKg
yEsfw+kk+IKdYXiKSKFa2cjAusVQK4WsPfNvCUZPVD4q5vCyaipWOrz4Ke74GL7SMH5QzmnCLPj9
fabKcBxhsmtYxvuYstxs56InANKvdbZgdoGBa7PbKEhIn3ZUkoGRUqPXEHwR8SWibRS6jYFwCyFG
C2G8CGpUh/FIsdcbY79oE3g6fCCIV8aSs5EjKHdiPyVpUoPGIWiaYiC2MlSrK3krhmYN08upqTyY
xDPfLlgenDHbNoqOtoms3HS260vU8F4X0u0MTJo2HY7hqTfazmWSaUc7NvY9biaJiGvo4OEh39Ix
KC+wabNGA4q2vJHDjLhVmFxkcdig89xwOUdZknuVM/gZrG/hlTJTwKTxpq8BDdkMkNa6mj1sBDYr
OkSxg+kOLz8lxyCmSh1YOI+0zqmNyugoYctNXKUy9Cd9YdlR9CxMgRR53drUymTAbQaHfadrT5Lg
LTBDMp2MxFHs/znkedG7Cl8x1vYKC06XfEE6LPt0H8WEFNrZTqNR1kkYl14ELxIt4lYYfguekgB4
BcotIHQxLhUFg9JMXigHPSPwcsQbnaollqUbO4u2hgK9BVhUgqHXW+peV/uDGe6MOj2I90vQ55jt
Jk14gwhxE7mUhgdSJAB1ud2Vc9nhphOO9qWWRhf5fMR6Hb/hMRDzBWWAIctumtN012AOZIv4SXe3
WOkOwMJbeG3F0SjwZFE0xOOzlN2aOcw4irKG+tCqoOD2DhZBOqOEeD8RFyeexNg3Jxn7Y2eZ8WwN
6pryiB+QEKpQFgfRyWvOrTHQhM3aceqeNEOkI7CgGLw6BbVTFm/FUC4eX9KpDgrikke2EsaxukMZ
JZM8xkYvKNR4re0L8xXSDv9LOVkMwfEt4Ti0hI72y3bIc18ZcobS6CwGaHMHLG+2CXMaOBWvgqVs
kvEkUF0nsu5D+o/QoXIqlytxmWJCqGfs+iQbiBcgciBHMxWYQWgNc74y8Fgy77ShglJHTds9CcZ1
MxVngVTZsKhVGH2Esu2nYsRwIoYeTUQG3SF5CtcryWJRReNLU1sZ2XVJoyvwNKPfU0kfS4hsgsgi
iNYRP2poVtx/pDBx9SV7pNDR56CT4HEBx4h1Kxjmf6fhjIF458SOWzjdheAZLGyvuowMAi9MBz4u
PnAC9N30tu6qFLEiDCWFG9biEWAWIGCRdZC7DINXbrPE42LqYFAPiiHcPN0t8dUq9x+A7r/iIyYi
bRRDGl5eeMN80yn+gMEg500H7g+lZSTdijKtQCMhyKmCoyyWmthgkyy6tSyuWIfeB3Ot1T4iUP06
H5dhNYGNMJ1VaelEl//DZVRyI7eyRpAKMX+bjuIujHRiiOnUi/6Dff0XTeA3iQBz+G9oDMzvd/iH
auRTruVoc5aJKlDqsQRnVleuL4LyKiZTK6aK6Au+kfjKqcHZAOKtpe8E6fTPJ+BvK4YfLuXdATiP
hURgnZAJafOV1USkWhNikHbW3Z9/D9Zs788ygX+ZsESZbmHz8/45K6UjlaUU2b5upHtpdRaX1NUW
A7T4pljcHAB2UJtngdPgk3ktGegN6KVjTaQkfJnoLgajP2FYfrNU9l02sltr6h6LkHlgU42nQIxN
pXl6Mcl1XpzhIjaL1lXs6TCvDTNMohuHe61Kn5YRf2TJhA4LY21iIGngm18t32jK8JLFoqM7FFSC
gYmVslD1MwW0IR9P5uAJDHI1bYwo7WUriIbThB9oVWS7MBwOaL/2laUdq4y+k36zs5IbCtGbji2p
aCfIE1C0S/DbSrh+9pOrdvKTkzEpzW5hR++qHCKI4AjgHbx6Qxw9pDZROKa5XpXKcjX1HEoJLOna
hOWSXcmGcyuIbnPJebaSENWax2zK7zojKLXkGke0cy9ctG1KLCTYrwiRPeFXmUgZEuq9YG2pJb0r
U+NZLXxRpiOoEFFm5cSEex5x5ZL2a+SLFjan/UgU+7Yfqye1IOqLzspM153JISZYtbrev0ht/LbM
eF1nNtjActtLDhmKAA9smkJn20XSjdF3z4XKZxAKiTG8rUzKLa0ZIGJBD8+ihx72deLQLUJ/jjsM
/OAiYJS5YUfeT58mQQCABhva5Rl3jYJYFaINuRYVvcwEwKFxHQIO6qLopunlgHNXCC+qnumY6txm
XAZI6LVg7ItTvJFpBNomWBZ8v4EEcgLnxc4jaC9i7EuaGaCeul9ANsRc0k5Uf44eB4PDtIaOBME3
g1wkTk2rtu6F547VQyLJy8vYmb0+Uzy9JlJQ/CqUCVHRIrCAbASQZZF/ZTT5TpyfDgR15BCYBkWu
2eWZC7feE4XPIl2LRte0nE+CbptnfPwOpvr0RY5lwoSS1BUsfmm9KSb7RWLDEkqLIZI+uU4zcfd0
807EZ5VVBr3qazihAXKmrch06mrWlh7SIFuTv8DN0SIvzNNAjK1FH9Qad7mt36bypdJHpDQPV1qe
Q8cHIHCKfdz5AjsQnAJR1Rtte6rl/kWnO42n4R4nBn8sk89mQq0X48ON699zksmuSRZTvaDR661P
DSbK0pzsOtW+0Q1CxfoU363wcUFNx2207ky7OOuoSEpzCkb7SoAIogGcWMRhZ3+ZyeT9hhFQwqgz
nvlmRkkDdykfPEH/HyYIHMg0YL9vyppawLS2laLtneEJ2to3EsBSnVqpfxEZOkS577VCxRMPKRFf
xRxqL1o3wC3G0mqM/Xp7jF5FaZaQrGXDK2sH6ZOtz5Rryj4uzpqd0vsh7CbhWlrg4wvUFV+M51Vt
g7TQiDQyqNh1steEfGCdPtjNf7PH2tD+mBIiM4RH82661AOLFgvm3r6QfZHTTqZohhsQGxGGHwIz
+POm/t7VFEASXhMDFPY1/Tf+rDLOWLOGf44/pry/arYRRbYgj8lwOEQhLt5bs0LioX50hv56XuO1
4sA7pH0DfCdM5afzesEY1DT1yfJryC3r0niCzkOLuROterbKWyFWSZTsSZOfYyO9nDC+SuAQCh6P
gAMwxfzgbvwisP+GCcOGdJBfKjyEd5jwmDeJpPaa469T/ljL+lH0E1ULoUMhSI3uQEAG5RhuLOow
0ZYJRWDGVri0J3GzBOLlhO2FJMMFcZzLqDpVDa0abDaRPvXBs/vNyQ+MTMVj4dbKH96d/Ga0tLnV
KlCnKzodKmORHNdJYGP3FCfuomN7ahCES+dOIrVvwaTCNupa4DkFUOmfr+aXhSvgdA2OPIChbPyi
kZVSS4ubWYZarjwJulRFRJ+Y+IhXMS//ewr77+Un/O9S+osZ2z8nKLhV+Zy0bz/5PYrv+E5LsP+C
XICgmDUNuwBR/j9oCfZf0AsshnjMFTXWPVvOd1qC+heafWafFs8UOTLf9J2VoP4lMyyCkwB5mGf+
L5ESftEgm3QPbETQK3XbYhzzbieYZ3Vo5lVTAJbUT6bZf1mkca+u5jHH0DBvu68oilSX4O5XVclf
ynX2UErdFioqtBwzcldydCLtFxrWvMVYfb3peXcxzos9gtQ+WujYZL6rg7lcHU4UNwbCDjvYu8tl
vBAyni0U3yYxLmxBlyUltLxhdBJAgeQYFQ9OSQxNNK04rnDOGWCOhQZdL1IqRKSgvHLW2W5vYFsd
gl/bIYkptTx0buysp1ZtVKpYnSxEmlGO81OjHuUZtNEOV9UnFaPxFKN3m8pug3KF3FekuKxmKuGb
XeTnsTjMlsu8sxnyaE+yjlWkMnQPTX7hKOunRhpGt2GE48Inh9HW0vc6qj9kegXt9k11lITmjDxw
kxsZk3vtsqZISdMWmJTGkzX0C0xw9QHF1906WUT4VNk5qojOVFRrl7V67LVpN0OCauEmNRgP5j0x
77O16/iaTOuDPEvI1SHhqK/wxByJ8OkRhbaVflvIcePVMUVU7Gx0KJPrXCR+Yo1Ed+RIT4SnIc7J
Z1khQ1utzzpm5jWt79RIZNvMNYbBpoIOUifBQINrtr4OefRWFFLiFlOVEYOEQbPKkJwHCzYEeOW0
ibTtMns/yI9lkzJrNJ84mW6XNbqujXMUkW44TvJdAoqKC1/3qiZyAqyPOfyatpd1O+5QJgV5o73K
RnUrx2uBUi56y4iMt9tB8WK5KdxCUiLPyS4WOU3cEXrwuMQ3JCPdT5M2uPr0FfVYheqYQG3iAkyc
Lj2pI0Zh1vOruEYf1S3YMsQjUVwqIIpItiLJ1MushlmBXbe+Bdfj7/P537vF/m+igOHR+Kcd9vY5
wWLXfW5x2M3fiuXHrfbbt37fatW/gKKBQRT6e1hWQnPxnQGmkofNXIIumhUKq4sN9ftWa/0FccCi
HEKXJAgAnK/f91qL75JpD2yhR2Eu96846/5CEhIkdmzs8XhR2cPe+8gPa2/la6yrvrwtrsKLcldd
Zn78gXgFv7Z3WyTKKuHrjqxJ6Gdwbfi5tjPLUht7ShffxL8/fsYylG06cZDSMAn24/A0kDCtwI91
F6LeCBImvl3ZjjRmIXFKrn49Pg5oFhPX8JHBvxiKOz/SOTs1oWFeeBwajzwvG5trt7GAQV0EkGRO
91/ss3Sf3PWFWxHNdbIKJrtuiy04wTa3PS4mJ5FuVLvd5focFYH2FV556Kub+rF+gKpK8JPTMCkX
f4ifm2sZb0Xx56jfWE9hvyc2Tr9N8K11MTWVqyDSfabCTs0G7Ko06d2u/4oGI/+UPxmJRwBzXvo4
MWTwiWU/dzZ4QSQPP6zB898Tmx/5b7/S0b7dadRs+Dg71KzvUC/JRGS8tpwLczBspSt9k+05cmwM
9AK6tK3Mv+E17IkMih602v3gt4uf/tMY6d1vFyXqD5hbXk0rW5im+obLszA9sR95nb/4oUtuhpcF
+REH9w9+6W/XMByK7x/53eIykJHAqCX9hr2z/IKVAnO68SVBKkyw2Lli0Vyv7LmXy8V8jGc31I9N
tf/zNYh66d0H5xWGOiLmZwpeqe9qgEXt5lDvZNUPn/TFzRgSfkU9Vd5innwnXQ1PZEVdm9viur3o
3vov2Tb9lNuufoG7YOXKX4gGJ1+ZgxSzycVVg3brPCrHLJCC8phulI21CR/LF/2sXUtba6/dRz4R
iGfji/2knYtb58ShGrvzCaQiQhfuN5X/54/3K6+P2ubHjyc+/g/PFQsUwpjFx0s+LfuRF0fd5A/d
Z2g6b6AOL2v60TOVf7U7evcr33UzdiRLTptPql++6s/FlXE3fhnJ49MZHWwSBte213LOjUQsuvox
ulUps1wnOi/5RTTe1OflmD0bj6RWhjcx0YjkdTN9CShcFM1riq99SLbXYVZcNfPixm0zokVwAPAl
cCUncCpU0btWBzenjAuW6/6VUahsu43tFrxCeJYFE3LQzE/va37e6llFMN8VL9ZnJm5UM6grdPuQ
xhgQMaryRrIY9QuNKBuCWjSXaPuJmPhX+CiO/UXp7xztEm+lEVdLjEgYgN/ohbLtrfsxABeUysAY
d4W+I+ZnrAOBq2niWuybipgvZnKaZ516a6enF6Hs1YbPZMEjULjUjoV8ubTb9bZ6Ll4AUxC6zLjm
Ag+du68TlJbr5QW2QHIyO6/BHcQtZr+8XF6WfV54XevGoUtC2FRD/PHabqfehE+YyvSVGy1uc4UL
hT655al3LkxEHJADADinC0LjlG57IvhP0CvUmz68YLsvnqMXJ/Jt4voIS3mozyGQhumNxXHRrnsb
Ff8xz4BLyRVKLjX1izWVIG6BRHE22bckpKtkT/Q5qZFgp+7QvLbreTH9/LM++iJQY2HCdcO8VokI
YaqR3B0oqK2vHefIAy5E1vPwonHXSBc+K5+rF1BFzhA7PqIEkPTNWAQK832SHtv9DJdST25JxBbZ
wKqXh27SeEuxhREQrRslwjvGU7tAsW7i7jhKRy26yohX6m7bZldGZ6RMWF8TfOaAWKnbVPnSZJDI
NkZFHLBrtNsUUttjpbokKgxwpcJt/tyE6IY2GsblqvnqyFvyDpUt/UtuubFCSIdL2DxVyLUBIycD
xfOnxO+Zi627Ci4Jm8i8L5fLwb6kwWbrd4wv4XZs75zuiBgmzU919VkbryzFGx6Ta8aeTL1w3I5Y
bGct23PASdOmxjw0DZYiqLMLSyGzKeOZ8o4xPvDhBVjJqU1P2Xzn1HvhE3hvJMzmjh3BdJW7PDkv
TrPpLF4bvyy89RHj25mF+uAMxFu5JtbF6bZVNlPk6wNVuWfcCyoliHy4ZzKjbIfIM0tPrV0pJqHE
66Brt4hQt/BmewtRGKTlQC6gYjCfFFckyR6nrVX6JoyYFmfvw4CkrmZ9b2UyU6DwOZ5tBlq0XcZ7
rkgj3RE16+LhU6rPLkYqGC6g5eXUtmNyVGCZeLXiyl8Xgq1QWeHwz/dsnDdZRYzoK9wibQvPYYKQ
hPIm7YIaclnqa822ckhV9ygssmxDdzSTp/Wlzry88yCZMWiPMgzwoeZeLE1gV9veOKEOkhUYyriW
DZj0PFOXoHVCNWgWwYhk6Nvec1DD7Wp9boyNHfl1Qg4Mo/X2dbW9PN8PpNQOdL/nsvnUkVlKTPa6
o1dKv0aX4S08TbI8nXzTtgfAbqPaLIrbL96guflhSH3D3BMVc6HbG1b99JzxYfJAXdyQxJMKsSYr
HBj7pU0vHOc2ZEQiX6w3vOvxp9Gm8fvEvIT0zUBHdo3NvrCd3+XVxrE3VvWM+1R2qvekfp+LNShU
KASweg7t8JyyrnuX4gzjlwt1H+26iJgpT1fc9DltvXa9kEq/Dg9deWNal/n0JpO6PnuMjIrypZ/O
pRy0/We5ZR1sbBmCqJ9a+6i4MDXIE2dTvWrLw7yvlWOj+KRXOs1WzUghzdy4eyilu7Q6KqpndoFW
udWn7IHsS/UpRwBZeEvnTpWXzWSgwbK94LSYH6Z0Y89blc6q8JXRl3TMVG9Lm6XljuTO6A8GB8IJ
BZOOPFD2nfWgGtijn1Npm2hoHMipYYExbMdUidJUwQwEUeguI5oPT6/hPrxMT3N3w3MyiDjVzvmu
OK9fKQHG9ULvGnfSXjMZPtWVE58m3U+emIHonsZ59wCjzaouWgdLgqNeu/YtozDoXIkclPflU/UY
PY9HFQOMnBiz2MX1Nn7g4VGK4b2pc0sZpJNahSaZQrcMcmz4UKQhZLSDhS3S2owWyY3b2GZvT0/K
pbnXTsnDeksAHR797L7Ga4QPtbsczdbtbqyQKAt3estrN39F1Ffo4lfZNfJXtzlmO5KSHM0jxzXi
KDmXzw6l+YXzkkElLT2DHEXF74sNq6AlYC4RhTp/ObQ+VkJaSxyxa6eXrKH6BtMSPpJ8JiIwgKcg
Ewp6ImyuYAfCbfuagWr9Vr+lShBeq5abZB7tgo2TFo5lfNB8U9SilMDMDtUZYxwb+lxy1IfP8nqV
tOSlXZICZGXHzN4CFLVP3NS62FgyjEEvxKMr9DiSSELGxIXMoMEJigf7ofw6siu4OsuXdgGu+2F6
aAPq0BQW5eTxLouFQLlG5i3GAaT+gkmEjOih5fpkYjIfguTSEmvSeSHHpXXVt56iu2ZySqgPOwSY
QfmqpMQfeOT22aQAO/jc+e3e/kycjkQmIMN9EuqsDfEMZAmOb2IqJPvWJ4WFrwLXb2v1QH0GrP5q
3fHV8dt6rh4tArI4NCrcjLz2arprHmaJNQfRx20SaC2b9ClGVvomwcF0o9L1D8s+VsRJaK9u/lmj
gpG9guSlC/Wq/lwpe01lg/VX65LPhvYx0Li3TjDXQTpdZ3aQR/BE8OkJpGi3Vje24vWQcVVP2XCT
bYncrs26eAa5cKdUYaNxeN6fC+OiIiGWrRuCjjVewMWbGQd5iS/1UEaeYe+N5/k1ZVLHEAw+vt1c
r9tGQkJAf9fcqEbj8rbnlHjPS/RVkc+l4loFcBVWU8cq2ivEl7PYpctuPphrsJhwiG9lys36QknP
U73XUoIq9gbnNnTWCqltQCIyZMuUrX4BFoOFyZmhvXbX5r5/bInMm/dtFSCEaBpYtoiFd/Ln6iRd
V3cVmw/2OyeWX3Lp7Md7465QvOWCku+h39qfy8w1iI4+gUmBEGXttp9JELh0ECBraGj2tbRbk0N9
XB4qksESL3yt2AAv42tnL0ZSp/xz07vZs3xg93fuwsNyIIJq32M05SqfnAvbS29gOd7T+NVX2nNz
6AtPPXLI8+HS7CwPV2tDAOOhtgKDKqdBW+EWJ5wu0iM7pPVYPatX0eeSqyYCdbhDH7zsanK3n8P7
UXKNRwq/Q3dQCLDsfe3WJFL1o+byfXagUN381IS8a22VVFmdrKQJYSz0HB6dYLzNDuZZeSiD+lQc
jQ0bB+uguSj30Zmwto2Jb6AdhFflm3GedsnLB03Re9z32/WoGDBoNgl82Bj93BRl+RCWnU69NQbj
xfgQvekX8wbqVuZVH4x2vtl7/NxX89FVIRZEkYfhrbiUH/ovO0GH0ee0uM5Dk73CM1Kc6wgptPHA
4mbLVHl5S59E0OF+eIw66PGutrqgyLLq6sC9dWAMJ4kwgmo/SIf22u422qeMRO3xrgJw+cgi6Tc+
Mj9f77t2eOy1Sur4RH4RexWFheXr90SCwbpS1cDp3Pp5vjGeyhv7QdkohByDylwv0oGstw+e0a+A
xM8X8u4ZVdLSzurMM+JC4juiw9edss222XV/CHc5GcJBlAbdB49L+XWU+fNvfde75lkzF9NI7wq4
RVeUxMfwU6YGhYVtqpuc9ReJd3RxlWyjPRePy0e3/8Pl8u5NWZJoDRsVGKZ4JpiUetd8rs/ay3in
b1DkVwF+fPGLcaSFGL8ySaHq6J/tHZxttpbiRT8Y4OJ4CH7mpHihsn5QLv78WL55ZP2yng0Ix0xW
0WU779ezPNRGLvMql+fppj3ZnOEv6e16V14an5srkllqV970gXanboptuO2O0b1+ajd4K5+ICNpB
4LjIt+NGuY7OEyXRVxOQh4p3D2l0R9j8g3SR6/jQcB7Lh+aDpysCz37FetCT6xagKTb77+6ubpF8
ZswqdxcXOoga0UYzYER46IQGhCp+9UmSP2XLpmrQmJz6u+ErL6x9bCiBqk3yTIwlOZC02o1xlxae
5Gz5dg1DjGSjUfKbm9p2UzJb2UfZZOmC6G2d7dy6xqY55q9AeX294dXWdcKjAoljiOR3x51BIR3R
RpL5BR1JFQus3tESZcfqM0jlfL+2DAdgXLrDGRJO+EqsSAElcN3Vlh/esSXI416x/cU6CWbEVX2I
bzLAipnkduxD3bgJhocFux53JrpqvB7i4M+rQviJ/3pjMbQHt7TwI3uPEudrEyuZeG2GfWe6+ZeI
ZVECEAfUHIhbGptXGMHBXEORJrqacpRTZodLA9H1moQHm6gxy5ciwUzEK47FPSWoYUFS3s7phd1e
4DUgh64l72ifB8mv7/98/b9yz8UBBWBPjim+PCjnft6lxyZRiTDgtbOP5n46xo9F4k1X+t1yCk/y
pXpITumu3fR7/BtuATY++O2/XZb/+O36u3eqy8IpzkbeqflVmQ/9eQSrAgwHL/hart6kumW1oZyS
e/e/T8J/72jon07fxa95reqlRTzSd//1LaIxeqv85/75p/8D7Trpl+vhrV1u3roh7//r//7tuSq+
8v/3P/6ft28/5W6p3/7zP16roezFT4uSqvxxfiMcLhi4/PPxOiGLRyY/b7/7ru9zH+0vhjp432AG
xSz7H0Mf7S8xIncQyULnwWKbt+D70Mf+S/hU4Jr/q+yf/4TY12FWgy5TI+DjX5n68C2/vGoGCeKI
iBAjMCSQ3wH1YRwmtr7gAK9ZLwkAWYud4gzY99mw70Ucq6o8yjEaQ3vZdC3R7Zi1LymHVkwIK7mr
HftLPZ7V8LYADQmZj0Wqu9oTtcihMAx6iK8V7sZxeb+yGclFiA4QUGLSN8yDGYzA1iGRpUVqpxT3
iATclHK6YfajGIafVxRxMv7J/PTn1lqDUYaDeOHgGQb0CK5xnUUnMLYSCWKOnmnJMprN+3SkHe1L
2koTkRScSMTmVj3j9OFgugJdu2pdwmpsqmuJYOwsNn1+cELidExoI424hVy6tRTemhBJxsMkP+Tx
m2qWrkNMuc2ctWe3X0fn4IRkhi03XXhjOwS+JzI91GCe2tl4SUblU5cbYGFOWLmvytqNxBv24zbV
dbA8BKxjiANnyBvqCJ+tSS2FC/ajLANGIXGjUaOHDiOCn3TroLNd1fVbU9ybw9lg584iA5HHQBJS
6CUN0B3j7RRin6Z8QoywUvKmjV+ZL/1SeLrRehOvPXRBJ6Xbx2hrIcg9eujMm0nVPfGXlvwmsu5V
vnQtJsyl+aBkKpO25Vqx5C4pdN70rR5ztGNbRwp3rbIicXxD5uc7/YIGeVMq8S4lhWqeyQ3YI2/B
WInFkcPjm15aIM0FNEPPcII3H8r8oWYkh2SylyS89BZ3ltDiFW+lQT45aZ6Gk+2X/q1jNtcRR6Cu
jjuMTNyz1kOX1E3FRh35Y7O40iTw6ZZh2rxpcOdp8mt8+X2hFU2UY4f9NhYznl7kgPn3y/qScCea
2s/b84BBXzLjxM5TY9qi59Ou7R7kZK8DT8USR3jZ4To7+DF9aVlh42KYAeY1QR+2e3VaD8P8tjoF
Hvy6txFu066JQE3E1Wg3ZfWQNm9Jo1/aKU3p1D2QytpHb9/2mn9pvz0mr23VVV/7P0ba7jY3mz9+
wf+QzFtBfqTI/nBDTn7ekP/+ru8bsvqXA62JZC/DUgXriabk+yCePRmpmLAN0bBr0YWd2z/2ZBov
znLSHnQDe052yu+DePZkLGapYXH7E5ad/9IkXuy4P5fEpKnoREMiWiDm9v2OrMjGbGWNpfm9Nru5
gYCzHFxt+MipQdQgv/wa+AaqcN8VtdbPNUpSM2WYGOD7CjHVU8mscr3GATVQFKAt4KHazANhzdJX
5dZmQi/s27NiB3xNLLena9K2LUlIH27jGZ5yiU3z65pemvCDsn5CdEeVUXkWYlMTjWpdVORGXcfj
4HarvomUdqcisbZmy5uoztVG3tmjg/7yIwvr39xMWxEcNcE+xGT9XS0ktRZ2GAtppzbil0k7wrB1
w/nv1/CfGrn//hSFD2YIbwZVtcQp/2NbHikhDoyJwc1UMToYhbR9lbGHaOVxx/gkTWq3FYdBzKnQ
cDo0nBJsDqWHGQ9H7s2w3NicJTZ1GgfXbL4N1dfUvp+MCOgYhqY9E/utctcfmohHwfwoTgK1MlDq
mzjAal7dhoehf1mbu5FzNuQgTfSXdbruTT0YHO1i5u5OgKm9qrtFa3tEJPgRZ4ZBOS3jgtlx5CWZ
hDCi2HeheiXL0zfrwqJ+HZkrlvrqmbhSO/VRFa0CrLaFg7eWb2XGMEgqXeSCngHRvo/BoB3TD1tl
W2QX2YoRJIAXRtky6XZ68jVLOGBFQY/xvFYMEMQN7OGvUd+jT6u9UajvJfRpHDVlDLJZI5KQ39Ap
eSUDoEjL9yI3wpR619Y34bJ4ZQ1ppbieAPg7sHjBtsfarrNmNyNlvowZlg73a9cjqy+3nfPWYWjQ
gjjmqhak2FU0owHqf8xjgsUQW65g6eubOUt+QvmRp/21hgWBATStXDcxcAmyYmcMLyYutsTbBzcT
v+fZjKCimBHQ+sGJa7jbVrGZU+u61gH1TCnAeCAonfpQqW/C59vuFTeUXtbRPoyAwpbebbD+Jn3d
lTRwGs7bqig35vLJfqlW0m2bDWfwTksTtgOkW7aMiR3m43NzjJPPq8C+Wyh4NImr6Zedhs3dtmtx
+O6kfcMLrjopdnDuaDIutqPDmpSX2nKjiQYOAD5dxwtdmm7CeDlg9OmimfdSDYXkJDrD14SFUnUD
z+GpiDlpFVaX/ZAN14YC45JfzwB24iOuJVN1vQ1gP7nDiqyWcfIq36Mzg6CnXmlt+bms9Mu0MoOu
WTxpVU6aFvmz1rj1gktnuW4cTAB6JrwT04q06IgNhMqx5XZczBowvXMcO8UtRXlkR9ig58nTKAon
cuYxYKGWGkRR9cP5cf57S/yJSfO7ElmxsAJh/xcytncYVhoRMOFU7CEy5aqa3ModhH8k+EwVqOU6
yBZz+jmJBpfyzv9/3J1Zb6XIloV/EVfMAa9nnjw77bRfUKYzDQQQRDDDr+/vuKpV1aWrvurXVklW
2cdO2xgiYu+91rc6ump5xrk4XvnxMz3wLJzW//sP9G9Wboriv36ef7SyqC7zyVWs3MV8M40M4urP
KqaNm62sKt7rGPlU/x9WuH+7jNLcvNKg7dD/p4VuqRqtnXFGOmmVMNo/NRtEzaDl6xf7Px1n/uNB
5f+XsvBvf/lr9fpnVXr7o6IqXddlXf3Mf/y9IA24+f77GBP+C3t7xG4j7MCmT8J98OcxJnL+JaCe
sV1Ck/l67a9jjPcvzijXcEoboLwfXjtyfx5jLGLewM9hSsd/AVgOIdX/qbb8ZxcHrwRdiCtLh52R
//7x3MTSlGNl0R3KMT/uakFfqWn9V9w7yd6adI1pV+dviuWXM3L3w3KQQFEyhCSN2/3dLK3+Lqf5
th/a+b7oTPjkttXveZaEJWgYsT0BPUfPLqOb7NynJKWkoxA3zTRNMFp7fF+upZmw9SiG//ZX+HcL
wj+fBi4tvw1QdOTv4J2jf+jMwD36STRhp4pHG7Z0az8Mmfd7zotwX0TjBEbHaR6q6TCyWuNbubTC
mA+E0I+1r9RZ2ZO9LQdc+v/hx7o+938/0RFDEAI6wGcE6NIhDvJ/HkLieQS2rWAPR8PsUBtN2VPr
tR8GHf+5mRLAMGRTnVBet5s+r3Gc5VNgv11z2E2TTsf//acBmPQ/LxOOQ8TwIT+IJ3DDYuO5vv63
WYUZo2xuvbwgm6tpt0GT7DlYPSetx+ywYPOWjX3Au6YurmsAhiHYR5dRm2M4zo948mt3Y0TP5D7P
l0sTTOg1C2KT1ERSRRqi5bq+OMiguB3L+bi444g1IE9u5prOlpN5/q4J2uTGnhuAt9DUgc358c3X
pyxTnx6CRXx0fc14pB+7+yzlZPv1BV+f5qFZ+von/es/+cenfb3QovuHm6xs+o684o4AakVSTLvJ
CdybhTMKJ+kYDlElxTHtI9AqtS+9G7V01ilf0Ah8fcqQyuaUD/pori/+8bV165KZNKO1SrVp9l8f
9PO0W2FgZJj91wctuhdhF+jL1xePXU06qvCI8PTshWARWezSGXrPH+/HA2QXoXW0Tuo+hiDAm7mc
VqIYWkYAvPf1cQdMxB8vdmjKN75IfqRp+qNq0uCmcIqx3Ru/2qrSNeevj6nZTyHGFPaVeeKnK9Gb
4Obrla83cIdufRcG3tfH60x0q14Cxv168R+f21jCvgzZzyRy4bG0mjw7gmvzTVNrlDP8pfuEc1aX
DGCYy3BeVnYSRDfz9U0Wp8sNuiJjOoPg5/qhKudQ0poWbO/13aKniqoaF9uCmJJ1VRfIjKfPxiDr
hQcZcMVRnYzXY6rDTB4rnHpxG4KR4Islq2VAqGQZg+5rQdxXlTK+Tdtd7cJYTVr9u6Tnt9UsNJjo
8bkrbjjYsg7USS3p8qtrX4sWI9BtWmtRGT3Hph7BGXTuCrw+cjWL5Nh4qvfKFw+VmqdLI0soADH2
TaPJQ6tyq96WXce0qsBcPIw10/agbE5czFtKERu/hAYHEI35itDtcZORsbf2u/SBJmuy66L5u2M1
e3obF6zbyCjwPhyAtJ3UkyfFdxmQ1FdYDASVlTT0nUg1chjptmD80DY5v/PJ0iuRM9K2ehgvg/4u
pFxWjvVG+oRT7WK7P0V9d7/gdRhNiiF0hjncWOlxDgizb72nqsN0YSSVpKFtoju6LX0XYQlOAob9
eXfOVLYZU7R9LdOmOU0+imx8Cr3kMhpAQXk7L2sVcDch7TPBYu1D46LWrOB92ZU6O+43kMPb0vbN
KoWGIe32UPRRvsqWoVyRo66LvDpMJdFJSgFVyjmm8Rda1dGlSGtiCH4vZnpyPf7165Ozrax6h0z+
JkYnYAcouhsPmYs9NVt0xBnpuKSQYbJNW3VwunCr+n08DNMavwvih5HQZHhZlR9slXpj1XhPZ/9j
SUgpnkpCId0iv/m6vmwcL3riWE2E5b4V9v2EMT3ys0dPJA9LH1AAJLCmzH0IMTSX1Z1yzY1HP3bj
hPVdsgwMEEnhICiN7CkzxTF7rL4TCQUAscsPmQIsLEbm83bbMhwKfjddv88sLwTOzcAj5t1NaWl8
P+I3wYwlNm5uOIfLVkwMJGxfKrAS+Y3V9YzSjWXvHZzoa8ukh6728qPQ1V3hNc+BcR+6AaDY1KXj
GjbAbS22RhDcNHV+u8mr8DCPiHmGcZr28Ly0zKJtu4wUhvBsIN4jtB31W0NK6qERHYI7/7boOvvJ
afN749b5mkPOROuzVDvrcZ4DFG9Dpo5p5O7SjpZcG9pbN+xRRfj8mXK/3E21+56V1s72sEY7qXvI
ctFT94lin2ViI514PRmxvGd5yxB6qV9HLLB7IuIaQZJITgzeJg2yeJd1ztUZH+ltiPJDpHm2cZfG
uS9ykgXj8NT4A9M8YVfPRWwju53rtyo7NcavT23Hz+E7cLYYOhxEZD00URcf7BF0iKra09cb0cQI
qfQY4gBPaXiHrUUwH/fgn/9LgDfvV6jKwiL4OaqIF74+luROrXZp6gUHE9i7SS3t6a83aQxA5a93
v/7PDViHzKxJTpiPsy5fwhx5iUreLXLpC9fDihHymM9F1fHQR+tgYdqoQuzSyXDwZ45h/nKzmO67
I1E3zpXeO1d1uq1PNFwGdmnnIbHgfy+OKgCAzzSG8ez5NwTVwqKRdsMQ+TEZJ6IDBYWDExDiUZHM
W8foF6qQUx80HmeitBxSugp+PKyLnFiOWQkWACpiGEzwIjSZ0bE/MOQ8VKsmGBlp5d8E5fxKJtMB
SnyxJd79zhuct9xdJIi56GbABF4o7zlhB2AInyY7K+kvxZBvJ8xm295Th8Ge7yO4oyvHf9Uy/Gz8
5tZ25FNQJp9xuZ5C1G2k3u5ClpxdobmLh8kQE+ipjdvyO1HNv8qwf1ASeWExEs6mrIo8RzTcctBo
HvJwCy1hV1nBsK3K5J5Nk+86NGc7JK8PxF8eVQjMrOg4W/G9Vxd43jKPer+/16kg2KLD8TUg2p0n
hB2qbJiSdO6TnTxNNiK7yhGoV5vvUFnTVd8EQA0b95dut6EY7+XAVTVZ46wIOTvpzdcfLLY8RszG
OmZ0OEKwqsR9oZ4ndnLIDr66ytc4V+2GXN2Gob547KBW/kPG3XnqpFp3Eh9i4/QLnavmwyxDyHJF
p6HbNYP9ILkDQuCKJc2XzuK701Hd0oOVG5UEmiHusrJS7axdr3/ri264tyQphnl03zQG9R0L5pZi
4ibpqnOCPG8q1VsMl88BKN/TZvQj54EWMfy2tj2b0kWQ5aKFB5ExFNF3AMtPlSqIyZrugjHaF6xq
tkF/OKpDEYckFNWcPY3PcCNikM2i65TyMRbz73rAJRgpXJaj/wAa5L5L55zDAZN22vtDy34Yyfpp
aMlPxo5UDEu89lT3XeqrjozUqISDoMP2s3HtbWsigH+hQxruYQkN+u0QVaSw5mitO6roTvWbIAXP
I1tuaSsJjjHj/mTssnNqLR9uNxEXb8W3ESr3iPSYTS6dYxenH4tOeVgtK4TKhM/PY/4lppxpS9js
E02lw+C3wJkwC/xPXPtFLt8qu2/QUV+pUIYGYdEdZh2if5mG+0QiLA88tuysmi8FudKoWNe2zpMV
kXf8IZAW2WnziUfIk5xr++V3u2gaIQL6HTeQ3gcTPK2Ztht50HyXqxdzJtwiGbRckbbwvZzHb66V
vg4apSL4gFXeML3KA/fRzbpbx/VoS2n/JSsRJHSM9JOOISMMCMVmgmUctEYul4tnIZrzNUAMd7C8
Tdlen6hnuqOPs8vpQo7tp9fogz9xuVR2T37e72EKyrX01WM2BRfZ06XsogR9yf2Q+pgo54RtWZB8
YjCVpjg+12FBioWzzlle10tKEzytBXJdmrbDTNtOmH02L+faZ7ly1excbLyj7uIHl8VrNvOEMtRt
EDS5ZJIgc0edP/uvdeKUNBTxj8SLODgZLpTgGnHSZCmnBJNdlrauDoHqCgarFQ6O4RtNFgG3K4Jk
JpqTPRT9qnaCtyBziTJpkf3LMV41IJ/W8bbX5vuSooyxpcBRkn+vRzrP6I2yTeewRZATHNbYhDgx
cydt+5Q8przqssMkq2Pec8XivPtWVvGHU4jnWl1InGXW1/l3UZGbU7YwXStsse87nl47/kX08X0q
o99IH/DbBWANOAudwXo/eG7xWSULZFfZnnVs2m1i5zybMPY0Vy5K4ltTdjxxU9euBpkKANAd1ZKc
t3mnONvrb0lPqEG8jOtumVjae38toPCSGVWRSVs6sPv4e/gplKHMH26aQTwbw2TBKxTahiEaDvkx
zjO9Fb2jth6ppxXg5lVo1cVmCuNXK9EP0jG/5npQJ9uV1QKL21MgDguxbDlB1KdIjgVt7uv/GpIJ
2aiun/D1WX98wdfX0o/HvPL10fbrs+LwpZTDLRHcJ0Jm1sRMHAMl7pIEOZ7yZ/Ka43XYMHQMJn9L
CsVt5tAQnf13ev/MGfNr1WG1v3vHY35+1YCr6t1pA4eFSlxMgiEZDB0NAyZCUz9SxdvhhKgv3oWB
ve6F+e71nlhZrfMBh+nS1HDmpTO1LLCQAa1zPnCAcqPu4g3whWu0xqnF6q+RfsvUh71kD4r1u1oX
AVOKfMCC4n5a+d5Tzje6SJuy7BHPKujb7bRqe3GbCWYP44C7EXlAZDkotGqikfMZIEhshbuJcCGh
BLzUEZV45q7SeFnWNnsenQecNdpWq14TbWwjhFLGPFULVqcIOuGwOM8DhZvfz7sE6+QcW7cp7qJg
bNh5I+vWaPECImflZwDo6gbNrVdP67n0Lp0L38pd+g971jSqR+iiS3WeORys487fOS5zDycTLBX0
kYu575g/DORHVeKOX7s+1e6EIjLykUWPcQ0IkZb1IPVmlgwOxjwAPpeWeDXsCUUahS3Ot2WQ28Rj
AkKc9y73XIP7Bu2VtokWWsS0SyEs7Wi+bJoAKmzstg3VHEph1G7pxhEDp6fQHAZn8va+Gpt1hlG1
TLwHLcon7l6Ib9vO7ciQGyVPSM/jVCpwIUrqLTOHc69qEETtS2+Uwg1VPXOPZnv6P3facCL0Lc6B
HGX8I1Rov00YA5XxnckYLNiF+e2OtK+dxjKnKe//fNMp9ThUKeKqcnwuW5fxFbMnp8w+GLsDwCJm
tA+fG6FoA7tpu7KX4VTUrr33vRyfXEIAF6dX5kftgMvIedMRpoS5Cne2TatA986b39ZYQ3KzC53x
e+y1r4lEvdX5kvSrvjSn9HoVXYPvwMkqRij1lfjOXaJrHDSLHSwcgzh2Ec2MhXZk2qRoSnOGlg9I
O8e9qAmrvP47uvV30wivvVnqT9CsGW6FRjDPX5HNYF0R1gLlBRK2gNBwomww6aS9C3cQIvRgv1iW
ra+VwM+a24AmJQyFlKObst+HEH9O6fZvtClRGqZRtqvi4xCN97FnLiLsDrJ8aAytzgFMPAwH58Zz
JrEdEyxkUQiMUbJFtMtHq4piP5mImRHXZL5t5PTUjyf0ot1KZU3D17vfGhK0XT/RxwThzqoIk5ew
TJD2XZdWeIPzIbfEtssrWBj3fTOz8Ar3OptjUjLgcO5H4FTl/MMKsFW1FqTinoGMTpo9SJBPU4YU
4Xm28iwLUb0kPZiy8gGUQGiJnas++lH3GGTFyxLJdycmoMazz7i6mT/a+bcB0i9KwLsM4uMmCa33
LnbNtrO7zzQsqpWJgEvoSD/JazAqGTeoiqyf9ahfvKC5gyNGxKwfvsvOww8dt2LVO/EHh5dTYPpt
EzovmjyyjWBvkD3SZdgOziacFh4qM23ZQNAixvat3TwV86TQ9uH4o/vprOzbYETkZvdMrOseHTYx
OxxYLfwEpEGs6pHx0xjRr4XUnVaCzIR0PlVz9q0oeixGZZAiBn7pxuYYJWV5qadPX/bVwcsTZxMU
ONxq4VAIRoBbPY2K2YqXYhOYiV4SY/CFEIFVjpOj6Z/0ZBNAH7HaeCj3nbG4ATzMZAYjFBm3Imnn
dSam+kjsyxn+YbROO9fg1WSOmoXg2gYrfzauVdBjIyAuwWvA0wHgWL73Xb6z+9DniFCzFhr5UzZj
AGUyZH1qUTWlXjKsljyS0CoxFyZWfaQIcc6ayJHJR8OkLTAoU0LKuJ/aFy9/bO0DjXOGlGpw94X1
1DTwvs30I+rp1Vd9TG9Fpu22TZi5tS7tCAAfKyWTcRVVXUuqE34d3FhVnXkvNhpLHzD1Role7mPs
HY077ZBPmJ1OuNWKzFyYFO9ayvVN7UWb3g5vMof7rw/s7wMuk6L/6SoOH9XgyL1FO4F+PkVOPE2w
4cCiSHMdkSKU7Wei89oRMnyRguUKHmGGT+so0FdkcUeZuBxU7ohNFWp+6etZyuOEtG1mJ9lde3O+
la5F+CWRypydFAdZNRRTmWttxmE+xGTPzVoQpdSkvziTsU+q4DlOYoYPEk07fRpjd/CpILfwRzdb
u57807SUd4kXfs9qG7ggD9+qFQmHWpuUGyAgsUZnlRQ1955TlrSD21MbLA1LvyTztUfqGwezDakQ
q4tT68vSBNV2sdzpwNPTkCbeb0QRIV3rlsv4c6K4CkpsdjabYdXrcNf7PzyopmiDwdOn6TH0Oy7p
0Dm39Lh+tG4jiaUr5YrRzE/wANPJ9o+UOv01FNpfERpwngDLFnSH9oOtfqpmuUzLAKouXNpVJSkv
+OaN5X7Y10agKlhBbDHZhMEijJsTRHJoC2hqhtx0sYUT2Jhfro3i32Gwk9cvbulTWSI5jqcYuV2V
0Rnu7deglz/m1rpZUuRmpvK/6Rky4eAKZ5fmcNdkAdQmNAI7K/CEmJPlXvTVE3nF5YmJ6K/aCsKD
S5s4Gq3V5CMIC+b0m9sMlw7t3zor8nMyWB9O8y3PEKtJh14pec2XZZh/du78AiiPGf718DNG9qlP
i1ud6w8ik0bOMNFjRM7zOtI9dFWXROwpcu+ugWuL/6ztob2XbrQxOnmWk27wb44HkwErp8FBjzOh
PckdyyNkz+CEfcHK0bKdZFBmZN5epd39hvJ+2HBj4WXrAEgKrOg0a5AwYFnrW/NLkeA94asqQz3d
mCu7WqXZdfg+e3SL9cLaHtwlvkP7IzywM3IXeZ7DwcJBM8DRyBuGN12ByxFp86KcQZ76OJvuIOqB
WWxFs7Hc4dGyzYcTNHjkYZnB2OuC2b1UbrsVqbqtaCDssnCgC0cTpaFCa1qBYXy5RDMOy179anXV
74F9HbuZjmBRpg++rs25LAkd7edLHUEIHGEfuvMS7q0suOWexVYEcRKUO/SDDOkHJO9Hy93Oy4wR
X2SY3SgrLZ62bUL3ZtWwD2x7EUzHGaDrivZsJ4DolhGbuxPfhlWPtCWq3zo9truxAJ0T0tNcEgen
B3WC41vFo1/P+2ZmElaW5dapxPdJOfXaJshnGxtXbetJTYeCZZSHDnhb0m4qHRb86D8z+mE84+j2
05Degul+hrPTbpuuWEc+JTc82ITaih3l2qyug/y3HevqAX7BasgTdScwHlZBfCgmlgA7aF9G1w23
eUMJm9vtB21rtnPPfq1I3N4a6gCao1RJqXV9cjjjJ0WX7dEHLUOvn/rpzQUNtQK3khxDXbPxBR4g
IRYdJd4jlJj0+eWwH6Dxp7P3S45zeteK8o7dE7KSXzEQCmN+y2Z8ka5VrwnWBN/uMZZNcHZVGpuO
p/Ew5U1FXhN4FeX2p9iha9qM+BfpbpkwANPUL7gUr1g5uwODMFY3LjEcIZOilR3HyAQ4i/nApDCi
xHsb+Y6sCZuM38q8v+fQLrYZSs7NvHDwyGeaXFfeqzMPl6lHN9tAI782Tzwaggc2yLciYWoie/d3
2r+zuoCLatNg46TmIw5wqWqL7pxRy64laybODKRLkjxXFvGQSbfcGo5DFM9IfEdnsVeBDRAG+GeW
mpBTaBvvFj1QJcYIZAu/WYUR2R19ER+7rDaHIqF0KEdUq1y6QPkvcRJ8BAVLaWY/dmh+Qc+C/Uw0
9VKX4ZxQUD3J/hUnsfhvWSlJhC5I13UiKpiplxjdnWAVS3yxY7Q0GwoHZF24NSmB1klE+yxu8H64
MpqQZqXP9dirlZzz8K6ezH5Q6Lw0KZFUFuqkFHZq4ujPdUlfRLGJMFFnqBOaGl+fPIArbNZScSgq
uM5ti7OkVHAFqnlge5qdx8nybLqy1rpDtCWcJNpUDRIWImcgWswN22nNeaXncObYzFnlraNAzbdh
CZ2W/M1iSb4JngzAp+1TVxdQXhp+6qqw122Ft7xnnjlaVrpZQgQ9adO+ad38SHWlyDZ03bVrn0WD
AGs2nFCjeLgXtf/Ww+o1cC3AwyerJgf0+OGV12RdYA5OyYhu1DR4c/aYOsk2reGbjeAw8tA71Ek0
HNX1Ni06DN0cI0PIcXlo7ny3PgfucvAGBoDgWhP8cnR/nOkl5Hw/+erdTqI7NcsR3g+QRnqGwqm4
WtTlNP4d7TswB5Zzbly9DVT1mhXknXg1zdADWZu/VFk+SmJfG7JZTYXF3s8NUkhszaLI3m27ebWt
vazpmS6STqFTW7+SsMkPoxP/LgzELirv1v6Zy5elaaqdibIPz/U+2dXOaijI1JCfVkuG7Xhyqv5Z
qivMNbKQlLPiOlmynsPUXpeBS22Yg6711QbU3T0LzVZrfy9hMczXNT9ii9iOFcHdDCYJBDwVTDEp
OhVLIgN68EzmzXQ2LvrX2emrMyLAe9NHet8llrW3KnGyW661ZUc3dtI90hUj/4O+83birqcQj85o
y5Jd0mX3KaqPzdw5hyGGvtPpFld93JerjLMOnS6Fczci1ylN9UsZNPW5ToP73DGfaRGFP3Nwd0Vk
g/uMmU0pfaTuurOkPjhBdqzsa8zJLF4EFqcpy/19MuAOBrr7gYrJeQ3JMyYdV5+NU/8KmmA5DyXz
opkfmJkRjbVp8mkFEtuSATIoLPcm7zgB+I5+rZbCv6DR7XbWNLsPS6Gxwc3V76BhOspAbNgwjXiU
Y/oraLd+z4HRr/lSmbE8m8V8xs2RwGxZ9vVhjGSx9sywrDcpbl604MUvMIE/InsIv6vvaVreDjHR
MiGyQzf3SAwq+rN6o8ymSzRSWXOgfLKpL7YiJm6mjTR0D8Slwlv3EYBWL9YEO1n6OcnoD8bghNAa
0NmccRkP3bZFmboDiRxshUsjROXFnfAwo0ddtKtzbLLxyCJPswi24LQatR4PQdy+115qrUg/04eE
yepoAZMO+uKjvpKKI8lWPOcf7UTqiSz8Z2/q9Lo0NK/S5LPFK12EqblNC/LKzFjcM42/z8dgPErg
2Qk2iX3Y0lHyr8urr+x7EnLsXUBr96ZRzm2dtvltpdz1bu6L6THRcbBawBMzsQFsoOEONCC3rLAk
XuCqe4QR0cVJuYP9nu8I6HqpFdtiR3kDrNcCDaTDU+JNITuz/8L2cTbR+G2xC4Z4VrLL0dTA+EjY
H6L3pM6/2deiqqBFwOvdcvQ86wyrkfK18KFhO9NP3XYU2HE2nH2Ts46x4ZVVDS0l6vdpMKx7rwbc
ZMc5YV07jsDRLS1yW3xoedVL+96nDAvGXWEW77Nq8XdEGyOFzAfyjF/oO8ZIlgLo5O500bSTTN89
z2FC/0Wq5G5mwML0KTxUWzP6zanJzI0KaRkkWDjHJLxhcESYRZmTLDGa89yFpFJAcg4bVLGzL+h3
d2clgqcyei/nnIiNAd//QFOjYfwGcwDK2Vwy6BeRxO/jnEdOvP4EY2mu/eXSxha7Xan3OVzszr96
Aq9GQiv75TfjQ9aCCpK1dslY4kwSpcNTXafOJQ+jjySBdmuN7EsKH02Q3vOg5RsvtQ3QBpppjc9E
Lqs99phMknqAXAdipjgn9vgJ1nLqxrugQ5eSJPwb7Og2CUngpZHfZlBCquVJzPFZO4yRNbEO6/Gm
rTECzgxlNqJEatpRnWvh08lZ+u9yfKGqexgpb9xyBlKQc+2ueVRedOtJ8ybpve2ShE5/4PdMUoqX
0vTILYvRI9k+vteTfkN1Gq8XF3JaF0E4MHQO86W9Hy1YOXqhrxOn7s/IPdljER9yHtRNtoxom5zm
Hf0BE5toOnGQqNeBmUlcigYipxLeyykl4dXIHFC4fZ2fB33JnM+Lbwj/pRvSkqUZ5OIkR21zITy1
Q6UAc3heNN7M/Gms3BSogeteohJHd5b234UFDCShY8Yh4EbX2WbxhvRilTGnPWfeJnxVu9S/B3+Q
zMFhoyC2sqjMqVUaAoYzHF1EaeA1qmxOWHm7Kt3mXkjB+NTuLrObvvbtkOw4h7z6leH7FOoRGVPH
2f2UOI6B+m/2BoPcWoAWgKlJatPiGvQ987rKqZa7tr+4mrvTSaxsM5ViE6hxvCgJ6cZh3rEOxHwM
Gu0hqEp+637ZdYAvN6OkBHBN+zDKOD8oR9EjY1C0s/3gkX3xtawjvSl4EDhVqdfW079R/cR77u3X
xMPQeo2LpjxrT64Th7gC2vgcNkm5VoVA4aNfQ9Bjp440q42OyAyqzyz7YtMRQXnCz2A2rTe7x9pO
N3MaTQ8JyeRVxveog2arCgyWrfLIDgFGi5JMPRPGDYy5adN7WfU3vZ/sKjeMgb4E+cFb8n3NMJTO
V35lrgyEqlnpeci/oRYR64ZFlG6VvLOwQPlXn1bQMkfBRUmru8Ht1llgdAJT7i3hHN0Otg+Sm/aa
cRBQXufQyz3u/17rx6GlFhcUR0WPMESr+aBsfLwl9K8mzvNNmMN+jNgesrp4R+rPGZN120T6U4ve
3t7ULlSkSkosAYv1UM4kPIa0VVyC4KGZTWKVUXJ0WUmFRZvY86/8B+wJNOTTuzh33q54AqxyZhFc
yQRHX5zD15GK5naE3zdeEmzqvHtyxtfAiF9jrY9zo55kGdGUsLuXZKqbtb+Uz5ULvy9N2rVQJdNU
zfxSYmQj0gsDFgrtkpbrUCaweJby0T/R+ZO3ScpNmOTB/QIqhSm8OQX8GushJjy+D9Yuastd3Vfv
HvPZVpqLFtZDUjmE93XFU+NWTFZqk+6HxAUteOythqZcs+AUiJr7omLuZzvtLqtQ2NT14q3HNv9J
nMlbMXSvKuKLwgmYS/BqycgDOJPdtAw5YlO8B6EV7EJN2vsYAeWIOT5bEbM0062DJHtt4EJZ2irW
QZselD4Zaxz2rj+mB6r+xxARGrbJ6tZHt0rIAYg5TVVX7gL0behE5mETSM6pKB2JjIcCUvj0JsDo
uqzJUcwCT9fyYEZB0QR3NxsCuBJVtvF5SA5hGh8SzgJroorpLXfzYS4rTt4jCvw69xj5hgaaEKQu
0eEcrXNsc3m/tvP2Lswvmd+hlzHbMZuA2JQMfnxhsn1oVx+YOPtDPmYfynI/Cz3RUosoLZnbg3OO
wbfRynY4KzBKsn5oKt1NVxzAoJbboZfLNql4wHoEk1ZMAk7IwH5dWCVwq+bDLadzgjf1Hc3UFjvn
OuWATEidwjHT0tqxgvwmcl9S3d5FUrqrickUdR8n+vclhK81m80EEhtyEX+dySCqcCUhhig2F0oo
fEwj/VcnpcbJc0k8kmgh3nC2Zspx04luOEY2Gbf19UJnFrZC54oFzaADdhODCMYy+cpuuvcmlb+G
2H9QebfJ7eKuchZzRo8xcooD6J9dnD7MdnMJZG5WPBVmuY+stDj5y5g8hIzWSly0dxMJV9Z+lsG4
6TWt1tijZVLAA1xEe118WpuLLyHt1f1bnStUU2lyS4h1c2LDfGW4NV5cYXalpk3p0cxYVwNz1B7c
XZeDSvNq8dwNXX4uxXSXxpXYNcl438hxr+i3fIsd/Jslq4aC8udXzU0cQLpK8/E5tGD3+9f726dg
XBc+yQxF+emP/qMMF+sQhuGHyJ13QN704RLrg0TDX4OSFhXOTBuRUtBeyHHMUMgmn67T5ZtoVOOx
ssTGDpd70pwpAidNPZp4u8Iv5LaORswtDZ8p7A7L8Q/tzGc/nDRH/Jkvt0ArpLHa19F1C3M4AI4y
fLFHNBZJOTIq1hA64QtUY7FeeGmPxnAl6Iks2XRvnFQxnwRNYWu5RzrzX2yd127cQJttn4gAc7hV
5yy1JCvcEJZss4qZrGJ8+lnUP4MZHJwbo1sy7JaaXfzC3mub+dIe93a1do3umpop53k8/ukc8mih
uclNMgbPrdPC6xusrd+5F9/q7x2fd11fxqjHD9V1zwTroX2QL1aMC0oOfM48ikTPUvBD/RapDQvG
lc/NG+4TJq8BrB9N+rFuSm+jrYadlETtiSxx58a86YhR+BWUYUEa2PgYlYGmx5P2qqSW2re98Vly
MxPOSL0jtXVsfJYJZnWzFrPQYLio00x00cAIlW6Z/rQzdaT76Zn8ros+LFci9Z6VUqtuyEdAeRQ2
2mW+V6dXY/yVjaQooiHb+C1ddaz8f36Qy21MDuWDq4HrZoj9DH7wOGaBOD/Zk3zi5Lm7tfcQoB9w
NWdH7QQBw4Z3JEo5zTsQr7zXr0Qfb9IkvyRjWxzYGx6rJgTv6Revs+hePARLFRaCB3cQzNVS9ABl
C42juRYZQpekAdo3OZP8ki2TOcu3fxlwvtdVS01lpuHOrYrgYJY5tmdkSGNit2cri6CnLpP6xOrW
FCng02un3YQkj53zDAV9Wg/FtYoZV6jcXnl2m/xSONntOnW2KLg+iXODQ8v24RUL1hlhAL9z11J3
l5OZgpvNtlnGfys27FsJ8CMrkXBg1PwRJblroeS0aZ15Iz+zyvVuUeh9Oz2ixy7b5AblekwqGjd4
4w0ZxkbOglDARcgvGyLV0J/9Igct2oVG9WIGXDh50POfzua3lCHV3+CdPauq1lbnvoyjpVmvMDpq
WdMfeHdRWiqm3nahSRmkEmgHaCbWtFjssh4wn+FcumGI9mOUbHFXUG9phDmzL692nFwj3cW/zXD8
9oZMUI3OV616ZrHDR4gIa7M42y+yoKuvo6eAsM9+nLJrFTGQ6hnlw8JMnnJjBGAZ4V+PeD+7dubD
PLvZVtszEDLHviKAvtm182VVoFnZZzjeE/Hq8V5Z4E1yd1K3lAUAr/KSyoKymCp9RxsPZW4eDzF+
8bqQ5kk5dNP+RP3M9EA6I0BiVa5iK/rn3Vk6g0MdUe+VwfSWmVlHuikbtyq3N7oI3xY9udPKKzu2
jmOkXyFVYwzpEBkjSPhAsLDtBpZeGdrHviif22mGpOMGITX/uJdjexaIvjtdfRr5wAZsfuwV8gkZ
RGIVDyZLcu/LgA2wEqJwHoyueKlz9GmBD7tu0qg2XB3yY1j1r6gV/kOt/00fpcp/MXG9I7aHMDr6
dKTMR2O7Ir4QHEqLai2u61suoxM5gYc8ha1vgWlwwoaJc8ttzsYo2MT1ZzzBi5kTKGI6/Zf53ZEe
HKsqcWKrBO056vrRX5FJWce5wR2Hub6ax5eAFXY+8Srtymb7ormugtg+YvSRLAY7aGnTsEqXwGVR
enuNKWg326jBY3P87gTAvKxDbVYkqNC9dTra7bpILOavk9tRNyP1KCdMkML8xfwq2CYOEnR+LyLT
hE1dPYHCixSEq0TJ8eTFzqYcins4DCxadP0pW2IN9HIslKVPSF+bSeKTvUNo49rP0/AjLU0Wmm29
TbpsWG+2ky4bqpml2UyfCeliaNqGMGUocw0fFnmIfmajglJSEy3pDG3PeiZaIqmhH1buXhNXRJzR
q5WblyHA8jq3S8yAr89kO2okPA/ezJTdYnpkeIqAisx6BzfxKLtd2NCWWH7wi1scyRfK3tYRjcKY
cx/BVngNimDcjwYmTCG4ixgR0U4ieBrrmCLaec1S1gkNW0PwoOINuRc9OXRAVsnrKK3xIVcoYeUK
UyYrqawS34QsuBs/LMcVInALlNwTyE309Aj6NfzqyPF6zpUJfEwXIaMCZV1otP5zdVh4WnxsuTv4
8GClkjSCptgs4ArRsU3t0vRexJJlDRWRofOZ2C2CkQU5nHYb2OuWsNkH3YB7mAnVOAcTHkrsw7Gt
HjwvhkrbFbzUON5rZ0CLaSIAK9JPl8XbQ5oSn5Oka9HWyQnwbZ9HhCrr+b3p0YvM03dvTRhs64Ll
RDQf4p4iLJYCVZ726BbIjUKi5k3062WClL4Ot44XPnZ8Vh/CAJBEVctdZ4bfg518mMGrVwwu+ZGc
mTUyKDwq3HtHv3p0CiJakzrcRRmz9a4u/mYWl6tY5LSudPm8WOiV9Tgw1KUyc+tuK2x8Tuz7B/ZL
sO8LB+W1IxTzsyzlNis5CSPvU1CNQDNCix/WfNJn2JNh1WyVtGgixfzSVWgVPTauWPBMmCTW2QnD
dSk49atXxFSkgMR0YzUrPMTXJ1eEB2Hmq2Tump2GFbmkpiALZcxzQ1ZAEmPQvzSyfpHSf2mS34aY
PuyBHnfQJlWejQMKvjBQEKSK55JWip81e7PVxIXz1xPkbAqDwMoihOhm0nVeGGhdRye4TGKCTmtL
VCbTkSFM/zAidkNuaj1B1XgPivrR7uXONmFYFcPd6Lx3Is2e1RjcQjRm7Pz7T6vEWp1E1OVtyg+b
ev17kyMorNUXaRyXLklwtc2vDWryFF3NKY99G/5MGxJ5Yt+bIOatDCC4AiTMHdbVcrrGIwJO3Rzc
RvwJB8B4Ouj+2FCdtm+hnA/o4laijjO2JdyRh8o6GQmB1G1luitnaoaLNsujEYW/Wt+qnmd/OAZR
4a8dD/ZJauFAsT3D2YTir++gx3LM4t/MTv6oO/LO6oxRpu8QW8uABtJiO3e3NCGMPhUvOsU8w9sB
GnTGeS1TZ9/VW6ycMIlnjAKWDLmGWhYPHQgT3DPXpIRZQz+KmSk/hFbdsv4Mys2Q1+fUJqSAnGHY
N4beyQ78oaZwGYhDXQVJ/JYCsUlCcUOpfU6C/tGlM1+lQjBkMffzHJGx7d65mQJtCYpFhT6iLiuZ
zZWnRKJkHmX+EhvtEzv/XZd58MIs5zHACyBq9xAN9sjATL7BS3lbCKtTgkeHLATD77GlLALfGWtD
OwZnmwA9xG/JWRcYO4yEIHlZPIs2+5N382YwsI8knvViCpTjnWT0msRPrbZfWcq+Tb1hPNiYZ1Zd
zASxnqt+N2QAeri2YpjDBiVlKQAYVLT0KDEnSLrHMU6GfZGbJPWa7l+LMRqhOXODbBRNCOzztqEM
t785TTB5zRVeIQodJ33hTI92cTndRCW+grz4QHvMnEAtoGZGbYPNOMYlXGtTWyP/VJaAmBcRAOr4
FYs/RLppWe75pNw7hdqjA3OS8sTs45aFU7+b538MEOVOZDQkdVdFm7ZnUZMMX5kX5HtLDawE8lsg
+wwqpzww2fvXDF+mcNHQNtNrqquj5Y9/y6Ztt2JcztFIHUnARq9cg8geoSStipp+ArpzMbP3sy13
kZnnv4p851fdlmngPjXlsJaOfuP3cXXrnshB781JOfMa33oZg/Q2gU3rF5Gga22JMBbHeEw8ZM9q
I42IJqd5H9jRo+NPHpQzBnQv0Y6g8VebYwjDx0pSrdeJ+NA+A9ey/8Wd/mDFDE/sPvrONA4Hh62x
LNNnS7MfEtxGOva1hexZyEW0pA7+hyLIr66BQmbmw74W56gBGptrpsmxGf6qkuYU1CjtOhdsLv6u
VSQN3A8jJAGjwCLHnTyKynsUuocpEnpjgPAE7Ms/LJn4bmfpTFu/dP+MYXZUYXWvECEUnjxS64Ca
ned3K+wGVNynPkvfitocHtGlPXSFnk90zFtt0hoWw8BYP96lcQixOH1nMM5EHcmGlxhnxxzY1xq/
ypT1MY4Ubnj0l4lJlzTafEtoExVM9zm5Q7RNYmZqnFQNauzxYmKKAtGEM8IMaHmCDI8LFOQ46hGN
MrJEp4pmfyBcrTMeOSYQGMQGEHUmvWQ/l6tqWfZlgOplUj8PdQOwHuVxRDytoYCBeNn4NTPAQ9TL
OVSE2c2Kqq9ETPukZFsrzNSnCGPVmre1JPpubJ5Um7zjunpC0k0In9VXR5Q/OdnHcTY8DSJkfCrc
X8bM53LAk7kUkiyaBtWsoooAFvKDLy0ZU0ylx6snBw6eCiGJcIJ9qc2W9PWpYtUXHC1bH4sc4Dsg
D1ovpl6+F33yG7i7qCInc/o3dq/Sbdbf5M3dGk1WtVXY+zlIzpgiwYukUbAzZM6MZabkQilREVFp
nMsmctiSAx3PUl1DC9FwZfM4u6WO45zqtNt3bivOJfq4zkmCa2G3/rVDh8TSJAlWFF5vPuUnGee1
cc0NEVx459I5D292FXD7cBnuY1j+zE5xG8tb7e1pEPW1wTi4CMrCvWn1WONEBBjUd08+W+mLHnF7
uhWYlSA/YN+C2T2G7+xc8ZgOe7tlpUGSeVo222RIv8aGt3AsMotrMP5gb8ytz9Z71HwXif4xMQHz
RM0mw/ZTfStYbquePVmWaGJ2pvTVUVzNgd39ctIBPV17zPIPA8EWBXD3WfuammWRX0SCwBtnOkb6
z9gtQQRF/2csghecLCNho2jntRfuwrw/1/Up90OxZso+HEPmSK1J1peIcZrTFm7S0H7pGEqFTVNv
jGbCh8cHw3fS17RIKubm9XFynd9sMT/ymZeGXyeLBvFM4OhJ2qce+ow7q2JT5eZj1Wf1cUzlv9YN
4ZcEe532XEuz26/8vzhU7JPDamZI3Go94l70zZ4jKGdAkU2NhpLpH/DCHpwCNQj+1NUglrbHZlti
+v6/REWXxKTILed7OKrHprEe+5gPS7JiHLgeZhJfu9BDxjU+D7H5zmAcLgwuEJQsWIWYneEBMCpM
maVOyBMZTwpzQe1WX4FV/w17EJrJEgO5jJAD1o5WRYqB1SHIV1ZOvkRYLHc5FPutiR28uRmD99fP
yx1FL+lsTvfIEpRAACfcEOhUnMpBXNIi59xr1VvhNuokwK5pPEu8V+ltzt32IHwTLngd7m3EVdIG
Il4s5BYtYc9gNlir6J61wW87enDrgpfQUwTqovG248gkdNDUJX3NrT1OvINGoQT2rzx3ZXYNEIlO
HpsFe7Q+PEcFh9Qjh1218E69s5ua09EJqldhF3ebW5Zy4t9VTizd7EQT8uP2Oraq2TtVPD2kHVVu
3KdftjMQi/cndGeTWTI5E0kBrGZMLMQ4lGhVBzdgAInt1eMpizMEgowM1oZXja98dtdjdEDrI59I
eIUKHiR6H0Vfoky7XZXML4PNiZnV8IXCKvQv1hhejFT+7oy4uOusvHT2bD5U/Lzx6PcHiinMRX73
1jnFe16WFhHu8bYW7cV18n/oaGCvpwzjMnTQbFWBwgV6G47cfYu5XjuGF1z0XIPbr8wJobXc4Sd3
jpNI3kwHRUMn1oTRMW9sK8UQSV1dklmhxnKzH7z3jr4uTAOBO8lxLgKBosjdYWubwaop+6XfKGcy
bJb4k+QtaRQ/bOPukPOtM3bXB7eHM+tFc03DTa+ReFhxO9R5kfXP7tA0AUzYIQltN+jJjmaeynOv
EcbnvboFQWkvTuLtENrqTLQZsREeiSy2+Wtw1RVnUHXy7eRgtvNxUgp2g0QyWu/inDGXsDoGzg9F
xUE39qjfur56QU9lrouwdqkCaPYdk0w7xDLRQ5U/2jO3mKrADDFKZ28KQb4Io9LNxJSHsqAWWzPZ
lt3o7vLH2XWtnZF9Bp4BJlc0ajeW3quRd4v0uQG8EbnvKsnwBpbu27h20HKwVUvx0uGEs0nx7ZZL
pM9i+FT+cHKyD9vAjVd7pKAECSsUH33uwbXdtY2lgDjHv2VXdPSs/tYIuidDt68A4Z5x56lDJ0MG
ySWzNTNG4OzK81yjOzKteObwwiYelMNr7URXclk5jlmRrwdqgk2OSwM3csTrEF0EIRp/fi92vS0I
Khv9v+xVduT91ntAzghmt7GTk38JgSHy02PhDmdff4m52xeLCjGX4RZJEW+Omg9DhT8WUden0+ak
YFBE4ykNkGRZI4VfSn3aqhd0ZCQMJOEvV5BKn2nvd1BL51iMSx7RUO7KGW6t7oisGPV4M10kOFH8
G/fWCbwtscyZk23aDhtpM3uMpfIXP+ZlBrhxGaOgcYsgSEZ5d2EGILZ8lUS0yNu1s3pDbfQPLV6J
tDJiHJQhJjXwLcl2/uNoXF3U+sh9BIYkzDIswvEJ7DyLYZrB0TswQ91h6YP/PutnI5k2Zo3X3Zwc
xJ8KmkZrMCVjLL2uLMARhJ7S+CbDszWNR9GWv3GPqg35n4/ssu9F0MhFYJpuLI6DZEafSnQaggrV
beaYHaZmW7XwEKDUzcyIxoz4tiHoNmVjDh/d8FvF17abvJuauIflqWKKnIyE31gAvjrPyrZu2eMG
R/UbOZ8JejZMqNOrNctX3zBIoGj4exCQsd+OdyfJb6PJAtPL4vKK3Go1Jc5lNhB+mV7ybnGUk46A
XMKcB+Az7lklnPpl/5SnYm9LPbxoC5twAD9NGMnNKRKTsg2nlraUS7RGDKIq3tVW1GyRrgERQbCO
VxPQSta358F6EbyYyVbddkhavU4Ev1a3N/m8Tg0iII77vtYmpb8ruYlizi4c0+GoY/tjk2nB9bSw
xGZ2U/b8GLXpW2YPj2ze0m1RWMSo+HwsIR5sOtI7N7TFDMDwAC5V4dlpSv9J5Ha8xcdUb9GQEi1T
hPk2iTjpAwiGzI6nj8pPymMYAsHrywEVFx/m3pEF58ITre7A4o/TSczPhsU9oBdmcbeKkPuS2nQu
Uj5d+vcumrojP0e7SnofolxYyKO2crCeM8IDa6as68LhF9Tekk8QOSwI0Q4alsfbnOSHsgBgymH5
iCLShUfNGzyp7wT5+KsMQvU0+epqe6V/SdvyWub0ShKU32B95WVlHUJXPiNtVI8W9alMr4X1EsEK
IOSWrArlr23Sxs9+lpQ3QCf2WauAmwEwudqsrG0fiOFBSR/GVyhJgcUygdsRm/kYcoH4DYsH0qg1
hdyt7IY/hueh1zV6+TTboG1L+HhJ5w97AeHhNo8V/1nfPXIXQ/NCVZXK6pwX4QCgTs63WufJCnY9
q/tofi7N04gBwUywEbLCabZ9DRLVcgf7Ec5F8TChqyOlpWSKYznZHwyt5nqueH8ce8Qo54Fwt5pr
ZcFP016CcqF+7KFAb0kHOAcaYlxX1KfSkMVr4quJIKgBdYBHZEmfLO+taRByalb5a18Jb9OrRJ/T
CXBeEaRMblR7NmTmXmd6t+vPo1wxqfYl0nl/toxdHiApCstWXLyODMnGcMNtoIW49I1a9WogS12F
6jLhaycCi6ypAmHIY4Tujw3+HL+3/CdRcxZ5Nr0XvFM7XNPh5udpO9OsYWKzbiDisuflr/mYAx50
bNr3PJQ+28rG7feD/WwEXrOmrY1uc9ZFt59HejLuCbp3kIZ8KZxj+Oqj0+HcpfeqwDh9/udRUYfX
MQyiBTdh7Pu0f6ljvBI/f5gjsNM1Ge4kO1jp6edraQaawk+luTHK0juw8UZU3Vv10zQab0mIQnOm
wdjOnj9cmHCNFxY4shyMhi1XgvLKo0ei/niE9Peucl6G1xqLr6Zoz/HsOy/9PO0Vm9CPIC3TnW65
Z8XQYE6ZcsydXeqNFSXOa2IU/R2WLiFNCbl1jlvCZsqfU0u6r3ER4GVR31ZeFHfHIAuoka1xpGcz
j5VbWasqQ0DRIT0V6zqp5n1q9KtG+MjdvHz0KNYBwnuoJbKNcBi1ZWakqKNNj3VG5FGkcK9LPG4Y
lh8zZEUCdbWypkJpySfE9Pob1z0X4+AROzGE6t40lb73U36BkA102q3MQ166yaNRTSwXu3r6xB7r
40j1MH1SOexYVrY9qohpZCBQ9C+T4VZIHAz6t+VpnNZi04rQ3WoWKC+FL9oNUp5XEFw18S/8DSjV
kFw84/Lz7OdvyZ4qyLbb+2SyCglC2J4kFqtToppLAxkm28yeRpmWc1/lDBaobXK2RnHIZ9XWwK+1
E+i/Q/wbQ5L1PZvEAHjoDO++2fq7Ro36kNqBc0Ou5JGJZHl7JjfENOfBd8A28/fyIPqfB6HtGK+N
296NIty2Qe/AbZvC4xwRKPjzFIauhwhWXS2DfCwdWtUliotxU4+d88IqkTaqLOJvSR5CaddL+FhW
n31UuusoiaMTFp36OQjqlzBqncMkmmJTT52/NnzOab+t8w8P5oxsPtzeNYEJlfyyF6EFi89L5kYJ
Fz+P8tgmGrNjoZ2XznDpjOZrqj1/p5JJY/wZ3Owyx5QZGaKSlqU/nFk27Qdrjj30HpaHnzF2CFGL
DH0AP6fOoyeGdVZq/+wVurpaVoENZmiKb0edlA6iCxVblW1sTfZSNifq1oRmsAZoRKm9PO1NYz4u
CyXtGMNOBLLeunU9vU9N8h31Sz6kZDTrhvpTy6z4zkLzo1s0T6OIyorczl4eRW8AFahRSeXtrxYM
xV31SKnr0qPma3V/cwftPswVIAYTpxSYGS+NUDP5XFlVyywVVb2xjwPRP1MFFidvjCGzh2K8u84z
C2nzXPEmr01piq8+4oyL3fRjtiNC2hJNNlyFWzm0PMJwiZveu3nPb24cOrFDJJFOi/E0II23qT9Y
eXhsq4S5pX40r4PbmduMZuI/j/BSO7uQLAJsFrz90q3UR1PbZDfF/h/t1nfK4cSqs+cudsRZo7Nd
DYx6Pr1Bv3YeSIpSusZVJDJZmUFs/kK4QkTv8sgwxH9/7ee7obYgjqvIXZeN+Axl4v8xSr1Xded9
UGqziHG6XRdZFcdyrvNN3S4BWr6bvpshnIvGnj7Dks0vGuKT30zJs2iaHsUzLzNxf02OHR2r0HL5
0cL3vvfk1/IAQ0x/s5mdloshq7P6DDxGuxEtE+VhbLYmjJ5HO2deifr1nLn8s15aeTeGHeCVKCdX
Lt/deWbfPtGMxA+8ZxCVmVBt0XQwXRsL9ZS6wOB+vjGZvXvWHl3qclgFwrgTT26ff54h9+kvjiGu
y5cLdzxUHkbS3GigEaY2lYGU7n52/fo6uUZ6n+BOnTOtLH+Xlt3252hs2K1d/+8h+d6mIr/4PaVv
bdv1zW2QIZWjGsH/ypZSi1lAMeR6l1i4I05GWzLxoQQDdvpn9AW+izizn/s6wiLncwyldvcPgQXS
1rLLwODZzhuwtqMRA0VUmW/vowmZeFCJmxpIYWwi8ZyMVrsN/AHOl03K1zkLW2rcBJjdMKBsd1SR
7H++xuacOC0ztF+Fyv77r1Qsis59ASelHqaWmIC4PatwYNKOTdvOuIdhCkoRGXMz/KimUt8XoOPK
zRtS1HxP3Z2YwkH1U4MgWbM4M91i3VU9ssKs+aili5RFdhEX8zLJ/h0WNh8H16R/bxCQzlpFOwuN
3D2WOZJjlvhfMvoehb/c+/Ojq0A4rt3G0juUNMcwyL/Tsff/eBhM2nRxf9QGYYtZ5yMBVvHe9GKO
6UblT//7qMLo+/9+7X+/+7+PFuYHJZu96vLY/OwQMoQqln+48TDY6HV/98dx2guzpKwJWBj4ORkN
oA/uP/d3tw3xuzM52M/LWVzABE6CbLjLzHsFysZvLGmnd8cnS3LW5MhFDR1DldKa0XW3T05eeSdh
9s+A8dqn2UrVEz3pRCuactKbAEFlTk/VsW26aezVG4SopOi6EaNTF8ObiFz7GLKCdKVtf822/Z8H
1v88WL7Vt/rDqtWZ1jK916w+L72VsCRn0MieP6GBLjxv1YdxdW5nzzvFlo1w2+p3qlj+mZi9XD6U
f+j3dirunde81v7T8qxv/JodxOwprMql2sVDmFzQmCXAiDDq4e2eHn6euhyJeF4c9MllBb6QBD4a
2p+KIhk4f8g7948/H9UhzadbVKM18xP+2XZyyVQcsuFNe5e0k9M7/QniVck4NVxj4k4vw1KddWmR
naw5pBay0Xt02P1EgXrENc+NsNL9nPv3kdP3HEtVbmQIpEsUJdMRG/FIkBrPHURiZixAz2iWNm7Q
+SdlXSowQKzV9pAVndc6duPlydC2A4DF0TtkFnFVZeAmlznMhtNgcnekk27YSr6qkc67GD+q5rWS
0TIYRnv3/33kss+2kJlckeTku9rEchGwdfgIzP4wel7PzCCySNpkDFM39TmpJ/2gl3em8ZL/+zRH
QrxsgRAImkpvKPb93/IJGYb4cpOw3GjAZ8ecFVcjx3mtoym4MBAPThAZ123Hzqks2dNZ6hWDarI2
ySdf1fau70t778v6kzEXopnB2qMPQ0Sv1Jo7nNgNEaLtWTBS7Zt++IV0mFOwJ8tL0YC7LdsLvBF8
cDBdjn3y6iE+dJ3hj578C7rum84IrYKlPZNSCA9gX5a0fIW19wJ82l7yOWU+ble1axv1ZRghURIS
qVJZVn8ZSIaR8RuLYbd3DdxiKRfwJp3xcVKSMIaJj7Ywgfylc8VsTq6VLe+ViSHOI3GFZb5ZDsFx
xq2dQQ3ZuaFkrGsRbJ3UW6NB49UmB3g0emO2GEbmmvo7Qm1WZFiOrdSHmLTuFynYzPrAxxuLwQhj
s88MFG1owNYa0ih1C9IjbHE7VY1XoCofxrLpD8JQ7nPgEw9+jDdv6IsP7S3/N9DMByMAcNG6xPdC
7uwR6jnVBrY7Q/JInoLROrZZBDHVQGqNd3tbJ+GL3YHYMG3GpjYTAFA97W+vsLqdBZIPvTBRMcUQ
X4Kkfx/yj5S4xUIQbyIEPU0vlV61ktFEGKt3wCr+tlp+xMJy4WYawEUidBhOWW6z3uLFSXKihGB7
Z0vm6qbj/pIZrLMYCgalf95sGUMmy+66akyih/W2cWKSbAtJq2L4X/U8YD+tO2tD474aipJULjl/
8RHYV+GXh2aaYFNVnXCTPeXt8n85DstbL8OH84ui1tzaFMXW/Hswx+FQ9cUVakwNRdERezX4T1Vb
kYxtYduZYbMiumehkVn+U933n5mIjHUzMUcyZMvlnAEK8vpPl37BSDqBnRjjmgMmibS1eM0eJ9+2
A0sc7cs/ZdhX66CFVKPwOEko9w+23e1FEI27cVHnM4CAzc/72Q1rU0CCRxQ0POiSHQc+LWEdizrx
UGjyI6Vh9F3N+t0hTaLFbcidUezq6VUpJ9qw0QUErNt35ZYvOvYYwczIyya/3qH73Fi4tvdmQ0Jf
nTT3qnAVsdD4Ck0dImL4O/NpXNlKZQe/BHbOJv4aOIuDzxkeUxMziZcHMGDUlkZ14PJ10hNXzcUk
zm7QZF61kh7Ri00NeKe95qV/ouHG6+VY9nF6bYcouDuy5+L2VXvQ1CFBMsDvD4EF1VlKClEob60f
zvsiwfNcdjmVSYG9pRBNt+/DJ2MEN4d75SJ7RG4TEpaiiP91S7UStO2uNR1EgEmZfbZZM67jYUCk
UySXRHSYHzihi4mK5znIqr8F0+DHEOlG1GbpOfCuMnKcLVEG1qZErvjohwEHtYLzO3YMv0sylUs7
3QW597tENH/oNZgmA4wDRFAyO53+ORo5Ag0rmg4Ba6+28kHgzSlJaDWNsU+zNtUxjC92jMaceEfI
hObTGBu7THJRDthTVGddmKE4T6lvO0+o77BPcY0UbXkpkdY/dW4RXDA5bBkQvKk8nThW80OHZOIp
K4JTyegImTq6UriAITsT5CpF0lSHkloI219kUpdP+tk0lVyNtEGfQOqe0MwBjkEq0i3rZHxmT2HV
lp8WuEP08H8Aoej7zx8F+m/fNsbbz7OhI87ZB0lw+KmvZW86x1l1X3EH0y7JyFKaW2pRKmvvavse
h47pcZzrVLw6c/rPB+7zR7jmpipT/9Mr5IeujBP0OeeV4xkws7GY45abphkMR9erSM1SkTizpq0u
HSRsQt87/cpdg8S5tPg2+27lp1PL6w7Pnlekb3mrvjtMPy+FiwAyT50rjCx1K2Sc35jbp8L8BFtX
fOdCfaR0Ki//3YWZ06+h9Hokdmnp7nNDLZ2awD8WxEtqrB10hzTHMRrnSb/7aSHMdJo2jI7c1c+w
J+9S+IiEP2vDp+rz+/R1pspcnBy/TaN39inSjLXpDGoFJ947/UxUcAWWJGqZ/EtYngzWrkRjGUGJ
Qlxr5BWx+V0l+Iv0PBZvgw6hbIXkt7ncsbdS1fUZDdymdsB5QKtoz5PZqPPPo58//JLXL3BOgbbx
D47bja98RmE4Oc2SHWNYpzQb2WgNMZOYRLNg9CYO/mBueY529SGSpbOtkcGu1By4z67FIBnPEYb+
eCae2pfbssCgTnMelgGjo1lFGuzWMlmCjc1y/O2/iDqz5TiRdos+ERHMJLc1j1KVSiqVdEPYksyY
QDLD05+F/hPRNw7b7Xa3VJD5DXuvPcBGeG6Myr5EORqmDM/FQnCe7n5/yarMvlBXDmttsuEI/VaE
cXVAQ+P2K6M3X+1ab3aV4yrsBhN8m7I4c0HQBf3+NAnG4my6xp/AtgnzZWu+SWiPFlEYGadk/kEP
woRv0Gy6Aa2wZ8IwHn9/iP0Bkeh/v/79WWAy0cbEBvsgVGfiO4Kn3x+Eqf//z5yyO2v6aBx+f78W
Pnfk7//1YJkvnm01AAH9hvkbJi+u8oHV5PwDCgoJkH2uYBmDQG0I08cwuP5tZnnuXddLN0A/k88Z
V8hsESdV5dQXKZ27EZbJWwLVCVrPUO16GcWvntF8mQMjI9YGxHuiM6ICsPUdtnHz7feXgwSlzut1
G7nTsDroFfWz69yQ2al9MkTJkvYh3akai2pkOPLiRVOxaxrcvbGZEhiaTv1SVqN/6JS1NVUxPIpG
ose0nO7gC6Fd7EQz4aeVNWNqTP7BiCDOse2/pZaDtAyr8sVhMEckW+bt8cYA+3WPWs/q8fdneTFa
u3EM3SNaFWunMYxedl4FIWqeP6VjHp1/f8a/PCMcl6q3ECpZZoHVYWJLh3xWHVOrgfKDtFOhf/CQ
PM1TSBEH6b6arFeX57E2HbLy+opsc14D4qMDayvNLFvVlCPvlWZ/s6IwfiqP8JSyQuOYa09arXl3
Le0Z3hSsD0ym5L/f1/9++dsQO6nkxgknPrK23cGHMD6EdXJrOT1Gxl97B3jo2tMmHYtadU+ZRL5U
6LUXhVup3eiLn8wcLOR7mbVVWWqtXSDWpM5v+1hPVi2SrM1/w1OjkFsEY/6T41IlqcRQx3AI/glX
tpcoHYwLbJyf30bZhg+xqt2eZZplGwhV9Q66m8/exM+Hk4g9GsfY10jZAZ6HOMQKlZhH65KUVASS
peYMDO8s+eqBilvZMZ6PPtSerZ5NnhmO8kvR5bJvdj6k8muYhDYEgAJLfEr7gFeIDy8pfR/4ein/
N1Ccz8euhwmD+5TrfjeaZbVjCCF3+HnimzHXhb9ts9fHG38qgg8Rj/ZK+LzE1XQNBuKR/FSqx5jG
fwZpWD+ewm8ctdxanu3P3KPqbRDhoeoDVHNYSNf4dbrX2B6MY8o9uDDnX2qaxgcQkMddayNbxeaj
YMp7osZlN1x4wec0G9vnuaFhtKTct3Hy/N+fACkVfA78Ccsgc+F/L7xhRt0SEsi7D+byOWOEdgcu
4nVtd59627yIMbjSsGBb8Do0DhkDrrzfj1lnA9mjH5XC4QNyoJX+73iaOJA+wE0aKxMMEOv3WUPu
JvUzpV79zDTcobaaW9t6pN9GycvZPrbIM+U4iXUiRwQLJRTuqS8YmHnaEG050sNVU+bByRg6PnQq
vluiDeGyBgbyOebOKXBsHvtwRO0Jb4vTI/Uh8c5PP5Zl883TOjS4hFP9/jPuBWS+SRMc0nBmBqjC
PLpumqMokq9McHPwQ5X8Ao67BCuD2RIG9mKmGrw0Pi733DKfJ5yYK7MK4H4B0sBECpirriIHIXTf
bQNzwFBftA7rRZSvAyah9eC1nyZ8rF0f4Xqo9fCf09ZM/fgr/HG0dwBLnCpkI5E78cJtC8r2Wh0C
bfbbZd3X0Fm3cSy9XYaLvsueUi/Vrk43wj3VJYYB+RI1qOXSnkGZTVQTRnF7b4zgYFyeg0Vn3yI9
7TZTwRnmMuldq9nVMNQ1XrcaNJRSSFtHEit6DbpKwDjYIfIbUzOoYDN+HiRdQ5R57yyla9z+KNnR
8+cL73XwNTzVtTwlVU/AY7HJbNsE5GSnWP5wuvJerG2tIE1X1/HQAJ5cyDHYh9xxy37y6EWxovRR
TKq3ZNYV9vEW+T1pT5ZxJ1C5wssUbQhO188hxW426WLNYP2ztmc8Lt+FhS5mMBnrICeMCDryvWln
etdqwp+LknM3pFCXprR7Io60e+qN6FrxxO3t1iZZ0/Z42DzjofeY9FE5yZWlIy72SxrWXjOnlZD6
WddMlv1uOW1o10pkktOK7dc6MLyXkPvsG3FRJtZYl4oQlY3zUrimu8VT1a5V3tYrAQwnSlC4EiEC
qsez4D0TfTfM0QsA1thIqWQNJRzsutIGWpbqOe0KxPcit/YWnHncQRAfRpues8KntkJhxpCnREDU
RMbRsIJXAGlnZPrNXrZ3qRA6VQC/4uzEsLA4GXp+HgpnhJKpDlVgtetIht8uuirmHXq6ww//V3PU
MYgRxgEbBhM7/HQWTYNOkGswsAPNWFRlpfEVWuGGVIPnfhr1bQ7JP+UZWFWNgNoe2TuZoi4xuqtP
n4h/CvuTPXthHd3YFjALNn5yCRVPd8IfRwZ/9tnbzNiA+2BFjEA1HT+yURKSPddiTF9rdAzncWh3
DoiYOMKiUgoyKoL8024Lj0GFvoMGtdbtQWEsHy1mncXWNCdvbQ4AvbOz5aM60DQsMmEjZpErvxto
QbNVQ7CDqvTaKxJpS6fNV1Sc5aIA8EQrGRyAWCw4ePKtbAEuQR6rmeREHBXGT57H70OoGgRlgAci
ZxfHsJ4ASnRLLzrIUYPyZrpqg8gX8JYK//qGXGZSz061W6AVb7KnvnPVArQGRXirrgjZZnn56Gxx
wpHaWk/JpvU9axcVydaRpUmMGEv9fhLUI8DiN+3MCRveakUuRGWBHx30ZtxE9sLj+7geJmBD+aTD
SUfonOHi1gFfZuxXFyV6Hi99GyID/ZPZ66D2dUb2RJ+a08zVDp3+ScUFDnCSOjxT2xv69DnHLril
K/jm0oeQlBOs9FFHQdfp7pnq6uYYcb/zqjo5e4ZC2A9m0rQ7xikd/UZBFAvGkgiiQpODl9W/Gnvl
8GnmCfDiillIw143sPae512wCQTnDKn0GdHsA/VTsdVRJPQuVw0ocrwJfbLHSvmTVcFZDCOUKFuc
+8J7QLP7bER0FMEIACFbidL5aj20KOiRTkTdgjRtnGFLURiCgvM180EVNW4tVDy8J7fQCl56wJ67
sgJ/Z4ZkFRTeC3jDzybC7e2XxXuVi63nQNsWKYoVtyTVw/mXThIMl/S2RAYLhkjFlZBMkoJTMGJl
vcnx8uzyqLZOZi/gMt3Zo1tEsHQ/qAeIITYEwuapXpOv/FrY/l+QBEBz43XL6GbR6KlYs0Rg2GTD
9ox5XXWuNNPL3q00/glRzUa2z1cec0IXqKCUsN2V0RnwC8VDUnjG6pTNz6bTyL9co1CdoCd0Zlts
0txHHEN1tpDHshheKytIN7pyHywlNlGH15EkamxySb1yqHXYK4b2IpvCSx+rFS3sM0PKg2q9c2AI
7KY54JI454MQx9TeUIq8ZUj7N5XTkkXySyRrU3b75bHMPLhnVedu7GBZmO6PEPjGW10xKdetW6u+
+gTSdl/TcyCX3OeVqF7IEsErYCUJtZSZPIV/JR7nXVG7L3DiF5NepEtKHS4lPm7TZlZnogVZ1kI/
1Sh5MtaIkMIhZPEvgc4plrzLngdgqp1smCqkDHQAj5c9avdiyrxlh5JvMcK/OyZVxZ4ujDaT37a0
yt0FcSybbZMdTuvrexOL6AqC81M1zLBdUQ0wCUvkBB2QlgZuFrOSmP9GkaYIkE5hQgXJN7pbab7x
DfTGYv6DxNH4aonawkFUwZyParKYPUSosw1Sb8CJ6ISlsIGNMHgskYqSltgCC697r1+GUn+3ogHt
94xHq4x9lxqHZPbMZFa+5VHn/Suxy5OMEm3z2LrJMkB87+NeMJATM78FbgX/pWFl2xPvsCU5DLV5
KWndrO/Yj16dRlUsNZvVQG8gPWwfCCixO+agYSuKoqmyD9JM/w61HzwFbbA3/bQmaUK9NYQIPY9Z
e3UyfR8bzFEnjWlAa3DgRrVXLtnobicbfFgXVzDA2nGdu97NriC6BSEBBO3YMMwGEmmafnjh7p/v
mByIOehH2pWOSXyNlNPJV4HJVNpQztrtbW/Hsh3nRsdsVlnqXTPK6cUYFXBRgKeLYbL5s8l4SaI0
2SapGT1FjsgW7LhB2tTNT4I/F1HiVLyp7JH1mntiQGHLvUogpA4TduaqqjCK2eNBbwX4wrHSVwx7
ajiTPLhOO2IQb8hrSKJTYdKDY8LQuOeWsqZkwmlComjMDBbJWJrWe6O1j4I6cN2Z47lRWKcLH408
lv89kjK10moHu4SbbOZLj5k7AmJ8CQR4Dt+9xTgqcAIiu0yxLMYR73P6SGrwcLkwPsJO/yuiDx5N
TOAuDCFTzREDYpLbHE+M6TsXK3TfJuDGSBvbaFfpBgLNyD1aKn3FlkclMlnMyKsGaDbanD51qcv9
r2gC/jlWyK3S/Imz7ROVJGIv/zuEmxjInJkvg/GF7XjEkdMUYoPUYDN58OSKbj01xt0uKbamWkC7
41gxWMxYAgJ/nDAKwuC/BAdvSubg+tC4F5QGbzUGt6hLYEbFcLa7JH2Je+y8LBRz1jJC4AdKxjpf
OejCM6REmvaaFIZE9YPeRjTa24g2bimiPluTYhWbzSIUXrMwXerQwVmy/8ecOTTFImjzTQ/YiUky
6rCBhDw+x3Lpk3S1Mjytx69ZF0vLqMynKBruXshyxKnAqCCLx7MSogYzPFzEbnrtay096P4o11gk
p0UWDh/QVHW2nAlBrYydEYnpm1bFr5Zd/w0yfW6y62e9Dv9k45NTIXGauj+NB+DNYKWzDDioKKYg
7eQIp0lcMpjxIUt2FvDZQKh72muJ77lvXARx4TmokD+2k4XJmmoPa0nzJTr8PKoSBLQZ/dKrXlOZ
XbOgeNBA0HtgH3Gle3bGiB4YB5Rm4gFU8I4qbjOi5HkZ+eBWftrdNEQi6Vi4PN1+vO3AWXHIOaAe
E/dWDdprWnt8rj0G5now5ao38A0jCUortFaernHs2MJdtCZQX7JWDA1hMgZHiJRyeU/EBFKrCOW+
nk99oqLj3NNARWBe6VEjsbRcEOeCtaEz9t5+qNQtCmT5mjj688DjJvzsTNjcEtgdDTQ1ScLaN5O7
ZqyxkilqTu2EH2E7eMY5T60vFUlsKzHD4NwM3kz7OQu6HHtyEa4qXbtZ/nAQusmhbFvnwUne8DXt
kDyQP+y/JmzDF1WefRJPgnu7w9FmMFSIrI2GEn7h7T1oy2T/NLOKsXsqUheZdGEfPUMsE8b2+Jor
8pbQm5fhHg6dD55P7WGpPuHIqwFCZLcWkeXSF+5R2SZPGIo8ypNmExZqP9gfLt9VX86Ukyj7DFAc
LowYOJQvBr7HDRrDuAYmalYQxieU/a2r4ZYFcQSFyO9+6rH9IuDp9xlr3JL155tjPJMMwh8yoS01
jUVUBkWo1PjguBsXTL1BlurjWhjaq8V8eDUUiBdiXF5uPx5dIIMiiNnRsPuw+vmJjXdGA9g/a01e
6pMZAZ7sOjXuwynY2aL8cqibOtufLfTY9xtP3eA6IwD1r9yJw7bHjid670sYxs0KMGqnen1rRRIh
KhivGHhOjmX9icJiGyj6VlerPxEur3VRfdtjD2LHqcttYf8zcRKZcevs82y8W7r44BRGX+ivCB8i
Rnqm3KuLqZL2L+1xhEkEugrqyiglyCFgDksHuKsgV4YpHa1oL53Gzh6yYM6XaV/MGHew0YzPlc6e
Jm7GSxH5KypGHnc7/xkBWK0DRWBOoKOJSXRu0IlJIs3ekGafY9Pfa5qfBas6Z8mUnccCOZreopBp
WUuO73bKqlOv/Hdn9P4AqfjneYA9+PuqIdtrVfwNK8RddKiVSZF7x+RKLpz+7OrOsASHaGR4VHOy
Gj1Q+HgGX1Xi/wl8x19n1XuKrn5FLsCfJAZNSTbF3g7NL9SzgCT8kz82ckny34QMhKUfXcjQl4+G
ORMTCvEqurvtdeQ8dfWpYU2gBQzHfI0FeGJRSVhlgUfARaxR+aC0OnpUbA+sJCFHtPGOS9mgMWd5
4+vEoBV4t7r65rj4G9HmFrMkaTOFOPg4GFZQJKk8feTCnrFFIJM/ebX3HpeH3jauxaBbeBTqIxX1
BTwclvpQAPJxyUb04T0KCl0RUhkSQMdy2sbHU1OzFH98oe3dgT2XAeVs68T4Bh04cpvWDTdROH7X
DDAmm5ep4AhCPXfK8bKWJS7z0L9lunaV9XBpvcZYWyExGG2NssWprZ+wSU5V2F1SeIiakx4TGfzY
6kDcoWKGnX+3EVU6cKqCQQUd3ncdkiBZ9HBo6uDQJ321wmK6AlmOEV13Usj8jLepgLe+N6C80LKz
xFY336lum+9cXOzTRJ3QQW0IzPg4G3fTnltx1FjxYsf8zMP6Ptr5c+Q657TK/qZYC6JZ3cWOMuQQ
04cak+VsrO2R+4JcwCBClVD5AflZPfeAHUE9x6yBKHhcCtPIlpb9PcaDTc9c+4u6WciaLaxLKkuh
cb1TGJzdTH1UV2202dxys6IzVVvIsC+lyXhnNHPFbOaJBTMZQE3drwEv33oPpI6M/pE9KrERwrgx
jYUYqOhCXALTxAIUdQtGVqlQNAIPSe6AMLGEs8lYtGHyoYM2byWSWuK1IFQmzyVzt0Vn5X+bt95c
exEVx9SSMKAH6c7uB+6RgHe8rBjOVtGN8MphgfjmnvnVSaTtmy79Am2K98ex0gckENq32PjKSoBW
ZuFe8oEDviOu0I0fiMERVyaYUkaju/HiX7O8fquINMFgS1cyJ+eNLWYEtyN7wM1mk7mGsKz8GDQN
omxSgD0iP8ekqEY0BDssIfME59KftmU5G7QXty7wAwG3pkre5DCqmKuiondJuy2gJgowW1t9UPfE
i+cUPMzrmNX3VS6Bo+TNZhTG1e4oBYc+3zNIBVxj52IxiT18q0/Q9tokWTlpNWkVWfq3FOaqaLxg
5aSs/x3zNFFu0iyBDvFyUE45fqxIIe0XCQfZEMt1Fr63TXfCi3JzrVllEDif86RQMNpeoD1Ggeo3
3cLeoO9N8i/d0F6CToNRE/Y+DJdVSnwPEP4eoz7SgborD36WfUqoIBhkMTuPbBFzINkHrTj1VWOg
3x8vo8ofOqTXda1P61ljSzzNinnbMXSdL5mpVWsFV1FzTdXt0DH7gocxwZrsRiKdUNui5Sv/KQQ4
fQfvI/aNaONqKZyK8uFIC5WGRQsuiSZtvGJXa8k+NcW7zQ7IYWKbtOlz2rT3ZAxfUkM/Txhc5suy
q6pHi7qTkLDLoDhZvURuI6ZYKnAvBp6bo+9pCsrVWU/pa7i3NqHtdsuBZI1q+sf0gRlwMLBMhQmg
GlJtZeu0a9yWb3KWCyqjYmefF295ZV8bnZdr5NLldJabGDcs29R9MKFSLuznunETZue48QXslZGe
Bcbn++hTNaiKULZQi7o1c/QDongTZ8j4pzX+MhNSvM1AlWIz2E5x9iC5QDIhFeeCPIwaIdKpbJPP
ktLPzdyzR27d2uwTimPNAgde9ZzqSXcIXRDmRbByRWMdjDTfwVWolwmmdPIM4SbBYspdDexT/EC3
9ehLdytGfV+Z3lfiBvukU1e+Hyd0c8+y9KZlDHINg+u7GeezLp4KKsH/FIz+atSaE2MhshTa8Rjb
jg8hxSKkT/z0I9EXpQuPozkOHdc6Jd9bK82v0kZrUQao+EMblS2bxVB71S1elIoXtDD4p0SVvTJ5
FqNvo7txBBVQCL9ehxgQosDFe8B5D4pnrLpbALMG9vvZolDy41Z/0lwee0RvmA7YhoODyld5xX8/
iqdbGnXI3p0Dz8I3enfsB/hKYUEwFuT+y42x5yR/6VM0zvHAUn0MfPi7FcCzfp5PT+4dfRObKbPl
fESb0hnaBe0LI7/Ae5q/jmEgXBZ4YyuhRJQTtywmHwt4DVYsUv5SYGn4ThHCz+9FyBgu8j7DIP6n
jYm9triB8qwEp9XJhkeP7KqSiqAvYtxdHE423YrmAsl1SB8gXSmMc8pWXNi4Mk5Lj3An6CMhfOlU
vWYpMevUUF/x1JzbgoU3fdUCMjrUWLwCUzjCmqe6CGyfqQlPBmtxNLzpLqr+2VHfcQbNUCV/qtaF
GPjGrTDmgm22MBKNPpUI1BwQGFikGyGfJ6MhKMDGombgz8A4rizCAyq0eYN8psid/cBELlnXntOQ
gZJ/qG1Qwb5O2VXm7Rd1ykTgnEVwOFqSalsmzkMrx6OQ9aYIif/R2ZYyGk8ITc/sEBaxjFlV+dVl
Kk+q7L6I59ioWe4hctVtffIlkyndldiEIcQheOFecSL9wVji5JTq5tvOHoYek0yipFBYzxbftVsa
gCx6BTcwtD9UPBJ1pV/8xOIzM2hHgcu0Tf4WpAGvGkPbhVscfDd6Vqb2p1F4xKF2mcp7y74zBWtc
WuhqgJLvMCIVK5HlOC5V/y7yeyfax2ga3lYM5rWNHLnBBJNiW3zTEnAHwrrWCZG1SBvJ0sNe3hvv
4RzImtntUS9KWPpokK1sCFkiqRfZCKLY4he7eOR+8SdunHiTaNmJRGCwVghgl1ab0/kz5mZAI77w
Cy7NRFOLStN/CE7gGzvq9wHtXQA9cplr9Rsz/88+iV4IxyFPrriEI7GpZPWSVMZ9pceEtkrj8/dr
lvpr0XVn2nQcRwPjJe3Jm5g+uzPzx3Kz74ln+eCTw42iyrlm2MfHgIGK9KXDXL/59IsoX8PJkITO
XVA433H+4O9Eml933VEB7ccanO/w2QOS8NWL67dLHDzEcnE9mjV4GkqjiAQD0E/xI69wEfc8c1yD
LX9n6ri04QqHadWdKj96h5nwyBvoXLHy/o0wmViY+o5xrkkg67SUaHlhnjo4u4y9kD7mO6mlf/WJ
5bcld6bG+C91UsRxeJEXmHHfVBs9s54kuo0DwfgpZfFZyeo71EG6ebSOktEn5Icz8vZq0dbuT58j
YSkqKp+pATzvjs8o9wjAzlBcozTTJUCuoe9emNJgq4F1OKbtBojFSwqNLsX5ToF/xZvZbxxwSCaO
EAOVhX3RE/wwMAvzHaNlPEQ6i8Axu4/Z1XW1h2kOjHBs4wzaZWBuzTaeHQVTkycyU5bEybarMIte
fCVONOVgKQPjTFTyzRb6hoCBFQQGbTdLSFNsI6ukYcYWivSCcVpQG07zimTTB8PSE8NCoQVY6Wb3
qPl9ETR/mUUde3wI+8DT3qTQ9/OLK523wkCnTVIW7Rx1jktAsM+7viAWHh16p907cowXwmN15dXF
lZj3b5gA68KGh2UXYMVpeOZM6DIrntG8fDl5e8h1ODZVyfA5TcKNG6Yr0WmQh3ukgV14h4rz6mXh
d2kAGAynufAuKPb97jaqidYkeckHxJbokBahPuy55rxFwTfX5xwyOvOB+emUy5OXk8ihZ9HSlT6v
jRBbVG7mdsSpWjsUU8V4nvl5C8eiv/St+BqU0CcoLQOV3wKmm5SpwQZ4yjkLna0J6asWzQVi1d3I
4m8dm+FkTl85MUlLy6nf2I/dNdu4s6M6dg559w2tgY/Hl+pj5VHlURSLm2nn34OFR1qwvBnmMI8k
bm8aBeFoe/cq40gy+wrcbmen24mlMXOxXYfsbEtCib4JCZNg0rfU+qn7hEK7wCu9ymvDXvtocolN
HC+1U/5txB3e1YeDqgyYEgM6LasPEYchedzXbtz6ejorFrmULIQLSL4JMZnqfdwFGE3jg8HYYxW5
4PqJU1iXDb89Oo+sKJ7JXOU33asso7dopMPu3Xo/BxD7KE9dEu59Mtvx/qWdtdYYE3D5c1kME/Mw
KUkzgDbvrjinn1NPW+sGIQYiZGxJ7vVxABlUFl+kVFWJc0djtrGaqAI9Hh2dpr0FeBhFOjzVCbjE
1p9Oeak921tLENIns1FjVkROa92hUszUH6E1d6KD9Gd4Bse09JwnL+gY+Ujrnn2zNuRrVk8cRYST
G+a9DtVzMoEi9S6YupDoesVedREocIKh8MkAqdL6FSGsqPgIBnRLubeKZu8iFA3Gi+UTrxI6fNJ5
BwHJYV0rWtY3sN3LOX56God0BYSCAT1I955alycmnlDjYCnrkuIt9nsXe3Wx01r4xSWnuI7NB9su
Irmuzt4NAHrpAOhoSLlPM2ckGQuvc6eGDbiLWX3R3Ro6jW1jjNku5UDlioCenfhXk4J3k0rCidp3
Ra1ZTWyCZeturFTTlqNszqg2CYtmu8O1fZMenBrPQYY1tfs51RkUyC4fqKrS2H3xDOZ2hfvqppxp
ijMNi8icxpc9wngOaxR4eamCV6hvkUubJ5qak+WV1X7eD2gQEleFxZQPjwUFQEarUWbBckrIsOpC
ciZKk2mVZM+DG7MbefUhGUMuHM6DljzYfXu7rkhvdVkYq05UdPHrwJ0ipNyfOHsY0A0IiVqCW4Dp
k4mZ1VsNVoxul4dQbpHEIW3X/1XdWU35p+pluUn6AnCOZRAZltJAmQKQRq8GnDj9GS4KzE+8/CxK
yXxgJVMZ/GmJc6Lr07PlTfWTzbelqpD4+x2JOCXDx9YqN7Kcs1X0nzaEoYFX4rGrLMWL5/Jme9FT
0oXfPTKfc6vXh+4rbIC9psYahy5JLM70FQ5hs2U0/wgZ2UWh/OgyHFtegR6zVuaRyEC1AR1906U0
gTnkP1nvq1kvGq8qWqKxIkAXkX9bzPnL5ZdnRnSl/B8x09sVPTtBYETwgVic0pzHifrWKyfbx/W7
0VK8RoCSVlT+h84EVkaJ4wchjAbtAKLqbVRJvU2dD1ejSGKUiRjCbIAnaz+jj/mDajtZMgh2nGiV
T9OzDwWVthsmY9fcmjjHf09I/JoLZNUCV2Of8+2T77KgIEQ/i0txLJyDyGdFrnl30EjxQDHtqouv
tm5BtLhU43PKtiitE9RJyP3OdEP6fydW/se0rG2feXfU8nfuvfkzcwiuRWrBisbHCtlTYHQh3N98
D9stegpKTkwYG0ZiULND+qkK8Ud/g1z02RMthVyPnUGQoo7NCCPFobTwURot0qvTTixuPfkPZVm7
wBbISR98F4EyVkFKKFEUficx82KoDUT5ZeC35qSqvqm4ojN5sKJ/ZtoheNRgadrsz8LSNJYSZnOB
wrGySrXU8wKHHEp94SHOQUGfNMLfhRbj0TZHxggcsYdWmf1tQwvLdMTLJe3kZlX1d6oZOw/NMyzr
lgWqe7VS1HAgP4zBKVi771lu8zry+iyyOnlD8zS2TFp9gr64oJMnRLtspySNiJEGFtqOdhXU/rsc
6tvQVFyGNkNfP2lecgtbMvOdepWWDSIsX70y73oypeJrIdMi7H/mkUA+AzgT+k2B89eJqUwkyUXL
rIbwqEhd63OyYxj/L3tneqUnsBf/mHe+TBguFs0wMMxykbS71TqtAfyMwCSKyUQAQ3550vQXdNFA
0ClGmgDcoAr/qdQ/sjo81nyVsA2ySxqqK+PJuU6ZQpr0KpteoyNQfph5k3PthJK7qSCHzt9UTYFK
ZGSyl2AW42UCwuGc88CEIYZXpGk3ZKxpmCWqnzh5D0d8NxCHVigc7sSr469HtCCm24QpEjHXq6s4
REk0BM81g8QfY53cYR5CBUpGpihFtbc6akFWiDHDufibAJVNpTHfEWAbQC6iZGlWNqBzxOh5zDTK
oOBclliUKMZQ1eW1Iv1TXnMSM2PBCs8oYe5PctDXPuR6M68fvES7NDZGalBy2iz93s44tzr/5/bM
x5U7PdnT2ewmxhGKEIwomafq2LMORv5XzzFsxGz7m6H7meXoS3zpa/JWAw7rgqjRCTFh6zGW1bTh
wXgyW9RQ/lZaU7J5hPBNgekCsK+JXAwZ+vQdNTEzb9r/EnynRsyJ7ZbOWjPJ+hmZDzMjJkBJgpeI
pu/K8H9X/YsIrLnFCM1U7PqUwV/ka7Tsxjb0W3+ZW+Uhql/KWpcsJtxrSdJKROQUKZvs7LmZiRRv
asxF6EX4v4LhJN8HwQi79R6EcKOqSss1JQ16skxdBtRifEkeuzir3nSD9TyUuNeApVxFw4QaUPCH
HqfaLuucVxHLT3hNgM2mS+l0kPliFCvm8NXDSI4QTC5bn9V1SboSW5JuH5cOCDrCWuB/Q3PSzZEl
HytB4f75/Y2gzIEpgzzv6OS8EB4RNGfuSj26pvPkYzJOfoQXHKQPa/6a7ODcdXYSAAUEOgo3vqjU
/whGp4JFs/RzPtt+sg8WhNxgmq4uHNg1PIc3y92YWUeUauAolhY+6/ac6ZbYx83wyaxjZFuafZrD
eByYrXex9eAB8xlaOWAXwjlOA+88+Lw3IV1ir/3khQhwsEJKnBGmDnS/iLFCtgm1m+zYaDzcVlva
KbNhJ4NCm/XPnJur1piuBAAtTFuiRwaPRXmQKPJdLX/ljdcBP7o0EX6VjHFrFVyVzpwONMDHQO2j
IsAkpjU8TYOywGrmKV589L6Gi9bfZi2X90l5B33jLhkBa0fDh+sDFPyoTM//cH33IBPGBixTIHtp
U/8QGf2tFX9GTdPMCTDJViem57MFkxw3+cUdDFxMyiq5ObRhbVGB3Dn6NkE77bVIFG+CwMFDFLC7
LYeo+DTM7HW0yBzWbKc8jvgpTmEKp0o3qdnZ1T58WdIdy87cguI0z1NJ92vmMA/oux2srVn1lEdl
vWduRcE1BH8cCpzPnmS6FQJc66h1Ur2yV8JM62afmV8edM9Ty47bY5+5HUEVr/BS9YNr9M2qilH2
+l2Ae+JfN/uuZQtuFlvsqUans6yJ46tLXOMxXt60LQ9W7Dgre2yiZ3Pimk6z/+PsvHbrSLI1/SoF
XU/2SRPpBqf6Yntu0YukRN0kJIo7vff59PNFsKZHoghxcIBGNaroYmeGWfGv39Dn9Uz3tinc/KJq
arwB41yjRwjRhxt6ecVJsfVmyjRYV5BL5IMEGeM3N0V/Phel/kk+RBL8wuvSsgkW7vQGvxGU/WYf
3zd2LXVvqAzmkuzTGLYt3RRCVIHNnRGaZTyijqd54BvBfb40IB3+3Rg60THrrO++xf0N2sotijFu
WwtkV1xiXCSYPVbXOp4zY/d1CDhUC/gN5BpjTOtEJzvGfwkmA+l+iN1yAzGyfxfW7j6t6PwnxZlW
5PW57FOO3oi5tpd+NdBUbXHaDVa4BSKrdLCWbxMpDkj3+I//wPyi23bgkma9WwI92rk1D6hs4w20
OWrjId7i5irvlkAzln+ReLnYuDm8dw9QLoqCB83VH3HQwJyoyIYtVoe2d1bRmdvENqkV8VJ+txY4
6xApgG2koMeyf8ROh42qZV7nmvVY6xYzYrxwSMQ+WHFfrpIZT1JaItPs3BH+aVyPFJhjcV6JML4Z
NMchJnMXEV++Kl2oi5BHTDJNAb/pJM+HAk9tp4Spq02k/xTHrCrvGwNL5ezIxdVbV5q17ObEQNyY
dtFuhAjs2Vgn+ziW6rNJPr1o1vjn0fMe0xp1R46ZARFJ+RVaJGsPSaIhb3D5GFm2sQtiWpA+wgSi
iaodnPACoBdcPrYX3NgjDXQhq7eWpR+4pg0xEcbxMGGKY0OW1lyiix6NCXns6LcQkIdT1xcDi4UL
LjkjkAMBpSNsdQ+O11Dza3RbtCT7opGNfgwxQO+WIUTAEq6LfM42dguv2CXscmskP0o8qM6MILmv
XT9ef/jrv/793//1NP3v8Lm8Ju0oLIv23//Nvz+V1YwjEzzzX//134ft7Vb9xH++49U37J/Ly2/5
c/vHb7r4tLt7/Q1yGP/5pfzZf4a1+dZ9++VftgUyv/mmf27m2+e2zzo1AD6A/M7/3y/+9ax+y91c
Pf/94ansi07+tjAuiw//fOnsx98fXF89oJfnI3/9P1+TH/DvD7tvWZp9K378BU+V/2tf/+Tzt7b7
+wNOj/9yse/nf45j2a4wzQ9/jc/qS47xL0vANnEcYdu6y03hw19F2XSR/DHjX7phejbTTgjPVD/W
lv3L18x/+YZr2/xK06H3wc/934fwy1v8f2/1r6LPrwn86dq/P5jeh7+ql5ctPyRCLtMwTBuBn45Z
uI7PIV9/+nYb00n++4Pxv4QdBJnVpNlhXvAACuuGji4VQakRHRf73mqc6CaxvVzo8YPhp+6epgkJ
NUWKRXwUbMrCwOnWTze5ux06UYKLuEj3cjvduEZLG97Nn5ZlSTdlEtMb1DRkMxSCBDBuStuN2BkM
8/KnF/HPR/z5I1nu7x/Jci2TJ+77rslj//UjmbDbYqCvFCE2XP8Eiu5mQcc9Z/TZh6Vb6UZv0j9k
iG1b7ysiHMHRQTQqzVv1Oqe2ltsEFPf+bWj33gbeG+KFOj7oJeEuqTbstAH6QVHa+kpo9Oytwrur
+vqU8bQ3usz4wAz5WwKzH9iApxEwlk2qM4xas3bLpIvNQB257m1rq5f2sv/z5zftNz6/7+m6LQzD
Ep5t/fr5rRHzuN5I08PURNgLEumFpHt5WJDogLmbTwtXRSz6yYTRJpS9/afUqGBl6RhI4JJDhpx1
mcDmXlumoIfhVuUBOO/BnWsMJtK9aboX5PyeE2cOYM0NFxm4dXjnI8hZ92pWCtS4Jm9QGL7lO79+
hNYfeqJwRMozx3QK7y92dIcQCccHIh1Ed1Ybw5d+wlBSJw5rLVrYVUt3zA3smXDKmKedP0CZELhy
wjiAMt9H6UDXVyOiLuj0qzy17/48ZOONWSfQsTBcYHkwitdDxv+pwOQ/PYQeF7q61I/sZA/qFehj
A3HLsrnPJKdkSj5GhAOsyGTmTOaYD0AB6OVrzxbeL+uCBBDkg9U74xPy7796pLalO5bgABH4C7xa
6P6UcVGBeH+YOliunHw0sz8VLV6YjSB5B/EwwCDTHULHvVlD4Qtqr9+o1WPqrJwMJs6EqoOub7xO
C77Txat3ZaXmdTM7MGQNy908t41/Jz52BSSwbK52OC59bIL5Y2Fa5/EAh81wkhO+m8RgZ1LI4YPw
UYNuHAG5THfiQxpx5GNkD3iXnFozu8966G/4oEDtwqc3jlFr2Vyr/vzyXLkkXj0cTM502ExI9Bzd
kbvkT7tg2DdatrRjeTBTWnZlzhUR/vFXoCnp7k4J3Cz1zkUpsxrlyq0nmG69xrd2PYDyBJcxAGLb
EQhyDVn+i+doZ7MLFQmiHUt/So4hSsq60IDqAogoWalRI3CPrd0cm3+5SaQu+ep2Oh3Henlmf9lZ
lUPDxSAS3aozHF3oTLrpsiPgsepMzPDl5owhBBpl2hZZzrNN0KNDUCjO09kkiMQe7Q2SCDPOyUQn
7GyWP47qzNwiz97nUxes5c5FozPiytvQsEW2so67zkWoNq3hMTQbVH5AjICBbnuQr670/btygc5C
Af0tK3HBTTX7EwqyXWmBqPdpdO/1bKx/fj3eGzua53iuRfWO1RxY+6+vx+deXeW+VR6CSnynw8hN
q7F5A0G77MSFIFVkkwzBXeQROxPeO1Y+780uRCATnXItehynmXt16V4YZYsK2YPlP3j7yudNRh78
ojiCMV0ZrEaiLLa4U0BjHKMFVDvJyJE6jwxgH4KoTmOkg+w7GkHKU/85qvSvicC+iISksQOgq5p4
2Vmmf6gw0oRf6R61sUM5b4tj2DlAsvSssSkxthOE9YMnvLURE07mIDTblmW+ctE4op685Or9iKxI
k14tX3MiUnPxOUEptfXi7uUtpVl8yrGzd7kFoISKT0bHZBzoSXK5r5GAc7+Tqygs469mS1azOoMx
2cWICEgc/OMAJYfgNKSOa+xCyFerZuIoLksIyDt8YiyEF9ZDEb6zsRvijYXm+NzxhImpk+W92oXw
wqIfMrPQ6j45Dg78hFDkhKkGOIab556N0XjnQaAY8YJhvlEdpJsumDeXEyaG6z9PK1N/YzBwdE3H
xN5FWOog/WnVYwOE2xX8ggN0EnO7DLiCBS36nMRuDuRd9dcGZthxQOHiaCb6r/ZsdL0ztQ1oItlH
cf80wagmhQ9XJJw2h3XbIT32EE86LsXEn4drvLGDe5Rrjjzb5UJ4tQpqs+Say6APpHUyQ132h5Dk
gCl2rW1vdPbGJU2SlbprveGqyJb1ZBuoQ1gYQaXdjfihbpLCPoZesty+M7Q3Xqtv0zjleDFsg3Pw
1wUKfaAuglDLDhyzBEwYBf8IZLmRXIvM/xL1mAW79fLQC/M7L2I7YRBI4BjiHYOvOHzlzwOy3tjQ
eUyucCi6dZ7Yq3nm9kWZdt3IaSyXNJ5+mATgJ1BHWz1gSs1gWlchIBuEfFZP6KBxSMX3CcjY8eqB
Q7h6jLrLpNTlD3MLD4J21VbesyZ3tzlm5yhkQTvLXTiWFaY8rygk0Q3i/pt91Doa/vUSnai4d5WG
XOrPH9B4o0LyuQcIpgOTlyf/6xN38LkS8HHTw2gP1S6WqiKsXTiUpeiB1rxlld4GeuypjUV2RsLF
esI/5p2N2ZDv9ddz09SJdPINHUmRELqcFz+toNSbE9cqJm4PKbhmi0gmIP2NVVDfCp/P3hr7tmVU
tYFUEYdyGnDQW2TZT5e11S3rTAjMq+tuMbe+Hz/AV2veeVLm71OB5e0yOOYle7cud4Gfxji4aUMb
T2eMhjue0eLNPGZgHDvnfrM8FCnysQFvKCyO6HW3gYEde0jBHqbudD3ZgpolQ2jvV9CIe90nm9mG
pWt/nLD0QdpFvrU/F+dSM7V0YBLvvObftyjisDzdN5gnpmvorxaW0WlFOeXE4crjBw8PC2kOEgq1
uOTM7RJKRk9GJZQ0wK/d6v6dAbz19Nh0BHOMK6rncCv++enFo112lA/FIS3nzwlNBDFlJ7cEvpyl
8oHLQRhzByKNaQGPoUzkqiDg4/dG9V6R9sZcc02PGpZ/UqS9mmvY3vitgAF88DTnUnrOWyV+kZ7J
jGnCx9pq/kcP3wXRcT11fxevNpGK5IOBtGYigy1x4dj6WdtQqVsOCmOv7K5o9kjKDqxyk3YNxjvX
7zz73zd8Kmu8x7Fp8VA/ea9ePjnzUQ4vn0+Mvn0VzNGlEFjUCi5eGjYlK6p0WFSt9gxL+1LQrusr
XkVJ8BN8yuVhLJkuaoON5V3tz4MzhXzzr9Y+yIHOBuvapmGLV+uqBwqeYiencwZdGfvMj7ilUYx0
GER7GsoaOWNVEVtXk0fVDp2/scVD3rBbVi4URw0Lv2MpoQDbqb73FXa2JKF8LGjfEVY2vdTFXsJ2
HevCRdu8Z1Idtcr4rH6t/P0vNTgOLNskputkNCUSBw47bg7LLhA2N1Z9wvfJXA4N0hHE8DPyJ2Gd
qV9rgHaUwkg2IgJl02UJNdKkiPnYG4UGqP/UgOVFGfgtO786TVS9Hpfo2wkLIaovOc2W0HZ2mr1c
l2x59qtf2cE233B7JebPpaftW8WOjM4ShkX7qbegKGQaQ48g3e5IDyi2plnswqK/7vFc34QThw+q
NwjxmF11XKwCrMLXooZJWI0kJ4rmUM5OdMA6eQul/gWtGEzYRL1L9LjrsSJ1vNtrC+oWiM28lwfS
WG1QWZewIp2beEi+BFNnbnt+NSCm/eUF0Mj64txqEP4VTovoIVl21UJgDsYTRMTO2SO8LRP3G4l0
ZD329ZinuCJ8dBppHFc9FbQqDmFKkUJ8JW+3aYkiSTAm7IZ1E7H5FghhkX063FuCOzUDsmEJMLCP
TyBla2JLcR1G7DS3SF/TtDrTicfWl2qA7g9QLDc+NWxVpashQ8Q4wg6DbY0xIJDHWSnL38mVxlXt
15x+deifyiX6NJXdZatdRbwfKL/MLU3XnllWGLE4zpVbo3sUGo2cjrcucZ0kIjXcJa2DTK/mGIPp
mGF1McvsGW5KKT4Q5tloxtiDEgqLzfe6dmYy9+RVkfyHe6PwtmooVSGWgyEQyQ/HnqWgvoOb1MnP
JmoMeXNw4oY0IaFHn7T2OM+f4a3G22yRAghPg67UmZfwchF1zVXEpUFf8YYuoo5MuYG2ttWa2zS0
vkxkrno2ZFyfM412n0m0JEkbc0ZrWV6a8HSgx83eBQtSVjCUCLBaFxpgaCqrrP3G17od48wwnDQ+
tpH2qRq/FbBOcki8xThoNPULrEfrS+QvN001o73XnFu9ENFLPaTbfHgPAwW8I+QdhOiCIfSb28Lo
PybTfLAGB/29OY27gvgDhCtrRLXEwGghHuaCK5Cqqgo2t808xe/sW29ULIbQPQdhLOJE8fo8K2az
6TG7fMG0QodUxrrO6LKk1gv8oWYTktTTn7dL663dUriWb1i6zWb5GmelB5sVk8teHjj2M2E5snak
ioQpOuG16WHUWW8iqdCmGEg3ScplYhLjRUaZR7XKzlR6AdlSSXKICDwR5bJT00ouBfUe1SqqsCBZ
W/61rPuMgtJFzQpI4sHRlpdiCG7n4TzfeW5uElDn33FruCBVFyGbHiwH+oL2wclpKe18ien++RFI
rPv1gWFSLDqCyx+g9+uaHDtaDb9laF8J24MOVEUHO6W05pSa5FGFjXnEjsEf1is2Arv/SlrMuoF3
DmzEP6JZtjShnWAmRAUwcr/ACfEE6HBqLX5er5Y9KfLHPw/7DWAPAB5MT7ck5G6oa9lP9ePsjIgu
EPgetBk41SjMT/lATIS606BFpOSW1VDvBntvIY4s6pxuK9e5BPv6kqrEzlHGen655Yiz0VFyPL8z
xDeerE0z2MUWgXhgcJJfizTivbregBxxwO7/DtssNSwMV9CTwS4ZpgR7ZJIw1nncn/vZvGkqx+Da
zzN9ZyCyBntVE8B093lIDIUrqhzoT88qrqEFhD4GmlZN83AOkRdJbLnR06dCn7ZoKFAnRUDPmXGT
mhUhCxG9fc8p/Mt4Cs8jFFPvjeiNAtZ3gJK5CwJIUk79OiSEBAu+uSI+cMIOByuHw8EpqGoSlHPX
1WBduQ5H4Fy7ZbNOBDuW2rZmuR31DnkCo0Mbs6nnvQQnVemBz4i/MTyCNLBoWvcJInckHiXcX3QZ
zZRcI3yRJ0u7w4bo2TZLWEbed2z+P79giLEJJVDoV1hYLM7wWEqWZTlzVBa+3KHl4eFiAw/LDoIm
31eR9AGlgWxHJ49QEdTOxRjbZzGe12dhW2+chFPRIe/3acqDHP8nWg0t+kc8IJ6WBGP0xv6uNggX
ej+dEwIMBsvZ1BgCgAn2DtZly1z9qCUi1jgLWbjVRRcyHhKZfNalcReOJSiILIEgtdS8w3KfN/pn
+Ej6pd05d2k2LjtDZEfKdw5M6cusOiEEPbq3UAg73NB42S2s1LDrzhp/RgajoRftYlrtrb2zO/T2
lhVPWz8kTmzECl09agdGKneucQNvEt1fgxAskqZAtkF58YJmymoF40yfgEyeWWVSUpVAlGZoPfkt
bVVVuRWdyHda1H1MtI9FirFrFkCbr5tsr6eSyy3bM3g7tVoTXqC9C44uRnrIOLqYNzI5n0Id30Ii
iOe9AnpwxTtV7vCs3pUCTl1ZqOZFR+XlCPjbLEQJw+a+Dt+31J901xz29lAE78xw83ckwPRZ+47g
lusYxut2l2U43mwHTXqQu2nUW8TX4+MII3Shp99z+qOwcHQqoGAZHvI4Po3dDGk0gU0EaNDLtg8+
BvDuSB7Gnxx2HZ7dRJZTl+dGShyoefPOmnzjDKb6BGYHO3BcS399cxBZ0ODcEh7UFAFyR9zntJhB
sGGpvpyqm/ulx9sbMHDx7XmF/PYmSG9a/C7ADSCWtTTx4qBq1pqGqamLW9g7o/z96s3IQGtNeOVg
zuLV7SvWR9QcFAaHuNUvDcqeWTa75IEby3u46WN66B96i2NokPvan//8G/0a2Y+wfdnG4/W+vnx2
gZYELkFGhzjrcM6wkk0NXLkmQ/TWSlmVauapjk02BHu3QEsVkFB12/RcSlRtEUVA2rnfHEd8VmjU
XAn5c0WEJ65JKYZhF24ncslDrkfwf12eTTBYq87rVxLzmrLFx7qwOSYd14kXeHNO5/twSLJDiG6F
AqP97KVpyL6Ou52LAaQWsb/wI6P82YBHuza0CEZWN8Eweh9++v244RnRGQCA8oSp26/29pAAr7lq
OZqjiHMWN05OF027hPFfr1q8+FDxZBx6NqkcIRtHJsqTjX8pent84bzJx3C3/f7n9/YGMEeFZ3n0
74GvdFPIXsZPRyBa5cSU9v0H2f6TUIVBMWMY4QkLKrS9HSaKOdrVKsCngwJ7ZQn7nQbwG0AxQxB0
+QCKHc/5rV2SzlkqHf0PqkfrXLCw9LVTyD63HUEZte9rlNNLCVIDMLAuUu08bgb7QEwq1QqhCSv2
1xmo43/yaGxqb4LqwW9eN6aJORnryvLCg4IwdFSNtKKxJUpPeSqmrYGng6y8/WriFpUSG8Cm9c4Q
fu/SsqKFRU8Z4J964BWIhImXW2eWEaJT4QbEDM1BzJfbOvCxa5ZbXhKNJImVT0mLbNUz9pNOJzyM
kWaPRn9eQVTe+5iamF3tHB15Df7zAJ3fMR85QIf7CdUT5earAYIn/7M3otglzxV3pdUoQcig4mwD
dwRwqIC1vQWlF6nY+yGGyTaZNj6PVnEycy4GuGYANiTOocv75ijC4zIWSOzNYobTxKXQ1QQnpDtc
k0IAiiabCSG3w2qkM+ktqUmsX3ZQqIU24JmR+uZXH0xFI3wF98Jmr/CPHh2r2qYtUjipeZCpCFFT
RilsHLwHwSo9SPAPGg/sMxLhBWolXiiEYYCV3FYbxDEJkZkvhgvayihqX3yrY4opxQ/pnHaPurM7
q0aTUJ/IvzcnLNwL4Tx6tLK3GFKeiSK8yir/259fwhukGF6CC8mGxecatvnqJUzJkAemlYUHrRbb
oe70nTbZ8rnsJOhEa5Ft9D+Vmnqm8lggfvWrkeG3LUuGzk1QTK7zW30BZcItEW/RivRguZdC38al
QqD8jMicxJSuMph5Q1J/wtfKP/vzh3nj/sKHoQNCw4jWP8SYXzckDMYRmMs8ZHXaOoF7p/4cfXf8
6xL6Gl0dYqsrjctba9lGFVRnYN/T7OgTvozhJ1zy9kaJbSiZ9hstZB6+M8Lf6wF2SgsjA2B2OeVf
YcwADxSMmRkesCJbdp5UIuJPjFhSE+soAkfwc1AB2cgKSWj/9nKzrYjSjAcyKKHa79T0wrLvLmzS
fUAsYZUk76zMN3odjNKXKLjaW/VXG7vbtX3QYEpwkJAJHD8LT9Asv5HDUmUy88g6i0zsfaB6rKuE
CBI/rG8TbGvqKqFZL0tM+qz39jA/CwkKvvMY1dHy6+3LYmej0UHrS7K5Xlcsbef3edtoew76ewUt
Eq0ZQOHJjqYnazrAIIe/q9rgtLno3pvDdF3U8XdtdC4rbzpgKWFA34pb2l47hcOoq0xrRER2dfW+
RbiT+BAw1c3H6SpulkQLLF0FCwfWhFfjxhvoC2zcdD7D5hvbx7w5C+EsbElSHpFAPeLWQJfdJABp
gnSiipIUj24jLTclWYo7MkI0cOvnEo83O5Y2+/Wz5iCgGWdpTQU1y8NM4koPLLyndcIl8NJ/2WqI
w/E29Oc/FZ6eb5rwO1VUuUkMR994dp1D3HUhPfFsYnFHXjgiIo18aEl7UKPIZcHuge7lAutNRdjC
BPvMw/3R90sY4SmL18266TpDW9iiLd8qBLKJnce2mbCsiU+TNt9FRryrdDaBxfX3eSS+qa6hqMV0
PdAbXel59yWVCA/KHetMMebaAQBW0zHoNeZv8YA8CexDPyjKh9BJg0YvgH6DDd96HBb94Cb+l1h2
J2uF8EnEzZ+FvoIBaq/VxQkdyXJw4/Su7Qg6knydAKdRtL1FTJsaIW3jpcgNWdLQI/E8rcJNPWbJ
DlOTfi0Ic8NrhLy5An8XHI1Ka+fr8yeSZLMDDrlrDI8W4ujr2wYNCNAkfYclv9JzkrSIX0LnRImu
FuU7c/yN41Hgfwmtz5QEArXZ/VRdFfUcB36twZ6gsspJ0x6GXtv76IMJ6w1AmYedSMf4smvabh+4
ZyUPaj8hC994WPrN5F1zxHnnEkD688gsufxfLT4ARZ2xGYZPcfFq8RkD1tnp5EawzNgh5zzcKSwT
2S6inJysIvmiuiB6rHS4wsjK573uo8Vf6u+qnhd6iIiGMI+8NvYFk3JXoojbJA1aKi3BZhs3+s/d
nH728SzE83ZBWyenWI9DfxkE1+oIDloq7Sa+U0sM5VxPuKoiY44NB/+fP/FbZaYglItjhfRwzNNe
tcei0SfjZSyigxbh2JpXz2NvnaNVyRGsZicsO75i4uN3lzZwFMEG8wPiBtTnImOHucsCrNJH6+6d
Mb3xFmxZ3NkO+CJNs1ebdNKHmrtESazmB0F3XlqQIivRRXa2fa577ip2l73fdVLNxX3OsPFo1YPy
UM10UuXWLmrYC+8M63cQijYis8I3bYynzNeVb2a2VdbUmGXprfe5Sr0LL85OhWzUqe4pid8XU59u
dd+GcEQJ7A3dZZQ8da52+B+MhK6irdMye4Mcm3pBZi9TFx+qihc1yNtrCE2/jLEDkoilWUJTDFIy
dOHkEy6m0xkL0WDjSPfu/e2tNWNLIou6qJi/sTSasQiXMPHjQ20OZIKmNB+y7M6dxD04Mm0/CQjg
VngRVsFXYO+shYdl6RAbFCKu2kz+8MPFwWFlSjygss1H0cxfY0/MO6jVVMyS61tpPhkThjwWKdwQ
PDYLCUP0Xhbtq2cuzgGXDNhksX/nfe+S6LJKlncqyjcqHBBIahuCUi3mgdzWftq2tAYzwZbj4SBI
Xd/POaQXIcUdeXiKwNzJXvU2BCI8vPOyzd/3JDifOsQBeA/ckuXXf/qz6PpDgoanGJRCjzGNJOCQ
v0xwBtJvXC/U3UZi7SKCoFo9WyI55YX73nX07VG4cAjYFm39NTkINvaIP7nNlFtAHGY/XNbUWZfy
tEyw6crNeiX7e3IBTGK4kGwghfK/8zDkdvTrBg1CJjkUFJhwgtxX78BsQACLyShJU6r9fey6E+uN
7ZYcgFVMb88ulvXglw8w8cg/z2FMOmGzfWcQv4NK2LtzAbaBpMGVXoN1ee7As/e8QlGqmzxkr2RO
657lrouQNA6a11fycMq8+bLV7fm9vw+V5ffHQCUKUxnkxAcVf7Vrj/gqGvSri8NoQA6SFzRT1qLV
GJzasXpWK0udXE6knfdBiimA7Lnq+H/lRYOxCFQCO0UoFg/VpoN9fg4Isa9b46Z374Qj4lU5Zqcp
p4NdGe6wi+4UXa0YovMx785LWRdNQ3DlkU26NhpSIlqjOoyLednrVbXWdS2/GUySM7zuoAqyoA+f
jBHWpDmBm6hqbRT6sOE/fdUseK/cQIvzwYTVzK38tsBdbA35m5Y3m3na95/HbL5th3Q/Rd24zWIc
1WWXaNaWu96vfUirQNd1hiTSrYgYsGqNy7Kk5GL9cc9t56MEbvOA1MKop7jCeOa6lByGIk77dWmT
nzd5tKyS5oeXNg9lRQ0Jlg/hG/e9Fq+DjdGlCK4d2u4tnn6Q0RXUP0Co2St+46iLsxEz3xV4My0H
whwbdm6cDhkDnVEfGxnHOsO45qTY0cilVgOy0BWMSHMfWT/6cICOJnvuWoe7c4spAxJAcyvvqm2E
Ci7rSR3G19IkjMj9oV5Hh/gO2zKcrOPkQj6orKYApfCXm/8pJmJgH5MaVAGxnZsLwXsKNECyjqFW
Sj9k6gDNzTy6LkQybRzYHHVM/JiFaxdbi4YILHIi6m04igq5MJZE30I9pd1rB4gW87NUT8TZ7PXb
NArNvbrcGejMB9M9J+16Hc7xDk46wEdA0T27VDk1rlWKIhuns2xNHMMF/gsMOTzDzWBr2scxLb6i
XCC1AuJdHx+1gv1F1dBWhLNrj7eL7Hq+wM6Vf52E01rCJqo2U/z0qsBph1ek+5wy8nt773EqsOM3
6/xRqy9JSjmp0l7dBUQ0NIg9YFNk3TgfKIuHJroyzHPNrLFp8mkvWbAB0om7B8BSe5ODxavnkUrC
tvz9g4iu0vRG9aOwTGMv0MqPfkl8AyjW1cuVXfY2FAhkcIYyezAhMHNxZvbaZVqnHVGOU71tB+sx
zIILowmMY9wUCAITJmlOVLjG/nI2Tsme4RE/KE9BxYGzDExjGkTQZTLfd2ab3sopE0IAx0xx/ojo
juYPdi96mD4MMWLzLNk4UY+gtsguAkTQ2D6VONVp402d+eb56KCLXlpxi7TQW0fl6O0sLQowtfmH
QW9gBLbF5Ua+bUuGObjhnTUTiAZHkywM+mjthdVmxiYyUCTmupVgPd7sQ8gtZAz0nwihlqaFbFea
JXaNJ07FYqPKJUuGmKWPOPSdVP++D5ynqq1YUQPXgD7Carv2TNowVvetWoq7yqqDK1PH1amO7+c5
E2dwL7B5j8jedKZPaROFqj0eT6nzMRfGpaq39ZZcjiXHQYAtLMuhks9psbMWsY0WE5qLZuGO0BP8
I5t/iufSeHuj8bGNY/ZaHXvmkGnkSmHiFobjUa2OpiwvCihGL4h9WnIyw1vacDPUVy1d2jYxp2t1
oUsrFv5SYbAZs/sQ44FpfQNbeXQZ/yjKBxGGnw2H0yyPeZ5LMaBwTaZDOE1MGgLZRylYaItOUgfc
Q9EMcDy83F8ZIY64gRXYmIuY1nbUJkIzGvLO0vxo5ENxQPxqkSmXTmeanz2KIdhQbhTn6nP25iOi
0CF0WN4N27YT1dlmMTt7DytxT/Aixoz1SMy7HcNQCs/KWL/Gg4DwSBFhy5AH58QiEB444cIIejlu
28xl5WOgaJB7axDyS1PU4rqQnUgginBWvQ10rnKKsqmTCLZXTCB1F2qRqGEeYEnlaxZmmxdy/4Jt
U4xvm3DL6yCCCgHQQMcrmHc+jyiTZtaBjj11EFMuxqwIjGqu4rSFS+RaCXkAuDxbLu46pFtue3lX
lpSvsatOuN1vQ8M/V+/O8DV7RSflYpJXLa3lMJySkz7W3NcvFLypmLAE5+wHM/juxfOdNYAoy/NQ
aO2zCOZz1aOlW0+DBr/htka+JklIVrvutOrj1BifVHtMlcAua95OsguiIU4KYjWG8JRV3lHWUBrO
gcsjjok/RqraiTim0v82Z5JxFnExrePLOsZZRSGZ8ufa8DBW1CC4s9LPluwz+XMWHwBh+Gr26s9h
fiFZJRbKtwovnlXd41F0Hnd8v/r4tuy9yg1tyrPmqalhFAWEE6w646NtVV/UibnIbnKRPNVm/6DO
ukJI6yuWcyfQG9e1+yPOsSXiwvCDQCVSNSSu0fnTVZZUZ7JYrkNO10CiDV54S1R3aCHwimH7oVM8
RkNGALqZkLfK/BdZ+W3Q+qtZLAyFWlNpZFT5YBIwmoh6N8kqgcBsKH+gnitsEzl+CUvDlxVVxtQs
u25BHY00HuO0jTrZ1Wkk1QmZL5qNFd+pwaiX2OT5ORoDdiwj2yU6GZxNWN2HGfPLrIITiT3LoXOm
q9iN4cmXI5RR3d7xfSDDpMaFhCcXff9gmJg/YNb7sPTJjwzGgSc8Qh+tQ57ABLLyGzFV+XYw2xvX
0HxkQohl62EkO0PTt9Navs1lZtWY2fgEVRhGDVoROWOn1sTV1B9QBHD2qAdhSbVT7iwHkKGvGM9A
CpJs7UprRpyaxVpWcgMTwdYCjBAkDJ7Ki8o5einoY6PP8D0sj9VNS0vzHwambjhxTl+a2v2mTjNZ
WuAcjr263BRf6AS8C1nImPj5dZZJDA03MTWSyicmBfMl0i54zbNZ7hBM0j4EF5dynDmzPjGxp/UL
R0u3iFogq0PrWe+qC9FLysJM5sBFkjf3eeP0a4pgNhBNpt6Md1AP7K2J9bku6xKIvd5GONly5s2Y
ibjEBWnLNO+xNRnpgKZYJjSxouU5B9HCQGBPTjakg5/rkU6d9QWX1Hwc4VeOlrfa4nKh+3u/Mfqj
OtdXrO6HrLefiim6RqaDFSGP3ZQKpNR4GCZ4eqphovovbDl7QDYCFuQHdY34Om7qr53Mo8iJdFvr
vXafZjXFF0aDjlxqA9SQnSoKgJMQ7Yc/VLNlcGY2nyU9yRkfkGEmLZX4jSTu+oMGl71GiwvxBiQ6
hxDW4i/sEPuArIQkDwke5SF2zaUTnkr0frLJY/bGU2ObF3J6y6mkCp/EzBxeno5NSLcPMd5MFlqu
Xq1LwoNEpTR4aytsPZiHc4uDYoILTmheWKPVrNU20PvhN9vFQRylIKYo5UUre8vLSKsrLc1PGf4c
blB9ztLxqGaD6lZrUklrEXgGJAxlRX6z+ozygceL90zNyidW/YFIz0+ylDU7DE9ninYOJabhIHtp
jTxApZeXm0PkeulY9cFVECwkuyUnWWn3hnlRlNJjUjbII6jDkf6UVbQa0EYmxEjDF5ylAgcg/kuu
YwHwso+Z9d2CNckmzxFPYpq7gXrtnOeWdY0A+1SYZrj3k/y6Ba28JCBuk5B8fllZ5rEy7sugCY5W
2u/dqTFvqNuQKzqrLOOmHsOHOWrzbTlY49arcJxJWvdWd4IHKnLEbojcLGy9zjqbjjJJM5bFNK1c
HOTSuTtobVatPatsWcNETQKKb0Zz+qwmTCXGGxyKvwg+uNINDgmz32ehr/puNI4dYCpmynci5O9g
sz7EdbJXS6eTM9B23RAhDVVtnGa7LMh/wKM668sjqZp8FQITkuN79cBVRzEaWiAlPJ0UFuP72nM9
D8W5JCZ3xmYONVJYiNiKJYVJMQYaI+bCXtzY9K3UmTA4OHkVXLtgTd1Ung59rIEoKvdTp7GJfRDs
CFstDW8VqVYdjQoplxOYrPjivLWym6Fvc1oc0w1YPzkscj8wcH8c3OX/EHZey25kR5d+oooob24B
HOB48jiS3TcVtOW9r6efLxMazYx6Qv+FFCF1kwCqtslcucw9pr1vTePyjNDg4U0avYQzBfgubxt2
G1lVyUtqdJ+1j5rn8btVrtshitKzbuXrmEdGZY3Caj+d2eqg2TCiKOFhty72kZ2/QKot/zANrIiE
Go2z3K3YmM9HneAG0QMh2+19nU8XPGi72wIp46EP5uk8BxuOMhYduS64Icewr43GX+a3VLhoUcpU
R6lIaZofmJaZl0KmHtu6/rlypMYhvqz1Dt17tyieWJbISGd8jrztU2Ijyd833nQb88d3UN9Thm/J
kReO3biRs4kZ5EB++kH+B3FjQqz38fk5z0b4rFe6QmnZJs14Ht0wgcdjN6ow6TJK3Jt51WoEQLhf
elNnfzOv2i4MkNSaCRjO+HLdRmxc7f2xAvo2rs6d7nLdwMrNk8KESRqE1noh5qcqHxiDExKGrwXh
WOG7cp8Tq/wwJTgt218LD/KDHkeZMyLnQGxp+0FwnzePyKNQXg7Jrxk/Q+Erj81wCarkpx6u+m2X
ijowsa27yDkQr8ShwHKVA1be2h/K15QbvniTBZYEBqHupXXpqghHZ6SNuNDfuimnrmmXpGElW3t3
vWQrZAgQIymPuRd2QlXObcsUbTat39dNXVkfWAc8DVPzukjZuWP0X05dgr2V81eB6v7OXfvXrNnN
4xbg2u/sO04ywgMnKMi6M0zzcRSJ1b8fqZZTSUw+dNBll2p3HmaX8M25+zkyfv3sGsvDknEzTzgq
FyCoYZLdZ4n3zrkEQCSFatkXH90eT0edBRf18nkrbWzALA/TS8Zh/l1EgMwhk9mVXYYvbbWuGBOR
Tpl1GH7tX0os0z3RAcjVomeAJZ22FqLjUH7BCvdGqUbyeCPhPOiKVondPkmSDLIrLtIMni2xArFl
HAdyw+QQpI7LcM9r770czJdE9JfYa//SGabYyQcpLmfIDDjN7YXpXs+luaWYTDdfYJo/ChpWCL6s
h3zHQP1gspKUZC3aPm3B9BwxW+Nvr8USVfn/cs80RU5BddTCP6hq+E5DdExbC4NuqCZHiBMEv9Xe
i52u3yJjftGlO0XGQ9ORSMWZfJRvEEap1Afzo9bK0xb9TGy85aSUV31qb/9KuhYD3OLr2OOVOJWA
Ma1hQU4VHYMeUi3GR5FtY7TljvZhgJnRmKF10FVsC1GDkHbcqEnkmoSk4Fndd6O9niQtcVjmEtTk
/XHa6bWXO8FLEHlkJDGDJ7OEVPncui9WJCRS1zl28rY4E8b2IvAhvRUzMBfbVeDchaiYirNfnz7p
rTOQlvdYSF3eRiKKNN6jIDFvAR+ebXu+VwBmzoDmh4r7gSAX/co75hh4leNe2nzhZZ6x38F9cAUl
U+CsC+ELj/5xjSe87IYv4J0FugeDgKXobjDcZ9wC9hDBgZ9fAFZ5o31JwEmWQwR9Uv1N3ZXvZbh+
sP/3swGR9wxlCo+Icf+rrweGDSKQtzaopUuHDFsUR7IT2yB17ivPJdyOQrViag0gxvRbcA0trKPV
bE6zF91XMflNPqrr6g/ur2gP+82+04LmOgWneMXolruraBfr5A5Rd9JR3RzC9BFcQ0+hyYIlLZxb
WZKKTeLP/adv45+4A6LIkZIZy9T7IR820jJIPzaC6JC37oMQd7SfU1LKQmw59y2O2a77e18oBlTg
GKH0r5KYFkdG4ebkvfNEYVcODVYC1LY7zOUjjlD/IsPOyEO68euYvMHHhz9DaIFaSiigyQPLEoD8
EEapFkhaxBrAMFE8Yx5hrsHNlnzPUapvXlafxZfrFi/Zo231b141PW1S1ZH/CMInVio55n6G9ylJ
sk9ESRMy1KV/Wmne5exd70cYmlejGp5YfL+WJEoUM9EmXvngmTX2ACMhKjgp3dJWQb/JUFpI3c/+
uHEqYjLd5E3XEiOU93IjY7rA6HWhXpuL+ug9y4rZU3IttX3TZnxl8yDvPvml+8kfXDw4aavDCKnC
Hj2jnaFIwAoutStYLOEZUTTGnIJh6vWlNU0xc/TLmwkww7mhsnqJimq+IB+pTsMONuJukLq1bYo3
krXyOrrsbVB8birM1VHZfYsm6k/5NqRUvaYSRiKkdkM+JmwbGhDOB+2SYivdn8ik/BJFSw+Az0Bt
q/13Ej3At4UpzcXx4DfQL2YOwHoLMNXLpjs97DOQE1iwf4VLBmzT3u9x+6wlWBzNrziUQIEQ5Z28
iJECXH0TVDei16iqvcLYWflGb3p6GhvF2rgc5Z5MZbRX5Zy3dum+tW1lXxSZkJkdn0lCUz69DhZf
C2IvrHo8pRO+soGBm/7t7WadaIz+Lkv3NeTVyc4bExJDXKv4qggrRNAfRVY+KzbnO6nHH26+av0/
7hjXV3t6GsjfOMYpHJGFuEMALudh2yxWaVd8qUiQ2qfUvtu86VGrLlKOL2luNWfXomGs4ri/650N
xkbLkS8oRh3YTyWw6D20OSKjmJ9gWvMvfEShHemfxryDhV0+rAm/TKct+rAFsnat1brJeP/tTKma
cjR0GLzZuWTH2U/z8CudgA6l2Rm4ZXw3NWlHWdVbtz4RnIxLwfC241Cwxltxo2iPSRYvlGX3GEnn
pNt7bc0fcTU/r7pnrZecbXtVK0q3r/iGj6FcPRBTKUMcC5nguucHXeYIlRFqyzLTOq/Z+/wOL7Mj
gT7yBkgxKU4zdlY3bfgapzO5ioGtDgRlw4wkKuL3xase19St8M4ssjPQEA71OY6AIpLQhmRAjcQM
FRd0y4QrwUt3u+oy++6rH5IcTIIX9IGYKLap7U5a7SxFAYQ6e1elJakPGFN9l/riiiHF5WOVRu9a
nRK79AECNx3FzERKDOGMYb/B/ESOPtzYn/LFAgX2KH8BnF7tMK7u4/XTtYyQ7uHaQQ8+bzp8Xbzw
vZ9XPEPv9NjW0kW/1Gpyws0W0RxCiPQ9PKRni4oFbizg3sIYu66P+oP1+O7cjZincr3VFlcphblp
fN8x3Foz5w/Zc+8KcegDWRmUQKhIm6OSlOzscW65fUaqZr1aqm65g1uQc9svvA/P+TJWTsLAbMNJ
OL/XYlL/qzQS7ARJjgzC8RnzkNfQT7HMxMCoHyMsW9FGHmtUIlgkdpaNOS8hxfGWn+M0S85b9D2p
JgcMGWWRURY/vby95KSGxrVNLUrvBFmNg4OaeazOc7bCR/Egs7Q+RzNYXhPepEl60/jTW8QVhX2N
/yRdngIIBPGtn1EXQweM27+SJv4sy95z0EquUXqbRuN3/fcGD1mritdmD5iMr/8lFciFzn12b3oB
nXTVU/cQU5jUt4GP/UBpFN2hssCNAosAABzijnoWfZBmGVBVpqdsREdhdxjFdCWGr4F/Mo2KpdMA
odjGnRks60FNvPQ2jmUM6RktkQrDRfk2qnL2MS/38e+8CXOSLuqR3GkR7ukBVjT7xxTDW4pBirus
++wnNr4xlDa6swx62H0KPiqrxQa3q961HmLUhAzOss+62OTAdOPla4avbGkOzy7B9nUzfjXy9TUa
YDSMuNoDxay/7Aa8btjj6tRkaUL2QvgbrxNVlV5NhTrLP5rmkp+lnBVRri6PYM6e/XB5lYuAVAD8
JASdWsGgiJAvHnc5HnIqmw3W8CnZ1uHoVmhn4z962CmaQN4v+rgJQznReTsWTrYzOerLUJSwliPE
tLSzsd8+8DzOnrip9VMbkKPYnFE/POp1qc/LmZxTggs9cLC08CyGJvC/ETJyhy3vj7yVUM+4jWEr
Ww8j2Sv6vPR4VR01uTN3XYXoDccQkKCeDmBsvjr5gmRYT7bNTf7Ihep2Y3Uya/MhjricqqHIj5Y9
vwwCPGthHpbgktOKMROSea5xabjlNOkG3HQt4H6rrPMjQyx8WAmoWLLsvC/DeAhTyvvFhU5TVe57
MLj3Y4ElvN6MGGwKuZunKDeEI5OEmkkC+T+bDgA8jtguqX4om6XqGZwaIXek7xWPsgjKpq2fJosc
YQrYjbn5kjvrifbkzdnms77meSNP1rDXH/8Dn+GffCvX8lCnhKGQwP7BlF6gL2EwXta3nlM2hxrJ
G4PmluE1HIa1mB9zUgImopm6rYDtiFRY5ZxlV2Y3+bZidjyBfxCE9d+/lv1PmoVnRi7EH4j0+PT7
/0HgbtfZ6cs+qm5V/ZSYgCvNDBO07z93nYvL2PI0h9jZ5uMtKB8oIldBtvpQMxm81kQNUCv4VKHh
a+LUuJflf4SUoW53//2b/pMY5IlWkggepMjQ/v9TChWiF65GJ/8XH4S8jr77GNP4a2/BldvX98KK
P/33j/ynEhlHC4jtfKKSKP+DB9NBce59ZDtQ/JO3qkhfr0ww0YFNroUbNTbX8e6XxwIrj//+0f4/
eXB8LLyXAKGvh8ThP97L2nom7aVfwPSemK+xAjwz/1Z4aONV29AbT2jY8c5aQB14J6pvwkOYTRNR
wEAVIpNtwTpiC/HNHy+Zw5gvF2BdCQ1dO++HhTADS+oU1XJODZe7km0R5x+mnsDGOgufSqIxcrM+
6vhG+7qqvswD84e5gLIRLYgNaocaer6ZVv+8BjRXnDkkVj0C1TBtSijocfiZ01+hCLY7WrWBzPYI
wwBWNvvWapZLmaHySezuqCp+KUkIRYGYIk5sq0UsSOMdgyz5G67e/8Dz+/9IGHDkEKohahIvQhsF
Dej/on4thg/Z1Z/y28Rg4TsTuiPIdi/4/ZM5jmXdmDxtIQbtW5TdxXD/HfK91OMsClgIhoORhp1A
4zAAE0oC05QmJuezyoZV12wW0LCpjdP4ZhGnSSGwVRht7j3p5v994Vjq7vL/src8tBi+GbpQ6Ox/
yHjhLHjrWqFyZHR0LtrhCTEq+hiZkGCvhJUnBdBslh8pjbHPAUosPY71bszsii+NGgpvgXi60Hbc
W/bY408AtoTDtfD+qDG14hp8dIVN+Fu6GVJ+5ALtEWjN+19XCE3jwdv0ECyOddaPHt39AdUQTkD4
6euUUcEtOkzysbb4rOYgUgBOLK+CSunKU5+j7pG0hN94UZ232uJOFzdSdabSAo+pCsBXbJ57d/wV
7HVwDMpbVQSr595kMUqU5Wjg6X2oYwbYCWZWcYdhsIfpu59ZL8NEELWwmNJ6/bQTZIGfH5MPXKQh
ijORJBrRccW7TGY2JFZfZjDRcZdcr1i4sVb1pd8B1IoK3/KAWURRm2c3oYQxHQ4mRnaDRRxAXrpM
S9ko5vp78IkcoJrBUvrnXFXPHZYho09r30kZpld5RrXQih2JMwLcFnb+8D+sEzm8/nOZQI4KHdRd
pu1Fov/6v5Z9snmrO5KycYvB/2GwuoxvwNKc83PTZW9qjdP4+2X0h8/Bgg7dF/eBzBzpisNnOeN9
z70dMM/5798Lbvo/eXee54qoy4tCBjf/+c18XifRSFl+uwxZeu+GX4PRpMSltJKyAykoEOtwIgL5
VZncM3OgLqfLVXoD+WYjpq6EVHRnB1YfpvzJx9Cazt1JjxbaWwqI/g7UcLiX4epVIwNehcTohhf6
B1ePhxZk+mRuwgEyMs7BHb+d3bkrfRJG8CIOWANXwpmyzmQnaRVVT/ufJggfVDGi61PZFlLD93H7
sXYY3vs9Z8kSZxc7x5PRa2JMWlYE8eIRYw3QpyZcJgU0rFzXPnb5eJqz5hQxcrwWldqXh6LDbwP7
OHjVzywKTuH4bTZwSV1NZgkk9tmnwYy684KWNfTGG4Vq5fAm4xeXwBYWkONtsshhbAjLCboKwV8u
hgd/UgEVujKXqF2CjQPCtE9DT8JQtJFKuEByTrD275cKIgaHAnEnX2piX505et0cSKlJxaaoYoze
pNMnCQpuZPRbmzt53v2+IqXLys8KnG4zTqalV90W0EYS66m1f8QGVjTBRPjFPJNcoP5D8jwUCNGP
1N66jHCJD/v+kxJYdL6CgZ51qq3+IqN9Bcb0MzIsp09WPnGiDEwZk/L+ilXLnjfN8bD3C7mJElLX
TmQiovNSOoy2wcz2ma9jZJZuS/wZAs5twzF5QxWN7ic9Z2IYMpbbN6aINZm/PA+tN1uCT5MyoNMU
2ijU+kMP0V8/Nlp5dVrMj23wqckgvMljwQXm3ZzAnZ1hvRTmEh/1p2o1PYHkIewKDovVn3WhqRKm
dZwfdDEX7UBkSCan8f/5abBzv9vT/EmenU4F9B8p39NwZ749jKgq8N91SF4OOBvEu/mmvaL+kIfE
Y0Kuo8GufOvSMjrrxE7Zln5o/lxpI/WA7WJHDmbuwVp6QT/GEUgeRZm8xgNsuHqHY2nORQrHhQvP
lwtlZmleCY/6QBSISrf7plla/CXDvxOi7YgrXFeYA/1DX6cfGVeUrqLZq+7wYqWxn1f/EGyAxbFY
A3mbjbuqW9LzcY8UrfOekyeCeR7/K+/A0CtINIRsxPeuQfRbb754MnYPnI1aJmuvdgU6mpjDuWa8
dIl3hnKKhy/u8ivBVuLglsO7/ju5OdLc1rdK09U5Io7RA8hSvlwSuKVco1uHiMK6tqB67tCmNFyl
/mVcltvMrtYrPX/Oktcw6LMr4dHuW1YDj0+HH7o2ZM7gkWVEnkpy6SMHtTRz9LEcqJD69LyE+4vU
oq4bX6eCOg7SmdGVtzIBZ5Rh8Fded+MRB+gn+Vu7Cpu6rj528/iJrEbC8VxCBGXPDqAifh2XN4mQ
BFJK4FOxR7Ct0aPocLdtDGz2zOIut4pPm2PeZZV/Ew+Y/e/uV71LdVPqrKJDdBOG643wBaRQ1fph
DeDdKOzqM6DURyhGraY0dlMWHHK4Lp7/15qZb3W11id/dEdMNQDXNkzIyhB36rrDkjIS7ySdLjl9
47+V6GLB4lDHYbaua0XLBXLHLl7f3asST62shJek555sDl08Wj8rJiTIivSK8mVVhOo4DlkoZIMQ
pMbyhm4uo2QFOtFOQZpJl1e0P91JOdaFiTFa6XzR3zkTz95uJFly9FIu4ue1ja/xBo9qkhmAYjfr
HtfHYmioHIRt0kzESs/guUVgvKsrWJMnX+vN+pnUqc9CtkrMaotH9TJyZIBHHR0UCPf0UND6rbEK
EJ69/ppIsVWxVcp4LU/4R6DfS7HJpamfmVTKr9chkf7Oxuu+W21xOxc/o51ctD7HGCXogp/uVnxJ
ze569MioRelg+nHlclMxtyY6+EDoEYi0HIhiLzR30M6q9R7XQW4lxyZqqG5u1Bel4MvlMfQWHUzI
/EQqNB2daal4LcZkkkbw6PU1KUvbMFDZ5N1wb4B3XP26ZCJKaDNhXx4lli770mju0XZnB8cmZHEQ
opOTfe92kzEOmjb93bpiJpfSc+QqI28LUcUUeoN+EV21VyhsQqo3/1ys7SaYN0yB/HMZ3vtk+ayI
pY5GtxIjskJTImscr5nAQUgng9gOLFGU4wUwip43Mpms8vZL5C+/5BgrhICgMz55A62YisXB0nCG
zs86zABuwcN9uh4I7S7sRlT3/merr8hFt5+GDjKvTAd09oYZxUtn1J82P29PyWJ+M7o7KZcItdsu
RLljvj1GNwRxUuMlKDaW/WWavg9QlQTU9SK6Ml16Ct3W2/aBCOYh0xcgPmj9mD9GS/XNSdsfjHPe
5a0oGKb3sDXdDqm9nmBEcNuLVDby+huvqp9yjwjFymzfRUltte4K4zm4CyIS3yFTnHBjwInbAjsS
WttGumZJgPmRe8m9ibP8YHsPQCbkilndHWg043+Gy1rDVTKbJu5+PU3krSrfJs+N32GcQMdpvwgE
jKDHQ3pp3NYWi1jvTGXk6VXEBGMV6BU7EL4yRMPKQselt4YYwtRQoJpovdUCTs2NUn/5nHumIvc6
ZtS/UD3PrSZ/j/Pgw5edqM9M4P2FT1fNio56tAjUSqCc9q/FzNhJJrM4BZIAk//Rz8n6/KkPmodW
BgMVTGUKL/dWO+YcY63jWFfvprjt6JlcOGRuWSB5+qVVT91HXXGeK5QiKAsuepJ1cDZ+79YaXtId
2xFji6YDo8zwnOXj9tyvJOnQpZuEmX2sXr0dqEFfZEF65Y+wjce3aCAZAss1nFTlAsJm5TwQ/JhF
QAsJBBWGcoeuSpOHtiQ0AfICIRbLchNAFL0OeAXJlMdRttXneChofGd0ufok7IZEr5lfgNz4lArP
Uu4k5V10rK92X7ngYtJnZNK5d87LVkiaIIwnGb5o4W9s3OlTkzUfuykkeG94Hgk+Sq1hOfcrHknc
OOqx7hG6RbCPeRI2imP89DLLxykJh35Q1qMqfqPNo3Gw1q81dQPD+M6EXp0lkIDL6Y6EoouOPhRf
VcGDv/4u0pZDTXgwCmHrWERrtlxmh/oP1BpzL4Ti4xDXnYJxqPOS3uye+MxtjEWU0iVYrdDpQCLz
lHwh+XvTIbrYQw+kSs2CayC4apxAuKzs13UDJpdBjBYaeuo0wkqVi4aD/9RV8TedCpe5h+xgwHSG
3aOfu9SYNXl97N/oVYjaa7upVxTU1hIdZW/nVCmEnkFKoKnol1/mxGtg3n7bguPeLSM1LqE86dx2
D874scC8IEsJKhugTVzt7sVu/9aRmhZetCsQ7w2C0ZAvMtiCxzaJh3DnsBgDhNWq76fWwK2N9C3x
5SlNOCFY/M2fCjd9svCKPy1SLdLdfhTBihqvnZ47bLKOU8GbgXatY43BNckGryuuAae4+BtnP4+t
zfb2lNX+q4LBssbseoZkQq6XPHutC/Xw0ztBHp+sL+WN91nxs6q4c6CU/ZndY1xPr9pnNEHSHP0W
r7jZMYLTN2V1qLJ7jqvirh3hSWV1Ft8MMBXGliZmtW0SjATeMMp4vNj2sJH226+HNIAppaQ6/RIG
5P4bI3pKA+QS7a3b4ZAvs+ek6Gam8NZXLwGGr+YiVjdu+Tm6m6SK0sXWr+GvFih7m2gnhQMhV+t1
6gM7ecjjb0aDfEk/bM6fJ6NJbvXCs8ACTn1NDlS0PXpbat8iNN0ebSNvEKExp1SGb2l9ZmwwnrQK
1DuAiKz3kguA5WOc+yAw7m3uxmuSi1RZvGco543tPhqRS0aVH96SwXoqoBds1fDmG2nJCKx+0gF5
OjkPeG1JqKVHYh+/LqRdO3b61/rulfLndsllGavlLkzq53xvX9UywaiKXxGawet4VHZTUlm/TUqC
czeV3327dh9dP/nw/Kx4THz/0Q/xB5bYO9H06Qaistlva9xLsix07hl7E8oDHAIDgK6SSY+dE3u6
MyQ8qsysjqJ3rSbiVFJQPZg4ZDjWh8yPH5LV+KsmUVZY+Xq4LR3vzmXIKbkQUlkqoKYnv+7CXbkc
vUfMfWPduNkOaZiBtLsER0ukzjqfU8K2J6MMINHS69/NwoC17lgfFgFZeva0Gea4U+78WfboqLWg
/t9aYYfJ+BfB0MH10Crm/WYICussp47STvGhMLFifcDi7FzvT6tR/6V8hyRpHhQ7kKFJFS7OLalx
/iWrh192P1HGbaNDf121Jy81rOPcuqO8TsKmnbjFYiEOzjroldSXc1O533TJ7nbxY9iJbFui3AH/
RQ9VvF31CN7kHprZ7E5mhBLXtKxDFG71v+CPmVEalrQQmwZGdTj7pEfs0mshSIC1PpHfSoUjDWCe
eiR8kph96MQ0Riijq0uWpDYZLkH0Bw+rc4c8o6Lef6Fp3456Rgw8D0XF8S1DzVnuvyZe7EGvSbu3
/w6KuX4t86u5jxcPJOlUCd5rlvuc8NOZqVO5DoinUAPhbvdhFkV2WlsyFBtzy2+kahvwMKUkb4gw
oWHWzUgMbcoo4GoFwU37m4sI2Dv5yHbvHX3aYz2ELxufMe6989ii8WbrundWFX1kQdtfm0XlnO7p
/BwsO2lTVr0d9ciPS5s4pW4hsD520GL1b3hSm5C9l5c8KdoLJjLMGCK4PxC0zsp+lc03Dea5sYcT
dErvPCEXvwx78BguPHc9UoKw/ZGiD7otiZ60KFmAW7CQziF6VttD0NZ/9xP8I1nuTgcvy4RqpS01
y/WMeWKG+Tn0m4GYp4RtTuTFY5QRzeyJLbQWTdqOWrKLwj35Rtrgq3YIM1b6N2Gd35VO+7DAgFjQ
blYdTJ+UAciOrSAoPKKwIDlVaQpxKPvcCom0dXE4DgijForbivP3scFMWcrPdI/ay9aj5WwBw8UM
TfN8Ymv7jV/o41yV4G1CsTCw8e5iEzIyv4oq7g2q7hnXyG9++El/m/5b2tCY81vgNIBjO718EQLt
JOXvNd8/urR5jL3wRjpN/dfTbvgzXPoifgur/+0MZULeXqsIdEj8T5JqfeDclKsUtE6ruzm2Xnom
0VeVj+PjGJVaI/Z/kLYUs9D7Rv29X8eYaX1WdQQ4Ll+1CPv35SZ0GvktMAa/1Wn7ciXqSWW8cj/q
3yYFito+qjWz+kmuU/MzKQFiAwMpQWp8UsBHTzH5y5QyqEgYzisXBU74s7dmaaBEEUjMmeP54K6E
STfh+JQw8MfT4KbfDAQq0gXLLill2OVz1aFvyc+u4B9dWJATXzANF4rmKkTzboPoFIG8rPDd73Yo
SApY6Ikup5Ycb9frTkR9yj8YgpHYSNCOKrJvLVbm/d4+rjZmml4SvEC6D2kGqFG2xOuZlYzpDcgS
1A8BDIeU0KnexJIuxjy9Ce+SvocWazWnNKL+CkWPOi4nS6A8cMfo4ncvhZ/eocfMz9HKltUuazdI
3rKb6UP/gPDrdKnLz6b8ZSkSzHcw2r5+yMvhp7FCkR7h4GIZ053U80sxiGKyn9N1bFGQNtG5S2vz
5HqES2GTeAI7+TrFuOYQu3iQTluBbp2KKIfYIWG2Mrr4LC1dPsW4p/VpT5ImjCO7qm/lGDQKuzj6
cfS3HgmplTwPEz6py840ZDtAW0Jd5lUv/OZP8qhDdU42yQtJzM96rcG+Q9jBsRZlUuEPqAFl/UoV
KFtEv9LqOpylYc3Uiez11B3as5nZDReHNSiRVOUQDiZ7G87gD0lNL6KmF/KRstg0kmkIjLPupW1I
uKSg+WoLX0bokgZzJV/Ia0/8VKRyJTqAJEF0Iu9zI8Ye08/0Xnu3IkxoWX1UF0HxXhVNcdO5hM8X
ofdtMKBU0K5SpguJV8u97smOCSZVJEmHTpNr0BPYP/51bnHlaCUZx9i4O/Vm3gdbOR7FvV2+uJ5l
+uv0sEN1g9N60ldXBjnGPjTvnXkqjK07Lm1onMw1+miH6H5LQMtdofgYPSXMNs0PW98fu60CJ7B+
656f2VSSPPF59OO3ggnUQ7WYFvwqmoNxOauSWOFxqW77oX9norv33S9tZJWP6ufzEwvAP4B3foTG
+hpO4xd9qgwGio8Is7MOT0R0nQ8jjKljlrQ3mIvcDw5u7GGfn0aP2WhSetcrQHFjeetabwp1xqS2
bnOre9SdpSlT+s9H30J41tzq6yJEPD72lvswL/hkcsuXpUWZZsgY1ZqWU8LAkAF2j/RCJHce1QI+
l+R6F3h6Ft1XbZBkCqcnQjA9elM0HAsnt1FPJr+rKay0R1VwTAeks3GfIM8ns9b63C2IgH0nqgDx
12sUovqnzIb3c5/MJzUoGEawPJJxiVDYb+piiCll6Pl0S4gCU98ua/q9A31n+HsX05Dehh7SSxSv
GOS7p9WmdLVMPGRZoR7zIpqu9wQBRYNQ6SiGX+qMlZT8ddcDVMxdFOKdBN9ua/NTHBh/K1xRklhu
0HUI9VmxgTwqM0RgWUuUHryiKKNAq2uNY9Tkx2aIuTq38OtGsAm0cYgAOkxjIMxTmudvpeX/GSpU
EAmDNDIwn3I3xGtcNMfwMhgsEwrLhOtlxPftiCyKk5o7o7O3AybljIPc9XHP01MSGslt5n32w3aD
/RJ+jYf00dytH23ShTdTx/4oarqdaP8sCPlCt1/25FAWW/3eWM17jL79MBm/dHsxEaGdyhv7MFbo
nKT71f+ffhEZn+N+LVIgHohAJNhg5CVIre41/XPCHkr8zyR2lDeKrFsRti/xuJ2NBOQBh+Lfs32r
/6QZw09ojDA0lzpEsSdSQs/LgN1XY+a8Bb+eTlGX2leplr0sEVFwFAfWVe8chuP9NG3mUaG9zVsu
Rrj+UJp5gLSuFPVlgfU2pON8OqvwIl6LHyvu0U3sPTAUdO/kVRpO8WS2BiZjI8OxemqPmUtRY+9k
Zfg7edDUP0k/O/dNv+A/GbQ/Eijfym/bhgpfL3v8UxrPejDrwELxpCIs75OcAlbLBc+xPtUjMylu
QQb+urSk7FFKpQohFX9CkvBlIk3FaudTHFlgi7xyubykvZFXrwWAnHEkbxqHHB2E5yFvOfTNlhCB
Q/axjbVCL4iFa5Ki3VbKCdCiS5sFgY30nsKxK8XJIUYkKYNKpaCt1X1v9X8n8b09EW8jD0d6XSKR
AF1r+zsn0bE0s4fO3plqCoYpN458t2C9xF753ZL5pG+tCIyqT4qjtBJUqCZv+oa1E0CXgsxwLl7n
nW+9pM58KifjD+GT8xOx1E+LOUwXSAnlsXlo8h2EAGD6KsC1yu5MYNJlW931kmOkN7nwN/0H6tMX
+boqAvcmg2zt4XHfiHwCcFNAXN8/rIblFueSO6rNci72J73auq1EGYJUPq0NelB+a78+F0iPvHR5
DkVAthlsHz3oADLZlvLq5EhdiNkUPmp830Tm81pRV3Ue3vPM01FRnYkSDPFPCCifafG05tPJg110
31YMZORFygtRwYveALNX0QDWP+WMGwrrU+zZpK8sRHyZWLW7AoZK3mXheU+Gm6k4QKVaQbUtp9no
zEMiyK98tzLw3xP/NQxtuPki0Fjs5JeXLE86H+pmj0yDynnGuOkLGlAxur5qU3WzuyCCh9K692vu
Wi8N10PhEzEEXe2QeWVz34YEZXtN/nmPg+wwSl9otSvyJiPF1AD6vohWK8lWEWqzUN3hsiVoojjU
3BXjjdCAOGgfAgHsTa+580YXi7a1vxJUnSL7PRlj+mDP4ZfMmltsoPH10Yev0RNblpuHNkHe4mf3
qNjXM47qwEvTn2mZzm2Zw6cVxNdZUOa3oMYVDqM9SstrVT9mw3hctsw42SHsE1k58h/96XNsP9rB
zrSUtaw4s2C3bhc8TcIgJkEoY8uHHzr2bRaD5JOh+6KMKjJMD0u4Lcet8Iev0oZoZe6SSyK1sTXO
8Z28c5USi7BDVYXyyUq6hp3d7SOuZywJ5QRZQf5s4E0rJEoq140XNH923b/GPXzSGkPHcDiRHMco
+/uHnsAYBP8etvFD/V20Z9aufhAWmrKxzQl+u+14ACHY7DdYPm2R+/fcVad5/WmM3nRIfUBYGBzD
1yyklFAvG4CwvoYbN273Oupu2fSVscXAwsuD04dsgxAy8/hmhfW31Igp5B3vbu5R/0nGAtqlcIT1
VSO01G5mixvy35dNNSSy2r0V4DFjVTGna/oK3LkkUr6evButZmVFA4mf5WHpU0PHCJczfN7gviu9
Ry+hZkhp6pabZEle+yC/hFNo4/JCp6c6I60MZXfSC93tie3q6EEqNcccXoxqKJHk4kQcg1iV9UXH
d8qol0I/xoKht/2LALKKI6tsR3eIHqFKBRQzDHl/8iHX+SvB70Skmvcqrt0yLBI22Pf6J3TWCGfs
OnRUWEnZvGA0z3Xo/9DTPsQOwsTz5sp50OZtbfeNr1FevTv+TYowCBKqOEbO/x7DjtUl7qbtJP+u
VIbrYt95Di5sMhjwJrR8gVU+6ErWh7qL4Em5EfrMbM4yCwuHYxEVF2bR0gyCVggqqkdg1m7gGzau
EALBLmJmIZOPdWWzDYnBn2MZXa1HDZ5qVJhvekvKrNOxw/WyjffpXr6m4RI/6OzGr7ZPBWTxmz0m
HyCHHHTwwhojtCI/zf7EfNN8i7JpPLjT+jvp2xEOfJ4eMDyzDvi7vKeb/eFVDB9rV8wdgKqp8DnR
A/aiK0F//5Z2Bm6OhgR/jNGUk4H+0MMeU3dNu1GNtW7594gq9bCIfUGY1rdYsNxpw6aFovw0JSzo
cWrKMWJmplB6wIPxYDxE+ODg5pUhk7elqNT5t/T/kfErwv70pBW0luja5G+Z/3XLS7yyOaUUd+NY
oxLbiGLamWxfgZsG2/vOMW/k4xU20AG7rLaNzvmYMeTXl6FXil77/QjQfRP1kBp0D+jfoyNd/fvR
mTPqZzUQyHTUwbkSdCKhaFRb9GM1aY01GUlLhGF3TFoujCJUq2pUmJH7JQL/4F29ZOfFuJ/C+cqX
6HxqkD7BqF+sbFXMc71d5FbRWV/g07nr+ruOhwWUn+r+0/y/GDuz5biNLWu/SofvcRrz0NE+F1Wo
uVgsDuJ0g6AoCvOMRAJ4+v8DdLr7WHbIfzjCYZoUVVUAMnfuvda3TNwSy6Bl0modlMja8vyIVplv
1x6PC3vcsmQeZGJ7x77kmNvnzmUeVy6C2nlxnR/DpeZernmXTxeZhZx5eqPbNPRGl+4Fjk2xapNm
s3T2l6ePmozpncNkSKFKx9lZZ7CEcuugJPqNUmpcWgknzvAgD88W8I6o93UaPw7OuI9VxEle2Gxz
mT8uKs45lHW+vRLiI8Ie6v3sM8rdePaiX3qnOnc1p7lCDf1luBMmWAbnPSKUwMk946arAh59Jfct
MpylnS4AcCtTJpgBm6QmbNWbJEh0k95J3AAWqrJwMzrR81IVL1WPVrRXr5HEckHYHMY3XtdtiU0D
WixZCezIS98LM+e7PaMLlogViC3zK186vrO02BPZjRsxbtJnfgf753OiMUvnXPW4hFUCjQ/2lREe
l2p+aWHM72JUFYoVebuUuPMiamXqk8ibh2U8tSygMy5tWU2WvsGk7gi5SHcLA0BMyW2gox9YLE/z
Nrw8n/o8WhBz9tlSTyCNPnVNyixXFcz6TbyPy70F4PbTM8bzUn2O9XQlLGNxZnfFmgAzvNEVsIcZ
NDOrZoikzvgg6utSoi515P+tiznq16oRhyCmdd1PpC9OjrZZRBBUwTs3RutQ6yRsRzGDMm0OeJ20
8Ki2My+wxskVOsDoF+fuvEiHItq6psCNwc6DC4H0qQqqyggqS21wYfFGiZbkoEleE2vrXJmZgt9r
0ASJqng/2qdl/KAUKw1NJ3Qp426hgixl1/LYzLfc6HrBqjV+PBFTNNwHU3xZ7vpU0dSN/UNNllyK
QULyqu1hldnsej90uvMRZVkxncp+6OvkZvmDXSw/sjr+cXMtm+DS+VvuIqf0buNQgbrEjbOw7GzF
+KDs2y0yuWW4s+xxigSSVch9SeT5D2RFZzIJK0r3irNq7in8Wvv6F5nPLLh0aJBv2x5Y3lkZ+2+a
3FgBZaFo8D/FnICxwE9TPfTdGNJOUQRrKwd4RbPxXlh4ZQ2DH/qxqiMb6NS16zJW+PVLMv4cAwGG
1/PIDYGEQL7nTxDMAd+uCoc0/ZExtGzoTvfieq38cfMu8szlI/9Rbs0LI7Lnnrzstdkf5rUNnRpq
Ome6HaSyU7GOQ5Uk2sJWr1rJ7HgOk1zCCpd6x4C2WM+ft1PXw7ov+tMiYVsqnKKHvO8G1+XAtjCz
M+0pmbRobbHT/80b/wt9NCNnOMKwR9HR/xx0X/a2BqIe/O+CfGVymtFkwRsA8iXocKbPIVQNOB7f
oTe/Rg4hVrHQi503YY4pMjdCvAPTgus0NOrH0n6YN73aoMXttMGwSWM01MyzN0syrUNv387kQR/V
xyhIiIcYMJpBnM30wUOclNEZjLcCqyPcTcJHZARLcaqd51+/7T9bXmwdF5Buc2AgRN776Q4MIqt1
4d6lewoRd5YfPSxv2pnF33bMiGfJjyOZvKTJ/Hefuf5n0wuBdyo+JAIlNNX5mQxuGlaW9lms7JY4
FseVx9TVzyrsWQRAHmy57GFoaPzNJOAgoSMM1OxrIoHf6xkYUZ5TrPIR8t3okhMYEXbg8KM0XePb
Qen7NemzXRQOr7/+yP4ix8aBk2vSWHc5J+O4+ONTO6BrKNjx0GpkJKDgEEAdXdKWKueI5spJDIrA
LlmVdvYwTeK7QkoEvXMk9X/zOv5s5XIslW6JiVEKO4v7k0MKFXqTByqvwwvvNcduAb1n42b5nMJW
51UU+dNUwzORTWud/t6ztGDM/2gpcLhsmLP4x/BAB//xg6gUK0cvYEHyV2+HxLkuDjbmsTwCibln
sr2Kh6abLTCYLEhbIm0DBfvcmFtWLuN1ygbw72OG1NK80UfiNUa1U9HBFNEaws7933xg88388+vl
Fndt23b+IuLGg7QadZVklK14xQm88HaZ/CHcxmwvlFf2tvKHi8e0eE21igZUhBGnTVf+DW74z8+d
A3eaQHjimlVSL39aZh2lJ1yHrvEOvJ57l+vOZYkDtHUYV6Nrr1G1WydRzRGY0cevP4a/umxoyewl
Fo0IbWNeCf9t13E6FMlgKZ3dsk/O8hc9mQDwi7M0NdREhOWpUxPttOG8XCwGIWizTOViz9aAyCKV
RYzH5Q8TAKmeY+eHPFAT2W07EvT669e77II/XTainrH7uSphKLb+0202KH06jI10duxbhJp19RZb
E2wQArYVGVCeduSkqvVdpduvcERSayu76O/40MafIdkOZk4Y3bbFayE76o+fGuvIwCxl5GbnYi0P
GTaRfZWlBPtex4iM5fDCQRItMp7IecGamfGt5twSSHUzr/3D/KJgkaFltwg5xEKYB6xiA5T93Kk/
h8q+IIEoU+ebLIZdiBwqqLTcX7I1Wd3utcYI/u6j/fOb4nHAC8RrwD6m6vNt+m+3glVKYaSGGe4X
neUcYK7nOxfU5Qo87EE09byWoRUwccUB/+PyJ2RS/c31/YsXYWiGppF+ykOtqT9dX8urpdTzgXCW
AUKF1mNkg3GyLCZzqT4H82nNwMaLCalwWD2UhNf16xexLJZ/vMk8nFGeZbmeY9Bl+umhsHSVOttJ
on3AISTpohx1PcdyT6GFlsFhb+a6c3HxJnCcfsyGoUq9B2GTLIVxnwL9iyedOaR+v6ibOrV763XS
iMOuVPd17X1tZcNnGWD1T8vvS4R2PWt9f1js2vaO8XYwONp2TATxHQGSKNe9whR9HWYkxUJ4Xno3
LEjjjKDcOLIafNXZL9zC5bAi434XqC3HybkNrlicAyNy0DNhElvCrbYclgvCxFHYgnucAeapheNU
uD9YdMsT38/aj2BkNpQxjWro/5U5PiJdw0lt6HvVFWe1A/1HmADiVZpkfSv3utHCXSXKYC3kg4Rw
4aTBlki1EhR4pyDv/fhxkJzddr++eMsK8PPFc1yDzdhET6n+vEKMgRdzXEyQJuC4o2miPemR0Ndw
fI0l792wpqclU8ILKBkCJAZhpYUrxxKlr1bmOXSju0SrDMAvTKznTAwbs5uSJ+MaSu+vX+xSQf/8
Yl3uc240jXnNnyK0gCJlY1kHu0VPt+hDFf2bXdvGymnEfqzozZv59LL0BJdOTqU3aB/lDxnU0iZZ
Wghp+DqV+d3yc7ZgOFx2zZqyJSdZBzHRkAUnlKwHURf7RQa9APQI0FEPZt8z+7XPtOTBwglv2+fW
EUMaMk34i0gJlK8jxsdKtBRXOXzF8kOPQ2xqczstnoqnLtQelosP2oBHFVaKhu8nn7tISyMF8D0W
4CI9LYPleUC0/PTSD50bUT9ytma7/v8IYvvZawrb/2RmIveXczV8rj38sLcFLsBpNAXndZnPoATm
Evdo4yiYW56L7HNhBs1eFnuOUAoMsI4oWC7LU7tcv//8GP4r/CyvP65U+8//5uuPEiwe76v76ct/
7jf3m/+e/8T//sQff/6fu8/y8p5/tr/8oZuH7ePPP/CHX8pf+6+X5b9373/4AggDKYl34rMZ7z9b
kXXLC+ANzD/5//vN//hcfsvjWH3+/ttHKQrmIfefYVwWv/3rW4dvv/+mqSzY//nvv/9f35zf4e+/
7cT4Xrz/6Q98vrfd778plv0PhqOW6pJ8rNE6nTd3+bl8y9b+YTgeucz8w1nTnmugomy66Pff3H+Y
MzRBVTmLIcwx52NJW4r5W9o/NKpednpTowrHxu3+9j8v7Q/X7v+u5X8UIr+WcdG1v/8GBe2PnAbL
1jSdo4duGEARMFEv9up/2wIbSwInovEBz9K+bwsDPkauk2xqfi2lgz4F5dE+7+ydzv6LNkYz9mwk
9Ei1nSRZdDNiHduGzUUS/EAzjqad4vBrRLqvJuXZLXfCPFZq/L1u6gBvI1h+O2jPCtKlUDWLg2fm
H+Ok3xaGTHa5UW09jSROk85MkE/hGuXGMaRkyCLWYdBpG1lNJycaevJ0MZxFYteU5jzbQYSiFdsk
ybx1csZE/a0ow/tRMsVuWvJroM4+jDI61oXUGaO0jt+48l03TGzKYMyKSJxYqIDMYPwXFnFLYQnJ
Ojf4AOyqZfCsdV9E15l+1cxxS+NFiVAiYYmJmpva1s/jCHwVpYm7kATpYxlhSgfe6GHEu6hZ7foY
dZwhK3hj26I+phA/N3HKVocu7jahdzeLE7utjjxSmayGXoOBroPS1LFYoqNqgBvupkAo5sZ19wVD
/GvdKO5aON3zNE5XBK0Vkz7jzc2ct9DLruTO3mZeAYzZKHFfFd2HnQHkU7ICnikqp1rf5TIglk1V
ECQn5dvQ8XPAYuJt2Nlkxdv9o1E1r2iI/UTNNlrcw/4r62EPLOYSV26KxV7/dOLxoc321H2vVRzI
Nb5klGEy37uRajPwoWCKoMpprfNcOtVlatALkSchjlzRjSznDObCifdA6XySBb5wp5R+zgF45Wbe
aznCzyJaj7rCzNeFOyZ+4mYQ+3XlZGIIiobxu2tNtHwH7VuudGdoOcy3umFaCQhfpePXJuKUuCAF
Ix/yCOAJMYtxAvSguUk0dacSYbaGwf+kFRR5etA95m4CoAGzE2k8CZUDSY3StXdT5u46nSErvbTZ
6JvtlDhITn31yKm+XtVBPfiE2GEMyM1V23IEHqFZTVUrjWPQQqcsE8ifZRgx9IxN2B3utukf477l
+KeX0s/jQ0+NPA/k9x7h6MexT16tAkdzZA5i1Sje2lWwaA8iZIAqG7Iz46xepxKstxeqG0xy3XqU
xrbTzRbxpEkhHeXmvvAy7jDxXqfPTheqWxFMN8401sdafANL6J2kC1EmkdHeGhNweQ6qkGgyZ8mU
XV0Vb458pgggO8fhlrQeoogpOyLM1LdMpACknAyVsoUkrAMO1B9LNrC90UBPbbkdwdVPM1PYF4hw
9j0qnJXFgWC97cYWv1WI9IT+voqMaWvYs5ycHo1f4a1hmoVvM8P6dyjGDNFQvPYSpdpEbqUdHBPx
i47TTG11nXiBjOFTVbS+kXGXhpGpEKJkwxqaSW6u/KYRa7DvEdn7htU/uTonXOgVCJSbLgdIVCSb
KHY6Rp5HbdvqXX6bTShkZGDB2/OQDhXtLQGk3SorU8Z1LXituIpeLE3hFh1VbLU8MGqHmSv2Cs4+
CFDAnYYbHU9HaWXFQxJU+yC/SfqOu1GzcXVxxMLCWWygVSe7CrnomE/2tnAshAJuNq3jjAlZDiSe
GUyOwAW5l1aWZy6btglMPT667vTOZctO45Ddi5E1Skhz3GdJeexjWqfpVGswdtdebd1naC3OmFQe
m0o9DJ7jHTq9nNMvWJVwsnQrj/ZzmHlHNTSxt5oXs0P1MRUabe9UbXctd9kwKZuuw3RoBcVJi4cE
e51zhBGC1t9LT3GvGmuX9dFr9/T4o2NYdy4D3u6rF0Arz/URfkWItl9jQQ8Y+weBDvhazeeXy8ib
dC0cRdXHGOgeVJ74GkJ13o8mwMEIUA/8LYDYWu/5QXhbZDioELRwBgLWrrc8LX1nHgIedkRGX9O0
92Oh6CcvGYatMOTZnvKzR3N87ZUaKm7HvUzGRinGiqNFE2xKFEbIu5GjAViUThD6hclAtBB979sJ
cLkKF3qMNGjdQY9YmSEIUFwT9dFpjAdTwWha9i48zRIEppbnK9kRHeWG0dZ60LzpfkoacVFQcEAQ
pYMXcf5oWibGA4mMm1LhFMeJjGWsZfWwjW0KvyaCAoj01XpRWe6tkU1T02Th98UESdTBrWMXCXeH
ei06DcJa1A849DlDRUX9ZXgGWp/7U4k40JDBrRiVa65EG5odR7X2biY+751t2K9J1jykJNkeJ/HN
GApvGzKpAGdiPc9x3RP2FWJdzRuRlYDYYBgT1uQkg3ILs+prIdTCT1trm+VVtddnEoijJWhrhD3C
XWhBz7dQnfTxnc0RzL59hc2mveiZssus4bup25fALqnGvPfYZZNMK/IlNT1A+tfaT6MUfj4NKBkb
Ex/YgxI3J5KGiPPs+qPGpHfD2nFQ2y9TohPAMFqEwXakYDDmStZqb+/rvLt3wiFBaClpXQ+JtkYu
Gh6CqL0qYxlvWrjq65rkjtSAG5vmTkdvJ7Y2wwzCGcPgUNU9YNaYu1KBNlsUESP9yCU8Nm839rDz
FKjbZSsKvzlxKtV9N0cW3PQXPKrqKhh4vaq2gwx6jItEwv3SVqopDqk3MSrU82prxVsmVWfgK6E9
3Ruqr03Ew1Cxj+skn+4TB+Oe4RZvumxetFbfFXEIs6Deq313bnv1GoSQEVNXtTboHsxGv1H75tQ7
EEtjZ8t4/Q4r2zkkK2sosN8lhS+yHtyK6DeZrT7oeYLagCXW63eyb7VVNXdk2KKFmZ21sXksLdKa
EDUdklrcaTkqT5FdVb2l2aSMh6Rr9h6mNYwm3LlBKQ7Cah9reTSJ8kAQfudAzWsycZ6ySBJthT/J
dL8AqrxYXvPFaexXGZefZLaGaP28l4CUpGxQqwecJLx7h8LHLT8UgzjY9rOWA6TBot0nNdLeqpE4
tSc/8YJyhzFdXeUiNykPaDw5IGPUQXE2ZeHsg7IEHT/jajT0pLi3kIRVJmkGUeSjG6Ai7a17W/M2
w1BXx9QMZ7CNPOKNYSKOUkq0UIeH9mRMZ8MpbtV+vHET5sOg1OBvpkR2Kjt9cI+K4JyKI1oJ6wMC
xLNBNJEfqS3DXzA6Tm9tREsgU4sjkTpxUyGKxoqMyMPFFr1Sa3Fb1sm3mPTJlSvQrFvc6+j2Nq0w
3EuMW3ptxFG08zLfLvQbYXq3hIHYnXJMcSFqhZP4xKke7MiobkwGkOQ5UcOP041M1M+yTb+Esj3V
gTgNNnG7afGhDYGxS2AXk5Lbb8Oasz/ARc6JuvCLKTiYX4ZeudH1cQ8Ois/EMYOjtE59wFanp+0B
R6658sxIPwuj3OH5Q4UL27EOsk815gZKGVMdxrG9pzF/ke3biJNxrbcfGOJvckU90MN6yawbB/As
kreUkWLwpGrBfa1jjajKxK9i0FltgFtRLxwKHoNhvtcD/jYfSQKbQx+nm15xvhLu6Q+tBq0vZ9Da
CoeUwrvcje77yNvG3vSC8qG7Hxr7NHE/szZ31NTBQYuGrdMmn2PK6hE/5gUJY6EVjjxL+Z4fQpnK
eGudj6S8MWMhfIT0Iq8cV5wXrUOStzi9QF/GIqdO6+F6VyI4tH0FnBPCr1KTajZMDYpAQxt2SqG+
9BJNMgXlnRma7/Mtlo7T13SiOBgALMhc50MuM6xAI3pYOR4VPb7qYfFR2gHxau220IGQD3pJLJzh
TpsggFDI43pVeoD5of6FezEL4FxHk/wK7JUenXluFGdXRoCXI3JCnaFjSpQ0n40rLqF+aLVi2Pel
NWzisPT8+L7o1XsGDm+uwrZslAYsE4Q9QE0uacRox4rKFyXeBlkcrVJp1ZtgGo8a6z1ZcdqYmr7K
SQN19XjjjDQv9OKYwa7s0mozZz2tynrujVjdUwGyBDer8zUC8uyng/eEbeW2HHtaY1CiGGJzHiFz
GTBEuLPN9CE08nejmXZ5Rd6bN8RvVR2E2JRo4emw1YLC61d1o93jUD2SIIaEh+aplUxg+rFix3ra
b8YXOZn0dWqKHSJMVukQvCpm+CUZ5Z6rdFKmSfquHO0NIl1Nu/Z29QEqtfHhT+o49KkQ4/jN5NZI
VCQFQJCmVS8E4kSDs4fVbQGfRbgfG8P70Pp3I8NAWBK9Z4nppjM0RJCp/lLxUYydan+1LnH95jpk
YBgkidVNcknx9CIjUknCDg0Qy7uqRHhatUKsGDorG4qvs+2NnzLt7FtHXC3Slw907e5JffksY6Xc
uUa4g/mv7bzU+s4IcE25qk6Ds5OtpI5W0kMR5rrvlR6xhplabCYFgchI5awxRmiN2t5MIcmaWT3d
OyVOqi5UouekDe5snVg7q7OLQ06nGbyDF/EERV/SRvdFg4zDzhXDh5RTH636gQFwvimKjqq22sjk
5ABefQR/dpxGTDoa2LemzzHfgYDqcopMIKTdriy8bzLCLMaJ7y42acMh6mHiGQCTxbgSp4m97U1M
NwiC6HXFM1q2brZAeZjDw61XZW7u4iQASMEnfsbO/hD22FgQc1GRlmBmOepjZozBZBrFNtdV7fkQ
ywoviWNSZVUjivJshXcw3RdVfhmjYqRwMu3bIQifopQiTTPgs1phXWAyd54jwgREmhS7SQYd/LTc
XZcNlQvwKJrHtBgVbA3HRI4XQbl5cboSG46Kq5hMTDeV16y1yy09LfD35kRGAzCUeASQjzTepxpH
L6dHya5uEJd4UQoiObmt1SHGhpMbe0FjT+o8O11ZOm+poeNptOXzUCAKdQgy8itRvBOMs3OdjLPD
MJ3rAbzO8NIlNOXdxEZUVYpj2BpiFxUIyMzOKf2izDjXiw4MGL4pX84CnV6fmuOyI6PSh0hVF89G
VRonSSDirhk0tEk65LE+Tu+r8JI6cbMPcXf7do+rbHSkfUrgG3N0SSV6k/nxoN9QaYV41yoUKJn4
qg9Bfa5DUzsvF3tsPTohSL/XNntpD/hta+istfYkLwEi/95IstdGst1LHVKbCa7NtbEgMfraSKcs
uBSRfZLBJ9sPa13pbFKPToWeuzulZwlhdOv4Tqyd584NirDk0IqJDa3BVYUTjjC8CX2WFMOORbbY
anp5a8OQO9ew2NZMBjqOcdV9ZNHPHdPJ3qXYydFiteM9Nh+RjAH2vEbxCblpMQS13+007n3heM92
Hg3oM0fMNZ4BdM7bmVLhHRbc4Q5BXeuiSvC4u7AHoqEKV4b7xWjq/IXiMfUUbRdahrrXURqvddVO
kKynzzlId+63eSBxlyuAvBNuYbtjjlFrlXsqu+JIOodx6JwG0ktpx9uiBRbFWTK4kBqlgQtI452a
b1o1+eREApcriQ6Y7qDf6+GbFYATHzWLCNqwfK8Tr9zZduMdUURRDxOXggg5wkSDJcnoGvQcVXfo
kn4C3ILfDGuLj91lWJEV7JLgQvJBEYv2nCm3AP6uYxxxBlCfeXivStkk+6DqhN+YLsF9M3BdG+Y/
7yWICXni1Moud4Fkjx+qzZA01WGErXEYOJpsCiSwz13wRWQ1j6xesqgVxngcuwnjiyr5+43pCGkB
nNtsxs0xFuaF/T4aRGBa7fQwSesNBI11mJJvVtWaW2FV8ZqAVzLUhngTJ83OgBzr44TmtM5hoZAq
yos0VNYWLaiVaoGybgI40QmVt18ixARuiMI00q1yX6U1h1Mll1svu6s7hxIGrZgSZPUdQYrHIYCT
DMCdbkdm0CXSCHJXtLBdV2VurdJJfspM40DZ2xHO6QDsHNlNiTLi9qrBv5b0GZVBsktRZPKWDT4S
VZ7xo2fCuWbxMPejxi1nI5zVrfMtYY/1IdZOu6bnGJe10q9S1r+gz6qjOtXwlcp+K2RVXrmd+3IY
N8poOTdDlDGG1PYk00y3hfXF6csMRTfceTvPbD95VSZM83mZRggQ29vYTL4mhdrjkWu302BHd72p
kIprwDZz6vZlEgpuRbY1tHTdqxDW+OhicqWP345b1eFz1oUWHyIdtqzElbSF5UeYojSekrrHpjK1
p8riAFivlKwpNmEzlQRN5NTiRPVgn0rec3bcpqeUB802GyNB6ugGg/JOBygQGjjyB/k9ZNl7VDfV
UOzQKIkb6UZkUFpddrAmXdz1Eyro0Nqp3eDxd+oJ5Ux9iVylvQRcFXifmoJzX+FwElbZW9656Vkf
B+deJlV+ssISIwQtlnsT+xliGBOyFAXh2jUr9zUewit3b84AMqdYG4NvrkJXM3lOjLT/1uX5jWj0
7MUsgUal5mAestbdqMHoXWyOmhi42/prin9DByh3rQLlMmSdc9s3wSFNnZwMrqEnHNd+ipqq2KQV
WQoFG/Waw/vrwAnoxqUptAZgQv6fejbkqJ4LO7H8zIiM3Uz24hTTi0MdJ8aX5ctARJy5baVYy1B1
nxprylYiLyF1WLn7NBQV7vBAbBsUY1sP/e3OdTlmuME03Hqd5dIxTLu3GPpzH9TPUZ6NNDuxNNW5
AsUyHN2dkUO1g5MTn70hv497zlbRVPXPgF7lrihra5PW8WdSFvIhwEKs9t/yDKVsCwvt6gikyzbV
CirLSd4aRWash5iWjB9rYE64mU21LF+MDrq4XiXdo54V7J0uVkB6DObVyl4kdrHX0evdPTkI7CTz
l3iCfdmN77TFh32E6eia0z28hk7Rsc3T82yoo8En2sJatbQ0j2XF9suE55k0UPUQ9g4fvVt8aaIM
THQcqedaDI9mbw33qDf0rdGExiZiNaAKdrYZE4udScPkti28gwEa+zCMZDPldn3PMdXciNDOLzTu
n6kZZxFmk26tftLexv4GVRLku07Fp+bh7tAVM9pkjaGe2XheWO7dnV3FzQ3Ny+ZGK3pM8vzPjY4S
9lRUCvyi+V89pAhhxOqx78qQt2WIY1r009Ht7itJdqGH7raWSX9VNIGNJ49J4rWU98CW0Zegb6Pd
iLXn0GQloWcjOk3UzvnHUB1L9zy1PR0Y/iMcAgz7/Mfwp//zvz9TMtB4RYn5XYafLlLkr7AJY9/M
3PQy1lpyzpDBbfI0azZhlpfbEEiE7zRJcTUI4d0Xg20eEAhGlwmxxGZ6VsdiuEHSPt1qMUmD1Ln9
e1X2X1N0C/elQ6+xtL1NFevanduwPIPVjt6jMdijRGi/Uygfxmq035T50dWLcLiLDVfutNqs9j2h
BF6lG2f84gPi3rS6i9Rmvmnc4anOBC0sbE8b8BHuVqui8WCnLk1dVY9fzALnE3OI8WQhg/HrUDp7
h85lLwbzjill/VRWX4j9i76YTUsApu7SscNJSmU4vU+2/ZJWtXgIZSeO9EDnTGeawEl257aiftM5
sW37QX/r+hmvUXTylVAtc2id1xGwHctQEG2XL0WkHkpC/sDjdaQM2vqjF1nU82o9nGn1GI9mlkd+
5Q3XvFbUrTY04QP5VzEzFE4xwkieSaqrUTaEAwcXaT+YuerDJ7CflNwsLlNfsAZyRkN/ngybNqK9
awiPKWFVRBy+PaZz2RiuXMj3eYzzlqZyjV30hJ9zRTz5ALxSeVGn6oa4BfZu4ZD4kWbAKcqR5oaS
ngo2LkLKEuXAJnoeezKIkywgql0jnMXlgEeHJFpLRnWEumfJJpviTxnWl9zjO6GiH7uBoZBoNtBj
cU/E1FmY0PtYrfZFEB7H2JrWU58cTEn4dYIma42CBV5eP8Q7qx6dU5RJLF/RcDMRSrYJIvdm4HC6
Kidrr+kc5AWCzpVh5bd6GZlo2QISASxv29W4dfJvopu6OYjV3VXtSG+K28gZd3FPcKUs44NCwZs6
yTajFr/RZXEN3PokaBlpIY9RZ1rQu0zTz+2kvUUnn1LSZwYdI47hN2VLjoGrXbJQ6FSpMY1z8gFX
mlVeqSEAm+ISXyXEcsz1AFOv3Dt3oQ72RzzjMmZEKLQJcEhGeoVG7phnFUQmDnh4+l7bdykVS6NE
cqvQVc1MI0T6T/42DHRGOYqOX1tj29ZHUjBkMDxM93rrfqMF3vuugIhJ5XunT96K9I1nQ+dB4X9o
m8HGFSEj5lsqMdKJY5+9XiVRN6eboGGrEEQ8rZhWEbWsYzcT6ichcA/CNe019r5bzQmPNoeoFYmW
aQsIpQiYmhRq/dLGWrHO2vFJaz25DbAurzynjLfmNnLh2A5Rc4e7lejOiqC0CPGOz97KXCJ+D70Q
20Ua8Xs0ksAExW7TNt85oX33EpFfqmKPmy8/OIN1DUsc0YyIIaVgx6qS6lzDHdVLDiLG5H2oDNO5
cC+YpY7zfGHdj3xqWohNZYjeGCIHJ5nmr7KzGUSN7qcjfTibGIdj7N2O+BrCcNri0OvoHtZnVQd0
f6jCgxPS23LcD0XSIyv07pbMVz5Ajui1Dp4gSqxrZtwZnvQ2TFXFvrsYIcv7EJbDPs2b5yyXL1HM
VjGEX2U5+qHWMFfOSGFwIlpolvchQQe3gS7WVlNQZvXKenSddEu6BThPCK/MzzkLM2tfGeqEnp1J
OV2Bg4XMqsJMjLQvxqOaFUzNEYDbthGs5CjeCE+5QV6PYiD8ZgiNjkZMM19+IBA1kYJz5zgW47V+
EoQY0Z3VxLqyw2iduw2eJGn6tQdTxx2xwYghfegNdYsORl8nxI4AD043ehB8pLnK7ohJvXJQHdcs
jKvYw2SoohRoW+IQGxVdA8wLmX40SEtzGUvf41ZvtQlEemzQ7u44VbmszQ3L/7psTfBFEKdbm/OK
UaOepWkyIePlrEfHS5SUoTRqGCuWOCc1DlOWw6sG13xP5DqrP49QGYbJMQWC3kWOihmzMuf6p9p0
9JjWzZBiyae9RAS0t2lC+iWpW/HeCULBcfeY5JG7l0GxChJea91jhKH1NsVUQ02Vbu3Cixl+6jSp
aZKoBX+LrVNf9CHK8DCiFptI4UlkW6/rmEi8tufpD7oEuIch13FS31ZjPkN1iPIBImjjx9gnubyP
AI4TR+pp68RuWR3b4VODrCHCCfufip89NV5xhmt7Wgz4H8SjWsQvtlWhOu/tral5a1QxtzZh5FQZ
5qV3QTgVlC2UlyvNpamTWhMHI9ZDL8SNE3n6w6CUeycxvhU44M0RXKHhjMlutLl7DYNahz2FctR9
0/v/x96ZLEfKtFn6iigDBxzYBkHMoQjNSm2wVErJPE8OV18P2V1t1mVWi973Rpb2/5+kUATg7uc9
5zkPUcon2zYa2kJ2jGzr2217suXGKg+NxrFbak5TMTCzTq/Pc8/ZnYlClrMXARPg5Qxv3Pg7AyCu
G8uZedelGFvd79vwz9w5d6vUIFPyDJAq26cPOY1Xi13fXKECmeg7gg5bY3R3iOF8EExU9unyOanq
RkTgn+99PNhu/tlWOhBK8nKOBfunRCzUooKes5LPOu4dqhgj65wk5EP0WXtPmEdd6Kl+ceFGmkW8
7yeQVctgLQipmkZcaYCq5PiuqJlRTS0NAPSB5VG5i2vI1lpmfEqhXfkfnktuvB3HGm+3zEUwiG0i
BnULhynaVpV90UjlIaXkXVCmmKyVO0NQb2aSuPKgKGstJJ9nm5IsTUFxmJl1qDyGgGbTv0VEINuE
eikjnz38LRNrhCAiR6NjGox28t2vE/VhBCQP22jjpAw3iiQGOh1PvFiRjhgjKP5KbEJiI4P6FTiJ
dFxVlENYPL2R9AA0h/AXTfUM/uKDdBAqt3gSlvYe28adz/1tQVxE6EWtGqdrPwrmcSnA3UanMxdk
zguWYrXjTrswkna2oxi5xsyOUlGvRM0ZpI+P29psvOpPMrg6IC0tgroKZAnvR5RQJWhYvbY1+kz5
pphOyuxPURZ9Lhkxc/L+EH4o4QujiZs008atXulBLJhR0t81qm7r5JnOPczmnoLCCkbNvy8QCR7M
uP/KDO8vGDqC/WyWdrr9lNZGUM9Ui5kjD1BV3HSDSf+Y5ge7KI61puKtnaVsf2hADHFtts3ioUer
u5VBVl/amjdLxjwH7dkOGuqkjMSUB4E/iQnQydO9L8ZI56QYnodGfVct4SQvpPDJEfF+WMosMK2c
yl0L+/GHcG/jUC57FeUzjqPEwBpFQ8RcobE3Znnou/C3HidHQyUUAsjpy5jphjBkssddFPlZc6Bh
DpNs5ejbel7BRhDG9LkLikj+Ak2CjOpmr+hW2EV+RB5BaZurH4yib24VUuDJDGI/L8mbaRyGhB/o
qPnNGdXNmlFABiP76em88BMXH0UaOlvWHq6biVmDzJvJD61LHrrj0YvGs0ajV1EU99nd5TEPGt5c
DcAKerK1ilwj3RWu9TA1LTRfF0amesYIoPtQGrZdMd3CVp0ajfEoDLZvxCj6fxasAEb7e3CXtyR1
iZzrkD7nxhz8PsW7qdDSNlFiuMfZYjLvVozxBWxVe3rsMH0f6yJ6BGU8+XaFqeHbZq9HWKb84nx/
55yDApbTAzDh3810jxmrB8qNsWdrpK9jVsBaY5kXM3spr8e5NEIazJ0S/M+EnOcy7XDLW9MVd4Bq
X5lJk1ntDSwZY5T5MVLcGA1PsmdKZ7nTcKSamroEVNsqh1JSJrTlwOZU8TonqUj2pwu8t3QgH++t
/gfT2plVvzWMjCIgNd+TsT1V0D6oPHZ/wnp6M8PwowMou7S88ZQrS6N7rUyi35U3mdsxx1FCo0TJ
HoU8yJ+qJdktZ/mVARIp2oEQecVba2avepJ/jdoz8BOIRV1Juyszqp5bLGVHim6HTJEY01bryUy7
svxr0qeuWPL3RUTgqMjqT0oA5wts28PYubslbbS3RaHR6lHPRi9lZl7b4VMh6eIUS7eThROIuFp8
0CgZ2538yePoicnKhuigUz9PXQWazguxXrbN0zRB5UDmoCuiOPRK6+6twROZxFgBObK5100y/bUB
bcadLP4sE28A9FP92TK0csc+IL5gm7PPcqz73QAx5ZljPJiXprK/HCY1/77dEtZD2ljq11ysqoZn
ijvJY42Kh0wePXcoH4oRrRG9doRRbuGNnce/80F6S/M3dSEeRk1cvBmuEQWFMKMHToPaseOJgDkz
C+/ToC0+hxDnV7vM13Z9wQWp/oIK1i/The3VQRB5dktH7SYjWc6WOUGQjdlZTOXoPrs9TsWOh+Kf
iFT6v29Xpf5Ymqb3ISxWbLZx+X3iUz0sbLqV48RHK45eicCZG+HWG5UM17p1f7iFY3oC1xLEZID1
j11soYdEQHvgRBBzIoXlKDuWBtp2Atl0rDYMZwnoyF1Yjl+JgBVhkLexzf4xp98Z0CwXNJvp41Lq
eEYtwaN+nJjXtTtCAOMxj9qTLQDpp1H6t0c0Y/XQmdrUqBy22RGe28yymvzOWpkAc7SCX4MqMk+1
klR1FBqZFdsYmJBIaNrarqM46GNJxDeXrhoS7CThNUappJcW0hQ7gJRyk2rocFeGYYD4tc8tshuh
Y/6x7QyuKu9PVrITrLXrLLLfGSk1roX8b7YuhgMd3Oz+8qtNg0LV9Bqt1rhwRBs/kaurDnHZE6Cg
lSUW4yteSY/R//istdgY+5S11QvZ64w8bZTFPtgjL4G664dFlN5rDtXp9GhMbHBAD/HnV81JzsYt
NXEcgIxfLEx3sYkPql/GXy43ENcCx77YNP+MlfPqMuChXeEtGXQvAJfNgQ3nAsax/AXmOm30wxDo
ennyKFMLugyFny3Am9R7bDW0GQXO+IuN1fuUmjZda4Ar9VI8zuCE8PSA14Lc06073UJl3TYsrReJ
xYgcCtb+sd4jW2K5UCnGUfTePVAQj1rY1tiErYbclOAV7Qpt28vdsMj2PI+unxPIfailezYiA4R6
1OzTVclmKgeRsjG5T0pnky+PMX6Si1fXbdBLztyO+1G7StwSl6OXaOSm6xOQaItpBo7mDptmzPOT
EXnvxLT79dKCukSXpujtt5nT9T5x/i7wkf3K9d4Vj+yi5WjZ5uNzoZL+mFHKDC+VpH5d1djnxNE1
reSYLXB8YSZo06Ubwj2BIXnwNDYvfaEe1wWny9vhq3C4HiybmlDeiYBOZ82CwmzAA2v3EXFZv5wT
rEcJKLGGsrgxsqpAtZyjuyMlhUvQdPnJ7I18W2DmYlLUTNu4I4qFuxhZ0kFl57lbFUcbA7IxGkEJ
3tVnKGzyeAAn6rqYfBeOSkokX5WoqEUmoA0YRj4aOdt8Y051pqPwtNP6FpVAn+Yxr7atKg45cSCW
+x32AvAwyYfngLZmmZPedBdkF3xXcfqysYpq9CCuJxQrbLFaZup5YjrvU1+I7sFmog6bG/4qcJVq
nPBT2g+LMb6icGL7LAGS9Lp7sazhRzKl9Zss+86wZhYedbRy5vxuxpyHEhtfNUbEmyut5w5QGYq8
eTEkWjFNodNAu8mC25Rs2N6z7oA6nip7w5iZfCe/kxqMV2PJbuYsLlainr12udjleO27gk2PA55U
hZmP4fWqw3DckJX+NDpinl3+YoIVIAeVaX7twSBwOxtOobUxtAGa69CcI0T6qU5Kn9N2ZqAUqvA9
5EjMmHnKZjZ5Isgr5yUGWRB34Q+04GdGsYfGyzUO5slL7I0hkxpXYugQJvslOKjGdKGDgh12hYKk
S2KLpRZh4AxfRSUO+HWPafbgzuN7gsUHKJRl0xZ2k2kM8bzLiaVgZpmU914p7NWyMABL1pFFa8fa
Ua+pA4woupDEnuQo+PdZZ7w67vQq+27n9BMd7C0pa47O0IeFwFTU3tuJA25eDF+dywalSNPHxRFc
+qohfuQWZ1zDG928TJPtvLQArgJ7+PIMRXdNLqk9m6U6JHP/LBXPvLxt/+L9/tIcZNYRi5NkTZ1X
pj5P8T+h5VWHMYELUvfRK4eDLyFwYJO15WwK2AkCWPobAmLoe0sIQ48On40rhi4gNJb5JL1OrhD5
NjPNazbjZC0stRwtw/ZdJpN7ZLanhePHGKKGVI5tbm0PJ8LElYNUjhaETs5Qv8b559QnOVlPGI5V
QLW7JGbFn16lzX5QTn2fKBidio85HaNgEtpvgbbN3b+BhkWPOoNN90/VO3fDptqQtLxbmOkmUeWt
jQwL9lmEiOFcEWihBwsE+Tq+lwwGUhl91cNwtrL2pcNj0crpc+rD1Fc97PxacJDk8KEl4zNyK2vt
Wr2YtyeGmcvVLusbdtoyZSKmer3h6uLxkDV5uZm85TRPxu/a4hHUTNbix8an1XcvJX9XYwA7dQ3G
i5JNUqFfKrbPLLjgZUtvxmIkEgj9NfmDOZ30rc0BiiLdiTEMIhCCpdd+xwo7QtPQc5+zIYnFcKA4
mD4cWteV+QKT9MtT7HDrpVjbXi6wrRl3RwgnkowCgCYiHB6elrz+1iz4fnO0APrwMEVxvivs6maa
9auzsHq0YU45sRCbxgSlBXYLdHEOhZhHN93ItzqEYZOO81vctc+LSCQ7z+FCJTJ7ZRIxfZQ+U0mv
w8N0Prw8OnY9kzannu6mjVd5fVt/171pbqUX81bXggUieogm+20MPQjG4PtoOZCPBCPYFJTdtfWe
CzDo/KF0DOO03EVr0Z6dEetvTHtruMt3VPF5E6wMmkz89jR+jIs3kf87Wh85f1NV4+RHMM/i5V5H
7qonU3w5lDc5dn4cy+/EKV5zwV/QLdMYaExCEh7bSQofBF7zNdbabjsWHdLRIq6JyU7fYYe1JOZb
A4LpFDc/VPrgyFDlu1d6jLj7icNfP8KNhLSmJkAPQ1wFdT2ALgH3hv5nczewHRsp8fT7ruawrFOQ
QqC485uCnrKGp4Wgd2ODH+0Mgsdv3Jm1MzWKIBP2RR/L2zgv7aYV2ecWwNTeG9Pv0lkgUgloyvDt
rrEyd8lYoGqOaaBxwi+tVdrkV9nhg42wtqlHRBinG86hXcBluoYFS8qSe02Aw3JdUXQH+1BrPzeZ
FdRVY26B2QhcMCZAD6u4TZX68fT6aNf5K6H554mJq26LH0R/hpJYZntzX1q2FtR9/YrRBU91/myj
eXpu3H2T99mJpP4MM7fBrMUDX4z6qW5WK5KsNA7dajv2xbFpcQb0NsdJyu1YZ4qRLTO0xBobRG2F
8xau/gRjlOmzLe/Foj0mZcYgwcjWK9veeqOynjL+wHF50jcg380GHbOcLwPw5a0Ih7tT6hfQKxCr
yvgI/R/vmKMHhTF/DBOJ6xy7Fnakh3luLx0kJYyPnCc77L8O2zUf2CEnyxkjowKsS8CDdTMS4e5/
veSh+B23ZbUj3U8REgZYYfTAEEwKbayiA9HsHEYIXCpvSF6s8AqBQWdSXUS09suu0Q+NMb4k44wI
3TEU5t4dIutaJhlPnyF5bUesrS9Lo/30Ghxm00vOjMLjgIRbGww1pDqT/ji6cBCcZKzvUofniGpi
oJ0tp4HsPNl0TYyR8vvaeVit0GR80w17KMRQjXF9aFfBoiMRImxBz9PdgzM24dbDTgQlQTUs8vED
LgXzGNvD1tEtsr31pLaV8SSHlD2uYfOb8/S97/Vtvxgn9I/PWPdQ4/DP+y2cESeutW1X9xXqQPXY
GSym9GePm8wcvxkXg5oOK1wz3M+lHb2Lrrq49S99nXy5WqCb1n6kXRZTXLHrnBRStmK/hS/hITdz
gCrVoVp45UWWEEapf3WeukRG96GUkZ7Gor6EVXpI3IJJTc+FmPPHJzH6nt268D6TmQRKi7g6WRw3
82NuN1UQGslnGPYcLr2BWZzNrb+2Gjm5DlF+XI55Fe8z0T27CzxX6f5hCeAg5WpAxnqbQWbyxkkn
2dhefIX5sBXQA3dLV391Rrd3WpTS6MhZIjpbzvBqJQ4Nrs6bu2DOsOfnkJsXwegoO/2WEOQyl+ip
WJ2WnaHkdrZyf+g6pgQZnYVqQNE2tN/rz2h6NmuNnu5hHfp25l21MPtsEryHmun9ZN7jlINNRPY/
W2M/Br3Hac3ax1MFL2y5hUQ+MoXMxyqv4IAXVvs3hZfvpwv1AYLyoDZv34QeP+jMRxwp6M4w3RjB
C9JvMqGRUG+K3k3BhLBe1NBmQRZOzLfzry7nyBmRDdqQ+b/NDEL9fqQ0PtFTselUvisGhucF6WsO
pHbh0xBw8kYuRzv6Xm9PT/W7SiswL0rxiHWKJbXtH2fqkNhFyzGIsDZp4/jbdtjtlTMQM8Otzl6k
PakkHrAlhYrzQfRqN2zqDZcX0w7EFm07IRTPxbl+6oUtmUQ4l6ohDdVpuu4Prro2Qn+dyUz5lseL
G0Z1CrVi9VzmhKVa3APeKc25pZeWyF7LDC1h3MKzjVt48uQpjXDTt8W3KOIySEpxyeBx+TKPt3pj
xdsylVcaDslN5SytlC1uGc99l2b+xH/G6ZPy5cZYw0mKcrFqOkfeL6flObhXQ/5HduEtAe3WyBED
LTuABvNh3oSo+GYKTRMUNHy0eKNpkqRhxdITy+KbjsatXDSW4aI6arU9b5Vr+WOE/mzMqg3yePYo
uvg0Qt5Kl7HgNoxxRarF1PwO74pvjxDFJn6aYQ9ik5bJs23OgdONBws3CKNCOh/sXGzZD8Q+JZrc
lC1rk5aykQdsJTlbaEQXYq329Sn5MzF+xNAJThMAEcz/gi4ARDkm0tGDdAePPgr7WRv7Hzu1cO+3
mOLNpTBPCQ7YaWH+aPJMLzvUSlqwVz1jyE6x1A+jcPADtEW1z4qrbWt/k3lGEyMLYfRMhcMwn86o
MmjLeDBDC/WwL2jnlZOsjrrNRtiTFPkuUY7dgumohaw0I25FGWLzpLu7dWcqLftPWJuc5ud5Z5PO
GpZJP2FaiYYlyHthbYZ52BkdI/+qKVlgpJ8MmbltQ0DgI7+76j3jiVnQKY/cO7bnBQ3daznTLj9V
aAStKV88TJXn1eNgFLbla8VSH+kYobvpu+RmCDzmgVvmEYFuyY9BY+wFJJm5TIt6lm9rs+VMTPEg
kOKLKV1mMkv0t45ZHkKdwyy2Qq59wzkiZf/qsqtqRfXATTw1zY+5GPlhGa6Zl9bg6uqt6JgX8Psc
2nfXM6SacEd6P5rDamGXD9FCNxv2ZcuHEkraqGU3nmov1CDNa4g/pqM8bj8N0zOOUbb8Mgh6Dl4R
8F5cOoS/Te7Er/S5mP6SIRZjTtqlKqoPU+VcI9e8DlLcRIi/S1a8TYNnEPaTOB97ZA3ltuc49epN
6lTfpZuiMhBmS6f6dV0Eeg2hVFTFPfF4hc6E/tgQGoFK3YBaNAKtN16FXl8ppd1qRm8waeIw7Q7x
wgAgO0QOuLPQC7/ipaOYKy8//0Xn/z9c4H+EC6x4jP8ZLvA8tEkJZuD/wgus3/JfeAHzPzwHLA8y
vAEtjMaY/4MXsN3/0Jmt/6PawFfSDYgu/xsvIP9Dx7kCXkDYurAsYyUPdP+FF8DcDJXJgxQghGkD
//p/wAsI8d8Qf+AFHAOzEt3WDtgpuqr/GywsYUpil52ErBFVrT+CRaQBb7IwcBNEsDVuhDwF2hUb
9yQrjhG1ROxQl4eyxXQ+SoQJwaDRYRiExs9oXBK2nlKH8R/maBcnWMdGdGv2mW+1EY3GNN8o0yr3
OWAMVyfJ4RkYKLoUMBlH8VJgpXFxJ5SZR+9PW+yJajATNNGZ0E1uqVcsgZmSSNCUvYdujqsLVYjz
/F9z6Kqdm3V3Bx9LUMwtvh8rOkZeALlAI44a5ociYoKOMxEL7vNg0JpuJi+aziORiu8XYmPEJc3e
8UPciLtOFdh0Sae7XcLab1B8k3h5zTRdfXiqOgwNexn8TG9UoYFLxdpQDz+9J+JjSqIfzc4cKU3R
JgKW849pDDuxNJ+RcSvM2NklTHd83Wi062LbD7ns/RbBnKa9JdmHY/jbXFMgsaSjzrIjdh+oRTMF
jZObZJs2hPwqZg79rEX/EBBd1rOTN6TcmYrs0CK2PQXJUw2kXNIr4jtdEIXzEISK74ggAOx19dr0
oCCEZo7HgpataOCv0XPAXhE8UJyp4b5SqRZUD4MiGlVlvjv2SFyIcmaZ4tMn0E2jJQMEPQ70xhAb
e3pnvpNuHGCzB0OTOMD7IyUrOc0kWbnFhHAgm15ygAlvcdf9MbGNbBYRFUdtKNi92xY6ev/bXXlV
1KV6AUFUl4LnL82YeLdF8zI5o3cNiatYY6XfrTXkW7f9RnTLQafzNzA6rcLulMGHYrkWNpYP6RDF
gGD+XDcEBLGD8CJma97hG+ap3XAcfbPnuTl7UD/QTx13K3Or3tYhZtJ10lc3lnwYUuZAGLAMV6Ee
k1etc284idDKmcjxwyCU97Qu9yit9cVUjn2ILxr2iLMKqcYte7HvU4JhUdrt8t6MIGEgOxTusnW7
9AxYqjoP5Nb8KpNn3pOtysVLasX10WXOMcUh+7coe2q9z6TRLKZHIWWEw/wRm8jQCVs2P5EiDxK7
Z5prtwb0oPqaIjafIpjK3BAMCk2W4Thh6CCgpbbViB/AIc+xOMTGlshbi6bptUz7IlikNga2yaiQ
H/q7l4TJJoddNqas3F5urWH4GCUe4YeITWvnvGIiQwdrAdJu6tjhGZiGu6TyHmM+pKDtPpyI7hVa
EDdjIwX9IOEjzpZfuf2e2w/TZL2F+LZ31pBmAexrjoaT71jJWjhD3E/nhdbmeDNyBiZ5ktFOLWvG
s5xnQUCPnPYRoLQAwTbjoQIZJJ6QZMyimfb0mBUchAbopHJ6EHHJRe1YrzKSG8vT5K5II27AzryU
Zjdihy0OiPH3Uk+GG5bsf3PO1ms/c2X/FmXxPUbGuEVkcHYzDUuV01gfttMEU1P8cnpv2VYRYcvR
rhJi3fOwpbMrC8YJlXmmIM2qsv0cr6HsBQ2xxfWCmVu/R7jYr27khX5Fd0u6NMMhdtLXtEJ19RYQ
xdVT0VAZA2RG7WpbfMXuYnCQz/bRyH08jchDuYzfahALfiIQO7xarvGV1UoaJdAP+IhLGm3dQ2OZ
7AGVbBEsuvNote9DbB1C0/bAarWe73xLJIFVuhZ+P4EtyjBv7aPQeyZjzGxguav4anUFc9gVvLCO
mJVby6BxJi616QMu2XHqgL5oVn/3hLpXazje1SXREy19xYpfwm0GJve3ybxTLYfnvHoywHVhxFy9
Yan3g0/63CIibiWTBNqjME3nFD9xuLyubiBVRvOurJaOaI+aCO8Sm53cFF2CQJaRil1qc7GoFr5A
T6MlYj4ycC3IJkBzfVyAFuONnsFcywwuWdnusvzRTqsfmYR316PF3jSfOZn0G30wPhuS33pN1NnM
1DkxSeBO9XwQDMl8k4fFUFHnGoFk7GZMiVHO1SYdtsE95lJBRrBxqP4d5d+oDndm8oghjkTuWD3m
hnDWhfSn1TV5Wlz5bqF/Md1aP80KQ4vl/Ip5/hAMadbyEYGVMCSgOnZXR1FLB9q7240TGewInXqe
x3PZYF2ATT14cXeeO/eXVBFPgvxpWjkiQnPts25Yj6o3lc+k/2IZDfOLukXG0Q5p5n0WmWrPiweh
p9Qo7F5m71Vr27fhqukJwlsb3eRg7PE+5Cof1uvXfIg71JMoaz84xZTbJFnFbKudg8k1H7y42RdK
kBtIJnjdnMr8pMR8S5psb9fxj83E1eypKOBmLs6tes6S8FoVOlnSQ9nTf+aZ5pM+zE+YA26FMxx1
oX1WmobmkP1o0Ls2hLEWYT2l6EYyBC1Hz/dl1JEX5PjE38tYSRkzMrLDxiB+WSLtUXDeHMOZHPJy
mEv9d0T3wsYUKwuPwXCdBz2FbxvEdEI6xt7Ute8yY3jEjoOeg/mascRc6K0+V8m1GVYUovuOU4QJ
iorvY85hrnhL3tphoRYit2DRhcSBuV6YBEev0IBoOOp5CiG53tXM0rQs10XYz1k7n7rh6iTeL2Ao
0aFCsdhWRMYziqsINXXs7tOwpzmqvtA6pAc5wve2SmNo/Qb2Aktq/GdLCD9AXZK4P4VLcePw4wUr
BqKzix18BvJSTbsFcJcSbn80qjo8RDVeO2v2Pqqeoe3AYyiOnL9mgllgtscnu7BenKLbDaV6nQSB
adt9Zf/m0Q1LSktWv4toPPTcTD2XnuGS2A3H7ez2X1MWSrqPHJvDh2FQWYEgmS98LnGMmMugg3Xz
4JFT4EllPggRP8WTN/tSVlfIITsif38sggubgox5MGXK2In+Sw/hughr3k8VCJrJJvwFHQiPCT1/
ojB7toPNPSydt8pqGcqsiWUMg1x6R2yJsEOqMsH7rgI4SvE11Yb61DJLshhzu7GT7PMSz4nN+9hX
j3o3dfRr0wFUuDPD+a5ZyTJAn6KuOffsysp8mtFNlinwHMyhAyNsEXbAT+efzLGKPX5HRi4TrYaN
Yr/I9DLea5n31NVMX0kYwDuMGrJhZMTZfzpB0nuPeCu52SPF4dFbAiH6924kAJ7ToRIP3S7rDXun
EEJ3naUFY8dB2mOwxoTr25yUfh11404Y583GY7HVXKiFqU4+mrKPlyVuCKWiCdRN4ZwJgEaMKZGC
K6iHzOfRc5nxDExnX8lZYDwZ86sxR4coH+nMa/RbnTblUXVUtDCMvGmjc6QlD37HxNbOJAs9FLxb
0xpz1bTHtjOOPVVrRc5Tu4gWB1cT9RZmM2wtF7Oq0YmfuYUmpYmOwwF6xiSR9a0CZ1213HoLM1YZ
fTiORh48qY1TxrCJaOuoZT4J03aXmu4LUwdMavhfqyJmy6iXRM4xGs9wy4OEjXtZokAmcFR6nfKB
dMzsE+CXPduwlOfYcNFaypGXrtlromdazWBKFNbPCKnAyJiEjBZrgirmO4woU4WPKelzv1us56aM
Xl1yHkMpymPPkrblNt/UxKD5kfar27yNleE85slvQyP72Ec8afQMAVbvsx4+jvicgWfj+gb+MFsa
mQUpzoLKYE4T5YPbTnbgguv2aJtcg8d/8XbyvNJVsZ8sFvEkn04jnIFgeHJ0NZy/Oj1k4FkVt24a
2CIolmfFradqIN/JgnHVMfOfoY0es0EL4fc0O6r5qAsmwIDP5yPLVv8HF/Q2ji6Uz3ZBmOly4xCY
5fFD4SROlV861yvTRK8Ocjtk3AaqwC9V+JbGGODy2YCjHy0UABBLoGHe6U6M8PGQoA1inWaPlMXD
l2HymJ8ZDs0sjj5ymLFTtKwC/GyLYDKvrLXlwYITQ+MN1bMGMTVhYgtveMSStyJdw+EtZNiKfv+U
rfnzsIqvDB0uVuF6x7F08ZHUYDbsV519FEZtLuw2PYBMeTXa5GmpKXODbeOOCFt9BARqcmpCtyK0
r+2kHfFo4RAc02xTKzWf+bW7Iiny8zLlChMb860uZCqDwXkKcs9hgR60o+Hpp6QqznFSMxDXhh/P
Q7pBIRiJOBTFCecL315sqIb7RVBQBa2klH5ReQDck5WciC8uKWaNUAGODkwxo/Y2es1anXbtHyqM
fpnAcigdd4YdlqIBwSfCi+vyTvVMAaijyI6Y/lKtwnleJ87enl3aU+jQDPjYEXnz9ELH7GPXWc89
pqf9nHA+gNYTBiYWnaaOabVZ4kPcSrhe1brSeIIvDBZ2U9HLAPQrloeRWbEDvPtx0pXPOfe9KRJm
YeIlNlrtULXy0208RRWY/BQLgDNXKzhW9XZQxeo+M9/wE4Ux0BM9c/6k3bv2+GxqY7NLKzMGTz82
R3bKsUzeQ5n9njJcZPgHSdbYjCvMvgp3GqduS9tpI6bnyMNhI10k/mQFI+Clp8L1Y9argE6JDfgq
88oRnSQGe91Fxtaz1TBeWo/qaL8V1jTINSotrdO/L1LI4kC4nRxHE7O0lx5/bK9EH0hNUuD2YWm9
9RzCZ6F8hEfHXGcbU1uSzRpR15My/mUclORoC1cclzg4j4snkruNA5Hg1rrfXLLUt+IO8EHI1Htw
uiMF90ezFvlVFF2Bu2pKCaBr1XNlkZhn6Og7BkVdNbbgR/h9IdE6RY4g+yJq6K6OMkKS7ZTeRMkU
CTNPRGDGYFEE3IPftX8Yktm9Ehyq7l0IO0KCSEoxFsVwI4Nu4YGWhkt41iHqYPV17kNl2ZdRDXzR
YnlxLUKFNJqthwxZkNrSrwDu1gFj3sToBwb/5D3B2edtLBKYx7boeHRwZV7+/evfl8xuyl1fpj9R
rVC71y/NTD0AOwCmSpnQH0SShyQFqpB5cGGOiM+Jd/r3pZ+IsP/7l9HGD23veUR1jfJpdIBFdaXO
20cAR+kVfUuRZgRUioDQLQszEIVC2sUjsOmR76lGS28zuxX4K9kDkSfHR+9v94K1tVs6yhNjvWcH
4FW+rn9YBPyecouiu77M9P3Evm0bjVRCQlisgzTFKNbj1rzBWI7ObmWdQ5UcpVvaT1Ip61wy0PW7
uBw+4C9EWnaYJ8wEkA7q+78vueNhoV3rZ4lfN7sqa7CR5NHdnZdwr6xpBmWVcMijVZxAPq/8wSTA
+kBl01r8C7dN2HG/MeVYXSLGApfaK//EprPWpA7GmRNOtG2GmNmT1UfnXDNwe5fMMfwpXVJqwwr0
eNo1a7aTHMMBKBKIihPmoOkUkV+InU0q3PN/UndmS41s2Zb9Ir/mffMKAjUIBCJoX9wkHLzve//6
Gksn81Zk5K08Vmb1Ug+HiAMK5HLfzdp7zznmhA7rlSL/LXc7bc/JMQQzk12NGtLDXZiHgO7p1sgP
vXrX6FqLeYXpoObgBP4UMuzFK4703uG2bWv9QBv+mGjlj7Z2m9pcVtmG9V1ub3rcQEePGvO6XzCO
TOhxrkfmB0zFuo/HkyScEFrNTXNnZHkHw8wdD27GLrlPPg2r0fChGAISAmJK7CZ+jzr4UknMwRso
YYuuSvRJHPnWdTMhDEBHTWVf6N669jnz7XqjW8WFhkEVIf5qwvb4hJIrJwBwhO3QUtNYS3dXDt5N
rwEHTlMTPgtmQzNO8CE/IKCJ75RmgEORzohVx6Q/Fs1wk7IeQnNGjGSCZ/3JNx9bvSlRkNa1ePfz
g9UP2Y3iQlhiBCzpb8Z9VXbTZjSqfl+NcDN1wASrxcLwGi4GmfGJv19IELcTPd9dDIwORJLrOnH6
m2U05getco6Ureo2Trr54fJl8oEGIE8uHm1be7CbaH5rUvAXWuL1d2w2cORhjOgmEu2eVDGIN5xx
RYWzd5zu7BhzdxvDIXidGLo5U2PEY9GZ3jfFs5Y2PZrhLNuCgYa41dY9cUr5mjRn2s4v7unPlI3O
LSWJ7JZO9W030R3tBNSkSxPJNPVKcZPTJJWuKxwApYYI4Asb4KRBqtipSn1HJAsjdqO/LgITGAQr
0I0EVvVdF29dGz3CYmTzrWtQV7HzOP9igv/w2l5hNSKTQ+Y179Bob1hJ+5w1DdGTxUJ+6IrhxU6j
czXXAPbITlwqj9S0165HGjRdEAkCS8gp3rDEH9puk9XY8Jp+cO6dnJVs1mJs9Qvsy/0tqVQ2Bje3
3PUt23a2ABpqbvrSDcva0DBW2YkfyG2Ex4WGd3J6DpOtRyzEXdiMe5be20ZQEP4kUAjBQ/hwImIB
RtRjVW0N7OFDFsY3k2AlMvgStYAmQh3khJaC8zBdlNmWM9n4NkFTeDAqOA6sn1x86pXgK9zsiVPe
UcYYdxUK4sIX2EUh2Ats+Q3cVnEELxGMRDQ5EFIdFiPOADKDI0REtlg1atZsNvHJNoXSjTfbq9zI
OLwS+IaaBPXCibUKlcMWOodgOgp4HYqAO8jdAOCDiicJcaZD2R2BJ8031dATd6gnOAFtsJzT9OLM
yvCm0VZvNKNytyPCvO1Y3XiCEFkEJhIKVsSBL6IKaCQse1w1FRuUSoWtL6wo7SpXewQi+mZr/pvI
1ir14DD87J0OH5YzejS1ATlOEpUgO9wBWxC3SMWOuaU4ZtoBDhX23FGHBnjtCTPFYw6aQ73k6KI8
LQJWsQWxkgpspcYoaEBfCQcwLCAjv11SOCMvWtdGpgEhi3wM7Q4WEXeJb5mdEHEL2qWC8dJowF4c
wb4sAoBBX3tjqdNTq/PvOuVpnil8ChVg0sTRt+mjck8XU1uT3eoYbvbuDGi/AFE0OuGQuUBobMHR
LDNkmbB2EF3JGDXqm1SplJ2tu6i2HO/NEbBNAuGGTtxeMwgBvUnZeqA5L+xkHNFC6jfw5+11hwz6
ytSLI+N2d11zoECSeQ+Bx84PITsRbHIS8KDglUJvi2G2J+iOHQ4UHYLnKeH02BRDho0uCD7gstZg
+SQC9ZkF75Ngrx38b5t5EBlpVtzoggIildG5KmrwQIN+W48M0pjVsw+fo4/Y6h+SRvSGxpDcWpxw
R4IbmgQ8hCxRR+7CxfmhVu851jlPLu6bxOpOhcGWdp7i2sNBimZpaq7IXLTv2JWsd6UYvdwMLCPO
S0g6yXHUR9ZB2QLhxhzXzDr6XaKkb8Vcl7xhWT0vUdPsBoEsQeE3VqqAl3JBMIUggDlSAaca5mO/
XowW5M5srKsB5mf2ChsDCxxMJ0fgTimUp85NT6h/XKChGBJiox3fWlNbVa5FiQloYdXn7Jolir6Z
ozR+97PoAG0uOdaGmD4xa0EP6K4qQU+VAqFKJAQBKlUbg6dKBVRl0m8fNUl9AGFVVAQuh+YAhRUm
k2CuOoTI2Fvw+gsCyxYY1ixYrE4AWTLSZxCzTEFnqQLRCgWnNcLVmksBbAlqK4e5BZgw3TScZcG4
u54csDSYBL0dd1TV3nSoXYvgu3QBeUUQvUxBewFdRO0I7WsW7Fd0AYAJCqyACQbGFlcAlLBccGG1
gMN6zuDRWAIT49jl8rBzwYxxeoBhYenjp0EYZLDIfIGStYInm+CU1QNVqcpR0CwIsxa7oS1QsyFB
mXiTC+rM6sLixqyfiwsETXBoHadaV/SBlQ8pLZ4RtAAwRjUhGDVLgGoxZDWmyejNFthaCnVtFvxa
YwBiUyGyWezdXheMaWbdFzcWXWnVMHqstAkcgV07K0yaDnlOWKsJAKv1n07gbw4UuFEByJjBhSME
8WgKKM7uHwcBx1kQ5BK1RUwuDF+L5Xw3WcPKcdd6g5mLKBB16yagQzPB+2Ss1GHURfWnSVqLap9L
+HUlHLuWqYjloXbPMtUB06cy6Z+GLgzUHHGsem22YQ+Yw7pb8MubgspjJaBRAOWbEYreAk2PEHUc
OQLY6yHtMSE8si1jmDZjsjniUPDvYsh8PoS+NIo+LZhMV0uGViG0rdv4NGs1+FIt5ixWMH9ZRU5J
DgTeGnZVg2pEgIC+oAFDvN0dtnF8BEjWotxhbbOsw6o6xV6OsQzAYFVBGuxBNhawBwuBENKWDqmr
vGrcoZVpeWfwZcNqSMZX0yX1zBKYYcutgKP0kuL5tuETVPV4z9lWhtwFNzbpDYH1w7EKBDigYsTP
R1c+vAEAiglWB3R7Led8o1h6DHJcoC0uYBeTdj5CSO5ib9WAIbtphM9odpgTOiRvzbfN9I7fAFKH
EB0HzWZjEPUzSLlMwUgq7EdOTptQf1kUYEXNo97LSaCpYvEYhRvJ0wRQJShJkJIaaEmftSSMul05
c5rAcn9VKjPMpAJHT0ryKRK18wyo0gBYmbnJE3Izlu+a/m77hMKyGQE/nXr4yq7Y7kIBfc0JGJF3
sDBj0gOuFsvgVhDCYTu+uU1aPKTQJ4XbucqEqpkKX7MQ0mZCywjrbL7OhMI5k9GZti9Gmn+rQDpZ
Tm6NsO1W6E9/jWA8XeF5RoA9ewCf7Gc/jSRtq+bPgI7mahYSKAan1ag4Z0a4+0RYoSbQUEk7RUKG
8RBSQqq0EDRyDBXI+1dz4QxXPFtYpc4r6/hHgg04rLTuVSCl+bhsoUre697ZBnKBn+CTdOOHCbSp
OvbL1vUmwj308rsEf9oKB7UfIEqxB7WfBnYyOEzeLjHvhEhNwYmx4/CoutIRpY2Dcm+85Hy+jKMo
jFyU0BUc1ogNkljIrKowWolX+xqxGVbAW0cAIGMav4TN9O1a030ulFcD3KsFXOue1LpX9UKC7ZuX
2vF2lk+Z7Bws5MxRA3ofXaZk1EJGibwHYAEezjzUFNBm55bd6VANA7drDynyXHY+Ea53IQuGBmyn
UGt7YP5XCohMdkKY/LSOIodjHPZYmS7rrcFU6izOdc9x0wQUl7bIVEEGJ4MYkrX5Xgefqy9gLOs7
SpFhh4ZivkpZp9PEEjOEAiIEXgsUbzdYR6SPQC2F0tuA63U1uL0zxdxVJSxfD6jvaFsbt7KcG8WG
99sB/iUqxYRTzmyvKFm1hssAlXLcxOIoKgAHxyENsvn2hScMluOrcA2MGb3x14SMm3ZVCIRYaMQD
WGJ+/KFp7PolxoMJttizZ+CucIxh++xtwMbuqD/hG3ivxl0H9tgDf8wWm3XFySlceNDIOH/n7aK3
mw5mck6JF9f9U2vX23BBEaDSnjswyy4+XA7zt2MKHBpjF09cRWeQ/Upt9bkF1NwJsdkA3UwSFqiU
8kkvnX1Cwyd34bYH9byAfDYaNOtETmgYdj1hQjeD+sgRPXUChvg4/FUl7KQn1bsOTDp2oErH4KV1
4UyrQpzW1VWJ4i5xD03V4GC6NXXo1KlD/Exad9vIlYWuN9zg+9yZtbr2OMtrhHFdDw9ODvO6Ffp1
fVcAKIP8BxXb4pMAye6Elp0LN9sHoG0JSVsbao/DXXfb5axgp9k1icsw4OwaMLgrYNyNULl94XNz
1vg4CbHbFXY34A/8wReeN2DvBcC36hQJ/AqY37bQvwtziNgHepkEC27AB6/gxI3TwN7aUN2BL0oA
iWdCFJ9Ai6NEeuWwhAGoonDhOilhAJH7Wf5lACZPAZRrgMpNY9LeF/vRjyCYV6DMB4tfnwI313so
57bwzjUhn6fCQE+AoYuRbuWBR7flgMyGryzc9A6AugpIfcgjfe2AVtdBrCtQRjjeg7o+94HaMj4Y
VYdu1P6Yhc++AGoH/bXD0XDTAXDXEbTMF6K7sN3HtxDQeyHEd/bNJ5JZ8JrDG3gshAs/AojHRCX7
LFrBoSrluUtXmEL33aN6oCacrlJA86EQ5x0abiEMek7KTCyB1GieEOrNcDnnNuCjTMvvTK+7HSwX
4bS93AKuWPmEQlyxWY0YKFerK2uYT6reqBuvMt/jRbtVe1PZMQLcjSKBRJlIHvLoBIXZqTdwBtky
0exHczpEEUg2wFf7wlL9taNmBo7EQVwk1lcXv1Jcdit48dTxWaPv8hofZ2VWTER3pha6N16dHDvV
+6VkiHYHwX5EZnhAyQSTYeKsogSeAZBpfHFK2ZnlSgc+IJNHnGy8CJMYKJxk32jGSSW18roCNHdV
adGh0fvPzJuXA1IPquOJgI7WNDdo5qpjaaoPKWyBm0LXfumKXf2Vifj/Vvz4/0lokm4Spfd/1jW+
fhffS/+dnX4XNl7+zT+Fjd5/kXboOMRD6ipWe9E8/iM3yTHITTINFYGiRRKMbf1vYaNm/ZdD2hKn
Cp6uU7zaBK7+Q9io/pfN3ruuqirZSZrj4eT5v1I2Sh7eX9lYkgllWUgrMbtwOsQujmnZxh95eWqc
9oRu1JDO+hqnqXNX6k3+kHflQ5756aHvl+yQJ9WxUM9U0sa9L6eXUQrGx0is8dGq/acwTdx9gzpO
JYDgPZ7tWzv1s1+6j0CRGECD6SsKPC/D5DLAEHT6+5GTh99u+z8CoX4PgBL55e8fA9a8ZSEdlT90
w3MImvo9AJEzKL+O3BAJJbiH9aD4M1UuNSQBBxlbHWyQcKo5/00EnG7+8a6eapqWSmSqp0qc5OXn
v2VOydxuq7YKvnU0Kax8u9rMYvfwbUkarHL9kM6QWO043/ux14v4473Bw/jUJvMOCTZnlEn0XTcx
wAFu4kuk4zF2R8VaudPwVJqze6MjF1q4jOukHYvjBFfkP984TdrSv9w6PoStEV3qqBgZVUv0tb/f
uhoRRWNGWKdtm71qBEyunjxcvtQ1B9m2NVBlxaa+M0vYAZ7d9A96WuyhD+b3CmkQ94u7JPuw+rLR
6D2EuYf4YtCa79BHEDHnQ77TypgF1Mw2xFJwAGKNrn93+ZLUSnTNxFXvBmeYHrwkZMutnMtzNH1D
VksCpYCmog8GG3oU0DcF9fr+8qXLcdSqKJ+w/ABMG2PlVWGFchXOen0/d2mwuDqBjHNBnDqy84/C
JZmZzdY6flFrczzK4Yi2HHuwgl9DWkDmo7kfCqeP7mg7h7DpjZM2VadMtU0kuboC99P8wX21HNRJ
ryA9U0CM3eg/1CkrgjbK4PLZzceAzuLd7UBZacAnWfSk5GekQL0W9jkeQJC6D35RsMb32WaDZkD2
6YDTRNWZxqG0GZyhUN+rxjLfpZk3PfeDeySv4K7rrXRvobO87W5a0iz2xVykb2NUbYilXUULdoJB
lkCO0bV3ly8ZUQBX+Qw0M8yrlnMKvgCQaO+UJOWFxCvz1aqNhxTcypUzZQBH2Zgwet+/dvD53F2+
xIP6j79d/ldRjKPlxlRESpLvi8nO9lVbAskI3fsij0fqQ3s75LZG4830J60DiGJ0U8nCv1iea7O6
y+Lhu+v3sdqmvzKmaiXXuS7ca0mboEbt7FEkSTlSfbXbmn7WEkXrl/uITB3Ymf5zmtXdfRKHb1ZN
huzgjOIJSx50xw4fcKsIKxKV5rVZTs0bioVsFwKXmOqXrC6VY2YgY0ksq/gurp3RTb/nu//cm/5I
l7UsOpNna8Q4o9iwHEt1/7UzzSUjn6I2/aqrFCxmSr+GeGZ8tAJTNDN/15XZR+rF4c7KHADhbDqm
E/Y3B+xUxonuZulSf6NHIbmOWACvJ93p1oiGvH2ma8a1T4rItTYCPdIbUeVE7cgBYoySqh+XJyVi
OzByEYz4LoSFMmkOZZRqCJfj6W9GjX8f+VDde2xdGobh6ponc9fvg0ajOmZaK1WNB44zIXOZ7d3l
S01x4vmS+ZF24WOesrEwQIs/5kUP7o/Ftvuh4k16YhwvkXV1UPgmiJJGMcUvWVcrWAdxm7otAt9I
NzaNky3rWUr9uDGNv5kztD8nDSRWjsbYp8Jp4yNYf0warRJGdWQShDYNTbRdFmgNnrXkm4kDpqth
zL4htWkkBWTvsFVZARhgMwju2I/gyIHQ+0BcB2RHCthkUBNmu9faqf6bgOl/m2K4Rt1DlO66nNP9
2/xsNxPxq+RtrYg2Uq4RZxCDxCr4b26FNMvfp0+5EwaDj+k6mslU8MfjbJNuMulCqLkT673GpnCj
RqhlGZRYQgAkzNeLV1IE/Xel9D9M2eLp+P1NqYjoJ6rOpONa6Nb/TGJGwcP5HmnhqwErw64Io/CQ
AGvsHPXBn2Bx06b6jg0ajPO45y3jjMYNEqWzjK8ha4BwyV69duiP0FcJkcjHVw3f686L6PCIt/27
timi9dR47hUm7rU6kb1sTmZ86CqPMCIv3Yz1oK4LxwzvmaHek5A1xGws7RqTs7qJ1ZDgnHbud0ua
/dCPdqNZtA+WGj3nvddvL/9nOyS0sbt0UDQfNiAYyg43PATu8td/vln4Vf68WQ4GF93VXTqe6+p/
hCvTgkNlgau/6gwQS0UUm/fjguPSTvCHJ1YDx8TA4hkl4y1UlWHbWBrjp9f/TcnzP10HdRa9hU1N
k8lPYjh/K3lwqqMALwdWcK5aQ42E3eg1h9B0k1eF/jNMqvWEPvCtW8wDevfqUI5sPPzNzZDm+Ftz
Rfuj2pRcumNaGiBt+4+466FLpgJqYM6xVT1d65NW7cYMBKXuFctDBH1g37oAfY2KnUWymo8jsx1n
SxbFBsjjDRkgFRih9JcFyWGtIdXb/M0Fmn8UVX9doYOTyb3U/fYfj8tzGsybbATiBiWHQianWUsT
diIEdphq7OkZ0SFFEnXL1ADIpnDH+8sXo8gnog1tnTwGt2KLKe7ux9dxNs31iLIauRsEkSEDZZBL
JoOSDctmzA3SlELtkSC85RZENhujGZqkHFf2NfgdEhEszr6t0ny2+fiuDbBGR3PR92p968CjuW2m
jrMHBEE33Vizk9F7MyzCjsWzWrF/1GLsdhw3OoQOq+7G5WjLdcr6qJgcR+Wx0+/wO9VXeasBNbfK
B8y63ZqTXDYvPJj9elGA1IPmMIzgovMh9UjULLL7qI2UKyg5djg/sDLlS6ThNYFZVJXsvVNZ1DtT
02rwqp6+QQYEpG1B2zNE2FZt4zE0YbFg5OAohVx5bYeufTc2kNnD0v+MXTf5Lnw265MFPl43bnqf
TB2j4HRQWmuYw6EKfWqWEUHyVaR+xJnj3F2+mHiE8izxdsjM44exgFWDq7i/hij1KxQPF+rcZp2m
+qOL2rRgh8mmez4CRsJimo0MTjCdbheHnIx5AghxGRQWJFhr3fIBJCpr1Wm4TfIlT117G1bgbUuY
Ygi3SCuYx2fUjD3nx421s0HezTFyR9YD/desUKin+XqarXuuN32InVB7cYl/wpAfwCVuHx1kguSB
wZJKs/ixrk2LsJTEO1hqinKL6KfF6N+mPKv+plvq0vf/6JaepdsctVuuppNE/69jQ9d2vVl4HVFQ
9KlTNlu/hlky+WiPRW9MK3UpgNTObJ+53hiuPR92qA0D8WAl7LwQP/KTaC8Rp8MOxwgvwIas2xkz
K1oe9oCHoX7lSI4CuC7O4dS1sIuLIKfb/90Q9+8fQ9Nsj46ry8pI/XNegnCd9vEQMcRZyMMn/xeu
dbROFd6CZi68TaUtuAFyzQzCWSm2yZzqqxQsyx0Li5U7trdweK07Hth/HlRcluZ/3mCXakUzbMY9
HV8Xmcn/MviyOReptaFzNtWWZ+zqZ7wpt/bsIWTLv2F+n7IR7WbdP1eT9ysZn+Ulo1aevbrc6+A7
UDEHap+cY0e9alvvKXTKsxLlf/3nzT9I/G/z/IcWc503S4Ar/GTU+dlequ9mWH4UbHrw/h5gawXu
Uq3wat7LP7fb8QdLy+dgH3Pbes/98iz/mQpHXh4guxgZr+eThJyelygKOlcPUAHdGJARqxoce72c
cG4EM2JrHdwwOcA/nZmfq9A4ufo6NpZA6/VAfqVTLT9Z5P+6JA1A4SqUrVxgysXK5yST9GT3S6Bg
r0Z0G1a43pEJyEu8TA/kzzJWT2lXPSpphlOJuI9sP6Tpu8aPYgU1gfy8zZ/bcnnrWYBGBd8vwiut
JtsPvi9sMWTlFnhHMkTZb7910WRfEbZ+LrE2UpMcE5/D6ZgT7mSeT+w3B94cPTdQ+dpo+mmsFEWz
43wktn/l5crB9OJAFrxg7s4MHNsqHm6VaDrJp8HxcjYBhs+LsZdLx03BdPNRCZk956AO/95uqRSE
0aCAwXvKY1qAUt9WTvezqO33osRvRDGkjfHaN99xhw78IVaVB1tZAtdIgtGerkO1epQbLg8Grcwv
+MYo8NSAGSjQzfHHKT5H3XmRl/hNdY5mQDAATU1+pC1AA3luOHsPhgMemIcDLPU5VJ5NWoS0kksD
881rxDwHubPS+FTGAMzCQNsD1DWnxMnONhmF8YxNplADznoC05oDx+dW1dw/o4mC2rF2kwNkIy3O
jdb/DGVx7vX07BBx5hQfckcvTy8HptMYOlIcyCzq8iR3QVqnumwWr3lTZncPqBcKUfwyzofC0wKv
9F7cRHRsQT+WZ+khWpafCy0MBs08YngfOBDl7prV+EmKxw+Ym/NQ0AgQ+g1Nv6loDPa4nKRLcgwE
c8o9wP07gvT/buiKintva/ObvJeDBdg37KPcGWmPo2LvTZbb8v8DDU1F3FwZH/6ifMvzljYJh/A4
4y8ozImNGeuayNGzvFyuE7PtVzK7x7T4STArsRF9iiz7LPeoDp1VvZgPsZ2eIXgH8mesTz/Uc+do
fMLodh8t71ZNM5264iz/cYD5kyOD8wsbg+AU9Pn0g1ribA6cqGj21lgmCFT2WVqsMXESFisIff4a
O7JWP8nf83zVW+3OzbqVdEO5SPm2dKTLTZ18Cm8+hAOunUy81aVV2//odXqvv+Ql3aX+wAW4zbxl
bU/0DHqC6pLhYEfb2ijPRTad5GZiTKZTo+csnCc43kHrDBs1ytfyhmWSBChutn4N6N92v+VOKjV3
zUSY0HxEHU2L6MOgW/KzIfNzaN3L3xHa3w/ZuLJampBnHVxSqkeGH/m3WDkDZwkDqAlHcARX8r3I
Iwu1tvZIO37kAcp7y6OYcmtr4O81nygd3uXu6JV5zpowaMuIKg1cNH+PfB4WPUDrx0DntuXdPisH
+MjJme39oBi7TyBNILG1+qFlh+Qykkuz4ZPrbGuS+fgs7wgsEl/08CTftxLajNwZN2Ooa9Y1kDvt
a8hI32riDQl766oDsCLDmjT3mOQExehuLuNSSu+rxv6HyLmrJXefmB8DP1e+zBGerzZvxf9svOhT
9j2Pw1eZ2efZsx40Nl2BAAdjOAXIHgJdsT4mRm1nDEo6EfKWgMTxda72m8T2vrqBQHD7rl9orPMS
TGDAVIYejzN8Lekemtn58PzivLTaHR4M2PXqrREtJ7sAOKOoAfaS85LXN+rg3WUceAxV+Sit9/IB
ZLpTQJ11IWhNbkwxhsE9NKpARshwHH8MRiwLGAnpow/Sp/8xQGoyQU1FcW8t063HM760F+60/BLP
4hGwZr5iZwbBPlon5qGYT6LIo2gSgIzluYfGK48Eljf6sy8vdS5vLp1AbrWbmV8JLXp6JsRFrkoe
0dL7HzJxiekOyc/TP3uLpkSvqGRMpEaGtzXaeB12yxtCk8sbyxwll44I69XpdjIWSC+S4UQb8L1W
1lPcVN+lt5zyZd5YdbyWnqL59RPKiCv5RPKzwW4YY6bTtHTPenuWjtZ704ven6R/y6XhEWXTVd1J
M5F/hSUvkHcr6pAQV+zi9J8aPVIxvqfkv8rHHI301JHUyLXIoGv242dadhtQpxyrMTdkSKjicZdJ
T6KHycfoDfdD89fQkH/kIdkFs6mvNp9kQMqUM478f5Q0d+Uc3mbE2euj9oip7oNZgzI6Pvau85Zl
h6nJzh5NpAYIrHr2a6zuDI1O3jQ8Wb9WT4U6bjNs7bmnv/jhO160y5Qpg4BRHeZZ+1R7TI8Nbzdr
6mnMNy1VidVnZ5Jazqwl2LUrzlmnBXJZhnuMp+xNjRmM+ZYfQ1bskTzSeGVeNeVT6HADzCp7CuWJ
OVP/MHA66c6kx1UPUqd0FvlCk7JKUqbJsDrLGNIX7gdLKqz+01qejk+zq2blCfL3D2yuz5kerVSi
6hhvXQ0jjXhUafSU44HZwQ3s+k1qIiwudaZgKjDf+ZgsjefUb7Ea3sq4KXOlzFlGoRwGk4KOskRK
xksP6tQfQnYedSK+L0XNMBuPFif+LeHN7C17387IlOl6QjO9k8lGZj75jZb/ORb6y1R0n/LLk6Fk
iZtcydzdyUQ+av5XneK0UdutFEW1V35z7H2yFXetmmgE+RRpvgRSJCiO/5iBanDneTOxwy0tTzqZ
dByNxRU2M8s1sNwugd7FK4dQeQgzVu6cQ0aUy2+gBco9k3YL5hGMRtm8xDLRSF+QVwxUH4aL8rL3
VnId8soxR1GnhAdp8dBpd4mzAAymDqO/yB2Wz9kmHAeU9aGNmNL87APxsMxsMvi3dv/tfLmZerqU
IgnK6Th/k6JMOq48zmaeP6PsVp6Y3KRR/et9UXis0KoSZjuxU5UEci/kT7kmhVTH2jYf5b0NQwvc
yf8q/Tu9dT5Jwvvr3ja+jlGcjEpn+WkLwMpDDhRpCS6tQU9ZwyyX2gZA5HnufbrrdQ3BOTaGe/no
uhkH8tzI/EC+Nd/L40HhFPRtf+puC5UHU5WXiwUVeJzxiclnkYu7jJul1d6zbcWicvmpFUIvwu4T
tBpx5hw+S/etsijQcu2XifkNOfiPTLQyBMiokRFwp0b3XXxyLSHs3cts20fA80o4a4ZrfShVvBsY
QPDgnmTKNePll4PjtgyZDHJA3KmDNVL5ymL/w0BcptaPrltjCCZuaszOOV0U3Mx1l0V7+busNSYF
8j1c1kQNEqyEl4Firu/KTHmXzi3Vr+qTc2IQ/MA7ydA1tZTfMl2Z+snVtE1aDttxoXryQ3rYQtWq
EjGjh3vSo77jpP0aqf5s3J/a0G5JyPkqVO5EHylPqpvhs0vOtd18FXFyHvBdd1P4hA3jROrkj2+N
eJCwYkXxMWmwBcXUwzNaQdtsf3EIRDdMAAiW7iHD/ddiF0i1KeAX2WXyhhoswth77Qxq0LEmGajh
7CF8Box8BXLiQ97A4vE6Vn/VT+2RETFo5Xcu7bAlTmnzzxd55vxCiA/Jl39d6eVFtvNamNUrMNig
k/Eg4nN7vAjayi/5pkmF2GWcE/e3nTcHdWN99DEFQdQehlFB8G59xDrjNEud3I/YErA4EB1PWmqe
5dOHCJML13ySa6iz/DumnrXmjernb/JPypTqSa2/jN76LrrwFfn/R4eAfO7RdtKbsi6+C+vkxgff
MC7Fi1/jfi69Y8PnNc0paLrpZwR946XvcuFye/IW3YxZYBzR9Du5Zz4ELrlncV7QnmFLgrGGREq0
8PQjPy/6ecvx+K38gnLiH2sKoWxj/e27r5lsevJL5XXu0P/UxTFhTwyww74MaSmL7X8NjLVVfSbc
4amL4Z/GLPRYSijxE79xX6mcSXIY6PTgfLXhiBH1vlHDVcK4aMzTdi6VFecoPx4LHwoQ8GP1c9dp
p/YFy8MXgvRzacbnuFHWPhxXm8lIy6ms6vRzwrIoc5JpL4HM29PUYAb/gK6CNKp6ykYKCFp5RM02
ZXkQY0sz/Hfo+mfIPQH8s5cYrZHM1w7AjAngB/1X1uRSVI1OfljK5LrPrCDJ8Q25+O342ew5rwv5
TpCh/aQ+9jK3ymxZav4nma99+AloPM0CGR/6Ltt0mr6NUGJalylW5tEaf1cTzJSI9pwESeqyI3El
XVZ695BqAZj91yzcdxSGJC1DlavXl15p6ne27b/I92WGHfR3KRCkOCCk6bMxSOzi+hmwlI4FzWwB
skzu5Qbq6RwYRn43pdgORvfL8O335U7noA5jI8Ul1bD8KS9NDgrUN08yl4f4nLLI+udP7GJ61dRj
5rSfmUOPnn71g3bE1EK5OGEmoMP77Sc5Z6eKGrpO3GczTTiyYEawinPbsfblPYDXr8Nm4NQTxWLx
2YZxoCnpOexpS/L+00ZtS9wlDH3D4xzOby6vyHiFfAYCMEn0qo9ZXp+TbghIIsBecbZ5yRLZZ5ET
1U8jWI/4KlRYSjvx2bW993qXlFQL3Cf5rlwJnFFOp16XSFm5/rCXNyZi53KBXr2s8W+ulnw8tYsR
5GVHcJCOFWsOmkRBiMb4qo2bqUrJsFO+WnZX9Qjvzaj+yHXKDWkHDb5DfyMfQ52Ls+v29M69fP6l
gwnCSN7LHCLzBpwvFt2E6y7XuN72sjkh9bzsQGRud01c76M0O43VxMQwzojuF9npUgHKyG8qhJGP
xP2Nw6cM8f4EE34vjW/u48CerKBO2WaMkwdpFFJjchD1ZW303vmQea0axlOfU+ANGMpxEBbVjtPB
QKpOckHPVTsciX+7SqbxJC+XZmoX4dZjP1D2UmQy0p0GsvSt7H9ZA1RwmYEM6yXyl9eBX7HQRtXK
+UiV+dqkKmWzh5UDT4xPA+l27bDZKL1XPrFs15hKvosVZS1zpnz/sofFJIXGdI9HclBWUjEN1EJS
nsgiXLYJRS9mU2kyJ+5n4C+Gfrqsh/+7cA3V/IqIoWd9UU/y1lVhf9g5yUEUMRUVRLmc2gFG46Cu
nDRC+afd+azYYpsWM8nO9ydypw/cgklHJKM82QFwbDkwGZrtVtqwZzEFFcxiYMhUZQpGK2Ijd2Y+
xzuLg7lkK6IswXer9iG05tNk0r+l3YOlOeMlGVrtNAHi0oocKcocZHx7kp7GZGzk/4up81qOXOmB
9BMxgt7ctjdqtby7YcjSe8+n3w+cPf/uxUgj14asQgGJRCaTOFNzI6sUo7F1q+ZXWZ2ym2U3wD/m
4HyS0CCLEMsb8SBfVhzeEc9J+Sm/aSXVso90zyVPWU1UmAlwHuYZHBiGgafGuLJ9b+c7+jERsK8E
/ZPoX9gxrG4Di8zxDzFrtNu7P/l+iWBiYIePcgooE6I+Jcr//nfk+08OpwT8nC/5OuwowfmsJgF6
YOatLQiNxsmSIJ3bGss7LRRvYw3jjewfyDY/UWV81bqP9El7rrTpk3bED1Qu1y/fZAui1/hdjIS2
/uJ0+RtV61tZMKI7rR21vZWwEs35l1H0P3mZ7iYrZGw/fNXjL6VVfwY1BExVviVoaJXy7bnOQzj9
+cjX1aN9L6tTdYwlHChoKDApdpQQUYbaj2wK2ceZ6ezK2UcIDrY/x+P07z7FoFFyX31F/872RXAq
h+Rdnm4Ipx+N1y3X3DCvLMtXWSPyuyrOR4X3Jrc8icf3KIHb03zE3Hm5FnqyNbXmRR7Y4nnzIHjs
fq3oXeuV77E9m8l3XjBOYnnv8k7gsf3qAAtB9JeH3pOcD300LQ+khd1haCCZlxOzQ2j1cY1Go/lY
1kyl3Ew0YOWd+ZPxI7Ffa7O7smFAq8/fW3vvEBEkzVzCiNZy1dHet9zvsK2+lqeZqpepAnUGEORR
5FFJZu9qVGASMyQycFFwqMCK5tEFypuZBFHdGnXl7k/yDslj/Mp57eK9fAlV5Ie2wA+MoWPUV/sy
zS56YG8kAmfc9rAh8nJ1AsPdj5m+l1Aor4xVBwbW3Cld/W56w5+Uudqc74umOS4hd3Io6s381XGW
E1hgDYR2f3CJ/0APS6pLqV/IsL59O7108GOXqnEp7ki5YLtFpfIT+yG8wfCnIEmi0ckzNo86i73i
XSCj8uOq6B5oTFOgMjTwdipedkoOLWh6mkwnlZ8LvrNAlYJiziN8EPV1qrVPuF2Vb3Ee8U5Z8zOh
0yl2rUITw7TDPW2q8pRsLKP5TjiKa+6iYFeNPZ/70Vq3nG4F0ihF4t44rGNq7Xek4iDHgizzwlgn
HbcIiPFShca6d9zlmQSEKokIjOU0RvnuG5//Q1FR2/qLimhjmvPNci3iHoHmSTl3iC83ZMR9rH9K
8Yep8c4oLWy88L5VtaWfEKM8URqcIWTCBlNtDhBQXY67OldfrOooBdpk/yvU4rA++ZwjXuUvlXxM
Ut0Y3dZpjbNdest9WYpwWs2lp99L1e9X8Zd8pqd2bAxn27nVhyADPLQ8A3NEx7kyt2Pp/goAP5KX
q+qWaZYvuaGCA9u9sneKcZdJJQML5tujto+Rmp2EEI2ZImUIJlHAlt0fLpNkukajkezzGpH2iwt/
L0jDgjLE6vSIkNZKkGrXt3/Jj38Z/3jwcxq5AAWhRNS8Mn7gdz0aWcaQ2UjWOy5lKWObd13CrlSf
28h8yyz/eyA2UFt9MyjTTe6LQbaPJsHyFwy80GuuHoa8+k1YPr3FXLDKdIlDaoh2l9mMt3L3YR3+
9J6Hbu8jyZ60q8iKWAIDcWG0YH04rwE7KR37W18DqiRyFLr3Tr4Wms2zw1pS3X+/zfra2uNwDkfS
JA7DkbluuLKchAWOt1DBkSn23tMcldyEwefOvwVsWVP0fAmiKsurj+dPZMZhj6GrRT4mryGVbYu/
t9m8GRk/JtG3uwq87I1h0Bcxmu0SeP5F+jsG/q/KDlO4XpR1e/RSGZPqngvWHkWatKoMu4BFme6X
W9t5j7I2TaVf55pGOxl4SEotR3+qNTIvhKSTdL5Ik6qu9E8BEwRwzHTE4Gz7JAVCbhrncTa3zWSy
+NpvgQnnyX+fawRMwN7IQubG32PruEegjnA1fzLOxQMKqiJoi7QuFEwzi3FCL4lGIr8lcCgjlhej
ZxMw/W2hZi7ICLboX3A3ohX9UchA2kVCBVO0x9LAdogTZua08DsTUZfk2HDaSNSQ35EQREuemWdU
ysrtZCSUmCprbHjWGyzv+vlT1jmDpecSWz3FcLdJF5wEAHG1+XNovS+LErXW/DtBYuQ1o1H6NdIL
wd0SQ7b0K9D/YWuZxe4M9KPlK99yQeUxonBneWDSFMkCtKN4wpC6dezq7nkJFtJv0etzmZhvsp7/
F/TG0r+NgmDttO5ecZQDTId/Icfm8MCD5IcxL4qgo6D1mTBJmw+NA1Iiony2zf4VxWVpAlVe8pW0
5yjWwTkoIMzuT2OTDUry6956k7PDMfMg+8nmCPqH+Jnj2U7mXWl9pQWYJ69b3oquwqYyXhnD+RFM
ScKY2/oblKl2SDQwRUQ3gJxUSkmpOMfWOiYtPjUUcklp/YNHpyg/IZpApAYBnyMmyuOTpKB252J2
Op7l/5IfLxiTrcNgqP+1+HAReM9HMPlsTB9G9BMl/MkrawXIsL0CvuuIREQH8sF5wjmDHi8zP+/S
S1zaGwSVWohB7ISMNM0iCiHtz98ahzaGwqSn1+X4Cf1k+SWcJq6szs1yScwqWbppS9QPPWuPrifK
1FtZdY4tQyTADQSXsom+QqW4GYJ45w72dUa9Sg64ggNOfp4Oxed0kBNGV4LP5Cp3cwlEhJKl4TEG
5x7tqoA0Sn4Gz+GnYRYPj/Jr55dHprf3y/e5sXKfZb3IusndLbouT4r5Gsf9B1H1938rSTaHRydm
6t71zEZJ399Ie0f+ys21T3kHfbHTQoNcPvmaAgYvSei2rmedlnfr37Yerh9m9RsNtITk2X29vXVD
WEMURkpL3LTVhz5VnuRnaIJ8hiOyS9VXNXN5Lbk6GsbqeF2jtZvcyZP6ubbBROoil8TihC5bY/lD
x4e0grqfazzLa/QC4GLeCxzJ5V1Gjb1jgGJZ9G65dWLrAynZz5SkXzpEkhIweTV6zllDSXbZB7wi
2RPyqiTY5w7oQjPcG5V2diNzi43dhlrubJu8VH3w3vOoPCkMlP+XrYz4dFp4Uzhk9VHNL0laI9d2
VsIVlMmHVNCkARnQ5N/N4GYj0a+X33LbrerfelS1aD12zYOszeWY65sSdY5Xwcclekh8hLLw4IPh
ShQUBH9Z7YK3TkP3Gqu30mpBtAqo90NCq0RbKfDks98ZuxFSRBpHJxXoV7DdBX/3cnxCdEaJ5jc5
Hv+Dnsed4djfUy/aSgnsroLJUxKFDIglsH6SYDrWPQqA8sgc9VDVbv/XZqe/fSf9UemL1h0AEgcB
fCwunlXvzNE9efnwTLYuG1zKSPzEd31DdSHNV/nGQvvInn0/eVlw4gbAKu6wXnDyneTJRly9pxx/
nWkc5tjbtRYp38bk9Fsya7xesRk7xblNFORkJsVTzeni+ExmcyxXLAMkcskjOKZTjQYNhgaZUV9g
V4ru1s8/bDruUR1Oj7GxcnR4JJ1BloIzNhBFwz4o0uzRsz4kf2Z0eYEApNzZzZp3nsghE53N2pEh
lCTTqCrizTA9N17ynDv/opyU5a3BPGnm3HktfQKFwCVA8lLHN8fIt968uvntzfCm1xH2oLQnDdjV
tLwmM3+XIsFjJhMw5Ekd+tsad5DcuQy/RTO+ROP44CO8tzLos8JjcUPtTWUBWJlyyDk9c3rMgWr+
KB0weoY1EUZY0sFPq+q91uwvvX6YnexVTiNJ0+rWvWlTlPfChzGwXiTDl46MkdLjxcWh9IFfOLx8
wZANxqMBuuU84FvhSAo4sjCHcWFrhGhApV2Mc727ZIpLKBG6RkK4hZzfRDaCBdTnLXGQQG2i3q+n
yUlWs3QF5AJJLuFmyO9l39IYnMzu1Tffl4WEFWehv0SDdi4zNq5ivjPY/gVFUa5WYM2vsmoGHb2m
4V9DUR6g7dzLaNU4hFLzhcOHNfbv6FHKGSasAWEPyAku/ya/WrWMMjYOxophcZITXE3BVegZNUb7
4BYvkorLr8qulPsbZN6dFlkLUGSoEVpB2qoOigczQxiZWWGeRbJ1qZbmLgAFeJZmjRuyPuXch6PJ
MVbfT6ADC3dIwoPloUmXJXdFFZ/1iRqZHCYglEQx0mOepuFsQ9GjqssPZtd/0VAT4e9kf6sJQLO4
s8YanrNiuTb+SPa3hByE/D4zdLbIh+Qx5WEUh7/JET/lOfGqeuyqV6nC9JKHIZ9Xw52d5m9LJEHu
6B+3adYQoYlHbA+lyfDveR2fyR785BCBkW8t70XelKYr2CJ2SyK/fFOWzRRlt4VXbhxio1wFKY9s
31p5kXKVay4rUC7yHH9ohvksjWnhREhrLEjK5wYTd2cTRs6Xn7nv/7p7YFzSNCpdvPS0FKmUb7uy
zo6bLmtq6dhDoJFWaxHU+6GuDkvWIMtfkmDrKlJ5mv4iHS4hKEkSmpbtW/8mxRMVwAdl2XLT6xTI
OVmPRn2nW+xBuZKlXJq8y+BE97dy/aSaXa6XGSffOKHn1i6OvMNyfEiZNZnqJ97Y8uZlL/V0SwpU
U1C13yLI+TXAw+/b7lYOATkMmgKnnvbBzGHFSEVmm/e+Wix8Mtk6ukRfSbihoTFpqu0tku6a9FnS
VbmQQkSxU1zz4KzSHRW8sBoCgON7JScok2W/C6C/hPjJnZ6c6EHb/Xe8/HfUyGfp8I8oGis16qf4
FJPzV635Jc+DIMVnfFPR8pKv5DY2TfIMACd5faBFQFZg91zaKEe+wg03hoHoXQzU8y92jFOIY2J7
CHTejGRxUVW+4gMuNLFUWi5y5MqSq6P07KdIjlDrDJ4J8ioAXdK+YJ/1325daC6yJsjTTXEbCNNH
KTZlK0iipqTxJ5WvZIKS10o3VBrE6H1seg/SDStN2soIMRF/Pmenepd37jQNChMhg1Okq0n/CUdM
urz/OwAztKAiRG+RULxZuh4CR0unw2NELFpihDRqrCh/6tOrHF461Z0ELsMaT/oMN72SPgtRS7oy
s6LdzHO8bRHbHLrwbmi0vTL4C9HJMtIfqcg8q7qvMKAXHkczuucqRF97pN9dCQMgbTamU5zl6ssS
k5uCijz6Gqwl9pi89XxMPgDqZNNKRP5HBkBRKi6ty1JtSbwa/eaKiN5aa/4lM2lqkNCb+1rRNrK+
JK4K9QrZqxHdWBy/Qv28gEZcVLtuLlowbMzS/iheBAb5/6uoOHWPeYBUGiA/TpYbjFZFY5Q+MJVW
DOA5h6d5zE8FtYfAiIJsCvApaJ/Wqq+FubK+cJqbi+q5MR8FMYRC+z7ZA1feWQhhg6RUmXLvle5a
zZrLsj5JubwAARklv2NSVCxCV3IySW6Xq94paHH/453JJWtjVl/G3omNYcnfJGeTC+apCDiFACTq
j/xbogCW9tgh6fc1WUSSmk9xriwhwlJAMkGImNfAqRBCjkuFulxt+dM8Dr7dD8kD5cUtJKHZuOL8
3GHgUNhvZhQ+tXRHm/Z5YfoJVc6aD2mK8LKUmLzKiJssoDFWuc+4NsEe48SvsvJ9yI7yFJkEKzmP
WhK/Nym+5f2F1FCM7T164QcOQUsdG0kty/hWFOo4uTenBZhiH8GDptSyUWMbrro7HlUTg3oIDkLH
kKRxYWv4zbpMZuQeYMyaCIP73ovwquT35HA3kLofu9cFR+BbKas5ScuztG8aBBEwv7rNGh8CQAf5
wKuuRqBuvJkQpVv/2h+mY6L56z2O7fwn/ODZ0z/9OH6MkKbXyF47D6P6AFs5XpAQwOIu/0SGWaKb
PMn/tmpVlOd4hBhjFtc6Vdfy4myPDgaFu9wG7MOoWJcKV3aK7Bi3y1YChMiBEKrWu+FdfdN4NcqM
uF4dJNRIq0UOCbnMUa+cxrncCm1RCH9u6TKnEO7k5qpGcMoMZFz5Xd0wIfR63/I5mYyjj+R9kcw/
EpMA6Wa64CXIw4AmqOwdOZzkIYRHqHvFbRXi1/J/2WYDUjSISMPw/MeG7ukvmzjX5HHz67XjZ+aZ
P8N87av8Vd6vRDgb4StffZNTQdhjRusiCtoxkQItC0JLY+nPKOatJGu1tOEpGZGaZx39dz+XE8Pn
F5MJosKQbMtc3coNF8aGHCBywfsEWYIULU4hRC0HDp2mrW5FZwmkshbydquYw5fcIeESy6Nj4/dj
IoUd0kXGOfFGiGKSJEt7jQZU5Jlv0qqUIGrWw30S/QHot1X9JH05gdZjXftkKPUlrk7Sz5QOqwnW
Zk7RV1dYW7wGjukYgb6366zoPwicf9LByNtmN5RQWUHwpD8oyZ0xtGvfTS7SxDbEkJDHa5Vo4yDt
E4zOa+G/SOMDM4LPlKpEQwlpiKazB4wYVP2fOaZvcUVLwaMEpL6R1x3ohDB6KlqLGtis7tIhPEL2
WBrDNvUyBLyvsseLkNw5Z1eHro4YvHEnJAPpE8nnAq+uKbQPQW4sRIc4o8YOajihTnc1bONJsyFS
qg021+Jnn4mzvWEye45dkPc2YXvfVNHwF6Jt3xo65MW2wn0LtZRHI0R/zDKG/GZk6Ovs5c64g3IR
PppuhUqd5/dfODVtlz9v5umCBzEnS6fMawzj/Ls2Muy9mbfKMdeN4JaR2WDLwGX2koDOIqk8V3/z
oe2m/i9Szd9YD/qXvEeS0Xe7/FbvE/uY5LOynzxDv5uz1GCGyBzfCeu3lbxglzaMVRUWcBT1Q6+l
1aPTk/NWbmKdtTgMbyxNyXcZVcajOmCiAWiQfdss9eXP6YDfVXmbvTcaErjdqDR3WZxlB8Ygp2Mw
DsOtnSKHVoxPFVYqrGrAF0gLFh578Sbt8gdLY55VCwt8Jit3y9zgDiC326RAyCh3WdskHfJVPui4
MdSG8lLP3q5K0oNTtdONDsWxU3q0qttW3dfQiKG2/NUowG6cxh42iEeiO5mgZqgnw8ZBJTplWMKu
PFLa+glp0K9RyZ6jAKPzAsHGVYNrbu595TU26ObsfYdZFG1o8dbxsCka3djkBhfA0ppnvHaee2U4
N7CA4zZ8z9TpxS+VX9PKUTsL2lM/4lrSFGgHZ90Ggu+us3jnCrIKvCDsITrV2noFsmYTPU6xCtzb
YWmtatVrNrH7GSRWd4zKiXQyHh406iB/FstfDyn51MCRz5MmbJPhjJJfk0p7a3s924bYADqYWpUG
zJWMIeiVMqs9nIjk2mjxcx6i/lKyNJLcPQxYHGNrGq60CjaA03R3FRuamYZuhUs6NnO+r+MImwX3
raqpR3u47/TSWHtFtZpNVGaCwXOP2gRWOnbIgk+m08kgOXMZVdhuend+0evPeTadFcYcmBV0EFHU
QcMtAy+KGG0AFd/xeFBlaPkRjaCbsaoPtWuKcTtqvzE2wci9mL2iHLJwnjezu8uz7C4I84Mf9Gf6
osNRjy404LCSGiqU19qM+TjgpZhZKPp+Y75G1Op3qDuM0/vxSkP3xY+mgGG6A0PKLwbQxN4rUEbw
He1Fs1MIhpnBGfZXaSg1YWb03MEYTnGXN3ryULeq91z6XaAF2gblZ22dVocq4wEZZo33JXc16+av
0IBNDyH2OCrBV0tLn99BKTP0Y3KVDOWHsZDcB3kNHdFX5MXMvW6CwrRznmxtPcQeicH0YRpyOKWk
QtXwaM/RGaj2OwiG5qTpt3Gg2AcEq3cU7Qj6dxmLvELvgGFxfWt6411V4WiFHxSpf3epRSBQrMI2
GvMAYEyHBoO4LaICV71XfvXcY5QOsc7ZesCIEfZrZAeozCt/Zth+uRVaFCWj9csHK40POF7hUokb
o+c0G3WtWWKoWcvjscWySmULlUydq0UAI2AsWfLBx2C0J10fTrgUjHjAzpjP5BaUz3jaJRgnppWC
JmiI3mFofuOhQXQYxtleD02IEqTVbukktryFxtkEjgoWzLR4Zs5Ppepg4hZjtt70enXo+uFSeHhB
KNl0iozuJbC0O81UXjEWfVCtaO0F81vjzrDHw2Q1MTGiREWzSnDuwCdE1IGbSjzYsVOHLWhsMOPu
aTfN5apD2HDTF3POlwFSyr1FEGhjxNVTGi95vB1nK9ggcmjhZYGrR16lxTog2XTU/mXAdGhlzY15
qGxxh6iSPf5gxSbNr23mHlyjm5CqjmZE9e0zxhDNFtu6Ylcw1cIkKMrbqL1cWdb9nG+9svF2NTyj
3ZiUj9MQ3sa68ZEmKIhZSbHLlZrBNSZqHL300Yx31jmOSnmFmfHUmfjnJr66irtor7q4mefzE1OP
9k2jhG8QduZNpFlnD3eu1Wjb88qpqorGHpp6fTPgw67DCjWbtemmH22p9YfRzdBj7KprH37messO
KHJzM+reDjEDOvvqzlWHrWrBwMGpQLnOtpnstR5PMbLFqvFweYKvEhEB+kLH0Vg7p/ippMDUVoSb
qQPYlKTxSnyj0ZcPWhXVixAzuJkwWfbaMczsYdVwObGagK+EmLX4ModsrZXR3yJy9cFk47ieDEOU
+vGhwaYFCwM5sdEFd2OD8iQ/RJ7OfF9Im9Bp1ojscxVMYjQM3lWh+i+z6RYbd7JvHQfjCFt1r+jT
YVjV2zvHKr/A4d+G7qmfewKvr2uHTFPfmXscGG9A5UBzHx10j8AuykOUWRq+2lzOJBse2iyzDlSa
mROq63bGbmHKxL26R0QbVa62LyqGUVp7nQyY4Kl4l4YhO2YIhNioj85Oy21l7cVkFiiEXJzcizYN
in4pw8Br3UYxr+7vlDgaNqMvzxi6B6Oonyobu6+GiWgmoXJkrkxv66F3t1IwjRjFenjG3WSb48i4
x09JXZFrcHQX8WkeJNAb3BclfsD0IVwrmkgWY4jqeFjfqRyEHBbZqW2avxDlvbVZDWj/2hS/reI5
m7IxbxrACMzhzSOoZ4qAKMJcrTYj1ZlbV7Rnhk3jhPDbwm8zU5DqVr+aplHXuOXt7bhfBzZHkycM
SgTXELvN1ItB7mZBLE1GfL20EfHewVB3TRs9qrOfbGrqed7kIAcNWRk0q7XW9Wu39LexPTwpVpKs
qoGND+pCIRTN3+kQb+POuBOiJGy4rabFl37qPlB8Qq5Jg12RpMjRRymerBZJOsqef5njHVFgQ70O
RXs/wa4VC/QEzWbJdMwKtcQo3ZHJK+sW4mzTcE6aDDVg4vvjKP79mE4IlquIWovugZ4wVhoR4wCh
06x+BfMdUZSjn4aX25z2B+wMPKaoH3gtdxXeFmtjIkdxOeULvb2SPyMW5LiMULYPFd3M9NRAEDDq
m6rr2nWBsP/O8L7aHiXmXEOxP9c3Ta38FqOHj8hcvPcGKviY932MXYLIOGrA2JFka3CCU9m9JREi
I05JrYSEwmqaq61lNeWNVx0cpdS3Sp6zR0brzs3M7FgwIh932W3Tu39VU//5FAE0rOLLAGEN/UU+
eH70SYFE07gZNnFHbs2IHJCq0tRgqO02OFg5c3OweMm6Q0ztR119cUsLRDds3+aC6N2UlbdytJtJ
UWk+42+LAP7VZ3hlnXT9o96pvynVJ66LOFRHfADjPpV4w6xKy2QXMMlolDlpDSY9K63BayxuNcwg
O9zu6ubVL/0VUyX3TU8uZaEvu9Ea92d6GGL1MaPjgP5Pv6ttzLL0QD/PO6tr6r3VesHWR6iwKPqB
MYVRdHT1Q9myhUJ9sq6OPaZrJp3hMAy4LwURcc+ahtdyMk5p5t2IicMaW0/yTYqCVV+W7qo0qzuM
vhjb6LJsHWhM9Naudls46rFxs+wSdJ63dfVTi/wonbFrZpobS6NNFgYzzGEEJLuhOWd9eVdqkXdp
lGQHo3Ud6DGKrdj1uIgRoTfLDB8+I17u7vFzatfpD5PUCOa0AeW1paDFiil6rBfXLqNNMyYGIueB
c+B1gbxrCsqGE+aQRT1etGrcpZooAfRmtI/dGoBVM9jN/Rxvci85MnZJmO2iU4xM46Fg6istAVuR
gt1UmlpvLSSeMx2tv5DDLqhuszn6ncKUs7ZFZMHBQVNjK3z0Xmxshk5Rb+y6QxlacuMxtJpNiKDI
uzMiZdAq4W/iF09tWqWvcVPXEN3r8SaTD8uXjeMmJAnFU5hZNHZjLLRdJad0n1VAnqnfq0qJ6FaM
S6HpVfa9V6OHiFww1LFRt++X76m5+Yv0AK1bOzGhVIaiUmo75dnFFAW3cayhzowP+rVNJ6SJdHM7
ZM4119AmbkcImr5a2ldD9TfYCh0xch0fS/lQpD0PU9Enm5KbgoEl+s3B//2ANlNytqE2a4bymjJ+
6df6m2ayCCx0pTfLl2GVRCglVsWqiYuGhlhnPOdcsa6cMJ+Zx2inRAhb+4pfrYeEQW9Ylv15dPT+
vPzPqXCVWPldgHh+j3DvNPnuET8rKPTecKS+0W+0qdVhUfK/pJuVnUv6hsbj/DIXgbUzrKk7Amie
Gt+YX9D6Dw9KryJrifT9azAau8ytMHCDq0uBY413Ojrtuxo5SxN/T/wq/PClS2Bhq9hr/EZQzBRn
Wk1OXlz9mqajke2reLQfRq+COa912sHqs2vUufGWaxUfS8VqL3FpJruhC/ALra13r6bZXmuqd5xR
IWuqqt0owazdzqaBKzEemwdgunWtRwkJGSstKlrjxokx8/UQGmdeN1K34egUr0023pOWYTl6cCsk
f9dEFHfdY2biuiOSdb36OCrj7VC4/n0d5XcDAm2PJVbviuKqT2ZXfta5Wd+rWtwwmZavrnbRWNoK
lbS/GH/RNcpifoYmdxrvuQnThoK525Qp8qt6j1iZWY/pZWqInmbxgAyFuUusWTug/eY9t251EzjG
cIBEqe6bKDM2ZuCZB8VuilfmXuypUK96SVXmjd5d413TNrUe6+LHbUL32Ki5ypi4P//7gK70BT3W
98hEsydGSA0R5+ISyFcZJmxHN5zpGeJZu9N0y9qyI9QLlV6GTmutvUQug6K4QN2lQVq/+N0DUvLT
a5x9DAHIQaxX5Y1pBFCuLOzUK/NeTYPh0tAqpt7S8qdoDjQhE7ZfOjUWcIK0hhS85dLm3TZS7zxy
sa9FPI1X10pPaqPVTLtb08mqq4jxi1bbI7ba3McoXZBaqdGBWbp+M3fNjMXo7G7ZnPhfDPp8qfrB
PDcRZTkv6gH/mm8H6ejPygVzdsLauIWuGx/8ulKOU5XTaI4G7F3jWbmtWTZna1L1rRPZ7qsdl6fC
xRDQzn792L4pYqP96XX7Co9N/U6K7LEeQ5eZEPeltplh4sz9cIai/iTo/IIJzx92IbYAs+G+j8Nv
6rRAAiBqW4q8Klqbo44aSxR/+iBjuu+Uz2Vt0MYotXf8xRhFDBmFvQQ4FN7rM/X9aDbGB8qEyTps
6/A2TKzhbqzwPe5aX/+I0XdcDWhbkjCirqCYY3jT9i0iF9nQ7nB7M7e6Ibrq6qzeq2XYrmobQD72
YkShZutOQd35Bccmew9n0qeVrIDVHq1OCw95ENfuCg8T94aKZT/1U3RnIVSs1bhJQ1sbLMxXY7LL
Bzcnm8Dy8A2tjnZHi7zezzkGOEXkNofRJL+kHHBu8dEMTqmTNnvG2tQHnIYZJy6b4HE08Y6NE86g
ytJOkzcXz5ZXYF449N5h+bIZcLoiLa32BmpK20Z3gg3aMAjBGrgXny35oCtKc9aT0GVboG+cmerF
LiLtkgYM/tQAyc3c1hfLMTocF/tqOGDX9QQ1Dq10q38vABE34YjPA9KfGNt2LsCAg7i0qw/BEc8I
9xo0YU+Rfj/pkf3i12Nw51bxM6DMyxRG1W3lmP59kmbbMffD58BDZNFHvbrzLrYZR99CvNUQhOyi
WqbXagcEo2s2Bo+xD0qbKZqosMxtHjJ9P4+zu8ckk7uvjM19n4b2ERF2ht89x3q15sFaB0annhwg
tte8pqRPaFsQfkgqkw3jw+/pOM5/CXppVRH8RQhagiK1yQvTMdthcj/aESLM4Cc3XK/kVmvqBNMA
9WxVOCSnaPsWbZ7dpI2RbyyUkc4gk5hJK5pyNvKSscHIeCo05Rl7bYo7D+dxfaZeUVW1v+RjvBu7
fLjDYKa/G8bgpDTTfJOWFtljhD50i3b1aQy0hyIK7atJTL/SkbauVhJW2y5okToPd0UBIaHOjWdj
vtMgvT9YzdyTHzn2Vh/Lbsts+8z8GbqKqpdp5ypLnS13xd2WSuc8WMwlRO4c3hdIIUWzrqN1pc1b
PxrnpzSwyOyC8jZwvfmicXbcpDPWs7Y6pA8JzY56CrOzMdB5m6ooOvqFv8FBz1z5E9xQ1URqo5zz
8//7UNZuftbj2t8g5sCCrqvi4lUjs5n5kOybQi1Iq1o2CBbGe4c63kSEfcRiBw32vEifk1FRN0oV
XhvJ+ywGSVHkqLdDg6tAkud3FmKJIu1e7qzA2znizdhSE98WqIyTp9tXXEfV+36KTxC6ihP+y9aN
N25xPRdpwaKkccn/1NQvLjoEomODtVogRmBMIiknDbrgv/8t3yuCydokiUIyLT+Y5YOKrgGkyPJd
d3DxKNQKcmCXx5dIUa3upDe2th4HYlxXjlRb8pMZ6/HB9dRT4TjYfeboT0HjmqMtfcn4xldsDTZ7
DSZaz/GtB7DkRjUyVtWt1wT1m1rH6SFxLRW7EbRruTHTwesNEED84jb6NABHl9F09cElbSwi0TMz
9facmMpjN45MONlpu9dLONuKVoBqFO0N8HNzk2DAcDN0ZJ59EKqb3nbc8/LBMUyYi3qSrnWrcu8R
pCVlrnxlh02fc6/K91q1f7QBIlKO1WNleu61tlP8xP20PxqFY91pCl5nQIdXT10jpz7eeLV3NZII
I8uJtCxI1OQ+C6voxg7zuxqT7/u2ijYpVfq1j7N9Hrsnu57zm9gKh+0YYtSgTAxDMjg77qpWoQTI
PXLkvqdyxwpnm6tFfcl0v+KwJRTRulWo9zK9xJOz+kwnI3ivcMBeO0FgnyMLXwTanquU0pclybTq
XNjOyUdt96SbzW9WYHiPohCOk5Hh+ZcRJ8Xcqm4tRadewNJi1WEdzUgY9zDXkbrHtPTHKv8PUee1
3DiSbdEvQgQyE/aVBL2TKK8XRHVNFbxLeHz9XVTPjXlohlyU1CSYOGbvvZgLpH7VPVlEVBmC1JTW
iYdDmglyQUo886SbJqfEXZ57XMSYmqOaLpcEDIuR8ynyZHQZk5hwIoarANA1eCXbW3a5SXaW3YJ6
6RX7KNscfTKMPEVGgAiJBrM3fWwjBhLDvF8mJgyJ6vYtw/QHE0Ojr86zs7Cd3QI/8hoqIt0ziI9r
T7iHRZMI0FvgjRQ7A6clnQzt2bthuzcnBMunrYGc2Wy8K1Ocez93qGkYaw5Ele6cTv3t5XQg2Tnf
Cd7XK3Z/+Q02zufIFVDu8bhOR5fab6XmWO2bkH6NIuikfuJbu6cojEk+zbzllMVKBIsctrFFsFcC
kvGzyLnVQKz1DlwTK0SA9ptjuvvQk3PQLnaz1WbYS3rY0AiiR2KY7Irw5GdReWucprxxG5+3eYZu
KG3vvtcaZ41UnAlH2b35adYSa1dPIMD//4EqDlGzZ0QbXTLVh1/Xn4tKD+efj6wRY0XsEKPl8xcS
ZJws+mrgWxk1cFtF/q7LZP9WKQeNUjLs40K3BESyCRkUcXxg3/V1tOJ1hJ7ygzrnJYwt1MgGdz4Y
cXIrwiXniGEpBlwEXYaoYuP688Bb/uRZVkhaMl8aGHgdp0Te+2QqnjhuzmEW+yezVUUQJqLbJc70
y3eTcU+uC/BstnQ7N6rycwz2xzB8vWNyYBI9nXnv5Jp+DCnhg2adjxs4D+ndBlqy8vsUiIZ08UU6
WEKagl1hb86kjPbx/LL03dme6j9SjeLmxIEzzvXGYhjzpN08kHlunwu3CK8GLUOcRtwJMWE2o4i5
vhNz9fM27YTFDJDYgG1VdERZpKmxN6b0T2+aNXMS7ymKPIdght/aqMFZ5vXAPC4+hQxcb2ZlcCkl
8x8d9e9t7PZvk8//acTr916yrVsNTs74SGTX3Dey60iPTD07DJfGPZgiAoLxCBUmX31l8YbhtjN6
+kJfBgnOi/sdQf7JqQuVWHkx5ozMIV6ooPqgXeehrZAkxPPG6Rq5GrPY+WTQWOEktsKdjaK7r8tx
H7tMVD2V5OtKosKoZfjX9dTRUmwBKJQ/Hh9EplFt+7yY6SyrbMZtTrxjMRNOKaaW20dBmRlHV+hV
7PBzWf37kXhoEipVhisOA+K008geNvYklnXzuPA4KZlJ+Pr689nPQ5u07g4V8ANzAz/zf9+oqWxW
AiDDvvG6ZJOF4D9mW8iXWE+BMyn/6eczVXVdYNZdtvv51J/c+lzP5n/Ibw2fTUAPVtmTa0XEYBYm
9WfuRJJ3whRuk8endYxpyRibJwF064Iz4joW6Xvqi/G3Hvsvu1fha1uB1TBSgNsMUuIXbuvIcZo6
2kFRVUfWCrU1Az4qs/4phsn1Pbj0N44vN55y5Hmoh+oai4pLzMiKs7+U1pbYx3R2aRNr270WKGvX
UdJG13QyjcOUcXRbxIAFVY7EnLgSrKQFxZZ2uK/MA/XsIDDFOKwsmYXaK8hW0ykq423fWebZYObO
pLPlzmjP1XvmdCjC4ikiOkrsw/1sGPMOdf6fHJQSA/LYW//096R9Z68R8qPK748CEJS95t5WwBjD
6QNI4gnQh83wiYDIcRGneJz9DRlhMccepdc0WfnJetRfPx/9fG0Z6mMYobFLVeZs44blkpMSby2i
ijN9OSUsceQq5CX3B2ogY9bRLebewCUD6YitW5preFT5ovxrmFXqxUZNtBSxfmINJl9G8r2DMQJG
vczG9BQ1iYzWaUdeZ15Uy3l2wLVBN0g2xcObGw8uNePjG5ay/O0g5FdousPR19l4hBw+Yq3i05+P
8mpEUE/jt9bglGCkKffMK72mQAbpvDhHIkgQ0z8i438+imZGbnVvsQbmS0nEhJt1qrm1oeacmR2r
Q0GXB4lIeNdsidobIg+AP4+P5hg04NBbbLQa2CupcyotUJ6FnyG9tcl/ZZ6XZyyAw+Fe1eSEpoy6
ViRVD/cpLa4woZxbY6ck3rBAqzDHsjZxN3kKdL3x5+40NiYp4lN8YX06wL858aoXO4hr6JEQj715
glHq0qf3KEFi9iDMb5Sok6e4UOnKY0JOps88BX7WlMGgRwlOhR3gQHoodwBKFktOa69vh0sHUfHq
WRixTKwTsmhegJw2L9SOJI2hZ6AfywjcNv1ANDjgJzXjXejlLSVV7Nwg1SMBgYPR6XRgewBANLwB
lH+agLJkYv2fDvEFK5OxI91BBoPVeG+8tt1OPOh9pJN6qAO0i/jeWDY/380EAbElU93AmZtdJKT+
TBnkQHUwkqvbifktHAgdNir9SRR9fhxdpHs4DDPSsJ9cLfSzT31M6cPQJ6cWdPpka/Um3mmrci9e
BW4qqd5m05uCUS/1GW1+dsvEY4hcauuriqoNEz0GSjl327Jr7lmq4lNt6b8aZBVjRn1nYD6tq2mq
b7VQal2ZPdZkbva3tEBnwxQjJSzI93f1OKOv7ofVCImUUzaCZIuX5p0bJPHjUZuiymrc91y/eCI/
qFkXv2WKc6/uM4ZHc/Ybkzrmr0nbL36hokM/l9W64JVcDwpYMyAE44EAfo1NNnFTRvLrkk30AeF0
bLPovwVI/qhC2qaaSXiCkmHcIyJAMHjP3TU0hxnQG/sp5CHZYDElf2QC5xz/gS1dd03u8nxdRgi3
tbSfALNxB+mWS6LseDcs/ICZ986uwpqzcup6/hR0eQheEx04lgu4Vo7mexqJrS5y/25PpPdlCkRC
ijrjVdFaya6ZdoUEIzdFRTPg1I0gVeaVE/ywlBkfhXtXpP9EpUWq8eJlX0uIpZzk+RtU6ZJq1dOv
Rhl/FK6YKfuHZh+N3gy5O1bXfz+yBgrDUF75+7jiW9v40HkyBUsdjQe4EsaHDzYxdbwQoiBqFNRI
5bFbEE+6FimdThPfm6Z2njzxmY0yvv98pfS+Uc6Ks66x7IVF/QQSoMKf71ZPgwfDOkoMtf35RtxZ
ZCSFXX5wljR6Do/xEMHyrUyukLZoGN7rUx4aZBB11vScLraG+RS2B2Cr8zNeAN5YwxIyKfP7dYfc
6fcsT8CjfYS6cXLozJ6m34lANbgLPhCPjE5TWzfy7PXzoJNvhhrlyjUYezcTDUmrJ+tgRkCQCuNg
J/18qp1k35Z40Bg+h71z7Vq/OWkUYpuMF+l9Gt9QXT1DuV/+wFfeZEtFokKL9BZkrbyAN5SX0LIk
UCMn2aYOGR4hXBYwR7tB1Wz6dOUHi5PO71YSvlaj6d5aKaf3yiHWNhXVK+EOqOIN69D0yd/KjrNv
UZSPy4od+FCw7ZZM4gpcLHuoSjFn2hfr7ovTNvYzAiAKp0j+ifKs2/chOOIYJPDKRIXDgoYiCz2i
u2pFY1qrgjG5mj/rd+WsU9LDuVXV3nnMs08/tKNniQyz7UX70sHM2jax4R6ku7xOjlBXYmc6eJZY
3MEPQJTMW4swZ5jOi+b2BEpOb0PFpz9f+3noSSraGovb4rod1rVcfD8o7aHfTa7Ot/5EYYt0pzz9
zIhz4aEDSNNm+9jjsNRZntmHZMd+2Q+p/dnPbOx6JA4odvx0P02gWs3qYNZW+NYknnpOicLQtXwN
FzneMyv6qz2JS9IDSVE5m8d/jSXcC2lC8QtvkmTrWb0R/HyqJwntvhijLXWWuJWostKKBUYfkmL6
8+C9TEqDs0hj4BiZbb2wguk2cMyA7Cw2Gpp5wWa0sPA3mf/UGTsTAhJXds7oIrcoiSom6SsFetIc
cId5nOHbBQnJdYxI/lEp8sgJk+lowLUHBWhVCykkXqFOc2q8dMs6tNry5sNJ3WU0FLByww25JmxV
M0KYZDiFGxT9PD+uUb0kbe9uWp9ScyA09oWcIY+htZ+9DLZVXf2++2jlP6bpjGAwOv9ssq860ENV
K6cArLn4sb2H802A+SPmnlCrEwGgLa3K/xcLLrXUBUFbXtJ6G/mfAYY60724OwyZQt9Hs/Y9z9bd
6h77QGUjy9WQdXoL3HHNQPRWZe2mRwL25JA9TkixC6BlZvtuxObZNDs0AGVzl48HLyUeCKNzvuMm
8/C2dta57NNwj1EVwvZE8znGsYvxKlT71tv36YSG0E/GZyotMJMwnO7zLJ/8xvePNSMcIgaqImTC
309E5dTd+uc7P18bR71KbILRf7DJPw+JxTKcA4MAJmZFvX3938OYphwSEyVqowMIutXBHmfsfYsM
krDo3vA5iwunOr3z4+tpw76qSGvx7481wI8dq4nfLVnll1qmsGB/fqyLukDYMgHcZk/7yPSaAN0B
ExTljoceNc29HyA19A2G/sdnU9jJe0auXNDU0t+0Pz/xeKhikuIigngXnFCbxjSn4+z9/bf8/fex
SPHiIc6NmMx8ZXVuXYvZ+UIRbV5KuxIXO2WOayJZwIIa7zifvPfCGejWTf7H8rIiKZIQRWQA9k6R
srHqrFsTOt5nWSaQN+sWiuLj08HNqPbpfa9G3MgXYylOroUzUZj1sPNM/KGFFe4jdLg7WMI2UPJZ
ruOaLWwx1zeELvPfxUsCs/Hy35On3ha7vBnd2J9IWVJv04KmsK3Lnm5yUG+FxxjEnG0+LSRZk439
3+8KISjXp+pPaJbyHPlVea7V5ueTqZnk2RhLq0dRjRbQzmW8VaP52HBZRAAmIASSCtgm6OUNxT33
EYhWB3hW/5vbhExNs8SnnZN1tdE9J1nZ9+K2LP57zX3pGNW2uLmkTd5+Plrao1m24fXnKw1oa191
xVmSSHWpba/ZzpyV0IEH5zIJNz9Q6z9B3ckuvKuzS/PzYHn+KRZ/f76sQ+KGqrGXlxGecFLCNXJq
b4MZ1juFrYTBKUgswxCIO3PIllvuin7v4H/btI51okCK1+PQ9Lua0/3FyJOG60LeNdjI2lUZKkTP
2EThrR58ja6hREjsVleNs3YT0rCvVN5ji+rMwFQZrjPs+AjZQiAlPHxo+5PYaqrtVhnrdKgb4H4z
4Udy2lcmht/pBbiUWucdOQxUzPNtipbxNLQFBEpLnKqE1knQlirQiHlIg2WJR0tVLKhUmXvEIkue
l3Tqj5p1WZ22/W2kRJozybkLvsSwhRH4vWFv8oL5qpFrfze6tPC+F4tt3z4aq86hZqzleR5EcUNl
Is5mZ5Pg3BgkfSDC8V6cB4nAvqi8a5+4Zl9sGosDO2X8GPnflJw8Y8yvElLPJYn0dW5ZnkQx0Qaz
/48JcWH7IIZsUaonT0ufr42ZFTOMzQ+XtuvQaQxhA+KUgVXiuw9qcROb/EWpobejJqrPAh+zXsJK
o71r+mM1uPadxecBtvPGHl22V1Vxd113fANO3JfiUQ0maIzFk669HBdyGFMO93eTIFWSsyzSpKLx
Swlqm1GbM/cWkW/7grx4s/CrLSnIIUkCrv2Mtp3GmYY3yyNMmVPBEsdO9MabRRLI9DHgotjJ5fjE
Vv2jkMtTttDz1xNDD+S5q3IGv1gqU63JcEnXiWUl67GGazGVFLEzPxWldMCW1TYrQgS7oEkL0gst
ko7r12bJ9bmYRND4xnj0CTha5fTu2zr1HyIzMvpaxBA+ahwXtPY+T41r07sdWR4mbWg0vtqWsdNF
99x22ckbrTPBF+N2JvjL7IYW2Wr0WbpcIDNA6iKr0XktJSXO8Ggd0ls53QeGSwhvaoFiyVkQhkRv
Vj6+sZhPDgQkf9NXRU6Vb4uWF1hHzLAh1yR4pcpxnSVICIGEEWK9kDDyK22K8ctCkuoPiWB9wqum
ZzR9MfRbRAqlCrRRkGyG0sjqIeDWjrVyFfb/0EJdJ4z63haK88jRm9zOfjHxYcfRvdSkJaxHqslg
jqM68AunJqBNXLBie+uWyKOVG44YtfULeUwSdDkyI9TwnAQTjgcrV7tFRijR48doz1sSlnUpghvy
vMEBw1/nvY6Ix1t7SVcGGSlwqmw+bF/YDDlR7RJ3v2VBfulge1CtIEWDM7FtZr9Dnp6+Cpt3Eeaj
g8gUhPJmYYqj7VM9/mLex++ykulmA3JLEUdw4hc7idpiDaVQoj6Tv0a0uBs38pg3NtbjSXqV7CgA
gTAXHtW0Eh5b7SVki9X14htczrhmAXdQKGvhIbvuluXgpiu7fWL8CuPhjGA5PdrWEfxzf2y2E//S
yvVHyKt9DNhF/XGXMEdE9qAdI37vKdg7V6kAZoi7HnSRIlSradwHyi4UStfB6N7mqXQ2LauG1Vx3
1Tq1EuyYIR7rkKg9FuDvtczbg/TtFzev39CKPsMJogmM+6D3CD3y6731+BUOXW81IxnOAW3wercp
kr6vVjrjKWWNQ9POD+lB7pJw5RZIFBkW0rmuE1d8tCNv2hIrzoxkMHAV3aMI5RtYp3ZneK5H5fZF
uSN29dVNGmvXOlRbabxFJ4H4xag7ILoumFRkqGUx6rVYuAmWObp+2H6sTTiboyRaF1nxSOH2ebqJ
Fx4ZEAacFMPqbyR6ufVznUOtqHf2mPzThM2Brddxro19r1u8j2FzrVusDq7JMYctEZFze0Z1vFVT
JHfT3NxSDJMr07Ljc552R1X5iASTjoUaAmLUEo8aIHpOpWXt0PwIp613lgAW3hZdenAVl/2QWrtK
aRZWeLGRVXd1OJ8a1F0rYcJvZ523Da0JO3mnLlmikLt65pulP7uiIboss1mDDM0VwRkbxYlFZLpE
gelGN8XGHEKnOpZcGIMaZmwSGXcyd3BZhCFh1VizSqQmW63X5uPPLSvf5whCWT+GCSCG+hIpfzst
iVj3TfaZDS3eOwsdXNIMh4irsEfNDNoiJ/1/Ke56Nr5ry7mY2excvBb1X8XyaTXa4yt+h24XD//Q
gbT7tliqVZyXyXPOrpNMcIag3HEai5DGNmy2vhhO8HgOJcUiQgj+cCUtE10EJyl9GSsWFn3Wf3TJ
9tgf8ADP2EYW6fD0yqzZD3V9fXBx1+jcowDx7y9hzRuxZHfpVm8R9MRj4zln3eoLe76LxWbrICbx
5WgFmoFauitZDsxFeW457dMwIm2HPerQIcfNO4fQvmiytwOK5cBPxyiA7wJp75f271ETegH9AJCl
wjG2s2+8hnaN5tDfw/nKeC9G7SFPyB0vRjJbKaVDd2G2ofqPYUTb6bIKrlVeniwHzWs+JuuGW5Sx
ZGzbu2rnkrKVz+2NOnbXyQrZxsPOPjf8CcixVmNFbIrjaSYIC20NUkyzazEHdO2fxnqEsetj6U8n
pFXssMh1qOn+3MV/jWf3pcmclviS7DBg5zOK5SXuPRv2qT70URrUnLyLs0r08uRO+J2Wu7EsEn+S
f1kc528qQzRLElNMZ9h6rdEJuzumE2gw0pnld5xb5DCZ0I3HJtpXmV8FomREhoT2ZP+ZFyaXtdsw
FhP2XpnOHZ7fn9F1qyNiricMUsWmDyEU8sOJcUr9MX7hhc+WntCUrv+aLIWwjNCVyC9XtkrfhJ7Y
RnMSIuivN6FiqZTar/NE0J/vDgGRPAwDeI+kHrfnyYqToIOa6Y1nHEs71NULmkBqQ7/zX6Ni+M/I
Gmbldf8xWjUfDTAnkcySfeUQ1ZQugJFIz8/zr8RvjzJlhib7d4kSczXN6VvbopDua+s9I1d7Hf31
ZLyZyZ2hrjnHzA+HcrhkstsrH+R8L/GNFBkzj4bOgDzLfwytt91Y3/p8eTC59ktrBtnkfSLUnlYT
1TWL9HVLTioDp9K65FTEVexLYkaYJ5sYTva1zzlXgjO/Vvbe12Fy08eoMb4GOtq1qNx+lSxwR+r+
OzNilxVYbVztONeHsQ4/mily192g800uNS2jiliXTAZljo7RePX7RCl1Kv/F/XZLkKZdHVixUeKK
8dUqnIzzYlbVeljafAvUF55m6ru7zgw7JNvR2SweGuF5glht3mBLWA23rbe5F39VyMTBze627X8n
NolvbV5ccwCZHFOwC0z3yLa8OhSdqU9+SjBCanQ7Kxn93Uzs15WrHaSbYlCMdn4YGQtD1GLTOocw
RBb0oZUXW+8DNzo/G599P8fEBQOkrI5TKSDOVvJZ6+hz8CbgB7pOAqTYeHzN1NkkPcGOkRj39aT/
6a1HgrGMuAzjfOVk0z+LRpfvdZCEU/o3gbdvzvQL7SjM8cSFroYNxWjEvInZSncMJTd17z+ZD4Ca
kdGMe8xTs9Ze9TNGZZ6Bi++wDCwlV/RSMZbOpgt632ZFOPKwm6zR3/LS4RQxVqMkWgnzWw2/vNxp
E6l2keImKQ2yH/iWhUT2rPl3ELiwsk0/B8e5uxANGwV1sw4ZOSQOopVuORluw19Rj0+IID8G62h6
XM5qWT495SGPt5NjSQKe9qr76GVHu7RI5FBM7myr39oT/KowY1eNZpX7s2cduFDvPkHg8Bjgj8b5
DgSSczQB8A0WwHSPzocTtTkZJm16ZzarycYg1B0R4DgBZKmUcU525XzoOcosYz0UCZJvkgI8097X
ud4lrAVZua3MYikQpDi/bdSrECvEwSyHd+L1t/4UfjYUjqVPHlrFOeKJNyfkUlSTu0ZxjO09Njdz
VX3OuXdBJ70pbI+YiUjGx8ii2Yq89eSa+9FNb5A/Xzu7mPAU2h+qHvZzI66x6j4SWhfuqeZ+Trtt
nu8KI38XwurQRS5iJbEx1ohcRyDya1FHFi2hV61Sr6ZDQH3FYFJvoTj9GbziOMcMbY1p3sykYBb6
b+1HBycZso3S6W3yuy+zMHN0xf+wFMfGQMG3QS+D597E0U9oROo9NNxlfuslodTpqo4NvU9DY4OJ
j3FWBOMq98M3U8X+gTDzaF2JaaNmC0ao7KgtW39temp8qPUfbVD65ZvhL6A4t6n1vV05xa+Rs0F0
iLmvW/LAkr9z3bAAnEkV4ekoNwj1VtyMJvy5eW4OmzGMxn16LKfZPJWq7HlJByRDFCs+btzWMz5n
F7sacsFdF1rJRkzusJ6wQpLGUn6U0npro5Dsc4ZCsYd7xxKvi0tqsqtBg+iMvJXixQgjyteiPERh
dBbmwnxrYndo1VvesyWz6oXkLhi+nMzxBi9G0/UfNEAf3iinIKqtg+OK50mopy6zvYeLaOcbuDKq
8hXhjYeHqjqZQ8WqY95FecOEdKb5c0vvPi/+DqXtPokhDWmeu8jrnrzcOBtufEtI2HWi8INuAqd4
99DpE93o1BxYGc7pRDZsgvL63Ku42iCz0usKt+Y4P3wGXovCMbqKBuSeqnW9oQ9e+5NAv+Awfurq
bc4kad+FD5+Q4hwChbzyZBq/JhEJIkt/c3Pcq23YdQfBIHPTkpceoHTyj9IsSGMqi5sb/xG2oTaJ
MNu9tKfpAJ/bCQjAODbMBl9C33tHH32UczNeCD+yHgKpEbGcOKUDyTxRHTKqUPPam8xDwaHPbALH
z3/c0fJWdBS/y6Y7yEqdwVjXSx6vCm12SFH2jEbRN2cMW8WIQRf0+Tppy+zEtc5g+q3jtxynJbqY
gjgTj2q2mD8VIz6SarhRSHK1+GXDN2+4hz3Nv5VG/sLt5VPW853+ZaMIICPW5Sni4upK9exjdKHk
KGiQ2K8JIRFvKPN3HtoXcgSvpn3JvX0CMwvuS0EMfsytqP0r2pkAleyDWy/nUJedExQAbW9s48Ei
+Z14A9E1Af/iVx39wmH/Wif1K4TIV0NKsoy8FLlTD26I4pp7uhRsQ00a38k/+An580i26nDCZOWV
3ap8K+LY30nP4xhRULINc5XRzKLlEBxb4tXzFWuRjgBN3GEUg3qF9QDpg51OdELfefKwzVSE0brN
CN8ypFyeDWwrKoUQEsmZX5x1W9mqmqph3Bnm0OJE8lq0u3S1XFwU9HH9x2MeuDYqbyfRTnHeQ8bI
3YZjrGXdWmKAE9Kxrmb1HuXpV2d6v2vUhYhv541ckNijlXkqs9HD0dBFHKTmUzFv/CaYOrsPwtBL
scQQe2b7y4EU/IVxCGbvef5dDw9tUbd89jlOqMQ+RiwNTuQk1EM6IBqR46qfvuWADq3uZbJpNNtU
gONBp9I48CVRplSsGM5Xsy+dM/ulYt0wBVsVTqSCzszWqRo40zq4qZOJHqzQE36x/C60dvdkg6/Q
w8abRmUf6LRf+ZfL1cNih9pkYUZedFu8zS9N73/EDQ42uzcHegLshZlpRdts/JO4rH0QjdA/UYB2
o7VJK6x9P7oNrOKVm5E7gONqII4zYAo9P3qNLI8/6kXb6zS1onWm3qi85MqP3Wc7LuK1bzPobxHg
Ai2a9+hMUS1JwpVcKqRxVlus9SKY8vDdy2ndsBMVbvSMmPETeibzP5e5jcsxFUvLWWXhNx6084w7
fjW4yYwb3rxA/H5z7XQzxu7+QSBFF20dI18PgWQDr90yWWcmUq/lMblaUNBqzbjEUA69+vBSJqw3
SVZqVvvtqGo8bWOzVQke+HiBUjWzpM4d+2BgytmmTYgzJ+n0JtbeQCdVf5ujHDbFWNytUG3iSk7P
/iKvFgXoKrxGGStDzF+8lYyv0G3dbdLKd8n0beMiWQ8Nqle6ajDGytU4opyg5fZuDcscdLFx8s2J
TSsL5jaZul1U2lSJKFmRo43rvCLppK6SjRPKo9UJwl/QsON8wr6tquVFtsMrxQ5nDVR25jqMgCZn
bVg5fbLWLeRgfNqpA+qnS/82CwITf673dVh/C9m5QZ4h25Ne82FW6SnjKVmbfXSoO/fEautW9vi3
PIZXOfllP6dDPznMWd0KZbh/L9r8ffqqur9unjuIo8t3UlU0TzJgL8cpaoRJ/JUhz0uEUIT1pJjW
DmkW/shU03/4ettxwCbxRGgBmRh+853b9Q4VxNmCi9SJzD8aMff2sShpo4CecEPbGlSB27bEvJck
Hz2br+DRIDgVZhskMNfKeLBLwo+oUhsSiUj29WpCHhb1YRr5vFoa5AzWvcenvurR76xZeF88HTNb
srdeMY6EZmsTyXe7Ig/kEE4zcy6h+KuSgvHleEnQWV0yi9ZWC1xL3oNoL+3nxtLpxqz2olb/RH56
q0FxX1u5nKIFg1OnFxQvPkaijtMlMyaWwXHyzGUGf4awJk6LOSOMY2QK8RwXBQw/FGQXzsYS7Szx
YgPdfrFcLXR6L4s3/faYBv4SIchlJ7mSnEhyTB/L7ehHdGGjv0dYeBmyoQzM2SyemxHftR8RJ8Fd
/Ri2agx025bbxl+Wg+zj5DROXFhmb72WKNIDxSV4jhP6vAVPDEb6Nb4M1qBG9YqSiwqiMN7jBsqh
Iec+iIlOOCvb2Gj6nw8icXaZYYebLtvIwZNbz7N/p5Vl3+LvRmGobBPqIHewAuVyT07LlDdgjPLY
853tUoZ/ets3rgpQBDW3aO+mASCIVLqzLBPxZmHhD2gSv0Wdqq22Uwo6Hb3rXK7L0GnBuY/FNWNw
E7B8yc9ZTVJajk8pMEz8WSRQr8xHSz9GUp+XxHtaynxcq6pwD46ZUi4yJQjR6gRKOPI91vMRAVLy
j1GLZp1n6Gw6V1/tvNks2PcVkpBVJUp7JRCPl9X4GiX1G0aM4sBm7ViZS3EwVEEi2LyZ1PCWe7Wg
bEYzUFZfxDSQBu8mtLxj+bdC353H1j2cs+eJ+K5QBaFBrELKs9TRJ1HTEv5Fdu7Wb52/tmZGMWXF
Bgkl1bHxPuHVvaL9OC2Rv+/GfNrz8q6j1H4JZVStLfMRamJ9S43Cm3cDASXlsEZkFe0NCEU72613
4djc5qb4npJOgFxiKO8mPea75Jeb1Mk+csmxmJiobqZkecKCWtAlp49zvSUHxOA175MyXNuSYfDY
kTmUxCcxEjGQYLh02kwi7fRMONq843hVEUuVMQhOgmvNEPxrlCfY3yMy2vuX0ed/3OvqS5eioZru
SeVcolFsedvTKY3uSxqTGdg9NEF5CBbKTMOtMnpgIMwJl7zyqZwOs1mnu34hLUuV5c6Mp6ch6wNB
RTXWs8PGAhO4xthbT68+0VwPAQdkw9R5Rw7GW5KpLiK3cucamGjDeU4C5Uy8/WvzJH47rDbWrgbL
hnqJXhSyzcYM1dac8K5EFs/1/3F3LtttI1uafhWtnHT3ADq4X2pV5VrmRRR1lyjbaU24IIkmAOJG
XAmO6jV63KMa9Kzf4LxJP0l/QZl5BEpp2Saq7D6DzLQsZjAQiNixL//+fyoZV3QXDKwaJKCi8Ml0
+lnKvHSMYOtVDidO6RAlB4kEUBeOUBmmTTVYDaS1dmfWzgOQdYm6nXmTTuPPi6VxUodG3dezlGPe
0AOsJ82tbWjVkRbR8xTDSgO6n6LI9CSz/On7OF+NKqeh6aJAl0JfXxr4IKdBTfqM6xwc3krth5U/
Vhsl78P9pfQUa8mNVdRnCC2L0kN2Ar76IvZj9ShPyk++ApdmZevykOYW6px6JvdSAURMV3CD0FE/
QFPuGGB2ZumXJkd701cpsj2Ipl814Et6Zgn5SIrMxBGkZ2e1ojRneBQRLEunyxrXXioGgWReQ0z/
mNvVHXeoDzH13COfgeXRFLywwCMpnSQSgG5cotwqqjE9wOcJ7Hx0olDO5tLsy3M6zWDhhipFSkjv
xVD6BA7FGDyrnp2wgs4KAJFJbg2scN9b0qQM4BJidtmISIKH5eVi8TECgHpeTpWT9RTJQRBs82Ec
yGCgl8PITqQ71WhOV+YDAtEKVM/0Yq+hjB1GFcVuJyPwq9P10Kmn1BjzY0fgT81YcuUp9CeWIql9
yNCdvmdfqssasad0VfciSf3s1d4D6Yvy2JCjB81aAgcI4ToCkysSHku2VnG1zGEEKRBz7FsOIEXS
oVxjNJJntD8OYl/Dfa9pKV9RuR1YALZXMWpFTsI5o7/oWJtqi2PoZr3BvDIeKL4UYAatI91Rji2n
JIujTqsje4h3R/N5w0Jzia4HehB9lKRVNdCTpDlqwBTBjLSQME2G6fT9KMIiWrTRl8aNotfzY3qj
q1GUnuj5/BjaJagnrGhEGvGjo4Z0fFgWXQkQRoVNemHWCubRMI4M07uj+AMbnncOpItM90fwezx3
TKwVVMXHNJ7fJYbk0vaiQUULpsiQ4VKBzQrCsOxKWsJbU0hZPYR5qIRYyk+W89FSjRb9slgAZ1Sy
wdKSrrHHZwFdxeDG7qL1FNp9r4TLtRwVWcnJkKbpiSbYCALtKooqp5/WenBhjcpVcGNRN+HEq+tR
zQqYUKDmCkmBYl2fSRLbN4GLVW1k/VwvgtsoJg++WGYfNNKp42UcTmozHgP0o3j+kdS7cgJ4DMKD
MlMHK1qZMAg+3fN6AxpMhUlH0em/763WzSd/GswvY7pKA0WLCI98alQ0whdmMUINhwonJDg9SJVI
Yohc+cq5ntI62p8vjbw/LPREHqZ2Cg9qNY4ieCz8ZHHXLAQT1NoeS1PHG9Qh4tURCQoljRvKdPnQ
RM+pzFWZ/s2U+HTFPEV/Bu2lML4bxwVokgJiUksZS/qSliOJpvasykAKkJDRc3xx5N1jeA3gDIqC
y8hcLIaSbZsQcN+uc+lEoxOsp8EU2KcFIR+iCjPSSdUdW1gfPCHnSKPcmQFVuMp0wHVVHd425GXH
dgVOKSsWWi/OqDpGKUpPCPsu63p1XZNty/OlOi68gPjNtzA9BUS2kXTiyNZtqgD54S5anwB7+riG
8suPzLA/BZ5DKwZUj2aBzfOJz4lrNawVnZd27vBs0UxJw4+5gxu6AK02wIP6uNaNm0BK1KNIiTGM
geMfK8v8ugpWDgR0TQMdEX5qMZ1hsrUxOHscgoyhA2I6xGRrkIDWQJ7CA6CkOmnxvDzDSQkvQc0C
JVeXAwgLaNsmedoYbMJMX44cRaHHwT9xGjLSi0V8M2/gq4Jj7yNw1imncvqhnGZnGhsdZwPtdxro
uN4AeuhKOaBZWu0FlQHQuzzRFrkEVUyt9oEIBaNsncyc0p9YGrneaeiQdKnmZ0niDRaWlJ3H1EtM
Kb5TGpr3lsG0T9eaegYJB84DaLIkrdADD+YEMrBiHVVQKfaU2jjR1rLZr+jfHIRV4cA4EUxIkhrH
eHMLotAj3Q+9wXrlp9jBCt9KNXoappWMM6kUsy5OSCTdOUWyHPsZjaqLxrYJsE7oFIVp36YT39DD
vrkqr8yUNGFu++dphaMU+eS0khWiNbZzFSxqbbxYEsOktEHrpQWniSmoLiDmUYPlJ1mzL/RVUx6p
4BWUsDmuZBRKLO/arz8E6/KPxKIpd1qw/9McoEGu0Loj5Gyr86QEPpgouP5s2VODGlTixTfTlS8P
1nk5JoftTIk2iwI9eqUuL1UYnRCsbzQdFqmmMqG6MeGczwOtv5YbGJAzWnh1QtqcwHPgAI7Eb+mF
EmPAQEizlo2w01w5s+bVJJja0zGZcRWvOM9gB6uvPQlNqVVl90Hu9fx0ej0P01Hm0Fi4ShDq0VYy
3AfY9yyDT9yCf6FpwsUAeibSjl52gbLzMNQ0QZKAm7mw7yLLQE8TdbOG3embGZLnvgeKyaKuGS9P
q5CMhge0NQmNc7gHRdoCYLi3PMdcguOCKH1pHoMAvraDeHq5MhHSTcviNiHEltXVGRg/4zifzxGp
Rvpg7VcD0GEY9TXondzEC7eoTOi69jmdW2RqJf1heek4Ek0R06OlDJlSoXH2JEpxCBuVI8RpYeRK
I8oNPhTXXnWa5IXWWymrezI+Ndo4GBEr985WC3U9XswxPjRMhKKE+L6UpnfAukaeQp+zbUrToxV9
+uiBvHdM77QO9A+OtjKPzdQ88VQpG+SCsSmOZcJ5SmUq2gNHuTMNj0zTomsEmCox3HA5LU7WpWqC
EOC+hGAKajDHgIpvsbrphzGhCkEQpfr1hWMb0jktNAiAx5QPbeHl05eN4JAvj/yFduJRkB5ny/wK
6bAridUcBCZ8K5kWDCRHuIY8xqpI+5i222xVI/HtP8hklwm/c1poysVDJSF27+hL3pGeHsfaXOrp
Tn5H4bkG3kvoEqpgs8h01XYONx5tMpJFWnO11oLLqkZqQY+NYb6s5KO6GFLlBnC4Lkp8d6sHsy4O
mRHfBisu9jL1nYHJhg4iEvoRYm4O1ZoYH3lYVMHETKZE0hHetfVhDdtNSTvIeDlfzdZ1UfDyuWbf
Lyy60Cz45OeJg8Q0YUlvTYMTTh1oHSLQ+HhNDsQ6No34s4b0HOXHCA4gswZ8Fg0lw3nAMbiulhJU
QB72DyzKjLQXCat5rF4bizV5MdvUzhLuAC7waW8RAYWPENrIkDjRTaDWKo5Az7Sym8xHHIqa2/rU
nIaPqMud0qYA3Btm1I+ozj/QIlSNC9XURlra9OzY+BDZodmH8WBsQRds+dJFEKfjRiVduUC9vgF+
V0eFeU+x6bM+167Q8kmgI4g+KGYSDeTELq/CtM5HCqjtnqFyq8ODFXGsqOUUlMDZppcWEFxSeyaS
H2bdCyTiqjkEbgObCa8t83xRE5BYsgHuH1yWnynpKEBNvAHgDrXpR19STkyv+OQ1IF7JtIdDOzEl
nKwpCUzMpjo/kmst53AvaFwDUSp860pVQSLGVw1cOSAU/JuFgQAmIrj9vIY+hFJprARkM6dEBmlR
32q0SOXNONSCz4Dy+lYtnaoqZ9n2HpoMYVmMq6Kv7r3RtCrJhdnmDMCVfywn0qOBeslQK2hDpYEn
n5cfzYV3h6Q7AQr9Gj3UjpAsiuiBqE/XcXzjRPkjsGeyYPRiAMmMI9KdKmV0eU0Lv44sAMU/tnQv
thS4CJfmWOKlBHT6r6c2AMb4zojlO3n1oYrToO/FRNVqJQsGsPXxfLk89Uxi4lJkztDkWIA8iuoV
xUu5Gnvo6FSyTRcOxVYIIbCPsC7OA5qrVxUeM2Fub40YefJZ0xZnCwj/aI1dBFSohyaitJZTwfJB
usIU6seKTE8GDh4aXkCCNARPlzms3lMKFj5MGJG/JF6F9dKL+LIF7eDrCLLWOF1OTDnBL1xPIVKQ
pkOa1i9xHKojJbiAf+fEydHWWZr4FGbU4AzkvCwaJGBoA/mRR4vxvKYPVtLkYdYoNyG4TNaqCY+y
nIRUQDHej0muE4oiIeYFdERAVOQb9FBWsch3IIED4PI0iimU2HSx4P/qvTK2CJ9Xy5Hf+Ca8cTCi
eov5LZxw1EAzvRg4NsqfZS5RmF5A4gchVO0baJIugXAYCk5ACQ2dYaYhgBFgHqTtwYms9U+pap1E
0zpAdU3ldk1pgZqaoLPoMREdqDfgaelxIcGvx/oH8Hw2/CJX4OtBJnsJEggLZ2wI82qaMnemZ0Bt
mhTXIDcdUFURtl+nkAdvWu2BEtIycMd+QNqZHP/FdL0eYajgiVyGRl+GRAPF4vUR0n9gLcBJQzn7
gHerD2xpncFjc+eX6iyA32Mg5eqnAL+WlnAwses5REfTpJcqTXU2r48I3uiOXbPQc7USii62OQy8
+qr0nU9+crLWwhMtbwDSCmJHspNkXEFPxNhrTsOZX0cw+STk6X1SF2FVQm27NI2RLg2WbFNbyQkt
w+JEAW4MCD8cWSFGvqTjsufTcdezaUwz8NipC1jgHrzyQ6SZFMXE0pXBnE5qLb6Ekm5+Ka20xzIs
TlNwpCMr0MLjyLpbydRP9drQxkaaXFgwU475JqHz/ampynQCgNtZFN5o6Wsw7cGJiihtcQ4PKw7h
YuEPc03+GJS2BQo3f/Ay6gnYGTBzRv4hWBE8RJHhcO1ysKbx5VpyyDen0fUccUM/bPo1DucJEuK0
a+mNRXkUhGlt0e+gLu8lkDEgHeg69mF+8P37KNGgnHWm+aCRaCTkJcdwT8ILhRgN4MpiWMeoM8qR
9ceCqxpgZQ0yrhnJurS4CegOakBGjxQT1p9qkfRzbPQRqf5PfpHaZDSsiwVcgplRcxPD6KIRAhSW
sRov5UCBRBiUxLTkTwowhLXlpbxw9IanMLqaxs0a9qNx6XGs1Mg7WqsWyXLPuIi4kUZNzp2nE16E
i5BuufBSS5PlaRDOr/MGgkbVQ9UwjfB+yvjRapajHMfKK1Wqr9OVfgoU/XIap1Z/lVEDJlVAE5GR
Oz3Jov6aZmV95VOIkPEvlTr1rlGNrdD2hJY0y6XhknYJ3iZGZlleyIoPJ/+KPrDTVR7ZR44M0STk
MqBeTC8Zx156Akm7NUz0MO3rqSKN55oyW8lSfeupkKuh2qTBDXFCiiY9kmpsWtNX/Poq1FaoRsVz
tApAYUwzqSdFkIJlNYgOSUzaq+kzW8jRCMRRMDBtM6C1A344kwTE2oJ5H0tZUVulACXysrV3UlHh
Hq6kVQ+BkWoAAZ1z4QXy2FDAzXpGfEX6ZgYCX+83CdaaKn15tNCA9ClT6Wo6pwlr2qxPs1hbnIj4
m4x6davgAZzJmga3hQS0atEs0qGp4vBKi/slCh0lij9z51amCDMIUDa1bSE9YJSPhg9cWajwrSvX
g8mhh6/8B1xdigm4beVSooKwP/mDug8yO9G6oeREg6D9JNChkzuXIKnwLeuThkqC0CVY8/ZY9itT
bj4WKLNgyW8gL+lFJcq7QpRFiIYEDuqHS4VnkwYmiATxs9Ap24iTiQ+If2RzdeXMyX2JaWkZDGBJ
cTFXURYFdhLlN2GyOpmjqSSo/ZeaAONF90Z6ri4WHyxZdYVejBC8WFce77OmYKY+pnrfUVeuILkX
P3pJfalMpxsufYLweyHsAhSkp06Ly4225gpF0KQMLm0fKkhUYawaHZX56g5yaqHcFCvN51WofASB
pc/z8wjBUaVafmKfbSazWk30cE5/lTQqHciW2WLiV0KSYCEH90IQQdM9AhnjCGDLQHech7VhsRCQ
yUf5zI5kOHREg/GToJgJ2XC4iM/FzMu57NapfpzX/rHQQYlRgtHT+g6TAxNnbUKMxTeR+x0t1OZY
aAfAHzaRVhPxQTGREHkB8TFI5XqyVdx4qnYZAp6UquknsZBCOyT301lVBRc6WFYVLQShf1CpIHPI
ykMCB0u1STVAu5aQU9oKpFXT4lxxUDxBg8b0WWbGEjoMRaOOEj3fJBrn6uavSyQWxK/Ey6qr6YAD
Q5moeMjzIzFLoZ5TQVUF3x9MTeVAbC6hrGGHyb3tX3s1XQvInmawA/ViUGFhFRwLCUQhZil0NDLF
ObHKdLhW0AAWgo509PZCWnHoxhY6SEKGdBpS8pvXPaEGIaQcxH4R4lB0BAHw0SbicyryJmI7JoUx
0eZc3kLSo0CUxIuS0xSEifjAFMZhnNzFOvzgI4PiLTWo2RpXBVhDS/yNEMIr4W2biD/AkLQZkCQg
2cw/xI9Ce1Dsf6Fl6g2nhXQkBfCKILiSI34u5EsTc1yTmmzQYZnaiqv7+mnYKMMkRfJL6DCwKPjn
PcmvJ1BBDWRo+6cIPdA1+5AuSTvRWWrm1oMnBB902/hkowiROelHSttLFZZsz7uEDs2ldf7e1OrH
DP2KKftqraP7R8JQ4b9LW7lXkTcLF+UjRE73WsqCriMqkUp4YcXTh6iCiakBTI8KCCLM1yYYcbVQ
7yshGx+uZdQc9LMlOr/iweQpMAVUnek52oj7NsfTis5u27i3kYsg7r0XMrKVKZHRdsamERKyJFdC
LFN8Rkg8bWxYAYNktZIozjKZ3w7+9vu//u1h9S/zWULDEby3cf77v/LzQ5I26AR6xc6Pvx8Pb4ab
/+PPT7Q///v55Oh29wPiG/78PCN++caBW7itH4Zx4RfNdTnLmpsZkjbF13/7NDemLga6Sigv3yYv
hvimD22e4S8HOpht5nXbpLN/++0hKWN6jm5mcz+Jf/vyq/Hjv/2mKNpmOZ9W888pbZ7mayOELg9d
PjK0qh7qjqbAMmvTMKzaivrbQQh8/MuvLefQUi0Z4At3mwX9lf789f35ha+swdcfb7vUOxNvjfO1
B3hanc0SMGE21M5A37ECkmocGhYQI8vQZHjx+HNrCRRNP9QMx1Jk06EVxNH49T928K+wBGSO9lwD
VTsksa1YJo+pa4ahW60lMFgBHl2TdZoyVENzlF9uCb5szB/fBprDQaBaqesGHEi2oZitJZAc+9CB
F8NmBSB1k2lU+NXWgKxjB9tAl02V96xqprAG7TVQZPXQUA1FA4axWQS2ya91FHRjzyXQzEPDxB5C
T26qnHqxps/soSJrh5Zm2LKjqaZiKfYvZwyUp7P54wdB0oxDxWYF9C+2QOz0Z0sgmcYhj28bJh8y
cDl/PYOo7X0nKPKhZZm2DLufudkI7TtBMrRDmV/brJFpOaZtPe27Z07GX/kGL66q1p3X3b2oyvu6
BqZyaJmy4qg2d5+4HlvbwHEObVZI57BoukXV82nNf6UVMPa9FsEyHyqao+vALTXeNU/ZWgPFOlRV
xXIsR8dkiLPwq9lDprenQTTVQ1s845ebn9uhvQSmsIdYA9vRLTyoX881sPfdBbp5aKow3eAZyUjI
7q4ADjRKMTot/zjIlvXruUbyk6eyx42gOoeyrGoyG93hUTWtfQxwoGVMpWIa+I6Wg5fw7cfgG+zF
n9EUoKzwcRNs+bP8WcT25ge2NvflAM9iKXon8HdaHxXR19Pg/4jGfm8FY5uw8tkvRRzy7MfWZ/MX
H/7y8Jtpffmu53/VetTWxLa/2f7lsT/L3OwBAs5N1PjlqS7ciAiv78buo/s8atTYEP+Y5Ivw8s9o
6mujjrLZLA7d+HE7lIjFHK6cfQc+n1F1TrbjbCI84YPtO+zEJVQ/uGKdstkB0z4495fQUbbDaVXu
4Jvex34xezyYFG4xy7cTF8/BJbL98dWw/pvWvc9CZG548C6aZf5D67USp9ucvL9cKSbzbV/hZv79
/cxtZxpkWXNsW35z/Nc28J8plZcHsO3wfP/vvzyuWF/uZ5zf7ZF4fqi+cih/zpnsuV7Ghtwu5maX
E0v95av71jfXUI1p7Tmji6Purl22M7TJ2xlu5ius/L4THmc7u0xE3XsPmmfuLNyOs5mr0sHiMtdl
a1DhWu0715Mke9xZArWDJTgta9cvttPbLIG4s/ed7dnsHsxse9t2cZlcRjtrYHZgKa9J0GbbZ94s
gdPBLpi45aN/8C5z7/228ZUJj/Zd3wn57/aoageH7MuFJOZ8MIz87MW9JNKH+0794ywvDnpuvNgO
JVYclaDtjz9+432aRbPWliPxsv+oowTn5eB4tqk3bIcTc9ZVuQujeVvG9wcoaOBqtAwyWWS4wUSU
tO+Kv7svD87LvLVfvozewab5q/lb5AEIg23UZWzSoIZsvHmofp5HoJHUlr/JI8BtjnkhL7yBtueQ
POAVvfGZX8HlH5aZm+9YEvNrR/FbXcN3n3edTtqTd7fyl7X8Rp/lXYyZfih2fFnID194Lt857u4C
KOqeI7KqSTrbPu3mRpEN/cVJ/r5pXiT0JrzqzW/C0R0r8X1jvytzESvsbASihD0XYpIgjfPanEkF
Oi/cjOdz/nmmQNm8qn2Dg7Y5+BWO+rsQl6z9hl+8gfJ58fibQsB38WOSZa2rhQT43jeW2I/tuSod
uB69GWx3ZbSd38bxeHEqv38NeknOwm5yBcezbD2bJ5Uft5ZE/ZpJ/Ubzx+TdnZjtpZ36gcmX4Zww
vjVdrYPpDmZx5GYtJ68Lb2ycsQztXJLZwYYb5kWyczjwB/bex/317ME7uJml5X3oP2zHE/tO1Ej2
PSVH/ou8mvWmj4VhAkrytYTdkZsls9c8UlHk3XvOxPEPratRZN33HXXk33N97URxTgcvcATaJ85n
zXaK4tU5L/yY7z91o1lGJNsetot1INfaXl2ng8PRzxJQQC0LocgdjHsM6N7NWotA+XC71D8eB44f
XtgIRelgM4wLRPC209t4dUoHq3Ayy3Y2GOTN22/58UU4IWg9d5t2QIwa7/4jn7lFtbMb9A5W98wv
vHLXQwFdsf+EJ3DZuovdKXewxmc+5r2YxXkx20nRCnTJvkbtrFzNQO6W2Xw71mbPCcTVvkOfJ/SW
Ve0TbXRg1s6T2N0pyRgdHJFzYdu3T71ZBLODt3cxK7xZ9jLvYnXgFhOs1W7bVnRxNYOC3XF+lC4S
RFeEluXcbWfCuyjR3STccu2Dp8od2Apxome7AwtA6r4HY7KxmqDoW3VFtYvgY5Lu1HHASnQw4col
rssetyOJ0wGCffvjj98fk3r22L48NgiRvRe49ov106nbzvFpyh0c6PcLUSprOZdqF/fHl7T4Kdqs
j0k7enyZ0yq/O4T+gHP1wL7rgy5vrYnRwZpgkbmgZvOsvaG7CG4ms2y3tCEwLfvukP6mNHnw/uLg
YlZuKth3yc5L7cKUknGfHSSf8ZFaJQPFAMG+/0M8JevO3YfZ425cqThmF27jTfKwcMOWybY0RzO7
qIvCZJBUrQ0Dmkcnlf/Wwvy8rJ1K1nrfnN3z2QvDCaDn+V8NyU8WWzxR67u2v9n+5dei69EsyaA3
266kMH4CGrzvqbkp8900toB17jus4PhsR7+An94a9rVF+8pSdgjsEDWG7Uv4UVjHr5i5nQPhaW2Z
DnIF72JErVuDvnm8384d9ZIip6+vNazSxbh4ey07rXZwZnplRhezv93O4igKhPq+Z6bvuS13rAsX
ZJtCFDcWUctBn8arloHWOzjsm0EP/vvgpv8/tqsg1qQTMBoAwwyxkda4HeyLfoLAfJI/H9bowPn9
Ezu3qWLGr2Zwu0As9N10dvBhlj22nNa3C+VvH8RB4JM6KFqbWwCy993cwzliSNthxO4wOwhihsvS
LRJMXHggCD1nLfMhmkr2nnUGqXJ72C5c1SEiwBB7t6ZrdXAQbznhIzfa8a7tDvzSkXvfPoR2B69v
5O1Y/Lcdxbc38MuNoHSROej//f8Us4PH/zauYFNqnTqli3vqdBY3re3wCpag/O4I8cy/33UAlC4i
z7NZnhRe6x7Bzd//uDHfnVXQO7hXzwGnz938YQerp3dgH0iUJ0XR3g6dRN9uiNTddkGFuVREY9C+
5ox86M6gHZzicy7Sh93kbSdrW2J9d9OASheX0XmyFlYSeP52TTdL3EVB+MLH526N2oVh34zavi9o
I99+zY8n656MpdTz89wtt8Nt1uIlyub7zc8NHn27L4S+3+23/Pikv4CDXgDF1C5qgBOR9GpntNUu
aoAT0RfiHpzNdnNSgl9h33M9IV2+C8LqIp8zKXeg46jZ7j/b26QdgqiimXbvJfj7/0oObpPo7/+x
wdNcZX//3/EDxDXbkcWmVrUO1hrYqr+bMRFdmfs+wK0br3eNndoF9P39/MUp7KLsShCMoK17cOTm
LUdA7aKESV+Zv+PFqqLXdt9FnkBM5e+Wwug73X/kuxduN4QmHQzrR/fufd3exl30LjwZ0ZcH/O0i
5s/L0qnCKf4nTNN9nhMIoWfQrih0sHveUTG7d/2gPXAHfsO7jI6Jtj/SgSdJc8c8dB9nubc9OE9W
e/vTj7sM540rUIXbgTbDdjFhr9x9aR0YKWSm41nLT9c6mGsfA5U8tt9ZF/fAJPMPzujKaUWvXQSZ
5OHb+eAuLpZj8p8Hp+Jfk3c3z7eD0oVnOgbUHM92vANF8KXse3ExcvvVbXi59h31xE3bpkHpohvs
tMnmCCDsnAxF6+CWfSqPniY7OTlF62CJn27EV8bu4Eif0uC68F4uSQfn+sxtp7GhTtp/u1GAdpMX
R8ToYJXBFVA+2tnLXbh25DYe0XjNtw+/iWK/2pL0jfh5Bnab3TPdRfb6Ypa2A01F8MLte6avQCy+
2GhdQJqv4Mbw05Q0e2uNVbmDXTEBIuOmHOvt829uaKUDT+XWc186/GoH5+7WDfyXKw2v2/YRftxb
uXV9MifbcZ58oC5mTMQm3Lbd3aF2YTHer+9nryxHF6DTD/6siN02fqoLUzQuqOOmXxoWnq82PEty
B+t9WsZu7vnZa99gwWq1/cof3yiTlFbrsHmt5wKunC78jnP/8RG809DNi+10xX58IsL4a1uFhfim
LrAJ8joJjsIrS0R7JmygHaSbNvbbPTglmxz+33//n/nCbdyDG/9x3jI29CxCQNpBjv3Wp7IsUSFp
lwUs1XG0LpA1JCgX7qJ87Z3TMQ2Vagf7apAsHpODvx3cuguCMT9yn797GAt1o4sG9lO39DO/1eml
yPSXw3W2/b4fPxpXLhIL0oPnuxJ6VdvxNk7B03d08KoB/c5fGbkD03HmpoW34xw8TfvN6+XnpWc2
HdX/hOmZV9vHjbeJnH7em3jiadr3VTyfvziI/ymwRrpT/XXLEnfBFdJHUksY+TZ9VRdhxjA8mLhh
5dK9/PzoWx2UMEaAWWYUctrWtoMbkKTHo+BreD5h7Oz2xx83shcscObOy9aMIfref+QrkCHtaweW
0LeGfb5hh19At/81+FEgJk/cZf9fnLl3WXnffmVvrezbsBtINnw2wqb41nOzeyqH20E3Acz2hx/f
bOBOSz9sn44uIkQxW45z+3S8ec2+vSICjAULG9u4NXQXGbYLt3Kp2L/iNXeRCOu7Dd1XrzmYXURz
/Z291wWuZZBEiH+1jX0X8dV23NeBnF0klyC53OXO7KIx74hhEfngRnmEgbJsl8G7gHYcQ/7WKlFA
W77/ET/hsOy8RqULd+DLcpy7KOHEL2A/XQB/RbtULhAerTBZ6QLrewWVQJEIZ6ZdZ++CHXFSHJz6
RZFvzPbFrPLbpqqLLAhfcVY+tBO+cB3vv1lu6bb0H93Hzdxvk3tUOLeDbm6cLlrWRRvL0+L02ZhJ
/ppRVLtgU2GVPvgQXMAgC1pjA9V/Mg0v0q1dICJ7AOv83OMraSl61dKrXRyK95OvfsOb/tzbd2yP
vvEdOK7ahSvex12mAtLaT10kViZu2/FSrQ5SHU/Ew0Ooj2gILdsnuAuQ4NP4uEk0kISzqHm+KkYn
2LiCbsqMdtPnI8MF3kWRhYP1ZPZbYyvW2+HPz4smRPj+Twl0Eexcu0DFt7vvf96LeGKb2zemw4z9
o6jXJnf/SYTt77K5mFEbXtFFuQDZSH+H46WLruheJmB7rRPcweXRp6DZyjx1kf5HZD7ZbcDpolg1
fMCXb+ecuiCtf/KMRffUTivO2zjAt2/nIxcxWOHOvMJSa3WQ1xqVwLpaaQbqB9td8uOJhgmVIrJP
ra2BXNH+A189JctaF6hiGx0MPMvK7SibEkcX3Vnvs5KETmuyahcn5AMI+zXCCK0Xp77djfOD18Br
/1tb2UN84iGcudnv/w8AAP//</cx:binary>
              </cx:geoCache>
            </cx:geography>
          </cx:layoutPr>
          <cx:valueColors>
            <cx:minColor>
              <a:schemeClr val="accent2"/>
            </cx:minColor>
            <cx:midColor>
              <a:schemeClr val="accent3"/>
            </cx:midColor>
            <cx:maxColor>
              <a:schemeClr val="bg1"/>
            </cx:maxColor>
          </cx:valueColors>
          <cx:valueColorPositions count="3">
            <cx:maxPosition>
              <cx:percent val="100"/>
            </cx:maxPosition>
          </cx:valueColorPositions>
        </cx:series>
      </cx:plotAreaRegion>
    </cx:plotArea>
  </cx:chart>
  <cx:spPr>
    <a:noFill/>
    <a:ln>
      <a:no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E104ED7-C171-4668-AEE7-B3AEBA5DB69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7635E4C-2379-4E45-B9B2-E43EC61316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56B3A9-68BD-4D54-A0BB-B455B6E4AFF4}" type="datetimeFigureOut">
              <a:rPr lang="en-US" smtClean="0"/>
              <a:t>1/26/2021</a:t>
            </a:fld>
            <a:endParaRPr lang="en-US" dirty="0"/>
          </a:p>
        </p:txBody>
      </p:sp>
      <p:sp>
        <p:nvSpPr>
          <p:cNvPr id="4" name="Footer Placeholder 3">
            <a:extLst>
              <a:ext uri="{FF2B5EF4-FFF2-40B4-BE49-F238E27FC236}">
                <a16:creationId xmlns:a16="http://schemas.microsoft.com/office/drawing/2014/main" id="{21FA3918-8F7A-4B64-907B-42E48B5ECB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B08035E-8EB8-4C2B-9094-10B4CFAE377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D0AA0A-5135-415D-A092-FA0C46B8AC3C}" type="slidenum">
              <a:rPr lang="en-US" smtClean="0"/>
              <a:t>‹#›</a:t>
            </a:fld>
            <a:endParaRPr lang="en-US" dirty="0"/>
          </a:p>
        </p:txBody>
      </p:sp>
    </p:spTree>
    <p:extLst>
      <p:ext uri="{BB962C8B-B14F-4D97-AF65-F5344CB8AC3E}">
        <p14:creationId xmlns:p14="http://schemas.microsoft.com/office/powerpoint/2010/main" val="14758146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816F1-3F18-45AF-B31A-ADFF417588A1}" type="datetimeFigureOut">
              <a:rPr lang="en-US" smtClean="0"/>
              <a:t>1/26/2021</a:t>
            </a:fld>
            <a:endParaRPr lang="en-US" dirty="0"/>
          </a:p>
        </p:txBody>
      </p:sp>
      <p:sp>
        <p:nvSpPr>
          <p:cNvPr id="4" name="Slide Image Placeholder 3"/>
          <p:cNvSpPr>
            <a:spLocks noGrp="1" noRot="1" noChangeAspect="1"/>
          </p:cNvSpPr>
          <p:nvPr>
            <p:ph type="sldImg" idx="2"/>
          </p:nvPr>
        </p:nvSpPr>
        <p:spPr>
          <a:xfrm>
            <a:off x="2236788" y="1143000"/>
            <a:ext cx="238442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81861C-5139-457C-970B-278F1608A4E9}" type="slidenum">
              <a:rPr lang="en-US" smtClean="0"/>
              <a:t>‹#›</a:t>
            </a:fld>
            <a:endParaRPr lang="en-US" dirty="0"/>
          </a:p>
        </p:txBody>
      </p:sp>
    </p:spTree>
    <p:extLst>
      <p:ext uri="{BB962C8B-B14F-4D97-AF65-F5344CB8AC3E}">
        <p14:creationId xmlns:p14="http://schemas.microsoft.com/office/powerpoint/2010/main" val="1127865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34353" y="9322650"/>
            <a:ext cx="1748790" cy="535516"/>
          </a:xfrm>
          <a:prstGeom prst="rect">
            <a:avLst/>
          </a:prstGeom>
        </p:spPr>
        <p:txBody>
          <a:bodyPr/>
          <a:lstStyle/>
          <a:p>
            <a:fld id="{A8FAED0E-297D-480F-9176-00B6D6CDE081}" type="datetimeFigureOut">
              <a:rPr lang="en-US" noProof="0" smtClean="0"/>
              <a:t>1/26/2021</a:t>
            </a:fld>
            <a:endParaRPr lang="en-US" noProof="0" dirty="0"/>
          </a:p>
        </p:txBody>
      </p:sp>
      <p:sp>
        <p:nvSpPr>
          <p:cNvPr id="3" name="Footer Placeholder 2"/>
          <p:cNvSpPr>
            <a:spLocks noGrp="1"/>
          </p:cNvSpPr>
          <p:nvPr>
            <p:ph type="ftr" sz="quarter" idx="11"/>
          </p:nvPr>
        </p:nvSpPr>
        <p:spPr>
          <a:xfrm>
            <a:off x="2574609" y="9322650"/>
            <a:ext cx="2623185" cy="535516"/>
          </a:xfrm>
          <a:prstGeom prst="rect">
            <a:avLst/>
          </a:prstGeom>
        </p:spPr>
        <p:txBody>
          <a:bodyPr/>
          <a:lstStyle/>
          <a:p>
            <a:endParaRPr lang="en-US" noProof="0" dirty="0"/>
          </a:p>
        </p:txBody>
      </p:sp>
      <p:sp>
        <p:nvSpPr>
          <p:cNvPr id="4" name="Slide Number Placeholder 3"/>
          <p:cNvSpPr>
            <a:spLocks noGrp="1"/>
          </p:cNvSpPr>
          <p:nvPr>
            <p:ph type="sldNum" sz="quarter" idx="12"/>
          </p:nvPr>
        </p:nvSpPr>
        <p:spPr/>
        <p:txBody>
          <a:bodyPr/>
          <a:lstStyle/>
          <a:p>
            <a:fld id="{D518928D-FFF6-43DC-9917-6D83E7075E8A}" type="slidenum">
              <a:rPr lang="en-US" noProof="0" smtClean="0"/>
              <a:t>‹#›</a:t>
            </a:fld>
            <a:endParaRPr lang="en-US" noProof="0" dirty="0"/>
          </a:p>
        </p:txBody>
      </p:sp>
      <p:sp>
        <p:nvSpPr>
          <p:cNvPr id="5" name="Title 4">
            <a:extLst>
              <a:ext uri="{FF2B5EF4-FFF2-40B4-BE49-F238E27FC236}">
                <a16:creationId xmlns:a16="http://schemas.microsoft.com/office/drawing/2014/main" id="{11310CCD-5E5B-4F7B-B7B1-EE3E23F3DCF9}"/>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30246839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CBEDFA-5BC0-4184-8A10-AED13FD3EA6E}"/>
              </a:ext>
            </a:extLst>
          </p:cNvPr>
          <p:cNvSpPr/>
          <p:nvPr userDrawn="1"/>
        </p:nvSpPr>
        <p:spPr>
          <a:xfrm>
            <a:off x="241200" y="241200"/>
            <a:ext cx="7290000" cy="9576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p:cNvSpPr>
            <a:spLocks noGrp="1"/>
          </p:cNvSpPr>
          <p:nvPr>
            <p:ph type="title"/>
          </p:nvPr>
        </p:nvSpPr>
        <p:spPr>
          <a:xfrm>
            <a:off x="534354" y="535521"/>
            <a:ext cx="6703695" cy="973240"/>
          </a:xfrm>
          <a:prstGeom prst="rect">
            <a:avLst/>
          </a:prstGeom>
        </p:spPr>
        <p:txBody>
          <a:bodyPr vert="horz" lIns="0" tIns="0" rIns="0" bIns="0" rtlCol="0" anchor="t">
            <a:noAutofit/>
          </a:bodyPr>
          <a:lstStyle/>
          <a:p>
            <a:r>
              <a:rPr lang="en-US" noProof="0"/>
              <a:t>Click to edit Master title style</a:t>
            </a:r>
          </a:p>
        </p:txBody>
      </p:sp>
      <p:sp>
        <p:nvSpPr>
          <p:cNvPr id="3" name="Text Placeholder 2"/>
          <p:cNvSpPr>
            <a:spLocks noGrp="1"/>
          </p:cNvSpPr>
          <p:nvPr>
            <p:ph type="body" idx="1"/>
          </p:nvPr>
        </p:nvSpPr>
        <p:spPr>
          <a:xfrm>
            <a:off x="534354" y="1785366"/>
            <a:ext cx="6703695" cy="753728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p:cNvSpPr>
            <a:spLocks noGrp="1"/>
          </p:cNvSpPr>
          <p:nvPr>
            <p:ph type="sldNum" sz="quarter" idx="4"/>
          </p:nvPr>
        </p:nvSpPr>
        <p:spPr>
          <a:xfrm>
            <a:off x="7238048" y="9599255"/>
            <a:ext cx="272034" cy="258911"/>
          </a:xfrm>
          <a:prstGeom prst="rect">
            <a:avLst/>
          </a:prstGeom>
        </p:spPr>
        <p:txBody>
          <a:bodyPr vert="horz" lIns="0" tIns="0" rIns="0" bIns="0" rtlCol="0" anchor="ctr"/>
          <a:lstStyle>
            <a:lvl1pPr algn="ctr">
              <a:defRPr sz="990">
                <a:solidFill>
                  <a:schemeClr val="bg1"/>
                </a:solidFill>
              </a:defRPr>
            </a:lvl1pPr>
          </a:lstStyle>
          <a:p>
            <a:fld id="{D518928D-FFF6-43DC-9917-6D83E7075E8A}" type="slidenum">
              <a:rPr lang="en-US" noProof="0" smtClean="0"/>
              <a:t>‹#›</a:t>
            </a:fld>
            <a:endParaRPr lang="en-US" noProof="0" dirty="0"/>
          </a:p>
        </p:txBody>
      </p:sp>
    </p:spTree>
    <p:extLst>
      <p:ext uri="{BB962C8B-B14F-4D97-AF65-F5344CB8AC3E}">
        <p14:creationId xmlns:p14="http://schemas.microsoft.com/office/powerpoint/2010/main" val="1630691542"/>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754380" rtl="0" eaLnBrk="1" latinLnBrk="0" hangingPunct="1">
        <a:lnSpc>
          <a:spcPct val="90000"/>
        </a:lnSpc>
        <a:spcBef>
          <a:spcPct val="0"/>
        </a:spcBef>
        <a:buNone/>
        <a:defRPr sz="3630" b="1" kern="1200" spc="-150">
          <a:solidFill>
            <a:schemeClr val="accent2"/>
          </a:solidFill>
          <a:latin typeface="+mj-lt"/>
          <a:ea typeface="+mj-ea"/>
          <a:cs typeface="+mj-cs"/>
        </a:defRPr>
      </a:lvl1pPr>
    </p:titleStyle>
    <p:bodyStyle>
      <a:lvl1pPr marL="188595" indent="-188595" algn="l" defTabSz="754380" rtl="0" eaLnBrk="1" latinLnBrk="0" hangingPunct="1">
        <a:lnSpc>
          <a:spcPct val="90000"/>
        </a:lnSpc>
        <a:spcBef>
          <a:spcPts val="825"/>
        </a:spcBef>
        <a:buClr>
          <a:schemeClr val="accent3"/>
        </a:buClr>
        <a:buFont typeface="Arial" panose="020B0604020202020204" pitchFamily="34" charset="0"/>
        <a:buChar char="•"/>
        <a:defRPr sz="2310" kern="1200">
          <a:solidFill>
            <a:schemeClr val="accent2"/>
          </a:solidFill>
          <a:latin typeface="+mn-lt"/>
          <a:ea typeface="+mn-ea"/>
          <a:cs typeface="+mn-cs"/>
        </a:defRPr>
      </a:lvl1pPr>
      <a:lvl2pPr marL="565785" indent="-188595" algn="l" defTabSz="754380" rtl="0" eaLnBrk="1" latinLnBrk="0" hangingPunct="1">
        <a:lnSpc>
          <a:spcPct val="90000"/>
        </a:lnSpc>
        <a:spcBef>
          <a:spcPts val="413"/>
        </a:spcBef>
        <a:buClr>
          <a:schemeClr val="accent3"/>
        </a:buClr>
        <a:buFont typeface="Arial" panose="020B0604020202020204" pitchFamily="34" charset="0"/>
        <a:buChar char="•"/>
        <a:defRPr sz="1980" kern="1200">
          <a:solidFill>
            <a:schemeClr val="accent2"/>
          </a:solidFill>
          <a:latin typeface="+mn-lt"/>
          <a:ea typeface="+mn-ea"/>
          <a:cs typeface="+mn-cs"/>
        </a:defRPr>
      </a:lvl2pPr>
      <a:lvl3pPr marL="942975" indent="-188595" algn="l" defTabSz="754380" rtl="0" eaLnBrk="1" latinLnBrk="0" hangingPunct="1">
        <a:lnSpc>
          <a:spcPct val="90000"/>
        </a:lnSpc>
        <a:spcBef>
          <a:spcPts val="413"/>
        </a:spcBef>
        <a:buClr>
          <a:schemeClr val="accent3"/>
        </a:buClr>
        <a:buFont typeface="Arial" panose="020B0604020202020204" pitchFamily="34" charset="0"/>
        <a:buChar char="•"/>
        <a:defRPr sz="1650" kern="1200">
          <a:solidFill>
            <a:schemeClr val="accent2"/>
          </a:solidFill>
          <a:latin typeface="+mn-lt"/>
          <a:ea typeface="+mn-ea"/>
          <a:cs typeface="+mn-cs"/>
        </a:defRPr>
      </a:lvl3pPr>
      <a:lvl4pPr marL="1320165" indent="-188595" algn="l" defTabSz="754380" rtl="0" eaLnBrk="1" latinLnBrk="0" hangingPunct="1">
        <a:lnSpc>
          <a:spcPct val="90000"/>
        </a:lnSpc>
        <a:spcBef>
          <a:spcPts val="413"/>
        </a:spcBef>
        <a:buClr>
          <a:schemeClr val="accent3"/>
        </a:buClr>
        <a:buFont typeface="Arial" panose="020B0604020202020204" pitchFamily="34" charset="0"/>
        <a:buChar char="•"/>
        <a:defRPr sz="1485" kern="1200">
          <a:solidFill>
            <a:schemeClr val="accent2"/>
          </a:solidFill>
          <a:latin typeface="+mn-lt"/>
          <a:ea typeface="+mn-ea"/>
          <a:cs typeface="+mn-cs"/>
        </a:defRPr>
      </a:lvl4pPr>
      <a:lvl5pPr marL="1697355" indent="-188595" algn="l" defTabSz="754380" rtl="0" eaLnBrk="1" latinLnBrk="0" hangingPunct="1">
        <a:lnSpc>
          <a:spcPct val="90000"/>
        </a:lnSpc>
        <a:spcBef>
          <a:spcPts val="413"/>
        </a:spcBef>
        <a:buClr>
          <a:schemeClr val="accent3"/>
        </a:buClr>
        <a:buFont typeface="Arial" panose="020B0604020202020204" pitchFamily="34" charset="0"/>
        <a:buChar char="•"/>
        <a:defRPr sz="1485" kern="1200">
          <a:solidFill>
            <a:schemeClr val="accent2"/>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8" Type="http://schemas.openxmlformats.org/officeDocument/2006/relationships/image" Target="../media/image4.svg"/><Relationship Id="rId21" Type="http://schemas.openxmlformats.org/officeDocument/2006/relationships/image" Target="../media/image7.png"/><Relationship Id="rId17" Type="http://schemas.openxmlformats.org/officeDocument/2006/relationships/image" Target="../media/image3.png"/><Relationship Id="rId2" Type="http://schemas.microsoft.com/office/2014/relationships/chartEx" Target="../charts/chartEx1.xml"/><Relationship Id="rId16" Type="http://schemas.openxmlformats.org/officeDocument/2006/relationships/image" Target="../media/image2.svg"/><Relationship Id="rId20" Type="http://schemas.openxmlformats.org/officeDocument/2006/relationships/image" Target="../media/image6.svg"/><Relationship Id="rId1" Type="http://schemas.openxmlformats.org/officeDocument/2006/relationships/slideLayout" Target="../slideLayouts/slideLayout1.xml"/><Relationship Id="rId15" Type="http://schemas.openxmlformats.org/officeDocument/2006/relationships/image" Target="../media/image1.png"/><Relationship Id="rId23" Type="http://schemas.openxmlformats.org/officeDocument/2006/relationships/image" Target="../media/image10.png"/><Relationship Id="rId19" Type="http://schemas.openxmlformats.org/officeDocument/2006/relationships/image" Target="../media/image5.png"/><Relationship Id="rId14" Type="http://schemas.openxmlformats.org/officeDocument/2006/relationships/image" Target="../media/image9.png"/><Relationship Id="rId2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94A25818-BC25-4496-A7AB-EC9EFDD13A07}"/>
              </a:ext>
              <a:ext uri="{C183D7F6-B498-43B3-948B-1728B52AA6E4}">
                <adec:decorative xmlns:adec="http://schemas.microsoft.com/office/drawing/2017/decorative" val="1"/>
              </a:ext>
            </a:extLst>
          </p:cNvPr>
          <p:cNvSpPr/>
          <p:nvPr/>
        </p:nvSpPr>
        <p:spPr>
          <a:xfrm>
            <a:off x="3672134" y="7500627"/>
            <a:ext cx="3859066" cy="23165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FC29EE08-B8E4-494B-B3F1-550FEDEEA6D5}"/>
              </a:ext>
              <a:ext uri="{C183D7F6-B498-43B3-948B-1728B52AA6E4}">
                <adec:decorative xmlns:adec="http://schemas.microsoft.com/office/drawing/2017/decorative" val="1"/>
              </a:ext>
            </a:extLst>
          </p:cNvPr>
          <p:cNvSpPr/>
          <p:nvPr/>
        </p:nvSpPr>
        <p:spPr>
          <a:xfrm>
            <a:off x="1797137" y="1240056"/>
            <a:ext cx="5713412" cy="2571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C2DFB1E-1730-4766-8E71-D5FC85C8376D}"/>
              </a:ext>
              <a:ext uri="{C183D7F6-B498-43B3-948B-1728B52AA6E4}">
                <adec:decorative xmlns:adec="http://schemas.microsoft.com/office/drawing/2017/decorative" val="1"/>
              </a:ext>
            </a:extLst>
          </p:cNvPr>
          <p:cNvSpPr/>
          <p:nvPr/>
        </p:nvSpPr>
        <p:spPr>
          <a:xfrm>
            <a:off x="3672134" y="3845053"/>
            <a:ext cx="3859066" cy="36097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928C549-367E-47B2-8B68-E461B27C93EF}"/>
              </a:ext>
              <a:ext uri="{C183D7F6-B498-43B3-948B-1728B52AA6E4}">
                <adec:decorative xmlns:adec="http://schemas.microsoft.com/office/drawing/2017/decorative" val="1"/>
              </a:ext>
            </a:extLst>
          </p:cNvPr>
          <p:cNvSpPr/>
          <p:nvPr/>
        </p:nvSpPr>
        <p:spPr>
          <a:xfrm>
            <a:off x="241200" y="311416"/>
            <a:ext cx="7290000" cy="9629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1196966-5C2E-478E-8624-ABDD09B3FB30}"/>
              </a:ext>
            </a:extLst>
          </p:cNvPr>
          <p:cNvSpPr txBox="1"/>
          <p:nvPr/>
        </p:nvSpPr>
        <p:spPr>
          <a:xfrm>
            <a:off x="1366882" y="401836"/>
            <a:ext cx="5505607" cy="338554"/>
          </a:xfrm>
          <a:prstGeom prst="rect">
            <a:avLst/>
          </a:prstGeom>
          <a:noFill/>
        </p:spPr>
        <p:txBody>
          <a:bodyPr wrap="square" lIns="0" tIns="0" rIns="0" bIns="0" rtlCol="0">
            <a:spAutoFit/>
          </a:bodyPr>
          <a:lstStyle/>
          <a:p>
            <a:pPr algn="ctr"/>
            <a:r>
              <a:rPr lang="en-US" sz="2200" b="1" spc="-150" dirty="0">
                <a:solidFill>
                  <a:schemeClr val="accent1"/>
                </a:solidFill>
                <a:latin typeface="+mj-lt"/>
              </a:rPr>
              <a:t>Predicting Life Expectancy using Regression</a:t>
            </a:r>
          </a:p>
        </p:txBody>
      </p:sp>
      <p:sp>
        <p:nvSpPr>
          <p:cNvPr id="10" name="TextBox 9">
            <a:extLst>
              <a:ext uri="{FF2B5EF4-FFF2-40B4-BE49-F238E27FC236}">
                <a16:creationId xmlns:a16="http://schemas.microsoft.com/office/drawing/2014/main" id="{750231B0-CD8C-4D6D-A41F-A5F1F1414FC9}"/>
              </a:ext>
            </a:extLst>
          </p:cNvPr>
          <p:cNvSpPr txBox="1"/>
          <p:nvPr/>
        </p:nvSpPr>
        <p:spPr>
          <a:xfrm>
            <a:off x="1459724" y="727284"/>
            <a:ext cx="3977640" cy="276999"/>
          </a:xfrm>
          <a:prstGeom prst="rect">
            <a:avLst/>
          </a:prstGeom>
          <a:noFill/>
        </p:spPr>
        <p:txBody>
          <a:bodyPr wrap="square" lIns="0" tIns="0" rIns="0" bIns="0" rtlCol="0">
            <a:spAutoFit/>
          </a:bodyPr>
          <a:lstStyle/>
          <a:p>
            <a:r>
              <a:rPr lang="en-US" dirty="0">
                <a:solidFill>
                  <a:schemeClr val="accent1"/>
                </a:solidFill>
              </a:rPr>
              <a:t>Spencer Weis, Ryan Conroy, Travis Fekkers</a:t>
            </a:r>
          </a:p>
        </p:txBody>
      </p:sp>
      <p:sp>
        <p:nvSpPr>
          <p:cNvPr id="53" name="TextBox 52">
            <a:extLst>
              <a:ext uri="{FF2B5EF4-FFF2-40B4-BE49-F238E27FC236}">
                <a16:creationId xmlns:a16="http://schemas.microsoft.com/office/drawing/2014/main" id="{BA3BB887-BD93-4A25-9945-247AB4EC739D}"/>
              </a:ext>
            </a:extLst>
          </p:cNvPr>
          <p:cNvSpPr txBox="1"/>
          <p:nvPr/>
        </p:nvSpPr>
        <p:spPr>
          <a:xfrm>
            <a:off x="3733711" y="7500627"/>
            <a:ext cx="3162590" cy="307777"/>
          </a:xfrm>
          <a:prstGeom prst="rect">
            <a:avLst/>
          </a:prstGeom>
          <a:noFill/>
        </p:spPr>
        <p:txBody>
          <a:bodyPr wrap="square" rtlCol="0">
            <a:spAutoFit/>
          </a:bodyPr>
          <a:lstStyle/>
          <a:p>
            <a:r>
              <a:rPr lang="en-US" sz="1400" dirty="0">
                <a:solidFill>
                  <a:schemeClr val="bg1"/>
                </a:solidFill>
                <a:latin typeface="+mj-lt"/>
              </a:rPr>
              <a:t>Remote Projects</a:t>
            </a:r>
          </a:p>
        </p:txBody>
      </p:sp>
      <p:sp>
        <p:nvSpPr>
          <p:cNvPr id="110" name="Rectangle 109">
            <a:extLst>
              <a:ext uri="{FF2B5EF4-FFF2-40B4-BE49-F238E27FC236}">
                <a16:creationId xmlns:a16="http://schemas.microsoft.com/office/drawing/2014/main" id="{548A5935-9771-4FC4-A8C6-7D5267A5781E}"/>
              </a:ext>
              <a:ext uri="{C183D7F6-B498-43B3-948B-1728B52AA6E4}">
                <adec:decorative xmlns:adec="http://schemas.microsoft.com/office/drawing/2017/decorative" val="1"/>
              </a:ext>
            </a:extLst>
          </p:cNvPr>
          <p:cNvSpPr/>
          <p:nvPr/>
        </p:nvSpPr>
        <p:spPr>
          <a:xfrm>
            <a:off x="1797137" y="3846767"/>
            <a:ext cx="1828800" cy="36097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AC6DF5A0-BE1A-4C6A-9BD9-5CE3C294BB8E}"/>
              </a:ext>
              <a:ext uri="{C183D7F6-B498-43B3-948B-1728B52AA6E4}">
                <adec:decorative xmlns:adec="http://schemas.microsoft.com/office/drawing/2017/decorative" val="1"/>
              </a:ext>
            </a:extLst>
          </p:cNvPr>
          <p:cNvSpPr/>
          <p:nvPr/>
        </p:nvSpPr>
        <p:spPr>
          <a:xfrm>
            <a:off x="241200" y="1240057"/>
            <a:ext cx="1508247" cy="62147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TextBox 112">
            <a:extLst>
              <a:ext uri="{FF2B5EF4-FFF2-40B4-BE49-F238E27FC236}">
                <a16:creationId xmlns:a16="http://schemas.microsoft.com/office/drawing/2014/main" id="{B515586B-198C-4E30-99EE-3A2788FC0678}"/>
              </a:ext>
            </a:extLst>
          </p:cNvPr>
          <p:cNvSpPr txBox="1"/>
          <p:nvPr/>
        </p:nvSpPr>
        <p:spPr>
          <a:xfrm>
            <a:off x="1786707" y="3857172"/>
            <a:ext cx="1828800" cy="307777"/>
          </a:xfrm>
          <a:prstGeom prst="rect">
            <a:avLst/>
          </a:prstGeom>
          <a:solidFill>
            <a:schemeClr val="accent2"/>
          </a:solidFill>
        </p:spPr>
        <p:txBody>
          <a:bodyPr wrap="square" lIns="108000" rtlCol="0">
            <a:spAutoFit/>
          </a:bodyPr>
          <a:lstStyle/>
          <a:p>
            <a:r>
              <a:rPr lang="en-US" sz="1400" dirty="0">
                <a:solidFill>
                  <a:schemeClr val="accent1"/>
                </a:solidFill>
                <a:latin typeface="+mj-lt"/>
              </a:rPr>
              <a:t>Models/Algorithms</a:t>
            </a:r>
          </a:p>
        </p:txBody>
      </p:sp>
      <p:sp>
        <p:nvSpPr>
          <p:cNvPr id="114" name="TextBox 113">
            <a:extLst>
              <a:ext uri="{FF2B5EF4-FFF2-40B4-BE49-F238E27FC236}">
                <a16:creationId xmlns:a16="http://schemas.microsoft.com/office/drawing/2014/main" id="{31773A46-22A1-4C54-9217-E08B956AF547}"/>
              </a:ext>
            </a:extLst>
          </p:cNvPr>
          <p:cNvSpPr txBox="1"/>
          <p:nvPr/>
        </p:nvSpPr>
        <p:spPr>
          <a:xfrm>
            <a:off x="1866583" y="4231423"/>
            <a:ext cx="1715245" cy="3120319"/>
          </a:xfrm>
          <a:prstGeom prst="rect">
            <a:avLst/>
          </a:prstGeom>
          <a:noFill/>
        </p:spPr>
        <p:txBody>
          <a:bodyPr wrap="square" lIns="0" tIns="0" rIns="0" bIns="0" rtlCol="0">
            <a:noAutofit/>
          </a:bodyPr>
          <a:lstStyle/>
          <a:p>
            <a:r>
              <a:rPr lang="en-US" sz="900" noProof="1">
                <a:solidFill>
                  <a:schemeClr val="bg1"/>
                </a:solidFill>
              </a:rPr>
              <a:t>We ran 3 multilinear regression models, the first  our two columns with the highest correlation to our target. We ran another with the addition of the Polio and Diphtheria columns to see if these immunizations (which also had higher correlations to our target) made an impact on our model’s ability to predict a country’s life expectancy.  The last model was built with the top 6 columns with the highest correlations to our target and Status. </a:t>
            </a:r>
          </a:p>
          <a:p>
            <a:r>
              <a:rPr lang="en-US" sz="900" noProof="1">
                <a:solidFill>
                  <a:schemeClr val="bg1"/>
                </a:solidFill>
              </a:rPr>
              <a:t>Our column with the highest correlation to Life expectancy was Income composition of resources, which had a correlation of 0.8545. This is because countries with a high Income composition of resources value are better able to utilize their resources to care for their citizens.</a:t>
            </a:r>
          </a:p>
          <a:p>
            <a:endParaRPr lang="en-US" sz="900" noProof="1">
              <a:solidFill>
                <a:schemeClr val="bg1"/>
              </a:solidFill>
            </a:endParaRPr>
          </a:p>
        </p:txBody>
      </p:sp>
      <p:sp>
        <p:nvSpPr>
          <p:cNvPr id="117" name="TextBox 116">
            <a:extLst>
              <a:ext uri="{FF2B5EF4-FFF2-40B4-BE49-F238E27FC236}">
                <a16:creationId xmlns:a16="http://schemas.microsoft.com/office/drawing/2014/main" id="{4AB30B9C-4189-4072-A73F-B125AA0660CC}"/>
              </a:ext>
            </a:extLst>
          </p:cNvPr>
          <p:cNvSpPr txBox="1"/>
          <p:nvPr/>
        </p:nvSpPr>
        <p:spPr>
          <a:xfrm>
            <a:off x="317717" y="1695691"/>
            <a:ext cx="1357890" cy="1147584"/>
          </a:xfrm>
          <a:prstGeom prst="rect">
            <a:avLst/>
          </a:prstGeom>
          <a:noFill/>
        </p:spPr>
        <p:txBody>
          <a:bodyPr wrap="square" lIns="0" tIns="0" rIns="0" bIns="0" rtlCol="0">
            <a:noAutofit/>
          </a:bodyPr>
          <a:lstStyle/>
          <a:p>
            <a:r>
              <a:rPr lang="en-US" sz="1000" noProof="1">
                <a:solidFill>
                  <a:schemeClr val="bg1"/>
                </a:solidFill>
              </a:rPr>
              <a:t>To create a  regression model that will accurately  predict the life expectancy of a country given information regarding heath, social, and economic factors.</a:t>
            </a:r>
          </a:p>
        </p:txBody>
      </p:sp>
      <p:sp>
        <p:nvSpPr>
          <p:cNvPr id="121" name="Freeform: Shape 120">
            <a:extLst>
              <a:ext uri="{FF2B5EF4-FFF2-40B4-BE49-F238E27FC236}">
                <a16:creationId xmlns:a16="http://schemas.microsoft.com/office/drawing/2014/main" id="{5FA8C19F-C92C-4E15-9555-FDEC0852F642}"/>
              </a:ext>
            </a:extLst>
          </p:cNvPr>
          <p:cNvSpPr/>
          <p:nvPr/>
        </p:nvSpPr>
        <p:spPr>
          <a:xfrm>
            <a:off x="5381982" y="6359583"/>
            <a:ext cx="108034" cy="108035"/>
          </a:xfrm>
          <a:custGeom>
            <a:avLst/>
            <a:gdLst>
              <a:gd name="connsiteX0" fmla="*/ 120394 w 118285"/>
              <a:gd name="connsiteY0" fmla="*/ 46307 h 118285"/>
              <a:gd name="connsiteX1" fmla="*/ 113673 w 118285"/>
              <a:gd name="connsiteY1" fmla="*/ 37382 h 118285"/>
              <a:gd name="connsiteX2" fmla="*/ 13883 w 118285"/>
              <a:gd name="connsiteY2" fmla="*/ 660 h 118285"/>
              <a:gd name="connsiteX3" fmla="*/ 657 w 118285"/>
              <a:gd name="connsiteY3" fmla="*/ 6658 h 118285"/>
              <a:gd name="connsiteX4" fmla="*/ 657 w 118285"/>
              <a:gd name="connsiteY4" fmla="*/ 13886 h 118285"/>
              <a:gd name="connsiteX5" fmla="*/ 37325 w 118285"/>
              <a:gd name="connsiteY5" fmla="*/ 113945 h 118285"/>
              <a:gd name="connsiteX6" fmla="*/ 46251 w 118285"/>
              <a:gd name="connsiteY6" fmla="*/ 120451 h 118285"/>
              <a:gd name="connsiteX7" fmla="*/ 47003 w 118285"/>
              <a:gd name="connsiteY7" fmla="*/ 120451 h 118285"/>
              <a:gd name="connsiteX8" fmla="*/ 56036 w 118285"/>
              <a:gd name="connsiteY8" fmla="*/ 115074 h 118285"/>
              <a:gd name="connsiteX9" fmla="*/ 71574 w 118285"/>
              <a:gd name="connsiteY9" fmla="*/ 86255 h 118285"/>
              <a:gd name="connsiteX10" fmla="*/ 99210 w 118285"/>
              <a:gd name="connsiteY10" fmla="*/ 113945 h 118285"/>
              <a:gd name="connsiteX11" fmla="*/ 113781 w 118285"/>
              <a:gd name="connsiteY11" fmla="*/ 113034 h 118285"/>
              <a:gd name="connsiteX12" fmla="*/ 113781 w 118285"/>
              <a:gd name="connsiteY12" fmla="*/ 99374 h 118285"/>
              <a:gd name="connsiteX13" fmla="*/ 86038 w 118285"/>
              <a:gd name="connsiteY13" fmla="*/ 71523 h 118285"/>
              <a:gd name="connsiteX14" fmla="*/ 114856 w 118285"/>
              <a:gd name="connsiteY14" fmla="*/ 55985 h 118285"/>
              <a:gd name="connsiteX15" fmla="*/ 120394 w 118285"/>
              <a:gd name="connsiteY15" fmla="*/ 46307 h 118285"/>
              <a:gd name="connsiteX16" fmla="*/ 48778 w 118285"/>
              <a:gd name="connsiteY16" fmla="*/ 85126 h 118285"/>
              <a:gd name="connsiteX17" fmla="*/ 27648 w 118285"/>
              <a:gd name="connsiteY17" fmla="*/ 27543 h 118285"/>
              <a:gd name="connsiteX18" fmla="*/ 85285 w 118285"/>
              <a:gd name="connsiteY18" fmla="*/ 48673 h 118285"/>
              <a:gd name="connsiteX19" fmla="*/ 64047 w 118285"/>
              <a:gd name="connsiteY19" fmla="*/ 60179 h 118285"/>
              <a:gd name="connsiteX20" fmla="*/ 59907 w 118285"/>
              <a:gd name="connsiteY20" fmla="*/ 64319 h 11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285" h="118285">
                <a:moveTo>
                  <a:pt x="120394" y="46307"/>
                </a:moveTo>
                <a:cubicBezTo>
                  <a:pt x="120110" y="42267"/>
                  <a:pt x="117477" y="38771"/>
                  <a:pt x="113673" y="37382"/>
                </a:cubicBezTo>
                <a:lnTo>
                  <a:pt x="13883" y="660"/>
                </a:lnTo>
                <a:cubicBezTo>
                  <a:pt x="8575" y="-1336"/>
                  <a:pt x="2653" y="1349"/>
                  <a:pt x="657" y="6658"/>
                </a:cubicBezTo>
                <a:cubicBezTo>
                  <a:pt x="-219" y="8988"/>
                  <a:pt x="-219" y="11556"/>
                  <a:pt x="657" y="13886"/>
                </a:cubicBezTo>
                <a:lnTo>
                  <a:pt x="37325" y="113945"/>
                </a:lnTo>
                <a:cubicBezTo>
                  <a:pt x="38782" y="117665"/>
                  <a:pt x="42263" y="120203"/>
                  <a:pt x="46251" y="120451"/>
                </a:cubicBezTo>
                <a:lnTo>
                  <a:pt x="47003" y="120451"/>
                </a:lnTo>
                <a:cubicBezTo>
                  <a:pt x="50773" y="120452"/>
                  <a:pt x="54240" y="118388"/>
                  <a:pt x="56036" y="115074"/>
                </a:cubicBezTo>
                <a:lnTo>
                  <a:pt x="71574" y="86255"/>
                </a:lnTo>
                <a:lnTo>
                  <a:pt x="99210" y="113945"/>
                </a:lnTo>
                <a:cubicBezTo>
                  <a:pt x="103485" y="117717"/>
                  <a:pt x="110009" y="117309"/>
                  <a:pt x="113781" y="113034"/>
                </a:cubicBezTo>
                <a:cubicBezTo>
                  <a:pt x="117224" y="109132"/>
                  <a:pt x="117224" y="103277"/>
                  <a:pt x="113781" y="99374"/>
                </a:cubicBezTo>
                <a:lnTo>
                  <a:pt x="86038" y="71523"/>
                </a:lnTo>
                <a:lnTo>
                  <a:pt x="114856" y="55985"/>
                </a:lnTo>
                <a:cubicBezTo>
                  <a:pt x="118445" y="54130"/>
                  <a:pt x="120613" y="50342"/>
                  <a:pt x="120394" y="46307"/>
                </a:cubicBezTo>
                <a:close/>
                <a:moveTo>
                  <a:pt x="48778" y="85126"/>
                </a:moveTo>
                <a:lnTo>
                  <a:pt x="27648" y="27543"/>
                </a:lnTo>
                <a:lnTo>
                  <a:pt x="85285" y="48673"/>
                </a:lnTo>
                <a:lnTo>
                  <a:pt x="64047" y="60179"/>
                </a:lnTo>
                <a:cubicBezTo>
                  <a:pt x="62295" y="61128"/>
                  <a:pt x="60856" y="62567"/>
                  <a:pt x="59907" y="64319"/>
                </a:cubicBezTo>
                <a:close/>
              </a:path>
            </a:pathLst>
          </a:custGeom>
          <a:solidFill>
            <a:schemeClr val="tx2"/>
          </a:solidFill>
          <a:ln w="5260" cap="flat">
            <a:noFill/>
            <a:prstDash val="solid"/>
            <a:miter/>
          </a:ln>
        </p:spPr>
        <p:txBody>
          <a:bodyPr rtlCol="0" anchor="ctr"/>
          <a:lstStyle/>
          <a:p>
            <a:endParaRPr lang="en-US" dirty="0"/>
          </a:p>
        </p:txBody>
      </p:sp>
      <mc:AlternateContent xmlns:mc="http://schemas.openxmlformats.org/markup-compatibility/2006" xmlns:cx4="http://schemas.microsoft.com/office/drawing/2016/5/10/chartex">
        <mc:Choice Requires="cx4">
          <p:graphicFrame>
            <p:nvGraphicFramePr>
              <p:cNvPr id="125" name="Chart 124" descr="flat map of the world">
                <a:extLst>
                  <a:ext uri="{FF2B5EF4-FFF2-40B4-BE49-F238E27FC236}">
                    <a16:creationId xmlns:a16="http://schemas.microsoft.com/office/drawing/2014/main" id="{DD6FB545-70FA-4A32-A7CC-4C28EDA88171}"/>
                  </a:ext>
                  <a:ext uri="{C183D7F6-B498-43B3-948B-1728B52AA6E4}">
                    <adec:decorative xmlns:adec="http://schemas.microsoft.com/office/drawing/2017/decorative" val="0"/>
                  </a:ext>
                </a:extLst>
              </p:cNvPr>
              <p:cNvGraphicFramePr/>
              <p:nvPr>
                <p:extLst>
                  <p:ext uri="{D42A27DB-BD31-4B8C-83A1-F6EECF244321}">
                    <p14:modId xmlns:p14="http://schemas.microsoft.com/office/powerpoint/2010/main" val="1490333356"/>
                  </p:ext>
                </p:extLst>
              </p:nvPr>
            </p:nvGraphicFramePr>
            <p:xfrm>
              <a:off x="3886199" y="7654326"/>
              <a:ext cx="3340735" cy="210680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25" name="Chart 124" descr="flat map of the world">
                <a:extLst>
                  <a:ext uri="{FF2B5EF4-FFF2-40B4-BE49-F238E27FC236}">
                    <a16:creationId xmlns:a16="http://schemas.microsoft.com/office/drawing/2014/main" id="{DD6FB545-70FA-4A32-A7CC-4C28EDA88171}"/>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p:cNvPicPr>
              <p:nvPr/>
            </p:nvPicPr>
            <p:blipFill>
              <a:blip r:embed="rId14"/>
              <a:stretch>
                <a:fillRect/>
              </a:stretch>
            </p:blipFill>
            <p:spPr>
              <a:xfrm>
                <a:off x="3886199" y="7654326"/>
                <a:ext cx="3340735" cy="2106804"/>
              </a:xfrm>
              <a:prstGeom prst="rect">
                <a:avLst/>
              </a:prstGeom>
            </p:spPr>
          </p:pic>
        </mc:Fallback>
      </mc:AlternateContent>
      <p:grpSp>
        <p:nvGrpSpPr>
          <p:cNvPr id="135" name="Group 134" descr="Legend">
            <a:extLst>
              <a:ext uri="{FF2B5EF4-FFF2-40B4-BE49-F238E27FC236}">
                <a16:creationId xmlns:a16="http://schemas.microsoft.com/office/drawing/2014/main" id="{AB8EEC0B-6C91-458D-89A1-8B780618C5E1}"/>
              </a:ext>
            </a:extLst>
          </p:cNvPr>
          <p:cNvGrpSpPr/>
          <p:nvPr/>
        </p:nvGrpSpPr>
        <p:grpSpPr>
          <a:xfrm>
            <a:off x="3964694" y="9436711"/>
            <a:ext cx="2079480" cy="153888"/>
            <a:chOff x="3909490" y="9481161"/>
            <a:chExt cx="2079480" cy="153888"/>
          </a:xfrm>
        </p:grpSpPr>
        <p:sp>
          <p:nvSpPr>
            <p:cNvPr id="47" name="Rectangle 46">
              <a:extLst>
                <a:ext uri="{FF2B5EF4-FFF2-40B4-BE49-F238E27FC236}">
                  <a16:creationId xmlns:a16="http://schemas.microsoft.com/office/drawing/2014/main" id="{943E4CEB-D2EA-4386-BA61-52B3749B895C}"/>
                </a:ext>
              </a:extLst>
            </p:cNvPr>
            <p:cNvSpPr/>
            <p:nvPr/>
          </p:nvSpPr>
          <p:spPr>
            <a:xfrm>
              <a:off x="3909490" y="9498818"/>
              <a:ext cx="118575" cy="1185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9E1EDC66-FEB7-4875-8832-A149BFB67A4C}"/>
                </a:ext>
              </a:extLst>
            </p:cNvPr>
            <p:cNvSpPr txBox="1"/>
            <p:nvPr/>
          </p:nvSpPr>
          <p:spPr>
            <a:xfrm>
              <a:off x="4072234" y="9481161"/>
              <a:ext cx="324000" cy="153888"/>
            </a:xfrm>
            <a:prstGeom prst="rect">
              <a:avLst/>
            </a:prstGeom>
            <a:noFill/>
          </p:spPr>
          <p:txBody>
            <a:bodyPr wrap="square" lIns="0" tIns="0" rIns="0" bIns="0" rtlCol="0">
              <a:noAutofit/>
            </a:bodyPr>
            <a:lstStyle/>
            <a:p>
              <a:r>
                <a:rPr lang="en-US" sz="1000" dirty="0">
                  <a:solidFill>
                    <a:schemeClr val="bg1"/>
                  </a:solidFill>
                </a:rPr>
                <a:t>+5</a:t>
              </a:r>
            </a:p>
          </p:txBody>
        </p:sp>
        <p:sp>
          <p:nvSpPr>
            <p:cNvPr id="49" name="Rectangle 48">
              <a:extLst>
                <a:ext uri="{FF2B5EF4-FFF2-40B4-BE49-F238E27FC236}">
                  <a16:creationId xmlns:a16="http://schemas.microsoft.com/office/drawing/2014/main" id="{5EB67032-8D29-4809-92CD-F73604C07960}"/>
                </a:ext>
              </a:extLst>
            </p:cNvPr>
            <p:cNvSpPr/>
            <p:nvPr/>
          </p:nvSpPr>
          <p:spPr>
            <a:xfrm>
              <a:off x="4440403" y="9498818"/>
              <a:ext cx="118575" cy="11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A5347C56-9607-481C-84B2-5DA71062EA6E}"/>
                </a:ext>
              </a:extLst>
            </p:cNvPr>
            <p:cNvSpPr txBox="1"/>
            <p:nvPr/>
          </p:nvSpPr>
          <p:spPr>
            <a:xfrm>
              <a:off x="4603147" y="9481161"/>
              <a:ext cx="324000" cy="153888"/>
            </a:xfrm>
            <a:prstGeom prst="rect">
              <a:avLst/>
            </a:prstGeom>
            <a:noFill/>
          </p:spPr>
          <p:txBody>
            <a:bodyPr wrap="square" lIns="0" tIns="0" rIns="0" bIns="0" rtlCol="0">
              <a:noAutofit/>
            </a:bodyPr>
            <a:lstStyle/>
            <a:p>
              <a:r>
                <a:rPr lang="en-US" sz="1000" dirty="0">
                  <a:solidFill>
                    <a:schemeClr val="bg1"/>
                  </a:solidFill>
                </a:rPr>
                <a:t>+50</a:t>
              </a:r>
            </a:p>
          </p:txBody>
        </p:sp>
        <p:sp>
          <p:nvSpPr>
            <p:cNvPr id="51" name="Rectangle 50">
              <a:extLst>
                <a:ext uri="{FF2B5EF4-FFF2-40B4-BE49-F238E27FC236}">
                  <a16:creationId xmlns:a16="http://schemas.microsoft.com/office/drawing/2014/main" id="{CF49FB02-D268-46DC-9B44-8B35257801A7}"/>
                </a:ext>
              </a:extLst>
            </p:cNvPr>
            <p:cNvSpPr/>
            <p:nvPr/>
          </p:nvSpPr>
          <p:spPr>
            <a:xfrm>
              <a:off x="5502229" y="9498818"/>
              <a:ext cx="118575" cy="1185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6D8306EC-5D2A-483A-A841-9333EDB0036C}"/>
                </a:ext>
              </a:extLst>
            </p:cNvPr>
            <p:cNvSpPr txBox="1"/>
            <p:nvPr/>
          </p:nvSpPr>
          <p:spPr>
            <a:xfrm>
              <a:off x="5664970" y="9481161"/>
              <a:ext cx="324000" cy="153888"/>
            </a:xfrm>
            <a:prstGeom prst="rect">
              <a:avLst/>
            </a:prstGeom>
            <a:noFill/>
          </p:spPr>
          <p:txBody>
            <a:bodyPr wrap="square" lIns="0" tIns="0" rIns="0" bIns="0" rtlCol="0">
              <a:noAutofit/>
            </a:bodyPr>
            <a:lstStyle/>
            <a:p>
              <a:r>
                <a:rPr lang="en-US" sz="1000" dirty="0">
                  <a:solidFill>
                    <a:schemeClr val="bg1"/>
                  </a:solidFill>
                </a:rPr>
                <a:t>None</a:t>
              </a:r>
            </a:p>
          </p:txBody>
        </p:sp>
        <p:sp>
          <p:nvSpPr>
            <p:cNvPr id="56" name="Rectangle 55">
              <a:extLst>
                <a:ext uri="{FF2B5EF4-FFF2-40B4-BE49-F238E27FC236}">
                  <a16:creationId xmlns:a16="http://schemas.microsoft.com/office/drawing/2014/main" id="{0A23731D-2536-4EE4-857C-AA713D521C1F}"/>
                </a:ext>
              </a:extLst>
            </p:cNvPr>
            <p:cNvSpPr/>
            <p:nvPr/>
          </p:nvSpPr>
          <p:spPr>
            <a:xfrm>
              <a:off x="4971316" y="9498818"/>
              <a:ext cx="118575" cy="1185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56">
              <a:extLst>
                <a:ext uri="{FF2B5EF4-FFF2-40B4-BE49-F238E27FC236}">
                  <a16:creationId xmlns:a16="http://schemas.microsoft.com/office/drawing/2014/main" id="{549A4CE9-70B1-4339-B35C-D2D13F7081FE}"/>
                </a:ext>
              </a:extLst>
            </p:cNvPr>
            <p:cNvSpPr txBox="1"/>
            <p:nvPr/>
          </p:nvSpPr>
          <p:spPr>
            <a:xfrm>
              <a:off x="5134060" y="9481161"/>
              <a:ext cx="324000" cy="153888"/>
            </a:xfrm>
            <a:prstGeom prst="rect">
              <a:avLst/>
            </a:prstGeom>
            <a:noFill/>
          </p:spPr>
          <p:txBody>
            <a:bodyPr wrap="square" lIns="0" tIns="0" rIns="0" bIns="0" rtlCol="0">
              <a:noAutofit/>
            </a:bodyPr>
            <a:lstStyle/>
            <a:p>
              <a:r>
                <a:rPr lang="en-US" sz="1000" dirty="0">
                  <a:solidFill>
                    <a:schemeClr val="bg1"/>
                  </a:solidFill>
                </a:rPr>
                <a:t>+100</a:t>
              </a:r>
            </a:p>
          </p:txBody>
        </p:sp>
      </p:grpSp>
      <p:sp>
        <p:nvSpPr>
          <p:cNvPr id="138" name="Rectangle 137">
            <a:extLst>
              <a:ext uri="{FF2B5EF4-FFF2-40B4-BE49-F238E27FC236}">
                <a16:creationId xmlns:a16="http://schemas.microsoft.com/office/drawing/2014/main" id="{22039F17-1EE4-4C25-ABC2-E1B25E6FAB45}"/>
              </a:ext>
              <a:ext uri="{C183D7F6-B498-43B3-948B-1728B52AA6E4}">
                <adec:decorative xmlns:adec="http://schemas.microsoft.com/office/drawing/2017/decorative" val="1"/>
              </a:ext>
            </a:extLst>
          </p:cNvPr>
          <p:cNvSpPr/>
          <p:nvPr/>
        </p:nvSpPr>
        <p:spPr>
          <a:xfrm>
            <a:off x="1797137" y="7505706"/>
            <a:ext cx="1828800" cy="2311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TextBox 138">
            <a:extLst>
              <a:ext uri="{FF2B5EF4-FFF2-40B4-BE49-F238E27FC236}">
                <a16:creationId xmlns:a16="http://schemas.microsoft.com/office/drawing/2014/main" id="{FB8C4578-58A6-447F-A5FF-C37752CCAE55}"/>
              </a:ext>
            </a:extLst>
          </p:cNvPr>
          <p:cNvSpPr txBox="1"/>
          <p:nvPr/>
        </p:nvSpPr>
        <p:spPr>
          <a:xfrm>
            <a:off x="1797137" y="7505706"/>
            <a:ext cx="1828800" cy="307777"/>
          </a:xfrm>
          <a:prstGeom prst="rect">
            <a:avLst/>
          </a:prstGeom>
          <a:solidFill>
            <a:schemeClr val="accent1">
              <a:lumMod val="75000"/>
            </a:schemeClr>
          </a:solidFill>
        </p:spPr>
        <p:txBody>
          <a:bodyPr wrap="square" lIns="108000" rtlCol="0">
            <a:spAutoFit/>
          </a:bodyPr>
          <a:lstStyle/>
          <a:p>
            <a:r>
              <a:rPr lang="en-US" sz="1400" dirty="0">
                <a:solidFill>
                  <a:schemeClr val="accent2"/>
                </a:solidFill>
                <a:latin typeface="+mj-lt"/>
              </a:rPr>
              <a:t>Education</a:t>
            </a:r>
          </a:p>
        </p:txBody>
      </p:sp>
      <p:sp>
        <p:nvSpPr>
          <p:cNvPr id="141" name="TextBox 140">
            <a:extLst>
              <a:ext uri="{FF2B5EF4-FFF2-40B4-BE49-F238E27FC236}">
                <a16:creationId xmlns:a16="http://schemas.microsoft.com/office/drawing/2014/main" id="{17E2A6C1-E5EE-4471-8A30-44C3098D8F2D}"/>
              </a:ext>
            </a:extLst>
          </p:cNvPr>
          <p:cNvSpPr txBox="1"/>
          <p:nvPr/>
        </p:nvSpPr>
        <p:spPr>
          <a:xfrm>
            <a:off x="2044544" y="7879957"/>
            <a:ext cx="1404000" cy="504000"/>
          </a:xfrm>
          <a:prstGeom prst="rect">
            <a:avLst/>
          </a:prstGeom>
          <a:noFill/>
        </p:spPr>
        <p:txBody>
          <a:bodyPr wrap="square" lIns="0" tIns="0" rIns="0" bIns="0" rtlCol="0">
            <a:noAutofit/>
          </a:bodyPr>
          <a:lstStyle/>
          <a:p>
            <a:r>
              <a:rPr lang="en-US" sz="900" b="1" dirty="0">
                <a:solidFill>
                  <a:schemeClr val="bg1"/>
                </a:solidFill>
                <a:latin typeface="+mj-lt"/>
              </a:rPr>
              <a:t>2010</a:t>
            </a:r>
          </a:p>
          <a:p>
            <a:r>
              <a:rPr lang="en-US" sz="1000" b="1" dirty="0">
                <a:solidFill>
                  <a:schemeClr val="accent2"/>
                </a:solidFill>
              </a:rPr>
              <a:t>School ABC</a:t>
            </a:r>
            <a:br>
              <a:rPr lang="en-US" sz="900" dirty="0">
                <a:solidFill>
                  <a:schemeClr val="bg1"/>
                </a:solidFill>
              </a:rPr>
            </a:br>
            <a:r>
              <a:rPr lang="en-US" sz="900" dirty="0">
                <a:solidFill>
                  <a:schemeClr val="bg1"/>
                </a:solidFill>
              </a:rPr>
              <a:t>D</a:t>
            </a:r>
            <a:r>
              <a:rPr lang="en-US" sz="900" noProof="1">
                <a:solidFill>
                  <a:schemeClr val="bg1"/>
                </a:solidFill>
              </a:rPr>
              <a:t>o a right mouse click on icon.</a:t>
            </a:r>
            <a:endParaRPr lang="en-US" sz="900" b="1" noProof="1">
              <a:solidFill>
                <a:schemeClr val="bg1"/>
              </a:solidFill>
              <a:latin typeface="+mj-lt"/>
            </a:endParaRPr>
          </a:p>
        </p:txBody>
      </p:sp>
      <p:cxnSp>
        <p:nvCxnSpPr>
          <p:cNvPr id="144" name="Straight Connector 143">
            <a:extLst>
              <a:ext uri="{FF2B5EF4-FFF2-40B4-BE49-F238E27FC236}">
                <a16:creationId xmlns:a16="http://schemas.microsoft.com/office/drawing/2014/main" id="{3DF596E0-667F-41D8-86B1-835D80DC513A}"/>
              </a:ext>
              <a:ext uri="{C183D7F6-B498-43B3-948B-1728B52AA6E4}">
                <adec:decorative xmlns:adec="http://schemas.microsoft.com/office/drawing/2017/decorative" val="1"/>
              </a:ext>
            </a:extLst>
          </p:cNvPr>
          <p:cNvCxnSpPr>
            <a:cxnSpLocks/>
          </p:cNvCxnSpPr>
          <p:nvPr/>
        </p:nvCxnSpPr>
        <p:spPr>
          <a:xfrm>
            <a:off x="1928240" y="7932941"/>
            <a:ext cx="0" cy="1802868"/>
          </a:xfrm>
          <a:prstGeom prst="line">
            <a:avLst/>
          </a:prstGeom>
          <a:ln w="25400" cap="rnd">
            <a:solidFill>
              <a:schemeClr val="accent1">
                <a:lumMod val="60000"/>
                <a:lumOff val="40000"/>
              </a:schemeClr>
            </a:solidFill>
            <a:prstDash val="sysDot"/>
            <a:round/>
            <a:tailEnd type="triangle" w="sm" len="sm"/>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10EAA1AA-ACD2-4264-8772-16CBB14395ED}"/>
              </a:ext>
            </a:extLst>
          </p:cNvPr>
          <p:cNvSpPr txBox="1"/>
          <p:nvPr/>
        </p:nvSpPr>
        <p:spPr>
          <a:xfrm>
            <a:off x="2044544" y="8509446"/>
            <a:ext cx="1404000" cy="504000"/>
          </a:xfrm>
          <a:prstGeom prst="rect">
            <a:avLst/>
          </a:prstGeom>
          <a:noFill/>
        </p:spPr>
        <p:txBody>
          <a:bodyPr wrap="square" lIns="0" tIns="0" rIns="0" bIns="0" rtlCol="0">
            <a:noAutofit/>
          </a:bodyPr>
          <a:lstStyle/>
          <a:p>
            <a:r>
              <a:rPr lang="en-US" sz="900" b="1" dirty="0">
                <a:solidFill>
                  <a:schemeClr val="bg1"/>
                </a:solidFill>
                <a:latin typeface="+mj-lt"/>
              </a:rPr>
              <a:t>2012</a:t>
            </a:r>
          </a:p>
          <a:p>
            <a:r>
              <a:rPr lang="en-US" sz="1000" b="1" dirty="0">
                <a:solidFill>
                  <a:schemeClr val="accent2"/>
                </a:solidFill>
              </a:rPr>
              <a:t>Studying at ABC</a:t>
            </a:r>
            <a:br>
              <a:rPr lang="en-US" sz="900" dirty="0">
                <a:solidFill>
                  <a:schemeClr val="bg1"/>
                </a:solidFill>
              </a:rPr>
            </a:br>
            <a:r>
              <a:rPr lang="en-US" sz="900" noProof="1">
                <a:solidFill>
                  <a:schemeClr val="bg1"/>
                </a:solidFill>
              </a:rPr>
              <a:t>Choose Change Graphic from the options.</a:t>
            </a:r>
          </a:p>
          <a:p>
            <a:endParaRPr lang="en-US" sz="900" b="1" noProof="1">
              <a:solidFill>
                <a:schemeClr val="bg1"/>
              </a:solidFill>
              <a:latin typeface="+mj-lt"/>
            </a:endParaRPr>
          </a:p>
        </p:txBody>
      </p:sp>
      <p:sp>
        <p:nvSpPr>
          <p:cNvPr id="148" name="TextBox 147">
            <a:extLst>
              <a:ext uri="{FF2B5EF4-FFF2-40B4-BE49-F238E27FC236}">
                <a16:creationId xmlns:a16="http://schemas.microsoft.com/office/drawing/2014/main" id="{92D64CB3-E32A-4A6F-BC80-387971F8F849}"/>
              </a:ext>
            </a:extLst>
          </p:cNvPr>
          <p:cNvSpPr txBox="1"/>
          <p:nvPr/>
        </p:nvSpPr>
        <p:spPr>
          <a:xfrm>
            <a:off x="2044544" y="9138935"/>
            <a:ext cx="1404000" cy="504000"/>
          </a:xfrm>
          <a:prstGeom prst="rect">
            <a:avLst/>
          </a:prstGeom>
          <a:noFill/>
        </p:spPr>
        <p:txBody>
          <a:bodyPr wrap="square" lIns="0" tIns="0" rIns="0" bIns="0" rtlCol="0">
            <a:noAutofit/>
          </a:bodyPr>
          <a:lstStyle/>
          <a:p>
            <a:r>
              <a:rPr lang="en-US" sz="900" b="1" dirty="0">
                <a:solidFill>
                  <a:schemeClr val="bg1"/>
                </a:solidFill>
                <a:latin typeface="+mj-lt"/>
              </a:rPr>
              <a:t>2012</a:t>
            </a:r>
          </a:p>
          <a:p>
            <a:r>
              <a:rPr lang="en-US" sz="1000" b="1" dirty="0">
                <a:solidFill>
                  <a:schemeClr val="accent2"/>
                </a:solidFill>
              </a:rPr>
              <a:t>Studying at ABC</a:t>
            </a:r>
          </a:p>
          <a:p>
            <a:r>
              <a:rPr lang="en-US" sz="900" noProof="1">
                <a:solidFill>
                  <a:schemeClr val="bg1"/>
                </a:solidFill>
              </a:rPr>
              <a:t>Choose icon from the options and then select icon.</a:t>
            </a:r>
          </a:p>
        </p:txBody>
      </p:sp>
      <p:sp>
        <p:nvSpPr>
          <p:cNvPr id="154" name="TextBox 153">
            <a:extLst>
              <a:ext uri="{FF2B5EF4-FFF2-40B4-BE49-F238E27FC236}">
                <a16:creationId xmlns:a16="http://schemas.microsoft.com/office/drawing/2014/main" id="{3A0518D1-D37C-415C-A198-CC8AD3DD187F}"/>
              </a:ext>
            </a:extLst>
          </p:cNvPr>
          <p:cNvSpPr txBox="1"/>
          <p:nvPr/>
        </p:nvSpPr>
        <p:spPr>
          <a:xfrm>
            <a:off x="238781" y="7482112"/>
            <a:ext cx="1547926" cy="400110"/>
          </a:xfrm>
          <a:prstGeom prst="rect">
            <a:avLst/>
          </a:prstGeom>
          <a:noFill/>
        </p:spPr>
        <p:txBody>
          <a:bodyPr wrap="square" rtlCol="0">
            <a:spAutoFit/>
          </a:bodyPr>
          <a:lstStyle/>
          <a:p>
            <a:r>
              <a:rPr lang="en-US" sz="2000" dirty="0">
                <a:solidFill>
                  <a:schemeClr val="bg1"/>
                </a:solidFill>
                <a:latin typeface="+mj-lt"/>
              </a:rPr>
              <a:t>PERSONAL</a:t>
            </a:r>
          </a:p>
        </p:txBody>
      </p:sp>
      <p:sp>
        <p:nvSpPr>
          <p:cNvPr id="155" name="TextBox 154">
            <a:extLst>
              <a:ext uri="{FF2B5EF4-FFF2-40B4-BE49-F238E27FC236}">
                <a16:creationId xmlns:a16="http://schemas.microsoft.com/office/drawing/2014/main" id="{F72E8BDC-963B-4314-A5C6-F387147AE54C}"/>
              </a:ext>
            </a:extLst>
          </p:cNvPr>
          <p:cNvSpPr txBox="1"/>
          <p:nvPr/>
        </p:nvSpPr>
        <p:spPr>
          <a:xfrm>
            <a:off x="317717" y="7911224"/>
            <a:ext cx="1403610" cy="1814237"/>
          </a:xfrm>
          <a:prstGeom prst="rect">
            <a:avLst/>
          </a:prstGeom>
          <a:noFill/>
        </p:spPr>
        <p:txBody>
          <a:bodyPr wrap="square" lIns="0" tIns="0" rIns="0" bIns="0" rtlCol="0">
            <a:noAutofit/>
          </a:bodyPr>
          <a:lstStyle/>
          <a:p>
            <a:r>
              <a:rPr lang="en-US" sz="900" dirty="0">
                <a:solidFill>
                  <a:schemeClr val="bg1"/>
                </a:solidFill>
              </a:rPr>
              <a:t>On weekends I like spending time with my family.</a:t>
            </a:r>
          </a:p>
          <a:p>
            <a:endParaRPr lang="en-US" sz="900" dirty="0">
              <a:solidFill>
                <a:schemeClr val="bg1"/>
              </a:solidFill>
            </a:endParaRPr>
          </a:p>
          <a:p>
            <a:r>
              <a:rPr lang="en-US" sz="900" dirty="0">
                <a:solidFill>
                  <a:schemeClr val="bg1"/>
                </a:solidFill>
              </a:rPr>
              <a:t>When I have some time for myself, I enjoy my Xbox and reading science fiction. If I had a hero it would be Shakespeare.</a:t>
            </a:r>
          </a:p>
          <a:p>
            <a:endParaRPr lang="en-US" sz="900" dirty="0">
              <a:solidFill>
                <a:schemeClr val="bg1"/>
              </a:solidFill>
            </a:endParaRPr>
          </a:p>
          <a:p>
            <a:r>
              <a:rPr lang="en-US" sz="900" dirty="0">
                <a:solidFill>
                  <a:schemeClr val="bg1"/>
                </a:solidFill>
              </a:rPr>
              <a:t>To change icons, follow steps under Education.</a:t>
            </a:r>
          </a:p>
          <a:p>
            <a:endParaRPr lang="en-US" sz="900" noProof="1">
              <a:solidFill>
                <a:schemeClr val="bg1"/>
              </a:solidFill>
            </a:endParaRPr>
          </a:p>
        </p:txBody>
      </p:sp>
      <p:sp>
        <p:nvSpPr>
          <p:cNvPr id="2" name="Title 1" hidden="1">
            <a:extLst>
              <a:ext uri="{FF2B5EF4-FFF2-40B4-BE49-F238E27FC236}">
                <a16:creationId xmlns:a16="http://schemas.microsoft.com/office/drawing/2014/main" id="{FB3A6FDA-B378-498D-834A-AD13D56BA0C4}"/>
              </a:ext>
            </a:extLst>
          </p:cNvPr>
          <p:cNvSpPr>
            <a:spLocks noGrp="1"/>
          </p:cNvSpPr>
          <p:nvPr>
            <p:ph type="title"/>
          </p:nvPr>
        </p:nvSpPr>
        <p:spPr/>
        <p:txBody>
          <a:bodyPr/>
          <a:lstStyle/>
          <a:p>
            <a:r>
              <a:rPr lang="en-US" dirty="0"/>
              <a:t>Infographic Resume</a:t>
            </a:r>
          </a:p>
        </p:txBody>
      </p:sp>
      <p:pic>
        <p:nvPicPr>
          <p:cNvPr id="7" name="Graphic 6" descr="Hiker icon">
            <a:extLst>
              <a:ext uri="{FF2B5EF4-FFF2-40B4-BE49-F238E27FC236}">
                <a16:creationId xmlns:a16="http://schemas.microsoft.com/office/drawing/2014/main" id="{197056E8-F093-46AB-89E7-7E26124ED8D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347331" y="9454368"/>
            <a:ext cx="274320" cy="274320"/>
          </a:xfrm>
          <a:prstGeom prst="rect">
            <a:avLst/>
          </a:prstGeom>
        </p:spPr>
      </p:pic>
      <p:pic>
        <p:nvPicPr>
          <p:cNvPr id="14" name="Graphic 13" descr="Game controller icon">
            <a:extLst>
              <a:ext uri="{FF2B5EF4-FFF2-40B4-BE49-F238E27FC236}">
                <a16:creationId xmlns:a16="http://schemas.microsoft.com/office/drawing/2014/main" id="{284BBC0A-6B25-4E44-8A38-910CA2147ACE}"/>
              </a:ext>
            </a:extLst>
          </p:cNvPr>
          <p:cNvPicPr>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36642" y="9439971"/>
            <a:ext cx="320040" cy="274320"/>
          </a:xfrm>
          <a:prstGeom prst="rect">
            <a:avLst/>
          </a:prstGeom>
        </p:spPr>
      </p:pic>
      <p:pic>
        <p:nvPicPr>
          <p:cNvPr id="16" name="Graphic 15" descr="stack of books icon">
            <a:extLst>
              <a:ext uri="{FF2B5EF4-FFF2-40B4-BE49-F238E27FC236}">
                <a16:creationId xmlns:a16="http://schemas.microsoft.com/office/drawing/2014/main" id="{DD199C15-19E1-435A-9E03-9C6B222F9F6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47007" y="9462831"/>
            <a:ext cx="228600" cy="228600"/>
          </a:xfrm>
          <a:prstGeom prst="rect">
            <a:avLst/>
          </a:prstGeom>
        </p:spPr>
      </p:pic>
      <p:pic>
        <p:nvPicPr>
          <p:cNvPr id="11" name="Picture 10" descr="Logo&#10;&#10;Description automatically generated">
            <a:extLst>
              <a:ext uri="{FF2B5EF4-FFF2-40B4-BE49-F238E27FC236}">
                <a16:creationId xmlns:a16="http://schemas.microsoft.com/office/drawing/2014/main" id="{2136D2D6-5032-F24F-BE90-2BF3AA5B184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20549" y="179807"/>
            <a:ext cx="1142468" cy="1142468"/>
          </a:xfrm>
          <a:prstGeom prst="rect">
            <a:avLst/>
          </a:prstGeom>
        </p:spPr>
      </p:pic>
      <p:sp>
        <p:nvSpPr>
          <p:cNvPr id="83" name="TextBox 82">
            <a:extLst>
              <a:ext uri="{FF2B5EF4-FFF2-40B4-BE49-F238E27FC236}">
                <a16:creationId xmlns:a16="http://schemas.microsoft.com/office/drawing/2014/main" id="{D8B8311F-15FC-754F-A016-4E34A860AAA2}"/>
              </a:ext>
            </a:extLst>
          </p:cNvPr>
          <p:cNvSpPr txBox="1"/>
          <p:nvPr/>
        </p:nvSpPr>
        <p:spPr>
          <a:xfrm>
            <a:off x="261851" y="2948139"/>
            <a:ext cx="1461664" cy="307777"/>
          </a:xfrm>
          <a:prstGeom prst="rect">
            <a:avLst/>
          </a:prstGeom>
          <a:solidFill>
            <a:schemeClr val="accent2"/>
          </a:solidFill>
        </p:spPr>
        <p:txBody>
          <a:bodyPr wrap="square" lIns="108000" rtlCol="0">
            <a:spAutoFit/>
          </a:bodyPr>
          <a:lstStyle/>
          <a:p>
            <a:r>
              <a:rPr lang="en-US" sz="1400" dirty="0">
                <a:solidFill>
                  <a:schemeClr val="accent1"/>
                </a:solidFill>
                <a:latin typeface="+mj-lt"/>
              </a:rPr>
              <a:t>Data:</a:t>
            </a:r>
          </a:p>
        </p:txBody>
      </p:sp>
      <p:sp>
        <p:nvSpPr>
          <p:cNvPr id="84" name="TextBox 83">
            <a:extLst>
              <a:ext uri="{FF2B5EF4-FFF2-40B4-BE49-F238E27FC236}">
                <a16:creationId xmlns:a16="http://schemas.microsoft.com/office/drawing/2014/main" id="{8D9B2397-226C-6F4E-97F3-B63EC6B8FC3A}"/>
              </a:ext>
            </a:extLst>
          </p:cNvPr>
          <p:cNvSpPr txBox="1"/>
          <p:nvPr/>
        </p:nvSpPr>
        <p:spPr>
          <a:xfrm>
            <a:off x="261851" y="1283051"/>
            <a:ext cx="1461664" cy="307777"/>
          </a:xfrm>
          <a:prstGeom prst="rect">
            <a:avLst/>
          </a:prstGeom>
          <a:solidFill>
            <a:schemeClr val="accent2"/>
          </a:solidFill>
        </p:spPr>
        <p:txBody>
          <a:bodyPr wrap="square" lIns="108000" rtlCol="0">
            <a:spAutoFit/>
          </a:bodyPr>
          <a:lstStyle/>
          <a:p>
            <a:r>
              <a:rPr lang="en-US" sz="1400" dirty="0">
                <a:solidFill>
                  <a:schemeClr val="accent1"/>
                </a:solidFill>
                <a:latin typeface="+mj-lt"/>
              </a:rPr>
              <a:t>Goal:</a:t>
            </a:r>
          </a:p>
        </p:txBody>
      </p:sp>
      <p:sp>
        <p:nvSpPr>
          <p:cNvPr id="86" name="TextBox 85">
            <a:extLst>
              <a:ext uri="{FF2B5EF4-FFF2-40B4-BE49-F238E27FC236}">
                <a16:creationId xmlns:a16="http://schemas.microsoft.com/office/drawing/2014/main" id="{26223904-2ECB-C642-A563-0FA8C70CBB8A}"/>
              </a:ext>
            </a:extLst>
          </p:cNvPr>
          <p:cNvSpPr txBox="1"/>
          <p:nvPr/>
        </p:nvSpPr>
        <p:spPr>
          <a:xfrm>
            <a:off x="317717" y="3308928"/>
            <a:ext cx="1357890" cy="4042814"/>
          </a:xfrm>
          <a:prstGeom prst="rect">
            <a:avLst/>
          </a:prstGeom>
          <a:noFill/>
        </p:spPr>
        <p:txBody>
          <a:bodyPr wrap="square" lIns="0" tIns="0" rIns="0" bIns="0" rtlCol="0">
            <a:noAutofit/>
          </a:bodyPr>
          <a:lstStyle/>
          <a:p>
            <a:r>
              <a:rPr lang="en-US" sz="1000" dirty="0">
                <a:solidFill>
                  <a:schemeClr val="bg1"/>
                </a:solidFill>
              </a:rPr>
              <a:t>The dataset used  is maintained by the Global Health Observatory (part of the WHO). It contains information on life expectancy, health factors, and other information for 193 countries from the years 2000-2015. The dataset contains 22 columns with 2,938 rows of data (20 predictive variables), and these.</a:t>
            </a:r>
          </a:p>
          <a:p>
            <a:r>
              <a:rPr lang="en-US" sz="1000" dirty="0">
                <a:solidFill>
                  <a:schemeClr val="bg1"/>
                </a:solidFill>
              </a:rPr>
              <a:t>Country, Year, Status, Life expectancy, Adult Mortality, Infant deaths, Alcohol, Percentage expenditure, Hepatitis B, Measles, BMI, Under-five deaths, Polio, Total expenditure, Diphtheria, HIV/AIDS, GDP, Population, Thinness 1-19 hears, Thinness 5-9 years, Income composition of resources, Schooling</a:t>
            </a:r>
          </a:p>
          <a:p>
            <a:endParaRPr lang="en-US" sz="1000" noProof="1">
              <a:solidFill>
                <a:schemeClr val="bg1"/>
              </a:solidFill>
            </a:endParaRPr>
          </a:p>
          <a:p>
            <a:endParaRPr lang="en-US" sz="1000" noProof="1">
              <a:solidFill>
                <a:schemeClr val="bg1"/>
              </a:solidFill>
            </a:endParaRPr>
          </a:p>
        </p:txBody>
      </p:sp>
      <p:pic>
        <p:nvPicPr>
          <p:cNvPr id="21" name="Picture 20" descr="Chart, box and whisker chart&#10;&#10;Description automatically generated">
            <a:extLst>
              <a:ext uri="{FF2B5EF4-FFF2-40B4-BE49-F238E27FC236}">
                <a16:creationId xmlns:a16="http://schemas.microsoft.com/office/drawing/2014/main" id="{A8AAC8B7-6046-264F-9F50-8714D73A51B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825107" y="1351205"/>
            <a:ext cx="3158903" cy="2343286"/>
          </a:xfrm>
          <a:prstGeom prst="rect">
            <a:avLst/>
          </a:prstGeom>
        </p:spPr>
      </p:pic>
      <p:pic>
        <p:nvPicPr>
          <p:cNvPr id="23" name="Picture 22" descr="Chart&#10;&#10;Description automatically generated">
            <a:extLst>
              <a:ext uri="{FF2B5EF4-FFF2-40B4-BE49-F238E27FC236}">
                <a16:creationId xmlns:a16="http://schemas.microsoft.com/office/drawing/2014/main" id="{76753D64-D8A0-3148-9C76-C9A99EDC6D4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022821" y="1351205"/>
            <a:ext cx="2453627" cy="2343286"/>
          </a:xfrm>
          <a:prstGeom prst="rect">
            <a:avLst/>
          </a:prstGeom>
        </p:spPr>
      </p:pic>
      <p:sp>
        <p:nvSpPr>
          <p:cNvPr id="91" name="TextBox 90">
            <a:extLst>
              <a:ext uri="{FF2B5EF4-FFF2-40B4-BE49-F238E27FC236}">
                <a16:creationId xmlns:a16="http://schemas.microsoft.com/office/drawing/2014/main" id="{6798B74F-495B-4842-9D7C-9E5155AE0C9E}"/>
              </a:ext>
            </a:extLst>
          </p:cNvPr>
          <p:cNvSpPr txBox="1"/>
          <p:nvPr/>
        </p:nvSpPr>
        <p:spPr>
          <a:xfrm>
            <a:off x="3822949" y="3987741"/>
            <a:ext cx="3631734" cy="3456816"/>
          </a:xfrm>
          <a:prstGeom prst="rect">
            <a:avLst/>
          </a:prstGeom>
          <a:noFill/>
        </p:spPr>
        <p:txBody>
          <a:bodyPr wrap="square" lIns="0" tIns="0" rIns="0" bIns="0" rtlCol="0">
            <a:noAutofit/>
          </a:bodyPr>
          <a:lstStyle/>
          <a:p>
            <a:r>
              <a:rPr lang="en-US" sz="1100" b="1" noProof="1">
                <a:solidFill>
                  <a:schemeClr val="bg1"/>
                </a:solidFill>
              </a:rPr>
              <a:t>First model – Multiple  Linear Regression</a:t>
            </a:r>
          </a:p>
          <a:p>
            <a:r>
              <a:rPr lang="en-US" sz="900" noProof="1">
                <a:solidFill>
                  <a:schemeClr val="bg1"/>
                </a:solidFill>
              </a:rPr>
              <a:t>Income compostion of Resources, Schooling</a:t>
            </a:r>
          </a:p>
          <a:p>
            <a:endParaRPr lang="en-US" sz="800" noProof="1">
              <a:solidFill>
                <a:schemeClr val="bg1"/>
              </a:solidFill>
            </a:endParaRPr>
          </a:p>
          <a:p>
            <a:r>
              <a:rPr lang="en-US" sz="800" noProof="1">
                <a:solidFill>
                  <a:schemeClr val="bg1"/>
                </a:solidFill>
              </a:rPr>
              <a:t>Training R2: 0.736</a:t>
            </a:r>
          </a:p>
          <a:p>
            <a:r>
              <a:rPr lang="en-US" sz="800" noProof="1">
                <a:solidFill>
                  <a:schemeClr val="bg1"/>
                </a:solidFill>
              </a:rPr>
              <a:t>Test R2: 0.715</a:t>
            </a:r>
          </a:p>
          <a:p>
            <a:endParaRPr lang="en-US" sz="900" b="1" noProof="1">
              <a:solidFill>
                <a:schemeClr val="bg1"/>
              </a:solidFill>
            </a:endParaRPr>
          </a:p>
          <a:p>
            <a:r>
              <a:rPr lang="en-US" sz="1100" b="1" noProof="1">
                <a:solidFill>
                  <a:schemeClr val="bg1"/>
                </a:solidFill>
              </a:rPr>
              <a:t>Second Model– Multiple  Linear Regression</a:t>
            </a:r>
          </a:p>
          <a:p>
            <a:r>
              <a:rPr lang="en-US" sz="900" noProof="1">
                <a:solidFill>
                  <a:schemeClr val="bg1"/>
                </a:solidFill>
              </a:rPr>
              <a:t>Income compostion of Resources, Schooling, Polio, Diptheria</a:t>
            </a:r>
          </a:p>
          <a:p>
            <a:endParaRPr lang="en-US" sz="900" noProof="1">
              <a:solidFill>
                <a:schemeClr val="bg1"/>
              </a:solidFill>
            </a:endParaRPr>
          </a:p>
          <a:p>
            <a:r>
              <a:rPr lang="en-US" sz="800" noProof="1">
                <a:solidFill>
                  <a:schemeClr val="bg1"/>
                </a:solidFill>
              </a:rPr>
              <a:t>Training R2: .765</a:t>
            </a:r>
          </a:p>
          <a:p>
            <a:r>
              <a:rPr lang="en-US" sz="800" noProof="1">
                <a:solidFill>
                  <a:schemeClr val="bg1"/>
                </a:solidFill>
              </a:rPr>
              <a:t>Test R2: .753</a:t>
            </a:r>
          </a:p>
          <a:p>
            <a:endParaRPr lang="en-US" sz="900" noProof="1">
              <a:solidFill>
                <a:schemeClr val="bg1"/>
              </a:solidFill>
            </a:endParaRPr>
          </a:p>
          <a:p>
            <a:r>
              <a:rPr lang="en-US" sz="1100" b="1" noProof="1">
                <a:solidFill>
                  <a:schemeClr val="bg1"/>
                </a:solidFill>
              </a:rPr>
              <a:t>Third Model– Multiple  Linear Regression</a:t>
            </a:r>
          </a:p>
          <a:p>
            <a:r>
              <a:rPr lang="en-US" sz="900" noProof="1">
                <a:solidFill>
                  <a:schemeClr val="bg1"/>
                </a:solidFill>
              </a:rPr>
              <a:t>Income compostion of Resources, Schooling, Polio, Diptheria, Status, Adult Mortality, Hiv/Aids </a:t>
            </a:r>
          </a:p>
          <a:p>
            <a:endParaRPr lang="en-US" sz="900" noProof="1">
              <a:solidFill>
                <a:schemeClr val="bg1"/>
              </a:solidFill>
            </a:endParaRPr>
          </a:p>
          <a:p>
            <a:r>
              <a:rPr lang="en-US" sz="800" noProof="1">
                <a:solidFill>
                  <a:schemeClr val="bg1"/>
                </a:solidFill>
              </a:rPr>
              <a:t>TrainingR2: .841</a:t>
            </a:r>
          </a:p>
          <a:p>
            <a:r>
              <a:rPr lang="en-US" sz="800" noProof="1">
                <a:solidFill>
                  <a:schemeClr val="bg1"/>
                </a:solidFill>
              </a:rPr>
              <a:t>Test R2:.842</a:t>
            </a:r>
          </a:p>
          <a:p>
            <a:endParaRPr lang="en-US" sz="900" noProof="1">
              <a:solidFill>
                <a:schemeClr val="bg1"/>
              </a:solidFill>
            </a:endParaRPr>
          </a:p>
          <a:p>
            <a:r>
              <a:rPr lang="en-US" sz="1100" b="1" noProof="1">
                <a:solidFill>
                  <a:schemeClr val="bg1"/>
                </a:solidFill>
              </a:rPr>
              <a:t>Fourth Model- Tree Regression</a:t>
            </a:r>
          </a:p>
          <a:p>
            <a:r>
              <a:rPr lang="en-US" sz="900" noProof="1">
                <a:solidFill>
                  <a:schemeClr val="bg1"/>
                </a:solidFill>
              </a:rPr>
              <a:t>Income compostion of Resources, Schooling, Polio, Diptheria, Status, Adult Mortality, Hiv/Aids </a:t>
            </a:r>
          </a:p>
          <a:p>
            <a:endParaRPr lang="en-US" sz="800" noProof="1">
              <a:solidFill>
                <a:schemeClr val="bg1"/>
              </a:solidFill>
            </a:endParaRPr>
          </a:p>
          <a:p>
            <a:r>
              <a:rPr lang="en-US" sz="800" noProof="1">
                <a:solidFill>
                  <a:schemeClr val="bg1"/>
                </a:solidFill>
              </a:rPr>
              <a:t>Training R2: .992</a:t>
            </a:r>
          </a:p>
          <a:p>
            <a:r>
              <a:rPr lang="en-US" sz="800" noProof="1">
                <a:solidFill>
                  <a:schemeClr val="bg1"/>
                </a:solidFill>
              </a:rPr>
              <a:t>Test R2: .946</a:t>
            </a:r>
          </a:p>
          <a:p>
            <a:endParaRPr lang="en-US" sz="900" noProof="1">
              <a:solidFill>
                <a:schemeClr val="bg1"/>
              </a:solidFill>
            </a:endParaRPr>
          </a:p>
          <a:p>
            <a:endParaRPr lang="en-US" sz="900" noProof="1">
              <a:solidFill>
                <a:schemeClr val="bg1"/>
              </a:solidFill>
            </a:endParaRPr>
          </a:p>
          <a:p>
            <a:endParaRPr lang="en-US" sz="900" noProof="1">
              <a:solidFill>
                <a:schemeClr val="bg1"/>
              </a:solidFill>
            </a:endParaRPr>
          </a:p>
          <a:p>
            <a:endParaRPr lang="en-US" sz="900" noProof="1">
              <a:solidFill>
                <a:schemeClr val="bg1"/>
              </a:solidFill>
            </a:endParaRPr>
          </a:p>
          <a:p>
            <a:endParaRPr lang="en-US" sz="900" noProof="1">
              <a:solidFill>
                <a:schemeClr val="bg1"/>
              </a:solidFill>
            </a:endParaRPr>
          </a:p>
          <a:p>
            <a:endParaRPr lang="en-US" sz="900" noProof="1">
              <a:solidFill>
                <a:schemeClr val="bg1"/>
              </a:solidFill>
            </a:endParaRPr>
          </a:p>
          <a:p>
            <a:endParaRPr lang="en-US" sz="900" noProof="1">
              <a:solidFill>
                <a:schemeClr val="bg1"/>
              </a:solidFill>
            </a:endParaRPr>
          </a:p>
        </p:txBody>
      </p:sp>
    </p:spTree>
    <p:extLst>
      <p:ext uri="{BB962C8B-B14F-4D97-AF65-F5344CB8AC3E}">
        <p14:creationId xmlns:p14="http://schemas.microsoft.com/office/powerpoint/2010/main" val="2186754181"/>
      </p:ext>
    </p:extLst>
  </p:cSld>
  <p:clrMapOvr>
    <a:masterClrMapping/>
  </p:clrMapOvr>
</p:sld>
</file>

<file path=ppt/theme/theme1.xml><?xml version="1.0" encoding="utf-8"?>
<a:theme xmlns:a="http://schemas.openxmlformats.org/drawingml/2006/main" name="Resume">
  <a:themeElements>
    <a:clrScheme name="Custom 222">
      <a:dk1>
        <a:srgbClr val="000000"/>
      </a:dk1>
      <a:lt1>
        <a:srgbClr val="FFFFFF"/>
      </a:lt1>
      <a:dk2>
        <a:srgbClr val="A7A7A7"/>
      </a:dk2>
      <a:lt2>
        <a:srgbClr val="535353"/>
      </a:lt2>
      <a:accent1>
        <a:srgbClr val="233343"/>
      </a:accent1>
      <a:accent2>
        <a:srgbClr val="FAED10"/>
      </a:accent2>
      <a:accent3>
        <a:srgbClr val="0EBEFC"/>
      </a:accent3>
      <a:accent4>
        <a:srgbClr val="FC850E"/>
      </a:accent4>
      <a:accent5>
        <a:srgbClr val="90FA10"/>
      </a:accent5>
      <a:accent6>
        <a:srgbClr val="FF0B79"/>
      </a:accent6>
      <a:hlink>
        <a:srgbClr val="FAED10"/>
      </a:hlink>
      <a:folHlink>
        <a:srgbClr val="FAED10"/>
      </a:folHlink>
    </a:clrScheme>
    <a:fontScheme name="Rock">
      <a:majorFont>
        <a:latin typeface="Rockwel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373653_Tech infographic resume_CLR_v2" id="{656D11F5-38FF-4CA1-90DD-185FAA038562}" vid="{7301C0B4-12E1-4086-A201-83B8098209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7f9b5e87859ce6d7eedbdc6e4e4205c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5e0075ee7624d6a846e01eb6183742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4DD13F-EA68-4C9E-A670-88CDD9366166}">
  <ds:schemaRefs>
    <ds:schemaRef ds:uri="http://schemas.microsoft.com/sharepoint/v3/contenttype/forms"/>
  </ds:schemaRefs>
</ds:datastoreItem>
</file>

<file path=customXml/itemProps2.xml><?xml version="1.0" encoding="utf-8"?>
<ds:datastoreItem xmlns:ds="http://schemas.openxmlformats.org/officeDocument/2006/customXml" ds:itemID="{505A0B78-1160-403F-9742-F7F517B1DC6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2730F7F-537E-4DD0-B42A-59D9A988F9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Resume</Template>
  <TotalTime>107</TotalTime>
  <Words>497</Words>
  <Application>Microsoft Office PowerPoint</Application>
  <PresentationFormat>Custom</PresentationFormat>
  <Paragraphs>58</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Corbel</vt:lpstr>
      <vt:lpstr>Rockwell</vt:lpstr>
      <vt:lpstr>Resume</vt:lpstr>
      <vt:lpstr>Infographic Resume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Infographic Resume</dc:title>
  <dc:creator>Ryan Conroy</dc:creator>
  <cp:lastModifiedBy>Spencer</cp:lastModifiedBy>
  <cp:revision>9</cp:revision>
  <dcterms:created xsi:type="dcterms:W3CDTF">2021-01-26T23:15:13Z</dcterms:created>
  <dcterms:modified xsi:type="dcterms:W3CDTF">2021-01-27T01:06:15Z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